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Lst>
  <p:sldSz cy="5143500" cx="9144000"/>
  <p:notesSz cx="6858000" cy="9144000"/>
  <p:embeddedFontLst>
    <p:embeddedFont>
      <p:font typeface="PT Sans Narrow"/>
      <p:regular r:id="rId22"/>
      <p:bold r:id="rId23"/>
    </p:embeddedFont>
    <p:embeddedFont>
      <p:font typeface="Open Sans"/>
      <p:regular r:id="rId24"/>
      <p:bold r:id="rId25"/>
      <p:italic r:id="rId26"/>
      <p:boldItalic r:id="rId27"/>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font" Target="fonts/PTSansNarrow-regular.fntdata"/><Relationship Id="rId21" Type="http://schemas.openxmlformats.org/officeDocument/2006/relationships/slide" Target="slides/slide16.xml"/><Relationship Id="rId24" Type="http://schemas.openxmlformats.org/officeDocument/2006/relationships/font" Target="fonts/OpenSans-regular.fntdata"/><Relationship Id="rId23" Type="http://schemas.openxmlformats.org/officeDocument/2006/relationships/font" Target="fonts/PTSansNarrow-bold.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font" Target="fonts/OpenSans-italic.fntdata"/><Relationship Id="rId25" Type="http://schemas.openxmlformats.org/officeDocument/2006/relationships/font" Target="fonts/OpenSans-bold.fntdata"/><Relationship Id="rId27" Type="http://schemas.openxmlformats.org/officeDocument/2006/relationships/font" Target="fonts/OpenSans-bold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g122e6a32a30_0_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0" name="Google Shape;120;g122e6a32a30_0_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g122e6a32a30_0_4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6" name="Google Shape;126;g122e6a32a30_0_4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g122e6a32a30_0_4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2" name="Google Shape;132;g122e6a32a30_0_4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g122e6a32a30_0_5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8" name="Google Shape;138;g122e6a32a30_0_5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2" name="Shape 142"/>
        <p:cNvGrpSpPr/>
        <p:nvPr/>
      </p:nvGrpSpPr>
      <p:grpSpPr>
        <a:xfrm>
          <a:off x="0" y="0"/>
          <a:ext cx="0" cy="0"/>
          <a:chOff x="0" y="0"/>
          <a:chExt cx="0" cy="0"/>
        </a:xfrm>
      </p:grpSpPr>
      <p:sp>
        <p:nvSpPr>
          <p:cNvPr id="143" name="Google Shape;143;g122e6a32a30_0_5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4" name="Google Shape;144;g122e6a32a30_0_5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8" name="Shape 148"/>
        <p:cNvGrpSpPr/>
        <p:nvPr/>
      </p:nvGrpSpPr>
      <p:grpSpPr>
        <a:xfrm>
          <a:off x="0" y="0"/>
          <a:ext cx="0" cy="0"/>
          <a:chOff x="0" y="0"/>
          <a:chExt cx="0" cy="0"/>
        </a:xfrm>
      </p:grpSpPr>
      <p:sp>
        <p:nvSpPr>
          <p:cNvPr id="149" name="Google Shape;149;g122e6a32a30_0_6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0" name="Google Shape;150;g122e6a32a30_0_6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4" name="Shape 154"/>
        <p:cNvGrpSpPr/>
        <p:nvPr/>
      </p:nvGrpSpPr>
      <p:grpSpPr>
        <a:xfrm>
          <a:off x="0" y="0"/>
          <a:ext cx="0" cy="0"/>
          <a:chOff x="0" y="0"/>
          <a:chExt cx="0" cy="0"/>
        </a:xfrm>
      </p:grpSpPr>
      <p:sp>
        <p:nvSpPr>
          <p:cNvPr id="155" name="Google Shape;155;g11d6f1350ee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6" name="Google Shape;156;g11d6f1350ee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g11426820a6c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0" name="Google Shape;70;g11426820a6c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4" name="Shape 74"/>
        <p:cNvGrpSpPr/>
        <p:nvPr/>
      </p:nvGrpSpPr>
      <p:grpSpPr>
        <a:xfrm>
          <a:off x="0" y="0"/>
          <a:ext cx="0" cy="0"/>
          <a:chOff x="0" y="0"/>
          <a:chExt cx="0" cy="0"/>
        </a:xfrm>
      </p:grpSpPr>
      <p:sp>
        <p:nvSpPr>
          <p:cNvPr id="75" name="Google Shape;75;g122e6a32a30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6" name="Google Shape;76;g122e6a32a30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g11d6f1350ee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2" name="Google Shape;82;g11d6f1350ee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g122e6a32a30_0_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8" name="Google Shape;88;g122e6a32a30_0_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g122e6a32a30_0_1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4" name="Google Shape;94;g122e6a32a30_0_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 name="Shape 98"/>
        <p:cNvGrpSpPr/>
        <p:nvPr/>
      </p:nvGrpSpPr>
      <p:grpSpPr>
        <a:xfrm>
          <a:off x="0" y="0"/>
          <a:ext cx="0" cy="0"/>
          <a:chOff x="0" y="0"/>
          <a:chExt cx="0" cy="0"/>
        </a:xfrm>
      </p:grpSpPr>
      <p:sp>
        <p:nvSpPr>
          <p:cNvPr id="99" name="Google Shape;99;g122e6a32a30_0_2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0" name="Google Shape;100;g122e6a32a30_0_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g122e6a32a30_0_3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7" name="Google Shape;107;g122e6a32a30_0_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g122e6a32a30_0_3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4" name="Google Shape;114;g122e6a32a30_0_3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cxnSp>
        <p:nvCxnSpPr>
          <p:cNvPr id="10" name="Google Shape;10;p2"/>
          <p:cNvCxnSpPr/>
          <p:nvPr/>
        </p:nvCxnSpPr>
        <p:spPr>
          <a:xfrm>
            <a:off x="7007735" y="3176888"/>
            <a:ext cx="562200" cy="0"/>
          </a:xfrm>
          <a:prstGeom prst="straightConnector1">
            <a:avLst/>
          </a:prstGeom>
          <a:noFill/>
          <a:ln cap="flat" cmpd="sng" w="76200">
            <a:solidFill>
              <a:schemeClr val="lt2"/>
            </a:solidFill>
            <a:prstDash val="solid"/>
            <a:round/>
            <a:headEnd len="sm" w="sm" type="none"/>
            <a:tailEnd len="sm" w="sm" type="none"/>
          </a:ln>
        </p:spPr>
      </p:cxnSp>
      <p:cxnSp>
        <p:nvCxnSpPr>
          <p:cNvPr id="11" name="Google Shape;11;p2"/>
          <p:cNvCxnSpPr/>
          <p:nvPr/>
        </p:nvCxnSpPr>
        <p:spPr>
          <a:xfrm>
            <a:off x="1575035" y="3158252"/>
            <a:ext cx="562200" cy="0"/>
          </a:xfrm>
          <a:prstGeom prst="straightConnector1">
            <a:avLst/>
          </a:prstGeom>
          <a:noFill/>
          <a:ln cap="flat" cmpd="sng" w="76200">
            <a:solidFill>
              <a:schemeClr val="lt2"/>
            </a:solidFill>
            <a:prstDash val="solid"/>
            <a:round/>
            <a:headEnd len="sm" w="sm" type="none"/>
            <a:tailEnd len="sm" w="sm" type="none"/>
          </a:ln>
        </p:spPr>
      </p:cxnSp>
      <p:grpSp>
        <p:nvGrpSpPr>
          <p:cNvPr id="12" name="Google Shape;12;p2"/>
          <p:cNvGrpSpPr/>
          <p:nvPr/>
        </p:nvGrpSpPr>
        <p:grpSpPr>
          <a:xfrm>
            <a:off x="1004144" y="1022025"/>
            <a:ext cx="7136668" cy="152400"/>
            <a:chOff x="1346429" y="1011300"/>
            <a:chExt cx="6452100" cy="152400"/>
          </a:xfrm>
        </p:grpSpPr>
        <p:cxnSp>
          <p:nvCxnSpPr>
            <p:cNvPr id="13" name="Google Shape;13;p2"/>
            <p:cNvCxnSpPr/>
            <p:nvPr/>
          </p:nvCxnSpPr>
          <p:spPr>
            <a:xfrm rot="10800000">
              <a:off x="1346429" y="1011300"/>
              <a:ext cx="6452100" cy="0"/>
            </a:xfrm>
            <a:prstGeom prst="straightConnector1">
              <a:avLst/>
            </a:prstGeom>
            <a:noFill/>
            <a:ln cap="flat" cmpd="sng" w="76200">
              <a:solidFill>
                <a:schemeClr val="accent3"/>
              </a:solidFill>
              <a:prstDash val="solid"/>
              <a:round/>
              <a:headEnd len="sm" w="sm" type="none"/>
              <a:tailEnd len="sm" w="sm" type="none"/>
            </a:ln>
          </p:spPr>
        </p:cxnSp>
        <p:cxnSp>
          <p:nvCxnSpPr>
            <p:cNvPr id="14" name="Google Shape;14;p2"/>
            <p:cNvCxnSpPr/>
            <p:nvPr/>
          </p:nvCxnSpPr>
          <p:spPr>
            <a:xfrm rot="10800000">
              <a:off x="1346429" y="1163700"/>
              <a:ext cx="6452100" cy="0"/>
            </a:xfrm>
            <a:prstGeom prst="straightConnector1">
              <a:avLst/>
            </a:prstGeom>
            <a:noFill/>
            <a:ln cap="flat" cmpd="sng" w="9525">
              <a:solidFill>
                <a:schemeClr val="accent3"/>
              </a:solidFill>
              <a:prstDash val="solid"/>
              <a:round/>
              <a:headEnd len="sm" w="sm" type="none"/>
              <a:tailEnd len="sm" w="sm" type="none"/>
            </a:ln>
          </p:spPr>
        </p:cxnSp>
      </p:grpSp>
      <p:grpSp>
        <p:nvGrpSpPr>
          <p:cNvPr id="15" name="Google Shape;15;p2"/>
          <p:cNvGrpSpPr/>
          <p:nvPr/>
        </p:nvGrpSpPr>
        <p:grpSpPr>
          <a:xfrm>
            <a:off x="1004151" y="3969100"/>
            <a:ext cx="7136668" cy="152400"/>
            <a:chOff x="1346435" y="3969088"/>
            <a:chExt cx="6452100" cy="152400"/>
          </a:xfrm>
        </p:grpSpPr>
        <p:cxnSp>
          <p:nvCxnSpPr>
            <p:cNvPr id="16" name="Google Shape;16;p2"/>
            <p:cNvCxnSpPr/>
            <p:nvPr/>
          </p:nvCxnSpPr>
          <p:spPr>
            <a:xfrm>
              <a:off x="1346435" y="4121488"/>
              <a:ext cx="6452100" cy="0"/>
            </a:xfrm>
            <a:prstGeom prst="straightConnector1">
              <a:avLst/>
            </a:prstGeom>
            <a:noFill/>
            <a:ln cap="flat" cmpd="sng" w="76200">
              <a:solidFill>
                <a:schemeClr val="accent3"/>
              </a:solidFill>
              <a:prstDash val="solid"/>
              <a:round/>
              <a:headEnd len="sm" w="sm" type="none"/>
              <a:tailEnd len="sm" w="sm" type="none"/>
            </a:ln>
          </p:spPr>
        </p:cxnSp>
        <p:cxnSp>
          <p:nvCxnSpPr>
            <p:cNvPr id="17" name="Google Shape;17;p2"/>
            <p:cNvCxnSpPr/>
            <p:nvPr/>
          </p:nvCxnSpPr>
          <p:spPr>
            <a:xfrm>
              <a:off x="1346435" y="3969088"/>
              <a:ext cx="6452100" cy="0"/>
            </a:xfrm>
            <a:prstGeom prst="straightConnector1">
              <a:avLst/>
            </a:prstGeom>
            <a:noFill/>
            <a:ln cap="flat" cmpd="sng" w="9525">
              <a:solidFill>
                <a:schemeClr val="accent3"/>
              </a:solidFill>
              <a:prstDash val="solid"/>
              <a:round/>
              <a:headEnd len="sm" w="sm" type="none"/>
              <a:tailEnd len="sm" w="sm" type="none"/>
            </a:ln>
          </p:spPr>
        </p:cxnSp>
      </p:grpSp>
      <p:sp>
        <p:nvSpPr>
          <p:cNvPr id="18" name="Google Shape;18;p2"/>
          <p:cNvSpPr txBox="1"/>
          <p:nvPr>
            <p:ph type="ctrTitle"/>
          </p:nvPr>
        </p:nvSpPr>
        <p:spPr>
          <a:xfrm>
            <a:off x="1004150" y="1751764"/>
            <a:ext cx="7136700" cy="1022400"/>
          </a:xfrm>
          <a:prstGeom prst="rect">
            <a:avLst/>
          </a:prstGeom>
        </p:spPr>
        <p:txBody>
          <a:bodyPr anchorCtr="0" anchor="b" bIns="91425" lIns="91425" spcFirstLastPara="1" rIns="91425" wrap="square" tIns="91425">
            <a:normAutofit/>
          </a:bodyPr>
          <a:lstStyle>
            <a:lvl1pPr lvl="0" algn="ctr">
              <a:spcBef>
                <a:spcPts val="0"/>
              </a:spcBef>
              <a:spcAft>
                <a:spcPts val="0"/>
              </a:spcAft>
              <a:buSzPts val="5400"/>
              <a:buNone/>
              <a:defRPr sz="5400"/>
            </a:lvl1pPr>
            <a:lvl2pPr lvl="1" algn="ctr">
              <a:spcBef>
                <a:spcPts val="0"/>
              </a:spcBef>
              <a:spcAft>
                <a:spcPts val="0"/>
              </a:spcAft>
              <a:buSzPts val="5400"/>
              <a:buNone/>
              <a:defRPr sz="5400"/>
            </a:lvl2pPr>
            <a:lvl3pPr lvl="2" algn="ctr">
              <a:spcBef>
                <a:spcPts val="0"/>
              </a:spcBef>
              <a:spcAft>
                <a:spcPts val="0"/>
              </a:spcAft>
              <a:buSzPts val="5400"/>
              <a:buNone/>
              <a:defRPr sz="5400"/>
            </a:lvl3pPr>
            <a:lvl4pPr lvl="3" algn="ctr">
              <a:spcBef>
                <a:spcPts val="0"/>
              </a:spcBef>
              <a:spcAft>
                <a:spcPts val="0"/>
              </a:spcAft>
              <a:buSzPts val="5400"/>
              <a:buNone/>
              <a:defRPr sz="5400"/>
            </a:lvl4pPr>
            <a:lvl5pPr lvl="4" algn="ctr">
              <a:spcBef>
                <a:spcPts val="0"/>
              </a:spcBef>
              <a:spcAft>
                <a:spcPts val="0"/>
              </a:spcAft>
              <a:buSzPts val="5400"/>
              <a:buNone/>
              <a:defRPr sz="5400"/>
            </a:lvl5pPr>
            <a:lvl6pPr lvl="5" algn="ctr">
              <a:spcBef>
                <a:spcPts val="0"/>
              </a:spcBef>
              <a:spcAft>
                <a:spcPts val="0"/>
              </a:spcAft>
              <a:buSzPts val="5400"/>
              <a:buNone/>
              <a:defRPr sz="5400"/>
            </a:lvl6pPr>
            <a:lvl7pPr lvl="6" algn="ctr">
              <a:spcBef>
                <a:spcPts val="0"/>
              </a:spcBef>
              <a:spcAft>
                <a:spcPts val="0"/>
              </a:spcAft>
              <a:buSzPts val="5400"/>
              <a:buNone/>
              <a:defRPr sz="5400"/>
            </a:lvl7pPr>
            <a:lvl8pPr lvl="7" algn="ctr">
              <a:spcBef>
                <a:spcPts val="0"/>
              </a:spcBef>
              <a:spcAft>
                <a:spcPts val="0"/>
              </a:spcAft>
              <a:buSzPts val="5400"/>
              <a:buNone/>
              <a:defRPr sz="5400"/>
            </a:lvl8pPr>
            <a:lvl9pPr lvl="8" algn="ctr">
              <a:spcBef>
                <a:spcPts val="0"/>
              </a:spcBef>
              <a:spcAft>
                <a:spcPts val="0"/>
              </a:spcAft>
              <a:buSzPts val="5400"/>
              <a:buNone/>
              <a:defRPr sz="5400"/>
            </a:lvl9pPr>
          </a:lstStyle>
          <a:p/>
        </p:txBody>
      </p:sp>
      <p:sp>
        <p:nvSpPr>
          <p:cNvPr id="19" name="Google Shape;19;p2"/>
          <p:cNvSpPr txBox="1"/>
          <p:nvPr>
            <p:ph idx="1" type="subTitle"/>
          </p:nvPr>
        </p:nvSpPr>
        <p:spPr>
          <a:xfrm>
            <a:off x="2137225" y="2850039"/>
            <a:ext cx="48705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400"/>
              <a:buNone/>
              <a:defRPr sz="2400"/>
            </a:lvl1pPr>
            <a:lvl2pPr lvl="1" algn="ctr">
              <a:lnSpc>
                <a:spcPct val="100000"/>
              </a:lnSpc>
              <a:spcBef>
                <a:spcPts val="0"/>
              </a:spcBef>
              <a:spcAft>
                <a:spcPts val="0"/>
              </a:spcAft>
              <a:buSzPts val="2400"/>
              <a:buNone/>
              <a:defRPr sz="2400"/>
            </a:lvl2pPr>
            <a:lvl3pPr lvl="2" algn="ctr">
              <a:lnSpc>
                <a:spcPct val="100000"/>
              </a:lnSpc>
              <a:spcBef>
                <a:spcPts val="0"/>
              </a:spcBef>
              <a:spcAft>
                <a:spcPts val="0"/>
              </a:spcAft>
              <a:buSzPts val="2400"/>
              <a:buNone/>
              <a:defRPr sz="2400"/>
            </a:lvl3pPr>
            <a:lvl4pPr lvl="3" algn="ctr">
              <a:lnSpc>
                <a:spcPct val="100000"/>
              </a:lnSpc>
              <a:spcBef>
                <a:spcPts val="0"/>
              </a:spcBef>
              <a:spcAft>
                <a:spcPts val="0"/>
              </a:spcAft>
              <a:buSzPts val="2400"/>
              <a:buNone/>
              <a:defRPr sz="2400"/>
            </a:lvl4pPr>
            <a:lvl5pPr lvl="4" algn="ctr">
              <a:lnSpc>
                <a:spcPct val="100000"/>
              </a:lnSpc>
              <a:spcBef>
                <a:spcPts val="0"/>
              </a:spcBef>
              <a:spcAft>
                <a:spcPts val="0"/>
              </a:spcAft>
              <a:buSzPts val="2400"/>
              <a:buNone/>
              <a:defRPr sz="2400"/>
            </a:lvl5pPr>
            <a:lvl6pPr lvl="5" algn="ctr">
              <a:lnSpc>
                <a:spcPct val="100000"/>
              </a:lnSpc>
              <a:spcBef>
                <a:spcPts val="0"/>
              </a:spcBef>
              <a:spcAft>
                <a:spcPts val="0"/>
              </a:spcAft>
              <a:buSzPts val="2400"/>
              <a:buNone/>
              <a:defRPr sz="2400"/>
            </a:lvl6pPr>
            <a:lvl7pPr lvl="6" algn="ctr">
              <a:lnSpc>
                <a:spcPct val="100000"/>
              </a:lnSpc>
              <a:spcBef>
                <a:spcPts val="0"/>
              </a:spcBef>
              <a:spcAft>
                <a:spcPts val="0"/>
              </a:spcAft>
              <a:buSzPts val="2400"/>
              <a:buNone/>
              <a:defRPr sz="2400"/>
            </a:lvl7pPr>
            <a:lvl8pPr lvl="7" algn="ctr">
              <a:lnSpc>
                <a:spcPct val="100000"/>
              </a:lnSpc>
              <a:spcBef>
                <a:spcPts val="0"/>
              </a:spcBef>
              <a:spcAft>
                <a:spcPts val="0"/>
              </a:spcAft>
              <a:buSzPts val="2400"/>
              <a:buNone/>
              <a:defRPr sz="2400"/>
            </a:lvl8pPr>
            <a:lvl9pPr lvl="8" algn="ctr">
              <a:lnSpc>
                <a:spcPct val="100000"/>
              </a:lnSpc>
              <a:spcBef>
                <a:spcPts val="0"/>
              </a:spcBef>
              <a:spcAft>
                <a:spcPts val="0"/>
              </a:spcAft>
              <a:buSzPts val="2400"/>
              <a:buNone/>
              <a:defRPr sz="2400"/>
            </a:lvl9pPr>
          </a:lstStyle>
          <a:p/>
        </p:txBody>
      </p:sp>
      <p:sp>
        <p:nvSpPr>
          <p:cNvPr id="20" name="Google Shape;20;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55" name="Shape 55"/>
        <p:cNvGrpSpPr/>
        <p:nvPr/>
      </p:nvGrpSpPr>
      <p:grpSpPr>
        <a:xfrm>
          <a:off x="0" y="0"/>
          <a:ext cx="0" cy="0"/>
          <a:chOff x="0" y="0"/>
          <a:chExt cx="0" cy="0"/>
        </a:xfrm>
      </p:grpSpPr>
      <p:sp>
        <p:nvSpPr>
          <p:cNvPr id="56" name="Google Shape;56;p11"/>
          <p:cNvSpPr/>
          <p:nvPr/>
        </p:nvSpPr>
        <p:spPr>
          <a:xfrm>
            <a:off x="-75" y="5045700"/>
            <a:ext cx="9144000" cy="9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 name="Google Shape;57;p11"/>
          <p:cNvSpPr txBox="1"/>
          <p:nvPr>
            <p:ph hasCustomPrompt="1" type="title"/>
          </p:nvPr>
        </p:nvSpPr>
        <p:spPr>
          <a:xfrm>
            <a:off x="311700" y="1304850"/>
            <a:ext cx="8520600" cy="1538400"/>
          </a:xfrm>
          <a:prstGeom prst="rect">
            <a:avLst/>
          </a:prstGeom>
        </p:spPr>
        <p:txBody>
          <a:bodyPr anchorCtr="0" anchor="ctr" bIns="91425" lIns="91425" spcFirstLastPara="1" rIns="91425" wrap="square" tIns="91425">
            <a:normAutofit/>
          </a:bodyPr>
          <a:lstStyle>
            <a:lvl1pPr lvl="0" algn="ctr">
              <a:spcBef>
                <a:spcPts val="0"/>
              </a:spcBef>
              <a:spcAft>
                <a:spcPts val="0"/>
              </a:spcAft>
              <a:buClr>
                <a:schemeClr val="accent3"/>
              </a:buClr>
              <a:buSzPts val="13000"/>
              <a:buNone/>
              <a:defRPr sz="13000">
                <a:solidFill>
                  <a:schemeClr val="accent3"/>
                </a:solidFill>
              </a:defRPr>
            </a:lvl1pPr>
            <a:lvl2pPr lvl="1" algn="ctr">
              <a:spcBef>
                <a:spcPts val="0"/>
              </a:spcBef>
              <a:spcAft>
                <a:spcPts val="0"/>
              </a:spcAft>
              <a:buClr>
                <a:schemeClr val="accent3"/>
              </a:buClr>
              <a:buSzPts val="13000"/>
              <a:buNone/>
              <a:defRPr sz="13000">
                <a:solidFill>
                  <a:schemeClr val="accent3"/>
                </a:solidFill>
              </a:defRPr>
            </a:lvl2pPr>
            <a:lvl3pPr lvl="2" algn="ctr">
              <a:spcBef>
                <a:spcPts val="0"/>
              </a:spcBef>
              <a:spcAft>
                <a:spcPts val="0"/>
              </a:spcAft>
              <a:buClr>
                <a:schemeClr val="accent3"/>
              </a:buClr>
              <a:buSzPts val="13000"/>
              <a:buNone/>
              <a:defRPr sz="13000">
                <a:solidFill>
                  <a:schemeClr val="accent3"/>
                </a:solidFill>
              </a:defRPr>
            </a:lvl3pPr>
            <a:lvl4pPr lvl="3" algn="ctr">
              <a:spcBef>
                <a:spcPts val="0"/>
              </a:spcBef>
              <a:spcAft>
                <a:spcPts val="0"/>
              </a:spcAft>
              <a:buClr>
                <a:schemeClr val="accent3"/>
              </a:buClr>
              <a:buSzPts val="13000"/>
              <a:buNone/>
              <a:defRPr sz="13000">
                <a:solidFill>
                  <a:schemeClr val="accent3"/>
                </a:solidFill>
              </a:defRPr>
            </a:lvl4pPr>
            <a:lvl5pPr lvl="4" algn="ctr">
              <a:spcBef>
                <a:spcPts val="0"/>
              </a:spcBef>
              <a:spcAft>
                <a:spcPts val="0"/>
              </a:spcAft>
              <a:buClr>
                <a:schemeClr val="accent3"/>
              </a:buClr>
              <a:buSzPts val="13000"/>
              <a:buNone/>
              <a:defRPr sz="13000">
                <a:solidFill>
                  <a:schemeClr val="accent3"/>
                </a:solidFill>
              </a:defRPr>
            </a:lvl5pPr>
            <a:lvl6pPr lvl="5" algn="ctr">
              <a:spcBef>
                <a:spcPts val="0"/>
              </a:spcBef>
              <a:spcAft>
                <a:spcPts val="0"/>
              </a:spcAft>
              <a:buClr>
                <a:schemeClr val="accent3"/>
              </a:buClr>
              <a:buSzPts val="13000"/>
              <a:buNone/>
              <a:defRPr sz="13000">
                <a:solidFill>
                  <a:schemeClr val="accent3"/>
                </a:solidFill>
              </a:defRPr>
            </a:lvl6pPr>
            <a:lvl7pPr lvl="6" algn="ctr">
              <a:spcBef>
                <a:spcPts val="0"/>
              </a:spcBef>
              <a:spcAft>
                <a:spcPts val="0"/>
              </a:spcAft>
              <a:buClr>
                <a:schemeClr val="accent3"/>
              </a:buClr>
              <a:buSzPts val="13000"/>
              <a:buNone/>
              <a:defRPr sz="13000">
                <a:solidFill>
                  <a:schemeClr val="accent3"/>
                </a:solidFill>
              </a:defRPr>
            </a:lvl7pPr>
            <a:lvl8pPr lvl="7" algn="ctr">
              <a:spcBef>
                <a:spcPts val="0"/>
              </a:spcBef>
              <a:spcAft>
                <a:spcPts val="0"/>
              </a:spcAft>
              <a:buClr>
                <a:schemeClr val="accent3"/>
              </a:buClr>
              <a:buSzPts val="13000"/>
              <a:buNone/>
              <a:defRPr sz="13000">
                <a:solidFill>
                  <a:schemeClr val="accent3"/>
                </a:solidFill>
              </a:defRPr>
            </a:lvl8pPr>
            <a:lvl9pPr lvl="8" algn="ctr">
              <a:spcBef>
                <a:spcPts val="0"/>
              </a:spcBef>
              <a:spcAft>
                <a:spcPts val="0"/>
              </a:spcAft>
              <a:buClr>
                <a:schemeClr val="accent3"/>
              </a:buClr>
              <a:buSzPts val="13000"/>
              <a:buNone/>
              <a:defRPr sz="13000">
                <a:solidFill>
                  <a:schemeClr val="accent3"/>
                </a:solidFill>
              </a:defRPr>
            </a:lvl9pPr>
          </a:lstStyle>
          <a:p>
            <a:r>
              <a:t>xx%</a:t>
            </a:r>
          </a:p>
        </p:txBody>
      </p:sp>
      <p:sp>
        <p:nvSpPr>
          <p:cNvPr id="58" name="Google Shape;58;p11"/>
          <p:cNvSpPr txBox="1"/>
          <p:nvPr>
            <p:ph idx="1" type="body"/>
          </p:nvPr>
        </p:nvSpPr>
        <p:spPr>
          <a:xfrm>
            <a:off x="311700" y="2995650"/>
            <a:ext cx="8520600" cy="10716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59" name="Google Shape;59;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60" name="Shape 60"/>
        <p:cNvGrpSpPr/>
        <p:nvPr/>
      </p:nvGrpSpPr>
      <p:grpSpPr>
        <a:xfrm>
          <a:off x="0" y="0"/>
          <a:ext cx="0" cy="0"/>
          <a:chOff x="0" y="0"/>
          <a:chExt cx="0" cy="0"/>
        </a:xfrm>
      </p:grpSpPr>
      <p:sp>
        <p:nvSpPr>
          <p:cNvPr id="61" name="Google Shape;61;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1" name="Shape 21"/>
        <p:cNvGrpSpPr/>
        <p:nvPr/>
      </p:nvGrpSpPr>
      <p:grpSpPr>
        <a:xfrm>
          <a:off x="0" y="0"/>
          <a:ext cx="0" cy="0"/>
          <a:chOff x="0" y="0"/>
          <a:chExt cx="0" cy="0"/>
        </a:xfrm>
      </p:grpSpPr>
      <p:sp>
        <p:nvSpPr>
          <p:cNvPr id="22" name="Google Shape;22;p3"/>
          <p:cNvSpPr/>
          <p:nvPr/>
        </p:nvSpPr>
        <p:spPr>
          <a:xfrm>
            <a:off x="-50" y="2571900"/>
            <a:ext cx="9144000" cy="25716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 name="Google Shape;23;p3"/>
          <p:cNvSpPr txBox="1"/>
          <p:nvPr>
            <p:ph type="title"/>
          </p:nvPr>
        </p:nvSpPr>
        <p:spPr>
          <a:xfrm>
            <a:off x="311700" y="814800"/>
            <a:ext cx="8571300" cy="9420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a:lvl1pPr>
            <a:lvl2pPr lvl="1" algn="ctr">
              <a:spcBef>
                <a:spcPts val="0"/>
              </a:spcBef>
              <a:spcAft>
                <a:spcPts val="0"/>
              </a:spcAft>
              <a:buSzPts val="3600"/>
              <a:buNone/>
              <a:defRPr/>
            </a:lvl2pPr>
            <a:lvl3pPr lvl="2" algn="ctr">
              <a:spcBef>
                <a:spcPts val="0"/>
              </a:spcBef>
              <a:spcAft>
                <a:spcPts val="0"/>
              </a:spcAft>
              <a:buSzPts val="3600"/>
              <a:buNone/>
              <a:defRPr/>
            </a:lvl3pPr>
            <a:lvl4pPr lvl="3" algn="ctr">
              <a:spcBef>
                <a:spcPts val="0"/>
              </a:spcBef>
              <a:spcAft>
                <a:spcPts val="0"/>
              </a:spcAft>
              <a:buSzPts val="3600"/>
              <a:buNone/>
              <a:defRPr/>
            </a:lvl4pPr>
            <a:lvl5pPr lvl="4" algn="ctr">
              <a:spcBef>
                <a:spcPts val="0"/>
              </a:spcBef>
              <a:spcAft>
                <a:spcPts val="0"/>
              </a:spcAft>
              <a:buSzPts val="3600"/>
              <a:buNone/>
              <a:defRPr/>
            </a:lvl5pPr>
            <a:lvl6pPr lvl="5" algn="ctr">
              <a:spcBef>
                <a:spcPts val="0"/>
              </a:spcBef>
              <a:spcAft>
                <a:spcPts val="0"/>
              </a:spcAft>
              <a:buSzPts val="3600"/>
              <a:buNone/>
              <a:defRPr/>
            </a:lvl6pPr>
            <a:lvl7pPr lvl="6" algn="ctr">
              <a:spcBef>
                <a:spcPts val="0"/>
              </a:spcBef>
              <a:spcAft>
                <a:spcPts val="0"/>
              </a:spcAft>
              <a:buSzPts val="3600"/>
              <a:buNone/>
              <a:defRPr/>
            </a:lvl7pPr>
            <a:lvl8pPr lvl="7" algn="ctr">
              <a:spcBef>
                <a:spcPts val="0"/>
              </a:spcBef>
              <a:spcAft>
                <a:spcPts val="0"/>
              </a:spcAft>
              <a:buSzPts val="3600"/>
              <a:buNone/>
              <a:defRPr/>
            </a:lvl8pPr>
            <a:lvl9pPr lvl="8" algn="ctr">
              <a:spcBef>
                <a:spcPts val="0"/>
              </a:spcBef>
              <a:spcAft>
                <a:spcPts val="0"/>
              </a:spcAft>
              <a:buSzPts val="3600"/>
              <a:buNone/>
              <a:defRPr/>
            </a:lvl9pPr>
          </a:lstStyle>
          <a:p/>
        </p:txBody>
      </p:sp>
      <p:sp>
        <p:nvSpPr>
          <p:cNvPr id="24" name="Google Shape;24;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5" name="Shape 25"/>
        <p:cNvGrpSpPr/>
        <p:nvPr/>
      </p:nvGrpSpPr>
      <p:grpSpPr>
        <a:xfrm>
          <a:off x="0" y="0"/>
          <a:ext cx="0" cy="0"/>
          <a:chOff x="0" y="0"/>
          <a:chExt cx="0" cy="0"/>
        </a:xfrm>
      </p:grpSpPr>
      <p:sp>
        <p:nvSpPr>
          <p:cNvPr id="26" name="Google Shape;26;p4"/>
          <p:cNvSpPr/>
          <p:nvPr/>
        </p:nvSpPr>
        <p:spPr>
          <a:xfrm>
            <a:off x="-75" y="5045700"/>
            <a:ext cx="9144000" cy="978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 name="Google Shape;27;p4"/>
          <p:cNvSpPr txBox="1"/>
          <p:nvPr>
            <p:ph type="title"/>
          </p:nvPr>
        </p:nvSpPr>
        <p:spPr>
          <a:xfrm>
            <a:off x="311700" y="445025"/>
            <a:ext cx="8520600" cy="707400"/>
          </a:xfrm>
          <a:prstGeom prst="rect">
            <a:avLst/>
          </a:prstGeom>
        </p:spPr>
        <p:txBody>
          <a:bodyPr anchorCtr="0" anchor="t" bIns="91425" lIns="91425" spcFirstLastPara="1" rIns="91425" wrap="square" tIns="91425">
            <a:normAutofit/>
          </a:bodyPr>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p:txBody>
      </p:sp>
      <p:sp>
        <p:nvSpPr>
          <p:cNvPr id="28" name="Google Shape;28;p4"/>
          <p:cNvSpPr txBox="1"/>
          <p:nvPr>
            <p:ph idx="1" type="body"/>
          </p:nvPr>
        </p:nvSpPr>
        <p:spPr>
          <a:xfrm>
            <a:off x="311700" y="1266325"/>
            <a:ext cx="8520600" cy="33027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29" name="Google Shape;2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30" name="Shape 30"/>
        <p:cNvGrpSpPr/>
        <p:nvPr/>
      </p:nvGrpSpPr>
      <p:grpSpPr>
        <a:xfrm>
          <a:off x="0" y="0"/>
          <a:ext cx="0" cy="0"/>
          <a:chOff x="0" y="0"/>
          <a:chExt cx="0" cy="0"/>
        </a:xfrm>
      </p:grpSpPr>
      <p:sp>
        <p:nvSpPr>
          <p:cNvPr id="31" name="Google Shape;31;p5"/>
          <p:cNvSpPr txBox="1"/>
          <p:nvPr>
            <p:ph type="title"/>
          </p:nvPr>
        </p:nvSpPr>
        <p:spPr>
          <a:xfrm>
            <a:off x="311700" y="445025"/>
            <a:ext cx="8520600" cy="707400"/>
          </a:xfrm>
          <a:prstGeom prst="rect">
            <a:avLst/>
          </a:prstGeom>
        </p:spPr>
        <p:txBody>
          <a:bodyPr anchorCtr="0" anchor="t" bIns="91425" lIns="91425" spcFirstLastPara="1" rIns="91425" wrap="square" tIns="91425">
            <a:normAutofit/>
          </a:bodyPr>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p:txBody>
      </p:sp>
      <p:sp>
        <p:nvSpPr>
          <p:cNvPr id="32" name="Google Shape;32;p5"/>
          <p:cNvSpPr txBox="1"/>
          <p:nvPr>
            <p:ph idx="1" type="body"/>
          </p:nvPr>
        </p:nvSpPr>
        <p:spPr>
          <a:xfrm>
            <a:off x="311700" y="1266175"/>
            <a:ext cx="3999900" cy="33027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3" name="Google Shape;33;p5"/>
          <p:cNvSpPr txBox="1"/>
          <p:nvPr>
            <p:ph idx="2" type="body"/>
          </p:nvPr>
        </p:nvSpPr>
        <p:spPr>
          <a:xfrm>
            <a:off x="4832400" y="1266175"/>
            <a:ext cx="3999900" cy="33027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4" name="Google Shape;3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35" name="Shape 35"/>
        <p:cNvGrpSpPr/>
        <p:nvPr/>
      </p:nvGrpSpPr>
      <p:grpSpPr>
        <a:xfrm>
          <a:off x="0" y="0"/>
          <a:ext cx="0" cy="0"/>
          <a:chOff x="0" y="0"/>
          <a:chExt cx="0" cy="0"/>
        </a:xfrm>
      </p:grpSpPr>
      <p:sp>
        <p:nvSpPr>
          <p:cNvPr id="36" name="Google Shape;36;p6"/>
          <p:cNvSpPr txBox="1"/>
          <p:nvPr>
            <p:ph type="title"/>
          </p:nvPr>
        </p:nvSpPr>
        <p:spPr>
          <a:xfrm>
            <a:off x="311700" y="445025"/>
            <a:ext cx="8520600" cy="707400"/>
          </a:xfrm>
          <a:prstGeom prst="rect">
            <a:avLst/>
          </a:prstGeom>
        </p:spPr>
        <p:txBody>
          <a:bodyPr anchorCtr="0" anchor="t" bIns="91425" lIns="91425" spcFirstLastPara="1" rIns="91425" wrap="square" tIns="91425">
            <a:normAutofit/>
          </a:bodyPr>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p:txBody>
      </p:sp>
      <p:sp>
        <p:nvSpPr>
          <p:cNvPr id="37" name="Google Shape;3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8" name="Shape 38"/>
        <p:cNvGrpSpPr/>
        <p:nvPr/>
      </p:nvGrpSpPr>
      <p:grpSpPr>
        <a:xfrm>
          <a:off x="0" y="0"/>
          <a:ext cx="0" cy="0"/>
          <a:chOff x="0" y="0"/>
          <a:chExt cx="0" cy="0"/>
        </a:xfrm>
      </p:grpSpPr>
      <p:sp>
        <p:nvSpPr>
          <p:cNvPr id="39" name="Google Shape;3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40" name="Google Shape;4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41" name="Google Shape;4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accent6"/>
        </a:solidFill>
      </p:bgPr>
    </p:bg>
    <p:spTree>
      <p:nvGrpSpPr>
        <p:cNvPr id="42" name="Shape 42"/>
        <p:cNvGrpSpPr/>
        <p:nvPr/>
      </p:nvGrpSpPr>
      <p:grpSpPr>
        <a:xfrm>
          <a:off x="0" y="0"/>
          <a:ext cx="0" cy="0"/>
          <a:chOff x="0" y="0"/>
          <a:chExt cx="0" cy="0"/>
        </a:xfrm>
      </p:grpSpPr>
      <p:sp>
        <p:nvSpPr>
          <p:cNvPr id="43" name="Google Shape;43;p8"/>
          <p:cNvSpPr txBox="1"/>
          <p:nvPr>
            <p:ph type="title"/>
          </p:nvPr>
        </p:nvSpPr>
        <p:spPr>
          <a:xfrm>
            <a:off x="490250" y="526350"/>
            <a:ext cx="5613600" cy="4090800"/>
          </a:xfrm>
          <a:prstGeom prst="rect">
            <a:avLst/>
          </a:prstGeom>
        </p:spPr>
        <p:txBody>
          <a:bodyPr anchorCtr="0" anchor="ctr" bIns="91425" lIns="91425" spcFirstLastPara="1" rIns="91425" wrap="square" tIns="91425">
            <a:normAutofit/>
          </a:bodyPr>
          <a:lstStyle>
            <a:lvl1pPr lvl="0">
              <a:spcBef>
                <a:spcPts val="0"/>
              </a:spcBef>
              <a:spcAft>
                <a:spcPts val="0"/>
              </a:spcAft>
              <a:buClr>
                <a:schemeClr val="dk2"/>
              </a:buClr>
              <a:buSzPts val="5400"/>
              <a:buNone/>
              <a:defRPr b="0" sz="5400">
                <a:solidFill>
                  <a:schemeClr val="dk2"/>
                </a:solidFill>
              </a:defRPr>
            </a:lvl1pPr>
            <a:lvl2pPr lvl="1">
              <a:spcBef>
                <a:spcPts val="0"/>
              </a:spcBef>
              <a:spcAft>
                <a:spcPts val="0"/>
              </a:spcAft>
              <a:buClr>
                <a:schemeClr val="dk2"/>
              </a:buClr>
              <a:buSzPts val="5400"/>
              <a:buNone/>
              <a:defRPr b="0" sz="5400">
                <a:solidFill>
                  <a:schemeClr val="dk2"/>
                </a:solidFill>
              </a:defRPr>
            </a:lvl2pPr>
            <a:lvl3pPr lvl="2">
              <a:spcBef>
                <a:spcPts val="0"/>
              </a:spcBef>
              <a:spcAft>
                <a:spcPts val="0"/>
              </a:spcAft>
              <a:buClr>
                <a:schemeClr val="dk2"/>
              </a:buClr>
              <a:buSzPts val="5400"/>
              <a:buNone/>
              <a:defRPr b="0" sz="5400">
                <a:solidFill>
                  <a:schemeClr val="dk2"/>
                </a:solidFill>
              </a:defRPr>
            </a:lvl3pPr>
            <a:lvl4pPr lvl="3">
              <a:spcBef>
                <a:spcPts val="0"/>
              </a:spcBef>
              <a:spcAft>
                <a:spcPts val="0"/>
              </a:spcAft>
              <a:buClr>
                <a:schemeClr val="dk2"/>
              </a:buClr>
              <a:buSzPts val="5400"/>
              <a:buNone/>
              <a:defRPr b="0" sz="5400">
                <a:solidFill>
                  <a:schemeClr val="dk2"/>
                </a:solidFill>
              </a:defRPr>
            </a:lvl4pPr>
            <a:lvl5pPr lvl="4">
              <a:spcBef>
                <a:spcPts val="0"/>
              </a:spcBef>
              <a:spcAft>
                <a:spcPts val="0"/>
              </a:spcAft>
              <a:buClr>
                <a:schemeClr val="dk2"/>
              </a:buClr>
              <a:buSzPts val="5400"/>
              <a:buNone/>
              <a:defRPr b="0" sz="5400">
                <a:solidFill>
                  <a:schemeClr val="dk2"/>
                </a:solidFill>
              </a:defRPr>
            </a:lvl5pPr>
            <a:lvl6pPr lvl="5">
              <a:spcBef>
                <a:spcPts val="0"/>
              </a:spcBef>
              <a:spcAft>
                <a:spcPts val="0"/>
              </a:spcAft>
              <a:buClr>
                <a:schemeClr val="dk2"/>
              </a:buClr>
              <a:buSzPts val="5400"/>
              <a:buNone/>
              <a:defRPr b="0" sz="5400">
                <a:solidFill>
                  <a:schemeClr val="dk2"/>
                </a:solidFill>
              </a:defRPr>
            </a:lvl6pPr>
            <a:lvl7pPr lvl="6">
              <a:spcBef>
                <a:spcPts val="0"/>
              </a:spcBef>
              <a:spcAft>
                <a:spcPts val="0"/>
              </a:spcAft>
              <a:buClr>
                <a:schemeClr val="dk2"/>
              </a:buClr>
              <a:buSzPts val="5400"/>
              <a:buNone/>
              <a:defRPr b="0" sz="5400">
                <a:solidFill>
                  <a:schemeClr val="dk2"/>
                </a:solidFill>
              </a:defRPr>
            </a:lvl7pPr>
            <a:lvl8pPr lvl="7">
              <a:spcBef>
                <a:spcPts val="0"/>
              </a:spcBef>
              <a:spcAft>
                <a:spcPts val="0"/>
              </a:spcAft>
              <a:buClr>
                <a:schemeClr val="dk2"/>
              </a:buClr>
              <a:buSzPts val="5400"/>
              <a:buNone/>
              <a:defRPr b="0" sz="5400">
                <a:solidFill>
                  <a:schemeClr val="dk2"/>
                </a:solidFill>
              </a:defRPr>
            </a:lvl8pPr>
            <a:lvl9pPr lvl="8">
              <a:spcBef>
                <a:spcPts val="0"/>
              </a:spcBef>
              <a:spcAft>
                <a:spcPts val="0"/>
              </a:spcAft>
              <a:buClr>
                <a:schemeClr val="dk2"/>
              </a:buClr>
              <a:buSzPts val="5400"/>
              <a:buNone/>
              <a:defRPr b="0" sz="5400">
                <a:solidFill>
                  <a:schemeClr val="dk2"/>
                </a:solidFill>
              </a:defRPr>
            </a:lvl9pPr>
          </a:lstStyle>
          <a:p/>
        </p:txBody>
      </p:sp>
      <p:sp>
        <p:nvSpPr>
          <p:cNvPr id="44" name="Google Shape;4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45" name="Shape 45"/>
        <p:cNvGrpSpPr/>
        <p:nvPr/>
      </p:nvGrpSpPr>
      <p:grpSpPr>
        <a:xfrm>
          <a:off x="0" y="0"/>
          <a:ext cx="0" cy="0"/>
          <a:chOff x="0" y="0"/>
          <a:chExt cx="0" cy="0"/>
        </a:xfrm>
      </p:grpSpPr>
      <p:sp>
        <p:nvSpPr>
          <p:cNvPr id="46" name="Google Shape;46;p9"/>
          <p:cNvSpPr/>
          <p:nvPr/>
        </p:nvSpPr>
        <p:spPr>
          <a:xfrm>
            <a:off x="4572000" y="0"/>
            <a:ext cx="4572000" cy="51435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47" name="Google Shape;47;p9"/>
          <p:cNvCxnSpPr/>
          <p:nvPr/>
        </p:nvCxnSpPr>
        <p:spPr>
          <a:xfrm>
            <a:off x="5029675" y="4495500"/>
            <a:ext cx="468300" cy="0"/>
          </a:xfrm>
          <a:prstGeom prst="straightConnector1">
            <a:avLst/>
          </a:prstGeom>
          <a:noFill/>
          <a:ln cap="flat" cmpd="sng" w="19050">
            <a:solidFill>
              <a:schemeClr val="lt1"/>
            </a:solidFill>
            <a:prstDash val="solid"/>
            <a:round/>
            <a:headEnd len="sm" w="sm" type="none"/>
            <a:tailEnd len="sm" w="sm" type="none"/>
          </a:ln>
        </p:spPr>
      </p:cxnSp>
      <p:sp>
        <p:nvSpPr>
          <p:cNvPr id="48" name="Google Shape;48;p9"/>
          <p:cNvSpPr txBox="1"/>
          <p:nvPr>
            <p:ph type="title"/>
          </p:nvPr>
        </p:nvSpPr>
        <p:spPr>
          <a:xfrm>
            <a:off x="265500" y="1039675"/>
            <a:ext cx="4045200" cy="16758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49" name="Google Shape;49;p9"/>
          <p:cNvSpPr txBox="1"/>
          <p:nvPr>
            <p:ph idx="1" type="subTitle"/>
          </p:nvPr>
        </p:nvSpPr>
        <p:spPr>
          <a:xfrm>
            <a:off x="265500" y="27268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50" name="Google Shape;50;p9"/>
          <p:cNvSpPr txBox="1"/>
          <p:nvPr>
            <p:ph idx="2" type="body"/>
          </p:nvPr>
        </p:nvSpPr>
        <p:spPr>
          <a:xfrm>
            <a:off x="4939500" y="724200"/>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Clr>
                <a:schemeClr val="lt1"/>
              </a:buClr>
              <a:buSzPts val="1800"/>
              <a:buChar char="●"/>
              <a:defRPr>
                <a:solidFill>
                  <a:schemeClr val="lt1"/>
                </a:solidFill>
              </a:defRPr>
            </a:lvl1pPr>
            <a:lvl2pPr indent="-317500" lvl="1" marL="914400">
              <a:spcBef>
                <a:spcPts val="0"/>
              </a:spcBef>
              <a:spcAft>
                <a:spcPts val="0"/>
              </a:spcAft>
              <a:buClr>
                <a:schemeClr val="lt1"/>
              </a:buClr>
              <a:buSzPts val="1400"/>
              <a:buChar char="○"/>
              <a:defRPr>
                <a:solidFill>
                  <a:schemeClr val="lt1"/>
                </a:solidFill>
              </a:defRPr>
            </a:lvl2pPr>
            <a:lvl3pPr indent="-317500" lvl="2" marL="1371600">
              <a:spcBef>
                <a:spcPts val="0"/>
              </a:spcBef>
              <a:spcAft>
                <a:spcPts val="0"/>
              </a:spcAft>
              <a:buClr>
                <a:schemeClr val="lt1"/>
              </a:buClr>
              <a:buSzPts val="1400"/>
              <a:buChar char="■"/>
              <a:defRPr>
                <a:solidFill>
                  <a:schemeClr val="lt1"/>
                </a:solidFill>
              </a:defRPr>
            </a:lvl3pPr>
            <a:lvl4pPr indent="-317500" lvl="3" marL="1828800">
              <a:spcBef>
                <a:spcPts val="0"/>
              </a:spcBef>
              <a:spcAft>
                <a:spcPts val="0"/>
              </a:spcAft>
              <a:buClr>
                <a:schemeClr val="lt1"/>
              </a:buClr>
              <a:buSzPts val="1400"/>
              <a:buChar char="●"/>
              <a:defRPr>
                <a:solidFill>
                  <a:schemeClr val="lt1"/>
                </a:solidFill>
              </a:defRPr>
            </a:lvl4pPr>
            <a:lvl5pPr indent="-317500" lvl="4" marL="2286000">
              <a:spcBef>
                <a:spcPts val="0"/>
              </a:spcBef>
              <a:spcAft>
                <a:spcPts val="0"/>
              </a:spcAft>
              <a:buClr>
                <a:schemeClr val="lt1"/>
              </a:buClr>
              <a:buSzPts val="1400"/>
              <a:buChar char="○"/>
              <a:defRPr>
                <a:solidFill>
                  <a:schemeClr val="lt1"/>
                </a:solidFill>
              </a:defRPr>
            </a:lvl5pPr>
            <a:lvl6pPr indent="-317500" lvl="5" marL="2743200">
              <a:spcBef>
                <a:spcPts val="0"/>
              </a:spcBef>
              <a:spcAft>
                <a:spcPts val="0"/>
              </a:spcAft>
              <a:buClr>
                <a:schemeClr val="lt1"/>
              </a:buClr>
              <a:buSzPts val="1400"/>
              <a:buChar char="■"/>
              <a:defRPr>
                <a:solidFill>
                  <a:schemeClr val="lt1"/>
                </a:solidFill>
              </a:defRPr>
            </a:lvl6pPr>
            <a:lvl7pPr indent="-317500" lvl="6" marL="3200400">
              <a:spcBef>
                <a:spcPts val="0"/>
              </a:spcBef>
              <a:spcAft>
                <a:spcPts val="0"/>
              </a:spcAft>
              <a:buClr>
                <a:schemeClr val="lt1"/>
              </a:buClr>
              <a:buSzPts val="1400"/>
              <a:buChar char="●"/>
              <a:defRPr>
                <a:solidFill>
                  <a:schemeClr val="lt1"/>
                </a:solidFill>
              </a:defRPr>
            </a:lvl7pPr>
            <a:lvl8pPr indent="-317500" lvl="7" marL="3657600">
              <a:spcBef>
                <a:spcPts val="0"/>
              </a:spcBef>
              <a:spcAft>
                <a:spcPts val="0"/>
              </a:spcAft>
              <a:buClr>
                <a:schemeClr val="lt1"/>
              </a:buClr>
              <a:buSzPts val="1400"/>
              <a:buChar char="○"/>
              <a:defRPr>
                <a:solidFill>
                  <a:schemeClr val="lt1"/>
                </a:solidFill>
              </a:defRPr>
            </a:lvl8pPr>
            <a:lvl9pPr indent="-317500" lvl="8" marL="4114800">
              <a:spcBef>
                <a:spcPts val="0"/>
              </a:spcBef>
              <a:spcAft>
                <a:spcPts val="0"/>
              </a:spcAft>
              <a:buClr>
                <a:schemeClr val="lt1"/>
              </a:buClr>
              <a:buSzPts val="1400"/>
              <a:buChar char="■"/>
              <a:defRPr>
                <a:solidFill>
                  <a:schemeClr val="lt1"/>
                </a:solidFill>
              </a:defRPr>
            </a:lvl9pPr>
          </a:lstStyle>
          <a:p/>
        </p:txBody>
      </p:sp>
      <p:sp>
        <p:nvSpPr>
          <p:cNvPr id="51" name="Google Shape;51;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52" name="Shape 52"/>
        <p:cNvGrpSpPr/>
        <p:nvPr/>
      </p:nvGrpSpPr>
      <p:grpSpPr>
        <a:xfrm>
          <a:off x="0" y="0"/>
          <a:ext cx="0" cy="0"/>
          <a:chOff x="0" y="0"/>
          <a:chExt cx="0" cy="0"/>
        </a:xfrm>
      </p:grpSpPr>
      <p:sp>
        <p:nvSpPr>
          <p:cNvPr id="53" name="Google Shape;53;p10"/>
          <p:cNvSpPr txBox="1"/>
          <p:nvPr>
            <p:ph idx="1" type="body"/>
          </p:nvPr>
        </p:nvSpPr>
        <p:spPr>
          <a:xfrm>
            <a:off x="311700" y="4230725"/>
            <a:ext cx="5998800" cy="5988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2400"/>
              <a:buFont typeface="PT Sans Narrow"/>
              <a:buNone/>
              <a:defRPr sz="2400">
                <a:latin typeface="PT Sans Narrow"/>
                <a:ea typeface="PT Sans Narrow"/>
                <a:cs typeface="PT Sans Narrow"/>
                <a:sym typeface="PT Sans Narrow"/>
              </a:defRPr>
            </a:lvl1pPr>
          </a:lstStyle>
          <a:p/>
        </p:txBody>
      </p:sp>
      <p:sp>
        <p:nvSpPr>
          <p:cNvPr id="54" name="Google Shape;54;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tropic">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7074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1pPr>
            <a:lvl2pPr lvl="1">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2pPr>
            <a:lvl3pPr lvl="2">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3pPr>
            <a:lvl4pPr lvl="3">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4pPr>
            <a:lvl5pPr lvl="4">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5pPr>
            <a:lvl6pPr lvl="5">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6pPr>
            <a:lvl7pPr lvl="6">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7pPr>
            <a:lvl8pPr lvl="7">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8pPr>
            <a:lvl9pPr lvl="8">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9pPr>
          </a:lstStyle>
          <a:p/>
        </p:txBody>
      </p:sp>
      <p:sp>
        <p:nvSpPr>
          <p:cNvPr id="7" name="Google Shape;7;p1"/>
          <p:cNvSpPr txBox="1"/>
          <p:nvPr>
            <p:ph idx="1" type="body"/>
          </p:nvPr>
        </p:nvSpPr>
        <p:spPr>
          <a:xfrm>
            <a:off x="311700" y="1266325"/>
            <a:ext cx="8520600" cy="33027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Font typeface="Open Sans"/>
              <a:buChar char="●"/>
              <a:defRPr sz="1800">
                <a:solidFill>
                  <a:schemeClr val="dk2"/>
                </a:solidFill>
                <a:latin typeface="Open Sans"/>
                <a:ea typeface="Open Sans"/>
                <a:cs typeface="Open Sans"/>
                <a:sym typeface="Open Sans"/>
              </a:defRPr>
            </a:lvl1pPr>
            <a:lvl2pPr indent="-317500" lvl="1" marL="914400">
              <a:lnSpc>
                <a:spcPct val="115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2pPr>
            <a:lvl3pPr indent="-317500" lvl="2" marL="1371600">
              <a:lnSpc>
                <a:spcPct val="115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3pPr>
            <a:lvl4pPr indent="-317500" lvl="3" marL="1828800">
              <a:lnSpc>
                <a:spcPct val="115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4pPr>
            <a:lvl5pPr indent="-317500" lvl="4" marL="2286000">
              <a:lnSpc>
                <a:spcPct val="115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5pPr>
            <a:lvl6pPr indent="-317500" lvl="5" marL="2743200">
              <a:lnSpc>
                <a:spcPct val="115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6pPr>
            <a:lvl7pPr indent="-317500" lvl="6" marL="3200400">
              <a:lnSpc>
                <a:spcPct val="115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7pPr>
            <a:lvl8pPr indent="-317500" lvl="7" marL="3657600">
              <a:lnSpc>
                <a:spcPct val="115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8pPr>
            <a:lvl9pPr indent="-317500" lvl="8" marL="4114800">
              <a:lnSpc>
                <a:spcPct val="115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latin typeface="Open Sans"/>
                <a:ea typeface="Open Sans"/>
                <a:cs typeface="Open Sans"/>
                <a:sym typeface="Open Sans"/>
              </a:defRPr>
            </a:lvl1pPr>
            <a:lvl2pPr lvl="1" algn="r">
              <a:buNone/>
              <a:defRPr sz="1000">
                <a:solidFill>
                  <a:schemeClr val="dk2"/>
                </a:solidFill>
                <a:latin typeface="Open Sans"/>
                <a:ea typeface="Open Sans"/>
                <a:cs typeface="Open Sans"/>
                <a:sym typeface="Open Sans"/>
              </a:defRPr>
            </a:lvl2pPr>
            <a:lvl3pPr lvl="2" algn="r">
              <a:buNone/>
              <a:defRPr sz="1000">
                <a:solidFill>
                  <a:schemeClr val="dk2"/>
                </a:solidFill>
                <a:latin typeface="Open Sans"/>
                <a:ea typeface="Open Sans"/>
                <a:cs typeface="Open Sans"/>
                <a:sym typeface="Open Sans"/>
              </a:defRPr>
            </a:lvl3pPr>
            <a:lvl4pPr lvl="3" algn="r">
              <a:buNone/>
              <a:defRPr sz="1000">
                <a:solidFill>
                  <a:schemeClr val="dk2"/>
                </a:solidFill>
                <a:latin typeface="Open Sans"/>
                <a:ea typeface="Open Sans"/>
                <a:cs typeface="Open Sans"/>
                <a:sym typeface="Open Sans"/>
              </a:defRPr>
            </a:lvl4pPr>
            <a:lvl5pPr lvl="4" algn="r">
              <a:buNone/>
              <a:defRPr sz="1000">
                <a:solidFill>
                  <a:schemeClr val="dk2"/>
                </a:solidFill>
                <a:latin typeface="Open Sans"/>
                <a:ea typeface="Open Sans"/>
                <a:cs typeface="Open Sans"/>
                <a:sym typeface="Open Sans"/>
              </a:defRPr>
            </a:lvl5pPr>
            <a:lvl6pPr lvl="5" algn="r">
              <a:buNone/>
              <a:defRPr sz="1000">
                <a:solidFill>
                  <a:schemeClr val="dk2"/>
                </a:solidFill>
                <a:latin typeface="Open Sans"/>
                <a:ea typeface="Open Sans"/>
                <a:cs typeface="Open Sans"/>
                <a:sym typeface="Open Sans"/>
              </a:defRPr>
            </a:lvl6pPr>
            <a:lvl7pPr lvl="6" algn="r">
              <a:buNone/>
              <a:defRPr sz="1000">
                <a:solidFill>
                  <a:schemeClr val="dk2"/>
                </a:solidFill>
                <a:latin typeface="Open Sans"/>
                <a:ea typeface="Open Sans"/>
                <a:cs typeface="Open Sans"/>
                <a:sym typeface="Open Sans"/>
              </a:defRPr>
            </a:lvl7pPr>
            <a:lvl8pPr lvl="7" algn="r">
              <a:buNone/>
              <a:defRPr sz="1000">
                <a:solidFill>
                  <a:schemeClr val="dk2"/>
                </a:solidFill>
                <a:latin typeface="Open Sans"/>
                <a:ea typeface="Open Sans"/>
                <a:cs typeface="Open Sans"/>
                <a:sym typeface="Open Sans"/>
              </a:defRPr>
            </a:lvl8pPr>
            <a:lvl9pPr lvl="8" algn="r">
              <a:buNone/>
              <a:defRPr sz="1000">
                <a:solidFill>
                  <a:schemeClr val="dk2"/>
                </a:solidFill>
                <a:latin typeface="Open Sans"/>
                <a:ea typeface="Open Sans"/>
                <a:cs typeface="Open Sans"/>
                <a:sym typeface="Open Sans"/>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 Id="rId3" Type="http://schemas.openxmlformats.org/officeDocument/2006/relationships/hyperlink" Target="https://www.teamunify.com/aznlsc/UserFiles/Image/QuickUpload/nutrition-basics-tracking_022963.docx"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sp>
        <p:nvSpPr>
          <p:cNvPr id="66" name="Google Shape;66;p13"/>
          <p:cNvSpPr txBox="1"/>
          <p:nvPr>
            <p:ph type="ctrTitle"/>
          </p:nvPr>
        </p:nvSpPr>
        <p:spPr>
          <a:xfrm>
            <a:off x="1004150" y="1751764"/>
            <a:ext cx="7136700" cy="10224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en"/>
              <a:t>Nutrition Spotlight Month</a:t>
            </a:r>
            <a:endParaRPr/>
          </a:p>
        </p:txBody>
      </p:sp>
      <p:sp>
        <p:nvSpPr>
          <p:cNvPr id="67" name="Google Shape;67;p13"/>
          <p:cNvSpPr txBox="1"/>
          <p:nvPr>
            <p:ph idx="1" type="subTitle"/>
          </p:nvPr>
        </p:nvSpPr>
        <p:spPr>
          <a:xfrm>
            <a:off x="311700" y="2834125"/>
            <a:ext cx="8520600" cy="11118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en"/>
              <a:t>Coach Sam Wicks</a:t>
            </a:r>
            <a:endParaRPr/>
          </a:p>
          <a:p>
            <a:pPr indent="0" lvl="0" marL="0" rtl="0" algn="ctr">
              <a:spcBef>
                <a:spcPts val="0"/>
              </a:spcBef>
              <a:spcAft>
                <a:spcPts val="0"/>
              </a:spcAft>
              <a:buNone/>
            </a:pPr>
            <a:r>
              <a:rPr lang="en"/>
              <a:t>(Certified Sports Nutrition Coach)</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1" name="Shape 121"/>
        <p:cNvGrpSpPr/>
        <p:nvPr/>
      </p:nvGrpSpPr>
      <p:grpSpPr>
        <a:xfrm>
          <a:off x="0" y="0"/>
          <a:ext cx="0" cy="0"/>
          <a:chOff x="0" y="0"/>
          <a:chExt cx="0" cy="0"/>
        </a:xfrm>
      </p:grpSpPr>
      <p:sp>
        <p:nvSpPr>
          <p:cNvPr id="122" name="Google Shape;122;p22"/>
          <p:cNvSpPr txBox="1"/>
          <p:nvPr>
            <p:ph type="title"/>
          </p:nvPr>
        </p:nvSpPr>
        <p:spPr>
          <a:xfrm>
            <a:off x="454300" y="2285400"/>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None/>
            </a:pPr>
            <a:r>
              <a:rPr lang="en"/>
              <a:t>When should you be eating?</a:t>
            </a:r>
            <a:endParaRPr/>
          </a:p>
        </p:txBody>
      </p:sp>
      <p:sp>
        <p:nvSpPr>
          <p:cNvPr id="123" name="Google Shape;123;p22"/>
          <p:cNvSpPr txBox="1"/>
          <p:nvPr>
            <p:ph type="title"/>
          </p:nvPr>
        </p:nvSpPr>
        <p:spPr>
          <a:xfrm>
            <a:off x="454300" y="1712700"/>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None/>
            </a:pPr>
            <a:r>
              <a:rPr lang="en"/>
              <a:t>PART 2</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7" name="Shape 127"/>
        <p:cNvGrpSpPr/>
        <p:nvPr/>
      </p:nvGrpSpPr>
      <p:grpSpPr>
        <a:xfrm>
          <a:off x="0" y="0"/>
          <a:ext cx="0" cy="0"/>
          <a:chOff x="0" y="0"/>
          <a:chExt cx="0" cy="0"/>
        </a:xfrm>
      </p:grpSpPr>
      <p:sp>
        <p:nvSpPr>
          <p:cNvPr id="128" name="Google Shape;128;p23"/>
          <p:cNvSpPr txBox="1"/>
          <p:nvPr>
            <p:ph type="title"/>
          </p:nvPr>
        </p:nvSpPr>
        <p:spPr>
          <a:xfrm>
            <a:off x="311700" y="445025"/>
            <a:ext cx="8520600" cy="707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When should you be eating?</a:t>
            </a:r>
            <a:endParaRPr/>
          </a:p>
        </p:txBody>
      </p:sp>
      <p:sp>
        <p:nvSpPr>
          <p:cNvPr id="129" name="Google Shape;129;p23"/>
          <p:cNvSpPr txBox="1"/>
          <p:nvPr>
            <p:ph idx="1" type="body"/>
          </p:nvPr>
        </p:nvSpPr>
        <p:spPr>
          <a:xfrm>
            <a:off x="311700" y="1266325"/>
            <a:ext cx="8520600" cy="3302700"/>
          </a:xfrm>
          <a:prstGeom prst="rect">
            <a:avLst/>
          </a:prstGeom>
        </p:spPr>
        <p:txBody>
          <a:bodyPr anchorCtr="0" anchor="t" bIns="91425" lIns="91425" spcFirstLastPara="1" rIns="91425" wrap="square" tIns="91425">
            <a:normAutofit lnSpcReduction="10000"/>
          </a:bodyPr>
          <a:lstStyle/>
          <a:p>
            <a:pPr indent="-368300" lvl="0" marL="457200" rtl="0" algn="l">
              <a:spcBef>
                <a:spcPts val="0"/>
              </a:spcBef>
              <a:spcAft>
                <a:spcPts val="0"/>
              </a:spcAft>
              <a:buSzPts val="2200"/>
              <a:buChar char="●"/>
            </a:pPr>
            <a:r>
              <a:rPr lang="en" sz="2200"/>
              <a:t>Before you’re using your body at a high athletic level</a:t>
            </a:r>
            <a:endParaRPr sz="2200"/>
          </a:p>
          <a:p>
            <a:pPr indent="-368300" lvl="0" marL="457200" rtl="0" algn="l">
              <a:spcBef>
                <a:spcPts val="0"/>
              </a:spcBef>
              <a:spcAft>
                <a:spcPts val="0"/>
              </a:spcAft>
              <a:buSzPts val="2200"/>
              <a:buChar char="●"/>
            </a:pPr>
            <a:r>
              <a:rPr lang="en" sz="2200"/>
              <a:t>After you’ve finished working out in order to aid in recovery</a:t>
            </a:r>
            <a:endParaRPr sz="2200"/>
          </a:p>
          <a:p>
            <a:pPr indent="-368300" lvl="0" marL="457200" rtl="0" algn="l">
              <a:spcBef>
                <a:spcPts val="0"/>
              </a:spcBef>
              <a:spcAft>
                <a:spcPts val="0"/>
              </a:spcAft>
              <a:buSzPts val="2200"/>
              <a:buChar char="●"/>
            </a:pPr>
            <a:r>
              <a:rPr lang="en" sz="2200"/>
              <a:t>Throughout your day to keep your body fueled, never getting too nutrient </a:t>
            </a:r>
            <a:r>
              <a:rPr lang="en" sz="2200"/>
              <a:t>depleted that you have to dig yourself out of a energy hole</a:t>
            </a:r>
            <a:endParaRPr sz="2200"/>
          </a:p>
          <a:p>
            <a:pPr indent="0" lvl="0" marL="0" rtl="0" algn="l">
              <a:spcBef>
                <a:spcPts val="1200"/>
              </a:spcBef>
              <a:spcAft>
                <a:spcPts val="1200"/>
              </a:spcAft>
              <a:buNone/>
            </a:pPr>
            <a:r>
              <a:rPr lang="en" sz="2200"/>
              <a:t>You should also be eating before a day of competition and throughout each session / day. There will be more specifics on this coming in the next couple of weeks. </a:t>
            </a:r>
            <a:endParaRPr sz="2200"/>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sp>
        <p:nvSpPr>
          <p:cNvPr id="134" name="Google Shape;134;p24"/>
          <p:cNvSpPr txBox="1"/>
          <p:nvPr>
            <p:ph type="title"/>
          </p:nvPr>
        </p:nvSpPr>
        <p:spPr>
          <a:xfrm>
            <a:off x="311700" y="445025"/>
            <a:ext cx="8520600" cy="707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We should be eating every 4 hours…</a:t>
            </a:r>
            <a:endParaRPr/>
          </a:p>
        </p:txBody>
      </p:sp>
      <p:sp>
        <p:nvSpPr>
          <p:cNvPr id="135" name="Google Shape;135;p24"/>
          <p:cNvSpPr txBox="1"/>
          <p:nvPr>
            <p:ph idx="1" type="body"/>
          </p:nvPr>
        </p:nvSpPr>
        <p:spPr>
          <a:xfrm>
            <a:off x="311700" y="1266325"/>
            <a:ext cx="8520600" cy="3302700"/>
          </a:xfrm>
          <a:prstGeom prst="rect">
            <a:avLst/>
          </a:prstGeom>
        </p:spPr>
        <p:txBody>
          <a:bodyPr anchorCtr="0" anchor="t" bIns="91425" lIns="91425" spcFirstLastPara="1" rIns="91425" wrap="square" tIns="91425">
            <a:normAutofit lnSpcReduction="10000"/>
          </a:bodyPr>
          <a:lstStyle/>
          <a:p>
            <a:pPr indent="0" lvl="0" marL="0" rtl="0" algn="l">
              <a:spcBef>
                <a:spcPts val="0"/>
              </a:spcBef>
              <a:spcAft>
                <a:spcPts val="0"/>
              </a:spcAft>
              <a:buNone/>
            </a:pPr>
            <a:r>
              <a:rPr lang="en" sz="2000"/>
              <a:t>Why?</a:t>
            </a:r>
            <a:endParaRPr sz="2000"/>
          </a:p>
          <a:p>
            <a:pPr indent="-355600" lvl="0" marL="457200" rtl="0" algn="l">
              <a:spcBef>
                <a:spcPts val="1200"/>
              </a:spcBef>
              <a:spcAft>
                <a:spcPts val="0"/>
              </a:spcAft>
              <a:buSzPts val="2000"/>
              <a:buChar char="●"/>
            </a:pPr>
            <a:r>
              <a:rPr lang="en" sz="2000"/>
              <a:t>Our bodies only absorb a certain amount of protein at a time, so we need to fuel it in small amounts frequently</a:t>
            </a:r>
            <a:endParaRPr sz="2000"/>
          </a:p>
          <a:p>
            <a:pPr indent="-355600" lvl="0" marL="457200" rtl="0" algn="l">
              <a:spcBef>
                <a:spcPts val="0"/>
              </a:spcBef>
              <a:spcAft>
                <a:spcPts val="0"/>
              </a:spcAft>
              <a:buSzPts val="2000"/>
              <a:buChar char="●"/>
            </a:pPr>
            <a:r>
              <a:rPr lang="en" sz="2000"/>
              <a:t>We also often burn through the carbs (when broken down becomes glucose) when we are using our brains, muscles, and organs… something we do at all hours! </a:t>
            </a:r>
            <a:endParaRPr sz="2000"/>
          </a:p>
          <a:p>
            <a:pPr indent="-342900" lvl="1" marL="914400" rtl="0" algn="l">
              <a:spcBef>
                <a:spcPts val="0"/>
              </a:spcBef>
              <a:spcAft>
                <a:spcPts val="0"/>
              </a:spcAft>
              <a:buSzPts val="1800"/>
              <a:buChar char="○"/>
            </a:pPr>
            <a:r>
              <a:rPr lang="en" sz="1800"/>
              <a:t>Think of what you need to do for school, participating in swimming or dryland training</a:t>
            </a:r>
            <a:endParaRPr sz="1800"/>
          </a:p>
          <a:p>
            <a:pPr indent="-342900" lvl="1" marL="914400" rtl="0" algn="l">
              <a:spcBef>
                <a:spcPts val="0"/>
              </a:spcBef>
              <a:spcAft>
                <a:spcPts val="0"/>
              </a:spcAft>
              <a:buSzPts val="1800"/>
              <a:buChar char="○"/>
            </a:pPr>
            <a:r>
              <a:rPr lang="en" sz="1800"/>
              <a:t>What about all the other activities done during the day?</a:t>
            </a:r>
            <a:endParaRPr sz="1800"/>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p25"/>
          <p:cNvSpPr txBox="1"/>
          <p:nvPr>
            <p:ph type="title"/>
          </p:nvPr>
        </p:nvSpPr>
        <p:spPr>
          <a:xfrm>
            <a:off x="311700" y="445025"/>
            <a:ext cx="8520600" cy="707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Before practice…</a:t>
            </a:r>
            <a:endParaRPr/>
          </a:p>
        </p:txBody>
      </p:sp>
      <p:sp>
        <p:nvSpPr>
          <p:cNvPr id="141" name="Google Shape;141;p25"/>
          <p:cNvSpPr txBox="1"/>
          <p:nvPr>
            <p:ph idx="1" type="body"/>
          </p:nvPr>
        </p:nvSpPr>
        <p:spPr>
          <a:xfrm>
            <a:off x="311700" y="1266325"/>
            <a:ext cx="8520600" cy="33027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sz="2100"/>
              <a:t>Eating something before practice - a mainly carbohydrate based snack to provide quick energy. This should be </a:t>
            </a:r>
            <a:r>
              <a:rPr lang="en" sz="2100"/>
              <a:t>happening</a:t>
            </a:r>
            <a:r>
              <a:rPr lang="en" sz="2100"/>
              <a:t> ~30-60 minutes prior to getting into the water. </a:t>
            </a:r>
            <a:endParaRPr sz="2100"/>
          </a:p>
          <a:p>
            <a:pPr indent="0" lvl="0" marL="0" rtl="0" algn="l">
              <a:spcBef>
                <a:spcPts val="1200"/>
              </a:spcBef>
              <a:spcAft>
                <a:spcPts val="0"/>
              </a:spcAft>
              <a:buNone/>
            </a:pPr>
            <a:r>
              <a:rPr lang="en" sz="2100"/>
              <a:t>If you have a sensitive stomach eating prior to practice, choose something bland to eat in order to tolerate it better. This may include toast, apple sauce, rice, or bananas (for an example). </a:t>
            </a:r>
            <a:endParaRPr sz="2100"/>
          </a:p>
          <a:p>
            <a:pPr indent="0" lvl="0" marL="0" rtl="0" algn="l">
              <a:spcBef>
                <a:spcPts val="1200"/>
              </a:spcBef>
              <a:spcAft>
                <a:spcPts val="1200"/>
              </a:spcAft>
              <a:buNone/>
            </a:pPr>
            <a:r>
              <a:rPr lang="en" sz="2100"/>
              <a:t>Make sure to hydrate as well! </a:t>
            </a:r>
            <a:endParaRPr sz="2100"/>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5" name="Shape 145"/>
        <p:cNvGrpSpPr/>
        <p:nvPr/>
      </p:nvGrpSpPr>
      <p:grpSpPr>
        <a:xfrm>
          <a:off x="0" y="0"/>
          <a:ext cx="0" cy="0"/>
          <a:chOff x="0" y="0"/>
          <a:chExt cx="0" cy="0"/>
        </a:xfrm>
      </p:grpSpPr>
      <p:sp>
        <p:nvSpPr>
          <p:cNvPr id="146" name="Google Shape;146;p26"/>
          <p:cNvSpPr txBox="1"/>
          <p:nvPr>
            <p:ph type="title"/>
          </p:nvPr>
        </p:nvSpPr>
        <p:spPr>
          <a:xfrm>
            <a:off x="311700" y="445025"/>
            <a:ext cx="8520600" cy="707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After practice… </a:t>
            </a:r>
            <a:endParaRPr/>
          </a:p>
        </p:txBody>
      </p:sp>
      <p:sp>
        <p:nvSpPr>
          <p:cNvPr id="147" name="Google Shape;147;p26"/>
          <p:cNvSpPr txBox="1"/>
          <p:nvPr>
            <p:ph idx="1" type="body"/>
          </p:nvPr>
        </p:nvSpPr>
        <p:spPr>
          <a:xfrm>
            <a:off x="311700" y="1266325"/>
            <a:ext cx="8520600" cy="3302700"/>
          </a:xfrm>
          <a:prstGeom prst="rect">
            <a:avLst/>
          </a:prstGeom>
        </p:spPr>
        <p:txBody>
          <a:bodyPr anchorCtr="0" anchor="t" bIns="91425" lIns="91425" spcFirstLastPara="1" rIns="91425" wrap="square" tIns="91425">
            <a:normAutofit lnSpcReduction="10000"/>
          </a:bodyPr>
          <a:lstStyle/>
          <a:p>
            <a:pPr indent="0" lvl="0" marL="0" rtl="0" algn="l">
              <a:spcBef>
                <a:spcPts val="0"/>
              </a:spcBef>
              <a:spcAft>
                <a:spcPts val="0"/>
              </a:spcAft>
              <a:buNone/>
            </a:pPr>
            <a:r>
              <a:rPr lang="en" sz="2100"/>
              <a:t>To promote the best muscle and energy recovery, you should be eating something within 30 minutes of finishing physical activity. </a:t>
            </a:r>
            <a:endParaRPr sz="2100"/>
          </a:p>
          <a:p>
            <a:pPr indent="0" lvl="0" marL="0" rtl="0" algn="l">
              <a:spcBef>
                <a:spcPts val="1200"/>
              </a:spcBef>
              <a:spcAft>
                <a:spcPts val="0"/>
              </a:spcAft>
              <a:buNone/>
            </a:pPr>
            <a:r>
              <a:rPr lang="en" sz="2100"/>
              <a:t>If you have practice and then are </a:t>
            </a:r>
            <a:r>
              <a:rPr lang="en" sz="2100"/>
              <a:t>going</a:t>
            </a:r>
            <a:r>
              <a:rPr lang="en" sz="2100"/>
              <a:t> to do dryland, bring a quick snack of carbs + proteins to start muscle recovery and replenish energy stores. </a:t>
            </a:r>
            <a:endParaRPr sz="2100"/>
          </a:p>
          <a:p>
            <a:pPr indent="0" lvl="0" marL="0" rtl="0" algn="l">
              <a:spcBef>
                <a:spcPts val="1200"/>
              </a:spcBef>
              <a:spcAft>
                <a:spcPts val="1200"/>
              </a:spcAft>
              <a:buNone/>
            </a:pPr>
            <a:r>
              <a:rPr lang="en" sz="2100"/>
              <a:t>If you are finishing practice after normal dinner time (you eat dinner before practice), eat a </a:t>
            </a:r>
            <a:r>
              <a:rPr lang="en" sz="2100"/>
              <a:t>small</a:t>
            </a:r>
            <a:r>
              <a:rPr lang="en" sz="2100"/>
              <a:t> snack to </a:t>
            </a:r>
            <a:r>
              <a:rPr lang="en" sz="2100"/>
              <a:t>promote muscle recovery while sleeping. This doesn’t need to be big!</a:t>
            </a:r>
            <a:endParaRPr sz="2100"/>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1" name="Shape 151"/>
        <p:cNvGrpSpPr/>
        <p:nvPr/>
      </p:nvGrpSpPr>
      <p:grpSpPr>
        <a:xfrm>
          <a:off x="0" y="0"/>
          <a:ext cx="0" cy="0"/>
          <a:chOff x="0" y="0"/>
          <a:chExt cx="0" cy="0"/>
        </a:xfrm>
      </p:grpSpPr>
      <p:sp>
        <p:nvSpPr>
          <p:cNvPr id="152" name="Google Shape;152;p27"/>
          <p:cNvSpPr txBox="1"/>
          <p:nvPr>
            <p:ph type="title"/>
          </p:nvPr>
        </p:nvSpPr>
        <p:spPr>
          <a:xfrm>
            <a:off x="311700" y="445025"/>
            <a:ext cx="8520600" cy="707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General Nutrition Food Tracking</a:t>
            </a:r>
            <a:endParaRPr/>
          </a:p>
        </p:txBody>
      </p:sp>
      <p:sp>
        <p:nvSpPr>
          <p:cNvPr id="153" name="Google Shape;153;p27"/>
          <p:cNvSpPr txBox="1"/>
          <p:nvPr>
            <p:ph idx="1" type="body"/>
          </p:nvPr>
        </p:nvSpPr>
        <p:spPr>
          <a:xfrm>
            <a:off x="311700" y="1266325"/>
            <a:ext cx="8520600" cy="33027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Let’s use this as an example:</a:t>
            </a:r>
            <a:endParaRPr/>
          </a:p>
          <a:p>
            <a:pPr indent="0" lvl="0" marL="0" rtl="0" algn="l">
              <a:spcBef>
                <a:spcPts val="1200"/>
              </a:spcBef>
              <a:spcAft>
                <a:spcPts val="0"/>
              </a:spcAft>
              <a:buNone/>
            </a:pPr>
            <a:r>
              <a:rPr lang="en" u="sng">
                <a:solidFill>
                  <a:schemeClr val="hlink"/>
                </a:solidFill>
                <a:hlinkClick r:id="rId3"/>
              </a:rPr>
              <a:t>General Nutrition Tracking Sheet</a:t>
            </a:r>
            <a:endParaRPr/>
          </a:p>
          <a:p>
            <a:pPr indent="0" lvl="0" marL="0" rtl="0" algn="l">
              <a:spcBef>
                <a:spcPts val="1200"/>
              </a:spcBef>
              <a:spcAft>
                <a:spcPts val="0"/>
              </a:spcAft>
              <a:buNone/>
            </a:pPr>
            <a:r>
              <a:rPr lang="en"/>
              <a:t>This is NOT provided for you to use this as a calorie counter. As someone who is just starting on their nutrition journey, it is almost more important to help create the habit of WHEN you’re eating vs what is actually being consumed (or how much). </a:t>
            </a:r>
            <a:endParaRPr/>
          </a:p>
          <a:p>
            <a:pPr indent="0" lvl="0" marL="0" rtl="0" algn="l">
              <a:spcBef>
                <a:spcPts val="1200"/>
              </a:spcBef>
              <a:spcAft>
                <a:spcPts val="1200"/>
              </a:spcAft>
              <a:buNone/>
            </a:pPr>
            <a:r>
              <a:rPr lang="en"/>
              <a:t>If you have concerns about how much you/your athlete is eating/not eating, please let me know separately from this presentation. </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7" name="Shape 157"/>
        <p:cNvGrpSpPr/>
        <p:nvPr/>
      </p:nvGrpSpPr>
      <p:grpSpPr>
        <a:xfrm>
          <a:off x="0" y="0"/>
          <a:ext cx="0" cy="0"/>
          <a:chOff x="0" y="0"/>
          <a:chExt cx="0" cy="0"/>
        </a:xfrm>
      </p:grpSpPr>
      <p:sp>
        <p:nvSpPr>
          <p:cNvPr id="158" name="Google Shape;158;p28"/>
          <p:cNvSpPr txBox="1"/>
          <p:nvPr>
            <p:ph type="title"/>
          </p:nvPr>
        </p:nvSpPr>
        <p:spPr>
          <a:xfrm>
            <a:off x="311700" y="2285400"/>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None/>
            </a:pPr>
            <a:r>
              <a:rPr lang="en"/>
              <a:t>Question and Answer Portion</a:t>
            </a:r>
            <a:endParaRPr/>
          </a:p>
        </p:txBody>
      </p:sp>
      <p:sp>
        <p:nvSpPr>
          <p:cNvPr id="159" name="Google Shape;159;p28"/>
          <p:cNvSpPr txBox="1"/>
          <p:nvPr>
            <p:ph type="title"/>
          </p:nvPr>
        </p:nvSpPr>
        <p:spPr>
          <a:xfrm>
            <a:off x="311700" y="1712700"/>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None/>
            </a:pPr>
            <a:r>
              <a:rPr lang="en"/>
              <a:t>PART 3</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 name="Shape 71"/>
        <p:cNvGrpSpPr/>
        <p:nvPr/>
      </p:nvGrpSpPr>
      <p:grpSpPr>
        <a:xfrm>
          <a:off x="0" y="0"/>
          <a:ext cx="0" cy="0"/>
          <a:chOff x="0" y="0"/>
          <a:chExt cx="0" cy="0"/>
        </a:xfrm>
      </p:grpSpPr>
      <p:sp>
        <p:nvSpPr>
          <p:cNvPr id="72" name="Google Shape;72;p14"/>
          <p:cNvSpPr txBox="1"/>
          <p:nvPr>
            <p:ph type="title"/>
          </p:nvPr>
        </p:nvSpPr>
        <p:spPr>
          <a:xfrm>
            <a:off x="311700" y="445025"/>
            <a:ext cx="8520600" cy="707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Disclaimer:</a:t>
            </a:r>
            <a:endParaRPr/>
          </a:p>
        </p:txBody>
      </p:sp>
      <p:sp>
        <p:nvSpPr>
          <p:cNvPr id="73" name="Google Shape;73;p14"/>
          <p:cNvSpPr txBox="1"/>
          <p:nvPr>
            <p:ph idx="1" type="body"/>
          </p:nvPr>
        </p:nvSpPr>
        <p:spPr>
          <a:xfrm>
            <a:off x="311700" y="1266325"/>
            <a:ext cx="8520600" cy="3302700"/>
          </a:xfrm>
          <a:prstGeom prst="rect">
            <a:avLst/>
          </a:prstGeom>
        </p:spPr>
        <p:txBody>
          <a:bodyPr anchorCtr="0" anchor="t" bIns="91425" lIns="91425" spcFirstLastPara="1" rIns="91425" wrap="square" tIns="91425">
            <a:normAutofit/>
          </a:bodyPr>
          <a:lstStyle/>
          <a:p>
            <a:pPr indent="-355600" lvl="0" marL="457200" rtl="0" algn="l">
              <a:spcBef>
                <a:spcPts val="0"/>
              </a:spcBef>
              <a:spcAft>
                <a:spcPts val="0"/>
              </a:spcAft>
              <a:buSzPts val="2000"/>
              <a:buAutoNum type="arabicPeriod"/>
            </a:pPr>
            <a:r>
              <a:rPr lang="en" sz="2000"/>
              <a:t>I am not a nutritionist! </a:t>
            </a:r>
            <a:endParaRPr sz="2000"/>
          </a:p>
          <a:p>
            <a:pPr indent="-330200" lvl="1" marL="914400" rtl="0" algn="l">
              <a:spcBef>
                <a:spcPts val="0"/>
              </a:spcBef>
              <a:spcAft>
                <a:spcPts val="0"/>
              </a:spcAft>
              <a:buSzPts val="1600"/>
              <a:buAutoNum type="alphaLcPeriod"/>
            </a:pPr>
            <a:r>
              <a:rPr lang="en" sz="1600"/>
              <a:t>Certified Sports Nutrition Coach</a:t>
            </a:r>
            <a:endParaRPr sz="1600"/>
          </a:p>
          <a:p>
            <a:pPr indent="-330200" lvl="1" marL="914400" rtl="0" algn="l">
              <a:spcBef>
                <a:spcPts val="0"/>
              </a:spcBef>
              <a:spcAft>
                <a:spcPts val="0"/>
              </a:spcAft>
              <a:buSzPts val="1600"/>
              <a:buAutoNum type="alphaLcPeriod"/>
            </a:pPr>
            <a:r>
              <a:rPr lang="en" sz="1600"/>
              <a:t>Basic knowledge for sports fueling - General Information</a:t>
            </a:r>
            <a:endParaRPr sz="1600"/>
          </a:p>
          <a:p>
            <a:pPr indent="-330200" lvl="1" marL="914400" rtl="0" algn="l">
              <a:spcBef>
                <a:spcPts val="0"/>
              </a:spcBef>
              <a:spcAft>
                <a:spcPts val="0"/>
              </a:spcAft>
              <a:buSzPts val="1600"/>
              <a:buAutoNum type="alphaLcPeriod"/>
            </a:pPr>
            <a:r>
              <a:rPr lang="en" sz="1600"/>
              <a:t>For specific cases, encourage </a:t>
            </a:r>
            <a:r>
              <a:rPr lang="en" sz="1600"/>
              <a:t>working</a:t>
            </a:r>
            <a:r>
              <a:rPr lang="en" sz="1600"/>
              <a:t> with nutritionist!</a:t>
            </a:r>
            <a:endParaRPr sz="1600"/>
          </a:p>
          <a:p>
            <a:pPr indent="-355600" lvl="0" marL="457200" rtl="0" algn="l">
              <a:spcBef>
                <a:spcPts val="0"/>
              </a:spcBef>
              <a:spcAft>
                <a:spcPts val="0"/>
              </a:spcAft>
              <a:buSzPts val="2000"/>
              <a:buAutoNum type="arabicPeriod"/>
            </a:pPr>
            <a:r>
              <a:rPr lang="en" sz="2000"/>
              <a:t>There is no product </a:t>
            </a:r>
            <a:r>
              <a:rPr lang="en" sz="2000"/>
              <a:t>sponsor</a:t>
            </a:r>
            <a:r>
              <a:rPr lang="en" sz="2000"/>
              <a:t> for this presentation</a:t>
            </a:r>
            <a:endParaRPr sz="2000"/>
          </a:p>
          <a:p>
            <a:pPr indent="-330200" lvl="1" marL="914400" rtl="0" algn="l">
              <a:spcBef>
                <a:spcPts val="0"/>
              </a:spcBef>
              <a:spcAft>
                <a:spcPts val="0"/>
              </a:spcAft>
              <a:buSzPts val="1600"/>
              <a:buAutoNum type="alphaLcPeriod"/>
            </a:pPr>
            <a:r>
              <a:rPr lang="en" sz="1600"/>
              <a:t>If there are pictures or reference to different items, this is only for effect, not for brand preference</a:t>
            </a:r>
            <a:endParaRPr sz="1600"/>
          </a:p>
          <a:p>
            <a:pPr indent="-355600" lvl="0" marL="457200" rtl="0" algn="l">
              <a:spcBef>
                <a:spcPts val="0"/>
              </a:spcBef>
              <a:spcAft>
                <a:spcPts val="0"/>
              </a:spcAft>
              <a:buSzPts val="2000"/>
              <a:buAutoNum type="arabicPeriod"/>
            </a:pPr>
            <a:r>
              <a:rPr lang="en" sz="2000"/>
              <a:t>I don’t know everything (and don’t pretend that I do)</a:t>
            </a:r>
            <a:endParaRPr sz="2000"/>
          </a:p>
          <a:p>
            <a:pPr indent="-330200" lvl="1" marL="914400" rtl="0" algn="l">
              <a:spcBef>
                <a:spcPts val="0"/>
              </a:spcBef>
              <a:spcAft>
                <a:spcPts val="0"/>
              </a:spcAft>
              <a:buSzPts val="1600"/>
              <a:buAutoNum type="alphaLcPeriod"/>
            </a:pPr>
            <a:r>
              <a:rPr lang="en" sz="1600"/>
              <a:t>But I will work hard to find educated answers for you and your athlete</a:t>
            </a:r>
            <a:endParaRPr sz="16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7" name="Shape 77"/>
        <p:cNvGrpSpPr/>
        <p:nvPr/>
      </p:nvGrpSpPr>
      <p:grpSpPr>
        <a:xfrm>
          <a:off x="0" y="0"/>
          <a:ext cx="0" cy="0"/>
          <a:chOff x="0" y="0"/>
          <a:chExt cx="0" cy="0"/>
        </a:xfrm>
      </p:grpSpPr>
      <p:sp>
        <p:nvSpPr>
          <p:cNvPr id="78" name="Google Shape;78;p15"/>
          <p:cNvSpPr txBox="1"/>
          <p:nvPr>
            <p:ph type="title"/>
          </p:nvPr>
        </p:nvSpPr>
        <p:spPr>
          <a:xfrm>
            <a:off x="311700" y="445025"/>
            <a:ext cx="8520600" cy="707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Plan for Today’s Session</a:t>
            </a:r>
            <a:endParaRPr/>
          </a:p>
        </p:txBody>
      </p:sp>
      <p:sp>
        <p:nvSpPr>
          <p:cNvPr id="79" name="Google Shape;79;p15"/>
          <p:cNvSpPr txBox="1"/>
          <p:nvPr>
            <p:ph idx="1" type="body"/>
          </p:nvPr>
        </p:nvSpPr>
        <p:spPr>
          <a:xfrm>
            <a:off x="311700" y="1266325"/>
            <a:ext cx="8520600" cy="3302700"/>
          </a:xfrm>
          <a:prstGeom prst="rect">
            <a:avLst/>
          </a:prstGeom>
        </p:spPr>
        <p:txBody>
          <a:bodyPr anchorCtr="0" anchor="t" bIns="91425" lIns="91425" spcFirstLastPara="1" rIns="91425" wrap="square" tIns="91425">
            <a:normAutofit/>
          </a:bodyPr>
          <a:lstStyle/>
          <a:p>
            <a:pPr indent="-355600" lvl="0" marL="457200" rtl="0" algn="l">
              <a:spcBef>
                <a:spcPts val="0"/>
              </a:spcBef>
              <a:spcAft>
                <a:spcPts val="0"/>
              </a:spcAft>
              <a:buSzPts val="2000"/>
              <a:buAutoNum type="arabicPeriod"/>
            </a:pPr>
            <a:r>
              <a:rPr lang="en" sz="2000"/>
              <a:t>Review of Basic Nutrition Information</a:t>
            </a:r>
            <a:endParaRPr sz="2000"/>
          </a:p>
          <a:p>
            <a:pPr indent="-330200" lvl="1" marL="914400" rtl="0" algn="l">
              <a:spcBef>
                <a:spcPts val="0"/>
              </a:spcBef>
              <a:spcAft>
                <a:spcPts val="0"/>
              </a:spcAft>
              <a:buSzPts val="1600"/>
              <a:buAutoNum type="alphaLcPeriod"/>
            </a:pPr>
            <a:r>
              <a:rPr lang="en" sz="1600"/>
              <a:t>WHAT to eat</a:t>
            </a:r>
            <a:endParaRPr sz="1600"/>
          </a:p>
          <a:p>
            <a:pPr indent="-330200" lvl="1" marL="914400" rtl="0" algn="l">
              <a:spcBef>
                <a:spcPts val="0"/>
              </a:spcBef>
              <a:spcAft>
                <a:spcPts val="0"/>
              </a:spcAft>
              <a:buSzPts val="1600"/>
              <a:buAutoNum type="alphaLcPeriod"/>
            </a:pPr>
            <a:r>
              <a:rPr lang="en" sz="1600"/>
              <a:t>How to best fuel</a:t>
            </a:r>
            <a:endParaRPr sz="1600"/>
          </a:p>
          <a:p>
            <a:pPr indent="-330200" lvl="1" marL="914400" rtl="0" algn="l">
              <a:spcBef>
                <a:spcPts val="0"/>
              </a:spcBef>
              <a:spcAft>
                <a:spcPts val="0"/>
              </a:spcAft>
              <a:buSzPts val="1600"/>
              <a:buAutoNum type="alphaLcPeriod"/>
            </a:pPr>
            <a:r>
              <a:rPr lang="en" sz="1600"/>
              <a:t>Examples of fueling ideas</a:t>
            </a:r>
            <a:endParaRPr sz="1600"/>
          </a:p>
          <a:p>
            <a:pPr indent="-355600" lvl="0" marL="457200" rtl="0" algn="l">
              <a:spcBef>
                <a:spcPts val="0"/>
              </a:spcBef>
              <a:spcAft>
                <a:spcPts val="0"/>
              </a:spcAft>
              <a:buSzPts val="2000"/>
              <a:buAutoNum type="arabicPeriod"/>
            </a:pPr>
            <a:r>
              <a:rPr lang="en" sz="2000"/>
              <a:t>Touching on WHEN to eat </a:t>
            </a:r>
            <a:endParaRPr sz="2000"/>
          </a:p>
          <a:p>
            <a:pPr indent="-330200" lvl="1" marL="914400" rtl="0" algn="l">
              <a:spcBef>
                <a:spcPts val="0"/>
              </a:spcBef>
              <a:spcAft>
                <a:spcPts val="0"/>
              </a:spcAft>
              <a:buSzPts val="1600"/>
              <a:buAutoNum type="alphaLcPeriod"/>
            </a:pPr>
            <a:r>
              <a:rPr lang="en" sz="1600"/>
              <a:t>This is one of our primary targets of today’s session</a:t>
            </a:r>
            <a:endParaRPr sz="1600"/>
          </a:p>
          <a:p>
            <a:pPr indent="-330200" lvl="1" marL="914400" rtl="0" algn="l">
              <a:spcBef>
                <a:spcPts val="0"/>
              </a:spcBef>
              <a:spcAft>
                <a:spcPts val="0"/>
              </a:spcAft>
              <a:buSzPts val="1600"/>
              <a:buAutoNum type="alphaLcPeriod"/>
            </a:pPr>
            <a:r>
              <a:rPr lang="en" sz="1600"/>
              <a:t>Example food tracking sheet to determine best time of day to fuel</a:t>
            </a:r>
            <a:endParaRPr sz="1600"/>
          </a:p>
          <a:p>
            <a:pPr indent="-355600" lvl="0" marL="457200" rtl="0" algn="l">
              <a:spcBef>
                <a:spcPts val="0"/>
              </a:spcBef>
              <a:spcAft>
                <a:spcPts val="0"/>
              </a:spcAft>
              <a:buSzPts val="2000"/>
              <a:buAutoNum type="arabicPeriod"/>
            </a:pPr>
            <a:r>
              <a:rPr lang="en" sz="2000"/>
              <a:t>Follow up for questions </a:t>
            </a:r>
            <a:endParaRPr sz="2000"/>
          </a:p>
          <a:p>
            <a:pPr indent="-330200" lvl="1" marL="914400" rtl="0" algn="l">
              <a:spcBef>
                <a:spcPts val="0"/>
              </a:spcBef>
              <a:spcAft>
                <a:spcPts val="0"/>
              </a:spcAft>
              <a:buSzPts val="1600"/>
              <a:buAutoNum type="alphaLcPeriod"/>
            </a:pPr>
            <a:r>
              <a:rPr lang="en" sz="1600"/>
              <a:t>Question and answer session</a:t>
            </a:r>
            <a:endParaRPr sz="160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6"/>
          <p:cNvSpPr txBox="1"/>
          <p:nvPr>
            <p:ph type="title"/>
          </p:nvPr>
        </p:nvSpPr>
        <p:spPr>
          <a:xfrm>
            <a:off x="454300" y="2285400"/>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None/>
            </a:pPr>
            <a:r>
              <a:rPr lang="en"/>
              <a:t>Nutrition Basics - follow up from last week</a:t>
            </a:r>
            <a:endParaRPr/>
          </a:p>
        </p:txBody>
      </p:sp>
      <p:sp>
        <p:nvSpPr>
          <p:cNvPr id="85" name="Google Shape;85;p16"/>
          <p:cNvSpPr txBox="1"/>
          <p:nvPr>
            <p:ph type="title"/>
          </p:nvPr>
        </p:nvSpPr>
        <p:spPr>
          <a:xfrm>
            <a:off x="454300" y="1712700"/>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None/>
            </a:pPr>
            <a:r>
              <a:rPr lang="en"/>
              <a:t>PART 1</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sp>
        <p:nvSpPr>
          <p:cNvPr id="90" name="Google Shape;90;p17"/>
          <p:cNvSpPr txBox="1"/>
          <p:nvPr>
            <p:ph type="title"/>
          </p:nvPr>
        </p:nvSpPr>
        <p:spPr>
          <a:xfrm>
            <a:off x="311700" y="445025"/>
            <a:ext cx="8520600" cy="707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Why is your nutrition important?</a:t>
            </a:r>
            <a:endParaRPr/>
          </a:p>
        </p:txBody>
      </p:sp>
      <p:sp>
        <p:nvSpPr>
          <p:cNvPr id="91" name="Google Shape;91;p17"/>
          <p:cNvSpPr txBox="1"/>
          <p:nvPr>
            <p:ph idx="1" type="body"/>
          </p:nvPr>
        </p:nvSpPr>
        <p:spPr>
          <a:xfrm>
            <a:off x="311700" y="1266325"/>
            <a:ext cx="8520600" cy="3302700"/>
          </a:xfrm>
          <a:prstGeom prst="rect">
            <a:avLst/>
          </a:prstGeom>
        </p:spPr>
        <p:txBody>
          <a:bodyPr anchorCtr="0" anchor="t" bIns="91425" lIns="91425" spcFirstLastPara="1" rIns="91425" wrap="square" tIns="91425">
            <a:normAutofit fontScale="62500" lnSpcReduction="20000"/>
          </a:bodyPr>
          <a:lstStyle/>
          <a:p>
            <a:pPr indent="0" lvl="0" marL="0" rtl="0" algn="l">
              <a:lnSpc>
                <a:spcPct val="163636"/>
              </a:lnSpc>
              <a:spcBef>
                <a:spcPts val="1200"/>
              </a:spcBef>
              <a:spcAft>
                <a:spcPts val="0"/>
              </a:spcAft>
              <a:buClr>
                <a:schemeClr val="dk1"/>
              </a:buClr>
              <a:buFont typeface="Arial"/>
              <a:buNone/>
            </a:pPr>
            <a:r>
              <a:rPr lang="en" sz="2599">
                <a:solidFill>
                  <a:srgbClr val="2A2A2A"/>
                </a:solidFill>
              </a:rPr>
              <a:t>If you aren't providing your body fuel it needs, </a:t>
            </a:r>
            <a:r>
              <a:rPr b="1" lang="en" sz="2599">
                <a:solidFill>
                  <a:srgbClr val="2A2A2A"/>
                </a:solidFill>
              </a:rPr>
              <a:t>it can't do its job</a:t>
            </a:r>
            <a:r>
              <a:rPr lang="en" sz="2599">
                <a:solidFill>
                  <a:srgbClr val="2A2A2A"/>
                </a:solidFill>
              </a:rPr>
              <a:t>. Although as athletes, we are thinking about fueling for sport, we also need to provide our bodies enough food to use as energy for </a:t>
            </a:r>
            <a:r>
              <a:rPr lang="en" sz="2599" u="sng">
                <a:solidFill>
                  <a:srgbClr val="2A2A2A"/>
                </a:solidFill>
              </a:rPr>
              <a:t>basic daily life</a:t>
            </a:r>
            <a:r>
              <a:rPr lang="en" sz="2599">
                <a:solidFill>
                  <a:srgbClr val="2A2A2A"/>
                </a:solidFill>
              </a:rPr>
              <a:t>.</a:t>
            </a:r>
            <a:endParaRPr sz="2599">
              <a:solidFill>
                <a:srgbClr val="2A2A2A"/>
              </a:solidFill>
            </a:endParaRPr>
          </a:p>
          <a:p>
            <a:pPr indent="0" lvl="0" marL="0" rtl="0" algn="l">
              <a:lnSpc>
                <a:spcPct val="163636"/>
              </a:lnSpc>
              <a:spcBef>
                <a:spcPts val="1200"/>
              </a:spcBef>
              <a:spcAft>
                <a:spcPts val="0"/>
              </a:spcAft>
              <a:buClr>
                <a:schemeClr val="dk1"/>
              </a:buClr>
              <a:buFont typeface="Arial"/>
              <a:buNone/>
            </a:pPr>
            <a:r>
              <a:rPr lang="en" sz="2599">
                <a:solidFill>
                  <a:srgbClr val="2A2A2A"/>
                </a:solidFill>
              </a:rPr>
              <a:t>Our brain uses glucose, or sugar, to operate, and without it, we notice </a:t>
            </a:r>
            <a:r>
              <a:rPr i="1" lang="en" sz="2599">
                <a:solidFill>
                  <a:srgbClr val="2A2A2A"/>
                </a:solidFill>
              </a:rPr>
              <a:t>difficulty concentrating, problem solving, and participating in school and extracurricular activities</a:t>
            </a:r>
            <a:r>
              <a:rPr lang="en" sz="2599">
                <a:solidFill>
                  <a:srgbClr val="2A2A2A"/>
                </a:solidFill>
              </a:rPr>
              <a:t>.</a:t>
            </a:r>
            <a:endParaRPr sz="2599">
              <a:solidFill>
                <a:srgbClr val="2A2A2A"/>
              </a:solidFill>
            </a:endParaRPr>
          </a:p>
          <a:p>
            <a:pPr indent="0" lvl="0" marL="0" rtl="0" algn="l">
              <a:lnSpc>
                <a:spcPct val="163636"/>
              </a:lnSpc>
              <a:spcBef>
                <a:spcPts val="1200"/>
              </a:spcBef>
              <a:spcAft>
                <a:spcPts val="1200"/>
              </a:spcAft>
              <a:buNone/>
            </a:pPr>
            <a:r>
              <a:rPr lang="en" sz="2599">
                <a:solidFill>
                  <a:srgbClr val="2A2A2A"/>
                </a:solidFill>
              </a:rPr>
              <a:t>Nutrition also is a way to provide the building blocks for </a:t>
            </a:r>
            <a:r>
              <a:rPr lang="en" sz="2599" u="sng">
                <a:solidFill>
                  <a:srgbClr val="2A2A2A"/>
                </a:solidFill>
              </a:rPr>
              <a:t>our body to regenerate</a:t>
            </a:r>
            <a:r>
              <a:rPr lang="en" sz="2599">
                <a:solidFill>
                  <a:srgbClr val="2A2A2A"/>
                </a:solidFill>
              </a:rPr>
              <a:t>, allowing our cells to repair themselves after a hard practice, improve our fatigue level, and have energy reserves to come back the next afternoon or day to do it all again.</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 name="Shape 95"/>
        <p:cNvGrpSpPr/>
        <p:nvPr/>
      </p:nvGrpSpPr>
      <p:grpSpPr>
        <a:xfrm>
          <a:off x="0" y="0"/>
          <a:ext cx="0" cy="0"/>
          <a:chOff x="0" y="0"/>
          <a:chExt cx="0" cy="0"/>
        </a:xfrm>
      </p:grpSpPr>
      <p:sp>
        <p:nvSpPr>
          <p:cNvPr id="96" name="Google Shape;96;p18"/>
          <p:cNvSpPr txBox="1"/>
          <p:nvPr>
            <p:ph type="title"/>
          </p:nvPr>
        </p:nvSpPr>
        <p:spPr>
          <a:xfrm>
            <a:off x="311700" y="445025"/>
            <a:ext cx="8520600" cy="707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Fueling for Athletes</a:t>
            </a:r>
            <a:endParaRPr/>
          </a:p>
        </p:txBody>
      </p:sp>
      <p:sp>
        <p:nvSpPr>
          <p:cNvPr id="97" name="Google Shape;97;p18"/>
          <p:cNvSpPr txBox="1"/>
          <p:nvPr>
            <p:ph idx="1" type="body"/>
          </p:nvPr>
        </p:nvSpPr>
        <p:spPr>
          <a:xfrm>
            <a:off x="311700" y="1266325"/>
            <a:ext cx="8520600" cy="3302700"/>
          </a:xfrm>
          <a:prstGeom prst="rect">
            <a:avLst/>
          </a:prstGeom>
        </p:spPr>
        <p:txBody>
          <a:bodyPr anchorCtr="0" anchor="t" bIns="91425" lIns="91425" spcFirstLastPara="1" rIns="91425" wrap="square" tIns="91425">
            <a:normAutofit lnSpcReduction="10000"/>
          </a:bodyPr>
          <a:lstStyle/>
          <a:p>
            <a:pPr indent="0" lvl="0" marL="0" rtl="0" algn="l">
              <a:lnSpc>
                <a:spcPct val="150000"/>
              </a:lnSpc>
              <a:spcBef>
                <a:spcPts val="1200"/>
              </a:spcBef>
              <a:spcAft>
                <a:spcPts val="0"/>
              </a:spcAft>
              <a:buNone/>
            </a:pPr>
            <a:r>
              <a:rPr lang="en" sz="1700">
                <a:solidFill>
                  <a:srgbClr val="2A2A2A"/>
                </a:solidFill>
              </a:rPr>
              <a:t>As athletes, our goal is to </a:t>
            </a:r>
            <a:r>
              <a:rPr b="1" lang="en" sz="1700">
                <a:solidFill>
                  <a:srgbClr val="2A2A2A"/>
                </a:solidFill>
              </a:rPr>
              <a:t>anticipate our body's energy needs</a:t>
            </a:r>
            <a:r>
              <a:rPr lang="en" sz="1700">
                <a:solidFill>
                  <a:srgbClr val="2A2A2A"/>
                </a:solidFill>
              </a:rPr>
              <a:t> and </a:t>
            </a:r>
            <a:r>
              <a:rPr lang="en" sz="1700" u="sng">
                <a:solidFill>
                  <a:srgbClr val="2A2A2A"/>
                </a:solidFill>
              </a:rPr>
              <a:t>provide a balanced snack or meal to assist in fuel and recovery</a:t>
            </a:r>
            <a:r>
              <a:rPr lang="en" sz="1700">
                <a:solidFill>
                  <a:srgbClr val="2A2A2A"/>
                </a:solidFill>
              </a:rPr>
              <a:t>.</a:t>
            </a:r>
            <a:endParaRPr sz="1700">
              <a:solidFill>
                <a:srgbClr val="2A2A2A"/>
              </a:solidFill>
            </a:endParaRPr>
          </a:p>
          <a:p>
            <a:pPr indent="0" lvl="0" marL="0" rtl="0" algn="l">
              <a:lnSpc>
                <a:spcPct val="150000"/>
              </a:lnSpc>
              <a:spcBef>
                <a:spcPts val="1200"/>
              </a:spcBef>
              <a:spcAft>
                <a:spcPts val="0"/>
              </a:spcAft>
              <a:buNone/>
            </a:pPr>
            <a:r>
              <a:rPr lang="en" sz="1700">
                <a:solidFill>
                  <a:srgbClr val="2A2A2A"/>
                </a:solidFill>
              </a:rPr>
              <a:t>Although we will go into specific amounts in our next section, making sure to include proteins, fruits &amp; veggies, and grains &amp; starchy carbs in each meal will help to achieve this goal.</a:t>
            </a:r>
            <a:endParaRPr sz="1700">
              <a:solidFill>
                <a:srgbClr val="2A2A2A"/>
              </a:solidFill>
            </a:endParaRPr>
          </a:p>
          <a:p>
            <a:pPr indent="0" lvl="0" marL="0" rtl="0" algn="l">
              <a:lnSpc>
                <a:spcPct val="150000"/>
              </a:lnSpc>
              <a:spcBef>
                <a:spcPts val="1200"/>
              </a:spcBef>
              <a:spcAft>
                <a:spcPts val="1200"/>
              </a:spcAft>
              <a:buNone/>
            </a:pPr>
            <a:r>
              <a:rPr lang="en" sz="1700">
                <a:solidFill>
                  <a:srgbClr val="2A2A2A"/>
                </a:solidFill>
              </a:rPr>
              <a:t>For snacks, we should not just eat </a:t>
            </a:r>
            <a:r>
              <a:rPr lang="en" sz="1700" u="sng">
                <a:solidFill>
                  <a:srgbClr val="2A2A2A"/>
                </a:solidFill>
              </a:rPr>
              <a:t>carbs or protein</a:t>
            </a:r>
            <a:r>
              <a:rPr lang="en" sz="1700">
                <a:solidFill>
                  <a:srgbClr val="2A2A2A"/>
                </a:solidFill>
              </a:rPr>
              <a:t> by themselves, but </a:t>
            </a:r>
            <a:r>
              <a:rPr b="1" lang="en" sz="1700">
                <a:solidFill>
                  <a:srgbClr val="2A2A2A"/>
                </a:solidFill>
              </a:rPr>
              <a:t>put them together for our bodies to absorb</a:t>
            </a:r>
            <a:r>
              <a:rPr lang="en" sz="1700">
                <a:solidFill>
                  <a:srgbClr val="2A2A2A"/>
                </a:solidFill>
              </a:rPr>
              <a:t> and maximize use of all fueling opportunities.</a:t>
            </a:r>
            <a:endParaRPr sz="3199">
              <a:solidFill>
                <a:srgbClr val="2A2A2A"/>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1" name="Shape 101"/>
        <p:cNvGrpSpPr/>
        <p:nvPr/>
      </p:nvGrpSpPr>
      <p:grpSpPr>
        <a:xfrm>
          <a:off x="0" y="0"/>
          <a:ext cx="0" cy="0"/>
          <a:chOff x="0" y="0"/>
          <a:chExt cx="0" cy="0"/>
        </a:xfrm>
      </p:grpSpPr>
      <p:sp>
        <p:nvSpPr>
          <p:cNvPr id="102" name="Google Shape;102;p19"/>
          <p:cNvSpPr txBox="1"/>
          <p:nvPr>
            <p:ph type="title"/>
          </p:nvPr>
        </p:nvSpPr>
        <p:spPr>
          <a:xfrm>
            <a:off x="311700" y="445025"/>
            <a:ext cx="8520600" cy="707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What we should be eating:</a:t>
            </a:r>
            <a:endParaRPr/>
          </a:p>
        </p:txBody>
      </p:sp>
      <p:sp>
        <p:nvSpPr>
          <p:cNvPr id="103" name="Google Shape;103;p19"/>
          <p:cNvSpPr txBox="1"/>
          <p:nvPr>
            <p:ph idx="1" type="body"/>
          </p:nvPr>
        </p:nvSpPr>
        <p:spPr>
          <a:xfrm>
            <a:off x="311700" y="1266175"/>
            <a:ext cx="3999900" cy="3302700"/>
          </a:xfrm>
          <a:prstGeom prst="rect">
            <a:avLst/>
          </a:prstGeom>
        </p:spPr>
        <p:txBody>
          <a:bodyPr anchorCtr="0" anchor="t" bIns="91425" lIns="91425" spcFirstLastPara="1" rIns="91425" wrap="square" tIns="91425">
            <a:normAutofit lnSpcReduction="20000"/>
          </a:bodyPr>
          <a:lstStyle/>
          <a:p>
            <a:pPr indent="0" lvl="0" marL="0" rtl="0" algn="l">
              <a:spcBef>
                <a:spcPts val="0"/>
              </a:spcBef>
              <a:spcAft>
                <a:spcPts val="0"/>
              </a:spcAft>
              <a:buNone/>
            </a:pPr>
            <a:r>
              <a:rPr b="1" lang="en" sz="1600"/>
              <a:t>Carbohydrates - </a:t>
            </a:r>
            <a:endParaRPr sz="1600"/>
          </a:p>
          <a:p>
            <a:pPr indent="-330200" lvl="0" marL="457200" rtl="0" algn="l">
              <a:spcBef>
                <a:spcPts val="1200"/>
              </a:spcBef>
              <a:spcAft>
                <a:spcPts val="0"/>
              </a:spcAft>
              <a:buSzPts val="1600"/>
              <a:buChar char="●"/>
            </a:pPr>
            <a:r>
              <a:rPr lang="en" sz="1600"/>
              <a:t>These are the main source of energy in the body.</a:t>
            </a:r>
            <a:endParaRPr sz="1600"/>
          </a:p>
          <a:p>
            <a:pPr indent="-330200" lvl="0" marL="457200" rtl="0" algn="l">
              <a:spcBef>
                <a:spcPts val="0"/>
              </a:spcBef>
              <a:spcAft>
                <a:spcPts val="0"/>
              </a:spcAft>
              <a:buSzPts val="1600"/>
              <a:buChar char="●"/>
            </a:pPr>
            <a:r>
              <a:rPr lang="en" sz="1600"/>
              <a:t>These should be included during meals, as well as in snacks eaten before and after practices for maximized fueling.</a:t>
            </a:r>
            <a:endParaRPr sz="1600"/>
          </a:p>
          <a:p>
            <a:pPr indent="-330200" lvl="0" marL="457200" rtl="0" algn="l">
              <a:spcBef>
                <a:spcPts val="0"/>
              </a:spcBef>
              <a:spcAft>
                <a:spcPts val="0"/>
              </a:spcAft>
              <a:buSzPts val="1600"/>
              <a:buChar char="●"/>
            </a:pPr>
            <a:r>
              <a:rPr lang="en" sz="1600"/>
              <a:t>Some examples:</a:t>
            </a:r>
            <a:endParaRPr sz="1600"/>
          </a:p>
          <a:p>
            <a:pPr indent="-330200" lvl="1" marL="914400" rtl="0" algn="l">
              <a:spcBef>
                <a:spcPts val="0"/>
              </a:spcBef>
              <a:spcAft>
                <a:spcPts val="0"/>
              </a:spcAft>
              <a:buSzPts val="1600"/>
              <a:buChar char="○"/>
            </a:pPr>
            <a:r>
              <a:rPr lang="en" sz="1600"/>
              <a:t>Root vegetables, whole grains, oats, beans, pasta, dairy, whole grain cereals, fruits, vegetables</a:t>
            </a:r>
            <a:endParaRPr sz="1600"/>
          </a:p>
        </p:txBody>
      </p:sp>
      <p:sp>
        <p:nvSpPr>
          <p:cNvPr id="104" name="Google Shape;104;p19"/>
          <p:cNvSpPr txBox="1"/>
          <p:nvPr>
            <p:ph idx="2" type="body"/>
          </p:nvPr>
        </p:nvSpPr>
        <p:spPr>
          <a:xfrm>
            <a:off x="4832400" y="1266175"/>
            <a:ext cx="3999900" cy="3302700"/>
          </a:xfrm>
          <a:prstGeom prst="rect">
            <a:avLst/>
          </a:prstGeom>
        </p:spPr>
        <p:txBody>
          <a:bodyPr anchorCtr="0" anchor="t" bIns="91425" lIns="91425" spcFirstLastPara="1" rIns="91425" wrap="square" tIns="91425">
            <a:normAutofit lnSpcReduction="20000"/>
          </a:bodyPr>
          <a:lstStyle/>
          <a:p>
            <a:pPr indent="0" lvl="0" marL="0" rtl="0" algn="l">
              <a:spcBef>
                <a:spcPts val="0"/>
              </a:spcBef>
              <a:spcAft>
                <a:spcPts val="0"/>
              </a:spcAft>
              <a:buNone/>
            </a:pPr>
            <a:r>
              <a:rPr b="1" lang="en" sz="1600"/>
              <a:t>Proteins - </a:t>
            </a:r>
            <a:endParaRPr sz="1600"/>
          </a:p>
          <a:p>
            <a:pPr indent="-330200" lvl="0" marL="457200" rtl="0" algn="l">
              <a:spcBef>
                <a:spcPts val="1200"/>
              </a:spcBef>
              <a:spcAft>
                <a:spcPts val="0"/>
              </a:spcAft>
              <a:buSzPts val="1600"/>
              <a:buChar char="●"/>
            </a:pPr>
            <a:r>
              <a:rPr lang="en" sz="1600"/>
              <a:t>This is the main way we repair our muscles following physical activity</a:t>
            </a:r>
            <a:endParaRPr sz="1600"/>
          </a:p>
          <a:p>
            <a:pPr indent="-330200" lvl="0" marL="457200" rtl="0" algn="l">
              <a:spcBef>
                <a:spcPts val="0"/>
              </a:spcBef>
              <a:spcAft>
                <a:spcPts val="0"/>
              </a:spcAft>
              <a:buSzPts val="1600"/>
              <a:buChar char="●"/>
            </a:pPr>
            <a:r>
              <a:rPr lang="en" sz="1600"/>
              <a:t>This also is what controls how full we feel! </a:t>
            </a:r>
            <a:endParaRPr sz="1600"/>
          </a:p>
          <a:p>
            <a:pPr indent="-330200" lvl="0" marL="457200" rtl="0" algn="l">
              <a:spcBef>
                <a:spcPts val="0"/>
              </a:spcBef>
              <a:spcAft>
                <a:spcPts val="0"/>
              </a:spcAft>
              <a:buSzPts val="1600"/>
              <a:buChar char="●"/>
            </a:pPr>
            <a:r>
              <a:rPr lang="en" sz="1600"/>
              <a:t>This doesn’t get stored in the body, so we need small amounts frequently throughout the day</a:t>
            </a:r>
            <a:endParaRPr sz="1600"/>
          </a:p>
          <a:p>
            <a:pPr indent="-330200" lvl="0" marL="457200" rtl="0" algn="l">
              <a:spcBef>
                <a:spcPts val="0"/>
              </a:spcBef>
              <a:spcAft>
                <a:spcPts val="0"/>
              </a:spcAft>
              <a:buSzPts val="1600"/>
              <a:buChar char="●"/>
            </a:pPr>
            <a:r>
              <a:rPr lang="en" sz="1600"/>
              <a:t>Some examples:</a:t>
            </a:r>
            <a:endParaRPr sz="1600"/>
          </a:p>
          <a:p>
            <a:pPr indent="-330200" lvl="1" marL="914400" rtl="0" algn="l">
              <a:spcBef>
                <a:spcPts val="0"/>
              </a:spcBef>
              <a:spcAft>
                <a:spcPts val="0"/>
              </a:spcAft>
              <a:buSzPts val="1600"/>
              <a:buChar char="○"/>
            </a:pPr>
            <a:r>
              <a:rPr lang="en" sz="1600"/>
              <a:t>Boneless/skinless and lean meat, fish, tofu, edamame, beans</a:t>
            </a:r>
            <a:endParaRPr sz="160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 name="Shape 108"/>
        <p:cNvGrpSpPr/>
        <p:nvPr/>
      </p:nvGrpSpPr>
      <p:grpSpPr>
        <a:xfrm>
          <a:off x="0" y="0"/>
          <a:ext cx="0" cy="0"/>
          <a:chOff x="0" y="0"/>
          <a:chExt cx="0" cy="0"/>
        </a:xfrm>
      </p:grpSpPr>
      <p:sp>
        <p:nvSpPr>
          <p:cNvPr id="109" name="Google Shape;109;p20"/>
          <p:cNvSpPr txBox="1"/>
          <p:nvPr>
            <p:ph type="title"/>
          </p:nvPr>
        </p:nvSpPr>
        <p:spPr>
          <a:xfrm>
            <a:off x="311700" y="445025"/>
            <a:ext cx="8520600" cy="707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What we should be eating:</a:t>
            </a:r>
            <a:endParaRPr/>
          </a:p>
        </p:txBody>
      </p:sp>
      <p:sp>
        <p:nvSpPr>
          <p:cNvPr id="110" name="Google Shape;110;p20"/>
          <p:cNvSpPr txBox="1"/>
          <p:nvPr>
            <p:ph idx="1" type="body"/>
          </p:nvPr>
        </p:nvSpPr>
        <p:spPr>
          <a:xfrm>
            <a:off x="311700" y="1266175"/>
            <a:ext cx="3999900" cy="3302700"/>
          </a:xfrm>
          <a:prstGeom prst="rect">
            <a:avLst/>
          </a:prstGeom>
        </p:spPr>
        <p:txBody>
          <a:bodyPr anchorCtr="0" anchor="t" bIns="91425" lIns="91425" spcFirstLastPara="1" rIns="91425" wrap="square" tIns="91425">
            <a:normAutofit lnSpcReduction="10000"/>
          </a:bodyPr>
          <a:lstStyle/>
          <a:p>
            <a:pPr indent="0" lvl="0" marL="0" rtl="0" algn="l">
              <a:spcBef>
                <a:spcPts val="0"/>
              </a:spcBef>
              <a:spcAft>
                <a:spcPts val="0"/>
              </a:spcAft>
              <a:buNone/>
            </a:pPr>
            <a:r>
              <a:rPr b="1" lang="en" sz="1600"/>
              <a:t>Fats </a:t>
            </a:r>
            <a:r>
              <a:rPr b="1" lang="en" sz="1600"/>
              <a:t>- </a:t>
            </a:r>
            <a:endParaRPr sz="1600"/>
          </a:p>
          <a:p>
            <a:pPr indent="-330200" lvl="0" marL="457200" rtl="0" algn="l">
              <a:spcBef>
                <a:spcPts val="1200"/>
              </a:spcBef>
              <a:spcAft>
                <a:spcPts val="0"/>
              </a:spcAft>
              <a:buSzPts val="1600"/>
              <a:buChar char="●"/>
            </a:pPr>
            <a:r>
              <a:rPr lang="en" sz="1600"/>
              <a:t>Fats are required for our body to function properly, but we need to keep in mind the type of fats we are having. </a:t>
            </a:r>
            <a:endParaRPr sz="1600"/>
          </a:p>
          <a:p>
            <a:pPr indent="-330200" lvl="0" marL="457200" rtl="0" algn="l">
              <a:spcBef>
                <a:spcPts val="0"/>
              </a:spcBef>
              <a:spcAft>
                <a:spcPts val="0"/>
              </a:spcAft>
              <a:buSzPts val="1600"/>
              <a:buChar char="●"/>
            </a:pPr>
            <a:r>
              <a:rPr lang="en" sz="1600"/>
              <a:t>They allow brain function, energy, and fat soluble vitamin absorption</a:t>
            </a:r>
            <a:endParaRPr sz="1600"/>
          </a:p>
          <a:p>
            <a:pPr indent="-330200" lvl="0" marL="457200" rtl="0" algn="l">
              <a:spcBef>
                <a:spcPts val="0"/>
              </a:spcBef>
              <a:spcAft>
                <a:spcPts val="0"/>
              </a:spcAft>
              <a:buSzPts val="1600"/>
              <a:buChar char="●"/>
            </a:pPr>
            <a:r>
              <a:rPr lang="en" sz="1600"/>
              <a:t>Some examples:</a:t>
            </a:r>
            <a:endParaRPr sz="1600"/>
          </a:p>
          <a:p>
            <a:pPr indent="-330200" lvl="1" marL="914400" rtl="0" algn="l">
              <a:spcBef>
                <a:spcPts val="0"/>
              </a:spcBef>
              <a:spcAft>
                <a:spcPts val="0"/>
              </a:spcAft>
              <a:buSzPts val="1600"/>
              <a:buChar char="○"/>
            </a:pPr>
            <a:r>
              <a:rPr lang="en" sz="1600"/>
              <a:t>Olive / canola / fish / avocado oils, egg yolks, nuts, seeds, nut butters (like peanut/almond)</a:t>
            </a:r>
            <a:endParaRPr sz="1600"/>
          </a:p>
        </p:txBody>
      </p:sp>
      <p:sp>
        <p:nvSpPr>
          <p:cNvPr id="111" name="Google Shape;111;p20"/>
          <p:cNvSpPr txBox="1"/>
          <p:nvPr>
            <p:ph idx="2" type="body"/>
          </p:nvPr>
        </p:nvSpPr>
        <p:spPr>
          <a:xfrm>
            <a:off x="4832400" y="1266175"/>
            <a:ext cx="3999900" cy="3302700"/>
          </a:xfrm>
          <a:prstGeom prst="rect">
            <a:avLst/>
          </a:prstGeom>
        </p:spPr>
        <p:txBody>
          <a:bodyPr anchorCtr="0" anchor="t" bIns="91425" lIns="91425" spcFirstLastPara="1" rIns="91425" wrap="square" tIns="91425">
            <a:normAutofit lnSpcReduction="10000"/>
          </a:bodyPr>
          <a:lstStyle/>
          <a:p>
            <a:pPr indent="0" lvl="0" marL="0" rtl="0" algn="l">
              <a:spcBef>
                <a:spcPts val="0"/>
              </a:spcBef>
              <a:spcAft>
                <a:spcPts val="0"/>
              </a:spcAft>
              <a:buNone/>
            </a:pPr>
            <a:r>
              <a:rPr b="1" lang="en" sz="1600"/>
              <a:t>Hydration </a:t>
            </a:r>
            <a:r>
              <a:rPr b="1" lang="en" sz="1600"/>
              <a:t>- </a:t>
            </a:r>
            <a:endParaRPr sz="1600"/>
          </a:p>
          <a:p>
            <a:pPr indent="-330200" lvl="0" marL="457200" rtl="0" algn="l">
              <a:spcBef>
                <a:spcPts val="1200"/>
              </a:spcBef>
              <a:spcAft>
                <a:spcPts val="0"/>
              </a:spcAft>
              <a:buSzPts val="1600"/>
              <a:buChar char="●"/>
            </a:pPr>
            <a:r>
              <a:rPr lang="en" sz="1600"/>
              <a:t>Hydration</a:t>
            </a:r>
            <a:r>
              <a:rPr lang="en" sz="1600"/>
              <a:t> is equally important as the foods you’re eating. </a:t>
            </a:r>
            <a:endParaRPr sz="1600"/>
          </a:p>
          <a:p>
            <a:pPr indent="-330200" lvl="0" marL="457200" rtl="0" algn="l">
              <a:spcBef>
                <a:spcPts val="0"/>
              </a:spcBef>
              <a:spcAft>
                <a:spcPts val="0"/>
              </a:spcAft>
              <a:buSzPts val="1600"/>
              <a:buChar char="●"/>
            </a:pPr>
            <a:r>
              <a:rPr lang="en" sz="1600"/>
              <a:t>Water makes up 45-75% of your body, and plays a role in every cell, organ, tissue in the body. </a:t>
            </a:r>
            <a:endParaRPr sz="1600"/>
          </a:p>
          <a:p>
            <a:pPr indent="-330200" lvl="0" marL="457200" rtl="0" algn="l">
              <a:spcBef>
                <a:spcPts val="0"/>
              </a:spcBef>
              <a:spcAft>
                <a:spcPts val="0"/>
              </a:spcAft>
              <a:buSzPts val="1600"/>
              <a:buChar char="●"/>
            </a:pPr>
            <a:r>
              <a:rPr lang="en" sz="1600"/>
              <a:t>Some examples:</a:t>
            </a:r>
            <a:endParaRPr sz="1600"/>
          </a:p>
          <a:p>
            <a:pPr indent="-330200" lvl="1" marL="914400" rtl="0" algn="l">
              <a:spcBef>
                <a:spcPts val="0"/>
              </a:spcBef>
              <a:spcAft>
                <a:spcPts val="0"/>
              </a:spcAft>
              <a:buSzPts val="1600"/>
              <a:buChar char="○"/>
            </a:pPr>
            <a:r>
              <a:rPr lang="en" sz="1600"/>
              <a:t>Water by itself, food with high water content, common sports drink (these should be used in small amounts)</a:t>
            </a:r>
            <a:endParaRPr sz="160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5" name="Shape 115"/>
        <p:cNvGrpSpPr/>
        <p:nvPr/>
      </p:nvGrpSpPr>
      <p:grpSpPr>
        <a:xfrm>
          <a:off x="0" y="0"/>
          <a:ext cx="0" cy="0"/>
          <a:chOff x="0" y="0"/>
          <a:chExt cx="0" cy="0"/>
        </a:xfrm>
      </p:grpSpPr>
      <p:sp>
        <p:nvSpPr>
          <p:cNvPr id="116" name="Google Shape;116;p21"/>
          <p:cNvSpPr txBox="1"/>
          <p:nvPr>
            <p:ph type="title"/>
          </p:nvPr>
        </p:nvSpPr>
        <p:spPr>
          <a:xfrm>
            <a:off x="311700" y="445025"/>
            <a:ext cx="8520600" cy="707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What to eat resources:</a:t>
            </a:r>
            <a:endParaRPr/>
          </a:p>
        </p:txBody>
      </p:sp>
      <p:sp>
        <p:nvSpPr>
          <p:cNvPr id="117" name="Google Shape;117;p21"/>
          <p:cNvSpPr txBox="1"/>
          <p:nvPr>
            <p:ph idx="1" type="body"/>
          </p:nvPr>
        </p:nvSpPr>
        <p:spPr>
          <a:xfrm>
            <a:off x="311700" y="1266325"/>
            <a:ext cx="8520600" cy="3302700"/>
          </a:xfrm>
          <a:prstGeom prst="rect">
            <a:avLst/>
          </a:prstGeom>
          <a:ln>
            <a:noFill/>
          </a:ln>
        </p:spPr>
        <p:txBody>
          <a:bodyPr anchorCtr="0" anchor="t" bIns="91425" lIns="91425" spcFirstLastPara="1" rIns="91425" wrap="square" tIns="91425">
            <a:normAutofit/>
          </a:bodyPr>
          <a:lstStyle/>
          <a:p>
            <a:pPr indent="0" lvl="0" marL="0" rtl="0" algn="l">
              <a:spcBef>
                <a:spcPts val="0"/>
              </a:spcBef>
              <a:spcAft>
                <a:spcPts val="0"/>
              </a:spcAft>
              <a:buNone/>
            </a:pPr>
            <a:r>
              <a:rPr lang="en"/>
              <a:t>Visit Team Website</a:t>
            </a:r>
            <a:endParaRPr/>
          </a:p>
          <a:p>
            <a:pPr indent="-342900" lvl="0" marL="457200" rtl="0" algn="l">
              <a:spcBef>
                <a:spcPts val="1200"/>
              </a:spcBef>
              <a:spcAft>
                <a:spcPts val="0"/>
              </a:spcAft>
              <a:buSzPts val="1800"/>
              <a:buChar char="●"/>
            </a:pPr>
            <a:r>
              <a:rPr lang="en"/>
              <a:t>Log in to access information (only for our NLSC members!)</a:t>
            </a:r>
            <a:endParaRPr/>
          </a:p>
          <a:p>
            <a:pPr indent="-342900" lvl="0" marL="457200" rtl="0" algn="l">
              <a:spcBef>
                <a:spcPts val="0"/>
              </a:spcBef>
              <a:spcAft>
                <a:spcPts val="0"/>
              </a:spcAft>
              <a:buSzPts val="1800"/>
              <a:buChar char="●"/>
            </a:pPr>
            <a:r>
              <a:rPr lang="en"/>
              <a:t>Click Dryside Tab</a:t>
            </a:r>
            <a:endParaRPr/>
          </a:p>
          <a:p>
            <a:pPr indent="-342900" lvl="0" marL="457200" rtl="0" algn="l">
              <a:spcBef>
                <a:spcPts val="0"/>
              </a:spcBef>
              <a:spcAft>
                <a:spcPts val="0"/>
              </a:spcAft>
              <a:buSzPts val="1800"/>
              <a:buChar char="●"/>
            </a:pPr>
            <a:r>
              <a:rPr lang="en"/>
              <a:t>Scroll down to Week One Resources for more information on all this information</a:t>
            </a:r>
            <a:endParaRPr/>
          </a:p>
          <a:p>
            <a:pPr indent="0" lvl="0" marL="0" rtl="0" algn="l">
              <a:spcBef>
                <a:spcPts val="1200"/>
              </a:spcBef>
              <a:spcAft>
                <a:spcPts val="0"/>
              </a:spcAft>
              <a:buNone/>
            </a:pPr>
            <a:r>
              <a:t/>
            </a:r>
            <a:endParaRPr/>
          </a:p>
          <a:p>
            <a:pPr indent="0" lvl="0" marL="0" rtl="0" algn="l">
              <a:spcBef>
                <a:spcPts val="1200"/>
              </a:spcBef>
              <a:spcAft>
                <a:spcPts val="1200"/>
              </a:spcAft>
              <a:buNone/>
            </a:pPr>
            <a:r>
              <a:rPr lang="en" sz="2400">
                <a:solidFill>
                  <a:schemeClr val="dk1"/>
                </a:solidFill>
              </a:rPr>
              <a:t>Questions before moving on to WHEN to eat?</a:t>
            </a:r>
            <a:endParaRPr sz="2400">
              <a:solidFill>
                <a:schemeClr val="dk1"/>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Tropic">
  <a:themeElements>
    <a:clrScheme name="Tropic">
      <a:dk1>
        <a:srgbClr val="A1E8D9"/>
      </a:dk1>
      <a:lt1>
        <a:srgbClr val="FFFFFF"/>
      </a:lt1>
      <a:dk2>
        <a:srgbClr val="695D46"/>
      </a:dk2>
      <a:lt2>
        <a:srgbClr val="B3A77D"/>
      </a:lt2>
      <a:accent1>
        <a:srgbClr val="EF6C00"/>
      </a:accent1>
      <a:accent2>
        <a:srgbClr val="CE93D8"/>
      </a:accent2>
      <a:accent3>
        <a:srgbClr val="4DB6AC"/>
      </a:accent3>
      <a:accent4>
        <a:srgbClr val="FF9800"/>
      </a:accent4>
      <a:accent5>
        <a:srgbClr val="009668"/>
      </a:accent5>
      <a:accent6>
        <a:srgbClr val="EEFF41"/>
      </a:accent6>
      <a:hlink>
        <a:srgbClr val="009668"/>
      </a:hlink>
      <a:folHlink>
        <a:srgbClr val="00966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