
<file path=[Content_Types].xml><?xml version="1.0" encoding="utf-8"?>
<Types xmlns="http://schemas.openxmlformats.org/package/2006/content-types">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Lst>
  <p:sldSz cy="5143500" cx="9144000"/>
  <p:notesSz cx="6858000" cy="9144000"/>
  <p:embeddedFontLst>
    <p:embeddedFont>
      <p:font typeface="PT Sans Narrow"/>
      <p:regular r:id="rId26"/>
      <p:bold r:id="rId27"/>
    </p:embeddedFont>
    <p:embeddedFont>
      <p:font typeface="Open Sans"/>
      <p:regular r:id="rId28"/>
      <p:bold r:id="rId29"/>
      <p:italic r:id="rId30"/>
      <p:boldItalic r:id="rId3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PTSansNarrow-regular.fntdata"/><Relationship Id="rId25" Type="http://schemas.openxmlformats.org/officeDocument/2006/relationships/slide" Target="slides/slide20.xml"/><Relationship Id="rId28" Type="http://schemas.openxmlformats.org/officeDocument/2006/relationships/font" Target="fonts/OpenSans-regular.fntdata"/><Relationship Id="rId27" Type="http://schemas.openxmlformats.org/officeDocument/2006/relationships/font" Target="fonts/PTSansNarrow-bold.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OpenSans-bold.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OpenSans-boldItalic.fntdata"/><Relationship Id="rId30" Type="http://schemas.openxmlformats.org/officeDocument/2006/relationships/font" Target="fonts/OpenSans-italic.fntdata"/><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122e6a32a30_0_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122e6a32a30_0_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22e6a32a30_0_4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22e6a32a30_0_4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122e6a32a30_0_4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122e6a32a30_0_4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122e6a32a30_0_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122e6a32a30_0_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122e6a32a30_0_5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122e6a32a30_0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8" name="Shape 148"/>
        <p:cNvGrpSpPr/>
        <p:nvPr/>
      </p:nvGrpSpPr>
      <p:grpSpPr>
        <a:xfrm>
          <a:off x="0" y="0"/>
          <a:ext cx="0" cy="0"/>
          <a:chOff x="0" y="0"/>
          <a:chExt cx="0" cy="0"/>
        </a:xfrm>
      </p:grpSpPr>
      <p:sp>
        <p:nvSpPr>
          <p:cNvPr id="149" name="Google Shape;149;g122e6a32a30_0_6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0" name="Google Shape;150;g122e6a32a30_0_6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11afdbd1bc1_0_7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6" name="Google Shape;156;g11afdbd1bc1_0_7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g11afdbd1bc1_0_5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2" name="Google Shape;162;g11afdbd1bc1_0_5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11afdbd1bc1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11afdbd1bc1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11afdbd1bc1_0_6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11afdbd1bc1_0_6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11426820a6c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11426820a6c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11d6f1350ee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11d6f1350ee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22e6a32a30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22e6a32a30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g11d6f1350ee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2" name="Google Shape;82;g11d6f1350ee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g122e6a32a30_0_1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8" name="Google Shape;88;g122e6a32a30_0_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22e6a32a30_0_1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22e6a32a30_0_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22e6a32a30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22e6a32a30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22e6a32a30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22e6a32a30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122e6a32a30_0_3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122e6a32a30_0_3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cxnSp>
        <p:nvCxnSpPr>
          <p:cNvPr id="10" name="Google Shape;10;p2"/>
          <p:cNvCxnSpPr/>
          <p:nvPr/>
        </p:nvCxnSpPr>
        <p:spPr>
          <a:xfrm>
            <a:off x="7007735" y="3176888"/>
            <a:ext cx="562200" cy="0"/>
          </a:xfrm>
          <a:prstGeom prst="straightConnector1">
            <a:avLst/>
          </a:prstGeom>
          <a:noFill/>
          <a:ln cap="flat" cmpd="sng" w="76200">
            <a:solidFill>
              <a:schemeClr val="lt2"/>
            </a:solidFill>
            <a:prstDash val="solid"/>
            <a:round/>
            <a:headEnd len="sm" w="sm" type="none"/>
            <a:tailEnd len="sm" w="sm" type="none"/>
          </a:ln>
        </p:spPr>
      </p:cxnSp>
      <p:cxnSp>
        <p:nvCxnSpPr>
          <p:cNvPr id="11" name="Google Shape;11;p2"/>
          <p:cNvCxnSpPr/>
          <p:nvPr/>
        </p:nvCxnSpPr>
        <p:spPr>
          <a:xfrm>
            <a:off x="1575035" y="3158252"/>
            <a:ext cx="562200" cy="0"/>
          </a:xfrm>
          <a:prstGeom prst="straightConnector1">
            <a:avLst/>
          </a:prstGeom>
          <a:noFill/>
          <a:ln cap="flat" cmpd="sng" w="76200">
            <a:solidFill>
              <a:schemeClr val="lt2"/>
            </a:solidFill>
            <a:prstDash val="solid"/>
            <a:round/>
            <a:headEnd len="sm" w="sm" type="none"/>
            <a:tailEnd len="sm" w="sm" type="none"/>
          </a:ln>
        </p:spPr>
      </p:cxnSp>
      <p:grpSp>
        <p:nvGrpSpPr>
          <p:cNvPr id="12" name="Google Shape;12;p2"/>
          <p:cNvGrpSpPr/>
          <p:nvPr/>
        </p:nvGrpSpPr>
        <p:grpSpPr>
          <a:xfrm>
            <a:off x="1004144" y="1022025"/>
            <a:ext cx="7136668" cy="152400"/>
            <a:chOff x="1346429" y="1011300"/>
            <a:chExt cx="6452100" cy="152400"/>
          </a:xfrm>
        </p:grpSpPr>
        <p:cxnSp>
          <p:nvCxnSpPr>
            <p:cNvPr id="13" name="Google Shape;13;p2"/>
            <p:cNvCxnSpPr/>
            <p:nvPr/>
          </p:nvCxnSpPr>
          <p:spPr>
            <a:xfrm rot="10800000">
              <a:off x="1346429" y="1011300"/>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4" name="Google Shape;14;p2"/>
            <p:cNvCxnSpPr/>
            <p:nvPr/>
          </p:nvCxnSpPr>
          <p:spPr>
            <a:xfrm rot="10800000">
              <a:off x="1346429" y="1163700"/>
              <a:ext cx="6452100" cy="0"/>
            </a:xfrm>
            <a:prstGeom prst="straightConnector1">
              <a:avLst/>
            </a:prstGeom>
            <a:noFill/>
            <a:ln cap="flat" cmpd="sng" w="9525">
              <a:solidFill>
                <a:schemeClr val="accent3"/>
              </a:solidFill>
              <a:prstDash val="solid"/>
              <a:round/>
              <a:headEnd len="sm" w="sm" type="none"/>
              <a:tailEnd len="sm" w="sm" type="none"/>
            </a:ln>
          </p:spPr>
        </p:cxnSp>
      </p:grpSp>
      <p:grpSp>
        <p:nvGrpSpPr>
          <p:cNvPr id="15" name="Google Shape;15;p2"/>
          <p:cNvGrpSpPr/>
          <p:nvPr/>
        </p:nvGrpSpPr>
        <p:grpSpPr>
          <a:xfrm>
            <a:off x="1004151" y="3969100"/>
            <a:ext cx="7136668" cy="152400"/>
            <a:chOff x="1346435" y="3969088"/>
            <a:chExt cx="6452100" cy="152400"/>
          </a:xfrm>
        </p:grpSpPr>
        <p:cxnSp>
          <p:nvCxnSpPr>
            <p:cNvPr id="16" name="Google Shape;16;p2"/>
            <p:cNvCxnSpPr/>
            <p:nvPr/>
          </p:nvCxnSpPr>
          <p:spPr>
            <a:xfrm>
              <a:off x="1346435" y="4121488"/>
              <a:ext cx="6452100" cy="0"/>
            </a:xfrm>
            <a:prstGeom prst="straightConnector1">
              <a:avLst/>
            </a:prstGeom>
            <a:noFill/>
            <a:ln cap="flat" cmpd="sng" w="76200">
              <a:solidFill>
                <a:schemeClr val="accent3"/>
              </a:solidFill>
              <a:prstDash val="solid"/>
              <a:round/>
              <a:headEnd len="sm" w="sm" type="none"/>
              <a:tailEnd len="sm" w="sm" type="none"/>
            </a:ln>
          </p:spPr>
        </p:cxnSp>
        <p:cxnSp>
          <p:nvCxnSpPr>
            <p:cNvPr id="17" name="Google Shape;17;p2"/>
            <p:cNvCxnSpPr/>
            <p:nvPr/>
          </p:nvCxnSpPr>
          <p:spPr>
            <a:xfrm>
              <a:off x="1346435" y="3969088"/>
              <a:ext cx="6452100" cy="0"/>
            </a:xfrm>
            <a:prstGeom prst="straightConnector1">
              <a:avLst/>
            </a:prstGeom>
            <a:noFill/>
            <a:ln cap="flat" cmpd="sng" w="9525">
              <a:solidFill>
                <a:schemeClr val="accent3"/>
              </a:solidFill>
              <a:prstDash val="solid"/>
              <a:round/>
              <a:headEnd len="sm" w="sm" type="none"/>
              <a:tailEnd len="sm" w="sm" type="none"/>
            </a:ln>
          </p:spPr>
        </p:cxnSp>
      </p:grpSp>
      <p:sp>
        <p:nvSpPr>
          <p:cNvPr id="18" name="Google Shape;18;p2"/>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lvl1pPr lvl="0" algn="ctr">
              <a:spcBef>
                <a:spcPts val="0"/>
              </a:spcBef>
              <a:spcAft>
                <a:spcPts val="0"/>
              </a:spcAft>
              <a:buSzPts val="5400"/>
              <a:buNone/>
              <a:defRPr sz="5400"/>
            </a:lvl1pPr>
            <a:lvl2pPr lvl="1" algn="ctr">
              <a:spcBef>
                <a:spcPts val="0"/>
              </a:spcBef>
              <a:spcAft>
                <a:spcPts val="0"/>
              </a:spcAft>
              <a:buSzPts val="5400"/>
              <a:buNone/>
              <a:defRPr sz="5400"/>
            </a:lvl2pPr>
            <a:lvl3pPr lvl="2" algn="ctr">
              <a:spcBef>
                <a:spcPts val="0"/>
              </a:spcBef>
              <a:spcAft>
                <a:spcPts val="0"/>
              </a:spcAft>
              <a:buSzPts val="5400"/>
              <a:buNone/>
              <a:defRPr sz="5400"/>
            </a:lvl3pPr>
            <a:lvl4pPr lvl="3" algn="ctr">
              <a:spcBef>
                <a:spcPts val="0"/>
              </a:spcBef>
              <a:spcAft>
                <a:spcPts val="0"/>
              </a:spcAft>
              <a:buSzPts val="5400"/>
              <a:buNone/>
              <a:defRPr sz="5400"/>
            </a:lvl4pPr>
            <a:lvl5pPr lvl="4" algn="ctr">
              <a:spcBef>
                <a:spcPts val="0"/>
              </a:spcBef>
              <a:spcAft>
                <a:spcPts val="0"/>
              </a:spcAft>
              <a:buSzPts val="5400"/>
              <a:buNone/>
              <a:defRPr sz="5400"/>
            </a:lvl5pPr>
            <a:lvl6pPr lvl="5" algn="ctr">
              <a:spcBef>
                <a:spcPts val="0"/>
              </a:spcBef>
              <a:spcAft>
                <a:spcPts val="0"/>
              </a:spcAft>
              <a:buSzPts val="5400"/>
              <a:buNone/>
              <a:defRPr sz="5400"/>
            </a:lvl6pPr>
            <a:lvl7pPr lvl="6" algn="ctr">
              <a:spcBef>
                <a:spcPts val="0"/>
              </a:spcBef>
              <a:spcAft>
                <a:spcPts val="0"/>
              </a:spcAft>
              <a:buSzPts val="5400"/>
              <a:buNone/>
              <a:defRPr sz="5400"/>
            </a:lvl7pPr>
            <a:lvl8pPr lvl="7" algn="ctr">
              <a:spcBef>
                <a:spcPts val="0"/>
              </a:spcBef>
              <a:spcAft>
                <a:spcPts val="0"/>
              </a:spcAft>
              <a:buSzPts val="5400"/>
              <a:buNone/>
              <a:defRPr sz="5400"/>
            </a:lvl8pPr>
            <a:lvl9pPr lvl="8" algn="ctr">
              <a:spcBef>
                <a:spcPts val="0"/>
              </a:spcBef>
              <a:spcAft>
                <a:spcPts val="0"/>
              </a:spcAft>
              <a:buSzPts val="5400"/>
              <a:buNone/>
              <a:defRPr sz="5400"/>
            </a:lvl9pPr>
          </a:lstStyle>
          <a:p/>
        </p:txBody>
      </p:sp>
      <p:sp>
        <p:nvSpPr>
          <p:cNvPr id="19" name="Google Shape;19;p2"/>
          <p:cNvSpPr txBox="1"/>
          <p:nvPr>
            <p:ph idx="1" type="subTitle"/>
          </p:nvPr>
        </p:nvSpPr>
        <p:spPr>
          <a:xfrm>
            <a:off x="2137225" y="2850039"/>
            <a:ext cx="48705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None/>
              <a:defRPr sz="2400"/>
            </a:lvl1pPr>
            <a:lvl2pPr lvl="1" algn="ctr">
              <a:lnSpc>
                <a:spcPct val="100000"/>
              </a:lnSpc>
              <a:spcBef>
                <a:spcPts val="0"/>
              </a:spcBef>
              <a:spcAft>
                <a:spcPts val="0"/>
              </a:spcAft>
              <a:buSzPts val="2400"/>
              <a:buNone/>
              <a:defRPr sz="2400"/>
            </a:lvl2pPr>
            <a:lvl3pPr lvl="2" algn="ctr">
              <a:lnSpc>
                <a:spcPct val="100000"/>
              </a:lnSpc>
              <a:spcBef>
                <a:spcPts val="0"/>
              </a:spcBef>
              <a:spcAft>
                <a:spcPts val="0"/>
              </a:spcAft>
              <a:buSzPts val="2400"/>
              <a:buNone/>
              <a:defRPr sz="2400"/>
            </a:lvl3pPr>
            <a:lvl4pPr lvl="3" algn="ctr">
              <a:lnSpc>
                <a:spcPct val="100000"/>
              </a:lnSpc>
              <a:spcBef>
                <a:spcPts val="0"/>
              </a:spcBef>
              <a:spcAft>
                <a:spcPts val="0"/>
              </a:spcAft>
              <a:buSzPts val="2400"/>
              <a:buNone/>
              <a:defRPr sz="2400"/>
            </a:lvl4pPr>
            <a:lvl5pPr lvl="4" algn="ctr">
              <a:lnSpc>
                <a:spcPct val="100000"/>
              </a:lnSpc>
              <a:spcBef>
                <a:spcPts val="0"/>
              </a:spcBef>
              <a:spcAft>
                <a:spcPts val="0"/>
              </a:spcAft>
              <a:buSzPts val="2400"/>
              <a:buNone/>
              <a:defRPr sz="2400"/>
            </a:lvl5pPr>
            <a:lvl6pPr lvl="5" algn="ctr">
              <a:lnSpc>
                <a:spcPct val="100000"/>
              </a:lnSpc>
              <a:spcBef>
                <a:spcPts val="0"/>
              </a:spcBef>
              <a:spcAft>
                <a:spcPts val="0"/>
              </a:spcAft>
              <a:buSzPts val="2400"/>
              <a:buNone/>
              <a:defRPr sz="2400"/>
            </a:lvl6pPr>
            <a:lvl7pPr lvl="6" algn="ctr">
              <a:lnSpc>
                <a:spcPct val="100000"/>
              </a:lnSpc>
              <a:spcBef>
                <a:spcPts val="0"/>
              </a:spcBef>
              <a:spcAft>
                <a:spcPts val="0"/>
              </a:spcAft>
              <a:buSzPts val="2400"/>
              <a:buNone/>
              <a:defRPr sz="2400"/>
            </a:lvl7pPr>
            <a:lvl8pPr lvl="7" algn="ctr">
              <a:lnSpc>
                <a:spcPct val="100000"/>
              </a:lnSpc>
              <a:spcBef>
                <a:spcPts val="0"/>
              </a:spcBef>
              <a:spcAft>
                <a:spcPts val="0"/>
              </a:spcAft>
              <a:buSzPts val="2400"/>
              <a:buNone/>
              <a:defRPr sz="2400"/>
            </a:lvl8pPr>
            <a:lvl9pPr lvl="8" algn="ctr">
              <a:lnSpc>
                <a:spcPct val="100000"/>
              </a:lnSpc>
              <a:spcBef>
                <a:spcPts val="0"/>
              </a:spcBef>
              <a:spcAft>
                <a:spcPts val="0"/>
              </a:spcAft>
              <a:buSzPts val="2400"/>
              <a:buNone/>
              <a:defRPr sz="2400"/>
            </a:lvl9pPr>
          </a:lstStyle>
          <a:p/>
        </p:txBody>
      </p:sp>
      <p:sp>
        <p:nvSpPr>
          <p:cNvPr id="20" name="Google Shape;20;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5" name="Shape 55"/>
        <p:cNvGrpSpPr/>
        <p:nvPr/>
      </p:nvGrpSpPr>
      <p:grpSpPr>
        <a:xfrm>
          <a:off x="0" y="0"/>
          <a:ext cx="0" cy="0"/>
          <a:chOff x="0" y="0"/>
          <a:chExt cx="0" cy="0"/>
        </a:xfrm>
      </p:grpSpPr>
      <p:sp>
        <p:nvSpPr>
          <p:cNvPr id="56" name="Google Shape;56;p11"/>
          <p:cNvSpPr/>
          <p:nvPr/>
        </p:nvSpPr>
        <p:spPr>
          <a:xfrm>
            <a:off x="-75"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1"/>
          <p:cNvSpPr txBox="1"/>
          <p:nvPr>
            <p:ph hasCustomPrompt="1" type="title"/>
          </p:nvPr>
        </p:nvSpPr>
        <p:spPr>
          <a:xfrm>
            <a:off x="311700" y="1304850"/>
            <a:ext cx="8520600" cy="15384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accent3"/>
              </a:buClr>
              <a:buSzPts val="13000"/>
              <a:buNone/>
              <a:defRPr sz="13000">
                <a:solidFill>
                  <a:schemeClr val="accent3"/>
                </a:solidFill>
              </a:defRPr>
            </a:lvl1pPr>
            <a:lvl2pPr lvl="1" algn="ctr">
              <a:spcBef>
                <a:spcPts val="0"/>
              </a:spcBef>
              <a:spcAft>
                <a:spcPts val="0"/>
              </a:spcAft>
              <a:buClr>
                <a:schemeClr val="accent3"/>
              </a:buClr>
              <a:buSzPts val="13000"/>
              <a:buNone/>
              <a:defRPr sz="13000">
                <a:solidFill>
                  <a:schemeClr val="accent3"/>
                </a:solidFill>
              </a:defRPr>
            </a:lvl2pPr>
            <a:lvl3pPr lvl="2" algn="ctr">
              <a:spcBef>
                <a:spcPts val="0"/>
              </a:spcBef>
              <a:spcAft>
                <a:spcPts val="0"/>
              </a:spcAft>
              <a:buClr>
                <a:schemeClr val="accent3"/>
              </a:buClr>
              <a:buSzPts val="13000"/>
              <a:buNone/>
              <a:defRPr sz="13000">
                <a:solidFill>
                  <a:schemeClr val="accent3"/>
                </a:solidFill>
              </a:defRPr>
            </a:lvl3pPr>
            <a:lvl4pPr lvl="3" algn="ctr">
              <a:spcBef>
                <a:spcPts val="0"/>
              </a:spcBef>
              <a:spcAft>
                <a:spcPts val="0"/>
              </a:spcAft>
              <a:buClr>
                <a:schemeClr val="accent3"/>
              </a:buClr>
              <a:buSzPts val="13000"/>
              <a:buNone/>
              <a:defRPr sz="13000">
                <a:solidFill>
                  <a:schemeClr val="accent3"/>
                </a:solidFill>
              </a:defRPr>
            </a:lvl4pPr>
            <a:lvl5pPr lvl="4" algn="ctr">
              <a:spcBef>
                <a:spcPts val="0"/>
              </a:spcBef>
              <a:spcAft>
                <a:spcPts val="0"/>
              </a:spcAft>
              <a:buClr>
                <a:schemeClr val="accent3"/>
              </a:buClr>
              <a:buSzPts val="13000"/>
              <a:buNone/>
              <a:defRPr sz="13000">
                <a:solidFill>
                  <a:schemeClr val="accent3"/>
                </a:solidFill>
              </a:defRPr>
            </a:lvl5pPr>
            <a:lvl6pPr lvl="5" algn="ctr">
              <a:spcBef>
                <a:spcPts val="0"/>
              </a:spcBef>
              <a:spcAft>
                <a:spcPts val="0"/>
              </a:spcAft>
              <a:buClr>
                <a:schemeClr val="accent3"/>
              </a:buClr>
              <a:buSzPts val="13000"/>
              <a:buNone/>
              <a:defRPr sz="13000">
                <a:solidFill>
                  <a:schemeClr val="accent3"/>
                </a:solidFill>
              </a:defRPr>
            </a:lvl6pPr>
            <a:lvl7pPr lvl="6" algn="ctr">
              <a:spcBef>
                <a:spcPts val="0"/>
              </a:spcBef>
              <a:spcAft>
                <a:spcPts val="0"/>
              </a:spcAft>
              <a:buClr>
                <a:schemeClr val="accent3"/>
              </a:buClr>
              <a:buSzPts val="13000"/>
              <a:buNone/>
              <a:defRPr sz="13000">
                <a:solidFill>
                  <a:schemeClr val="accent3"/>
                </a:solidFill>
              </a:defRPr>
            </a:lvl7pPr>
            <a:lvl8pPr lvl="7" algn="ctr">
              <a:spcBef>
                <a:spcPts val="0"/>
              </a:spcBef>
              <a:spcAft>
                <a:spcPts val="0"/>
              </a:spcAft>
              <a:buClr>
                <a:schemeClr val="accent3"/>
              </a:buClr>
              <a:buSzPts val="13000"/>
              <a:buNone/>
              <a:defRPr sz="13000">
                <a:solidFill>
                  <a:schemeClr val="accent3"/>
                </a:solidFill>
              </a:defRPr>
            </a:lvl8pPr>
            <a:lvl9pPr lvl="8" algn="ctr">
              <a:spcBef>
                <a:spcPts val="0"/>
              </a:spcBef>
              <a:spcAft>
                <a:spcPts val="0"/>
              </a:spcAft>
              <a:buClr>
                <a:schemeClr val="accent3"/>
              </a:buClr>
              <a:buSzPts val="13000"/>
              <a:buNone/>
              <a:defRPr sz="13000">
                <a:solidFill>
                  <a:schemeClr val="accent3"/>
                </a:solidFill>
              </a:defRPr>
            </a:lvl9pPr>
          </a:lstStyle>
          <a:p>
            <a:r>
              <a:t>xx%</a:t>
            </a:r>
          </a:p>
        </p:txBody>
      </p:sp>
      <p:sp>
        <p:nvSpPr>
          <p:cNvPr id="58" name="Google Shape;58;p11"/>
          <p:cNvSpPr txBox="1"/>
          <p:nvPr>
            <p:ph idx="1" type="body"/>
          </p:nvPr>
        </p:nvSpPr>
        <p:spPr>
          <a:xfrm>
            <a:off x="311700" y="299565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9" name="Google Shape;59;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0" name="Shape 60"/>
        <p:cNvGrpSpPr/>
        <p:nvPr/>
      </p:nvGrpSpPr>
      <p:grpSpPr>
        <a:xfrm>
          <a:off x="0" y="0"/>
          <a:ext cx="0" cy="0"/>
          <a:chOff x="0" y="0"/>
          <a:chExt cx="0" cy="0"/>
        </a:xfrm>
      </p:grpSpPr>
      <p:sp>
        <p:nvSpPr>
          <p:cNvPr id="61" name="Google Shape;61;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1" name="Shape 21"/>
        <p:cNvGrpSpPr/>
        <p:nvPr/>
      </p:nvGrpSpPr>
      <p:grpSpPr>
        <a:xfrm>
          <a:off x="0" y="0"/>
          <a:ext cx="0" cy="0"/>
          <a:chOff x="0" y="0"/>
          <a:chExt cx="0" cy="0"/>
        </a:xfrm>
      </p:grpSpPr>
      <p:sp>
        <p:nvSpPr>
          <p:cNvPr id="22" name="Google Shape;22;p3"/>
          <p:cNvSpPr/>
          <p:nvPr/>
        </p:nvSpPr>
        <p:spPr>
          <a:xfrm>
            <a:off x="-50" y="2571900"/>
            <a:ext cx="9144000" cy="25716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3" name="Google Shape;23;p3"/>
          <p:cNvSpPr txBox="1"/>
          <p:nvPr>
            <p:ph type="title"/>
          </p:nvPr>
        </p:nvSpPr>
        <p:spPr>
          <a:xfrm>
            <a:off x="311700" y="814800"/>
            <a:ext cx="8571300" cy="9420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a:lvl1pPr>
            <a:lvl2pPr lvl="1" algn="ctr">
              <a:spcBef>
                <a:spcPts val="0"/>
              </a:spcBef>
              <a:spcAft>
                <a:spcPts val="0"/>
              </a:spcAft>
              <a:buSzPts val="3600"/>
              <a:buNone/>
              <a:defRPr/>
            </a:lvl2pPr>
            <a:lvl3pPr lvl="2" algn="ctr">
              <a:spcBef>
                <a:spcPts val="0"/>
              </a:spcBef>
              <a:spcAft>
                <a:spcPts val="0"/>
              </a:spcAft>
              <a:buSzPts val="3600"/>
              <a:buNone/>
              <a:defRPr/>
            </a:lvl3pPr>
            <a:lvl4pPr lvl="3" algn="ctr">
              <a:spcBef>
                <a:spcPts val="0"/>
              </a:spcBef>
              <a:spcAft>
                <a:spcPts val="0"/>
              </a:spcAft>
              <a:buSzPts val="3600"/>
              <a:buNone/>
              <a:defRPr/>
            </a:lvl4pPr>
            <a:lvl5pPr lvl="4" algn="ctr">
              <a:spcBef>
                <a:spcPts val="0"/>
              </a:spcBef>
              <a:spcAft>
                <a:spcPts val="0"/>
              </a:spcAft>
              <a:buSzPts val="3600"/>
              <a:buNone/>
              <a:defRPr/>
            </a:lvl5pPr>
            <a:lvl6pPr lvl="5" algn="ctr">
              <a:spcBef>
                <a:spcPts val="0"/>
              </a:spcBef>
              <a:spcAft>
                <a:spcPts val="0"/>
              </a:spcAft>
              <a:buSzPts val="3600"/>
              <a:buNone/>
              <a:defRPr/>
            </a:lvl6pPr>
            <a:lvl7pPr lvl="6" algn="ctr">
              <a:spcBef>
                <a:spcPts val="0"/>
              </a:spcBef>
              <a:spcAft>
                <a:spcPts val="0"/>
              </a:spcAft>
              <a:buSzPts val="3600"/>
              <a:buNone/>
              <a:defRPr/>
            </a:lvl7pPr>
            <a:lvl8pPr lvl="7" algn="ctr">
              <a:spcBef>
                <a:spcPts val="0"/>
              </a:spcBef>
              <a:spcAft>
                <a:spcPts val="0"/>
              </a:spcAft>
              <a:buSzPts val="3600"/>
              <a:buNone/>
              <a:defRPr/>
            </a:lvl8pPr>
            <a:lvl9pPr lvl="8" algn="ctr">
              <a:spcBef>
                <a:spcPts val="0"/>
              </a:spcBef>
              <a:spcAft>
                <a:spcPts val="0"/>
              </a:spcAft>
              <a:buSzPts val="3600"/>
              <a:buNone/>
              <a:defRPr/>
            </a:lvl9pPr>
          </a:lstStyle>
          <a:p/>
        </p:txBody>
      </p:sp>
      <p:sp>
        <p:nvSpPr>
          <p:cNvPr id="24" name="Google Shape;24;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5" name="Shape 25"/>
        <p:cNvGrpSpPr/>
        <p:nvPr/>
      </p:nvGrpSpPr>
      <p:grpSpPr>
        <a:xfrm>
          <a:off x="0" y="0"/>
          <a:ext cx="0" cy="0"/>
          <a:chOff x="0" y="0"/>
          <a:chExt cx="0" cy="0"/>
        </a:xfrm>
      </p:grpSpPr>
      <p:sp>
        <p:nvSpPr>
          <p:cNvPr id="26" name="Google Shape;26;p4"/>
          <p:cNvSpPr/>
          <p:nvPr/>
        </p:nvSpPr>
        <p:spPr>
          <a:xfrm>
            <a:off x="-75" y="5045700"/>
            <a:ext cx="9144000" cy="978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4"/>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28" name="Google Shape;28;p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9" name="Google Shape;2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30" name="Shape 30"/>
        <p:cNvGrpSpPr/>
        <p:nvPr/>
      </p:nvGrpSpPr>
      <p:grpSpPr>
        <a:xfrm>
          <a:off x="0" y="0"/>
          <a:ext cx="0" cy="0"/>
          <a:chOff x="0" y="0"/>
          <a:chExt cx="0" cy="0"/>
        </a:xfrm>
      </p:grpSpPr>
      <p:sp>
        <p:nvSpPr>
          <p:cNvPr id="31" name="Google Shape;31;p5"/>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2" name="Google Shape;32;p5"/>
          <p:cNvSpPr txBox="1"/>
          <p:nvPr>
            <p:ph idx="1" type="body"/>
          </p:nvPr>
        </p:nvSpPr>
        <p:spPr>
          <a:xfrm>
            <a:off x="3117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3" name="Google Shape;33;p5"/>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4" name="Google Shape;3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5" name="Shape 35"/>
        <p:cNvGrpSpPr/>
        <p:nvPr/>
      </p:nvGrpSpPr>
      <p:grpSpPr>
        <a:xfrm>
          <a:off x="0" y="0"/>
          <a:ext cx="0" cy="0"/>
          <a:chOff x="0" y="0"/>
          <a:chExt cx="0" cy="0"/>
        </a:xfrm>
      </p:grpSpPr>
      <p:sp>
        <p:nvSpPr>
          <p:cNvPr id="36" name="Google Shape;36;p6"/>
          <p:cNvSpPr txBox="1"/>
          <p:nvPr>
            <p:ph type="title"/>
          </p:nvPr>
        </p:nvSpPr>
        <p:spPr>
          <a:xfrm>
            <a:off x="311700" y="445025"/>
            <a:ext cx="8520600" cy="707400"/>
          </a:xfrm>
          <a:prstGeom prst="rect">
            <a:avLst/>
          </a:prstGeom>
        </p:spPr>
        <p:txBody>
          <a:bodyPr anchorCtr="0" anchor="t" bIns="91425" lIns="91425" spcFirstLastPara="1" rIns="91425" wrap="square" tIns="91425">
            <a:normAutofit/>
          </a:bodyPr>
          <a:lstStyle>
            <a:lvl1pPr lvl="0">
              <a:spcBef>
                <a:spcPts val="0"/>
              </a:spcBef>
              <a:spcAft>
                <a:spcPts val="0"/>
              </a:spcAft>
              <a:buSzPts val="3600"/>
              <a:buNone/>
              <a:defRPr/>
            </a:lvl1pPr>
            <a:lvl2pPr lvl="1">
              <a:spcBef>
                <a:spcPts val="0"/>
              </a:spcBef>
              <a:spcAft>
                <a:spcPts val="0"/>
              </a:spcAft>
              <a:buSzPts val="3600"/>
              <a:buNone/>
              <a:defRPr/>
            </a:lvl2pPr>
            <a:lvl3pPr lvl="2">
              <a:spcBef>
                <a:spcPts val="0"/>
              </a:spcBef>
              <a:spcAft>
                <a:spcPts val="0"/>
              </a:spcAft>
              <a:buSzPts val="3600"/>
              <a:buNone/>
              <a:defRPr/>
            </a:lvl3pPr>
            <a:lvl4pPr lvl="3">
              <a:spcBef>
                <a:spcPts val="0"/>
              </a:spcBef>
              <a:spcAft>
                <a:spcPts val="0"/>
              </a:spcAft>
              <a:buSzPts val="3600"/>
              <a:buNone/>
              <a:defRPr/>
            </a:lvl4pPr>
            <a:lvl5pPr lvl="4">
              <a:spcBef>
                <a:spcPts val="0"/>
              </a:spcBef>
              <a:spcAft>
                <a:spcPts val="0"/>
              </a:spcAft>
              <a:buSzPts val="3600"/>
              <a:buNone/>
              <a:defRPr/>
            </a:lvl5pPr>
            <a:lvl6pPr lvl="5">
              <a:spcBef>
                <a:spcPts val="0"/>
              </a:spcBef>
              <a:spcAft>
                <a:spcPts val="0"/>
              </a:spcAft>
              <a:buSzPts val="3600"/>
              <a:buNone/>
              <a:defRPr/>
            </a:lvl6pPr>
            <a:lvl7pPr lvl="6">
              <a:spcBef>
                <a:spcPts val="0"/>
              </a:spcBef>
              <a:spcAft>
                <a:spcPts val="0"/>
              </a:spcAft>
              <a:buSzPts val="3600"/>
              <a:buNone/>
              <a:defRPr/>
            </a:lvl7pPr>
            <a:lvl8pPr lvl="7">
              <a:spcBef>
                <a:spcPts val="0"/>
              </a:spcBef>
              <a:spcAft>
                <a:spcPts val="0"/>
              </a:spcAft>
              <a:buSzPts val="3600"/>
              <a:buNone/>
              <a:defRPr/>
            </a:lvl8pPr>
            <a:lvl9pPr lvl="8">
              <a:spcBef>
                <a:spcPts val="0"/>
              </a:spcBef>
              <a:spcAft>
                <a:spcPts val="0"/>
              </a:spcAft>
              <a:buSzPts val="3600"/>
              <a:buNone/>
              <a:defRPr/>
            </a:lvl9pPr>
          </a:lstStyle>
          <a:p/>
        </p:txBody>
      </p:sp>
      <p:sp>
        <p:nvSpPr>
          <p:cNvPr id="37" name="Google Shape;3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8" name="Shape 38"/>
        <p:cNvGrpSpPr/>
        <p:nvPr/>
      </p:nvGrpSpPr>
      <p:grpSpPr>
        <a:xfrm>
          <a:off x="0" y="0"/>
          <a:ext cx="0" cy="0"/>
          <a:chOff x="0" y="0"/>
          <a:chExt cx="0" cy="0"/>
        </a:xfrm>
      </p:grpSpPr>
      <p:sp>
        <p:nvSpPr>
          <p:cNvPr id="39" name="Google Shape;3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40" name="Google Shape;4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41" name="Google Shape;4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6"/>
        </a:solidFill>
      </p:bgPr>
    </p:bg>
    <p:spTree>
      <p:nvGrpSpPr>
        <p:cNvPr id="42" name="Shape 42"/>
        <p:cNvGrpSpPr/>
        <p:nvPr/>
      </p:nvGrpSpPr>
      <p:grpSpPr>
        <a:xfrm>
          <a:off x="0" y="0"/>
          <a:ext cx="0" cy="0"/>
          <a:chOff x="0" y="0"/>
          <a:chExt cx="0" cy="0"/>
        </a:xfrm>
      </p:grpSpPr>
      <p:sp>
        <p:nvSpPr>
          <p:cNvPr id="43" name="Google Shape;43;p8"/>
          <p:cNvSpPr txBox="1"/>
          <p:nvPr>
            <p:ph type="title"/>
          </p:nvPr>
        </p:nvSpPr>
        <p:spPr>
          <a:xfrm>
            <a:off x="490250" y="526350"/>
            <a:ext cx="5613600" cy="4090800"/>
          </a:xfrm>
          <a:prstGeom prst="rect">
            <a:avLst/>
          </a:prstGeom>
        </p:spPr>
        <p:txBody>
          <a:bodyPr anchorCtr="0" anchor="ctr" bIns="91425" lIns="91425" spcFirstLastPara="1" rIns="91425" wrap="square" tIns="91425">
            <a:normAutofit/>
          </a:bodyPr>
          <a:lstStyle>
            <a:lvl1pPr lvl="0">
              <a:spcBef>
                <a:spcPts val="0"/>
              </a:spcBef>
              <a:spcAft>
                <a:spcPts val="0"/>
              </a:spcAft>
              <a:buClr>
                <a:schemeClr val="dk2"/>
              </a:buClr>
              <a:buSzPts val="5400"/>
              <a:buNone/>
              <a:defRPr b="0" sz="5400">
                <a:solidFill>
                  <a:schemeClr val="dk2"/>
                </a:solidFill>
              </a:defRPr>
            </a:lvl1pPr>
            <a:lvl2pPr lvl="1">
              <a:spcBef>
                <a:spcPts val="0"/>
              </a:spcBef>
              <a:spcAft>
                <a:spcPts val="0"/>
              </a:spcAft>
              <a:buClr>
                <a:schemeClr val="dk2"/>
              </a:buClr>
              <a:buSzPts val="5400"/>
              <a:buNone/>
              <a:defRPr b="0" sz="5400">
                <a:solidFill>
                  <a:schemeClr val="dk2"/>
                </a:solidFill>
              </a:defRPr>
            </a:lvl2pPr>
            <a:lvl3pPr lvl="2">
              <a:spcBef>
                <a:spcPts val="0"/>
              </a:spcBef>
              <a:spcAft>
                <a:spcPts val="0"/>
              </a:spcAft>
              <a:buClr>
                <a:schemeClr val="dk2"/>
              </a:buClr>
              <a:buSzPts val="5400"/>
              <a:buNone/>
              <a:defRPr b="0" sz="5400">
                <a:solidFill>
                  <a:schemeClr val="dk2"/>
                </a:solidFill>
              </a:defRPr>
            </a:lvl3pPr>
            <a:lvl4pPr lvl="3">
              <a:spcBef>
                <a:spcPts val="0"/>
              </a:spcBef>
              <a:spcAft>
                <a:spcPts val="0"/>
              </a:spcAft>
              <a:buClr>
                <a:schemeClr val="dk2"/>
              </a:buClr>
              <a:buSzPts val="5400"/>
              <a:buNone/>
              <a:defRPr b="0" sz="5400">
                <a:solidFill>
                  <a:schemeClr val="dk2"/>
                </a:solidFill>
              </a:defRPr>
            </a:lvl4pPr>
            <a:lvl5pPr lvl="4">
              <a:spcBef>
                <a:spcPts val="0"/>
              </a:spcBef>
              <a:spcAft>
                <a:spcPts val="0"/>
              </a:spcAft>
              <a:buClr>
                <a:schemeClr val="dk2"/>
              </a:buClr>
              <a:buSzPts val="5400"/>
              <a:buNone/>
              <a:defRPr b="0" sz="5400">
                <a:solidFill>
                  <a:schemeClr val="dk2"/>
                </a:solidFill>
              </a:defRPr>
            </a:lvl5pPr>
            <a:lvl6pPr lvl="5">
              <a:spcBef>
                <a:spcPts val="0"/>
              </a:spcBef>
              <a:spcAft>
                <a:spcPts val="0"/>
              </a:spcAft>
              <a:buClr>
                <a:schemeClr val="dk2"/>
              </a:buClr>
              <a:buSzPts val="5400"/>
              <a:buNone/>
              <a:defRPr b="0" sz="5400">
                <a:solidFill>
                  <a:schemeClr val="dk2"/>
                </a:solidFill>
              </a:defRPr>
            </a:lvl6pPr>
            <a:lvl7pPr lvl="6">
              <a:spcBef>
                <a:spcPts val="0"/>
              </a:spcBef>
              <a:spcAft>
                <a:spcPts val="0"/>
              </a:spcAft>
              <a:buClr>
                <a:schemeClr val="dk2"/>
              </a:buClr>
              <a:buSzPts val="5400"/>
              <a:buNone/>
              <a:defRPr b="0" sz="5400">
                <a:solidFill>
                  <a:schemeClr val="dk2"/>
                </a:solidFill>
              </a:defRPr>
            </a:lvl7pPr>
            <a:lvl8pPr lvl="7">
              <a:spcBef>
                <a:spcPts val="0"/>
              </a:spcBef>
              <a:spcAft>
                <a:spcPts val="0"/>
              </a:spcAft>
              <a:buClr>
                <a:schemeClr val="dk2"/>
              </a:buClr>
              <a:buSzPts val="5400"/>
              <a:buNone/>
              <a:defRPr b="0" sz="5400">
                <a:solidFill>
                  <a:schemeClr val="dk2"/>
                </a:solidFill>
              </a:defRPr>
            </a:lvl8pPr>
            <a:lvl9pPr lvl="8">
              <a:spcBef>
                <a:spcPts val="0"/>
              </a:spcBef>
              <a:spcAft>
                <a:spcPts val="0"/>
              </a:spcAft>
              <a:buClr>
                <a:schemeClr val="dk2"/>
              </a:buClr>
              <a:buSzPts val="5400"/>
              <a:buNone/>
              <a:defRPr b="0" sz="5400">
                <a:solidFill>
                  <a:schemeClr val="dk2"/>
                </a:solidFill>
              </a:defRPr>
            </a:lvl9pPr>
          </a:lstStyle>
          <a:p/>
        </p:txBody>
      </p:sp>
      <p:sp>
        <p:nvSpPr>
          <p:cNvPr id="44" name="Google Shape;4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5" name="Shape 45"/>
        <p:cNvGrpSpPr/>
        <p:nvPr/>
      </p:nvGrpSpPr>
      <p:grpSpPr>
        <a:xfrm>
          <a:off x="0" y="0"/>
          <a:ext cx="0" cy="0"/>
          <a:chOff x="0" y="0"/>
          <a:chExt cx="0" cy="0"/>
        </a:xfrm>
      </p:grpSpPr>
      <p:sp>
        <p:nvSpPr>
          <p:cNvPr id="46" name="Google Shape;46;p9"/>
          <p:cNvSpPr/>
          <p:nvPr/>
        </p:nvSpPr>
        <p:spPr>
          <a:xfrm>
            <a:off x="4572000" y="0"/>
            <a:ext cx="4572000" cy="5143500"/>
          </a:xfrm>
          <a:prstGeom prst="rect">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7" name="Google Shape;47;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8" name="Google Shape;48;p9"/>
          <p:cNvSpPr txBox="1"/>
          <p:nvPr>
            <p:ph type="title"/>
          </p:nvPr>
        </p:nvSpPr>
        <p:spPr>
          <a:xfrm>
            <a:off x="265500" y="1039675"/>
            <a:ext cx="4045200" cy="16758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9" name="Google Shape;49;p9"/>
          <p:cNvSpPr txBox="1"/>
          <p:nvPr>
            <p:ph idx="1" type="subTitle"/>
          </p:nvPr>
        </p:nvSpPr>
        <p:spPr>
          <a:xfrm>
            <a:off x="265500" y="27268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50" name="Google Shape;50;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51" name="Google Shape;51;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52" name="Shape 52"/>
        <p:cNvGrpSpPr/>
        <p:nvPr/>
      </p:nvGrpSpPr>
      <p:grpSpPr>
        <a:xfrm>
          <a:off x="0" y="0"/>
          <a:ext cx="0" cy="0"/>
          <a:chOff x="0" y="0"/>
          <a:chExt cx="0" cy="0"/>
        </a:xfrm>
      </p:grpSpPr>
      <p:sp>
        <p:nvSpPr>
          <p:cNvPr id="53" name="Google Shape;53;p10"/>
          <p:cNvSpPr txBox="1"/>
          <p:nvPr>
            <p:ph idx="1" type="body"/>
          </p:nvPr>
        </p:nvSpPr>
        <p:spPr>
          <a:xfrm>
            <a:off x="311700" y="42307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PT Sans Narrow"/>
              <a:buNone/>
              <a:defRPr sz="2400">
                <a:latin typeface="PT Sans Narrow"/>
                <a:ea typeface="PT Sans Narrow"/>
                <a:cs typeface="PT Sans Narrow"/>
                <a:sym typeface="PT Sans Narrow"/>
              </a:defRPr>
            </a:lvl1pPr>
          </a:lstStyle>
          <a:p/>
        </p:txBody>
      </p:sp>
      <p:sp>
        <p:nvSpPr>
          <p:cNvPr id="54" name="Google Shape;54;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tropic">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7074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1pPr>
            <a:lvl2pPr lvl="1">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2pPr>
            <a:lvl3pPr lvl="2">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3pPr>
            <a:lvl4pPr lvl="3">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4pPr>
            <a:lvl5pPr lvl="4">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5pPr>
            <a:lvl6pPr lvl="5">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6pPr>
            <a:lvl7pPr lvl="6">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7pPr>
            <a:lvl8pPr lvl="7">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8pPr>
            <a:lvl9pPr lvl="8">
              <a:spcBef>
                <a:spcPts val="0"/>
              </a:spcBef>
              <a:spcAft>
                <a:spcPts val="0"/>
              </a:spcAft>
              <a:buClr>
                <a:schemeClr val="accent1"/>
              </a:buClr>
              <a:buSzPts val="3600"/>
              <a:buFont typeface="PT Sans Narrow"/>
              <a:buNone/>
              <a:defRPr b="1" sz="3600">
                <a:solidFill>
                  <a:schemeClr val="accent1"/>
                </a:solidFill>
                <a:latin typeface="PT Sans Narrow"/>
                <a:ea typeface="PT Sans Narrow"/>
                <a:cs typeface="PT Sans Narrow"/>
                <a:sym typeface="PT Sans Narrow"/>
              </a:defRPr>
            </a:lvl9pPr>
          </a:lstStyle>
          <a:p/>
        </p:txBody>
      </p:sp>
      <p:sp>
        <p:nvSpPr>
          <p:cNvPr id="7" name="Google Shape;7;p1"/>
          <p:cNvSpPr txBox="1"/>
          <p:nvPr>
            <p:ph idx="1" type="body"/>
          </p:nvPr>
        </p:nvSpPr>
        <p:spPr>
          <a:xfrm>
            <a:off x="311700" y="1266325"/>
            <a:ext cx="8520600" cy="33027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Font typeface="Open Sans"/>
              <a:buChar char="●"/>
              <a:defRPr sz="1800">
                <a:solidFill>
                  <a:schemeClr val="dk2"/>
                </a:solidFill>
                <a:latin typeface="Open Sans"/>
                <a:ea typeface="Open Sans"/>
                <a:cs typeface="Open Sans"/>
                <a:sym typeface="Open Sans"/>
              </a:defRPr>
            </a:lvl1pPr>
            <a:lvl2pPr indent="-317500" lvl="1" marL="914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2pPr>
            <a:lvl3pPr indent="-317500" lvl="2" marL="1371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3pPr>
            <a:lvl4pPr indent="-317500" lvl="3" marL="1828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4pPr>
            <a:lvl5pPr indent="-317500" lvl="4" marL="22860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5pPr>
            <a:lvl6pPr indent="-317500" lvl="5" marL="27432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6pPr>
            <a:lvl7pPr indent="-317500" lvl="6" marL="32004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7pPr>
            <a:lvl8pPr indent="-317500" lvl="7" marL="36576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8pPr>
            <a:lvl9pPr indent="-317500" lvl="8" marL="4114800">
              <a:lnSpc>
                <a:spcPct val="115000"/>
              </a:lnSpc>
              <a:spcBef>
                <a:spcPts val="0"/>
              </a:spcBef>
              <a:spcAft>
                <a:spcPts val="0"/>
              </a:spcAft>
              <a:buClr>
                <a:schemeClr val="dk2"/>
              </a:buClr>
              <a:buSzPts val="1400"/>
              <a:buFont typeface="Open Sans"/>
              <a:buChar char="■"/>
              <a:defRPr>
                <a:solidFill>
                  <a:schemeClr val="dk2"/>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Open Sans"/>
                <a:ea typeface="Open Sans"/>
                <a:cs typeface="Open Sans"/>
                <a:sym typeface="Open Sans"/>
              </a:defRPr>
            </a:lvl1pPr>
            <a:lvl2pPr lvl="1" algn="r">
              <a:buNone/>
              <a:defRPr sz="1000">
                <a:solidFill>
                  <a:schemeClr val="dk2"/>
                </a:solidFill>
                <a:latin typeface="Open Sans"/>
                <a:ea typeface="Open Sans"/>
                <a:cs typeface="Open Sans"/>
                <a:sym typeface="Open Sans"/>
              </a:defRPr>
            </a:lvl2pPr>
            <a:lvl3pPr lvl="2" algn="r">
              <a:buNone/>
              <a:defRPr sz="1000">
                <a:solidFill>
                  <a:schemeClr val="dk2"/>
                </a:solidFill>
                <a:latin typeface="Open Sans"/>
                <a:ea typeface="Open Sans"/>
                <a:cs typeface="Open Sans"/>
                <a:sym typeface="Open Sans"/>
              </a:defRPr>
            </a:lvl3pPr>
            <a:lvl4pPr lvl="3" algn="r">
              <a:buNone/>
              <a:defRPr sz="1000">
                <a:solidFill>
                  <a:schemeClr val="dk2"/>
                </a:solidFill>
                <a:latin typeface="Open Sans"/>
                <a:ea typeface="Open Sans"/>
                <a:cs typeface="Open Sans"/>
                <a:sym typeface="Open Sans"/>
              </a:defRPr>
            </a:lvl4pPr>
            <a:lvl5pPr lvl="4" algn="r">
              <a:buNone/>
              <a:defRPr sz="1000">
                <a:solidFill>
                  <a:schemeClr val="dk2"/>
                </a:solidFill>
                <a:latin typeface="Open Sans"/>
                <a:ea typeface="Open Sans"/>
                <a:cs typeface="Open Sans"/>
                <a:sym typeface="Open Sans"/>
              </a:defRPr>
            </a:lvl5pPr>
            <a:lvl6pPr lvl="5" algn="r">
              <a:buNone/>
              <a:defRPr sz="1000">
                <a:solidFill>
                  <a:schemeClr val="dk2"/>
                </a:solidFill>
                <a:latin typeface="Open Sans"/>
                <a:ea typeface="Open Sans"/>
                <a:cs typeface="Open Sans"/>
                <a:sym typeface="Open Sans"/>
              </a:defRPr>
            </a:lvl6pPr>
            <a:lvl7pPr lvl="6" algn="r">
              <a:buNone/>
              <a:defRPr sz="1000">
                <a:solidFill>
                  <a:schemeClr val="dk2"/>
                </a:solidFill>
                <a:latin typeface="Open Sans"/>
                <a:ea typeface="Open Sans"/>
                <a:cs typeface="Open Sans"/>
                <a:sym typeface="Open Sans"/>
              </a:defRPr>
            </a:lvl7pPr>
            <a:lvl8pPr lvl="7" algn="r">
              <a:buNone/>
              <a:defRPr sz="1000">
                <a:solidFill>
                  <a:schemeClr val="dk2"/>
                </a:solidFill>
                <a:latin typeface="Open Sans"/>
                <a:ea typeface="Open Sans"/>
                <a:cs typeface="Open Sans"/>
                <a:sym typeface="Open Sans"/>
              </a:defRPr>
            </a:lvl8pPr>
            <a:lvl9pPr lvl="8" algn="r">
              <a:buNone/>
              <a:defRPr sz="1000">
                <a:solidFill>
                  <a:schemeClr val="dk2"/>
                </a:solidFill>
                <a:latin typeface="Open Sans"/>
                <a:ea typeface="Open Sans"/>
                <a:cs typeface="Open Sans"/>
                <a:sym typeface="Open Sans"/>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hyperlink" Target="https://www.teamunify.com/aznlsc/UserFiles/Image/QuickUpload/gold-tracking-sheet_093776.xlsx"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3"/>
          <p:cNvSpPr txBox="1"/>
          <p:nvPr>
            <p:ph type="ctrTitle"/>
          </p:nvPr>
        </p:nvSpPr>
        <p:spPr>
          <a:xfrm>
            <a:off x="1004150" y="1751764"/>
            <a:ext cx="7136700" cy="1022400"/>
          </a:xfrm>
          <a:prstGeom prst="rect">
            <a:avLst/>
          </a:prstGeom>
        </p:spPr>
        <p:txBody>
          <a:bodyPr anchorCtr="0" anchor="b" bIns="91425" lIns="91425" spcFirstLastPara="1" rIns="91425" wrap="square" tIns="91425">
            <a:normAutofit/>
          </a:bodyPr>
          <a:lstStyle/>
          <a:p>
            <a:pPr indent="0" lvl="0" marL="0" rtl="0" algn="ctr">
              <a:spcBef>
                <a:spcPts val="0"/>
              </a:spcBef>
              <a:spcAft>
                <a:spcPts val="0"/>
              </a:spcAft>
              <a:buNone/>
            </a:pPr>
            <a:r>
              <a:rPr lang="en"/>
              <a:t>Nutrition Spotlight Month</a:t>
            </a:r>
            <a:endParaRPr/>
          </a:p>
        </p:txBody>
      </p:sp>
      <p:sp>
        <p:nvSpPr>
          <p:cNvPr id="67" name="Google Shape;67;p13"/>
          <p:cNvSpPr txBox="1"/>
          <p:nvPr>
            <p:ph idx="1" type="subTitle"/>
          </p:nvPr>
        </p:nvSpPr>
        <p:spPr>
          <a:xfrm>
            <a:off x="311700" y="2834125"/>
            <a:ext cx="8520600" cy="11118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lang="en"/>
              <a:t>Coach Sam Wicks</a:t>
            </a:r>
            <a:endParaRPr/>
          </a:p>
          <a:p>
            <a:pPr indent="0" lvl="0" marL="0" rtl="0" algn="ctr">
              <a:spcBef>
                <a:spcPts val="0"/>
              </a:spcBef>
              <a:spcAft>
                <a:spcPts val="0"/>
              </a:spcAft>
              <a:buNone/>
            </a:pPr>
            <a:r>
              <a:rPr lang="en"/>
              <a:t>(Certified Sports Nutrition Coach)</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type="title"/>
          </p:nvPr>
        </p:nvSpPr>
        <p:spPr>
          <a:xfrm>
            <a:off x="4543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When should you be eating?</a:t>
            </a:r>
            <a:endParaRPr/>
          </a:p>
        </p:txBody>
      </p:sp>
      <p:sp>
        <p:nvSpPr>
          <p:cNvPr id="123" name="Google Shape;123;p22"/>
          <p:cNvSpPr txBox="1"/>
          <p:nvPr>
            <p:ph type="title"/>
          </p:nvPr>
        </p:nvSpPr>
        <p:spPr>
          <a:xfrm>
            <a:off x="4543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2</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When should you be eating?</a:t>
            </a:r>
            <a:endParaRPr/>
          </a:p>
        </p:txBody>
      </p:sp>
      <p:sp>
        <p:nvSpPr>
          <p:cNvPr id="129" name="Google Shape;129;p23"/>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368300" lvl="0" marL="457200" rtl="0" algn="l">
              <a:spcBef>
                <a:spcPts val="0"/>
              </a:spcBef>
              <a:spcAft>
                <a:spcPts val="0"/>
              </a:spcAft>
              <a:buSzPts val="2200"/>
              <a:buChar char="●"/>
            </a:pPr>
            <a:r>
              <a:rPr lang="en" sz="2200"/>
              <a:t>Before you’re using your body at a high athletic level</a:t>
            </a:r>
            <a:endParaRPr sz="2200"/>
          </a:p>
          <a:p>
            <a:pPr indent="-368300" lvl="0" marL="457200" rtl="0" algn="l">
              <a:spcBef>
                <a:spcPts val="0"/>
              </a:spcBef>
              <a:spcAft>
                <a:spcPts val="0"/>
              </a:spcAft>
              <a:buSzPts val="2200"/>
              <a:buChar char="●"/>
            </a:pPr>
            <a:r>
              <a:rPr lang="en" sz="2200"/>
              <a:t>After you’ve finished working out in order to aid in recovery</a:t>
            </a:r>
            <a:endParaRPr sz="2200"/>
          </a:p>
          <a:p>
            <a:pPr indent="-368300" lvl="0" marL="457200" rtl="0" algn="l">
              <a:spcBef>
                <a:spcPts val="0"/>
              </a:spcBef>
              <a:spcAft>
                <a:spcPts val="0"/>
              </a:spcAft>
              <a:buSzPts val="2200"/>
              <a:buChar char="●"/>
            </a:pPr>
            <a:r>
              <a:rPr lang="en" sz="2200"/>
              <a:t>Throughout your day to keep your body fueled, never getting too nutrient </a:t>
            </a:r>
            <a:r>
              <a:rPr lang="en" sz="2200"/>
              <a:t>depleted that you have to dig yourself out of a energy hole</a:t>
            </a:r>
            <a:endParaRPr sz="2200"/>
          </a:p>
          <a:p>
            <a:pPr indent="0" lvl="0" marL="0" rtl="0" algn="l">
              <a:spcBef>
                <a:spcPts val="1200"/>
              </a:spcBef>
              <a:spcAft>
                <a:spcPts val="1200"/>
              </a:spcAft>
              <a:buNone/>
            </a:pPr>
            <a:r>
              <a:rPr lang="en" sz="2200"/>
              <a:t>You should also be eating before a day of competition and throughout each session / day. There will be more specifics on this coming in the next couple of weeks. </a:t>
            </a:r>
            <a:endParaRPr sz="2200"/>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We should be eating every 4 hours…</a:t>
            </a:r>
            <a:endParaRPr/>
          </a:p>
        </p:txBody>
      </p:sp>
      <p:sp>
        <p:nvSpPr>
          <p:cNvPr id="135" name="Google Shape;135;p2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2000"/>
              <a:t>Why?</a:t>
            </a:r>
            <a:endParaRPr sz="2000"/>
          </a:p>
          <a:p>
            <a:pPr indent="-355600" lvl="0" marL="457200" rtl="0" algn="l">
              <a:spcBef>
                <a:spcPts val="1200"/>
              </a:spcBef>
              <a:spcAft>
                <a:spcPts val="0"/>
              </a:spcAft>
              <a:buSzPts val="2000"/>
              <a:buChar char="●"/>
            </a:pPr>
            <a:r>
              <a:rPr lang="en" sz="2000"/>
              <a:t>Our bodies only absorb a certain amount of protein at a time, so we need to fuel it in small amounts frequently</a:t>
            </a:r>
            <a:endParaRPr sz="2000"/>
          </a:p>
          <a:p>
            <a:pPr indent="-355600" lvl="0" marL="457200" rtl="0" algn="l">
              <a:spcBef>
                <a:spcPts val="0"/>
              </a:spcBef>
              <a:spcAft>
                <a:spcPts val="0"/>
              </a:spcAft>
              <a:buSzPts val="2000"/>
              <a:buChar char="●"/>
            </a:pPr>
            <a:r>
              <a:rPr lang="en" sz="2000"/>
              <a:t>We also often burn through the carbs (when broken down becomes glucose) when we are using our brains, muscles, and organs… something we do at all hours! </a:t>
            </a:r>
            <a:endParaRPr sz="2000"/>
          </a:p>
          <a:p>
            <a:pPr indent="-342900" lvl="1" marL="914400" rtl="0" algn="l">
              <a:spcBef>
                <a:spcPts val="0"/>
              </a:spcBef>
              <a:spcAft>
                <a:spcPts val="0"/>
              </a:spcAft>
              <a:buSzPts val="1800"/>
              <a:buChar char="○"/>
            </a:pPr>
            <a:r>
              <a:rPr lang="en" sz="1800"/>
              <a:t>Think of what you need to do for school, participating in swimming or dryland training</a:t>
            </a:r>
            <a:endParaRPr sz="1800"/>
          </a:p>
          <a:p>
            <a:pPr indent="-342900" lvl="1" marL="914400" rtl="0" algn="l">
              <a:spcBef>
                <a:spcPts val="0"/>
              </a:spcBef>
              <a:spcAft>
                <a:spcPts val="0"/>
              </a:spcAft>
              <a:buSzPts val="1800"/>
              <a:buChar char="○"/>
            </a:pPr>
            <a:r>
              <a:rPr lang="en" sz="1800"/>
              <a:t>What about all the other activities done during the day?</a:t>
            </a:r>
            <a:endParaRPr sz="18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Before practice…</a:t>
            </a:r>
            <a:endParaRPr/>
          </a:p>
        </p:txBody>
      </p:sp>
      <p:sp>
        <p:nvSpPr>
          <p:cNvPr id="141" name="Google Shape;141;p2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2100"/>
              <a:t>Eating something before practice - a mainly carbohydrate based snack to provide quick energy. This should be </a:t>
            </a:r>
            <a:r>
              <a:rPr lang="en" sz="2100"/>
              <a:t>happening</a:t>
            </a:r>
            <a:r>
              <a:rPr lang="en" sz="2100"/>
              <a:t> ~30-60 minutes prior to getting into the water. </a:t>
            </a:r>
            <a:endParaRPr sz="2100"/>
          </a:p>
          <a:p>
            <a:pPr indent="0" lvl="0" marL="0" rtl="0" algn="l">
              <a:spcBef>
                <a:spcPts val="1200"/>
              </a:spcBef>
              <a:spcAft>
                <a:spcPts val="0"/>
              </a:spcAft>
              <a:buNone/>
            </a:pPr>
            <a:r>
              <a:rPr lang="en" sz="2100"/>
              <a:t>If you have a sensitive stomach eating prior to practice, choose something bland to eat in order to tolerate it better. This may include toast, apple sauce, rice, or bananas (for an example). </a:t>
            </a:r>
            <a:endParaRPr sz="2100"/>
          </a:p>
          <a:p>
            <a:pPr indent="0" lvl="0" marL="0" rtl="0" algn="l">
              <a:spcBef>
                <a:spcPts val="1200"/>
              </a:spcBef>
              <a:spcAft>
                <a:spcPts val="1200"/>
              </a:spcAft>
              <a:buNone/>
            </a:pPr>
            <a:r>
              <a:rPr lang="en" sz="2100"/>
              <a:t>Make sure to hydrate as well! </a:t>
            </a:r>
            <a:endParaRPr sz="2100"/>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6"/>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After practice… </a:t>
            </a:r>
            <a:endParaRPr/>
          </a:p>
        </p:txBody>
      </p:sp>
      <p:sp>
        <p:nvSpPr>
          <p:cNvPr id="147" name="Google Shape;147;p26"/>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lang="en" sz="2100"/>
              <a:t>To promote the best muscle and energy recovery, you should be eating something within 30 minutes of finishing physical activity. </a:t>
            </a:r>
            <a:endParaRPr sz="2100"/>
          </a:p>
          <a:p>
            <a:pPr indent="0" lvl="0" marL="0" rtl="0" algn="l">
              <a:spcBef>
                <a:spcPts val="1200"/>
              </a:spcBef>
              <a:spcAft>
                <a:spcPts val="0"/>
              </a:spcAft>
              <a:buNone/>
            </a:pPr>
            <a:r>
              <a:rPr lang="en" sz="2100"/>
              <a:t>If you have practice and then are </a:t>
            </a:r>
            <a:r>
              <a:rPr lang="en" sz="2100"/>
              <a:t>going</a:t>
            </a:r>
            <a:r>
              <a:rPr lang="en" sz="2100"/>
              <a:t> to do dryland, bring a quick snack of carbs + proteins to start muscle recovery and replenish energy stores. </a:t>
            </a:r>
            <a:endParaRPr sz="2100"/>
          </a:p>
          <a:p>
            <a:pPr indent="0" lvl="0" marL="0" rtl="0" algn="l">
              <a:spcBef>
                <a:spcPts val="1200"/>
              </a:spcBef>
              <a:spcAft>
                <a:spcPts val="1200"/>
              </a:spcAft>
              <a:buNone/>
            </a:pPr>
            <a:r>
              <a:rPr lang="en" sz="2100"/>
              <a:t>If you are finishing practice after normal dinner time (you eat dinner before practice), eat a </a:t>
            </a:r>
            <a:r>
              <a:rPr lang="en" sz="2100"/>
              <a:t>small</a:t>
            </a:r>
            <a:r>
              <a:rPr lang="en" sz="2100"/>
              <a:t> snack to </a:t>
            </a:r>
            <a:r>
              <a:rPr lang="en" sz="2100"/>
              <a:t>promote muscle recovery while sleeping. This doesn’t need to be big!</a:t>
            </a:r>
            <a:endParaRPr sz="2100"/>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1" name="Shape 151"/>
        <p:cNvGrpSpPr/>
        <p:nvPr/>
      </p:nvGrpSpPr>
      <p:grpSpPr>
        <a:xfrm>
          <a:off x="0" y="0"/>
          <a:ext cx="0" cy="0"/>
          <a:chOff x="0" y="0"/>
          <a:chExt cx="0" cy="0"/>
        </a:xfrm>
      </p:grpSpPr>
      <p:sp>
        <p:nvSpPr>
          <p:cNvPr id="152" name="Google Shape;152;p2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General Nutrition Food Tracking</a:t>
            </a:r>
            <a:endParaRPr/>
          </a:p>
        </p:txBody>
      </p:sp>
      <p:sp>
        <p:nvSpPr>
          <p:cNvPr id="153" name="Google Shape;153;p2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Let’s use this as an example:</a:t>
            </a:r>
            <a:endParaRPr/>
          </a:p>
          <a:p>
            <a:pPr indent="0" lvl="0" marL="0" rtl="0" algn="l">
              <a:spcBef>
                <a:spcPts val="1200"/>
              </a:spcBef>
              <a:spcAft>
                <a:spcPts val="0"/>
              </a:spcAft>
              <a:buNone/>
            </a:pPr>
            <a:r>
              <a:rPr lang="en" u="sng">
                <a:solidFill>
                  <a:schemeClr val="hlink"/>
                </a:solidFill>
                <a:hlinkClick r:id="rId3"/>
              </a:rPr>
              <a:t>Gold Tracking Sheet</a:t>
            </a:r>
            <a:endParaRPr/>
          </a:p>
          <a:p>
            <a:pPr indent="0" lvl="0" marL="0" rtl="0" algn="l">
              <a:spcBef>
                <a:spcPts val="1200"/>
              </a:spcBef>
              <a:spcAft>
                <a:spcPts val="0"/>
              </a:spcAft>
              <a:buNone/>
            </a:pPr>
            <a:r>
              <a:rPr lang="en"/>
              <a:t>This is NOT provided for you to use this as a calorie counter. As someone who is just starting on their nutrition journey, it is almost more important to help create the habit of WHEN you’re eating vs what is actually being consumed (or how much). </a:t>
            </a:r>
            <a:endParaRPr/>
          </a:p>
          <a:p>
            <a:pPr indent="0" lvl="0" marL="0" rtl="0" algn="l">
              <a:spcBef>
                <a:spcPts val="1200"/>
              </a:spcBef>
              <a:spcAft>
                <a:spcPts val="1200"/>
              </a:spcAft>
              <a:buNone/>
            </a:pPr>
            <a:r>
              <a:rPr lang="en"/>
              <a:t>If you have concerns about how much you/your athlete is eating/not eating, please let me know separately from this presentation.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Take a sheet of paper as we walk through an exercise:</a:t>
            </a:r>
            <a:endParaRPr/>
          </a:p>
        </p:txBody>
      </p:sp>
      <p:sp>
        <p:nvSpPr>
          <p:cNvPr id="159" name="Google Shape;159;p28"/>
          <p:cNvSpPr txBox="1"/>
          <p:nvPr>
            <p:ph idx="1" type="body"/>
          </p:nvPr>
        </p:nvSpPr>
        <p:spPr>
          <a:xfrm>
            <a:off x="278925" y="2041950"/>
            <a:ext cx="8520600" cy="10596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1200"/>
              </a:spcAft>
              <a:buNone/>
            </a:pPr>
            <a:r>
              <a:rPr lang="en"/>
              <a:t>This will allow a general idea of </a:t>
            </a:r>
            <a:r>
              <a:rPr lang="en"/>
              <a:t>food tracking in regards to your schedule - both during the week day (with training) and on the weekend (with emphasis on recovery)</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3" name="Shape 163"/>
        <p:cNvGrpSpPr/>
        <p:nvPr/>
      </p:nvGrpSpPr>
      <p:grpSpPr>
        <a:xfrm>
          <a:off x="0" y="0"/>
          <a:ext cx="0" cy="0"/>
          <a:chOff x="0" y="0"/>
          <a:chExt cx="0" cy="0"/>
        </a:xfrm>
      </p:grpSpPr>
      <p:sp>
        <p:nvSpPr>
          <p:cNvPr id="164" name="Google Shape;164;p2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Take a moment to consider… </a:t>
            </a:r>
            <a:endParaRPr/>
          </a:p>
        </p:txBody>
      </p:sp>
      <p:sp>
        <p:nvSpPr>
          <p:cNvPr id="165" name="Google Shape;165;p29"/>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1. Add in your daily schedule…</a:t>
            </a:r>
            <a:endParaRPr/>
          </a:p>
          <a:p>
            <a:pPr indent="457200" lvl="0" marL="0" rtl="0" algn="l">
              <a:spcBef>
                <a:spcPts val="0"/>
              </a:spcBef>
              <a:spcAft>
                <a:spcPts val="0"/>
              </a:spcAft>
              <a:buNone/>
            </a:pPr>
            <a:r>
              <a:rPr lang="en"/>
              <a:t>Keep in mind when you:</a:t>
            </a:r>
            <a:endParaRPr/>
          </a:p>
          <a:p>
            <a:pPr indent="457200" lvl="0" marL="0" rtl="0" algn="l">
              <a:spcBef>
                <a:spcPts val="0"/>
              </a:spcBef>
              <a:spcAft>
                <a:spcPts val="0"/>
              </a:spcAft>
              <a:buNone/>
            </a:pPr>
            <a:r>
              <a:rPr lang="en"/>
              <a:t>Eat breakfast</a:t>
            </a:r>
            <a:endParaRPr/>
          </a:p>
          <a:p>
            <a:pPr indent="457200" lvl="0" marL="0" rtl="0" algn="l">
              <a:spcBef>
                <a:spcPts val="0"/>
              </a:spcBef>
              <a:spcAft>
                <a:spcPts val="0"/>
              </a:spcAft>
              <a:buNone/>
            </a:pPr>
            <a:r>
              <a:rPr lang="en"/>
              <a:t>When you have school periods / typically do school work if at home</a:t>
            </a:r>
            <a:endParaRPr/>
          </a:p>
          <a:p>
            <a:pPr indent="457200" lvl="0" marL="0" rtl="0" algn="l">
              <a:spcBef>
                <a:spcPts val="0"/>
              </a:spcBef>
              <a:spcAft>
                <a:spcPts val="0"/>
              </a:spcAft>
              <a:buNone/>
            </a:pPr>
            <a:r>
              <a:rPr lang="en"/>
              <a:t>Lunch Period</a:t>
            </a:r>
            <a:endParaRPr/>
          </a:p>
          <a:p>
            <a:pPr indent="457200" lvl="0" marL="0" rtl="0" algn="l">
              <a:spcBef>
                <a:spcPts val="0"/>
              </a:spcBef>
              <a:spcAft>
                <a:spcPts val="0"/>
              </a:spcAft>
              <a:buNone/>
            </a:pPr>
            <a:r>
              <a:rPr lang="en"/>
              <a:t>Practices</a:t>
            </a:r>
            <a:endParaRPr/>
          </a:p>
          <a:p>
            <a:pPr indent="457200" lvl="0" marL="0" rtl="0" algn="l">
              <a:spcBef>
                <a:spcPts val="0"/>
              </a:spcBef>
              <a:spcAft>
                <a:spcPts val="0"/>
              </a:spcAft>
              <a:buNone/>
            </a:pPr>
            <a:r>
              <a:rPr lang="en"/>
              <a:t>How long doing homework</a:t>
            </a:r>
            <a:endParaRPr/>
          </a:p>
          <a:p>
            <a:pPr indent="457200" lvl="0" marL="0" rtl="0" algn="l">
              <a:spcBef>
                <a:spcPts val="0"/>
              </a:spcBef>
              <a:spcAft>
                <a:spcPts val="0"/>
              </a:spcAft>
              <a:buNone/>
            </a:pPr>
            <a:r>
              <a:rPr lang="en"/>
              <a:t>When you eat dinner</a:t>
            </a:r>
            <a:endParaRPr/>
          </a:p>
          <a:p>
            <a:pPr indent="0" lvl="0" marL="0" rtl="0" algn="l">
              <a:spcBef>
                <a:spcPts val="0"/>
              </a:spcBef>
              <a:spcAft>
                <a:spcPts val="0"/>
              </a:spcAft>
              <a:buNone/>
            </a:pPr>
            <a:r>
              <a:t/>
            </a:r>
            <a:endParaRPr/>
          </a:p>
          <a:p>
            <a:pPr indent="0" lvl="0" marL="0" rtl="0" algn="l">
              <a:spcBef>
                <a:spcPts val="0"/>
              </a:spcBef>
              <a:spcAft>
                <a:spcPts val="1200"/>
              </a:spcAft>
              <a:buNone/>
            </a:pPr>
            <a:r>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3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Take a moment to consider…</a:t>
            </a:r>
            <a:endParaRPr/>
          </a:p>
        </p:txBody>
      </p:sp>
      <p:sp>
        <p:nvSpPr>
          <p:cNvPr id="171" name="Google Shape;171;p30"/>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2. Keep track of when you're eating, and what!</a:t>
            </a:r>
            <a:endParaRPr/>
          </a:p>
          <a:p>
            <a:pPr indent="457200" lvl="0" marL="0" rtl="0" algn="l">
              <a:spcBef>
                <a:spcPts val="0"/>
              </a:spcBef>
              <a:spcAft>
                <a:spcPts val="0"/>
              </a:spcAft>
              <a:buNone/>
            </a:pPr>
            <a:r>
              <a:rPr lang="en"/>
              <a:t>When are you having your meals?</a:t>
            </a:r>
            <a:endParaRPr/>
          </a:p>
          <a:p>
            <a:pPr indent="457200" lvl="0" marL="0" rtl="0" algn="l">
              <a:spcBef>
                <a:spcPts val="0"/>
              </a:spcBef>
              <a:spcAft>
                <a:spcPts val="0"/>
              </a:spcAft>
              <a:buNone/>
            </a:pPr>
            <a:r>
              <a:rPr lang="en"/>
              <a:t>What are you eating?</a:t>
            </a:r>
            <a:endParaRPr/>
          </a:p>
          <a:p>
            <a:pPr indent="457200" lvl="0" marL="0" rtl="0" algn="l">
              <a:spcBef>
                <a:spcPts val="0"/>
              </a:spcBef>
              <a:spcAft>
                <a:spcPts val="0"/>
              </a:spcAft>
              <a:buNone/>
            </a:pPr>
            <a:r>
              <a:rPr lang="en"/>
              <a:t>How much are you eating? (use food labels to help you to determine)</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3. Keep track of how much water you're drinking (and other drinks as well!)</a:t>
            </a:r>
            <a:endParaRPr/>
          </a:p>
          <a:p>
            <a:pPr indent="457200" lvl="0" marL="0" rtl="0" algn="l">
              <a:spcBef>
                <a:spcPts val="0"/>
              </a:spcBef>
              <a:spcAft>
                <a:spcPts val="0"/>
              </a:spcAft>
              <a:buNone/>
            </a:pPr>
            <a:r>
              <a:rPr lang="en"/>
              <a:t>Pick your favorite water bottle and determine how much water it holds</a:t>
            </a:r>
            <a:endParaRPr/>
          </a:p>
          <a:p>
            <a:pPr indent="457200" lvl="0" marL="0" rtl="0" algn="l">
              <a:spcBef>
                <a:spcPts val="0"/>
              </a:spcBef>
              <a:spcAft>
                <a:spcPts val="0"/>
              </a:spcAft>
              <a:buNone/>
            </a:pPr>
            <a:r>
              <a:rPr lang="en"/>
              <a:t>Targeting 1/2 body weight in ounces (so if 150 lbs, target 75oz water)</a:t>
            </a:r>
            <a:endParaRPr/>
          </a:p>
          <a:p>
            <a:pPr indent="0" lvl="0" marL="0" rtl="0" algn="l">
              <a:spcBef>
                <a:spcPts val="0"/>
              </a:spcBef>
              <a:spcAft>
                <a:spcPts val="0"/>
              </a:spcAft>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Take a moment to consider…</a:t>
            </a:r>
            <a:endParaRPr/>
          </a:p>
        </p:txBody>
      </p:sp>
      <p:sp>
        <p:nvSpPr>
          <p:cNvPr id="177" name="Google Shape;177;p31"/>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a:t>4. Keep track of your sleep</a:t>
            </a:r>
            <a:endParaRPr/>
          </a:p>
          <a:p>
            <a:pPr indent="457200" lvl="0" marL="0" rtl="0" algn="l">
              <a:spcBef>
                <a:spcPts val="0"/>
              </a:spcBef>
              <a:spcAft>
                <a:spcPts val="0"/>
              </a:spcAft>
              <a:buNone/>
            </a:pPr>
            <a:r>
              <a:rPr lang="en"/>
              <a:t>When do you go to sleep?</a:t>
            </a:r>
            <a:endParaRPr/>
          </a:p>
          <a:p>
            <a:pPr indent="457200" lvl="0" marL="0" rtl="0" algn="l">
              <a:spcBef>
                <a:spcPts val="0"/>
              </a:spcBef>
              <a:spcAft>
                <a:spcPts val="0"/>
              </a:spcAft>
              <a:buNone/>
            </a:pPr>
            <a:r>
              <a:rPr lang="en"/>
              <a:t>When do you wake up?</a:t>
            </a:r>
            <a:endParaRPr/>
          </a:p>
          <a:p>
            <a:pPr indent="457200" lvl="0" marL="0" rtl="0" algn="l">
              <a:spcBef>
                <a:spcPts val="0"/>
              </a:spcBef>
              <a:spcAft>
                <a:spcPts val="0"/>
              </a:spcAft>
              <a:buNone/>
            </a:pPr>
            <a:r>
              <a:rPr lang="en"/>
              <a:t>How many hours did you sleep?</a:t>
            </a:r>
            <a:endParaRPr/>
          </a:p>
          <a:p>
            <a:pPr indent="457200" lvl="0" marL="0" rtl="0" algn="l">
              <a:spcBef>
                <a:spcPts val="0"/>
              </a:spcBef>
              <a:spcAft>
                <a:spcPts val="0"/>
              </a:spcAft>
              <a:buNone/>
            </a:pPr>
            <a:r>
              <a:rPr lang="en"/>
              <a:t>What was the quality of your sleep?</a:t>
            </a:r>
            <a:endParaRPr/>
          </a:p>
          <a:p>
            <a:pPr indent="457200" lvl="0" marL="0" rtl="0" algn="l">
              <a:spcBef>
                <a:spcPts val="0"/>
              </a:spcBef>
              <a:spcAft>
                <a:spcPts val="0"/>
              </a:spcAft>
              <a:buNone/>
            </a:pPr>
            <a:r>
              <a:t/>
            </a:r>
            <a:endParaRPr/>
          </a:p>
          <a:p>
            <a:pPr indent="0" lvl="0" marL="0" rtl="0" algn="l">
              <a:spcBef>
                <a:spcPts val="0"/>
              </a:spcBef>
              <a:spcAft>
                <a:spcPts val="0"/>
              </a:spcAft>
              <a:buNone/>
            </a:pPr>
            <a:r>
              <a:rPr lang="en"/>
              <a:t>Why is this important to track? What can the amount of sleep we get help (or hinder)?</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Goal: 9-10 hours (but consider quality of sleep)</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4"/>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Disclaimer:</a:t>
            </a:r>
            <a:endParaRPr/>
          </a:p>
        </p:txBody>
      </p:sp>
      <p:sp>
        <p:nvSpPr>
          <p:cNvPr id="73" name="Google Shape;73;p14"/>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AutoNum type="arabicPeriod"/>
            </a:pPr>
            <a:r>
              <a:rPr lang="en" sz="2000"/>
              <a:t>I am not a nutritionist! </a:t>
            </a:r>
            <a:endParaRPr sz="2000"/>
          </a:p>
          <a:p>
            <a:pPr indent="-330200" lvl="1" marL="914400" rtl="0" algn="l">
              <a:spcBef>
                <a:spcPts val="0"/>
              </a:spcBef>
              <a:spcAft>
                <a:spcPts val="0"/>
              </a:spcAft>
              <a:buSzPts val="1600"/>
              <a:buAutoNum type="alphaLcPeriod"/>
            </a:pPr>
            <a:r>
              <a:rPr lang="en" sz="1600"/>
              <a:t>Certified Sports Nutrition Coach</a:t>
            </a:r>
            <a:endParaRPr sz="1600"/>
          </a:p>
          <a:p>
            <a:pPr indent="-330200" lvl="1" marL="914400" rtl="0" algn="l">
              <a:spcBef>
                <a:spcPts val="0"/>
              </a:spcBef>
              <a:spcAft>
                <a:spcPts val="0"/>
              </a:spcAft>
              <a:buSzPts val="1600"/>
              <a:buAutoNum type="alphaLcPeriod"/>
            </a:pPr>
            <a:r>
              <a:rPr lang="en" sz="1600"/>
              <a:t>Basic knowledge for sports fueling - General Information</a:t>
            </a:r>
            <a:endParaRPr sz="1600"/>
          </a:p>
          <a:p>
            <a:pPr indent="-330200" lvl="1" marL="914400" rtl="0" algn="l">
              <a:spcBef>
                <a:spcPts val="0"/>
              </a:spcBef>
              <a:spcAft>
                <a:spcPts val="0"/>
              </a:spcAft>
              <a:buSzPts val="1600"/>
              <a:buAutoNum type="alphaLcPeriod"/>
            </a:pPr>
            <a:r>
              <a:rPr lang="en" sz="1600"/>
              <a:t>For specific cases, encourage </a:t>
            </a:r>
            <a:r>
              <a:rPr lang="en" sz="1600"/>
              <a:t>working</a:t>
            </a:r>
            <a:r>
              <a:rPr lang="en" sz="1600"/>
              <a:t> with nutritionist!</a:t>
            </a:r>
            <a:endParaRPr sz="1600"/>
          </a:p>
          <a:p>
            <a:pPr indent="-355600" lvl="0" marL="457200" rtl="0" algn="l">
              <a:spcBef>
                <a:spcPts val="0"/>
              </a:spcBef>
              <a:spcAft>
                <a:spcPts val="0"/>
              </a:spcAft>
              <a:buSzPts val="2000"/>
              <a:buAutoNum type="arabicPeriod"/>
            </a:pPr>
            <a:r>
              <a:rPr lang="en" sz="2000"/>
              <a:t>There is no product </a:t>
            </a:r>
            <a:r>
              <a:rPr lang="en" sz="2000"/>
              <a:t>sponsor</a:t>
            </a:r>
            <a:r>
              <a:rPr lang="en" sz="2000"/>
              <a:t> for this presentation</a:t>
            </a:r>
            <a:endParaRPr sz="2000"/>
          </a:p>
          <a:p>
            <a:pPr indent="-330200" lvl="1" marL="914400" rtl="0" algn="l">
              <a:spcBef>
                <a:spcPts val="0"/>
              </a:spcBef>
              <a:spcAft>
                <a:spcPts val="0"/>
              </a:spcAft>
              <a:buSzPts val="1600"/>
              <a:buAutoNum type="alphaLcPeriod"/>
            </a:pPr>
            <a:r>
              <a:rPr lang="en" sz="1600"/>
              <a:t>If there are pictures or reference to different items, this is only for effect, not for brand preference</a:t>
            </a:r>
            <a:endParaRPr sz="1600"/>
          </a:p>
          <a:p>
            <a:pPr indent="-355600" lvl="0" marL="457200" rtl="0" algn="l">
              <a:spcBef>
                <a:spcPts val="0"/>
              </a:spcBef>
              <a:spcAft>
                <a:spcPts val="0"/>
              </a:spcAft>
              <a:buSzPts val="2000"/>
              <a:buAutoNum type="arabicPeriod"/>
            </a:pPr>
            <a:r>
              <a:rPr lang="en" sz="2000"/>
              <a:t>I don’t know everything (and don’t pretend that I do)</a:t>
            </a:r>
            <a:endParaRPr sz="2000"/>
          </a:p>
          <a:p>
            <a:pPr indent="-330200" lvl="1" marL="914400" rtl="0" algn="l">
              <a:spcBef>
                <a:spcPts val="0"/>
              </a:spcBef>
              <a:spcAft>
                <a:spcPts val="0"/>
              </a:spcAft>
              <a:buSzPts val="1600"/>
              <a:buAutoNum type="alphaLcPeriod"/>
            </a:pPr>
            <a:r>
              <a:rPr lang="en" sz="1600"/>
              <a:t>But I will work hard to find educated answers for you and your athlete</a:t>
            </a:r>
            <a:endParaRPr sz="1600"/>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32"/>
          <p:cNvSpPr txBox="1"/>
          <p:nvPr>
            <p:ph type="title"/>
          </p:nvPr>
        </p:nvSpPr>
        <p:spPr>
          <a:xfrm>
            <a:off x="3117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Question and Answer Portion</a:t>
            </a:r>
            <a:endParaRPr/>
          </a:p>
        </p:txBody>
      </p:sp>
      <p:sp>
        <p:nvSpPr>
          <p:cNvPr id="183" name="Google Shape;183;p32"/>
          <p:cNvSpPr txBox="1"/>
          <p:nvPr>
            <p:ph type="title"/>
          </p:nvPr>
        </p:nvSpPr>
        <p:spPr>
          <a:xfrm>
            <a:off x="3117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3</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7" name="Shape 77"/>
        <p:cNvGrpSpPr/>
        <p:nvPr/>
      </p:nvGrpSpPr>
      <p:grpSpPr>
        <a:xfrm>
          <a:off x="0" y="0"/>
          <a:ext cx="0" cy="0"/>
          <a:chOff x="0" y="0"/>
          <a:chExt cx="0" cy="0"/>
        </a:xfrm>
      </p:grpSpPr>
      <p:sp>
        <p:nvSpPr>
          <p:cNvPr id="78" name="Google Shape;78;p15"/>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Plan for Today’s Session</a:t>
            </a:r>
            <a:endParaRPr/>
          </a:p>
        </p:txBody>
      </p:sp>
      <p:sp>
        <p:nvSpPr>
          <p:cNvPr id="79" name="Google Shape;79;p15"/>
          <p:cNvSpPr txBox="1"/>
          <p:nvPr>
            <p:ph idx="1" type="body"/>
          </p:nvPr>
        </p:nvSpPr>
        <p:spPr>
          <a:xfrm>
            <a:off x="311700" y="1266325"/>
            <a:ext cx="8520600" cy="3302700"/>
          </a:xfrm>
          <a:prstGeom prst="rect">
            <a:avLst/>
          </a:prstGeom>
        </p:spPr>
        <p:txBody>
          <a:bodyPr anchorCtr="0" anchor="t" bIns="91425" lIns="91425" spcFirstLastPara="1" rIns="91425" wrap="square" tIns="91425">
            <a:normAutofit/>
          </a:bodyPr>
          <a:lstStyle/>
          <a:p>
            <a:pPr indent="-355600" lvl="0" marL="457200" rtl="0" algn="l">
              <a:spcBef>
                <a:spcPts val="0"/>
              </a:spcBef>
              <a:spcAft>
                <a:spcPts val="0"/>
              </a:spcAft>
              <a:buSzPts val="2000"/>
              <a:buAutoNum type="arabicPeriod"/>
            </a:pPr>
            <a:r>
              <a:rPr lang="en" sz="2000"/>
              <a:t>Review of Basic Nutrition Information</a:t>
            </a:r>
            <a:endParaRPr sz="2000"/>
          </a:p>
          <a:p>
            <a:pPr indent="-330200" lvl="1" marL="914400" rtl="0" algn="l">
              <a:spcBef>
                <a:spcPts val="0"/>
              </a:spcBef>
              <a:spcAft>
                <a:spcPts val="0"/>
              </a:spcAft>
              <a:buSzPts val="1600"/>
              <a:buAutoNum type="alphaLcPeriod"/>
            </a:pPr>
            <a:r>
              <a:rPr lang="en" sz="1600"/>
              <a:t>WHAT to eat</a:t>
            </a:r>
            <a:endParaRPr sz="1600"/>
          </a:p>
          <a:p>
            <a:pPr indent="-330200" lvl="1" marL="914400" rtl="0" algn="l">
              <a:spcBef>
                <a:spcPts val="0"/>
              </a:spcBef>
              <a:spcAft>
                <a:spcPts val="0"/>
              </a:spcAft>
              <a:buSzPts val="1600"/>
              <a:buAutoNum type="alphaLcPeriod"/>
            </a:pPr>
            <a:r>
              <a:rPr lang="en" sz="1600"/>
              <a:t>How to best fuel</a:t>
            </a:r>
            <a:endParaRPr sz="1600"/>
          </a:p>
          <a:p>
            <a:pPr indent="-330200" lvl="1" marL="914400" rtl="0" algn="l">
              <a:spcBef>
                <a:spcPts val="0"/>
              </a:spcBef>
              <a:spcAft>
                <a:spcPts val="0"/>
              </a:spcAft>
              <a:buSzPts val="1600"/>
              <a:buAutoNum type="alphaLcPeriod"/>
            </a:pPr>
            <a:r>
              <a:rPr lang="en" sz="1600"/>
              <a:t>Examples of fueling ideas</a:t>
            </a:r>
            <a:endParaRPr sz="1600"/>
          </a:p>
          <a:p>
            <a:pPr indent="-355600" lvl="0" marL="457200" rtl="0" algn="l">
              <a:spcBef>
                <a:spcPts val="0"/>
              </a:spcBef>
              <a:spcAft>
                <a:spcPts val="0"/>
              </a:spcAft>
              <a:buSzPts val="2000"/>
              <a:buAutoNum type="arabicPeriod"/>
            </a:pPr>
            <a:r>
              <a:rPr lang="en" sz="2000"/>
              <a:t>Touching on WHEN to eat </a:t>
            </a:r>
            <a:endParaRPr sz="2000"/>
          </a:p>
          <a:p>
            <a:pPr indent="-330200" lvl="1" marL="914400" rtl="0" algn="l">
              <a:spcBef>
                <a:spcPts val="0"/>
              </a:spcBef>
              <a:spcAft>
                <a:spcPts val="0"/>
              </a:spcAft>
              <a:buSzPts val="1600"/>
              <a:buAutoNum type="alphaLcPeriod"/>
            </a:pPr>
            <a:r>
              <a:rPr lang="en" sz="1600"/>
              <a:t>This is one of our primary targets of today’s session</a:t>
            </a:r>
            <a:endParaRPr sz="1600"/>
          </a:p>
          <a:p>
            <a:pPr indent="-330200" lvl="1" marL="914400" rtl="0" algn="l">
              <a:spcBef>
                <a:spcPts val="0"/>
              </a:spcBef>
              <a:spcAft>
                <a:spcPts val="0"/>
              </a:spcAft>
              <a:buSzPts val="1600"/>
              <a:buAutoNum type="alphaLcPeriod"/>
            </a:pPr>
            <a:r>
              <a:rPr lang="en" sz="1600"/>
              <a:t>Example food tracking sheet to determine best time of day to fuel</a:t>
            </a:r>
            <a:endParaRPr sz="1600"/>
          </a:p>
          <a:p>
            <a:pPr indent="-330200" lvl="1" marL="914400" rtl="0" algn="l">
              <a:spcBef>
                <a:spcPts val="0"/>
              </a:spcBef>
              <a:spcAft>
                <a:spcPts val="0"/>
              </a:spcAft>
              <a:buSzPts val="1600"/>
              <a:buAutoNum type="alphaLcPeriod"/>
            </a:pPr>
            <a:r>
              <a:rPr lang="en" sz="1600"/>
              <a:t>Hands on food tracking training</a:t>
            </a:r>
            <a:endParaRPr sz="1600"/>
          </a:p>
          <a:p>
            <a:pPr indent="-355600" lvl="0" marL="457200" rtl="0" algn="l">
              <a:spcBef>
                <a:spcPts val="0"/>
              </a:spcBef>
              <a:spcAft>
                <a:spcPts val="0"/>
              </a:spcAft>
              <a:buSzPts val="2000"/>
              <a:buAutoNum type="arabicPeriod"/>
            </a:pPr>
            <a:r>
              <a:rPr lang="en" sz="2000"/>
              <a:t>Follow up for questions </a:t>
            </a:r>
            <a:endParaRPr sz="2000"/>
          </a:p>
          <a:p>
            <a:pPr indent="-330200" lvl="1" marL="914400" rtl="0" algn="l">
              <a:spcBef>
                <a:spcPts val="0"/>
              </a:spcBef>
              <a:spcAft>
                <a:spcPts val="0"/>
              </a:spcAft>
              <a:buSzPts val="1600"/>
              <a:buAutoNum type="alphaLcPeriod"/>
            </a:pPr>
            <a:r>
              <a:rPr lang="en" sz="1600"/>
              <a:t>Question and answer session</a:t>
            </a:r>
            <a:endParaRPr sz="16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6"/>
          <p:cNvSpPr txBox="1"/>
          <p:nvPr>
            <p:ph type="title"/>
          </p:nvPr>
        </p:nvSpPr>
        <p:spPr>
          <a:xfrm>
            <a:off x="454300" y="22854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Nutrition Basics - follow up from last week</a:t>
            </a:r>
            <a:endParaRPr/>
          </a:p>
        </p:txBody>
      </p:sp>
      <p:sp>
        <p:nvSpPr>
          <p:cNvPr id="85" name="Google Shape;85;p16"/>
          <p:cNvSpPr txBox="1"/>
          <p:nvPr>
            <p:ph type="title"/>
          </p:nvPr>
        </p:nvSpPr>
        <p:spPr>
          <a:xfrm>
            <a:off x="454300" y="1712700"/>
            <a:ext cx="8520600" cy="572700"/>
          </a:xfrm>
          <a:prstGeom prst="rect">
            <a:avLst/>
          </a:prstGeom>
        </p:spPr>
        <p:txBody>
          <a:bodyPr anchorCtr="0" anchor="t" bIns="91425" lIns="91425" spcFirstLastPara="1" rIns="91425" wrap="square" tIns="91425">
            <a:normAutofit fontScale="90000"/>
          </a:bodyPr>
          <a:lstStyle/>
          <a:p>
            <a:pPr indent="0" lvl="0" marL="0" rtl="0" algn="ctr">
              <a:spcBef>
                <a:spcPts val="0"/>
              </a:spcBef>
              <a:spcAft>
                <a:spcPts val="0"/>
              </a:spcAft>
              <a:buNone/>
            </a:pPr>
            <a:r>
              <a:rPr lang="en"/>
              <a:t>PART 1</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17"/>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Why is your nutrition important?</a:t>
            </a:r>
            <a:endParaRPr/>
          </a:p>
        </p:txBody>
      </p:sp>
      <p:sp>
        <p:nvSpPr>
          <p:cNvPr id="91" name="Google Shape;91;p17"/>
          <p:cNvSpPr txBox="1"/>
          <p:nvPr>
            <p:ph idx="1" type="body"/>
          </p:nvPr>
        </p:nvSpPr>
        <p:spPr>
          <a:xfrm>
            <a:off x="311700" y="1266325"/>
            <a:ext cx="8520600" cy="3302700"/>
          </a:xfrm>
          <a:prstGeom prst="rect">
            <a:avLst/>
          </a:prstGeom>
        </p:spPr>
        <p:txBody>
          <a:bodyPr anchorCtr="0" anchor="t" bIns="91425" lIns="91425" spcFirstLastPara="1" rIns="91425" wrap="square" tIns="91425">
            <a:normAutofit fontScale="62500" lnSpcReduction="20000"/>
          </a:bodyPr>
          <a:lstStyle/>
          <a:p>
            <a:pPr indent="0" lvl="0" marL="0" rtl="0" algn="l">
              <a:lnSpc>
                <a:spcPct val="163636"/>
              </a:lnSpc>
              <a:spcBef>
                <a:spcPts val="1200"/>
              </a:spcBef>
              <a:spcAft>
                <a:spcPts val="0"/>
              </a:spcAft>
              <a:buClr>
                <a:schemeClr val="dk1"/>
              </a:buClr>
              <a:buFont typeface="Arial"/>
              <a:buNone/>
            </a:pPr>
            <a:r>
              <a:rPr lang="en" sz="2599">
                <a:solidFill>
                  <a:srgbClr val="2A2A2A"/>
                </a:solidFill>
              </a:rPr>
              <a:t>If you aren't providing your body fuel it needs, </a:t>
            </a:r>
            <a:r>
              <a:rPr b="1" lang="en" sz="2599">
                <a:solidFill>
                  <a:srgbClr val="2A2A2A"/>
                </a:solidFill>
              </a:rPr>
              <a:t>it can't do its job</a:t>
            </a:r>
            <a:r>
              <a:rPr lang="en" sz="2599">
                <a:solidFill>
                  <a:srgbClr val="2A2A2A"/>
                </a:solidFill>
              </a:rPr>
              <a:t>. Although as athletes, we are thinking about fueling for sport, we also need to provide our bodies enough food to use as energy for </a:t>
            </a:r>
            <a:r>
              <a:rPr lang="en" sz="2599" u="sng">
                <a:solidFill>
                  <a:srgbClr val="2A2A2A"/>
                </a:solidFill>
              </a:rPr>
              <a:t>basic daily life</a:t>
            </a:r>
            <a:r>
              <a:rPr lang="en" sz="2599">
                <a:solidFill>
                  <a:srgbClr val="2A2A2A"/>
                </a:solidFill>
              </a:rPr>
              <a:t>.</a:t>
            </a:r>
            <a:endParaRPr sz="2599">
              <a:solidFill>
                <a:srgbClr val="2A2A2A"/>
              </a:solidFill>
            </a:endParaRPr>
          </a:p>
          <a:p>
            <a:pPr indent="0" lvl="0" marL="0" rtl="0" algn="l">
              <a:lnSpc>
                <a:spcPct val="163636"/>
              </a:lnSpc>
              <a:spcBef>
                <a:spcPts val="1200"/>
              </a:spcBef>
              <a:spcAft>
                <a:spcPts val="0"/>
              </a:spcAft>
              <a:buClr>
                <a:schemeClr val="dk1"/>
              </a:buClr>
              <a:buFont typeface="Arial"/>
              <a:buNone/>
            </a:pPr>
            <a:r>
              <a:rPr lang="en" sz="2599">
                <a:solidFill>
                  <a:srgbClr val="2A2A2A"/>
                </a:solidFill>
              </a:rPr>
              <a:t>Our brain uses glucose, or sugar, to operate, and without it, we notice </a:t>
            </a:r>
            <a:r>
              <a:rPr i="1" lang="en" sz="2599">
                <a:solidFill>
                  <a:srgbClr val="2A2A2A"/>
                </a:solidFill>
              </a:rPr>
              <a:t>difficulty concentrating, problem solving, and participating in school and extracurricular activities</a:t>
            </a:r>
            <a:r>
              <a:rPr lang="en" sz="2599">
                <a:solidFill>
                  <a:srgbClr val="2A2A2A"/>
                </a:solidFill>
              </a:rPr>
              <a:t>.</a:t>
            </a:r>
            <a:endParaRPr sz="2599">
              <a:solidFill>
                <a:srgbClr val="2A2A2A"/>
              </a:solidFill>
            </a:endParaRPr>
          </a:p>
          <a:p>
            <a:pPr indent="0" lvl="0" marL="0" rtl="0" algn="l">
              <a:lnSpc>
                <a:spcPct val="163636"/>
              </a:lnSpc>
              <a:spcBef>
                <a:spcPts val="1200"/>
              </a:spcBef>
              <a:spcAft>
                <a:spcPts val="1200"/>
              </a:spcAft>
              <a:buNone/>
            </a:pPr>
            <a:r>
              <a:rPr lang="en" sz="2599">
                <a:solidFill>
                  <a:srgbClr val="2A2A2A"/>
                </a:solidFill>
              </a:rPr>
              <a:t>Nutrition also is a way to provide the building blocks for </a:t>
            </a:r>
            <a:r>
              <a:rPr lang="en" sz="2599" u="sng">
                <a:solidFill>
                  <a:srgbClr val="2A2A2A"/>
                </a:solidFill>
              </a:rPr>
              <a:t>our body to regenerate</a:t>
            </a:r>
            <a:r>
              <a:rPr lang="en" sz="2599">
                <a:solidFill>
                  <a:srgbClr val="2A2A2A"/>
                </a:solidFill>
              </a:rPr>
              <a:t>, allowing our cells to repair themselves after a hard practice, improve our fatigue level, and have energy reserves to come back the next afternoon or day to do it all again.</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8"/>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Fueling for Athletes</a:t>
            </a:r>
            <a:endParaRPr/>
          </a:p>
        </p:txBody>
      </p:sp>
      <p:sp>
        <p:nvSpPr>
          <p:cNvPr id="97" name="Google Shape;97;p18"/>
          <p:cNvSpPr txBox="1"/>
          <p:nvPr>
            <p:ph idx="1" type="body"/>
          </p:nvPr>
        </p:nvSpPr>
        <p:spPr>
          <a:xfrm>
            <a:off x="311700" y="1266325"/>
            <a:ext cx="8520600" cy="3302700"/>
          </a:xfrm>
          <a:prstGeom prst="rect">
            <a:avLst/>
          </a:prstGeom>
        </p:spPr>
        <p:txBody>
          <a:bodyPr anchorCtr="0" anchor="t" bIns="91425" lIns="91425" spcFirstLastPara="1" rIns="91425" wrap="square" tIns="91425">
            <a:normAutofit lnSpcReduction="10000"/>
          </a:bodyPr>
          <a:lstStyle/>
          <a:p>
            <a:pPr indent="0" lvl="0" marL="0" rtl="0" algn="l">
              <a:lnSpc>
                <a:spcPct val="150000"/>
              </a:lnSpc>
              <a:spcBef>
                <a:spcPts val="1200"/>
              </a:spcBef>
              <a:spcAft>
                <a:spcPts val="0"/>
              </a:spcAft>
              <a:buNone/>
            </a:pPr>
            <a:r>
              <a:rPr lang="en" sz="1700">
                <a:solidFill>
                  <a:srgbClr val="2A2A2A"/>
                </a:solidFill>
              </a:rPr>
              <a:t>As athletes, our goal is to </a:t>
            </a:r>
            <a:r>
              <a:rPr b="1" lang="en" sz="1700">
                <a:solidFill>
                  <a:srgbClr val="2A2A2A"/>
                </a:solidFill>
              </a:rPr>
              <a:t>anticipate our body's energy needs</a:t>
            </a:r>
            <a:r>
              <a:rPr lang="en" sz="1700">
                <a:solidFill>
                  <a:srgbClr val="2A2A2A"/>
                </a:solidFill>
              </a:rPr>
              <a:t> and </a:t>
            </a:r>
            <a:r>
              <a:rPr lang="en" sz="1700" u="sng">
                <a:solidFill>
                  <a:srgbClr val="2A2A2A"/>
                </a:solidFill>
              </a:rPr>
              <a:t>provide a balanced snack or meal to assist in fuel and recovery</a:t>
            </a:r>
            <a:r>
              <a:rPr lang="en" sz="1700">
                <a:solidFill>
                  <a:srgbClr val="2A2A2A"/>
                </a:solidFill>
              </a:rPr>
              <a:t>.</a:t>
            </a:r>
            <a:endParaRPr sz="1700">
              <a:solidFill>
                <a:srgbClr val="2A2A2A"/>
              </a:solidFill>
            </a:endParaRPr>
          </a:p>
          <a:p>
            <a:pPr indent="0" lvl="0" marL="0" rtl="0" algn="l">
              <a:lnSpc>
                <a:spcPct val="150000"/>
              </a:lnSpc>
              <a:spcBef>
                <a:spcPts val="1200"/>
              </a:spcBef>
              <a:spcAft>
                <a:spcPts val="0"/>
              </a:spcAft>
              <a:buNone/>
            </a:pPr>
            <a:r>
              <a:rPr lang="en" sz="1700">
                <a:solidFill>
                  <a:srgbClr val="2A2A2A"/>
                </a:solidFill>
              </a:rPr>
              <a:t>Although we will go into specific amounts in our next section, making sure to include proteins, fruits &amp; veggies, and grains &amp; starchy carbs in each meal will help to achieve this goal.</a:t>
            </a:r>
            <a:endParaRPr sz="1700">
              <a:solidFill>
                <a:srgbClr val="2A2A2A"/>
              </a:solidFill>
            </a:endParaRPr>
          </a:p>
          <a:p>
            <a:pPr indent="0" lvl="0" marL="0" rtl="0" algn="l">
              <a:lnSpc>
                <a:spcPct val="150000"/>
              </a:lnSpc>
              <a:spcBef>
                <a:spcPts val="1200"/>
              </a:spcBef>
              <a:spcAft>
                <a:spcPts val="1200"/>
              </a:spcAft>
              <a:buNone/>
            </a:pPr>
            <a:r>
              <a:rPr lang="en" sz="1700">
                <a:solidFill>
                  <a:srgbClr val="2A2A2A"/>
                </a:solidFill>
              </a:rPr>
              <a:t>For snacks, we should not just eat </a:t>
            </a:r>
            <a:r>
              <a:rPr lang="en" sz="1700" u="sng">
                <a:solidFill>
                  <a:srgbClr val="2A2A2A"/>
                </a:solidFill>
              </a:rPr>
              <a:t>carbs or protein</a:t>
            </a:r>
            <a:r>
              <a:rPr lang="en" sz="1700">
                <a:solidFill>
                  <a:srgbClr val="2A2A2A"/>
                </a:solidFill>
              </a:rPr>
              <a:t> by themselves, but </a:t>
            </a:r>
            <a:r>
              <a:rPr b="1" lang="en" sz="1700">
                <a:solidFill>
                  <a:srgbClr val="2A2A2A"/>
                </a:solidFill>
              </a:rPr>
              <a:t>put them together for our bodies to absorb</a:t>
            </a:r>
            <a:r>
              <a:rPr lang="en" sz="1700">
                <a:solidFill>
                  <a:srgbClr val="2A2A2A"/>
                </a:solidFill>
              </a:rPr>
              <a:t> and maximize use of all fueling opportunities.</a:t>
            </a:r>
            <a:endParaRPr sz="3199">
              <a:solidFill>
                <a:srgbClr val="2A2A2A"/>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9"/>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should be eating:</a:t>
            </a:r>
            <a:endParaRPr/>
          </a:p>
        </p:txBody>
      </p:sp>
      <p:sp>
        <p:nvSpPr>
          <p:cNvPr id="103" name="Google Shape;103;p19"/>
          <p:cNvSpPr txBox="1"/>
          <p:nvPr>
            <p:ph idx="1" type="body"/>
          </p:nvPr>
        </p:nvSpPr>
        <p:spPr>
          <a:xfrm>
            <a:off x="311700" y="1266175"/>
            <a:ext cx="3999900" cy="33027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sz="1600"/>
              <a:t>Carbohydrates - </a:t>
            </a:r>
            <a:endParaRPr sz="1600"/>
          </a:p>
          <a:p>
            <a:pPr indent="-330200" lvl="0" marL="457200" rtl="0" algn="l">
              <a:spcBef>
                <a:spcPts val="1200"/>
              </a:spcBef>
              <a:spcAft>
                <a:spcPts val="0"/>
              </a:spcAft>
              <a:buSzPts val="1600"/>
              <a:buChar char="●"/>
            </a:pPr>
            <a:r>
              <a:rPr lang="en" sz="1600"/>
              <a:t>These are the main source of energy in the body.</a:t>
            </a:r>
            <a:endParaRPr sz="1600"/>
          </a:p>
          <a:p>
            <a:pPr indent="-330200" lvl="0" marL="457200" rtl="0" algn="l">
              <a:spcBef>
                <a:spcPts val="0"/>
              </a:spcBef>
              <a:spcAft>
                <a:spcPts val="0"/>
              </a:spcAft>
              <a:buSzPts val="1600"/>
              <a:buChar char="●"/>
            </a:pPr>
            <a:r>
              <a:rPr lang="en" sz="1600"/>
              <a:t>These should be included during meals, as well as in snacks eaten before and after practices for maximized fueling.</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Root vegetables, whole grains, oats, beans, pasta, dairy, whole grain cereals, fruits, vegetables</a:t>
            </a:r>
            <a:endParaRPr sz="1600"/>
          </a:p>
        </p:txBody>
      </p:sp>
      <p:sp>
        <p:nvSpPr>
          <p:cNvPr id="104" name="Google Shape;104;p19"/>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b="1" lang="en" sz="1600"/>
              <a:t>Proteins - </a:t>
            </a:r>
            <a:endParaRPr sz="1600"/>
          </a:p>
          <a:p>
            <a:pPr indent="-330200" lvl="0" marL="457200" rtl="0" algn="l">
              <a:spcBef>
                <a:spcPts val="1200"/>
              </a:spcBef>
              <a:spcAft>
                <a:spcPts val="0"/>
              </a:spcAft>
              <a:buSzPts val="1600"/>
              <a:buChar char="●"/>
            </a:pPr>
            <a:r>
              <a:rPr lang="en" sz="1600"/>
              <a:t>This is the main way we repair our muscles following physical activity</a:t>
            </a:r>
            <a:endParaRPr sz="1600"/>
          </a:p>
          <a:p>
            <a:pPr indent="-330200" lvl="0" marL="457200" rtl="0" algn="l">
              <a:spcBef>
                <a:spcPts val="0"/>
              </a:spcBef>
              <a:spcAft>
                <a:spcPts val="0"/>
              </a:spcAft>
              <a:buSzPts val="1600"/>
              <a:buChar char="●"/>
            </a:pPr>
            <a:r>
              <a:rPr lang="en" sz="1600"/>
              <a:t>This also is what controls how full we feel! </a:t>
            </a:r>
            <a:endParaRPr sz="1600"/>
          </a:p>
          <a:p>
            <a:pPr indent="-330200" lvl="0" marL="457200" rtl="0" algn="l">
              <a:spcBef>
                <a:spcPts val="0"/>
              </a:spcBef>
              <a:spcAft>
                <a:spcPts val="0"/>
              </a:spcAft>
              <a:buSzPts val="1600"/>
              <a:buChar char="●"/>
            </a:pPr>
            <a:r>
              <a:rPr lang="en" sz="1600"/>
              <a:t>This doesn’t get stored in the body, so we need small amounts frequently throughout the day</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Boneless/skinless and lean meat, fish, tofu, edamame, beans</a:t>
            </a:r>
            <a:endParaRPr sz="1600"/>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0"/>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we should be eating:</a:t>
            </a:r>
            <a:endParaRPr/>
          </a:p>
        </p:txBody>
      </p:sp>
      <p:sp>
        <p:nvSpPr>
          <p:cNvPr id="110" name="Google Shape;110;p20"/>
          <p:cNvSpPr txBox="1"/>
          <p:nvPr>
            <p:ph idx="1" type="body"/>
          </p:nvPr>
        </p:nvSpPr>
        <p:spPr>
          <a:xfrm>
            <a:off x="311700" y="1266175"/>
            <a:ext cx="39999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sz="1600"/>
              <a:t>Fats </a:t>
            </a:r>
            <a:r>
              <a:rPr b="1" lang="en" sz="1600"/>
              <a:t>- </a:t>
            </a:r>
            <a:endParaRPr sz="1600"/>
          </a:p>
          <a:p>
            <a:pPr indent="-330200" lvl="0" marL="457200" rtl="0" algn="l">
              <a:spcBef>
                <a:spcPts val="1200"/>
              </a:spcBef>
              <a:spcAft>
                <a:spcPts val="0"/>
              </a:spcAft>
              <a:buSzPts val="1600"/>
              <a:buChar char="●"/>
            </a:pPr>
            <a:r>
              <a:rPr lang="en" sz="1600"/>
              <a:t>Fats are required for our body to function properly, but we need to keep in mind the type of fats we are having. </a:t>
            </a:r>
            <a:endParaRPr sz="1600"/>
          </a:p>
          <a:p>
            <a:pPr indent="-330200" lvl="0" marL="457200" rtl="0" algn="l">
              <a:spcBef>
                <a:spcPts val="0"/>
              </a:spcBef>
              <a:spcAft>
                <a:spcPts val="0"/>
              </a:spcAft>
              <a:buSzPts val="1600"/>
              <a:buChar char="●"/>
            </a:pPr>
            <a:r>
              <a:rPr lang="en" sz="1600"/>
              <a:t>They allow brain function, energy, and fat soluble vitamin absorption</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Olive / canola / fish / avocado oils, egg yolks, nuts, seeds, nut butters (like peanut/almond)</a:t>
            </a:r>
            <a:endParaRPr sz="1600"/>
          </a:p>
        </p:txBody>
      </p:sp>
      <p:sp>
        <p:nvSpPr>
          <p:cNvPr id="111" name="Google Shape;111;p20"/>
          <p:cNvSpPr txBox="1"/>
          <p:nvPr>
            <p:ph idx="2" type="body"/>
          </p:nvPr>
        </p:nvSpPr>
        <p:spPr>
          <a:xfrm>
            <a:off x="4832400" y="1266175"/>
            <a:ext cx="3999900" cy="3302700"/>
          </a:xfrm>
          <a:prstGeom prst="rect">
            <a:avLst/>
          </a:prstGeom>
        </p:spPr>
        <p:txBody>
          <a:bodyPr anchorCtr="0" anchor="t" bIns="91425" lIns="91425" spcFirstLastPara="1" rIns="91425" wrap="square" tIns="91425">
            <a:normAutofit lnSpcReduction="10000"/>
          </a:bodyPr>
          <a:lstStyle/>
          <a:p>
            <a:pPr indent="0" lvl="0" marL="0" rtl="0" algn="l">
              <a:spcBef>
                <a:spcPts val="0"/>
              </a:spcBef>
              <a:spcAft>
                <a:spcPts val="0"/>
              </a:spcAft>
              <a:buNone/>
            </a:pPr>
            <a:r>
              <a:rPr b="1" lang="en" sz="1600"/>
              <a:t>Hydration </a:t>
            </a:r>
            <a:r>
              <a:rPr b="1" lang="en" sz="1600"/>
              <a:t>- </a:t>
            </a:r>
            <a:endParaRPr sz="1600"/>
          </a:p>
          <a:p>
            <a:pPr indent="-330200" lvl="0" marL="457200" rtl="0" algn="l">
              <a:spcBef>
                <a:spcPts val="1200"/>
              </a:spcBef>
              <a:spcAft>
                <a:spcPts val="0"/>
              </a:spcAft>
              <a:buSzPts val="1600"/>
              <a:buChar char="●"/>
            </a:pPr>
            <a:r>
              <a:rPr lang="en" sz="1600"/>
              <a:t>Hydration</a:t>
            </a:r>
            <a:r>
              <a:rPr lang="en" sz="1600"/>
              <a:t> is equally important as the foods you’re eating. </a:t>
            </a:r>
            <a:endParaRPr sz="1600"/>
          </a:p>
          <a:p>
            <a:pPr indent="-330200" lvl="0" marL="457200" rtl="0" algn="l">
              <a:spcBef>
                <a:spcPts val="0"/>
              </a:spcBef>
              <a:spcAft>
                <a:spcPts val="0"/>
              </a:spcAft>
              <a:buSzPts val="1600"/>
              <a:buChar char="●"/>
            </a:pPr>
            <a:r>
              <a:rPr lang="en" sz="1600"/>
              <a:t>Water makes up 45-75% of your body, and plays a role in every cell, organ, tissue in the body. </a:t>
            </a:r>
            <a:endParaRPr sz="1600"/>
          </a:p>
          <a:p>
            <a:pPr indent="-330200" lvl="0" marL="457200" rtl="0" algn="l">
              <a:spcBef>
                <a:spcPts val="0"/>
              </a:spcBef>
              <a:spcAft>
                <a:spcPts val="0"/>
              </a:spcAft>
              <a:buSzPts val="1600"/>
              <a:buChar char="●"/>
            </a:pPr>
            <a:r>
              <a:rPr lang="en" sz="1600"/>
              <a:t>Some examples:</a:t>
            </a:r>
            <a:endParaRPr sz="1600"/>
          </a:p>
          <a:p>
            <a:pPr indent="-330200" lvl="1" marL="914400" rtl="0" algn="l">
              <a:spcBef>
                <a:spcPts val="0"/>
              </a:spcBef>
              <a:spcAft>
                <a:spcPts val="0"/>
              </a:spcAft>
              <a:buSzPts val="1600"/>
              <a:buChar char="○"/>
            </a:pPr>
            <a:r>
              <a:rPr lang="en" sz="1600"/>
              <a:t>Water by itself, food with high water content, common sports drink (these should be used in small amounts)</a:t>
            </a:r>
            <a:endParaRPr sz="1600"/>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1"/>
          <p:cNvSpPr txBox="1"/>
          <p:nvPr>
            <p:ph type="title"/>
          </p:nvPr>
        </p:nvSpPr>
        <p:spPr>
          <a:xfrm>
            <a:off x="311700" y="445025"/>
            <a:ext cx="8520600" cy="7074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What to eat resources:</a:t>
            </a:r>
            <a:endParaRPr/>
          </a:p>
        </p:txBody>
      </p:sp>
      <p:sp>
        <p:nvSpPr>
          <p:cNvPr id="117" name="Google Shape;117;p21"/>
          <p:cNvSpPr txBox="1"/>
          <p:nvPr>
            <p:ph idx="1" type="body"/>
          </p:nvPr>
        </p:nvSpPr>
        <p:spPr>
          <a:xfrm>
            <a:off x="311700" y="1266325"/>
            <a:ext cx="8520600" cy="3302700"/>
          </a:xfrm>
          <a:prstGeom prst="rect">
            <a:avLst/>
          </a:prstGeom>
          <a:ln>
            <a:noFill/>
          </a:ln>
        </p:spPr>
        <p:txBody>
          <a:bodyPr anchorCtr="0" anchor="t" bIns="91425" lIns="91425" spcFirstLastPara="1" rIns="91425" wrap="square" tIns="91425">
            <a:normAutofit/>
          </a:bodyPr>
          <a:lstStyle/>
          <a:p>
            <a:pPr indent="0" lvl="0" marL="0" rtl="0" algn="l">
              <a:spcBef>
                <a:spcPts val="0"/>
              </a:spcBef>
              <a:spcAft>
                <a:spcPts val="0"/>
              </a:spcAft>
              <a:buNone/>
            </a:pPr>
            <a:r>
              <a:rPr lang="en"/>
              <a:t>Visit Team Website</a:t>
            </a:r>
            <a:endParaRPr/>
          </a:p>
          <a:p>
            <a:pPr indent="-342900" lvl="0" marL="457200" rtl="0" algn="l">
              <a:spcBef>
                <a:spcPts val="1200"/>
              </a:spcBef>
              <a:spcAft>
                <a:spcPts val="0"/>
              </a:spcAft>
              <a:buSzPts val="1800"/>
              <a:buChar char="●"/>
            </a:pPr>
            <a:r>
              <a:rPr lang="en"/>
              <a:t>Log in to access information (only for our NLSC members!)</a:t>
            </a:r>
            <a:endParaRPr/>
          </a:p>
          <a:p>
            <a:pPr indent="-342900" lvl="0" marL="457200" rtl="0" algn="l">
              <a:spcBef>
                <a:spcPts val="0"/>
              </a:spcBef>
              <a:spcAft>
                <a:spcPts val="0"/>
              </a:spcAft>
              <a:buSzPts val="1800"/>
              <a:buChar char="●"/>
            </a:pPr>
            <a:r>
              <a:rPr lang="en"/>
              <a:t>Click Dryside Tab</a:t>
            </a:r>
            <a:endParaRPr/>
          </a:p>
          <a:p>
            <a:pPr indent="-342900" lvl="0" marL="457200" rtl="0" algn="l">
              <a:spcBef>
                <a:spcPts val="0"/>
              </a:spcBef>
              <a:spcAft>
                <a:spcPts val="0"/>
              </a:spcAft>
              <a:buSzPts val="1800"/>
              <a:buChar char="●"/>
            </a:pPr>
            <a:r>
              <a:rPr lang="en"/>
              <a:t>Scroll down to Week One Resources for more information on all this information</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sz="2400">
                <a:solidFill>
                  <a:schemeClr val="dk1"/>
                </a:solidFill>
              </a:rPr>
              <a:t>Questions before moving on to WHEN to eat?</a:t>
            </a:r>
            <a:endParaRPr sz="2400">
              <a:solidFill>
                <a:schemeClr val="dk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ropic">
  <a:themeElements>
    <a:clrScheme name="Tropic">
      <a:dk1>
        <a:srgbClr val="A1E8D9"/>
      </a:dk1>
      <a:lt1>
        <a:srgbClr val="FFFFFF"/>
      </a:lt1>
      <a:dk2>
        <a:srgbClr val="695D46"/>
      </a:dk2>
      <a:lt2>
        <a:srgbClr val="B3A77D"/>
      </a:lt2>
      <a:accent1>
        <a:srgbClr val="EF6C00"/>
      </a:accent1>
      <a:accent2>
        <a:srgbClr val="CE93D8"/>
      </a:accent2>
      <a:accent3>
        <a:srgbClr val="4DB6AC"/>
      </a:accent3>
      <a:accent4>
        <a:srgbClr val="FF9800"/>
      </a:accent4>
      <a:accent5>
        <a:srgbClr val="009668"/>
      </a:accent5>
      <a:accent6>
        <a:srgbClr val="EEFF41"/>
      </a:accent6>
      <a:hlink>
        <a:srgbClr val="009668"/>
      </a:hlink>
      <a:folHlink>
        <a:srgbClr val="00966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