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8792-DC89-4262-B8E1-F2E09B82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FE1EC-C137-41DA-8AF2-031434B3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6659C-AF81-4D8D-862F-BF269905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A7E07-1841-465D-99FF-98ACF98C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5095-ED44-4BB5-A964-96EBB326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0745-67F4-43DE-B5A7-A2D5FA85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FA5F6-2DB3-4BE4-99A5-56B5D2AA8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232E1-A2BC-4790-8320-A8B757A3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5131-4F74-45DD-9E8D-2EDC1A44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45C13-7151-4705-AEE3-1E891991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3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23467-61FD-415E-A7A0-A42D23172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EAC-A953-46DC-A555-B3284AC71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2074-BEC8-4D6E-8C43-4900C962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8B3D-4F38-4A86-968D-4881D5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FD4F-0EFF-4B05-B828-E8182A28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39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8B69-B6A3-4A97-BB52-F1025FBF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8841-61AF-4B56-AEA3-190B3C7D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6A04F-7002-4406-A62C-9C6EF65A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77A69-AE71-49C4-A4D2-1EC40186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D073-3B6E-480B-A0A1-46C06AB1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82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A65E-44B7-4397-8B90-D52A61B3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85DDE-5C1C-4030-9A49-383D830B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B96E2-E28A-4D11-8106-F1C10EEC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3DB2D-3660-4CCA-ABDB-6E799F35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DB93B-3593-49D1-AABF-BBDC7BE7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34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725E-F2A7-4C04-87B5-5ECDE7E0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1E5E-B1ED-4B64-B9D0-4FCAD7A8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55591-F0B1-4C19-B006-7D0C53EA8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2EA32-6E15-49F2-8D1E-914E8009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94FB5-1067-4F78-B8B5-726A1C5C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F09E5-63B7-4E39-9A10-85986122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32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E81A-E27B-4921-B8C7-DE59CE78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C4B84-AEAA-4ECB-814A-6EF7B15D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93448-016A-4A76-B81F-B2AF57191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553AF-C889-486F-9DAA-86FC981EE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E626F-E82E-4A51-84BE-522F6D59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7F522-DD7C-4E00-A5C5-CF41F8EE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CEBC8-2096-4FC8-ABB9-7EAA4193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27BC0-2017-44E7-BD59-8D88345D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177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53FD-1637-4B54-878F-1388F7C3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63C9F-9E45-4B49-A953-BD26CA9D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95314-01A1-4D6B-A39F-00241453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93DEE-F696-4ECF-BE6E-0C34A8F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32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32C38-733D-41EB-874C-DFAEB3CB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9E6AE-C99F-4D97-A267-140C6304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AF61A-F478-482C-B6A5-F2454583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28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2EA7-F338-4196-8208-430C4318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DCD4-4FB8-4F0C-91AB-344A0E35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40472-CF3C-403F-A57B-74177D37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43383-AB4A-4A81-BF08-58BAA615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99C5-22D6-49BD-B65E-5E729D0A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453AA-9BE4-4946-A6A5-17DB79F2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5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62C6-A54A-4AD4-8C24-5839FF18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ABED8-EFD2-4F3B-9F2C-6190DF0DA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ED3A1-058B-4956-A715-EE921A614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EFEE7-0141-443E-9491-8450E0B7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42185-3817-4912-8165-E723B9E5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DAC77-6CE0-45F5-973A-50964546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1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BBA34-87A4-4424-9E7C-5A96EFEA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52F3-BF15-4CE9-866F-E8AFE036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70BC-B511-4A28-8667-0BD1CCBAF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C3A4-53B3-48D1-AF0E-F925643D1DBA}" type="datetimeFigureOut">
              <a:rPr lang="en-CA" smtClean="0"/>
              <a:t>2021-09-08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EDDA6-A69B-43CC-B50F-C3F3F8114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ECEE-6356-441A-8CC3-DDF2D5E8B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9D80-1093-45A1-BC0F-9E4942D9E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44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ED9C-07D0-4261-960B-D8FECDD66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445251"/>
            <a:ext cx="10901471" cy="1350712"/>
          </a:xfrm>
          <a:noFill/>
        </p:spPr>
        <p:txBody>
          <a:bodyPr>
            <a:normAutofit/>
          </a:bodyPr>
          <a:lstStyle/>
          <a:p>
            <a:r>
              <a:rPr lang="en-CA"/>
              <a:t>Goal setting January 2021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B9232-AA5B-4233-A5AA-948C10C43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CA"/>
              <a:t>Finding your Why, your purpose, your passion</a:t>
            </a:r>
            <a:endParaRPr lang="en-CA" dirty="0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68FB7E-9EB1-4500-B0FA-15B37E37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1" b="1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036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6DDC4-AE5C-4585-96EB-139AE21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A Brief Coaching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2844-90EA-4B11-AFF1-F467B73C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CA" sz="900"/>
              <a:t>Part time coaching in final year of university, ROW (Western Region)</a:t>
            </a:r>
          </a:p>
          <a:p>
            <a:r>
              <a:rPr lang="en-CA" sz="900"/>
              <a:t>Full time coaching residency after graduation, NCI (Swim BC)</a:t>
            </a:r>
          </a:p>
          <a:p>
            <a:r>
              <a:rPr lang="en-CA" sz="900"/>
              <a:t>Full time coaching position after residency, Ontario AG program in Western Region.</a:t>
            </a:r>
          </a:p>
          <a:p>
            <a:r>
              <a:rPr lang="en-CA" sz="900"/>
              <a:t>Part time coaching position at Western University, included a daily commute and a new baby.</a:t>
            </a:r>
          </a:p>
          <a:p>
            <a:r>
              <a:rPr lang="en-CA" sz="900"/>
              <a:t>One year hiatus from professional coaching, full time in Clinical Kinesiologist field.</a:t>
            </a:r>
          </a:p>
          <a:p>
            <a:r>
              <a:rPr lang="en-CA" sz="900"/>
              <a:t>Part time coaching position with Masters swimming, local school board.</a:t>
            </a:r>
          </a:p>
          <a:p>
            <a:r>
              <a:rPr lang="en-CA" sz="900"/>
              <a:t>Decision to act as a personal coach to Paralympic swimmer, unattached.</a:t>
            </a:r>
          </a:p>
          <a:p>
            <a:r>
              <a:rPr lang="en-CA" sz="900"/>
              <a:t>Decision to create a Masters/AG integrated program, self employed.</a:t>
            </a:r>
          </a:p>
          <a:p>
            <a:r>
              <a:rPr lang="en-CA" sz="900"/>
              <a:t>Placed a swimmer on the 2000 Paralympic Games team in Sydney, Australia</a:t>
            </a:r>
          </a:p>
          <a:p>
            <a:r>
              <a:rPr lang="en-CA" sz="900"/>
              <a:t>Decision to pursue full time coaching in concert with Masters/AG program, self employed</a:t>
            </a:r>
          </a:p>
          <a:p>
            <a:r>
              <a:rPr lang="en-CA" sz="900"/>
              <a:t>Decision to pursue full time coaching in concert with established programs in western Ontario region</a:t>
            </a:r>
          </a:p>
          <a:p>
            <a:r>
              <a:rPr lang="en-CA" sz="900"/>
              <a:t>Decision to pursue full time coaching in concert with established program in northeastern Ontario region</a:t>
            </a:r>
          </a:p>
          <a:p>
            <a:r>
              <a:rPr lang="en-CA" sz="900"/>
              <a:t>Decision to pursue full time coaching in concert with established program in Huronia region</a:t>
            </a:r>
          </a:p>
          <a:p>
            <a:endParaRPr lang="en-CA" sz="900"/>
          </a:p>
        </p:txBody>
      </p:sp>
      <p:pic>
        <p:nvPicPr>
          <p:cNvPr id="5" name="Picture 4" descr="A red and blue logo&#10;&#10;Description automatically generated with low confidence">
            <a:extLst>
              <a:ext uri="{FF2B5EF4-FFF2-40B4-BE49-F238E27FC236}">
                <a16:creationId xmlns:a16="http://schemas.microsoft.com/office/drawing/2014/main" id="{ADD1659C-95A8-4933-A81A-9564F8457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r="25917" b="-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939F-266C-45A1-8774-C775781F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CA" dirty="0"/>
              <a:t>Finding your why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308499C-BC0F-45D0-8B7F-D73C6222B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4054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8FFDC-B899-4852-AC88-3DD9D96D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Difficult to articulate to family.</a:t>
            </a:r>
          </a:p>
          <a:p>
            <a:r>
              <a:rPr lang="en-CA" sz="2000" dirty="0"/>
              <a:t>Provided new and challenging atmosphere, provincial AG swimming, national AG and Senior swimming.</a:t>
            </a:r>
          </a:p>
          <a:p>
            <a:r>
              <a:rPr lang="en-CA" sz="2000" dirty="0"/>
              <a:t>Allowed me to observe and participate in youth development and Olympic movement.</a:t>
            </a:r>
          </a:p>
          <a:p>
            <a:r>
              <a:rPr lang="en-CA" sz="2000" dirty="0"/>
              <a:t>Matches my personal strengths with the requirements of being a coach.</a:t>
            </a:r>
          </a:p>
          <a:p>
            <a:r>
              <a:rPr lang="en-CA" sz="2000" dirty="0"/>
              <a:t>Connects me to my youth, instructional swimming and lifeguarding.</a:t>
            </a:r>
          </a:p>
          <a:p>
            <a:r>
              <a:rPr lang="en-CA" sz="2000" dirty="0"/>
              <a:t>Allows me to revisit and recreate my experience.</a:t>
            </a:r>
          </a:p>
          <a:p>
            <a:r>
              <a:rPr lang="en-CA" sz="2000" dirty="0"/>
              <a:t>To be determined, legacy of excellence and relationships.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75215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92D32-06EE-40BC-B08F-C2D60BB3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Your Passion and your purpose - informs your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39CE-50F3-43A8-9F61-F9DE765D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CA" sz="1400"/>
              <a:t>Provides context to your goals and expectations.</a:t>
            </a:r>
          </a:p>
          <a:p>
            <a:r>
              <a:rPr lang="en-CA" sz="1400"/>
              <a:t>Ensures that decisions are consistent with Passion and Purpose.</a:t>
            </a:r>
          </a:p>
          <a:p>
            <a:r>
              <a:rPr lang="en-CA" sz="1400"/>
              <a:t>Allows you to endure the challenges and obstacles along the way.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400"/>
              <a:t>financial commitment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400"/>
              <a:t>time commitment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400"/>
              <a:t>impact on relationships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400"/>
              <a:t>Risk versus return</a:t>
            </a:r>
          </a:p>
          <a:p>
            <a:r>
              <a:rPr lang="en-CA" sz="1400"/>
              <a:t>Will be embedded deep in your heart.</a:t>
            </a:r>
          </a:p>
          <a:p>
            <a:r>
              <a:rPr lang="en-CA" sz="1400"/>
              <a:t>May be perceived by others differently.</a:t>
            </a:r>
          </a:p>
          <a:p>
            <a:r>
              <a:rPr lang="en-CA" sz="1400"/>
              <a:t>Allows you to surround yourself with those who possess a similar outlook.</a:t>
            </a:r>
          </a:p>
          <a:p>
            <a:r>
              <a:rPr lang="en-CA" sz="1400"/>
              <a:t>May require compromise to other expectations or goals that are incongruent.</a:t>
            </a:r>
          </a:p>
          <a:p>
            <a:endParaRPr lang="en-CA" sz="1400"/>
          </a:p>
          <a:p>
            <a:endParaRPr lang="en-CA" sz="1400"/>
          </a:p>
          <a:p>
            <a:endParaRPr lang="en-CA" sz="140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2F93D95-0A76-47B8-947F-341BB89E5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2247" b="-3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C217-BB9D-4135-AB7D-502A2958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CA" dirty="0"/>
              <a:t>Goals for Trent Swim Club – January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45303-5C15-4D58-9F0F-4D2D852FD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4" r="3017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1F50-891B-4780-A0EB-1C7907F4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 lnSpcReduction="10000"/>
          </a:bodyPr>
          <a:lstStyle/>
          <a:p>
            <a:r>
              <a:rPr lang="en-CA" sz="1700" dirty="0"/>
              <a:t>Stay connected – despite the challenges 2.0.</a:t>
            </a:r>
          </a:p>
          <a:p>
            <a:r>
              <a:rPr lang="en-CA" sz="1700" dirty="0"/>
              <a:t>Plan for a return – Swim Ontario, venues, coaching staff and volunteers.</a:t>
            </a:r>
          </a:p>
          <a:p>
            <a:r>
              <a:rPr lang="en-CA" sz="1700" dirty="0"/>
              <a:t>Grow back better – reintroduce AG, swim school and masters programming.</a:t>
            </a:r>
          </a:p>
          <a:p>
            <a:r>
              <a:rPr lang="en-CA" sz="1700" dirty="0"/>
              <a:t>Expand venues – Trent, Lindsay, TPASC, YMCA, Peterborough sport and wellness centre.</a:t>
            </a:r>
          </a:p>
          <a:p>
            <a:r>
              <a:rPr lang="en-CA" sz="1700" dirty="0"/>
              <a:t>Improve communications – overall plan for each component of AG programming and integration of Junior/ Senior in athlete development matrix.</a:t>
            </a:r>
          </a:p>
          <a:p>
            <a:r>
              <a:rPr lang="en-CA" sz="1700" dirty="0"/>
              <a:t>Plan, evaluate and assess more frequently.</a:t>
            </a:r>
          </a:p>
          <a:p>
            <a:r>
              <a:rPr lang="en-CA" sz="1700" dirty="0"/>
              <a:t>Survey membership in a more comprehensive fashion.</a:t>
            </a:r>
          </a:p>
          <a:p>
            <a:r>
              <a:rPr lang="en-CA" sz="1700" dirty="0"/>
              <a:t>Maintain our standards of care, and expand our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72966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4AD71-C812-4736-82B3-163910AF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CA" sz="5400"/>
              <a:t>What are your goals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553F-DB06-432E-8364-0902EF60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CA" sz="1500"/>
              <a:t>Personal</a:t>
            </a:r>
          </a:p>
          <a:p>
            <a:pPr lvl="1"/>
            <a:r>
              <a:rPr lang="en-CA" sz="1500"/>
              <a:t>Brush your teeth.</a:t>
            </a:r>
          </a:p>
          <a:p>
            <a:pPr lvl="1"/>
            <a:r>
              <a:rPr lang="en-CA" sz="1500"/>
              <a:t>Read more novels.</a:t>
            </a:r>
          </a:p>
          <a:p>
            <a:pPr lvl="1"/>
            <a:r>
              <a:rPr lang="en-CA" sz="1500"/>
              <a:t>Less time on twitter.</a:t>
            </a:r>
          </a:p>
          <a:p>
            <a:pPr lvl="1"/>
            <a:r>
              <a:rPr lang="en-CA" sz="1500"/>
              <a:t>Improve academic performance.</a:t>
            </a:r>
          </a:p>
          <a:p>
            <a:pPr lvl="1"/>
            <a:r>
              <a:rPr lang="en-CA" sz="1500"/>
              <a:t>Less procrastination.</a:t>
            </a:r>
          </a:p>
          <a:p>
            <a:pPr lvl="1"/>
            <a:r>
              <a:rPr lang="en-CA" sz="1500"/>
              <a:t>Get more sleep.</a:t>
            </a:r>
          </a:p>
          <a:p>
            <a:pPr lvl="1"/>
            <a:r>
              <a:rPr lang="en-CA" sz="1500"/>
              <a:t>Stay connected with others.</a:t>
            </a:r>
          </a:p>
          <a:p>
            <a:pPr lvl="1"/>
            <a:r>
              <a:rPr lang="en-CA" sz="1500"/>
              <a:t>Expand connection with others.</a:t>
            </a:r>
          </a:p>
          <a:p>
            <a:pPr lvl="1"/>
            <a:r>
              <a:rPr lang="en-CA" sz="1500"/>
              <a:t>Use time more effectively.</a:t>
            </a:r>
          </a:p>
          <a:p>
            <a:pPr lvl="1"/>
            <a:r>
              <a:rPr lang="en-CA" sz="1500"/>
              <a:t>Eat better or more informed.</a:t>
            </a:r>
          </a:p>
          <a:p>
            <a:pPr lvl="1"/>
            <a:r>
              <a:rPr lang="en-CA" sz="1500"/>
              <a:t>Make healthier choices.</a:t>
            </a:r>
          </a:p>
          <a:p>
            <a:pPr marL="457200" lvl="1" indent="0">
              <a:buNone/>
            </a:pPr>
            <a:endParaRPr lang="en-CA" sz="1500"/>
          </a:p>
          <a:p>
            <a:endParaRPr lang="en-CA" sz="1500"/>
          </a:p>
        </p:txBody>
      </p:sp>
      <p:pic>
        <p:nvPicPr>
          <p:cNvPr id="5" name="Picture 4" descr="A picture containing person, outdoor, people, swimsuit&#10;&#10;Description automatically generated">
            <a:extLst>
              <a:ext uri="{FF2B5EF4-FFF2-40B4-BE49-F238E27FC236}">
                <a16:creationId xmlns:a16="http://schemas.microsoft.com/office/drawing/2014/main" id="{F17E794C-385D-424B-830D-7173BC21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78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176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E8DD-20A4-4E67-BAF9-86528167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CA" sz="3600"/>
              <a:t>What are your goals – swimming</a:t>
            </a:r>
          </a:p>
        </p:txBody>
      </p:sp>
      <p:pic>
        <p:nvPicPr>
          <p:cNvPr id="5" name="Picture 4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CFF1289-5E3D-4D86-82AC-6B77E7A78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b="4714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9E28-45DE-458D-B1BB-33580D98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CA" sz="1300"/>
              <a:t>Skills: improve underwater dolphin kicks.</a:t>
            </a:r>
          </a:p>
          <a:p>
            <a:r>
              <a:rPr lang="en-CA" sz="1300"/>
              <a:t>Training aspiration: advance to the next level of training group.</a:t>
            </a:r>
          </a:p>
          <a:p>
            <a:r>
              <a:rPr lang="en-CA" sz="1300"/>
              <a:t>Training behaviour: improve my attendance.</a:t>
            </a:r>
          </a:p>
          <a:p>
            <a:r>
              <a:rPr lang="en-CA" sz="1300"/>
              <a:t>Training focus: beat this teammate in each main set.</a:t>
            </a:r>
          </a:p>
          <a:p>
            <a:r>
              <a:rPr lang="en-CA" sz="1300"/>
              <a:t>Training approach: be strong in all multi stroke and multi distance.</a:t>
            </a:r>
          </a:p>
          <a:p>
            <a:r>
              <a:rPr lang="en-CA" sz="1300"/>
              <a:t>Training aspect: improve my kicking on test sets.</a:t>
            </a:r>
          </a:p>
          <a:p>
            <a:r>
              <a:rPr lang="en-CA" sz="1300"/>
              <a:t>Make my practice more deliberate: never miss a meter.</a:t>
            </a:r>
          </a:p>
          <a:p>
            <a:r>
              <a:rPr lang="en-CA" sz="1300"/>
              <a:t>Self regulate learning better: context of failure.</a:t>
            </a:r>
          </a:p>
          <a:p>
            <a:endParaRPr lang="en-CA" sz="1300"/>
          </a:p>
        </p:txBody>
      </p:sp>
    </p:spTree>
    <p:extLst>
      <p:ext uri="{BB962C8B-B14F-4D97-AF65-F5344CB8AC3E}">
        <p14:creationId xmlns:p14="http://schemas.microsoft.com/office/powerpoint/2010/main" val="11412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3AAC-8479-4232-8B7C-A7D3D661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Swimming performance – expectations</a:t>
            </a:r>
            <a:br>
              <a:rPr lang="en-US" dirty="0"/>
            </a:br>
            <a:r>
              <a:rPr lang="en-US" dirty="0"/>
              <a:t> (derived from National AG Championships 2006-2016)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298983-E857-44E0-9D3F-9A275ABF02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6307108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6750447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94317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6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0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62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6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4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2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2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7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F88CA-07E9-4C45-A290-C8CF5680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CA" sz="4200"/>
              <a:t>Finding your why – your passion and your purpose.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44CE-F069-4758-9E25-D527A45F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CA" sz="1200"/>
              <a:t>Who are your heroes – NOT marvel.</a:t>
            </a:r>
          </a:p>
          <a:p>
            <a:pPr lvl="1"/>
            <a:r>
              <a:rPr lang="en-CA" sz="1200"/>
              <a:t>Ron McSpadgen – paid professional coach, lacrosse</a:t>
            </a:r>
          </a:p>
          <a:p>
            <a:pPr lvl="1"/>
            <a:r>
              <a:rPr lang="en-CA" sz="1200"/>
              <a:t>Dean Boles – ROW, Provincial mentor, Denmark HP, and CEO Swim Ontario</a:t>
            </a:r>
          </a:p>
          <a:p>
            <a:pPr lvl="1"/>
            <a:r>
              <a:rPr lang="en-CA" sz="1200"/>
              <a:t>Jeno Tihanyi – SLSC, Laurentian Voyeurers, Swim Ontario Learn Facilitator</a:t>
            </a:r>
          </a:p>
          <a:p>
            <a:pPr lvl="1"/>
            <a:r>
              <a:rPr lang="en-CA" sz="1200"/>
              <a:t>Paul Bergen – Etobicoke Pepsi SC, Montreal HP centre, Cincinati Marlins</a:t>
            </a:r>
          </a:p>
          <a:p>
            <a:pPr lvl="1"/>
            <a:r>
              <a:rPr lang="en-CA" sz="1200"/>
              <a:t>Murray Drudge – ROD, GO, NYAC, Ontario HP centre</a:t>
            </a:r>
          </a:p>
          <a:p>
            <a:pPr lvl="1"/>
            <a:r>
              <a:rPr lang="en-CA" sz="1200"/>
              <a:t>Kevin Thorburn – ROD, Dolphins SC, Manta, ETOB</a:t>
            </a:r>
          </a:p>
          <a:p>
            <a:pPr lvl="1"/>
            <a:r>
              <a:rPr lang="en-CA" sz="1200"/>
              <a:t>John Vadeika – WAC, Edmonton Olympians, Swim Ontario Executive director</a:t>
            </a:r>
          </a:p>
          <a:p>
            <a:pPr lvl="1"/>
            <a:r>
              <a:rPr lang="en-CA" sz="1200"/>
              <a:t>Kelly Steeves – Edmonton Olympians, Swim Ontario and LAC</a:t>
            </a:r>
          </a:p>
          <a:p>
            <a:pPr lvl="1"/>
            <a:endParaRPr lang="en-CA" sz="1200"/>
          </a:p>
          <a:p>
            <a:pPr lvl="1"/>
            <a:endParaRPr lang="en-CA" sz="1200"/>
          </a:p>
        </p:txBody>
      </p:sp>
      <p:pic>
        <p:nvPicPr>
          <p:cNvPr id="7" name="Picture 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37339F6-8246-49C8-B6B5-1789828CB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1683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60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757</Words>
  <Application>Microsoft Macintosh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Goal setting January 2021</vt:lpstr>
      <vt:lpstr>A Brief Coaching history</vt:lpstr>
      <vt:lpstr>Finding your why</vt:lpstr>
      <vt:lpstr>Your Passion and your purpose - informs your decisions</vt:lpstr>
      <vt:lpstr>Goals for Trent Swim Club – January 2021</vt:lpstr>
      <vt:lpstr>What are your goals</vt:lpstr>
      <vt:lpstr>What are your goals – swimming</vt:lpstr>
      <vt:lpstr>Swimming performance – expectations  (derived from National AG Championships 2006-2016)</vt:lpstr>
      <vt:lpstr>Finding your why – your passion and your purpose.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setting January 2021</dc:title>
  <dc:creator>Dan</dc:creator>
  <cp:lastModifiedBy>Sophie Simard</cp:lastModifiedBy>
  <cp:revision>4</cp:revision>
  <dcterms:created xsi:type="dcterms:W3CDTF">2021-01-13T18:20:08Z</dcterms:created>
  <dcterms:modified xsi:type="dcterms:W3CDTF">2021-09-08T14:33:07Z</dcterms:modified>
</cp:coreProperties>
</file>