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7:01:3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5100 0 24575,'-558'140'0,"516"-131"0,-142 36 0,157-38 0,-1-1 0,0-1 0,-48 2 0,-87-8 0,63-1 0,-255 2 0,334 2 0,0 0 0,1 1 0,-32 10 0,17-5 0,-10 4 0,26-7 0,0 0 0,-1-1 0,-22 1 0,-72 10 0,-2 0 0,-285-13 0,204-4 0,-1781 2 0,1960-1 0,0-1 0,0-1 0,-24-6 0,21 4 0,-40-5 0,25 9-273,0 1 0,0 1 0,0 2 0,-55 12 0,66-10-6553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7:07:2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7:08:1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24575,'14'183'0,"-1"-18"0,-12 209 0,-3-173 0,4-175 0,1-1 0,2 1 0,0-1 0,1 0 0,16 40 0,3 10 0,-8-24 0,-11-35 0,-1 1 0,0-1 0,-1 1 0,3 31 0,-6-15 0,0-12 0,0 0 0,5 27 0,-5-43 0,0 1 0,0 0 0,1-1 0,0 0 0,0 1 0,1-1 0,0 0 0,-1 0 0,2 0 0,-1-1 0,0 1 0,1-1 0,5 5 0,-5-6 0,1 0 0,-1 0 0,0-1 0,1 1 0,0-1 0,0 0 0,0-1 0,-1 1 0,1-1 0,1 0 0,-1 0 0,5-1 0,12 2 0,34-4 0,-25 0 0,823-1 0,-486 4 0,-318-3 0,54-10 0,34-1 0,408 12 0,-263 2 0,132-1 0,-410 1 0,0-1 0,0-1 0,0 1 0,0-1 0,0 0 0,0 0 0,0 0 0,-1-1 0,6-1 0,-8 1 0,0 1 0,0-1 0,0 1 0,0-1 0,0 0 0,0 0 0,0 1 0,-1-1 0,1 0 0,-1-1 0,0 1 0,1 0 0,-1 0 0,0-1 0,0 1 0,0 0 0,-1-1 0,1 1 0,0-5 0,3-24 0,-2 0 0,-1 0 0,-6-48 0,2-1 0,3 26 0,1 32 0,0-1 0,-2 1 0,-1-1 0,-9-42 0,5 40 0,2 0 0,-3-38 0,-5-27 0,-7-19 0,-5-20 0,13 75 0,3-1 0,2-1 0,2-96 0,4 137 0,-1 1 0,0-1 0,-5-19 0,5 27 0,-1 1 0,0-1 0,0 1 0,-1 0 0,1 0 0,-1 0 0,-1 0 0,1 0 0,-8-9 0,6 9 0,0-1 0,0 0 0,1-1 0,0 1 0,0-1 0,1 0 0,0 0 0,0 0 0,1 0 0,0-1 0,1 1 0,-1-1 0,1-8 0,0 4 0,-1 0 0,-1 0 0,0 1 0,-8-21 0,5 20 0,1 0 0,0-1 0,0 0 0,-3-24 0,7 34 0,1 1 0,-1-1 0,0 0 0,0 1 0,0-1 0,0 1 0,-1-1 0,1 1 0,-1-1 0,0 1 0,0 0 0,-4-4 0,4 5 0,0 0 0,0 0 0,-1 1 0,1-1 0,-1 1 0,1-1 0,-1 1 0,0 0 0,1 0 0,-1 0 0,0 0 0,0 1 0,0-1 0,0 1 0,0-1 0,-5 1 0,-12 1 0,0 0 0,0 1 0,-37 10 0,-58 23 0,82-22 0,-2-2 0,0-2 0,-63 9 0,-112-17 0,92-4 0,-544 3 0,643 1 0,1 1 0,0 1 0,-17 4 0,14-2 0,-36 3 0,-45 7 0,70-9 0,-53 3 0,32-6 0,-55 12 0,47-6 0,-104 19 0,135-23 0,-49 16 0,-11 3 0,55-20 0,1-1 0,-62-3 0,46-1 0,33-1 0,0 1 0,-1-2 0,-18-5 0,16 3 0,-38-4 0,-23 7-1365,57 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7:08:1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7:09:5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24575,'1'3'0,"0"0"0,0 1 0,0-1 0,0 0 0,1 0 0,-1-1 0,4 6 0,1 2 0,1 2 0,-1 0 0,-1 0 0,0 1 0,-1 0 0,0-1 0,3 23 0,8 37 0,-10-48 0,5 31 0,-7-34 0,9 32 0,-7-32 0,5 31 0,9 67 0,-9-63 0,-4-30 0,18 49 0,2 7 0,-23-68 0,7 27 0,-1 0 0,4 65 0,-10-74 0,9 42 0,-6-41 0,2 34 0,-8-61 0,0 0 0,1 0 0,0 0 0,0 0 0,0 0 0,1 0 0,4 10 0,-5-14 0,1 0 0,-1 0 0,1 1 0,0-1 0,-1 0 0,1 0 0,0-1 0,1 1 0,-1 0 0,0-1 0,0 1 0,1-1 0,-1 1 0,0-1 0,1 0 0,-1 0 0,1-1 0,0 1 0,5 1 0,20 1 0,1-1 0,-1-1 0,48-5 0,0 0 0,33 5 0,78-3 0,-110-11 0,6-1 0,120-19 0,-102 12 0,204-43 0,-300 63 0,1 0 0,0-1 0,0 0 0,-1 0 0,0 0 0,1-1 0,-1 0 0,0 0 0,9-7 0,-11 7 0,-1 0 0,1 0 0,-1 0 0,0-1 0,0 1 0,0 0 0,0-1 0,-1 0 0,1 1 0,-1-1 0,0 0 0,0 0 0,0 0 0,-1 0 0,1-5 0,-2-177 0,-2 74 0,4 49 0,0 24 0,-1 1 0,-2-1 0,-9-53 0,3 48 0,3 0 0,1 0 0,3-54 0,-1 73 0,0 0 0,-9-39 0,5 34 0,-2-33 0,7 43 0,1 8 0,-1 1 0,0-1 0,0 1 0,-6-19 0,6 27 0,0 0 0,0 0 0,-1 1 0,1-1 0,-1 0 0,1 1 0,-1-1 0,0 1 0,0-1 0,0 1 0,0 0 0,-1 0 0,1 0 0,0 0 0,-1 0 0,0 1 0,1-1 0,-1 1 0,0 0 0,0 0 0,0-1 0,-3 1 0,-18-3 0,0 1 0,-1 1 0,1 2 0,-46 4 0,3-1 0,-357-2 0,227-2 0,178 3 0,0-1 0,0 2 0,-19 5 0,15-2 0,-37 2 0,31-4 0,0 0 0,1 2 0,-30 11 0,30-9 0,0-1 0,0-1 0,-37 4 0,-100-10 153,93-1-1671,47 1-5308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7:10:0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34 183 24575,'1'58'0,"0"-19"0,-1 0 0,-2 0 0,-9 53 0,2-48 0,3 1 0,-1 54 0,8 92 0,1-67 0,-1-102 0,1 0 0,0 0 0,11 42 0,24 76 0,-36-136 0,0-1 0,0 0 0,1 0 0,0 0 0,0 0 0,-1 0 0,2 0 0,-1 0 0,0-1 0,1 1 0,-1-1 0,1 0 0,-1 1 0,1-1 0,0 0 0,0-1 0,0 1 0,0 0 0,1-1 0,-1 0 0,0 0 0,1 0 0,-1 0 0,5 1 0,9 0 0,1-1 0,-1 0 0,32-3 0,-19 1 0,154-16 0,-8 1 0,221 14 0,-203 3 0,-122 3 0,128 22 0,-129-13 0,128 4 0,361-18 0,-544 0 0,1-1 0,-1 0 0,21-6 0,27-5 0,-58 13 0,0-1 0,-1 0 0,1 0 0,0 0 0,-1-1 0,1 0 0,-1 0 0,5-3 0,-7 4 0,-1-1 0,1 0 0,-1 0 0,0 0 0,0 0 0,0 0 0,-1-1 0,1 1 0,0 0 0,-1-1 0,1 1 0,-1-1 0,0 0 0,0 1 0,0-1 0,0 0 0,0 0 0,0-3 0,2-22 0,-1-1 0,-1 1 0,-5-50 0,1 4 0,2-396 0,-1 428 0,-11-61 0,-1-20 0,12-55 0,2 175 0,-1 1 0,1-1 0,0 0 0,-1 1 0,1-1 0,-1 0 0,0 1 0,0-1 0,0 1 0,0-1 0,-1 1 0,1 0 0,0-1 0,-1 1 0,0 0 0,0 0 0,1 0 0,-1 0 0,0 0 0,-1 1 0,1-1 0,0 1 0,0-1 0,-1 1 0,1 0 0,-1-1 0,1 1 0,-1 1 0,1-1 0,-1 0 0,0 1 0,1-1 0,-1 1 0,0 0 0,1 0 0,-5 0 0,-5 1 0,0 0 0,1 0 0,-1 2 0,0-1 0,1 1 0,0 1 0,-12 5 0,-10 5 0,1-2 0,-2-1 0,1-2 0,-1-1 0,-1-1 0,1-2 0,-60 0 0,25-6 0,26-1 0,0 2 0,0 2 0,-56 9 0,-194 37 0,215-36 0,-26 3 0,55-9 0,1 2 0,-85 26 0,11-1 0,77-26 0,0-3 0,0-1 0,-79-5 0,30 0 0,-201 2 0,284 0-227,1-1-1,-1 0 1,1-1-1,-1 0 1,-12-4-1,4-1-6598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7:10:0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4/9/2022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26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0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30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9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9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04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2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2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4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4/9/2022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10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stmeets.ca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30415-686D-49F8-92C9-145DF431B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 fontScale="90000"/>
          </a:bodyPr>
          <a:lstStyle/>
          <a:p>
            <a:r>
              <a:rPr lang="en-CA" dirty="0"/>
              <a:t>West Meets  Jobs Sign Up</a:t>
            </a:r>
            <a:br>
              <a:rPr lang="en-CA" dirty="0"/>
            </a:br>
            <a:r>
              <a:rPr lang="en-CA" sz="4000" dirty="0">
                <a:hlinkClick r:id="rId2"/>
              </a:rPr>
              <a:t>www.westmeets.ca</a:t>
            </a:r>
            <a:r>
              <a:rPr lang="en-CA" sz="40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55B0F-434A-4DFA-B6EB-0BB7D0C4F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369" y="4630738"/>
            <a:ext cx="5617794" cy="1150937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CA" sz="1700"/>
              <a:t>Instructions on how to sign up for volunteer positions for swim meets or for officials clinics.</a:t>
            </a:r>
          </a:p>
          <a:p>
            <a:pPr>
              <a:lnSpc>
                <a:spcPct val="120000"/>
              </a:lnSpc>
            </a:pPr>
            <a:endParaRPr lang="en-CA" sz="17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FFAD6-DD6D-EA87-7FE6-79FF513F27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8" r="51834" b="-1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02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0FF3C-AF06-4FCF-8B6D-A9EE5017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Click on Events/Meets Tab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6821358-A091-4561-A363-D7A902C25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3" y="2344519"/>
            <a:ext cx="11456749" cy="4382452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5FEBA9-424F-4A37-941E-15FBC8EA3F6E}"/>
                  </a:ext>
                </a:extLst>
              </p14:cNvPr>
              <p14:cNvContentPartPr/>
              <p14:nvPr/>
            </p14:nvContentPartPr>
            <p14:xfrm>
              <a:off x="5536512" y="4346898"/>
              <a:ext cx="1836360" cy="110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5FEBA9-424F-4A37-941E-15FBC8EA3F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7872" y="4337898"/>
                <a:ext cx="1854000" cy="12816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B9443AC9-0944-4EA6-BA5E-D720B4F2C34B}"/>
              </a:ext>
            </a:extLst>
          </p:cNvPr>
          <p:cNvSpPr/>
          <p:nvPr/>
        </p:nvSpPr>
        <p:spPr>
          <a:xfrm>
            <a:off x="5858273" y="4346898"/>
            <a:ext cx="1828800" cy="501665"/>
          </a:xfrm>
          <a:prstGeom prst="rect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9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30458-95CB-44C6-AD1B-2C9DDDAD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on Job Sign Up button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5231FB3-3964-40D3-A5C1-F6D6462FD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34" y="2312988"/>
            <a:ext cx="10915280" cy="4438686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3A26741-03E7-4CD6-AA95-33000F501734}"/>
                  </a:ext>
                </a:extLst>
              </p14:cNvPr>
              <p14:cNvContentPartPr/>
              <p14:nvPr/>
            </p14:nvContentPartPr>
            <p14:xfrm>
              <a:off x="79372" y="33757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3A26741-03E7-4CD6-AA95-33000F5017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32" y="3289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57E6973-EAC6-4CF3-9E57-78485F903CB9}"/>
                  </a:ext>
                </a:extLst>
              </p14:cNvPr>
              <p14:cNvContentPartPr/>
              <p14:nvPr/>
            </p14:nvContentPartPr>
            <p14:xfrm>
              <a:off x="10088092" y="3780610"/>
              <a:ext cx="1156320" cy="654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57E6973-EAC6-4CF3-9E57-78485F903C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79452" y="3771610"/>
                <a:ext cx="117396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AE0C9B6-478A-41E2-90BA-4907880BF49B}"/>
                  </a:ext>
                </a:extLst>
              </p14:cNvPr>
              <p14:cNvContentPartPr/>
              <p14:nvPr/>
            </p14:nvContentPartPr>
            <p14:xfrm>
              <a:off x="3438892" y="1361410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AE0C9B6-478A-41E2-90BA-4907880BF4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0252" y="135277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25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3024-DABD-470C-99DD-215B7B7C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1) Click on empty space</a:t>
            </a:r>
            <a:br>
              <a:rPr lang="en-CA" dirty="0"/>
            </a:br>
            <a:r>
              <a:rPr lang="en-CA" dirty="0"/>
              <a:t>2) Click on Signup button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0068F1D-9F2B-47F8-A6FA-40E1E109B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2" y="2312987"/>
            <a:ext cx="11855302" cy="4406789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7F69E8-971D-46ED-803F-4F54B7CB0EDE}"/>
                  </a:ext>
                </a:extLst>
              </p14:cNvPr>
              <p14:cNvContentPartPr/>
              <p14:nvPr/>
            </p14:nvContentPartPr>
            <p14:xfrm>
              <a:off x="6496384" y="3399614"/>
              <a:ext cx="618480" cy="505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7F69E8-971D-46ED-803F-4F54B7CB0E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384" y="3390974"/>
                <a:ext cx="6361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41BDC6-42D5-494B-AFB1-C3EA30D87B22}"/>
                  </a:ext>
                </a:extLst>
              </p14:cNvPr>
              <p14:cNvContentPartPr/>
              <p14:nvPr/>
            </p14:nvContentPartPr>
            <p14:xfrm>
              <a:off x="2380144" y="3028094"/>
              <a:ext cx="918720" cy="470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41BDC6-42D5-494B-AFB1-C3EA30D87B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1504" y="3019454"/>
                <a:ext cx="93636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9FAEF0-7D93-4E51-894F-C6078CFA99F3}"/>
                  </a:ext>
                </a:extLst>
              </p14:cNvPr>
              <p14:cNvContentPartPr/>
              <p14:nvPr/>
            </p14:nvContentPartPr>
            <p14:xfrm>
              <a:off x="3572464" y="1296854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9FAEF0-7D93-4E51-894F-C6078CFA99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63824" y="128821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778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023A5-1D0F-48CD-9A6B-615485029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000" dirty="0"/>
              <a:t>Enter in optional contact info only if you are signing up a friend or family member. If it just for you, leave it blank or if you have a special request.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125F621-7B5F-427D-8841-14735F194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" y="2312988"/>
            <a:ext cx="11908465" cy="4545012"/>
          </a:xfrm>
        </p:spPr>
      </p:pic>
    </p:spTree>
    <p:extLst>
      <p:ext uri="{BB962C8B-B14F-4D97-AF65-F5344CB8AC3E}">
        <p14:creationId xmlns:p14="http://schemas.microsoft.com/office/powerpoint/2010/main" val="256923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043D6FC-277F-4B28-9507-389C7EA3F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3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BB4B0-7E2A-47F5-A95F-F3DCA7E4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318616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CA" sz="2000" dirty="0"/>
              <a:t>Verify of all information is correct. And you are all done. Congratulations!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C98618-EABB-C05B-ED6E-FA8596979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7922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13B36"/>
      </a:dk2>
      <a:lt2>
        <a:srgbClr val="E8E6E2"/>
      </a:lt2>
      <a:accent1>
        <a:srgbClr val="92A4C4"/>
      </a:accent1>
      <a:accent2>
        <a:srgbClr val="7AA9B7"/>
      </a:accent2>
      <a:accent3>
        <a:srgbClr val="80A9A1"/>
      </a:accent3>
      <a:accent4>
        <a:srgbClr val="77AE8C"/>
      </a:accent4>
      <a:accent5>
        <a:srgbClr val="82AC81"/>
      </a:accent5>
      <a:accent6>
        <a:srgbClr val="8CAA74"/>
      </a:accent6>
      <a:hlink>
        <a:srgbClr val="95805A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102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Meiryo</vt:lpstr>
      <vt:lpstr>Corbel</vt:lpstr>
      <vt:lpstr>SketchLinesVTI</vt:lpstr>
      <vt:lpstr>West Meets  Jobs Sign Up www.westmeets.ca </vt:lpstr>
      <vt:lpstr>Click on Events/Meets Tab</vt:lpstr>
      <vt:lpstr>Click on Job Sign Up button</vt:lpstr>
      <vt:lpstr>1) Click on empty space 2) Click on Signup button</vt:lpstr>
      <vt:lpstr>Enter in optional contact info only if you are signing up a friend or family member. If it just for you, leave it blank or if you have a special request.</vt:lpstr>
      <vt:lpstr>Verify of all information is correct. And you are all done. Congratulations!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Meets  Jobs Sign Up </dc:title>
  <dc:creator>Michael Taylor</dc:creator>
  <cp:lastModifiedBy>Michael Taylor</cp:lastModifiedBy>
  <cp:revision>2</cp:revision>
  <dcterms:created xsi:type="dcterms:W3CDTF">2022-04-09T16:55:30Z</dcterms:created>
  <dcterms:modified xsi:type="dcterms:W3CDTF">2022-04-09T17:24:03Z</dcterms:modified>
</cp:coreProperties>
</file>