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microsoft.com/office/2020/02/relationships/classificationlabels" Target="docMetadata/LabelInfo.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71" r:id="rId5"/>
    <p:sldId id="276" r:id="rId6"/>
    <p:sldId id="274" r:id="rId7"/>
    <p:sldId id="272" r:id="rId8"/>
    <p:sldId id="260" r:id="rId9"/>
    <p:sldId id="279" r:id="rId10"/>
    <p:sldId id="277" r:id="rId11"/>
    <p:sldId id="290" r:id="rId12"/>
    <p:sldId id="291" r:id="rId13"/>
    <p:sldId id="275" r:id="rId14"/>
    <p:sldId id="289" r:id="rId15"/>
    <p:sldId id="285" r:id="rId16"/>
    <p:sldId id="280" r:id="rId17"/>
    <p:sldId id="287"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p:cViewPr varScale="1">
        <p:scale>
          <a:sx n="111" d="100"/>
          <a:sy n="111"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diagrams/_rels/data5.xml.rels><?xml version="1.0" encoding="UTF-8" standalone="yes"?>
<Relationships xmlns="http://schemas.openxmlformats.org/package/2006/relationships"><Relationship Id="rId8" Type="http://schemas.openxmlformats.org/officeDocument/2006/relationships/image" Target="../media/image12.png" /><Relationship Id="rId3" Type="http://schemas.openxmlformats.org/officeDocument/2006/relationships/image" Target="../media/image7.svg" /><Relationship Id="rId7" Type="http://schemas.openxmlformats.org/officeDocument/2006/relationships/image" Target="../media/image11.svg" /><Relationship Id="rId2" Type="http://schemas.openxmlformats.org/officeDocument/2006/relationships/image" Target="../media/image6.png" /><Relationship Id="rId1" Type="http://schemas.openxmlformats.org/officeDocument/2006/relationships/hyperlink" Target="mailto:ASTS.Teambox@gmail.com" TargetMode="External" /><Relationship Id="rId6" Type="http://schemas.openxmlformats.org/officeDocument/2006/relationships/image" Target="../media/image10.png" /><Relationship Id="rId5" Type="http://schemas.openxmlformats.org/officeDocument/2006/relationships/image" Target="../media/image9.svg" /><Relationship Id="rId4" Type="http://schemas.openxmlformats.org/officeDocument/2006/relationships/image" Target="../media/image8.png" /><Relationship Id="rId9" Type="http://schemas.openxmlformats.org/officeDocument/2006/relationships/image" Target="../media/image13.svg" /></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 /><Relationship Id="rId3" Type="http://schemas.openxmlformats.org/officeDocument/2006/relationships/image" Target="../media/image8.png" /><Relationship Id="rId7" Type="http://schemas.openxmlformats.org/officeDocument/2006/relationships/image" Target="../media/image12.png" /><Relationship Id="rId2" Type="http://schemas.openxmlformats.org/officeDocument/2006/relationships/image" Target="../media/image7.svg" /><Relationship Id="rId1" Type="http://schemas.openxmlformats.org/officeDocument/2006/relationships/image" Target="../media/image6.png" /><Relationship Id="rId6" Type="http://schemas.openxmlformats.org/officeDocument/2006/relationships/image" Target="../media/image11.svg" /><Relationship Id="rId5" Type="http://schemas.openxmlformats.org/officeDocument/2006/relationships/image" Target="../media/image10.png" /><Relationship Id="rId4" Type="http://schemas.openxmlformats.org/officeDocument/2006/relationships/image" Target="../media/image9.svg" /><Relationship Id="rId9" Type="http://schemas.openxmlformats.org/officeDocument/2006/relationships/hyperlink" Target="mailto:ASTS.Teambox@gmail.com" TargetMode="External" /></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BC383-1B41-4AEA-AB6D-16EE8548EA77}" type="doc">
      <dgm:prSet loTypeId="urn:microsoft.com/office/officeart/2016/7/layout/VerticalDownArrowProcess" loCatId="process" qsTypeId="urn:microsoft.com/office/officeart/2005/8/quickstyle/simple4" qsCatId="simple" csTypeId="urn:microsoft.com/office/officeart/2005/8/colors/accent6_2" csCatId="accent6" phldr="1"/>
      <dgm:spPr/>
      <dgm:t>
        <a:bodyPr/>
        <a:lstStyle/>
        <a:p>
          <a:endParaRPr lang="en-US"/>
        </a:p>
      </dgm:t>
    </dgm:pt>
    <dgm:pt modelId="{A0B5669E-849B-49EC-A200-DB4793253C79}">
      <dgm:prSet phldrT="[Text]" custT="1"/>
      <dgm:spPr/>
      <dgm:t>
        <a:bodyPr/>
        <a:lstStyle/>
        <a:p>
          <a:r>
            <a:rPr lang="en-US" sz="1200" b="0" dirty="0"/>
            <a:t>North Point</a:t>
          </a:r>
        </a:p>
        <a:p>
          <a:r>
            <a:rPr lang="en-US" sz="1200" dirty="0"/>
            <a:t>“Southern Site”</a:t>
          </a:r>
        </a:p>
        <a:p>
          <a:r>
            <a:rPr lang="en-US" sz="1000" dirty="0"/>
            <a:t>TUES, THURS., FRI 6:15-8:30 PM</a:t>
          </a:r>
        </a:p>
        <a:p>
          <a:r>
            <a:rPr lang="en-US" sz="1000" dirty="0"/>
            <a:t>SAT. 9:30 -11:30 PM</a:t>
          </a:r>
        </a:p>
      </dgm:t>
    </dgm:pt>
    <dgm:pt modelId="{2DD513FB-8D07-46DB-B58F-CB9A407BBE62}" type="parTrans" cxnId="{A8884A49-5375-4544-A654-708A8319372F}">
      <dgm:prSet/>
      <dgm:spPr/>
      <dgm:t>
        <a:bodyPr/>
        <a:lstStyle/>
        <a:p>
          <a:endParaRPr lang="en-US"/>
        </a:p>
      </dgm:t>
    </dgm:pt>
    <dgm:pt modelId="{5631178F-0BBA-4E24-94CC-26B90D5A08D1}" type="sibTrans" cxnId="{A8884A49-5375-4544-A654-708A8319372F}">
      <dgm:prSet/>
      <dgm:spPr/>
      <dgm:t>
        <a:bodyPr/>
        <a:lstStyle/>
        <a:p>
          <a:endParaRPr lang="en-US"/>
        </a:p>
      </dgm:t>
    </dgm:pt>
    <dgm:pt modelId="{A56AD5FA-1D78-4B77-937E-4D8E72D86240}">
      <dgm:prSet phldrT="[Text]"/>
      <dgm:spPr/>
      <dgm:t>
        <a:bodyPr/>
        <a:lstStyle/>
        <a:p>
          <a:endParaRPr lang="en-US" dirty="0"/>
        </a:p>
        <a:p>
          <a:r>
            <a:rPr lang="en-US" dirty="0"/>
            <a:t>SAARC</a:t>
          </a:r>
        </a:p>
        <a:p>
          <a:r>
            <a:rPr lang="en-US" dirty="0"/>
            <a:t>“Central Site” </a:t>
          </a:r>
        </a:p>
        <a:p>
          <a:r>
            <a:rPr lang="en-US" dirty="0"/>
            <a:t>MON, WED., FRI 5:30-8:30 PM</a:t>
          </a:r>
        </a:p>
        <a:p>
          <a:r>
            <a:rPr lang="en-US" dirty="0"/>
            <a:t> </a:t>
          </a:r>
        </a:p>
      </dgm:t>
    </dgm:pt>
    <dgm:pt modelId="{D7DA240F-DD89-47A8-9406-D37E92232C9E}" type="parTrans" cxnId="{A8758CD1-01DA-41DC-9BBB-74DFA2FB8085}">
      <dgm:prSet/>
      <dgm:spPr/>
      <dgm:t>
        <a:bodyPr/>
        <a:lstStyle/>
        <a:p>
          <a:endParaRPr lang="en-US"/>
        </a:p>
      </dgm:t>
    </dgm:pt>
    <dgm:pt modelId="{E8DC83CE-44AB-438A-BA93-78911E648E7C}" type="sibTrans" cxnId="{A8758CD1-01DA-41DC-9BBB-74DFA2FB8085}">
      <dgm:prSet/>
      <dgm:spPr/>
      <dgm:t>
        <a:bodyPr/>
        <a:lstStyle/>
        <a:p>
          <a:endParaRPr lang="en-US"/>
        </a:p>
      </dgm:t>
    </dgm:pt>
    <dgm:pt modelId="{F27CD5CF-6501-4E32-8C9B-5471AF0B535B}">
      <dgm:prSet phldrT="[Text]"/>
      <dgm:spPr/>
      <dgm:t>
        <a:bodyPr/>
        <a:lstStyle/>
        <a:p>
          <a:pPr>
            <a:buFont typeface="Arial" panose="020B0604020202020204" pitchFamily="34" charset="0"/>
            <a:buNone/>
          </a:pPr>
          <a:r>
            <a:rPr lang="en-US" b="1" i="1" dirty="0"/>
            <a:t>- “Central Site” </a:t>
          </a:r>
          <a:r>
            <a:rPr lang="en-US" b="0" i="1" dirty="0"/>
            <a:t>is a midpoint  location for ALL participants to attend if other pools are not available and if weekend practices are canceled. Swim team members assigned to Northern and Southern locations are welcome.</a:t>
          </a:r>
          <a:endParaRPr lang="en-US" b="0" dirty="0"/>
        </a:p>
      </dgm:t>
    </dgm:pt>
    <dgm:pt modelId="{BC9B1E0D-5A5F-46C3-A953-3A2FC2908445}" type="parTrans" cxnId="{DB613C34-E27D-4F8C-9C0C-4B7DD7C4EC98}">
      <dgm:prSet/>
      <dgm:spPr/>
      <dgm:t>
        <a:bodyPr/>
        <a:lstStyle/>
        <a:p>
          <a:endParaRPr lang="en-US"/>
        </a:p>
      </dgm:t>
    </dgm:pt>
    <dgm:pt modelId="{8DE10F82-1B52-4CED-9D92-1A41A3943DC0}" type="sibTrans" cxnId="{DB613C34-E27D-4F8C-9C0C-4B7DD7C4EC98}">
      <dgm:prSet/>
      <dgm:spPr/>
      <dgm:t>
        <a:bodyPr/>
        <a:lstStyle/>
        <a:p>
          <a:endParaRPr lang="en-US"/>
        </a:p>
      </dgm:t>
    </dgm:pt>
    <dgm:pt modelId="{BFF49AB6-4651-4ED5-9013-89EA94DAA22D}">
      <dgm:prSet phldrT="[Text]"/>
      <dgm:spPr/>
      <dgm:t>
        <a:bodyPr/>
        <a:lstStyle/>
        <a:p>
          <a:r>
            <a:rPr lang="en-US" dirty="0"/>
            <a:t>PGCC</a:t>
          </a:r>
        </a:p>
        <a:p>
          <a:r>
            <a:rPr lang="en-US" dirty="0"/>
            <a:t>“Northern Site”</a:t>
          </a:r>
        </a:p>
        <a:p>
          <a:r>
            <a:rPr lang="en-US" dirty="0"/>
            <a:t>MON – THURS. 6:30 – 8:00 PM</a:t>
          </a:r>
        </a:p>
      </dgm:t>
    </dgm:pt>
    <dgm:pt modelId="{A02C9D86-585C-4C87-9405-BBF143C2BD5C}" type="parTrans" cxnId="{28AFB104-FF78-4A9F-80E6-3FE5583116E9}">
      <dgm:prSet/>
      <dgm:spPr/>
      <dgm:t>
        <a:bodyPr/>
        <a:lstStyle/>
        <a:p>
          <a:endParaRPr lang="en-US"/>
        </a:p>
      </dgm:t>
    </dgm:pt>
    <dgm:pt modelId="{D53FADF0-B267-4B9A-A36C-75A8D1AA21A0}" type="sibTrans" cxnId="{28AFB104-FF78-4A9F-80E6-3FE5583116E9}">
      <dgm:prSet/>
      <dgm:spPr/>
      <dgm:t>
        <a:bodyPr/>
        <a:lstStyle/>
        <a:p>
          <a:endParaRPr lang="en-US"/>
        </a:p>
      </dgm:t>
    </dgm:pt>
    <dgm:pt modelId="{F6FBA190-BE6F-4EBB-889E-71C39F9D7CD4}">
      <dgm:prSet phldrT="[Text]"/>
      <dgm:spPr/>
      <dgm:t>
        <a:bodyPr/>
        <a:lstStyle/>
        <a:p>
          <a:pPr>
            <a:buFontTx/>
            <a:buNone/>
          </a:pPr>
          <a:r>
            <a:rPr lang="en-US" b="1"/>
            <a:t>SITE COACH: </a:t>
          </a:r>
          <a:r>
            <a:rPr lang="en-US" b="1" i="0"/>
            <a:t>ORLANDO </a:t>
          </a:r>
          <a:r>
            <a:rPr lang="en-US" b="1"/>
            <a:t>PRACTICE TIMES (MON. – THURS.)</a:t>
          </a:r>
        </a:p>
      </dgm:t>
    </dgm:pt>
    <dgm:pt modelId="{1D346DF1-58A7-4AE2-A90C-C2C1ED2A76A5}" type="parTrans" cxnId="{A23E59F3-35EE-42E7-9BF6-872E99A4296A}">
      <dgm:prSet/>
      <dgm:spPr/>
      <dgm:t>
        <a:bodyPr/>
        <a:lstStyle/>
        <a:p>
          <a:endParaRPr lang="en-US"/>
        </a:p>
      </dgm:t>
    </dgm:pt>
    <dgm:pt modelId="{C27CDE32-EDCB-4925-AD2A-F8D666B110CA}" type="sibTrans" cxnId="{A23E59F3-35EE-42E7-9BF6-872E99A4296A}">
      <dgm:prSet/>
      <dgm:spPr/>
      <dgm:t>
        <a:bodyPr/>
        <a:lstStyle/>
        <a:p>
          <a:endParaRPr lang="en-US"/>
        </a:p>
      </dgm:t>
    </dgm:pt>
    <dgm:pt modelId="{200E3A3F-F631-4E73-AD21-09FC03F8933D}">
      <dgm:prSet/>
      <dgm:spPr/>
      <dgm:t>
        <a:bodyPr/>
        <a:lstStyle/>
        <a:p>
          <a:pPr>
            <a:buFont typeface="Arial" panose="020B0604020202020204" pitchFamily="34" charset="0"/>
            <a:buNone/>
          </a:pPr>
          <a:r>
            <a:rPr lang="en-US" b="0" i="1" dirty="0"/>
            <a:t>- If a practice is missed at northern and southern sites or if  practice is canceled on the weekend, swimmers will attend the central site practices.</a:t>
          </a:r>
          <a:endParaRPr lang="en-US" b="0" i="0" dirty="0"/>
        </a:p>
      </dgm:t>
    </dgm:pt>
    <dgm:pt modelId="{B16D84C5-75D4-4410-9CED-809A746D0097}" type="parTrans" cxnId="{7A10E34D-1E62-4FDC-9329-709AA65265BF}">
      <dgm:prSet/>
      <dgm:spPr/>
      <dgm:t>
        <a:bodyPr/>
        <a:lstStyle/>
        <a:p>
          <a:endParaRPr lang="en-US"/>
        </a:p>
      </dgm:t>
    </dgm:pt>
    <dgm:pt modelId="{8E666BD8-F73E-4775-82BA-5ACC3AA4F184}" type="sibTrans" cxnId="{7A10E34D-1E62-4FDC-9329-709AA65265BF}">
      <dgm:prSet/>
      <dgm:spPr/>
      <dgm:t>
        <a:bodyPr/>
        <a:lstStyle/>
        <a:p>
          <a:endParaRPr lang="en-US"/>
        </a:p>
      </dgm:t>
    </dgm:pt>
    <dgm:pt modelId="{FEA9EE47-42D0-4ED1-953C-733826D3ADEB}">
      <dgm:prSet phldrT="[Text]"/>
      <dgm:spPr/>
      <dgm:t>
        <a:bodyPr/>
        <a:lstStyle/>
        <a:p>
          <a:pPr>
            <a:buFontTx/>
            <a:buNone/>
          </a:pPr>
          <a:r>
            <a:rPr lang="en-US" b="1" dirty="0"/>
            <a:t>SITE COACH: JANISE “NEICY” HYSON PRACTICE TIMES (MON., WED., &amp; FRI.)</a:t>
          </a:r>
        </a:p>
      </dgm:t>
    </dgm:pt>
    <dgm:pt modelId="{89F5CD31-F956-48F9-9998-E73B1C88ED44}" type="parTrans" cxnId="{300A6A58-100A-4A1D-A651-050245B4D6D8}">
      <dgm:prSet/>
      <dgm:spPr/>
      <dgm:t>
        <a:bodyPr/>
        <a:lstStyle/>
        <a:p>
          <a:endParaRPr lang="en-US"/>
        </a:p>
      </dgm:t>
    </dgm:pt>
    <dgm:pt modelId="{15E32B12-9F96-4420-A7C0-4B4DF31B507D}" type="sibTrans" cxnId="{300A6A58-100A-4A1D-A651-050245B4D6D8}">
      <dgm:prSet/>
      <dgm:spPr/>
      <dgm:t>
        <a:bodyPr/>
        <a:lstStyle/>
        <a:p>
          <a:endParaRPr lang="en-US"/>
        </a:p>
      </dgm:t>
    </dgm:pt>
    <dgm:pt modelId="{F068116A-5915-453C-BA07-D0E6BFB4ED7F}">
      <dgm:prSet phldrT="[Text]"/>
      <dgm:spPr/>
      <dgm:t>
        <a:bodyPr/>
        <a:lstStyle/>
        <a:p>
          <a:r>
            <a:rPr lang="en-US" b="0" i="1" dirty="0"/>
            <a:t>Northern site practices will be at PG College.</a:t>
          </a:r>
          <a:endParaRPr lang="en-US" dirty="0"/>
        </a:p>
      </dgm:t>
    </dgm:pt>
    <dgm:pt modelId="{8CFCAE8D-4AF6-4535-83B6-6D24DCF99079}" type="parTrans" cxnId="{F715B3A3-3E83-440C-98E5-B61452573E86}">
      <dgm:prSet/>
      <dgm:spPr/>
      <dgm:t>
        <a:bodyPr/>
        <a:lstStyle/>
        <a:p>
          <a:endParaRPr lang="en-US"/>
        </a:p>
      </dgm:t>
    </dgm:pt>
    <dgm:pt modelId="{D8AF8929-3B32-4739-9396-7FFD595F6165}" type="sibTrans" cxnId="{F715B3A3-3E83-440C-98E5-B61452573E86}">
      <dgm:prSet/>
      <dgm:spPr/>
      <dgm:t>
        <a:bodyPr/>
        <a:lstStyle/>
        <a:p>
          <a:endParaRPr lang="en-US"/>
        </a:p>
      </dgm:t>
    </dgm:pt>
    <dgm:pt modelId="{1A720E3D-5292-468B-8D09-5D990817CEE5}">
      <dgm:prSet/>
      <dgm:spPr/>
      <dgm:t>
        <a:bodyPr/>
        <a:lstStyle/>
        <a:p>
          <a:pPr>
            <a:spcAft>
              <a:spcPts val="0"/>
            </a:spcAft>
            <a:buFontTx/>
            <a:buNone/>
          </a:pPr>
          <a:r>
            <a:rPr lang="en-US" b="1" dirty="0"/>
            <a:t>SITE COACH: MARIA RAY PRACTICE TIMES (TUES., THURS., FRI. &amp; Saturday ) </a:t>
          </a:r>
        </a:p>
      </dgm:t>
    </dgm:pt>
    <dgm:pt modelId="{BDA38731-DB43-4BB9-BF2F-6A242FB7B60C}" type="sibTrans" cxnId="{3E6B107F-4F3B-4BEE-8D44-806BEFD55BB1}">
      <dgm:prSet/>
      <dgm:spPr/>
      <dgm:t>
        <a:bodyPr/>
        <a:lstStyle/>
        <a:p>
          <a:endParaRPr lang="en-US"/>
        </a:p>
      </dgm:t>
    </dgm:pt>
    <dgm:pt modelId="{14465188-1113-408F-988E-2B556CE307FC}" type="parTrans" cxnId="{3E6B107F-4F3B-4BEE-8D44-806BEFD55BB1}">
      <dgm:prSet/>
      <dgm:spPr/>
      <dgm:t>
        <a:bodyPr/>
        <a:lstStyle/>
        <a:p>
          <a:endParaRPr lang="en-US"/>
        </a:p>
      </dgm:t>
    </dgm:pt>
    <dgm:pt modelId="{37341275-A66A-4522-A0BC-616196B19D9F}">
      <dgm:prSet/>
      <dgm:spPr/>
      <dgm:t>
        <a:bodyPr/>
        <a:lstStyle/>
        <a:p>
          <a:pPr>
            <a:spcAft>
              <a:spcPct val="15000"/>
            </a:spcAft>
            <a:buFont typeface="Arial" panose="020B0604020202020204" pitchFamily="34" charset="0"/>
            <a:buChar char="•"/>
          </a:pPr>
          <a:r>
            <a:rPr lang="en-US" b="1" i="1" dirty="0"/>
            <a:t>- “Southern Site” </a:t>
          </a:r>
          <a:r>
            <a:rPr lang="en-US" b="0" i="1" dirty="0"/>
            <a:t>offers practices on Saturday and Sunday for ALL swim team members regardless of site location and swim group. Practice schedule –Weekend Cancelations - When there are meets/events that include the full team or over 60 members, practices on the weekend will be canceled. Southern Site participants are expected to attend Central Site to makeup for the planned weekend cancelations.</a:t>
          </a:r>
        </a:p>
      </dgm:t>
    </dgm:pt>
    <dgm:pt modelId="{7C3BFEE6-6C1E-4418-9784-3FFC3F83DBC8}" type="sibTrans" cxnId="{9B0A9B03-3AA2-42F2-A235-4B23E9DB8E3A}">
      <dgm:prSet/>
      <dgm:spPr/>
      <dgm:t>
        <a:bodyPr/>
        <a:lstStyle/>
        <a:p>
          <a:endParaRPr lang="en-US"/>
        </a:p>
      </dgm:t>
    </dgm:pt>
    <dgm:pt modelId="{584E800B-8FCB-45E3-9F9F-099311F3A4E6}" type="parTrans" cxnId="{9B0A9B03-3AA2-42F2-A235-4B23E9DB8E3A}">
      <dgm:prSet/>
      <dgm:spPr/>
      <dgm:t>
        <a:bodyPr/>
        <a:lstStyle/>
        <a:p>
          <a:endParaRPr lang="en-US"/>
        </a:p>
      </dgm:t>
    </dgm:pt>
    <dgm:pt modelId="{E1A3F5D9-7DF1-4BB2-92A4-CF1694ECBC8D}">
      <dgm:prSet phldrT="[Text]"/>
      <dgm:spPr/>
      <dgm:t>
        <a:bodyPr/>
        <a:lstStyle/>
        <a:p>
          <a:r>
            <a:rPr lang="en-US" dirty="0"/>
            <a:t>The St. James</a:t>
          </a:r>
        </a:p>
        <a:p>
          <a:r>
            <a:rPr lang="en-US" dirty="0"/>
            <a:t>SUN. 9:30 – 11:30 AM </a:t>
          </a:r>
        </a:p>
      </dgm:t>
    </dgm:pt>
    <dgm:pt modelId="{5385D848-6FF0-401A-B4AA-0F5A66DA9F11}" type="parTrans" cxnId="{CFBB5247-9DF3-4073-A278-DD537E59B50E}">
      <dgm:prSet/>
      <dgm:spPr/>
      <dgm:t>
        <a:bodyPr/>
        <a:lstStyle/>
        <a:p>
          <a:endParaRPr lang="en-US"/>
        </a:p>
      </dgm:t>
    </dgm:pt>
    <dgm:pt modelId="{2F6BCB5E-2421-48C7-8D70-5D79A2D74B34}" type="sibTrans" cxnId="{CFBB5247-9DF3-4073-A278-DD537E59B50E}">
      <dgm:prSet/>
      <dgm:spPr/>
      <dgm:t>
        <a:bodyPr/>
        <a:lstStyle/>
        <a:p>
          <a:endParaRPr lang="en-US"/>
        </a:p>
      </dgm:t>
    </dgm:pt>
    <dgm:pt modelId="{54E0757C-93AA-44F5-A1EB-0A87B10051F4}">
      <dgm:prSet phldrT="[Text]"/>
      <dgm:spPr/>
      <dgm:t>
        <a:bodyPr/>
        <a:lstStyle/>
        <a:p>
          <a:r>
            <a:rPr lang="en-US" b="1" dirty="0"/>
            <a:t>LONG COURSE PRACTICES SUNDAYS (SILVER, GOLD, AND PLATINUM ONLY!!!)</a:t>
          </a:r>
        </a:p>
      </dgm:t>
    </dgm:pt>
    <dgm:pt modelId="{8E36436E-3C60-40EA-98EB-CE5EC941D6CA}" type="parTrans" cxnId="{6BF664A5-B6B5-4648-A79D-7DFB15CCA92C}">
      <dgm:prSet/>
      <dgm:spPr/>
      <dgm:t>
        <a:bodyPr/>
        <a:lstStyle/>
        <a:p>
          <a:endParaRPr lang="en-US"/>
        </a:p>
      </dgm:t>
    </dgm:pt>
    <dgm:pt modelId="{470F71C2-911A-4D82-A256-0650122CD6E4}" type="sibTrans" cxnId="{6BF664A5-B6B5-4648-A79D-7DFB15CCA92C}">
      <dgm:prSet/>
      <dgm:spPr/>
      <dgm:t>
        <a:bodyPr/>
        <a:lstStyle/>
        <a:p>
          <a:endParaRPr lang="en-US"/>
        </a:p>
      </dgm:t>
    </dgm:pt>
    <dgm:pt modelId="{BA96C4A5-A1FA-4BA2-8DC4-91E280126DDE}" type="pres">
      <dgm:prSet presAssocID="{FE5BC383-1B41-4AEA-AB6D-16EE8548EA77}" presName="Name0" presStyleCnt="0">
        <dgm:presLayoutVars>
          <dgm:dir/>
          <dgm:animLvl val="lvl"/>
          <dgm:resizeHandles val="exact"/>
        </dgm:presLayoutVars>
      </dgm:prSet>
      <dgm:spPr/>
    </dgm:pt>
    <dgm:pt modelId="{09DCFB5B-4277-40C5-A201-D5920EF2E556}" type="pres">
      <dgm:prSet presAssocID="{E1A3F5D9-7DF1-4BB2-92A4-CF1694ECBC8D}" presName="boxAndChildren" presStyleCnt="0"/>
      <dgm:spPr/>
    </dgm:pt>
    <dgm:pt modelId="{7F10E9A1-673E-4E3E-8600-BD1EB0D7CB93}" type="pres">
      <dgm:prSet presAssocID="{E1A3F5D9-7DF1-4BB2-92A4-CF1694ECBC8D}" presName="parentTextBox" presStyleLbl="alignNode1" presStyleIdx="0" presStyleCnt="4"/>
      <dgm:spPr/>
    </dgm:pt>
    <dgm:pt modelId="{F46AFD83-30EF-4D14-8577-096F4169DC38}" type="pres">
      <dgm:prSet presAssocID="{E1A3F5D9-7DF1-4BB2-92A4-CF1694ECBC8D}" presName="descendantBox" presStyleLbl="bgAccFollowNode1" presStyleIdx="0" presStyleCnt="4"/>
      <dgm:spPr/>
    </dgm:pt>
    <dgm:pt modelId="{7B9291D5-43E4-4F4D-89D0-B79617B4EF02}" type="pres">
      <dgm:prSet presAssocID="{D53FADF0-B267-4B9A-A36C-75A8D1AA21A0}" presName="sp" presStyleCnt="0"/>
      <dgm:spPr/>
    </dgm:pt>
    <dgm:pt modelId="{A161A73E-19ED-4696-8E94-A7BCA9EC66EE}" type="pres">
      <dgm:prSet presAssocID="{BFF49AB6-4651-4ED5-9013-89EA94DAA22D}" presName="arrowAndChildren" presStyleCnt="0"/>
      <dgm:spPr/>
    </dgm:pt>
    <dgm:pt modelId="{8149251C-96A3-49A3-96C2-9D789382AFBC}" type="pres">
      <dgm:prSet presAssocID="{BFF49AB6-4651-4ED5-9013-89EA94DAA22D}" presName="parentTextArrow" presStyleLbl="node1" presStyleIdx="0" presStyleCnt="0"/>
      <dgm:spPr/>
    </dgm:pt>
    <dgm:pt modelId="{87627FAD-D80E-49D5-9395-2382B0B3BC94}" type="pres">
      <dgm:prSet presAssocID="{BFF49AB6-4651-4ED5-9013-89EA94DAA22D}" presName="arrow" presStyleLbl="alignNode1" presStyleIdx="1" presStyleCnt="4"/>
      <dgm:spPr/>
    </dgm:pt>
    <dgm:pt modelId="{A493CE9C-9E49-4093-8D98-BA6AA1EF1D9D}" type="pres">
      <dgm:prSet presAssocID="{BFF49AB6-4651-4ED5-9013-89EA94DAA22D}" presName="descendantArrow" presStyleLbl="bgAccFollowNode1" presStyleIdx="1" presStyleCnt="4"/>
      <dgm:spPr/>
    </dgm:pt>
    <dgm:pt modelId="{B86D9F23-FA81-48C3-B236-EF0341592387}" type="pres">
      <dgm:prSet presAssocID="{E8DC83CE-44AB-438A-BA93-78911E648E7C}" presName="sp" presStyleCnt="0"/>
      <dgm:spPr/>
    </dgm:pt>
    <dgm:pt modelId="{1F6E7188-87D8-4AE4-AD39-ABE46C6B188F}" type="pres">
      <dgm:prSet presAssocID="{A56AD5FA-1D78-4B77-937E-4D8E72D86240}" presName="arrowAndChildren" presStyleCnt="0"/>
      <dgm:spPr/>
    </dgm:pt>
    <dgm:pt modelId="{7FAFA340-AC12-4D93-A837-3DAF89F4D731}" type="pres">
      <dgm:prSet presAssocID="{A56AD5FA-1D78-4B77-937E-4D8E72D86240}" presName="parentTextArrow" presStyleLbl="node1" presStyleIdx="0" presStyleCnt="0"/>
      <dgm:spPr/>
    </dgm:pt>
    <dgm:pt modelId="{6D2D9A3F-2043-4B73-B67C-87252AFF175E}" type="pres">
      <dgm:prSet presAssocID="{A56AD5FA-1D78-4B77-937E-4D8E72D86240}" presName="arrow" presStyleLbl="alignNode1" presStyleIdx="2" presStyleCnt="4" custScaleY="118381"/>
      <dgm:spPr/>
    </dgm:pt>
    <dgm:pt modelId="{A7E22AA5-AD75-4B53-9374-DE5BF52510A9}" type="pres">
      <dgm:prSet presAssocID="{A56AD5FA-1D78-4B77-937E-4D8E72D86240}" presName="descendantArrow" presStyleLbl="bgAccFollowNode1" presStyleIdx="2" presStyleCnt="4" custScaleY="118768"/>
      <dgm:spPr/>
    </dgm:pt>
    <dgm:pt modelId="{30969656-5D2A-4489-AA4E-EA9CB43778F7}" type="pres">
      <dgm:prSet presAssocID="{5631178F-0BBA-4E24-94CC-26B90D5A08D1}" presName="sp" presStyleCnt="0"/>
      <dgm:spPr/>
    </dgm:pt>
    <dgm:pt modelId="{297E80D6-8B3D-4D03-B9CB-3907C91B78DA}" type="pres">
      <dgm:prSet presAssocID="{A0B5669E-849B-49EC-A200-DB4793253C79}" presName="arrowAndChildren" presStyleCnt="0"/>
      <dgm:spPr/>
    </dgm:pt>
    <dgm:pt modelId="{8C99C1D3-D4EF-482C-9AFF-B2DF89065E68}" type="pres">
      <dgm:prSet presAssocID="{A0B5669E-849B-49EC-A200-DB4793253C79}" presName="parentTextArrow" presStyleLbl="node1" presStyleIdx="0" presStyleCnt="0"/>
      <dgm:spPr/>
    </dgm:pt>
    <dgm:pt modelId="{2934A553-46AF-47F4-A4F4-FA8DF5AC17A9}" type="pres">
      <dgm:prSet presAssocID="{A0B5669E-849B-49EC-A200-DB4793253C79}" presName="arrow" presStyleLbl="alignNode1" presStyleIdx="3" presStyleCnt="4" custLinFactNeighborY="-843"/>
      <dgm:spPr/>
    </dgm:pt>
    <dgm:pt modelId="{C842F80F-2B36-415B-BFD6-6CFC7FDBFDCA}" type="pres">
      <dgm:prSet presAssocID="{A0B5669E-849B-49EC-A200-DB4793253C79}" presName="descendantArrow" presStyleLbl="bgAccFollowNode1" presStyleIdx="3" presStyleCnt="4" custScaleY="107146"/>
      <dgm:spPr/>
    </dgm:pt>
  </dgm:ptLst>
  <dgm:cxnLst>
    <dgm:cxn modelId="{BCBC2C02-3A6A-4451-B797-605AB7281C6A}" type="presOf" srcId="{F6FBA190-BE6F-4EBB-889E-71C39F9D7CD4}" destId="{A493CE9C-9E49-4093-8D98-BA6AA1EF1D9D}" srcOrd="0" destOrd="0" presId="urn:microsoft.com/office/officeart/2016/7/layout/VerticalDownArrowProcess"/>
    <dgm:cxn modelId="{9B0A9B03-3AA2-42F2-A235-4B23E9DB8E3A}" srcId="{A0B5669E-849B-49EC-A200-DB4793253C79}" destId="{37341275-A66A-4522-A0BC-616196B19D9F}" srcOrd="1" destOrd="0" parTransId="{584E800B-8FCB-45E3-9F9F-099311F3A4E6}" sibTransId="{7C3BFEE6-6C1E-4418-9784-3FFC3F83DBC8}"/>
    <dgm:cxn modelId="{28AFB104-FF78-4A9F-80E6-3FE5583116E9}" srcId="{FE5BC383-1B41-4AEA-AB6D-16EE8548EA77}" destId="{BFF49AB6-4651-4ED5-9013-89EA94DAA22D}" srcOrd="2" destOrd="0" parTransId="{A02C9D86-585C-4C87-9405-BBF143C2BD5C}" sibTransId="{D53FADF0-B267-4B9A-A36C-75A8D1AA21A0}"/>
    <dgm:cxn modelId="{FC8F191A-578A-402F-B270-EC448706ACDE}" type="presOf" srcId="{BFF49AB6-4651-4ED5-9013-89EA94DAA22D}" destId="{87627FAD-D80E-49D5-9395-2382B0B3BC94}" srcOrd="1" destOrd="0" presId="urn:microsoft.com/office/officeart/2016/7/layout/VerticalDownArrowProcess"/>
    <dgm:cxn modelId="{5FC6602C-5DBF-47F1-8E94-3BFB510FCE52}" type="presOf" srcId="{FEA9EE47-42D0-4ED1-953C-733826D3ADEB}" destId="{A7E22AA5-AD75-4B53-9374-DE5BF52510A9}" srcOrd="0" destOrd="0" presId="urn:microsoft.com/office/officeart/2016/7/layout/VerticalDownArrowProcess"/>
    <dgm:cxn modelId="{0204CC32-F37F-4899-9F11-2F06BB3DF148}" type="presOf" srcId="{BFF49AB6-4651-4ED5-9013-89EA94DAA22D}" destId="{8149251C-96A3-49A3-96C2-9D789382AFBC}" srcOrd="0" destOrd="0" presId="urn:microsoft.com/office/officeart/2016/7/layout/VerticalDownArrowProcess"/>
    <dgm:cxn modelId="{DB613C34-E27D-4F8C-9C0C-4B7DD7C4EC98}" srcId="{A56AD5FA-1D78-4B77-937E-4D8E72D86240}" destId="{F27CD5CF-6501-4E32-8C9B-5471AF0B535B}" srcOrd="1" destOrd="0" parTransId="{BC9B1E0D-5A5F-46C3-A953-3A2FC2908445}" sibTransId="{8DE10F82-1B52-4CED-9D92-1A41A3943DC0}"/>
    <dgm:cxn modelId="{96153835-EDDA-4784-B214-FDDA06CED437}" type="presOf" srcId="{A0B5669E-849B-49EC-A200-DB4793253C79}" destId="{2934A553-46AF-47F4-A4F4-FA8DF5AC17A9}" srcOrd="1" destOrd="0" presId="urn:microsoft.com/office/officeart/2016/7/layout/VerticalDownArrowProcess"/>
    <dgm:cxn modelId="{CFBB5247-9DF3-4073-A278-DD537E59B50E}" srcId="{FE5BC383-1B41-4AEA-AB6D-16EE8548EA77}" destId="{E1A3F5D9-7DF1-4BB2-92A4-CF1694ECBC8D}" srcOrd="3" destOrd="0" parTransId="{5385D848-6FF0-401A-B4AA-0F5A66DA9F11}" sibTransId="{2F6BCB5E-2421-48C7-8D70-5D79A2D74B34}"/>
    <dgm:cxn modelId="{A3070148-A75A-43B3-9584-14C16B0DE79C}" type="presOf" srcId="{FE5BC383-1B41-4AEA-AB6D-16EE8548EA77}" destId="{BA96C4A5-A1FA-4BA2-8DC4-91E280126DDE}" srcOrd="0" destOrd="0" presId="urn:microsoft.com/office/officeart/2016/7/layout/VerticalDownArrowProcess"/>
    <dgm:cxn modelId="{A8884A49-5375-4544-A654-708A8319372F}" srcId="{FE5BC383-1B41-4AEA-AB6D-16EE8548EA77}" destId="{A0B5669E-849B-49EC-A200-DB4793253C79}" srcOrd="0" destOrd="0" parTransId="{2DD513FB-8D07-46DB-B58F-CB9A407BBE62}" sibTransId="{5631178F-0BBA-4E24-94CC-26B90D5A08D1}"/>
    <dgm:cxn modelId="{6BABBC6D-EDAD-4285-9317-66BFAE6824A6}" type="presOf" srcId="{1A720E3D-5292-468B-8D09-5D990817CEE5}" destId="{C842F80F-2B36-415B-BFD6-6CFC7FDBFDCA}" srcOrd="0" destOrd="0" presId="urn:microsoft.com/office/officeart/2016/7/layout/VerticalDownArrowProcess"/>
    <dgm:cxn modelId="{7A10E34D-1E62-4FDC-9329-709AA65265BF}" srcId="{A56AD5FA-1D78-4B77-937E-4D8E72D86240}" destId="{200E3A3F-F631-4E73-AD21-09FC03F8933D}" srcOrd="2" destOrd="0" parTransId="{B16D84C5-75D4-4410-9CED-809A746D0097}" sibTransId="{8E666BD8-F73E-4775-82BA-5ACC3AA4F184}"/>
    <dgm:cxn modelId="{300A6A58-100A-4A1D-A651-050245B4D6D8}" srcId="{A56AD5FA-1D78-4B77-937E-4D8E72D86240}" destId="{FEA9EE47-42D0-4ED1-953C-733826D3ADEB}" srcOrd="0" destOrd="0" parTransId="{89F5CD31-F956-48F9-9998-E73B1C88ED44}" sibTransId="{15E32B12-9F96-4420-A7C0-4B4DF31B507D}"/>
    <dgm:cxn modelId="{3E6B107F-4F3B-4BEE-8D44-806BEFD55BB1}" srcId="{A0B5669E-849B-49EC-A200-DB4793253C79}" destId="{1A720E3D-5292-468B-8D09-5D990817CEE5}" srcOrd="0" destOrd="0" parTransId="{14465188-1113-408F-988E-2B556CE307FC}" sibTransId="{BDA38731-DB43-4BB9-BF2F-6A242FB7B60C}"/>
    <dgm:cxn modelId="{F059E780-5818-4C95-A43A-E52CE7053D8A}" type="presOf" srcId="{F068116A-5915-453C-BA07-D0E6BFB4ED7F}" destId="{A493CE9C-9E49-4093-8D98-BA6AA1EF1D9D}" srcOrd="0" destOrd="1" presId="urn:microsoft.com/office/officeart/2016/7/layout/VerticalDownArrowProcess"/>
    <dgm:cxn modelId="{A6A7798A-54AE-46A7-AA85-E272B34E1091}" type="presOf" srcId="{200E3A3F-F631-4E73-AD21-09FC03F8933D}" destId="{A7E22AA5-AD75-4B53-9374-DE5BF52510A9}" srcOrd="0" destOrd="2" presId="urn:microsoft.com/office/officeart/2016/7/layout/VerticalDownArrowProcess"/>
    <dgm:cxn modelId="{C9678E9B-706F-4374-8E17-DB16759EA8C5}" type="presOf" srcId="{A56AD5FA-1D78-4B77-937E-4D8E72D86240}" destId="{7FAFA340-AC12-4D93-A837-3DAF89F4D731}" srcOrd="0" destOrd="0" presId="urn:microsoft.com/office/officeart/2016/7/layout/VerticalDownArrowProcess"/>
    <dgm:cxn modelId="{CC77889C-C624-4253-8B47-B331FA069313}" type="presOf" srcId="{E1A3F5D9-7DF1-4BB2-92A4-CF1694ECBC8D}" destId="{7F10E9A1-673E-4E3E-8600-BD1EB0D7CB93}" srcOrd="0" destOrd="0" presId="urn:microsoft.com/office/officeart/2016/7/layout/VerticalDownArrowProcess"/>
    <dgm:cxn modelId="{F715B3A3-3E83-440C-98E5-B61452573E86}" srcId="{BFF49AB6-4651-4ED5-9013-89EA94DAA22D}" destId="{F068116A-5915-453C-BA07-D0E6BFB4ED7F}" srcOrd="1" destOrd="0" parTransId="{8CFCAE8D-4AF6-4535-83B6-6D24DCF99079}" sibTransId="{D8AF8929-3B32-4739-9396-7FFD595F6165}"/>
    <dgm:cxn modelId="{6BF664A5-B6B5-4648-A79D-7DFB15CCA92C}" srcId="{E1A3F5D9-7DF1-4BB2-92A4-CF1694ECBC8D}" destId="{54E0757C-93AA-44F5-A1EB-0A87B10051F4}" srcOrd="0" destOrd="0" parTransId="{8E36436E-3C60-40EA-98EB-CE5EC941D6CA}" sibTransId="{470F71C2-911A-4D82-A256-0650122CD6E4}"/>
    <dgm:cxn modelId="{F563B2B8-6210-4E9C-BFC9-7D6B147005E8}" type="presOf" srcId="{54E0757C-93AA-44F5-A1EB-0A87B10051F4}" destId="{F46AFD83-30EF-4D14-8577-096F4169DC38}" srcOrd="0" destOrd="0" presId="urn:microsoft.com/office/officeart/2016/7/layout/VerticalDownArrowProcess"/>
    <dgm:cxn modelId="{20D94BC3-AA7E-4B9C-A7D8-A7F6AB931A6A}" type="presOf" srcId="{37341275-A66A-4522-A0BC-616196B19D9F}" destId="{C842F80F-2B36-415B-BFD6-6CFC7FDBFDCA}" srcOrd="0" destOrd="1" presId="urn:microsoft.com/office/officeart/2016/7/layout/VerticalDownArrowProcess"/>
    <dgm:cxn modelId="{A8758CD1-01DA-41DC-9BBB-74DFA2FB8085}" srcId="{FE5BC383-1B41-4AEA-AB6D-16EE8548EA77}" destId="{A56AD5FA-1D78-4B77-937E-4D8E72D86240}" srcOrd="1" destOrd="0" parTransId="{D7DA240F-DD89-47A8-9406-D37E92232C9E}" sibTransId="{E8DC83CE-44AB-438A-BA93-78911E648E7C}"/>
    <dgm:cxn modelId="{622E6CE1-F093-43AB-AD57-146779BB1333}" type="presOf" srcId="{A56AD5FA-1D78-4B77-937E-4D8E72D86240}" destId="{6D2D9A3F-2043-4B73-B67C-87252AFF175E}" srcOrd="1" destOrd="0" presId="urn:microsoft.com/office/officeart/2016/7/layout/VerticalDownArrowProcess"/>
    <dgm:cxn modelId="{A23E59F3-35EE-42E7-9BF6-872E99A4296A}" srcId="{BFF49AB6-4651-4ED5-9013-89EA94DAA22D}" destId="{F6FBA190-BE6F-4EBB-889E-71C39F9D7CD4}" srcOrd="0" destOrd="0" parTransId="{1D346DF1-58A7-4AE2-A90C-C2C1ED2A76A5}" sibTransId="{C27CDE32-EDCB-4925-AD2A-F8D666B110CA}"/>
    <dgm:cxn modelId="{1B4AF0FF-7EE6-4F3D-99DC-91FFF15CD44A}" type="presOf" srcId="{F27CD5CF-6501-4E32-8C9B-5471AF0B535B}" destId="{A7E22AA5-AD75-4B53-9374-DE5BF52510A9}" srcOrd="0" destOrd="1" presId="urn:microsoft.com/office/officeart/2016/7/layout/VerticalDownArrowProcess"/>
    <dgm:cxn modelId="{FC5EF4FF-55FC-4652-806E-74D36085A429}" type="presOf" srcId="{A0B5669E-849B-49EC-A200-DB4793253C79}" destId="{8C99C1D3-D4EF-482C-9AFF-B2DF89065E68}" srcOrd="0" destOrd="0" presId="urn:microsoft.com/office/officeart/2016/7/layout/VerticalDownArrowProcess"/>
    <dgm:cxn modelId="{BEAC993A-D3A9-48FC-B5C8-659F59A155CA}" type="presParOf" srcId="{BA96C4A5-A1FA-4BA2-8DC4-91E280126DDE}" destId="{09DCFB5B-4277-40C5-A201-D5920EF2E556}" srcOrd="0" destOrd="0" presId="urn:microsoft.com/office/officeart/2016/7/layout/VerticalDownArrowProcess"/>
    <dgm:cxn modelId="{609F9057-448F-48E3-91A7-6526E6F5C068}" type="presParOf" srcId="{09DCFB5B-4277-40C5-A201-D5920EF2E556}" destId="{7F10E9A1-673E-4E3E-8600-BD1EB0D7CB93}" srcOrd="0" destOrd="0" presId="urn:microsoft.com/office/officeart/2016/7/layout/VerticalDownArrowProcess"/>
    <dgm:cxn modelId="{24089D01-48F4-4A06-92DC-5E99DCA293A3}" type="presParOf" srcId="{09DCFB5B-4277-40C5-A201-D5920EF2E556}" destId="{F46AFD83-30EF-4D14-8577-096F4169DC38}" srcOrd="1" destOrd="0" presId="urn:microsoft.com/office/officeart/2016/7/layout/VerticalDownArrowProcess"/>
    <dgm:cxn modelId="{AEC67AE3-02F2-485C-A6A2-B7F29A33C6CA}" type="presParOf" srcId="{BA96C4A5-A1FA-4BA2-8DC4-91E280126DDE}" destId="{7B9291D5-43E4-4F4D-89D0-B79617B4EF02}" srcOrd="1" destOrd="0" presId="urn:microsoft.com/office/officeart/2016/7/layout/VerticalDownArrowProcess"/>
    <dgm:cxn modelId="{EC51FA42-2076-4DA4-A076-528B87807BD8}" type="presParOf" srcId="{BA96C4A5-A1FA-4BA2-8DC4-91E280126DDE}" destId="{A161A73E-19ED-4696-8E94-A7BCA9EC66EE}" srcOrd="2" destOrd="0" presId="urn:microsoft.com/office/officeart/2016/7/layout/VerticalDownArrowProcess"/>
    <dgm:cxn modelId="{9C8F1AF9-1C91-4008-B02D-25669D3688A8}" type="presParOf" srcId="{A161A73E-19ED-4696-8E94-A7BCA9EC66EE}" destId="{8149251C-96A3-49A3-96C2-9D789382AFBC}" srcOrd="0" destOrd="0" presId="urn:microsoft.com/office/officeart/2016/7/layout/VerticalDownArrowProcess"/>
    <dgm:cxn modelId="{68DF8620-20CD-443C-A33A-4FA026A2BB96}" type="presParOf" srcId="{A161A73E-19ED-4696-8E94-A7BCA9EC66EE}" destId="{87627FAD-D80E-49D5-9395-2382B0B3BC94}" srcOrd="1" destOrd="0" presId="urn:microsoft.com/office/officeart/2016/7/layout/VerticalDownArrowProcess"/>
    <dgm:cxn modelId="{742AD7B0-B4C0-4E2E-8914-276CA264D617}" type="presParOf" srcId="{A161A73E-19ED-4696-8E94-A7BCA9EC66EE}" destId="{A493CE9C-9E49-4093-8D98-BA6AA1EF1D9D}" srcOrd="2" destOrd="0" presId="urn:microsoft.com/office/officeart/2016/7/layout/VerticalDownArrowProcess"/>
    <dgm:cxn modelId="{0F1C8E5A-9CD7-4E49-A49D-3AFBEF4C793B}" type="presParOf" srcId="{BA96C4A5-A1FA-4BA2-8DC4-91E280126DDE}" destId="{B86D9F23-FA81-48C3-B236-EF0341592387}" srcOrd="3" destOrd="0" presId="urn:microsoft.com/office/officeart/2016/7/layout/VerticalDownArrowProcess"/>
    <dgm:cxn modelId="{BA35793A-6776-430C-B094-A05B8AD7684C}" type="presParOf" srcId="{BA96C4A5-A1FA-4BA2-8DC4-91E280126DDE}" destId="{1F6E7188-87D8-4AE4-AD39-ABE46C6B188F}" srcOrd="4" destOrd="0" presId="urn:microsoft.com/office/officeart/2016/7/layout/VerticalDownArrowProcess"/>
    <dgm:cxn modelId="{77359BBB-C4BD-48B1-BEA7-26FB0A58E823}" type="presParOf" srcId="{1F6E7188-87D8-4AE4-AD39-ABE46C6B188F}" destId="{7FAFA340-AC12-4D93-A837-3DAF89F4D731}" srcOrd="0" destOrd="0" presId="urn:microsoft.com/office/officeart/2016/7/layout/VerticalDownArrowProcess"/>
    <dgm:cxn modelId="{D051F674-E4F2-46B9-B24D-D47BC4236BC3}" type="presParOf" srcId="{1F6E7188-87D8-4AE4-AD39-ABE46C6B188F}" destId="{6D2D9A3F-2043-4B73-B67C-87252AFF175E}" srcOrd="1" destOrd="0" presId="urn:microsoft.com/office/officeart/2016/7/layout/VerticalDownArrowProcess"/>
    <dgm:cxn modelId="{9F4EFFBD-D428-44D8-8558-0659F2969EB2}" type="presParOf" srcId="{1F6E7188-87D8-4AE4-AD39-ABE46C6B188F}" destId="{A7E22AA5-AD75-4B53-9374-DE5BF52510A9}" srcOrd="2" destOrd="0" presId="urn:microsoft.com/office/officeart/2016/7/layout/VerticalDownArrowProcess"/>
    <dgm:cxn modelId="{639DA250-F399-4042-8E8E-28D0746DBD9A}" type="presParOf" srcId="{BA96C4A5-A1FA-4BA2-8DC4-91E280126DDE}" destId="{30969656-5D2A-4489-AA4E-EA9CB43778F7}" srcOrd="5" destOrd="0" presId="urn:microsoft.com/office/officeart/2016/7/layout/VerticalDownArrowProcess"/>
    <dgm:cxn modelId="{E1297740-23BF-4D6B-AD42-6E1BDE7D5F0D}" type="presParOf" srcId="{BA96C4A5-A1FA-4BA2-8DC4-91E280126DDE}" destId="{297E80D6-8B3D-4D03-B9CB-3907C91B78DA}" srcOrd="6" destOrd="0" presId="urn:microsoft.com/office/officeart/2016/7/layout/VerticalDownArrowProcess"/>
    <dgm:cxn modelId="{45C419F7-54BC-4BE5-BC20-233F1DF2006F}" type="presParOf" srcId="{297E80D6-8B3D-4D03-B9CB-3907C91B78DA}" destId="{8C99C1D3-D4EF-482C-9AFF-B2DF89065E68}" srcOrd="0" destOrd="0" presId="urn:microsoft.com/office/officeart/2016/7/layout/VerticalDownArrowProcess"/>
    <dgm:cxn modelId="{D42DBCD0-DB62-4B36-B6B1-ADF38E78CA0F}" type="presParOf" srcId="{297E80D6-8B3D-4D03-B9CB-3907C91B78DA}" destId="{2934A553-46AF-47F4-A4F4-FA8DF5AC17A9}" srcOrd="1" destOrd="0" presId="urn:microsoft.com/office/officeart/2016/7/layout/VerticalDownArrowProcess"/>
    <dgm:cxn modelId="{21DC9B58-3444-4EDC-831B-B9C94DD0F5B1}" type="presParOf" srcId="{297E80D6-8B3D-4D03-B9CB-3907C91B78DA}" destId="{C842F80F-2B36-415B-BFD6-6CFC7FDBFDC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63633-B957-485E-AB10-4F45ACE5A51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90600FA-6A31-429E-9C10-249C9FFE388B}">
      <dgm:prSet/>
      <dgm:spPr/>
      <dgm:t>
        <a:bodyPr/>
        <a:lstStyle/>
        <a:p>
          <a:r>
            <a:rPr lang="en-US" dirty="0"/>
            <a:t>Kickboards</a:t>
          </a:r>
        </a:p>
      </dgm:t>
    </dgm:pt>
    <dgm:pt modelId="{8E166F38-01BA-4919-BC33-5BDB1A965B65}" type="parTrans" cxnId="{5B99F2C7-F1BE-46FF-95E0-F509B85F4F41}">
      <dgm:prSet/>
      <dgm:spPr/>
      <dgm:t>
        <a:bodyPr/>
        <a:lstStyle/>
        <a:p>
          <a:endParaRPr lang="en-US"/>
        </a:p>
      </dgm:t>
    </dgm:pt>
    <dgm:pt modelId="{24C77A01-E193-45B2-90ED-0BC3F693A72D}" type="sibTrans" cxnId="{5B99F2C7-F1BE-46FF-95E0-F509B85F4F41}">
      <dgm:prSet/>
      <dgm:spPr/>
      <dgm:t>
        <a:bodyPr/>
        <a:lstStyle/>
        <a:p>
          <a:endParaRPr lang="en-US"/>
        </a:p>
      </dgm:t>
    </dgm:pt>
    <dgm:pt modelId="{828BDC3E-6D28-4C9B-B615-85D8B38D90EB}">
      <dgm:prSet/>
      <dgm:spPr/>
      <dgm:t>
        <a:bodyPr/>
        <a:lstStyle/>
        <a:p>
          <a:r>
            <a:rPr lang="en-US" dirty="0"/>
            <a:t>Pull-Buoys </a:t>
          </a:r>
        </a:p>
      </dgm:t>
    </dgm:pt>
    <dgm:pt modelId="{4942DEEF-1821-4798-A2FA-99A5B3D33F31}" type="parTrans" cxnId="{B31A8A41-DBA9-4510-8F1C-E6400FAB46C4}">
      <dgm:prSet/>
      <dgm:spPr/>
      <dgm:t>
        <a:bodyPr/>
        <a:lstStyle/>
        <a:p>
          <a:endParaRPr lang="en-US"/>
        </a:p>
      </dgm:t>
    </dgm:pt>
    <dgm:pt modelId="{4A75821D-E20C-4225-BC9A-DF63BD67D6A7}" type="sibTrans" cxnId="{B31A8A41-DBA9-4510-8F1C-E6400FAB46C4}">
      <dgm:prSet/>
      <dgm:spPr/>
      <dgm:t>
        <a:bodyPr/>
        <a:lstStyle/>
        <a:p>
          <a:endParaRPr lang="en-US"/>
        </a:p>
      </dgm:t>
    </dgm:pt>
    <dgm:pt modelId="{A94C5520-8DEB-4E4D-BABA-F0975B27C6C0}">
      <dgm:prSet/>
      <dgm:spPr/>
      <dgm:t>
        <a:bodyPr/>
        <a:lstStyle/>
        <a:p>
          <a:r>
            <a:rPr lang="en-US" dirty="0"/>
            <a:t>Paddles </a:t>
          </a:r>
          <a:r>
            <a:rPr lang="en-US" i="1" dirty="0"/>
            <a:t>(Silver/Gold/ Platinum ONLY) </a:t>
          </a:r>
          <a:endParaRPr lang="en-US" dirty="0"/>
        </a:p>
      </dgm:t>
    </dgm:pt>
    <dgm:pt modelId="{9751F69B-8A63-4E98-A6CD-E997CF9E3822}" type="parTrans" cxnId="{A0780B5A-4A8B-4B5E-9BD5-8B7ACDC5DDA1}">
      <dgm:prSet/>
      <dgm:spPr/>
      <dgm:t>
        <a:bodyPr/>
        <a:lstStyle/>
        <a:p>
          <a:endParaRPr lang="en-US"/>
        </a:p>
      </dgm:t>
    </dgm:pt>
    <dgm:pt modelId="{33BB2D17-C526-4EAD-9B60-250DFFC83704}" type="sibTrans" cxnId="{A0780B5A-4A8B-4B5E-9BD5-8B7ACDC5DDA1}">
      <dgm:prSet/>
      <dgm:spPr/>
      <dgm:t>
        <a:bodyPr/>
        <a:lstStyle/>
        <a:p>
          <a:endParaRPr lang="en-US"/>
        </a:p>
      </dgm:t>
    </dgm:pt>
    <dgm:pt modelId="{29D4C057-0F9F-4CB5-9D55-A5CC747BD0D8}">
      <dgm:prSet/>
      <dgm:spPr/>
      <dgm:t>
        <a:bodyPr/>
        <a:lstStyle/>
        <a:p>
          <a:r>
            <a:rPr lang="en-US"/>
            <a:t>Fins/training fins</a:t>
          </a:r>
        </a:p>
      </dgm:t>
    </dgm:pt>
    <dgm:pt modelId="{CC116E23-6E07-4DF4-A6EB-32368323BBBB}" type="parTrans" cxnId="{C1524213-FBB1-44B3-A9D5-BB1335ED303F}">
      <dgm:prSet/>
      <dgm:spPr/>
      <dgm:t>
        <a:bodyPr/>
        <a:lstStyle/>
        <a:p>
          <a:endParaRPr lang="en-US"/>
        </a:p>
      </dgm:t>
    </dgm:pt>
    <dgm:pt modelId="{8836CCBE-AF3C-439B-8C77-E0BAC9E0FF4C}" type="sibTrans" cxnId="{C1524213-FBB1-44B3-A9D5-BB1335ED303F}">
      <dgm:prSet/>
      <dgm:spPr/>
      <dgm:t>
        <a:bodyPr/>
        <a:lstStyle/>
        <a:p>
          <a:endParaRPr lang="en-US"/>
        </a:p>
      </dgm:t>
    </dgm:pt>
    <dgm:pt modelId="{8AA94132-32C0-452B-A710-77FA4568D65F}">
      <dgm:prSet/>
      <dgm:spPr/>
      <dgm:t>
        <a:bodyPr/>
        <a:lstStyle/>
        <a:p>
          <a:r>
            <a:rPr lang="en-US"/>
            <a:t>Goggles </a:t>
          </a:r>
        </a:p>
      </dgm:t>
    </dgm:pt>
    <dgm:pt modelId="{4D5ED06C-59D1-428A-8070-D57AF3A95F52}" type="parTrans" cxnId="{54E1144A-33B2-4821-8A8D-541BD8F87462}">
      <dgm:prSet/>
      <dgm:spPr/>
      <dgm:t>
        <a:bodyPr/>
        <a:lstStyle/>
        <a:p>
          <a:endParaRPr lang="en-US"/>
        </a:p>
      </dgm:t>
    </dgm:pt>
    <dgm:pt modelId="{8D433FEB-24C7-47A4-95F1-64809775FA7E}" type="sibTrans" cxnId="{54E1144A-33B2-4821-8A8D-541BD8F87462}">
      <dgm:prSet/>
      <dgm:spPr/>
      <dgm:t>
        <a:bodyPr/>
        <a:lstStyle/>
        <a:p>
          <a:endParaRPr lang="en-US"/>
        </a:p>
      </dgm:t>
    </dgm:pt>
    <dgm:pt modelId="{9DFBD412-CEC2-4C26-8D8F-DFA22814D160}">
      <dgm:prSet/>
      <dgm:spPr/>
      <dgm:t>
        <a:bodyPr/>
        <a:lstStyle/>
        <a:p>
          <a:r>
            <a:rPr lang="en-US"/>
            <a:t>Caps</a:t>
          </a:r>
        </a:p>
      </dgm:t>
    </dgm:pt>
    <dgm:pt modelId="{4888DEDC-7AC3-4942-BB07-283E557D7687}" type="parTrans" cxnId="{35F1A1F3-4B5D-434C-8DBD-993281C3D0EC}">
      <dgm:prSet/>
      <dgm:spPr/>
      <dgm:t>
        <a:bodyPr/>
        <a:lstStyle/>
        <a:p>
          <a:endParaRPr lang="en-US"/>
        </a:p>
      </dgm:t>
    </dgm:pt>
    <dgm:pt modelId="{1607AF8C-3320-41D7-B56F-1A0B08AA2DD3}" type="sibTrans" cxnId="{35F1A1F3-4B5D-434C-8DBD-993281C3D0EC}">
      <dgm:prSet/>
      <dgm:spPr/>
      <dgm:t>
        <a:bodyPr/>
        <a:lstStyle/>
        <a:p>
          <a:endParaRPr lang="en-US"/>
        </a:p>
      </dgm:t>
    </dgm:pt>
    <dgm:pt modelId="{9EBD995A-3912-4979-8893-16BF81F188F5}">
      <dgm:prSet/>
      <dgm:spPr/>
      <dgm:t>
        <a:bodyPr/>
        <a:lstStyle/>
        <a:p>
          <a:r>
            <a:rPr lang="en-US" dirty="0"/>
            <a:t>Snorkels (silver/gold/Platinum)</a:t>
          </a:r>
        </a:p>
      </dgm:t>
    </dgm:pt>
    <dgm:pt modelId="{2C7AECF4-95AD-4709-AC23-E060A30346C4}" type="parTrans" cxnId="{9B3242C9-C391-4409-9DC2-285D0A4D727E}">
      <dgm:prSet/>
      <dgm:spPr/>
      <dgm:t>
        <a:bodyPr/>
        <a:lstStyle/>
        <a:p>
          <a:endParaRPr lang="en-US"/>
        </a:p>
      </dgm:t>
    </dgm:pt>
    <dgm:pt modelId="{54A4294A-AF8A-41E9-8BF9-56528EA40AA4}" type="sibTrans" cxnId="{9B3242C9-C391-4409-9DC2-285D0A4D727E}">
      <dgm:prSet/>
      <dgm:spPr/>
      <dgm:t>
        <a:bodyPr/>
        <a:lstStyle/>
        <a:p>
          <a:endParaRPr lang="en-US"/>
        </a:p>
      </dgm:t>
    </dgm:pt>
    <dgm:pt modelId="{A46497D6-691D-40D5-82E9-8CD56A51412C}" type="pres">
      <dgm:prSet presAssocID="{AF963633-B957-485E-AB10-4F45ACE5A515}" presName="diagram" presStyleCnt="0">
        <dgm:presLayoutVars>
          <dgm:dir/>
          <dgm:resizeHandles val="exact"/>
        </dgm:presLayoutVars>
      </dgm:prSet>
      <dgm:spPr/>
    </dgm:pt>
    <dgm:pt modelId="{69D1A541-0985-43A6-9C49-DA62B12038A4}" type="pres">
      <dgm:prSet presAssocID="{390600FA-6A31-429E-9C10-249C9FFE388B}" presName="node" presStyleLbl="node1" presStyleIdx="0" presStyleCnt="7">
        <dgm:presLayoutVars>
          <dgm:bulletEnabled val="1"/>
        </dgm:presLayoutVars>
      </dgm:prSet>
      <dgm:spPr/>
    </dgm:pt>
    <dgm:pt modelId="{2A0EC495-FFF4-47FD-9106-7641481A790F}" type="pres">
      <dgm:prSet presAssocID="{24C77A01-E193-45B2-90ED-0BC3F693A72D}" presName="sibTrans" presStyleCnt="0"/>
      <dgm:spPr/>
    </dgm:pt>
    <dgm:pt modelId="{F0038D56-11FD-49D3-B908-63595BE6CD39}" type="pres">
      <dgm:prSet presAssocID="{828BDC3E-6D28-4C9B-B615-85D8B38D90EB}" presName="node" presStyleLbl="node1" presStyleIdx="1" presStyleCnt="7">
        <dgm:presLayoutVars>
          <dgm:bulletEnabled val="1"/>
        </dgm:presLayoutVars>
      </dgm:prSet>
      <dgm:spPr/>
    </dgm:pt>
    <dgm:pt modelId="{3F86447A-3C62-4E5E-A09D-5591F8959D59}" type="pres">
      <dgm:prSet presAssocID="{4A75821D-E20C-4225-BC9A-DF63BD67D6A7}" presName="sibTrans" presStyleCnt="0"/>
      <dgm:spPr/>
    </dgm:pt>
    <dgm:pt modelId="{659F190C-5BD3-4C9B-AC19-8CD380968B0B}" type="pres">
      <dgm:prSet presAssocID="{A94C5520-8DEB-4E4D-BABA-F0975B27C6C0}" presName="node" presStyleLbl="node1" presStyleIdx="2" presStyleCnt="7">
        <dgm:presLayoutVars>
          <dgm:bulletEnabled val="1"/>
        </dgm:presLayoutVars>
      </dgm:prSet>
      <dgm:spPr/>
    </dgm:pt>
    <dgm:pt modelId="{8248640C-61DE-45B3-9FAB-075442545C4F}" type="pres">
      <dgm:prSet presAssocID="{33BB2D17-C526-4EAD-9B60-250DFFC83704}" presName="sibTrans" presStyleCnt="0"/>
      <dgm:spPr/>
    </dgm:pt>
    <dgm:pt modelId="{B27CDB55-2720-4CC8-9843-03098D3FAD55}" type="pres">
      <dgm:prSet presAssocID="{9EBD995A-3912-4979-8893-16BF81F188F5}" presName="node" presStyleLbl="node1" presStyleIdx="3" presStyleCnt="7">
        <dgm:presLayoutVars>
          <dgm:bulletEnabled val="1"/>
        </dgm:presLayoutVars>
      </dgm:prSet>
      <dgm:spPr/>
    </dgm:pt>
    <dgm:pt modelId="{8AF8DFEB-5664-4157-8186-97CFE922118C}" type="pres">
      <dgm:prSet presAssocID="{54A4294A-AF8A-41E9-8BF9-56528EA40AA4}" presName="sibTrans" presStyleCnt="0"/>
      <dgm:spPr/>
    </dgm:pt>
    <dgm:pt modelId="{BEBA2370-5D51-4731-8EBB-DF3A01DB8D85}" type="pres">
      <dgm:prSet presAssocID="{29D4C057-0F9F-4CB5-9D55-A5CC747BD0D8}" presName="node" presStyleLbl="node1" presStyleIdx="4" presStyleCnt="7">
        <dgm:presLayoutVars>
          <dgm:bulletEnabled val="1"/>
        </dgm:presLayoutVars>
      </dgm:prSet>
      <dgm:spPr/>
    </dgm:pt>
    <dgm:pt modelId="{CC9FE335-4203-4181-8587-B03C0F278CDD}" type="pres">
      <dgm:prSet presAssocID="{8836CCBE-AF3C-439B-8C77-E0BAC9E0FF4C}" presName="sibTrans" presStyleCnt="0"/>
      <dgm:spPr/>
    </dgm:pt>
    <dgm:pt modelId="{00F5F25C-DF94-461C-BF28-701BBBF661CA}" type="pres">
      <dgm:prSet presAssocID="{8AA94132-32C0-452B-A710-77FA4568D65F}" presName="node" presStyleLbl="node1" presStyleIdx="5" presStyleCnt="7">
        <dgm:presLayoutVars>
          <dgm:bulletEnabled val="1"/>
        </dgm:presLayoutVars>
      </dgm:prSet>
      <dgm:spPr/>
    </dgm:pt>
    <dgm:pt modelId="{C582ED87-9BC3-4526-8C53-007F984D5963}" type="pres">
      <dgm:prSet presAssocID="{8D433FEB-24C7-47A4-95F1-64809775FA7E}" presName="sibTrans" presStyleCnt="0"/>
      <dgm:spPr/>
    </dgm:pt>
    <dgm:pt modelId="{C9B717F0-0098-4BE0-9129-925AA05C69A7}" type="pres">
      <dgm:prSet presAssocID="{9DFBD412-CEC2-4C26-8D8F-DFA22814D160}" presName="node" presStyleLbl="node1" presStyleIdx="6" presStyleCnt="7">
        <dgm:presLayoutVars>
          <dgm:bulletEnabled val="1"/>
        </dgm:presLayoutVars>
      </dgm:prSet>
      <dgm:spPr/>
    </dgm:pt>
  </dgm:ptLst>
  <dgm:cxnLst>
    <dgm:cxn modelId="{C1524213-FBB1-44B3-A9D5-BB1335ED303F}" srcId="{AF963633-B957-485E-AB10-4F45ACE5A515}" destId="{29D4C057-0F9F-4CB5-9D55-A5CC747BD0D8}" srcOrd="4" destOrd="0" parTransId="{CC116E23-6E07-4DF4-A6EB-32368323BBBB}" sibTransId="{8836CCBE-AF3C-439B-8C77-E0BAC9E0FF4C}"/>
    <dgm:cxn modelId="{900C4D19-14FE-46F4-9523-F827E67EEDA5}" type="presOf" srcId="{8AA94132-32C0-452B-A710-77FA4568D65F}" destId="{00F5F25C-DF94-461C-BF28-701BBBF661CA}" srcOrd="0" destOrd="0" presId="urn:microsoft.com/office/officeart/2005/8/layout/default"/>
    <dgm:cxn modelId="{3806442E-8567-4852-A44D-960D453EA7D8}" type="presOf" srcId="{A94C5520-8DEB-4E4D-BABA-F0975B27C6C0}" destId="{659F190C-5BD3-4C9B-AC19-8CD380968B0B}" srcOrd="0" destOrd="0" presId="urn:microsoft.com/office/officeart/2005/8/layout/default"/>
    <dgm:cxn modelId="{B31A8A41-DBA9-4510-8F1C-E6400FAB46C4}" srcId="{AF963633-B957-485E-AB10-4F45ACE5A515}" destId="{828BDC3E-6D28-4C9B-B615-85D8B38D90EB}" srcOrd="1" destOrd="0" parTransId="{4942DEEF-1821-4798-A2FA-99A5B3D33F31}" sibTransId="{4A75821D-E20C-4225-BC9A-DF63BD67D6A7}"/>
    <dgm:cxn modelId="{54E1144A-33B2-4821-8A8D-541BD8F87462}" srcId="{AF963633-B957-485E-AB10-4F45ACE5A515}" destId="{8AA94132-32C0-452B-A710-77FA4568D65F}" srcOrd="5" destOrd="0" parTransId="{4D5ED06C-59D1-428A-8070-D57AF3A95F52}" sibTransId="{8D433FEB-24C7-47A4-95F1-64809775FA7E}"/>
    <dgm:cxn modelId="{A6B9664B-3CF3-49F4-9AF0-6EF378EA3A93}" type="presOf" srcId="{29D4C057-0F9F-4CB5-9D55-A5CC747BD0D8}" destId="{BEBA2370-5D51-4731-8EBB-DF3A01DB8D85}" srcOrd="0" destOrd="0" presId="urn:microsoft.com/office/officeart/2005/8/layout/default"/>
    <dgm:cxn modelId="{26EB1374-70DD-49EA-88DB-B3F826536713}" type="presOf" srcId="{AF963633-B957-485E-AB10-4F45ACE5A515}" destId="{A46497D6-691D-40D5-82E9-8CD56A51412C}" srcOrd="0" destOrd="0" presId="urn:microsoft.com/office/officeart/2005/8/layout/default"/>
    <dgm:cxn modelId="{54084C59-D267-47A5-9781-5FECF106D2F0}" type="presOf" srcId="{828BDC3E-6D28-4C9B-B615-85D8B38D90EB}" destId="{F0038D56-11FD-49D3-B908-63595BE6CD39}" srcOrd="0" destOrd="0" presId="urn:microsoft.com/office/officeart/2005/8/layout/default"/>
    <dgm:cxn modelId="{A0780B5A-4A8B-4B5E-9BD5-8B7ACDC5DDA1}" srcId="{AF963633-B957-485E-AB10-4F45ACE5A515}" destId="{A94C5520-8DEB-4E4D-BABA-F0975B27C6C0}" srcOrd="2" destOrd="0" parTransId="{9751F69B-8A63-4E98-A6CD-E997CF9E3822}" sibTransId="{33BB2D17-C526-4EAD-9B60-250DFFC83704}"/>
    <dgm:cxn modelId="{89708B91-B4D1-42F8-8352-02FA13A3A470}" type="presOf" srcId="{390600FA-6A31-429E-9C10-249C9FFE388B}" destId="{69D1A541-0985-43A6-9C49-DA62B12038A4}" srcOrd="0" destOrd="0" presId="urn:microsoft.com/office/officeart/2005/8/layout/default"/>
    <dgm:cxn modelId="{B0F48DB5-BF41-4906-8E24-17DEAC8F1E0B}" type="presOf" srcId="{9DFBD412-CEC2-4C26-8D8F-DFA22814D160}" destId="{C9B717F0-0098-4BE0-9129-925AA05C69A7}" srcOrd="0" destOrd="0" presId="urn:microsoft.com/office/officeart/2005/8/layout/default"/>
    <dgm:cxn modelId="{5B99F2C7-F1BE-46FF-95E0-F509B85F4F41}" srcId="{AF963633-B957-485E-AB10-4F45ACE5A515}" destId="{390600FA-6A31-429E-9C10-249C9FFE388B}" srcOrd="0" destOrd="0" parTransId="{8E166F38-01BA-4919-BC33-5BDB1A965B65}" sibTransId="{24C77A01-E193-45B2-90ED-0BC3F693A72D}"/>
    <dgm:cxn modelId="{9B3242C9-C391-4409-9DC2-285D0A4D727E}" srcId="{AF963633-B957-485E-AB10-4F45ACE5A515}" destId="{9EBD995A-3912-4979-8893-16BF81F188F5}" srcOrd="3" destOrd="0" parTransId="{2C7AECF4-95AD-4709-AC23-E060A30346C4}" sibTransId="{54A4294A-AF8A-41E9-8BF9-56528EA40AA4}"/>
    <dgm:cxn modelId="{7B71E7ED-70D4-41E2-8F48-2F4C225FF751}" type="presOf" srcId="{9EBD995A-3912-4979-8893-16BF81F188F5}" destId="{B27CDB55-2720-4CC8-9843-03098D3FAD55}" srcOrd="0" destOrd="0" presId="urn:microsoft.com/office/officeart/2005/8/layout/default"/>
    <dgm:cxn modelId="{35F1A1F3-4B5D-434C-8DBD-993281C3D0EC}" srcId="{AF963633-B957-485E-AB10-4F45ACE5A515}" destId="{9DFBD412-CEC2-4C26-8D8F-DFA22814D160}" srcOrd="6" destOrd="0" parTransId="{4888DEDC-7AC3-4942-BB07-283E557D7687}" sibTransId="{1607AF8C-3320-41D7-B56F-1A0B08AA2DD3}"/>
    <dgm:cxn modelId="{BA9784D0-F604-4C43-9490-7A02739B2122}" type="presParOf" srcId="{A46497D6-691D-40D5-82E9-8CD56A51412C}" destId="{69D1A541-0985-43A6-9C49-DA62B12038A4}" srcOrd="0" destOrd="0" presId="urn:microsoft.com/office/officeart/2005/8/layout/default"/>
    <dgm:cxn modelId="{C061762E-F5A9-4D48-8EA7-F6E97973473E}" type="presParOf" srcId="{A46497D6-691D-40D5-82E9-8CD56A51412C}" destId="{2A0EC495-FFF4-47FD-9106-7641481A790F}" srcOrd="1" destOrd="0" presId="urn:microsoft.com/office/officeart/2005/8/layout/default"/>
    <dgm:cxn modelId="{E5486CEC-B2FB-4536-8947-81223556EB00}" type="presParOf" srcId="{A46497D6-691D-40D5-82E9-8CD56A51412C}" destId="{F0038D56-11FD-49D3-B908-63595BE6CD39}" srcOrd="2" destOrd="0" presId="urn:microsoft.com/office/officeart/2005/8/layout/default"/>
    <dgm:cxn modelId="{21556EE0-304E-4B10-8BF6-8D813AB37A2E}" type="presParOf" srcId="{A46497D6-691D-40D5-82E9-8CD56A51412C}" destId="{3F86447A-3C62-4E5E-A09D-5591F8959D59}" srcOrd="3" destOrd="0" presId="urn:microsoft.com/office/officeart/2005/8/layout/default"/>
    <dgm:cxn modelId="{6F914619-DAAA-414D-9C2F-556E73570DA6}" type="presParOf" srcId="{A46497D6-691D-40D5-82E9-8CD56A51412C}" destId="{659F190C-5BD3-4C9B-AC19-8CD380968B0B}" srcOrd="4" destOrd="0" presId="urn:microsoft.com/office/officeart/2005/8/layout/default"/>
    <dgm:cxn modelId="{2505E75A-C78C-482E-9CCD-6DAC5FFD785D}" type="presParOf" srcId="{A46497D6-691D-40D5-82E9-8CD56A51412C}" destId="{8248640C-61DE-45B3-9FAB-075442545C4F}" srcOrd="5" destOrd="0" presId="urn:microsoft.com/office/officeart/2005/8/layout/default"/>
    <dgm:cxn modelId="{6FD0B3E2-F05A-4A1C-A5FC-F3D90275145C}" type="presParOf" srcId="{A46497D6-691D-40D5-82E9-8CD56A51412C}" destId="{B27CDB55-2720-4CC8-9843-03098D3FAD55}" srcOrd="6" destOrd="0" presId="urn:microsoft.com/office/officeart/2005/8/layout/default"/>
    <dgm:cxn modelId="{91E7919E-B5E2-4727-8E47-CD5B04CFD1FB}" type="presParOf" srcId="{A46497D6-691D-40D5-82E9-8CD56A51412C}" destId="{8AF8DFEB-5664-4157-8186-97CFE922118C}" srcOrd="7" destOrd="0" presId="urn:microsoft.com/office/officeart/2005/8/layout/default"/>
    <dgm:cxn modelId="{F78DFE72-2EC8-4F3E-B498-B4CAE1119B1A}" type="presParOf" srcId="{A46497D6-691D-40D5-82E9-8CD56A51412C}" destId="{BEBA2370-5D51-4731-8EBB-DF3A01DB8D85}" srcOrd="8" destOrd="0" presId="urn:microsoft.com/office/officeart/2005/8/layout/default"/>
    <dgm:cxn modelId="{FDE4A772-696C-4FCE-B75D-DC1AED229540}" type="presParOf" srcId="{A46497D6-691D-40D5-82E9-8CD56A51412C}" destId="{CC9FE335-4203-4181-8587-B03C0F278CDD}" srcOrd="9" destOrd="0" presId="urn:microsoft.com/office/officeart/2005/8/layout/default"/>
    <dgm:cxn modelId="{7E635DA2-534B-453E-ABAA-4B5732AAC10A}" type="presParOf" srcId="{A46497D6-691D-40D5-82E9-8CD56A51412C}" destId="{00F5F25C-DF94-461C-BF28-701BBBF661CA}" srcOrd="10" destOrd="0" presId="urn:microsoft.com/office/officeart/2005/8/layout/default"/>
    <dgm:cxn modelId="{F8F7A9CD-0646-48D0-8946-3BC77C891098}" type="presParOf" srcId="{A46497D6-691D-40D5-82E9-8CD56A51412C}" destId="{C582ED87-9BC3-4526-8C53-007F984D5963}" srcOrd="11" destOrd="0" presId="urn:microsoft.com/office/officeart/2005/8/layout/default"/>
    <dgm:cxn modelId="{B58D3127-EC53-4B6F-B10F-127188DFF6A5}" type="presParOf" srcId="{A46497D6-691D-40D5-82E9-8CD56A51412C}" destId="{C9B717F0-0098-4BE0-9129-925AA05C69A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971C94-CABA-49AC-8EC9-55075542E77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6A77DBB-D5B8-4F5D-AD2B-311CE0C42FB6}">
      <dgm:prSet/>
      <dgm:spPr/>
      <dgm:t>
        <a:bodyPr/>
        <a:lstStyle/>
        <a:p>
          <a:r>
            <a:rPr lang="en-US" dirty="0"/>
            <a:t>All Team Members must be USA Swimming Registered</a:t>
          </a:r>
        </a:p>
      </dgm:t>
    </dgm:pt>
    <dgm:pt modelId="{A2DF39D2-8486-4655-9736-3850F0C012AC}" type="parTrans" cxnId="{77F7F32D-6BB9-40F2-B1EE-0CF9B18C9D00}">
      <dgm:prSet/>
      <dgm:spPr/>
      <dgm:t>
        <a:bodyPr/>
        <a:lstStyle/>
        <a:p>
          <a:endParaRPr lang="en-US"/>
        </a:p>
      </dgm:t>
    </dgm:pt>
    <dgm:pt modelId="{FA2838F6-2206-4EA1-8AB7-D23532866DD2}" type="sibTrans" cxnId="{77F7F32D-6BB9-40F2-B1EE-0CF9B18C9D00}">
      <dgm:prSet/>
      <dgm:spPr/>
      <dgm:t>
        <a:bodyPr/>
        <a:lstStyle/>
        <a:p>
          <a:endParaRPr lang="en-US"/>
        </a:p>
      </dgm:t>
    </dgm:pt>
    <dgm:pt modelId="{C9EF4822-6B54-4773-9814-79F420A9C8DA}">
      <dgm:prSet/>
      <dgm:spPr/>
      <dgm:t>
        <a:bodyPr/>
        <a:lstStyle/>
        <a:p>
          <a:r>
            <a:rPr lang="en-US" dirty="0"/>
            <a:t>Team Members starting in LTC will become Bronze by end of season</a:t>
          </a:r>
        </a:p>
      </dgm:t>
    </dgm:pt>
    <dgm:pt modelId="{D3009FFC-00DB-44DB-AA0C-A08043FFFB23}" type="parTrans" cxnId="{9C7E5627-0F67-4B34-8AF6-0D83B9A47CCC}">
      <dgm:prSet/>
      <dgm:spPr/>
      <dgm:t>
        <a:bodyPr/>
        <a:lstStyle/>
        <a:p>
          <a:endParaRPr lang="en-US"/>
        </a:p>
      </dgm:t>
    </dgm:pt>
    <dgm:pt modelId="{C664536F-80AD-4770-AE83-8D1B48139D65}" type="sibTrans" cxnId="{9C7E5627-0F67-4B34-8AF6-0D83B9A47CCC}">
      <dgm:prSet/>
      <dgm:spPr/>
      <dgm:t>
        <a:bodyPr/>
        <a:lstStyle/>
        <a:p>
          <a:endParaRPr lang="en-US"/>
        </a:p>
      </dgm:t>
    </dgm:pt>
    <dgm:pt modelId="{210BFB35-B921-4B90-B3D9-19559EB9DE8A}">
      <dgm:prSet/>
      <dgm:spPr/>
      <dgm:t>
        <a:bodyPr/>
        <a:lstStyle/>
        <a:p>
          <a:r>
            <a:rPr lang="en-US" dirty="0"/>
            <a:t>Team Members from Bronze – Platinum will be required to attend meets during the season and the amount will differ according to group</a:t>
          </a:r>
        </a:p>
      </dgm:t>
    </dgm:pt>
    <dgm:pt modelId="{F5AFF042-030F-4FFD-8038-D1CC1911B889}" type="parTrans" cxnId="{5E389E92-EC82-45FF-85B5-A480A651A6DC}">
      <dgm:prSet/>
      <dgm:spPr/>
      <dgm:t>
        <a:bodyPr/>
        <a:lstStyle/>
        <a:p>
          <a:endParaRPr lang="en-US"/>
        </a:p>
      </dgm:t>
    </dgm:pt>
    <dgm:pt modelId="{68EBE718-75AC-4619-88C1-B5E6C50D55C8}" type="sibTrans" cxnId="{5E389E92-EC82-45FF-85B5-A480A651A6DC}">
      <dgm:prSet/>
      <dgm:spPr/>
      <dgm:t>
        <a:bodyPr/>
        <a:lstStyle/>
        <a:p>
          <a:endParaRPr lang="en-US"/>
        </a:p>
      </dgm:t>
    </dgm:pt>
    <dgm:pt modelId="{1264E8E3-89E8-4A93-AFBB-804D2C4A1F45}">
      <dgm:prSet/>
      <dgm:spPr/>
      <dgm:t>
        <a:bodyPr/>
        <a:lstStyle/>
        <a:p>
          <a:r>
            <a:rPr lang="en-US" dirty="0"/>
            <a:t>ASTS Hosted Meets are REQUIRED – Swimmers will automatically be signed up</a:t>
          </a:r>
        </a:p>
      </dgm:t>
    </dgm:pt>
    <dgm:pt modelId="{438D4D48-4D97-4A5D-A5B2-05C05ABB7B49}" type="parTrans" cxnId="{D4F87277-117D-4F9A-B356-D36087E3AFB3}">
      <dgm:prSet/>
      <dgm:spPr/>
      <dgm:t>
        <a:bodyPr/>
        <a:lstStyle/>
        <a:p>
          <a:endParaRPr lang="en-US"/>
        </a:p>
      </dgm:t>
    </dgm:pt>
    <dgm:pt modelId="{F53B033A-B20C-47A2-B866-28019B2A2841}" type="sibTrans" cxnId="{D4F87277-117D-4F9A-B356-D36087E3AFB3}">
      <dgm:prSet/>
      <dgm:spPr/>
      <dgm:t>
        <a:bodyPr/>
        <a:lstStyle/>
        <a:p>
          <a:endParaRPr lang="en-US"/>
        </a:p>
      </dgm:t>
    </dgm:pt>
    <dgm:pt modelId="{FBF9B5BF-C369-407C-882C-C7970F2A288E}" type="pres">
      <dgm:prSet presAssocID="{29971C94-CABA-49AC-8EC9-55075542E778}" presName="linear" presStyleCnt="0">
        <dgm:presLayoutVars>
          <dgm:animLvl val="lvl"/>
          <dgm:resizeHandles val="exact"/>
        </dgm:presLayoutVars>
      </dgm:prSet>
      <dgm:spPr/>
    </dgm:pt>
    <dgm:pt modelId="{775E26B9-EC84-4539-A5E8-1562D5807A88}" type="pres">
      <dgm:prSet presAssocID="{56A77DBB-D5B8-4F5D-AD2B-311CE0C42FB6}" presName="parentText" presStyleLbl="node1" presStyleIdx="0" presStyleCnt="4">
        <dgm:presLayoutVars>
          <dgm:chMax val="0"/>
          <dgm:bulletEnabled val="1"/>
        </dgm:presLayoutVars>
      </dgm:prSet>
      <dgm:spPr/>
    </dgm:pt>
    <dgm:pt modelId="{B8BF19E9-A521-431C-8549-158FA282C876}" type="pres">
      <dgm:prSet presAssocID="{FA2838F6-2206-4EA1-8AB7-D23532866DD2}" presName="spacer" presStyleCnt="0"/>
      <dgm:spPr/>
    </dgm:pt>
    <dgm:pt modelId="{09598015-991C-4519-9F7E-C3ED92A75FE3}" type="pres">
      <dgm:prSet presAssocID="{C9EF4822-6B54-4773-9814-79F420A9C8DA}" presName="parentText" presStyleLbl="node1" presStyleIdx="1" presStyleCnt="4">
        <dgm:presLayoutVars>
          <dgm:chMax val="0"/>
          <dgm:bulletEnabled val="1"/>
        </dgm:presLayoutVars>
      </dgm:prSet>
      <dgm:spPr/>
    </dgm:pt>
    <dgm:pt modelId="{CF1C3AE5-3CAD-44E3-A989-00D1733AC9CA}" type="pres">
      <dgm:prSet presAssocID="{C664536F-80AD-4770-AE83-8D1B48139D65}" presName="spacer" presStyleCnt="0"/>
      <dgm:spPr/>
    </dgm:pt>
    <dgm:pt modelId="{70F8B72A-A9BF-48C2-915B-DDCEFED30041}" type="pres">
      <dgm:prSet presAssocID="{210BFB35-B921-4B90-B3D9-19559EB9DE8A}" presName="parentText" presStyleLbl="node1" presStyleIdx="2" presStyleCnt="4">
        <dgm:presLayoutVars>
          <dgm:chMax val="0"/>
          <dgm:bulletEnabled val="1"/>
        </dgm:presLayoutVars>
      </dgm:prSet>
      <dgm:spPr/>
    </dgm:pt>
    <dgm:pt modelId="{759FC8F2-BABF-4211-860F-364B943A49AE}" type="pres">
      <dgm:prSet presAssocID="{68EBE718-75AC-4619-88C1-B5E6C50D55C8}" presName="spacer" presStyleCnt="0"/>
      <dgm:spPr/>
    </dgm:pt>
    <dgm:pt modelId="{AC5E8611-180D-420A-B415-23E1309BABAB}" type="pres">
      <dgm:prSet presAssocID="{1264E8E3-89E8-4A93-AFBB-804D2C4A1F45}" presName="parentText" presStyleLbl="node1" presStyleIdx="3" presStyleCnt="4">
        <dgm:presLayoutVars>
          <dgm:chMax val="0"/>
          <dgm:bulletEnabled val="1"/>
        </dgm:presLayoutVars>
      </dgm:prSet>
      <dgm:spPr/>
    </dgm:pt>
  </dgm:ptLst>
  <dgm:cxnLst>
    <dgm:cxn modelId="{C138C814-1293-479E-80B3-5C288C2F8B96}" type="presOf" srcId="{1264E8E3-89E8-4A93-AFBB-804D2C4A1F45}" destId="{AC5E8611-180D-420A-B415-23E1309BABAB}" srcOrd="0" destOrd="0" presId="urn:microsoft.com/office/officeart/2005/8/layout/vList2"/>
    <dgm:cxn modelId="{9C7E5627-0F67-4B34-8AF6-0D83B9A47CCC}" srcId="{29971C94-CABA-49AC-8EC9-55075542E778}" destId="{C9EF4822-6B54-4773-9814-79F420A9C8DA}" srcOrd="1" destOrd="0" parTransId="{D3009FFC-00DB-44DB-AA0C-A08043FFFB23}" sibTransId="{C664536F-80AD-4770-AE83-8D1B48139D65}"/>
    <dgm:cxn modelId="{77F7F32D-6BB9-40F2-B1EE-0CF9B18C9D00}" srcId="{29971C94-CABA-49AC-8EC9-55075542E778}" destId="{56A77DBB-D5B8-4F5D-AD2B-311CE0C42FB6}" srcOrd="0" destOrd="0" parTransId="{A2DF39D2-8486-4655-9736-3850F0C012AC}" sibTransId="{FA2838F6-2206-4EA1-8AB7-D23532866DD2}"/>
    <dgm:cxn modelId="{2C3C3573-8936-48BE-B6E9-4E02785FE53C}" type="presOf" srcId="{29971C94-CABA-49AC-8EC9-55075542E778}" destId="{FBF9B5BF-C369-407C-882C-C7970F2A288E}" srcOrd="0" destOrd="0" presId="urn:microsoft.com/office/officeart/2005/8/layout/vList2"/>
    <dgm:cxn modelId="{D4F87277-117D-4F9A-B356-D36087E3AFB3}" srcId="{29971C94-CABA-49AC-8EC9-55075542E778}" destId="{1264E8E3-89E8-4A93-AFBB-804D2C4A1F45}" srcOrd="3" destOrd="0" parTransId="{438D4D48-4D97-4A5D-A5B2-05C05ABB7B49}" sibTransId="{F53B033A-B20C-47A2-B866-28019B2A2841}"/>
    <dgm:cxn modelId="{5E389E92-EC82-45FF-85B5-A480A651A6DC}" srcId="{29971C94-CABA-49AC-8EC9-55075542E778}" destId="{210BFB35-B921-4B90-B3D9-19559EB9DE8A}" srcOrd="2" destOrd="0" parTransId="{F5AFF042-030F-4FFD-8038-D1CC1911B889}" sibTransId="{68EBE718-75AC-4619-88C1-B5E6C50D55C8}"/>
    <dgm:cxn modelId="{0FD6B7BD-5563-4DE1-897B-EEB034D10A84}" type="presOf" srcId="{56A77DBB-D5B8-4F5D-AD2B-311CE0C42FB6}" destId="{775E26B9-EC84-4539-A5E8-1562D5807A88}" srcOrd="0" destOrd="0" presId="urn:microsoft.com/office/officeart/2005/8/layout/vList2"/>
    <dgm:cxn modelId="{7F3063C6-674F-461E-8CA3-B1E27C051A97}" type="presOf" srcId="{C9EF4822-6B54-4773-9814-79F420A9C8DA}" destId="{09598015-991C-4519-9F7E-C3ED92A75FE3}" srcOrd="0" destOrd="0" presId="urn:microsoft.com/office/officeart/2005/8/layout/vList2"/>
    <dgm:cxn modelId="{2FDC79D4-1ACD-49BE-89CD-D41CE87330FA}" type="presOf" srcId="{210BFB35-B921-4B90-B3D9-19559EB9DE8A}" destId="{70F8B72A-A9BF-48C2-915B-DDCEFED30041}" srcOrd="0" destOrd="0" presId="urn:microsoft.com/office/officeart/2005/8/layout/vList2"/>
    <dgm:cxn modelId="{3552A27D-B4EA-4EA7-AA68-FDD7E3B796DE}" type="presParOf" srcId="{FBF9B5BF-C369-407C-882C-C7970F2A288E}" destId="{775E26B9-EC84-4539-A5E8-1562D5807A88}" srcOrd="0" destOrd="0" presId="urn:microsoft.com/office/officeart/2005/8/layout/vList2"/>
    <dgm:cxn modelId="{328B8E1F-1BE2-4D89-8588-8DB277756189}" type="presParOf" srcId="{FBF9B5BF-C369-407C-882C-C7970F2A288E}" destId="{B8BF19E9-A521-431C-8549-158FA282C876}" srcOrd="1" destOrd="0" presId="urn:microsoft.com/office/officeart/2005/8/layout/vList2"/>
    <dgm:cxn modelId="{C8EF1590-1500-4149-944C-2608AFCA298C}" type="presParOf" srcId="{FBF9B5BF-C369-407C-882C-C7970F2A288E}" destId="{09598015-991C-4519-9F7E-C3ED92A75FE3}" srcOrd="2" destOrd="0" presId="urn:microsoft.com/office/officeart/2005/8/layout/vList2"/>
    <dgm:cxn modelId="{799BE64D-852B-489A-8F42-8C45DD128D0F}" type="presParOf" srcId="{FBF9B5BF-C369-407C-882C-C7970F2A288E}" destId="{CF1C3AE5-3CAD-44E3-A989-00D1733AC9CA}" srcOrd="3" destOrd="0" presId="urn:microsoft.com/office/officeart/2005/8/layout/vList2"/>
    <dgm:cxn modelId="{17879B36-8524-4F3D-AB82-47300D9C00F4}" type="presParOf" srcId="{FBF9B5BF-C369-407C-882C-C7970F2A288E}" destId="{70F8B72A-A9BF-48C2-915B-DDCEFED30041}" srcOrd="4" destOrd="0" presId="urn:microsoft.com/office/officeart/2005/8/layout/vList2"/>
    <dgm:cxn modelId="{FAD469B4-5278-4360-81E4-29235C5038DE}" type="presParOf" srcId="{FBF9B5BF-C369-407C-882C-C7970F2A288E}" destId="{759FC8F2-BABF-4211-860F-364B943A49AE}" srcOrd="5" destOrd="0" presId="urn:microsoft.com/office/officeart/2005/8/layout/vList2"/>
    <dgm:cxn modelId="{8839BD78-45F8-42EF-8496-F9E86BB51DEC}" type="presParOf" srcId="{FBF9B5BF-C369-407C-882C-C7970F2A288E}" destId="{AC5E8611-180D-420A-B415-23E1309BABA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46F85-AD0C-4DEA-82E1-9E41F68DEA7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709A044-2D86-4F17-A526-46B439AF0B0D}">
      <dgm:prSet/>
      <dgm:spPr/>
      <dgm:t>
        <a:bodyPr/>
        <a:lstStyle/>
        <a:p>
          <a:r>
            <a:rPr lang="en-US"/>
            <a:t>Practice</a:t>
          </a:r>
        </a:p>
      </dgm:t>
    </dgm:pt>
    <dgm:pt modelId="{B422769C-3695-4CB8-BCEC-9566AF565157}" type="parTrans" cxnId="{0D3A6685-0624-450F-876F-7346928D0DC3}">
      <dgm:prSet/>
      <dgm:spPr/>
      <dgm:t>
        <a:bodyPr/>
        <a:lstStyle/>
        <a:p>
          <a:endParaRPr lang="en-US"/>
        </a:p>
      </dgm:t>
    </dgm:pt>
    <dgm:pt modelId="{BFE3ADA8-4E5E-4ED2-8F2E-D46D81936065}" type="sibTrans" cxnId="{0D3A6685-0624-450F-876F-7346928D0DC3}">
      <dgm:prSet/>
      <dgm:spPr/>
      <dgm:t>
        <a:bodyPr/>
        <a:lstStyle/>
        <a:p>
          <a:endParaRPr lang="en-US"/>
        </a:p>
      </dgm:t>
    </dgm:pt>
    <dgm:pt modelId="{E0D4D609-E68F-4A09-99F2-71ABA25F209A}">
      <dgm:prSet/>
      <dgm:spPr/>
      <dgm:t>
        <a:bodyPr/>
        <a:lstStyle/>
        <a:p>
          <a:r>
            <a:rPr lang="en-US"/>
            <a:t>Parents are not allowed on deck while practice is commencing </a:t>
          </a:r>
        </a:p>
      </dgm:t>
    </dgm:pt>
    <dgm:pt modelId="{E0D0BB87-9519-4695-8364-0781BA3ED3A2}" type="parTrans" cxnId="{981973F0-7947-4DBB-B874-B3EAD39CDD57}">
      <dgm:prSet/>
      <dgm:spPr/>
      <dgm:t>
        <a:bodyPr/>
        <a:lstStyle/>
        <a:p>
          <a:endParaRPr lang="en-US"/>
        </a:p>
      </dgm:t>
    </dgm:pt>
    <dgm:pt modelId="{3BF65E22-682B-4BEA-B453-FF6874B7DDF9}" type="sibTrans" cxnId="{981973F0-7947-4DBB-B874-B3EAD39CDD57}">
      <dgm:prSet/>
      <dgm:spPr/>
      <dgm:t>
        <a:bodyPr/>
        <a:lstStyle/>
        <a:p>
          <a:endParaRPr lang="en-US"/>
        </a:p>
      </dgm:t>
    </dgm:pt>
    <dgm:pt modelId="{740DB312-1E2E-4706-8853-CA15A9783232}">
      <dgm:prSet/>
      <dgm:spPr/>
      <dgm:t>
        <a:bodyPr/>
        <a:lstStyle/>
        <a:p>
          <a:r>
            <a:rPr lang="en-US"/>
            <a:t>Communication with coaches are either before practice or after practice</a:t>
          </a:r>
        </a:p>
      </dgm:t>
    </dgm:pt>
    <dgm:pt modelId="{3FBDCE3C-DAA2-4600-A36E-8197E62AF3DC}" type="parTrans" cxnId="{817F71A8-D29A-4250-93E6-6BA54FD28C94}">
      <dgm:prSet/>
      <dgm:spPr/>
      <dgm:t>
        <a:bodyPr/>
        <a:lstStyle/>
        <a:p>
          <a:endParaRPr lang="en-US"/>
        </a:p>
      </dgm:t>
    </dgm:pt>
    <dgm:pt modelId="{09D55906-01F7-4AEB-B4C3-A006B115DEC4}" type="sibTrans" cxnId="{817F71A8-D29A-4250-93E6-6BA54FD28C94}">
      <dgm:prSet/>
      <dgm:spPr/>
      <dgm:t>
        <a:bodyPr/>
        <a:lstStyle/>
        <a:p>
          <a:endParaRPr lang="en-US"/>
        </a:p>
      </dgm:t>
    </dgm:pt>
    <dgm:pt modelId="{515C1AAB-5584-4672-8603-28E6949F2374}">
      <dgm:prSet/>
      <dgm:spPr/>
      <dgm:t>
        <a:bodyPr/>
        <a:lstStyle/>
        <a:p>
          <a:r>
            <a:rPr lang="en-US"/>
            <a:t>Meets </a:t>
          </a:r>
        </a:p>
      </dgm:t>
    </dgm:pt>
    <dgm:pt modelId="{0EF107BD-5875-4722-B7FA-3B41D0980B6C}" type="parTrans" cxnId="{30E88AAA-BB75-44AB-98A2-4CFBD1D79548}">
      <dgm:prSet/>
      <dgm:spPr/>
      <dgm:t>
        <a:bodyPr/>
        <a:lstStyle/>
        <a:p>
          <a:endParaRPr lang="en-US"/>
        </a:p>
      </dgm:t>
    </dgm:pt>
    <dgm:pt modelId="{D4AEFB16-0363-4865-BF52-99D9DB048A8C}" type="sibTrans" cxnId="{30E88AAA-BB75-44AB-98A2-4CFBD1D79548}">
      <dgm:prSet/>
      <dgm:spPr/>
      <dgm:t>
        <a:bodyPr/>
        <a:lstStyle/>
        <a:p>
          <a:endParaRPr lang="en-US"/>
        </a:p>
      </dgm:t>
    </dgm:pt>
    <dgm:pt modelId="{29CF9218-CB1D-4C4E-9A88-AEBD094F1833}">
      <dgm:prSet/>
      <dgm:spPr/>
      <dgm:t>
        <a:bodyPr/>
        <a:lstStyle/>
        <a:p>
          <a:r>
            <a:rPr lang="en-US"/>
            <a:t>Parents are not allowed on deck unless volunteering at the meet</a:t>
          </a:r>
        </a:p>
      </dgm:t>
    </dgm:pt>
    <dgm:pt modelId="{4DA2B3A3-B8B5-4BE5-A9C9-64DA794442D4}" type="parTrans" cxnId="{3F5BF69E-533A-45E9-B7A8-95CF4DBB0370}">
      <dgm:prSet/>
      <dgm:spPr/>
      <dgm:t>
        <a:bodyPr/>
        <a:lstStyle/>
        <a:p>
          <a:endParaRPr lang="en-US"/>
        </a:p>
      </dgm:t>
    </dgm:pt>
    <dgm:pt modelId="{B4EC635E-2AA0-4C7F-A96C-0CDFC5CF19C6}" type="sibTrans" cxnId="{3F5BF69E-533A-45E9-B7A8-95CF4DBB0370}">
      <dgm:prSet/>
      <dgm:spPr/>
      <dgm:t>
        <a:bodyPr/>
        <a:lstStyle/>
        <a:p>
          <a:endParaRPr lang="en-US"/>
        </a:p>
      </dgm:t>
    </dgm:pt>
    <dgm:pt modelId="{1DBA3D73-4545-4B14-8518-FB20DF54C505}">
      <dgm:prSet/>
      <dgm:spPr/>
      <dgm:t>
        <a:bodyPr/>
        <a:lstStyle/>
        <a:p>
          <a:r>
            <a:rPr lang="en-US" dirty="0"/>
            <a:t>Swimmers must stay with their team until their last race is swum</a:t>
          </a:r>
        </a:p>
      </dgm:t>
    </dgm:pt>
    <dgm:pt modelId="{7CFC83F7-C9C8-49D6-922C-BF4CE351E1C7}" type="parTrans" cxnId="{6679C0CD-B134-4915-837A-5E308B8F8387}">
      <dgm:prSet/>
      <dgm:spPr/>
      <dgm:t>
        <a:bodyPr/>
        <a:lstStyle/>
        <a:p>
          <a:endParaRPr lang="en-US"/>
        </a:p>
      </dgm:t>
    </dgm:pt>
    <dgm:pt modelId="{6AC209D1-C5D5-4C39-8151-FAAC47DBE646}" type="sibTrans" cxnId="{6679C0CD-B134-4915-837A-5E308B8F8387}">
      <dgm:prSet/>
      <dgm:spPr/>
      <dgm:t>
        <a:bodyPr/>
        <a:lstStyle/>
        <a:p>
          <a:endParaRPr lang="en-US"/>
        </a:p>
      </dgm:t>
    </dgm:pt>
    <dgm:pt modelId="{2DA07D3B-F27B-4BB3-A003-774229A8CD35}">
      <dgm:prSet/>
      <dgm:spPr/>
      <dgm:t>
        <a:bodyPr/>
        <a:lstStyle/>
        <a:p>
          <a:r>
            <a:rPr lang="en-US" dirty="0"/>
            <a:t>Communication with coaches can be through text message </a:t>
          </a:r>
          <a:r>
            <a:rPr lang="en-US" i="1" dirty="0"/>
            <a:t>(emergency purposes only) </a:t>
          </a:r>
        </a:p>
      </dgm:t>
    </dgm:pt>
    <dgm:pt modelId="{C9683231-7041-49DD-8BB2-3222DEF963A1}" type="sibTrans" cxnId="{22FD0F19-0EC3-4D3D-85C6-76BD8FD2B045}">
      <dgm:prSet/>
      <dgm:spPr/>
      <dgm:t>
        <a:bodyPr/>
        <a:lstStyle/>
        <a:p>
          <a:endParaRPr lang="en-US"/>
        </a:p>
      </dgm:t>
    </dgm:pt>
    <dgm:pt modelId="{37A31D51-59E6-45A3-9C76-324371E47EA6}" type="parTrans" cxnId="{22FD0F19-0EC3-4D3D-85C6-76BD8FD2B045}">
      <dgm:prSet/>
      <dgm:spPr/>
      <dgm:t>
        <a:bodyPr/>
        <a:lstStyle/>
        <a:p>
          <a:endParaRPr lang="en-US"/>
        </a:p>
      </dgm:t>
    </dgm:pt>
    <dgm:pt modelId="{AACACC0C-2886-4FC1-90F7-97E3B85B6278}" type="pres">
      <dgm:prSet presAssocID="{FB446F85-AD0C-4DEA-82E1-9E41F68DEA7B}" presName="Name0" presStyleCnt="0">
        <dgm:presLayoutVars>
          <dgm:dir/>
          <dgm:animLvl val="lvl"/>
          <dgm:resizeHandles val="exact"/>
        </dgm:presLayoutVars>
      </dgm:prSet>
      <dgm:spPr/>
    </dgm:pt>
    <dgm:pt modelId="{4BD4378B-14AD-438E-BC0D-664CA4B488E2}" type="pres">
      <dgm:prSet presAssocID="{A709A044-2D86-4F17-A526-46B439AF0B0D}" presName="composite" presStyleCnt="0"/>
      <dgm:spPr/>
    </dgm:pt>
    <dgm:pt modelId="{C16BDCB4-F936-4A41-AEEC-ABA5AAA1C638}" type="pres">
      <dgm:prSet presAssocID="{A709A044-2D86-4F17-A526-46B439AF0B0D}" presName="parTx" presStyleLbl="alignNode1" presStyleIdx="0" presStyleCnt="2">
        <dgm:presLayoutVars>
          <dgm:chMax val="0"/>
          <dgm:chPref val="0"/>
          <dgm:bulletEnabled val="1"/>
        </dgm:presLayoutVars>
      </dgm:prSet>
      <dgm:spPr/>
    </dgm:pt>
    <dgm:pt modelId="{01F7AFDF-2876-4B7F-B3ED-43096F3D4D82}" type="pres">
      <dgm:prSet presAssocID="{A709A044-2D86-4F17-A526-46B439AF0B0D}" presName="desTx" presStyleLbl="alignAccFollowNode1" presStyleIdx="0" presStyleCnt="2">
        <dgm:presLayoutVars>
          <dgm:bulletEnabled val="1"/>
        </dgm:presLayoutVars>
      </dgm:prSet>
      <dgm:spPr/>
    </dgm:pt>
    <dgm:pt modelId="{EFD321E8-4543-4BE5-B69D-6BCF778B18EC}" type="pres">
      <dgm:prSet presAssocID="{BFE3ADA8-4E5E-4ED2-8F2E-D46D81936065}" presName="space" presStyleCnt="0"/>
      <dgm:spPr/>
    </dgm:pt>
    <dgm:pt modelId="{FE6764D4-A952-45C4-80A0-8FFEEDCDFB6A}" type="pres">
      <dgm:prSet presAssocID="{515C1AAB-5584-4672-8603-28E6949F2374}" presName="composite" presStyleCnt="0"/>
      <dgm:spPr/>
    </dgm:pt>
    <dgm:pt modelId="{BC86C081-175B-4232-BE13-9AD2C4FD31D8}" type="pres">
      <dgm:prSet presAssocID="{515C1AAB-5584-4672-8603-28E6949F2374}" presName="parTx" presStyleLbl="alignNode1" presStyleIdx="1" presStyleCnt="2">
        <dgm:presLayoutVars>
          <dgm:chMax val="0"/>
          <dgm:chPref val="0"/>
          <dgm:bulletEnabled val="1"/>
        </dgm:presLayoutVars>
      </dgm:prSet>
      <dgm:spPr/>
    </dgm:pt>
    <dgm:pt modelId="{6E36D46D-8909-43F8-B405-457A870A42C7}" type="pres">
      <dgm:prSet presAssocID="{515C1AAB-5584-4672-8603-28E6949F2374}" presName="desTx" presStyleLbl="alignAccFollowNode1" presStyleIdx="1" presStyleCnt="2">
        <dgm:presLayoutVars>
          <dgm:bulletEnabled val="1"/>
        </dgm:presLayoutVars>
      </dgm:prSet>
      <dgm:spPr/>
    </dgm:pt>
  </dgm:ptLst>
  <dgm:cxnLst>
    <dgm:cxn modelId="{73122701-5B5E-49E2-B663-1449F7B4979A}" type="presOf" srcId="{E0D4D609-E68F-4A09-99F2-71ABA25F209A}" destId="{01F7AFDF-2876-4B7F-B3ED-43096F3D4D82}" srcOrd="0" destOrd="0" presId="urn:microsoft.com/office/officeart/2005/8/layout/hList1"/>
    <dgm:cxn modelId="{22FD0F19-0EC3-4D3D-85C6-76BD8FD2B045}" srcId="{515C1AAB-5584-4672-8603-28E6949F2374}" destId="{2DA07D3B-F27B-4BB3-A003-774229A8CD35}" srcOrd="2" destOrd="0" parTransId="{37A31D51-59E6-45A3-9C76-324371E47EA6}" sibTransId="{C9683231-7041-49DD-8BB2-3222DEF963A1}"/>
    <dgm:cxn modelId="{A936584E-6C0E-4643-9AD1-4E354AED4B19}" type="presOf" srcId="{1DBA3D73-4545-4B14-8518-FB20DF54C505}" destId="{6E36D46D-8909-43F8-B405-457A870A42C7}" srcOrd="0" destOrd="1" presId="urn:microsoft.com/office/officeart/2005/8/layout/hList1"/>
    <dgm:cxn modelId="{0D3A6685-0624-450F-876F-7346928D0DC3}" srcId="{FB446F85-AD0C-4DEA-82E1-9E41F68DEA7B}" destId="{A709A044-2D86-4F17-A526-46B439AF0B0D}" srcOrd="0" destOrd="0" parTransId="{B422769C-3695-4CB8-BCEC-9566AF565157}" sibTransId="{BFE3ADA8-4E5E-4ED2-8F2E-D46D81936065}"/>
    <dgm:cxn modelId="{0033C68E-05B8-41AD-883A-3B912F7F21F1}" type="presOf" srcId="{A709A044-2D86-4F17-A526-46B439AF0B0D}" destId="{C16BDCB4-F936-4A41-AEEC-ABA5AAA1C638}" srcOrd="0" destOrd="0" presId="urn:microsoft.com/office/officeart/2005/8/layout/hList1"/>
    <dgm:cxn modelId="{E78D598F-1646-4597-BC76-F6917A8466FA}" type="presOf" srcId="{515C1AAB-5584-4672-8603-28E6949F2374}" destId="{BC86C081-175B-4232-BE13-9AD2C4FD31D8}" srcOrd="0" destOrd="0" presId="urn:microsoft.com/office/officeart/2005/8/layout/hList1"/>
    <dgm:cxn modelId="{3F5BF69E-533A-45E9-B7A8-95CF4DBB0370}" srcId="{515C1AAB-5584-4672-8603-28E6949F2374}" destId="{29CF9218-CB1D-4C4E-9A88-AEBD094F1833}" srcOrd="0" destOrd="0" parTransId="{4DA2B3A3-B8B5-4BE5-A9C9-64DA794442D4}" sibTransId="{B4EC635E-2AA0-4C7F-A96C-0CDFC5CF19C6}"/>
    <dgm:cxn modelId="{817F71A8-D29A-4250-93E6-6BA54FD28C94}" srcId="{A709A044-2D86-4F17-A526-46B439AF0B0D}" destId="{740DB312-1E2E-4706-8853-CA15A9783232}" srcOrd="1" destOrd="0" parTransId="{3FBDCE3C-DAA2-4600-A36E-8197E62AF3DC}" sibTransId="{09D55906-01F7-4AEB-B4C3-A006B115DEC4}"/>
    <dgm:cxn modelId="{30E88AAA-BB75-44AB-98A2-4CFBD1D79548}" srcId="{FB446F85-AD0C-4DEA-82E1-9E41F68DEA7B}" destId="{515C1AAB-5584-4672-8603-28E6949F2374}" srcOrd="1" destOrd="0" parTransId="{0EF107BD-5875-4722-B7FA-3B41D0980B6C}" sibTransId="{D4AEFB16-0363-4865-BF52-99D9DB048A8C}"/>
    <dgm:cxn modelId="{061FFFAD-B3B5-4E1E-B433-75746784047E}" type="presOf" srcId="{740DB312-1E2E-4706-8853-CA15A9783232}" destId="{01F7AFDF-2876-4B7F-B3ED-43096F3D4D82}" srcOrd="0" destOrd="1" presId="urn:microsoft.com/office/officeart/2005/8/layout/hList1"/>
    <dgm:cxn modelId="{A20974B7-63FF-4F76-BAA6-642926403BC7}" type="presOf" srcId="{29CF9218-CB1D-4C4E-9A88-AEBD094F1833}" destId="{6E36D46D-8909-43F8-B405-457A870A42C7}" srcOrd="0" destOrd="0" presId="urn:microsoft.com/office/officeart/2005/8/layout/hList1"/>
    <dgm:cxn modelId="{88D842BE-606F-490E-A711-AF56FBA5430B}" type="presOf" srcId="{FB446F85-AD0C-4DEA-82E1-9E41F68DEA7B}" destId="{AACACC0C-2886-4FC1-90F7-97E3B85B6278}" srcOrd="0" destOrd="0" presId="urn:microsoft.com/office/officeart/2005/8/layout/hList1"/>
    <dgm:cxn modelId="{6679C0CD-B134-4915-837A-5E308B8F8387}" srcId="{515C1AAB-5584-4672-8603-28E6949F2374}" destId="{1DBA3D73-4545-4B14-8518-FB20DF54C505}" srcOrd="1" destOrd="0" parTransId="{7CFC83F7-C9C8-49D6-922C-BF4CE351E1C7}" sibTransId="{6AC209D1-C5D5-4C39-8151-FAAC47DBE646}"/>
    <dgm:cxn modelId="{981973F0-7947-4DBB-B874-B3EAD39CDD57}" srcId="{A709A044-2D86-4F17-A526-46B439AF0B0D}" destId="{E0D4D609-E68F-4A09-99F2-71ABA25F209A}" srcOrd="0" destOrd="0" parTransId="{E0D0BB87-9519-4695-8364-0781BA3ED3A2}" sibTransId="{3BF65E22-682B-4BEA-B453-FF6874B7DDF9}"/>
    <dgm:cxn modelId="{31B0E6FC-5CB1-4803-B1B8-D81B47AB16EF}" type="presOf" srcId="{2DA07D3B-F27B-4BB3-A003-774229A8CD35}" destId="{6E36D46D-8909-43F8-B405-457A870A42C7}" srcOrd="0" destOrd="2" presId="urn:microsoft.com/office/officeart/2005/8/layout/hList1"/>
    <dgm:cxn modelId="{68AD3DED-A0F2-4EEB-BCE3-4B81B9393677}" type="presParOf" srcId="{AACACC0C-2886-4FC1-90F7-97E3B85B6278}" destId="{4BD4378B-14AD-438E-BC0D-664CA4B488E2}" srcOrd="0" destOrd="0" presId="urn:microsoft.com/office/officeart/2005/8/layout/hList1"/>
    <dgm:cxn modelId="{5A3E35AA-19F4-45D7-BBC0-98B20520316E}" type="presParOf" srcId="{4BD4378B-14AD-438E-BC0D-664CA4B488E2}" destId="{C16BDCB4-F936-4A41-AEEC-ABA5AAA1C638}" srcOrd="0" destOrd="0" presId="urn:microsoft.com/office/officeart/2005/8/layout/hList1"/>
    <dgm:cxn modelId="{66CD5394-259E-4142-8AEF-15EC771AC4D7}" type="presParOf" srcId="{4BD4378B-14AD-438E-BC0D-664CA4B488E2}" destId="{01F7AFDF-2876-4B7F-B3ED-43096F3D4D82}" srcOrd="1" destOrd="0" presId="urn:microsoft.com/office/officeart/2005/8/layout/hList1"/>
    <dgm:cxn modelId="{24E37668-2FAC-4AB9-9572-743D29C7D415}" type="presParOf" srcId="{AACACC0C-2886-4FC1-90F7-97E3B85B6278}" destId="{EFD321E8-4543-4BE5-B69D-6BCF778B18EC}" srcOrd="1" destOrd="0" presId="urn:microsoft.com/office/officeart/2005/8/layout/hList1"/>
    <dgm:cxn modelId="{698424DB-D062-46E1-B838-277C4CD54873}" type="presParOf" srcId="{AACACC0C-2886-4FC1-90F7-97E3B85B6278}" destId="{FE6764D4-A952-45C4-80A0-8FFEEDCDFB6A}" srcOrd="2" destOrd="0" presId="urn:microsoft.com/office/officeart/2005/8/layout/hList1"/>
    <dgm:cxn modelId="{7132DAA9-BC80-4144-AA40-BD9C23FBD21A}" type="presParOf" srcId="{FE6764D4-A952-45C4-80A0-8FFEEDCDFB6A}" destId="{BC86C081-175B-4232-BE13-9AD2C4FD31D8}" srcOrd="0" destOrd="0" presId="urn:microsoft.com/office/officeart/2005/8/layout/hList1"/>
    <dgm:cxn modelId="{69E6A87E-6711-41E7-B7D6-9C775F3511AB}" type="presParOf" srcId="{FE6764D4-A952-45C4-80A0-8FFEEDCDFB6A}" destId="{6E36D46D-8909-43F8-B405-457A870A42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4CCE50-B3F2-45CD-8713-30C5580CD6B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3644020-9DD6-4D01-BD6A-C0376E4926F5}">
      <dgm:prSet/>
      <dgm:spPr/>
      <dgm:t>
        <a:bodyPr/>
        <a:lstStyle/>
        <a:p>
          <a:pPr>
            <a:defRPr b="1"/>
          </a:pPr>
          <a:r>
            <a:rPr lang="en-US" b="1"/>
            <a:t>Payment</a:t>
          </a:r>
          <a:r>
            <a:rPr lang="en-US"/>
            <a:t> is due 1</a:t>
          </a:r>
          <a:r>
            <a:rPr lang="en-US" baseline="30000"/>
            <a:t>st</a:t>
          </a:r>
          <a:r>
            <a:rPr lang="en-US"/>
            <a:t> of each month </a:t>
          </a:r>
        </a:p>
      </dgm:t>
    </dgm:pt>
    <dgm:pt modelId="{86FC416C-A791-41BF-8829-AEC40C12B8C7}" type="parTrans" cxnId="{A80A676F-D638-4DAD-8A27-651A3E442E99}">
      <dgm:prSet/>
      <dgm:spPr/>
      <dgm:t>
        <a:bodyPr/>
        <a:lstStyle/>
        <a:p>
          <a:endParaRPr lang="en-US"/>
        </a:p>
      </dgm:t>
    </dgm:pt>
    <dgm:pt modelId="{F477BD44-CE3E-47E6-819B-846133766DE1}" type="sibTrans" cxnId="{A80A676F-D638-4DAD-8A27-651A3E442E99}">
      <dgm:prSet/>
      <dgm:spPr/>
      <dgm:t>
        <a:bodyPr/>
        <a:lstStyle/>
        <a:p>
          <a:endParaRPr lang="en-US"/>
        </a:p>
      </dgm:t>
    </dgm:pt>
    <dgm:pt modelId="{0561B57C-ABC4-4698-8800-2721899AB944}">
      <dgm:prSet custT="1"/>
      <dgm:spPr/>
      <dgm:t>
        <a:bodyPr/>
        <a:lstStyle/>
        <a:p>
          <a:r>
            <a:rPr lang="en-US" sz="1500" dirty="0"/>
            <a:t>Late charges are automatically assessed by the 15</a:t>
          </a:r>
          <a:r>
            <a:rPr lang="en-US" sz="1500" baseline="30000" dirty="0"/>
            <a:t>th</a:t>
          </a:r>
          <a:r>
            <a:rPr lang="en-US" sz="1500" dirty="0"/>
            <a:t> of every month</a:t>
          </a:r>
        </a:p>
      </dgm:t>
    </dgm:pt>
    <dgm:pt modelId="{ABA6115B-733F-455B-9A1E-72A4DAD99CF1}" type="parTrans" cxnId="{2C9AB8EB-FB8D-43A0-83CB-BA87F1548B2C}">
      <dgm:prSet/>
      <dgm:spPr/>
      <dgm:t>
        <a:bodyPr/>
        <a:lstStyle/>
        <a:p>
          <a:endParaRPr lang="en-US"/>
        </a:p>
      </dgm:t>
    </dgm:pt>
    <dgm:pt modelId="{6FFE92BB-562A-4461-A47E-BC16F7C1A9B6}" type="sibTrans" cxnId="{2C9AB8EB-FB8D-43A0-83CB-BA87F1548B2C}">
      <dgm:prSet/>
      <dgm:spPr/>
      <dgm:t>
        <a:bodyPr/>
        <a:lstStyle/>
        <a:p>
          <a:endParaRPr lang="en-US"/>
        </a:p>
      </dgm:t>
    </dgm:pt>
    <dgm:pt modelId="{6A21F96E-941A-480B-B3E4-95F4C8243F12}">
      <dgm:prSet/>
      <dgm:spPr/>
      <dgm:t>
        <a:bodyPr/>
        <a:lstStyle/>
        <a:p>
          <a:pPr>
            <a:defRPr b="1"/>
          </a:pPr>
          <a:r>
            <a:rPr lang="en-US" b="1"/>
            <a:t>Meet fees </a:t>
          </a:r>
          <a:r>
            <a:rPr lang="en-US"/>
            <a:t>assessed one week prior to the meet commencing </a:t>
          </a:r>
        </a:p>
      </dgm:t>
    </dgm:pt>
    <dgm:pt modelId="{F65E59E8-D721-499B-ABC2-43FE52556C63}" type="parTrans" cxnId="{76031ECA-219C-423C-BFE5-C1D8945B35EF}">
      <dgm:prSet/>
      <dgm:spPr/>
      <dgm:t>
        <a:bodyPr/>
        <a:lstStyle/>
        <a:p>
          <a:endParaRPr lang="en-US"/>
        </a:p>
      </dgm:t>
    </dgm:pt>
    <dgm:pt modelId="{B78307C5-ECBE-4777-982A-8C4A7505A9EF}" type="sibTrans" cxnId="{76031ECA-219C-423C-BFE5-C1D8945B35EF}">
      <dgm:prSet/>
      <dgm:spPr/>
      <dgm:t>
        <a:bodyPr/>
        <a:lstStyle/>
        <a:p>
          <a:endParaRPr lang="en-US"/>
        </a:p>
      </dgm:t>
    </dgm:pt>
    <dgm:pt modelId="{B8D2F36C-B527-4590-823D-9E52CCB8C382}">
      <dgm:prSet custT="1"/>
      <dgm:spPr/>
      <dgm:t>
        <a:bodyPr/>
        <a:lstStyle/>
        <a:p>
          <a:r>
            <a:rPr lang="en-US" sz="1500" dirty="0"/>
            <a:t>Parents sign swimmers up for meets except ASTS hosted meets </a:t>
          </a:r>
        </a:p>
      </dgm:t>
    </dgm:pt>
    <dgm:pt modelId="{3C47C34B-A782-4D1C-B467-33FAAE8B37F9}" type="parTrans" cxnId="{A57C0904-D4F8-4AC5-8974-1A2A8DE6DC31}">
      <dgm:prSet/>
      <dgm:spPr/>
      <dgm:t>
        <a:bodyPr/>
        <a:lstStyle/>
        <a:p>
          <a:endParaRPr lang="en-US"/>
        </a:p>
      </dgm:t>
    </dgm:pt>
    <dgm:pt modelId="{F7B9D806-7857-4E43-A194-F0A3E2A29448}" type="sibTrans" cxnId="{A57C0904-D4F8-4AC5-8974-1A2A8DE6DC31}">
      <dgm:prSet/>
      <dgm:spPr/>
      <dgm:t>
        <a:bodyPr/>
        <a:lstStyle/>
        <a:p>
          <a:endParaRPr lang="en-US"/>
        </a:p>
      </dgm:t>
    </dgm:pt>
    <dgm:pt modelId="{A3408E4D-3488-4EB5-8C2A-25DD080AEE83}">
      <dgm:prSet custT="1"/>
      <dgm:spPr/>
      <dgm:t>
        <a:bodyPr/>
        <a:lstStyle/>
        <a:p>
          <a:r>
            <a:rPr lang="en-US" sz="1500" dirty="0"/>
            <a:t>Swimmers can not be withdrawn one week prior to meet</a:t>
          </a:r>
        </a:p>
      </dgm:t>
    </dgm:pt>
    <dgm:pt modelId="{25747298-587E-4BD5-81AE-9B8EC41493BE}" type="parTrans" cxnId="{E202BE3B-6358-4336-A341-9833D6DC25D2}">
      <dgm:prSet/>
      <dgm:spPr/>
      <dgm:t>
        <a:bodyPr/>
        <a:lstStyle/>
        <a:p>
          <a:endParaRPr lang="en-US"/>
        </a:p>
      </dgm:t>
    </dgm:pt>
    <dgm:pt modelId="{7530C62D-9658-4473-8DAD-5860099FEDF3}" type="sibTrans" cxnId="{E202BE3B-6358-4336-A341-9833D6DC25D2}">
      <dgm:prSet/>
      <dgm:spPr/>
      <dgm:t>
        <a:bodyPr/>
        <a:lstStyle/>
        <a:p>
          <a:endParaRPr lang="en-US"/>
        </a:p>
      </dgm:t>
    </dgm:pt>
    <dgm:pt modelId="{3AFF6688-D244-4ABB-94A2-2C26DFAB81FF}">
      <dgm:prSet custT="1"/>
      <dgm:spPr/>
      <dgm:t>
        <a:bodyPr/>
        <a:lstStyle/>
        <a:p>
          <a:r>
            <a:rPr lang="en-US" sz="1500" dirty="0"/>
            <a:t>If swimmers do not attend and are not withdrawn fees will still be assessed</a:t>
          </a:r>
        </a:p>
      </dgm:t>
    </dgm:pt>
    <dgm:pt modelId="{C75844C7-63CB-42B2-AC56-01C1A3391C65}" type="parTrans" cxnId="{DDDE5BAF-C9B3-4FD1-AB0A-A50B4D4EC142}">
      <dgm:prSet/>
      <dgm:spPr/>
      <dgm:t>
        <a:bodyPr/>
        <a:lstStyle/>
        <a:p>
          <a:endParaRPr lang="en-US"/>
        </a:p>
      </dgm:t>
    </dgm:pt>
    <dgm:pt modelId="{9A8D646F-D6E9-4375-96DA-D5791CE89A40}" type="sibTrans" cxnId="{DDDE5BAF-C9B3-4FD1-AB0A-A50B4D4EC142}">
      <dgm:prSet/>
      <dgm:spPr/>
      <dgm:t>
        <a:bodyPr/>
        <a:lstStyle/>
        <a:p>
          <a:endParaRPr lang="en-US"/>
        </a:p>
      </dgm:t>
    </dgm:pt>
    <dgm:pt modelId="{E22BB8B3-1A7B-4FA1-A67D-836DBB60E60E}">
      <dgm:prSet/>
      <dgm:spPr/>
      <dgm:t>
        <a:bodyPr/>
        <a:lstStyle/>
        <a:p>
          <a:pPr>
            <a:defRPr b="1"/>
          </a:pPr>
          <a:r>
            <a:rPr lang="en-US" b="1" i="0"/>
            <a:t>Membership Cancellation or Pause</a:t>
          </a:r>
          <a:endParaRPr lang="en-US"/>
        </a:p>
      </dgm:t>
    </dgm:pt>
    <dgm:pt modelId="{DE401B41-10B3-47C6-9C9B-7F87B1481DF5}" type="parTrans" cxnId="{9450394C-D595-404D-9021-94806CB331EF}">
      <dgm:prSet/>
      <dgm:spPr/>
      <dgm:t>
        <a:bodyPr/>
        <a:lstStyle/>
        <a:p>
          <a:endParaRPr lang="en-US"/>
        </a:p>
      </dgm:t>
    </dgm:pt>
    <dgm:pt modelId="{14853140-9596-4730-9622-C4A9F5B9E13D}" type="sibTrans" cxnId="{9450394C-D595-404D-9021-94806CB331EF}">
      <dgm:prSet/>
      <dgm:spPr/>
      <dgm:t>
        <a:bodyPr/>
        <a:lstStyle/>
        <a:p>
          <a:endParaRPr lang="en-US"/>
        </a:p>
      </dgm:t>
    </dgm:pt>
    <dgm:pt modelId="{9A60E6BE-65EB-47D1-9EF3-A67D4594269D}">
      <dgm:prSet custT="1"/>
      <dgm:spPr/>
      <dgm:t>
        <a:bodyPr/>
        <a:lstStyle/>
        <a:p>
          <a:r>
            <a:rPr lang="en-US" sz="1500" b="0" i="0" dirty="0"/>
            <a:t>Fees previously paid are non-refundable </a:t>
          </a:r>
          <a:endParaRPr lang="en-US" sz="1500" dirty="0"/>
        </a:p>
      </dgm:t>
    </dgm:pt>
    <dgm:pt modelId="{14AA08CD-0729-4239-8A57-49C4F964EDF3}" type="parTrans" cxnId="{DD7DE6E9-8990-4B01-AC39-E690FC103F54}">
      <dgm:prSet/>
      <dgm:spPr/>
      <dgm:t>
        <a:bodyPr/>
        <a:lstStyle/>
        <a:p>
          <a:endParaRPr lang="en-US"/>
        </a:p>
      </dgm:t>
    </dgm:pt>
    <dgm:pt modelId="{FECA6331-2441-45BE-B853-05E2C6978B7E}" type="sibTrans" cxnId="{DD7DE6E9-8990-4B01-AC39-E690FC103F54}">
      <dgm:prSet/>
      <dgm:spPr/>
      <dgm:t>
        <a:bodyPr/>
        <a:lstStyle/>
        <a:p>
          <a:endParaRPr lang="en-US"/>
        </a:p>
      </dgm:t>
    </dgm:pt>
    <dgm:pt modelId="{E99C20BE-2955-4953-86D0-CCCEEA9123EF}">
      <dgm:prSet custT="1"/>
      <dgm:spPr/>
      <dgm:t>
        <a:bodyPr/>
        <a:lstStyle/>
        <a:p>
          <a:r>
            <a:rPr lang="en-US" sz="1500" b="0" i="0" dirty="0"/>
            <a:t>Notification must be received in writing to the club one month to the date of cancelation. </a:t>
          </a:r>
          <a:endParaRPr lang="en-US" sz="1500" dirty="0"/>
        </a:p>
      </dgm:t>
    </dgm:pt>
    <dgm:pt modelId="{61FD2148-1142-439A-99DA-801228BBDCBC}" type="parTrans" cxnId="{042ADEFC-E3A4-4FEB-9D86-3E47F055959A}">
      <dgm:prSet/>
      <dgm:spPr/>
      <dgm:t>
        <a:bodyPr/>
        <a:lstStyle/>
        <a:p>
          <a:endParaRPr lang="en-US"/>
        </a:p>
      </dgm:t>
    </dgm:pt>
    <dgm:pt modelId="{8778E805-A1B0-43EC-B445-EF1C1CF5C8E4}" type="sibTrans" cxnId="{042ADEFC-E3A4-4FEB-9D86-3E47F055959A}">
      <dgm:prSet/>
      <dgm:spPr/>
      <dgm:t>
        <a:bodyPr/>
        <a:lstStyle/>
        <a:p>
          <a:endParaRPr lang="en-US"/>
        </a:p>
      </dgm:t>
    </dgm:pt>
    <dgm:pt modelId="{295BDCC1-15AC-4955-96BA-EA528E2FD08F}">
      <dgm:prSet custT="1"/>
      <dgm:spPr/>
      <dgm:t>
        <a:bodyPr/>
        <a:lstStyle/>
        <a:p>
          <a:r>
            <a:rPr lang="en-US" sz="1500" b="0" i="0" dirty="0"/>
            <a:t>If invoice due date is past then amount for that month is due</a:t>
          </a:r>
          <a:endParaRPr lang="en-US" sz="1500" dirty="0"/>
        </a:p>
      </dgm:t>
    </dgm:pt>
    <dgm:pt modelId="{61428104-A41A-443E-B251-DE2DF6D72024}" type="parTrans" cxnId="{5405CC18-899F-4A0C-ADAE-18A17F9A92D8}">
      <dgm:prSet/>
      <dgm:spPr/>
      <dgm:t>
        <a:bodyPr/>
        <a:lstStyle/>
        <a:p>
          <a:endParaRPr lang="en-US"/>
        </a:p>
      </dgm:t>
    </dgm:pt>
    <dgm:pt modelId="{8123D8EE-8124-4946-85AF-A1DBC2967E18}" type="sibTrans" cxnId="{5405CC18-899F-4A0C-ADAE-18A17F9A92D8}">
      <dgm:prSet/>
      <dgm:spPr/>
      <dgm:t>
        <a:bodyPr/>
        <a:lstStyle/>
        <a:p>
          <a:endParaRPr lang="en-US"/>
        </a:p>
      </dgm:t>
    </dgm:pt>
    <dgm:pt modelId="{50663015-3A3E-4A2A-AD57-C71E6305E634}">
      <dgm:prSet custT="1"/>
      <dgm:spPr/>
      <dgm:t>
        <a:bodyPr/>
        <a:lstStyle/>
        <a:p>
          <a:r>
            <a:rPr lang="en-US" sz="1500" b="0" i="0" dirty="0"/>
            <a:t>Cancelation Penalty Charge is one month </a:t>
          </a:r>
          <a:endParaRPr lang="en-US" sz="1500" dirty="0"/>
        </a:p>
      </dgm:t>
    </dgm:pt>
    <dgm:pt modelId="{9140B2C9-CDE7-4FA5-9C6F-A924D081EECF}" type="parTrans" cxnId="{D2191414-88CA-4F21-9E28-4CD2B2B1C451}">
      <dgm:prSet/>
      <dgm:spPr/>
      <dgm:t>
        <a:bodyPr/>
        <a:lstStyle/>
        <a:p>
          <a:endParaRPr lang="en-US"/>
        </a:p>
      </dgm:t>
    </dgm:pt>
    <dgm:pt modelId="{760855C8-5636-4A2C-8C10-C90E349F532C}" type="sibTrans" cxnId="{D2191414-88CA-4F21-9E28-4CD2B2B1C451}">
      <dgm:prSet/>
      <dgm:spPr/>
      <dgm:t>
        <a:bodyPr/>
        <a:lstStyle/>
        <a:p>
          <a:endParaRPr lang="en-US"/>
        </a:p>
      </dgm:t>
    </dgm:pt>
    <dgm:pt modelId="{8E48F55B-4A2B-43DE-BC7D-DDF56DC2C0F1}">
      <dgm:prSet custT="1"/>
      <dgm:spPr/>
      <dgm:t>
        <a:bodyPr/>
        <a:lstStyle/>
        <a:p>
          <a:r>
            <a:rPr lang="en-US" sz="1500" b="0" i="0" dirty="0"/>
            <a:t>There will be no monthly prorate </a:t>
          </a:r>
          <a:endParaRPr lang="en-US" sz="1500" dirty="0"/>
        </a:p>
      </dgm:t>
    </dgm:pt>
    <dgm:pt modelId="{2FF1B994-674F-4908-9024-0250FD381AEE}" type="parTrans" cxnId="{AF8F82F8-734F-4D25-AA18-1ADE4473CA54}">
      <dgm:prSet/>
      <dgm:spPr/>
      <dgm:t>
        <a:bodyPr/>
        <a:lstStyle/>
        <a:p>
          <a:endParaRPr lang="en-US"/>
        </a:p>
      </dgm:t>
    </dgm:pt>
    <dgm:pt modelId="{615A5406-3A5B-4927-8BE9-133BF53E43D7}" type="sibTrans" cxnId="{AF8F82F8-734F-4D25-AA18-1ADE4473CA54}">
      <dgm:prSet/>
      <dgm:spPr/>
      <dgm:t>
        <a:bodyPr/>
        <a:lstStyle/>
        <a:p>
          <a:endParaRPr lang="en-US"/>
        </a:p>
      </dgm:t>
    </dgm:pt>
    <dgm:pt modelId="{7C6768A2-CAC0-41A4-ADDB-EBC69081162A}">
      <dgm:prSet/>
      <dgm:spPr/>
      <dgm:t>
        <a:bodyPr/>
        <a:lstStyle/>
        <a:p>
          <a:pPr>
            <a:defRPr b="1"/>
          </a:pPr>
          <a:r>
            <a:rPr lang="en-US" b="1"/>
            <a:t>Questions </a:t>
          </a:r>
          <a:endParaRPr lang="en-US"/>
        </a:p>
      </dgm:t>
    </dgm:pt>
    <dgm:pt modelId="{B0307408-D2D0-4224-A3A9-123276697367}" type="parTrans" cxnId="{5921F48B-FC38-453B-AFDF-697A7EAC8397}">
      <dgm:prSet/>
      <dgm:spPr/>
      <dgm:t>
        <a:bodyPr/>
        <a:lstStyle/>
        <a:p>
          <a:endParaRPr lang="en-US"/>
        </a:p>
      </dgm:t>
    </dgm:pt>
    <dgm:pt modelId="{2BF83872-9DD6-4AD5-8024-F219E4807A0A}" type="sibTrans" cxnId="{5921F48B-FC38-453B-AFDF-697A7EAC8397}">
      <dgm:prSet/>
      <dgm:spPr/>
      <dgm:t>
        <a:bodyPr/>
        <a:lstStyle/>
        <a:p>
          <a:endParaRPr lang="en-US"/>
        </a:p>
      </dgm:t>
    </dgm:pt>
    <dgm:pt modelId="{F48B886F-5005-4BBD-9B78-495CB894B26C}">
      <dgm:prSet custT="1"/>
      <dgm:spPr/>
      <dgm:t>
        <a:bodyPr/>
        <a:lstStyle/>
        <a:p>
          <a:r>
            <a:rPr lang="en-US" sz="1500" dirty="0"/>
            <a:t>Please email </a:t>
          </a:r>
          <a:r>
            <a:rPr lang="en-US" sz="1500" dirty="0">
              <a:hlinkClick xmlns:r="http://schemas.openxmlformats.org/officeDocument/2006/relationships" r:id="rId1"/>
            </a:rPr>
            <a:t>ASTS.Teambox@gmail.com</a:t>
          </a:r>
          <a:r>
            <a:rPr lang="en-US" sz="1500" dirty="0"/>
            <a:t>, or </a:t>
          </a:r>
        </a:p>
      </dgm:t>
    </dgm:pt>
    <dgm:pt modelId="{992EF0D2-E31F-4AA4-BAF9-4E5FB82B20FF}" type="parTrans" cxnId="{4C43F7D2-32F1-492D-8763-24E80E3FD3B4}">
      <dgm:prSet/>
      <dgm:spPr/>
      <dgm:t>
        <a:bodyPr/>
        <a:lstStyle/>
        <a:p>
          <a:endParaRPr lang="en-US"/>
        </a:p>
      </dgm:t>
    </dgm:pt>
    <dgm:pt modelId="{26B843DB-0703-48CC-AD2C-EBC9F5294DC2}" type="sibTrans" cxnId="{4C43F7D2-32F1-492D-8763-24E80E3FD3B4}">
      <dgm:prSet/>
      <dgm:spPr/>
      <dgm:t>
        <a:bodyPr/>
        <a:lstStyle/>
        <a:p>
          <a:endParaRPr lang="en-US"/>
        </a:p>
      </dgm:t>
    </dgm:pt>
    <dgm:pt modelId="{B284ABA9-5FC0-42EF-A7CC-D73F3E0EDE51}">
      <dgm:prSet custT="1"/>
      <dgm:spPr/>
      <dgm:t>
        <a:bodyPr/>
        <a:lstStyle/>
        <a:p>
          <a:r>
            <a:rPr lang="en-US" sz="1500" dirty="0"/>
            <a:t>Site Coaches</a:t>
          </a:r>
        </a:p>
      </dgm:t>
    </dgm:pt>
    <dgm:pt modelId="{F22E99F0-CE0C-423A-92B2-45650B70E33D}" type="parTrans" cxnId="{38C144C6-883F-485D-9ED5-872A00FFD5AB}">
      <dgm:prSet/>
      <dgm:spPr/>
      <dgm:t>
        <a:bodyPr/>
        <a:lstStyle/>
        <a:p>
          <a:endParaRPr lang="en-US"/>
        </a:p>
      </dgm:t>
    </dgm:pt>
    <dgm:pt modelId="{275BF3CE-4CDC-427B-91E5-2047DDC3F34B}" type="sibTrans" cxnId="{38C144C6-883F-485D-9ED5-872A00FFD5AB}">
      <dgm:prSet/>
      <dgm:spPr/>
      <dgm:t>
        <a:bodyPr/>
        <a:lstStyle/>
        <a:p>
          <a:endParaRPr lang="en-US"/>
        </a:p>
      </dgm:t>
    </dgm:pt>
    <dgm:pt modelId="{25D34D0E-C702-4B6D-8A51-9D84D790B309}" type="pres">
      <dgm:prSet presAssocID="{DC4CCE50-B3F2-45CD-8713-30C5580CD6BB}" presName="root" presStyleCnt="0">
        <dgm:presLayoutVars>
          <dgm:dir/>
          <dgm:resizeHandles val="exact"/>
        </dgm:presLayoutVars>
      </dgm:prSet>
      <dgm:spPr/>
    </dgm:pt>
    <dgm:pt modelId="{6710E828-EEA7-47F9-8732-C6BB2E68CD40}" type="pres">
      <dgm:prSet presAssocID="{73644020-9DD6-4D01-BD6A-C0376E4926F5}" presName="compNode" presStyleCnt="0"/>
      <dgm:spPr/>
    </dgm:pt>
    <dgm:pt modelId="{525D7D05-8976-4C02-8584-3B5DBBA1E9A6}" type="pres">
      <dgm:prSet presAssocID="{73644020-9DD6-4D01-BD6A-C0376E4926F5}"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llar"/>
        </a:ext>
      </dgm:extLst>
    </dgm:pt>
    <dgm:pt modelId="{C7191204-AE8B-42DD-8521-046F206780ED}" type="pres">
      <dgm:prSet presAssocID="{73644020-9DD6-4D01-BD6A-C0376E4926F5}" presName="iconSpace" presStyleCnt="0"/>
      <dgm:spPr/>
    </dgm:pt>
    <dgm:pt modelId="{83FE9A35-5786-4784-B66A-75C9C21E4B0E}" type="pres">
      <dgm:prSet presAssocID="{73644020-9DD6-4D01-BD6A-C0376E4926F5}" presName="parTx" presStyleLbl="revTx" presStyleIdx="0" presStyleCnt="8">
        <dgm:presLayoutVars>
          <dgm:chMax val="0"/>
          <dgm:chPref val="0"/>
        </dgm:presLayoutVars>
      </dgm:prSet>
      <dgm:spPr/>
    </dgm:pt>
    <dgm:pt modelId="{2ADDBF9E-523B-408C-9F9A-64AC8962CE9A}" type="pres">
      <dgm:prSet presAssocID="{73644020-9DD6-4D01-BD6A-C0376E4926F5}" presName="txSpace" presStyleCnt="0"/>
      <dgm:spPr/>
    </dgm:pt>
    <dgm:pt modelId="{31591473-FC76-4A27-908F-0B245CD6037E}" type="pres">
      <dgm:prSet presAssocID="{73644020-9DD6-4D01-BD6A-C0376E4926F5}" presName="desTx" presStyleLbl="revTx" presStyleIdx="1" presStyleCnt="8">
        <dgm:presLayoutVars/>
      </dgm:prSet>
      <dgm:spPr/>
    </dgm:pt>
    <dgm:pt modelId="{8099B35E-C1AB-43DD-83D4-5616A3A338C6}" type="pres">
      <dgm:prSet presAssocID="{F477BD44-CE3E-47E6-819B-846133766DE1}" presName="sibTrans" presStyleCnt="0"/>
      <dgm:spPr/>
    </dgm:pt>
    <dgm:pt modelId="{C910FF2B-2707-4A41-99C5-8FD6F7D9001E}" type="pres">
      <dgm:prSet presAssocID="{6A21F96E-941A-480B-B3E4-95F4C8243F12}" presName="compNode" presStyleCnt="0"/>
      <dgm:spPr/>
    </dgm:pt>
    <dgm:pt modelId="{60D0BC13-4E77-4E12-AE90-E6E69699A149}" type="pres">
      <dgm:prSet presAssocID="{6A21F96E-941A-480B-B3E4-95F4C8243F12}"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wim"/>
        </a:ext>
      </dgm:extLst>
    </dgm:pt>
    <dgm:pt modelId="{CD5BA59F-6648-49C4-9A53-B2A1DF1A201B}" type="pres">
      <dgm:prSet presAssocID="{6A21F96E-941A-480B-B3E4-95F4C8243F12}" presName="iconSpace" presStyleCnt="0"/>
      <dgm:spPr/>
    </dgm:pt>
    <dgm:pt modelId="{A71A2A70-6E9E-4E65-9D2A-ED0E77B767B2}" type="pres">
      <dgm:prSet presAssocID="{6A21F96E-941A-480B-B3E4-95F4C8243F12}" presName="parTx" presStyleLbl="revTx" presStyleIdx="2" presStyleCnt="8">
        <dgm:presLayoutVars>
          <dgm:chMax val="0"/>
          <dgm:chPref val="0"/>
        </dgm:presLayoutVars>
      </dgm:prSet>
      <dgm:spPr/>
    </dgm:pt>
    <dgm:pt modelId="{1097DAB0-40BA-4EE6-9653-4005BC66FE70}" type="pres">
      <dgm:prSet presAssocID="{6A21F96E-941A-480B-B3E4-95F4C8243F12}" presName="txSpace" presStyleCnt="0"/>
      <dgm:spPr/>
    </dgm:pt>
    <dgm:pt modelId="{DE063037-4E64-4F63-A2AB-CA1762BA409B}" type="pres">
      <dgm:prSet presAssocID="{6A21F96E-941A-480B-B3E4-95F4C8243F12}" presName="desTx" presStyleLbl="revTx" presStyleIdx="3" presStyleCnt="8">
        <dgm:presLayoutVars/>
      </dgm:prSet>
      <dgm:spPr/>
    </dgm:pt>
    <dgm:pt modelId="{6E5E41C9-AACC-4617-A709-831DDBAF5249}" type="pres">
      <dgm:prSet presAssocID="{B78307C5-ECBE-4777-982A-8C4A7505A9EF}" presName="sibTrans" presStyleCnt="0"/>
      <dgm:spPr/>
    </dgm:pt>
    <dgm:pt modelId="{E91AD495-DBFE-43FD-9926-13E664E92861}" type="pres">
      <dgm:prSet presAssocID="{E22BB8B3-1A7B-4FA1-A67D-836DBB60E60E}" presName="compNode" presStyleCnt="0"/>
      <dgm:spPr/>
    </dgm:pt>
    <dgm:pt modelId="{5D1D1AEE-C3BC-4953-8B48-FE0714781E29}" type="pres">
      <dgm:prSet presAssocID="{E22BB8B3-1A7B-4FA1-A67D-836DBB60E60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topwatch"/>
        </a:ext>
      </dgm:extLst>
    </dgm:pt>
    <dgm:pt modelId="{D50A74C7-A9A4-4382-80A7-01214132DC6A}" type="pres">
      <dgm:prSet presAssocID="{E22BB8B3-1A7B-4FA1-A67D-836DBB60E60E}" presName="iconSpace" presStyleCnt="0"/>
      <dgm:spPr/>
    </dgm:pt>
    <dgm:pt modelId="{870FAD4F-D3E1-4646-9CE9-678F712380CB}" type="pres">
      <dgm:prSet presAssocID="{E22BB8B3-1A7B-4FA1-A67D-836DBB60E60E}" presName="parTx" presStyleLbl="revTx" presStyleIdx="4" presStyleCnt="8">
        <dgm:presLayoutVars>
          <dgm:chMax val="0"/>
          <dgm:chPref val="0"/>
        </dgm:presLayoutVars>
      </dgm:prSet>
      <dgm:spPr/>
    </dgm:pt>
    <dgm:pt modelId="{DEBE186A-4E58-421B-ADFC-23C7B3CC3EEA}" type="pres">
      <dgm:prSet presAssocID="{E22BB8B3-1A7B-4FA1-A67D-836DBB60E60E}" presName="txSpace" presStyleCnt="0"/>
      <dgm:spPr/>
    </dgm:pt>
    <dgm:pt modelId="{C9435F30-D887-46F6-B2D2-A2AB23C1F0A0}" type="pres">
      <dgm:prSet presAssocID="{E22BB8B3-1A7B-4FA1-A67D-836DBB60E60E}" presName="desTx" presStyleLbl="revTx" presStyleIdx="5" presStyleCnt="8" custScaleX="153837">
        <dgm:presLayoutVars/>
      </dgm:prSet>
      <dgm:spPr/>
    </dgm:pt>
    <dgm:pt modelId="{9EBD9114-50FA-4CB0-8205-B5BD4B56F79D}" type="pres">
      <dgm:prSet presAssocID="{14853140-9596-4730-9622-C4A9F5B9E13D}" presName="sibTrans" presStyleCnt="0"/>
      <dgm:spPr/>
    </dgm:pt>
    <dgm:pt modelId="{F75FBCDE-E60E-44FD-82AD-4FAB2CA1AAB3}" type="pres">
      <dgm:prSet presAssocID="{7C6768A2-CAC0-41A4-ADDB-EBC69081162A}" presName="compNode" presStyleCnt="0"/>
      <dgm:spPr/>
    </dgm:pt>
    <dgm:pt modelId="{19D1BA67-B58E-4B6E-94C4-FE192A0FFB7E}" type="pres">
      <dgm:prSet presAssocID="{7C6768A2-CAC0-41A4-ADDB-EBC69081162A}"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mail"/>
        </a:ext>
      </dgm:extLst>
    </dgm:pt>
    <dgm:pt modelId="{614F5014-43A1-44D0-8D3A-25D1CA54D3CC}" type="pres">
      <dgm:prSet presAssocID="{7C6768A2-CAC0-41A4-ADDB-EBC69081162A}" presName="iconSpace" presStyleCnt="0"/>
      <dgm:spPr/>
    </dgm:pt>
    <dgm:pt modelId="{6DB11B0E-AF47-4109-882A-56820136990F}" type="pres">
      <dgm:prSet presAssocID="{7C6768A2-CAC0-41A4-ADDB-EBC69081162A}" presName="parTx" presStyleLbl="revTx" presStyleIdx="6" presStyleCnt="8">
        <dgm:presLayoutVars>
          <dgm:chMax val="0"/>
          <dgm:chPref val="0"/>
        </dgm:presLayoutVars>
      </dgm:prSet>
      <dgm:spPr/>
    </dgm:pt>
    <dgm:pt modelId="{4CE1D540-DE54-48D1-9B4B-70C0B94B3330}" type="pres">
      <dgm:prSet presAssocID="{7C6768A2-CAC0-41A4-ADDB-EBC69081162A}" presName="txSpace" presStyleCnt="0"/>
      <dgm:spPr/>
    </dgm:pt>
    <dgm:pt modelId="{7BF0AE50-F8EF-4870-91B2-ECC8E0741B50}" type="pres">
      <dgm:prSet presAssocID="{7C6768A2-CAC0-41A4-ADDB-EBC69081162A}" presName="desTx" presStyleLbl="revTx" presStyleIdx="7" presStyleCnt="8">
        <dgm:presLayoutVars/>
      </dgm:prSet>
      <dgm:spPr/>
    </dgm:pt>
  </dgm:ptLst>
  <dgm:cxnLst>
    <dgm:cxn modelId="{A57C0904-D4F8-4AC5-8974-1A2A8DE6DC31}" srcId="{6A21F96E-941A-480B-B3E4-95F4C8243F12}" destId="{B8D2F36C-B527-4590-823D-9E52CCB8C382}" srcOrd="0" destOrd="0" parTransId="{3C47C34B-A782-4D1C-B467-33FAAE8B37F9}" sibTransId="{F7B9D806-7857-4E43-A194-F0A3E2A29448}"/>
    <dgm:cxn modelId="{7B17D104-67D6-4FB4-B291-38F05EF45D0A}" type="presOf" srcId="{9A60E6BE-65EB-47D1-9EF3-A67D4594269D}" destId="{C9435F30-D887-46F6-B2D2-A2AB23C1F0A0}" srcOrd="0" destOrd="0" presId="urn:microsoft.com/office/officeart/2018/5/layout/CenteredIconLabelDescriptionList"/>
    <dgm:cxn modelId="{D2191414-88CA-4F21-9E28-4CD2B2B1C451}" srcId="{E22BB8B3-1A7B-4FA1-A67D-836DBB60E60E}" destId="{50663015-3A3E-4A2A-AD57-C71E6305E634}" srcOrd="2" destOrd="0" parTransId="{9140B2C9-CDE7-4FA5-9C6F-A924D081EECF}" sibTransId="{760855C8-5636-4A2C-8C10-C90E349F532C}"/>
    <dgm:cxn modelId="{5405CC18-899F-4A0C-ADAE-18A17F9A92D8}" srcId="{E99C20BE-2955-4953-86D0-CCCEEA9123EF}" destId="{295BDCC1-15AC-4955-96BA-EA528E2FD08F}" srcOrd="0" destOrd="0" parTransId="{61428104-A41A-443E-B251-DE2DF6D72024}" sibTransId="{8123D8EE-8124-4946-85AF-A1DBC2967E18}"/>
    <dgm:cxn modelId="{84CB7132-4F4D-4136-9CE1-56CC5EC29F03}" type="presOf" srcId="{A3408E4D-3488-4EB5-8C2A-25DD080AEE83}" destId="{DE063037-4E64-4F63-A2AB-CA1762BA409B}" srcOrd="0" destOrd="1" presId="urn:microsoft.com/office/officeart/2018/5/layout/CenteredIconLabelDescriptionList"/>
    <dgm:cxn modelId="{E202BE3B-6358-4336-A341-9833D6DC25D2}" srcId="{6A21F96E-941A-480B-B3E4-95F4C8243F12}" destId="{A3408E4D-3488-4EB5-8C2A-25DD080AEE83}" srcOrd="1" destOrd="0" parTransId="{25747298-587E-4BD5-81AE-9B8EC41493BE}" sibTransId="{7530C62D-9658-4473-8DAD-5860099FEDF3}"/>
    <dgm:cxn modelId="{93198942-DD84-4886-82DF-76FB4AA25567}" type="presOf" srcId="{50663015-3A3E-4A2A-AD57-C71E6305E634}" destId="{C9435F30-D887-46F6-B2D2-A2AB23C1F0A0}" srcOrd="0" destOrd="3" presId="urn:microsoft.com/office/officeart/2018/5/layout/CenteredIconLabelDescriptionList"/>
    <dgm:cxn modelId="{27813944-3A37-488F-A716-47BA4D5A1A5E}" type="presOf" srcId="{8E48F55B-4A2B-43DE-BC7D-DDF56DC2C0F1}" destId="{C9435F30-D887-46F6-B2D2-A2AB23C1F0A0}" srcOrd="0" destOrd="4" presId="urn:microsoft.com/office/officeart/2018/5/layout/CenteredIconLabelDescriptionList"/>
    <dgm:cxn modelId="{91612647-329C-49E1-91A2-0AD108900641}" type="presOf" srcId="{6A21F96E-941A-480B-B3E4-95F4C8243F12}" destId="{A71A2A70-6E9E-4E65-9D2A-ED0E77B767B2}" srcOrd="0" destOrd="0" presId="urn:microsoft.com/office/officeart/2018/5/layout/CenteredIconLabelDescriptionList"/>
    <dgm:cxn modelId="{9450394C-D595-404D-9021-94806CB331EF}" srcId="{DC4CCE50-B3F2-45CD-8713-30C5580CD6BB}" destId="{E22BB8B3-1A7B-4FA1-A67D-836DBB60E60E}" srcOrd="2" destOrd="0" parTransId="{DE401B41-10B3-47C6-9C9B-7F87B1481DF5}" sibTransId="{14853140-9596-4730-9622-C4A9F5B9E13D}"/>
    <dgm:cxn modelId="{A80A676F-D638-4DAD-8A27-651A3E442E99}" srcId="{DC4CCE50-B3F2-45CD-8713-30C5580CD6BB}" destId="{73644020-9DD6-4D01-BD6A-C0376E4926F5}" srcOrd="0" destOrd="0" parTransId="{86FC416C-A791-41BF-8829-AEC40C12B8C7}" sibTransId="{F477BD44-CE3E-47E6-819B-846133766DE1}"/>
    <dgm:cxn modelId="{4D15EC75-8BBE-44C0-B22D-C0D4E550F9EA}" type="presOf" srcId="{7C6768A2-CAC0-41A4-ADDB-EBC69081162A}" destId="{6DB11B0E-AF47-4109-882A-56820136990F}" srcOrd="0" destOrd="0" presId="urn:microsoft.com/office/officeart/2018/5/layout/CenteredIconLabelDescriptionList"/>
    <dgm:cxn modelId="{A5367F7B-3D7B-42A8-B5D1-E8075060E7F8}" type="presOf" srcId="{3AFF6688-D244-4ABB-94A2-2C26DFAB81FF}" destId="{DE063037-4E64-4F63-A2AB-CA1762BA409B}" srcOrd="0" destOrd="2" presId="urn:microsoft.com/office/officeart/2018/5/layout/CenteredIconLabelDescriptionList"/>
    <dgm:cxn modelId="{5921F48B-FC38-453B-AFDF-697A7EAC8397}" srcId="{DC4CCE50-B3F2-45CD-8713-30C5580CD6BB}" destId="{7C6768A2-CAC0-41A4-ADDB-EBC69081162A}" srcOrd="3" destOrd="0" parTransId="{B0307408-D2D0-4224-A3A9-123276697367}" sibTransId="{2BF83872-9DD6-4AD5-8024-F219E4807A0A}"/>
    <dgm:cxn modelId="{9A08FCA2-D103-416C-A646-673796A27DF5}" type="presOf" srcId="{295BDCC1-15AC-4955-96BA-EA528E2FD08F}" destId="{C9435F30-D887-46F6-B2D2-A2AB23C1F0A0}" srcOrd="0" destOrd="2" presId="urn:microsoft.com/office/officeart/2018/5/layout/CenteredIconLabelDescriptionList"/>
    <dgm:cxn modelId="{DDDE5BAF-C9B3-4FD1-AB0A-A50B4D4EC142}" srcId="{6A21F96E-941A-480B-B3E4-95F4C8243F12}" destId="{3AFF6688-D244-4ABB-94A2-2C26DFAB81FF}" srcOrd="2" destOrd="0" parTransId="{C75844C7-63CB-42B2-AC56-01C1A3391C65}" sibTransId="{9A8D646F-D6E9-4375-96DA-D5791CE89A40}"/>
    <dgm:cxn modelId="{176F6DC0-8329-4964-B1ED-B97DF9DF84CD}" type="presOf" srcId="{0561B57C-ABC4-4698-8800-2721899AB944}" destId="{31591473-FC76-4A27-908F-0B245CD6037E}" srcOrd="0" destOrd="0" presId="urn:microsoft.com/office/officeart/2018/5/layout/CenteredIconLabelDescriptionList"/>
    <dgm:cxn modelId="{AF5DBDC1-D418-4AFB-B22E-644F47595EF8}" type="presOf" srcId="{73644020-9DD6-4D01-BD6A-C0376E4926F5}" destId="{83FE9A35-5786-4784-B66A-75C9C21E4B0E}" srcOrd="0" destOrd="0" presId="urn:microsoft.com/office/officeart/2018/5/layout/CenteredIconLabelDescriptionList"/>
    <dgm:cxn modelId="{38C144C6-883F-485D-9ED5-872A00FFD5AB}" srcId="{7C6768A2-CAC0-41A4-ADDB-EBC69081162A}" destId="{B284ABA9-5FC0-42EF-A7CC-D73F3E0EDE51}" srcOrd="1" destOrd="0" parTransId="{F22E99F0-CE0C-423A-92B2-45650B70E33D}" sibTransId="{275BF3CE-4CDC-427B-91E5-2047DDC3F34B}"/>
    <dgm:cxn modelId="{76031ECA-219C-423C-BFE5-C1D8945B35EF}" srcId="{DC4CCE50-B3F2-45CD-8713-30C5580CD6BB}" destId="{6A21F96E-941A-480B-B3E4-95F4C8243F12}" srcOrd="1" destOrd="0" parTransId="{F65E59E8-D721-499B-ABC2-43FE52556C63}" sibTransId="{B78307C5-ECBE-4777-982A-8C4A7505A9EF}"/>
    <dgm:cxn modelId="{8A7B76CB-9345-4056-9FD1-1DD1E4D15A75}" type="presOf" srcId="{F48B886F-5005-4BBD-9B78-495CB894B26C}" destId="{7BF0AE50-F8EF-4870-91B2-ECC8E0741B50}" srcOrd="0" destOrd="0" presId="urn:microsoft.com/office/officeart/2018/5/layout/CenteredIconLabelDescriptionList"/>
    <dgm:cxn modelId="{4C43F7D2-32F1-492D-8763-24E80E3FD3B4}" srcId="{7C6768A2-CAC0-41A4-ADDB-EBC69081162A}" destId="{F48B886F-5005-4BBD-9B78-495CB894B26C}" srcOrd="0" destOrd="0" parTransId="{992EF0D2-E31F-4AA4-BAF9-4E5FB82B20FF}" sibTransId="{26B843DB-0703-48CC-AD2C-EBC9F5294DC2}"/>
    <dgm:cxn modelId="{41077EDA-223B-45B2-A232-A08484096313}" type="presOf" srcId="{E22BB8B3-1A7B-4FA1-A67D-836DBB60E60E}" destId="{870FAD4F-D3E1-4646-9CE9-678F712380CB}" srcOrd="0" destOrd="0" presId="urn:microsoft.com/office/officeart/2018/5/layout/CenteredIconLabelDescriptionList"/>
    <dgm:cxn modelId="{F695A8DF-C762-409E-A54E-CC310EAB5288}" type="presOf" srcId="{B8D2F36C-B527-4590-823D-9E52CCB8C382}" destId="{DE063037-4E64-4F63-A2AB-CA1762BA409B}" srcOrd="0" destOrd="0" presId="urn:microsoft.com/office/officeart/2018/5/layout/CenteredIconLabelDescriptionList"/>
    <dgm:cxn modelId="{B1905CE6-34FB-4156-9260-1D03A03D9128}" type="presOf" srcId="{E99C20BE-2955-4953-86D0-CCCEEA9123EF}" destId="{C9435F30-D887-46F6-B2D2-A2AB23C1F0A0}" srcOrd="0" destOrd="1" presId="urn:microsoft.com/office/officeart/2018/5/layout/CenteredIconLabelDescriptionList"/>
    <dgm:cxn modelId="{DD7DE6E9-8990-4B01-AC39-E690FC103F54}" srcId="{E22BB8B3-1A7B-4FA1-A67D-836DBB60E60E}" destId="{9A60E6BE-65EB-47D1-9EF3-A67D4594269D}" srcOrd="0" destOrd="0" parTransId="{14AA08CD-0729-4239-8A57-49C4F964EDF3}" sibTransId="{FECA6331-2441-45BE-B853-05E2C6978B7E}"/>
    <dgm:cxn modelId="{2C9AB8EB-FB8D-43A0-83CB-BA87F1548B2C}" srcId="{73644020-9DD6-4D01-BD6A-C0376E4926F5}" destId="{0561B57C-ABC4-4698-8800-2721899AB944}" srcOrd="0" destOrd="0" parTransId="{ABA6115B-733F-455B-9A1E-72A4DAD99CF1}" sibTransId="{6FFE92BB-562A-4461-A47E-BC16F7C1A9B6}"/>
    <dgm:cxn modelId="{CAD836F8-4A68-4CBD-8A05-0DC90D0D0511}" type="presOf" srcId="{B284ABA9-5FC0-42EF-A7CC-D73F3E0EDE51}" destId="{7BF0AE50-F8EF-4870-91B2-ECC8E0741B50}" srcOrd="0" destOrd="1" presId="urn:microsoft.com/office/officeart/2018/5/layout/CenteredIconLabelDescriptionList"/>
    <dgm:cxn modelId="{AF8F82F8-734F-4D25-AA18-1ADE4473CA54}" srcId="{E22BB8B3-1A7B-4FA1-A67D-836DBB60E60E}" destId="{8E48F55B-4A2B-43DE-BC7D-DDF56DC2C0F1}" srcOrd="3" destOrd="0" parTransId="{2FF1B994-674F-4908-9024-0250FD381AEE}" sibTransId="{615A5406-3A5B-4927-8BE9-133BF53E43D7}"/>
    <dgm:cxn modelId="{50FAF6F9-BB10-4D92-A6EE-D3061E73BAD5}" type="presOf" srcId="{DC4CCE50-B3F2-45CD-8713-30C5580CD6BB}" destId="{25D34D0E-C702-4B6D-8A51-9D84D790B309}" srcOrd="0" destOrd="0" presId="urn:microsoft.com/office/officeart/2018/5/layout/CenteredIconLabelDescriptionList"/>
    <dgm:cxn modelId="{042ADEFC-E3A4-4FEB-9D86-3E47F055959A}" srcId="{E22BB8B3-1A7B-4FA1-A67D-836DBB60E60E}" destId="{E99C20BE-2955-4953-86D0-CCCEEA9123EF}" srcOrd="1" destOrd="0" parTransId="{61FD2148-1142-439A-99DA-801228BBDCBC}" sibTransId="{8778E805-A1B0-43EC-B445-EF1C1CF5C8E4}"/>
    <dgm:cxn modelId="{DA56F6D8-DC78-4A41-962B-881D52F704DD}" type="presParOf" srcId="{25D34D0E-C702-4B6D-8A51-9D84D790B309}" destId="{6710E828-EEA7-47F9-8732-C6BB2E68CD40}" srcOrd="0" destOrd="0" presId="urn:microsoft.com/office/officeart/2018/5/layout/CenteredIconLabelDescriptionList"/>
    <dgm:cxn modelId="{F3ED67B3-DC3E-4D49-A52E-48C056A9724F}" type="presParOf" srcId="{6710E828-EEA7-47F9-8732-C6BB2E68CD40}" destId="{525D7D05-8976-4C02-8584-3B5DBBA1E9A6}" srcOrd="0" destOrd="0" presId="urn:microsoft.com/office/officeart/2018/5/layout/CenteredIconLabelDescriptionList"/>
    <dgm:cxn modelId="{1A0E12FC-2EC7-4F9B-B170-2C7EBB53C0A4}" type="presParOf" srcId="{6710E828-EEA7-47F9-8732-C6BB2E68CD40}" destId="{C7191204-AE8B-42DD-8521-046F206780ED}" srcOrd="1" destOrd="0" presId="urn:microsoft.com/office/officeart/2018/5/layout/CenteredIconLabelDescriptionList"/>
    <dgm:cxn modelId="{991FE9DA-34F7-41DF-990E-01FBAE468C95}" type="presParOf" srcId="{6710E828-EEA7-47F9-8732-C6BB2E68CD40}" destId="{83FE9A35-5786-4784-B66A-75C9C21E4B0E}" srcOrd="2" destOrd="0" presId="urn:microsoft.com/office/officeart/2018/5/layout/CenteredIconLabelDescriptionList"/>
    <dgm:cxn modelId="{A9A9C864-C5AD-40F6-A950-24505D50A711}" type="presParOf" srcId="{6710E828-EEA7-47F9-8732-C6BB2E68CD40}" destId="{2ADDBF9E-523B-408C-9F9A-64AC8962CE9A}" srcOrd="3" destOrd="0" presId="urn:microsoft.com/office/officeart/2018/5/layout/CenteredIconLabelDescriptionList"/>
    <dgm:cxn modelId="{39262F8C-7BB0-4D57-B0D0-957F32B48282}" type="presParOf" srcId="{6710E828-EEA7-47F9-8732-C6BB2E68CD40}" destId="{31591473-FC76-4A27-908F-0B245CD6037E}" srcOrd="4" destOrd="0" presId="urn:microsoft.com/office/officeart/2018/5/layout/CenteredIconLabelDescriptionList"/>
    <dgm:cxn modelId="{F7F78B9B-3CB4-4BEA-AAC5-0759BC19C1BB}" type="presParOf" srcId="{25D34D0E-C702-4B6D-8A51-9D84D790B309}" destId="{8099B35E-C1AB-43DD-83D4-5616A3A338C6}" srcOrd="1" destOrd="0" presId="urn:microsoft.com/office/officeart/2018/5/layout/CenteredIconLabelDescriptionList"/>
    <dgm:cxn modelId="{713769F6-43D7-4267-811A-61DEF11C4F0E}" type="presParOf" srcId="{25D34D0E-C702-4B6D-8A51-9D84D790B309}" destId="{C910FF2B-2707-4A41-99C5-8FD6F7D9001E}" srcOrd="2" destOrd="0" presId="urn:microsoft.com/office/officeart/2018/5/layout/CenteredIconLabelDescriptionList"/>
    <dgm:cxn modelId="{20AFE4CD-58CA-48A0-AAC1-C1A5CFA26F63}" type="presParOf" srcId="{C910FF2B-2707-4A41-99C5-8FD6F7D9001E}" destId="{60D0BC13-4E77-4E12-AE90-E6E69699A149}" srcOrd="0" destOrd="0" presId="urn:microsoft.com/office/officeart/2018/5/layout/CenteredIconLabelDescriptionList"/>
    <dgm:cxn modelId="{D2E4B279-C4CF-46E4-947C-035886E1504F}" type="presParOf" srcId="{C910FF2B-2707-4A41-99C5-8FD6F7D9001E}" destId="{CD5BA59F-6648-49C4-9A53-B2A1DF1A201B}" srcOrd="1" destOrd="0" presId="urn:microsoft.com/office/officeart/2018/5/layout/CenteredIconLabelDescriptionList"/>
    <dgm:cxn modelId="{97C7E3D0-5CE5-4949-B233-C74EE01598FD}" type="presParOf" srcId="{C910FF2B-2707-4A41-99C5-8FD6F7D9001E}" destId="{A71A2A70-6E9E-4E65-9D2A-ED0E77B767B2}" srcOrd="2" destOrd="0" presId="urn:microsoft.com/office/officeart/2018/5/layout/CenteredIconLabelDescriptionList"/>
    <dgm:cxn modelId="{BCBFD721-1394-4C4A-906B-3D259F67F067}" type="presParOf" srcId="{C910FF2B-2707-4A41-99C5-8FD6F7D9001E}" destId="{1097DAB0-40BA-4EE6-9653-4005BC66FE70}" srcOrd="3" destOrd="0" presId="urn:microsoft.com/office/officeart/2018/5/layout/CenteredIconLabelDescriptionList"/>
    <dgm:cxn modelId="{EFC05DC2-2BCB-4D5E-818A-B385E05E215C}" type="presParOf" srcId="{C910FF2B-2707-4A41-99C5-8FD6F7D9001E}" destId="{DE063037-4E64-4F63-A2AB-CA1762BA409B}" srcOrd="4" destOrd="0" presId="urn:microsoft.com/office/officeart/2018/5/layout/CenteredIconLabelDescriptionList"/>
    <dgm:cxn modelId="{AC233BA4-C15D-4A61-B829-886DB1B80A5B}" type="presParOf" srcId="{25D34D0E-C702-4B6D-8A51-9D84D790B309}" destId="{6E5E41C9-AACC-4617-A709-831DDBAF5249}" srcOrd="3" destOrd="0" presId="urn:microsoft.com/office/officeart/2018/5/layout/CenteredIconLabelDescriptionList"/>
    <dgm:cxn modelId="{5D55DBBC-C135-4B34-9257-AF817CB96FF1}" type="presParOf" srcId="{25D34D0E-C702-4B6D-8A51-9D84D790B309}" destId="{E91AD495-DBFE-43FD-9926-13E664E92861}" srcOrd="4" destOrd="0" presId="urn:microsoft.com/office/officeart/2018/5/layout/CenteredIconLabelDescriptionList"/>
    <dgm:cxn modelId="{9B8D658B-2A43-403B-B860-33C9AD10C5DE}" type="presParOf" srcId="{E91AD495-DBFE-43FD-9926-13E664E92861}" destId="{5D1D1AEE-C3BC-4953-8B48-FE0714781E29}" srcOrd="0" destOrd="0" presId="urn:microsoft.com/office/officeart/2018/5/layout/CenteredIconLabelDescriptionList"/>
    <dgm:cxn modelId="{2062C0FC-02A1-48F5-BDC4-9BD4A6749148}" type="presParOf" srcId="{E91AD495-DBFE-43FD-9926-13E664E92861}" destId="{D50A74C7-A9A4-4382-80A7-01214132DC6A}" srcOrd="1" destOrd="0" presId="urn:microsoft.com/office/officeart/2018/5/layout/CenteredIconLabelDescriptionList"/>
    <dgm:cxn modelId="{41D3DB41-AF29-434E-9CAD-6E108A4943CE}" type="presParOf" srcId="{E91AD495-DBFE-43FD-9926-13E664E92861}" destId="{870FAD4F-D3E1-4646-9CE9-678F712380CB}" srcOrd="2" destOrd="0" presId="urn:microsoft.com/office/officeart/2018/5/layout/CenteredIconLabelDescriptionList"/>
    <dgm:cxn modelId="{3931FD96-0C46-45BF-858E-A41958196055}" type="presParOf" srcId="{E91AD495-DBFE-43FD-9926-13E664E92861}" destId="{DEBE186A-4E58-421B-ADFC-23C7B3CC3EEA}" srcOrd="3" destOrd="0" presId="urn:microsoft.com/office/officeart/2018/5/layout/CenteredIconLabelDescriptionList"/>
    <dgm:cxn modelId="{532196D3-573D-45BA-B640-FFC839865A11}" type="presParOf" srcId="{E91AD495-DBFE-43FD-9926-13E664E92861}" destId="{C9435F30-D887-46F6-B2D2-A2AB23C1F0A0}" srcOrd="4" destOrd="0" presId="urn:microsoft.com/office/officeart/2018/5/layout/CenteredIconLabelDescriptionList"/>
    <dgm:cxn modelId="{023D47AE-37C7-430F-85CF-F977D4456B3D}" type="presParOf" srcId="{25D34D0E-C702-4B6D-8A51-9D84D790B309}" destId="{9EBD9114-50FA-4CB0-8205-B5BD4B56F79D}" srcOrd="5" destOrd="0" presId="urn:microsoft.com/office/officeart/2018/5/layout/CenteredIconLabelDescriptionList"/>
    <dgm:cxn modelId="{3316A22C-75A7-4508-90FC-713453E972E4}" type="presParOf" srcId="{25D34D0E-C702-4B6D-8A51-9D84D790B309}" destId="{F75FBCDE-E60E-44FD-82AD-4FAB2CA1AAB3}" srcOrd="6" destOrd="0" presId="urn:microsoft.com/office/officeart/2018/5/layout/CenteredIconLabelDescriptionList"/>
    <dgm:cxn modelId="{50B2D26E-1F23-4262-B1BA-6A7D56F3331F}" type="presParOf" srcId="{F75FBCDE-E60E-44FD-82AD-4FAB2CA1AAB3}" destId="{19D1BA67-B58E-4B6E-94C4-FE192A0FFB7E}" srcOrd="0" destOrd="0" presId="urn:microsoft.com/office/officeart/2018/5/layout/CenteredIconLabelDescriptionList"/>
    <dgm:cxn modelId="{2488A6EF-48D2-4CAA-B83B-A0711BF33904}" type="presParOf" srcId="{F75FBCDE-E60E-44FD-82AD-4FAB2CA1AAB3}" destId="{614F5014-43A1-44D0-8D3A-25D1CA54D3CC}" srcOrd="1" destOrd="0" presId="urn:microsoft.com/office/officeart/2018/5/layout/CenteredIconLabelDescriptionList"/>
    <dgm:cxn modelId="{7D00478B-BB17-4428-BC3A-133311317132}" type="presParOf" srcId="{F75FBCDE-E60E-44FD-82AD-4FAB2CA1AAB3}" destId="{6DB11B0E-AF47-4109-882A-56820136990F}" srcOrd="2" destOrd="0" presId="urn:microsoft.com/office/officeart/2018/5/layout/CenteredIconLabelDescriptionList"/>
    <dgm:cxn modelId="{2A83592A-675C-410B-9515-7749435CE3E3}" type="presParOf" srcId="{F75FBCDE-E60E-44FD-82AD-4FAB2CA1AAB3}" destId="{4CE1D540-DE54-48D1-9B4B-70C0B94B3330}" srcOrd="3" destOrd="0" presId="urn:microsoft.com/office/officeart/2018/5/layout/CenteredIconLabelDescriptionList"/>
    <dgm:cxn modelId="{ACE8FE11-2737-45C0-8CDB-A3C34C97315B}" type="presParOf" srcId="{F75FBCDE-E60E-44FD-82AD-4FAB2CA1AAB3}" destId="{7BF0AE50-F8EF-4870-91B2-ECC8E0741B5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0E9A1-673E-4E3E-8600-BD1EB0D7CB93}">
      <dsp:nvSpPr>
        <dsp:cNvPr id="0" name=""/>
        <dsp:cNvSpPr/>
      </dsp:nvSpPr>
      <dsp:spPr>
        <a:xfrm>
          <a:off x="0" y="3829656"/>
          <a:ext cx="2719118" cy="7830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3384" tIns="92456" rIns="193384" bIns="92456" numCol="1" spcCol="1270" anchor="ctr" anchorCtr="0">
          <a:noAutofit/>
        </a:bodyPr>
        <a:lstStyle/>
        <a:p>
          <a:pPr marL="0" lvl="0" indent="0" algn="ctr" defTabSz="577850">
            <a:lnSpc>
              <a:spcPct val="90000"/>
            </a:lnSpc>
            <a:spcBef>
              <a:spcPct val="0"/>
            </a:spcBef>
            <a:spcAft>
              <a:spcPct val="35000"/>
            </a:spcAft>
            <a:buNone/>
          </a:pPr>
          <a:r>
            <a:rPr lang="en-US" sz="1300" kern="1200" dirty="0"/>
            <a:t>The St. James</a:t>
          </a:r>
        </a:p>
        <a:p>
          <a:pPr marL="0" lvl="0" indent="0" algn="ctr" defTabSz="577850">
            <a:lnSpc>
              <a:spcPct val="90000"/>
            </a:lnSpc>
            <a:spcBef>
              <a:spcPct val="0"/>
            </a:spcBef>
            <a:spcAft>
              <a:spcPct val="35000"/>
            </a:spcAft>
            <a:buNone/>
          </a:pPr>
          <a:r>
            <a:rPr lang="en-US" sz="1300" kern="1200" dirty="0"/>
            <a:t>SUN. 9:30 – 11:30 AM </a:t>
          </a:r>
        </a:p>
      </dsp:txBody>
      <dsp:txXfrm>
        <a:off x="0" y="3829656"/>
        <a:ext cx="2719118" cy="783085"/>
      </dsp:txXfrm>
    </dsp:sp>
    <dsp:sp modelId="{F46AFD83-30EF-4D14-8577-096F4169DC38}">
      <dsp:nvSpPr>
        <dsp:cNvPr id="0" name=""/>
        <dsp:cNvSpPr/>
      </dsp:nvSpPr>
      <dsp:spPr>
        <a:xfrm>
          <a:off x="2719118" y="3829656"/>
          <a:ext cx="8157354" cy="78308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470" tIns="139700" rIns="165470"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LONG COURSE PRACTICES SUNDAYS (SILVER, GOLD, AND PLATINUM ONLY!!!)</a:t>
          </a:r>
        </a:p>
      </dsp:txBody>
      <dsp:txXfrm>
        <a:off x="2719118" y="3829656"/>
        <a:ext cx="8157354" cy="783085"/>
      </dsp:txXfrm>
    </dsp:sp>
    <dsp:sp modelId="{87627FAD-D80E-49D5-9395-2382B0B3BC94}">
      <dsp:nvSpPr>
        <dsp:cNvPr id="0" name=""/>
        <dsp:cNvSpPr/>
      </dsp:nvSpPr>
      <dsp:spPr>
        <a:xfrm rot="10800000">
          <a:off x="0" y="2637017"/>
          <a:ext cx="2719118" cy="1204384"/>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3384" tIns="92456" rIns="193384" bIns="92456" numCol="1" spcCol="1270" anchor="ctr" anchorCtr="0">
          <a:noAutofit/>
        </a:bodyPr>
        <a:lstStyle/>
        <a:p>
          <a:pPr marL="0" lvl="0" indent="0" algn="ctr" defTabSz="577850">
            <a:lnSpc>
              <a:spcPct val="90000"/>
            </a:lnSpc>
            <a:spcBef>
              <a:spcPct val="0"/>
            </a:spcBef>
            <a:spcAft>
              <a:spcPct val="35000"/>
            </a:spcAft>
            <a:buNone/>
          </a:pPr>
          <a:r>
            <a:rPr lang="en-US" sz="1300" kern="1200" dirty="0"/>
            <a:t>PGCC</a:t>
          </a:r>
        </a:p>
        <a:p>
          <a:pPr marL="0" lvl="0" indent="0" algn="ctr" defTabSz="577850">
            <a:lnSpc>
              <a:spcPct val="90000"/>
            </a:lnSpc>
            <a:spcBef>
              <a:spcPct val="0"/>
            </a:spcBef>
            <a:spcAft>
              <a:spcPct val="35000"/>
            </a:spcAft>
            <a:buNone/>
          </a:pPr>
          <a:r>
            <a:rPr lang="en-US" sz="1300" kern="1200" dirty="0"/>
            <a:t>“Northern Site”</a:t>
          </a:r>
        </a:p>
        <a:p>
          <a:pPr marL="0" lvl="0" indent="0" algn="ctr" defTabSz="577850">
            <a:lnSpc>
              <a:spcPct val="90000"/>
            </a:lnSpc>
            <a:spcBef>
              <a:spcPct val="0"/>
            </a:spcBef>
            <a:spcAft>
              <a:spcPct val="35000"/>
            </a:spcAft>
            <a:buNone/>
          </a:pPr>
          <a:r>
            <a:rPr lang="en-US" sz="1300" kern="1200" dirty="0"/>
            <a:t>MON – THURS. 6:30 – 8:00 PM</a:t>
          </a:r>
        </a:p>
      </dsp:txBody>
      <dsp:txXfrm rot="-10800000">
        <a:off x="0" y="2637017"/>
        <a:ext cx="2719118" cy="782850"/>
      </dsp:txXfrm>
    </dsp:sp>
    <dsp:sp modelId="{A493CE9C-9E49-4093-8D98-BA6AA1EF1D9D}">
      <dsp:nvSpPr>
        <dsp:cNvPr id="0" name=""/>
        <dsp:cNvSpPr/>
      </dsp:nvSpPr>
      <dsp:spPr>
        <a:xfrm>
          <a:off x="2719118" y="2637017"/>
          <a:ext cx="8157354" cy="78285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470" tIns="139700" rIns="165470" bIns="139700" numCol="1" spcCol="1270" anchor="ctr" anchorCtr="0">
          <a:noAutofit/>
        </a:bodyPr>
        <a:lstStyle/>
        <a:p>
          <a:pPr marL="0" lvl="0" indent="0" algn="l" defTabSz="488950">
            <a:lnSpc>
              <a:spcPct val="90000"/>
            </a:lnSpc>
            <a:spcBef>
              <a:spcPct val="0"/>
            </a:spcBef>
            <a:spcAft>
              <a:spcPct val="35000"/>
            </a:spcAft>
            <a:buFontTx/>
            <a:buNone/>
          </a:pPr>
          <a:r>
            <a:rPr lang="en-US" sz="1100" b="1" kern="1200"/>
            <a:t>SITE COACH: </a:t>
          </a:r>
          <a:r>
            <a:rPr lang="en-US" sz="1100" b="1" i="0" kern="1200"/>
            <a:t>ORLANDO </a:t>
          </a:r>
          <a:r>
            <a:rPr lang="en-US" sz="1100" b="1" kern="1200"/>
            <a:t>PRACTICE TIMES (MON. – THURS.)</a:t>
          </a:r>
        </a:p>
        <a:p>
          <a:pPr marL="0" lvl="0" indent="0" algn="l" defTabSz="488950">
            <a:lnSpc>
              <a:spcPct val="90000"/>
            </a:lnSpc>
            <a:spcBef>
              <a:spcPct val="0"/>
            </a:spcBef>
            <a:spcAft>
              <a:spcPct val="35000"/>
            </a:spcAft>
            <a:buNone/>
          </a:pPr>
          <a:r>
            <a:rPr lang="en-US" sz="1100" b="0" i="1" kern="1200" dirty="0"/>
            <a:t>Northern site practices will be at PG College.</a:t>
          </a:r>
          <a:endParaRPr lang="en-US" sz="1100" kern="1200" dirty="0"/>
        </a:p>
      </dsp:txBody>
      <dsp:txXfrm>
        <a:off x="2719118" y="2637017"/>
        <a:ext cx="8157354" cy="782850"/>
      </dsp:txXfrm>
    </dsp:sp>
    <dsp:sp modelId="{6D2D9A3F-2043-4B73-B67C-87252AFF175E}">
      <dsp:nvSpPr>
        <dsp:cNvPr id="0" name=""/>
        <dsp:cNvSpPr/>
      </dsp:nvSpPr>
      <dsp:spPr>
        <a:xfrm rot="10800000">
          <a:off x="0" y="1223000"/>
          <a:ext cx="2719118" cy="1425762"/>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3384" tIns="92456" rIns="193384"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r>
            <a:rPr lang="en-US" sz="1300" kern="1200" dirty="0"/>
            <a:t>SAARC</a:t>
          </a:r>
        </a:p>
        <a:p>
          <a:pPr marL="0" lvl="0" indent="0" algn="ctr" defTabSz="577850">
            <a:lnSpc>
              <a:spcPct val="90000"/>
            </a:lnSpc>
            <a:spcBef>
              <a:spcPct val="0"/>
            </a:spcBef>
            <a:spcAft>
              <a:spcPct val="35000"/>
            </a:spcAft>
            <a:buNone/>
          </a:pPr>
          <a:r>
            <a:rPr lang="en-US" sz="1300" kern="1200" dirty="0"/>
            <a:t>“Central Site” </a:t>
          </a:r>
        </a:p>
        <a:p>
          <a:pPr marL="0" lvl="0" indent="0" algn="ctr" defTabSz="577850">
            <a:lnSpc>
              <a:spcPct val="90000"/>
            </a:lnSpc>
            <a:spcBef>
              <a:spcPct val="0"/>
            </a:spcBef>
            <a:spcAft>
              <a:spcPct val="35000"/>
            </a:spcAft>
            <a:buNone/>
          </a:pPr>
          <a:r>
            <a:rPr lang="en-US" sz="1300" kern="1200" dirty="0"/>
            <a:t>MON, WED., FRI 5:30-8:30 PM</a:t>
          </a:r>
        </a:p>
        <a:p>
          <a:pPr marL="0" lvl="0" indent="0" algn="ctr" defTabSz="577850">
            <a:lnSpc>
              <a:spcPct val="90000"/>
            </a:lnSpc>
            <a:spcBef>
              <a:spcPct val="0"/>
            </a:spcBef>
            <a:spcAft>
              <a:spcPct val="35000"/>
            </a:spcAft>
            <a:buNone/>
          </a:pPr>
          <a:r>
            <a:rPr lang="en-US" sz="1300" kern="1200" dirty="0"/>
            <a:t> </a:t>
          </a:r>
        </a:p>
      </dsp:txBody>
      <dsp:txXfrm rot="-10800000">
        <a:off x="0" y="1223000"/>
        <a:ext cx="2719118" cy="926745"/>
      </dsp:txXfrm>
    </dsp:sp>
    <dsp:sp modelId="{A7E22AA5-AD75-4B53-9374-DE5BF52510A9}">
      <dsp:nvSpPr>
        <dsp:cNvPr id="0" name=""/>
        <dsp:cNvSpPr/>
      </dsp:nvSpPr>
      <dsp:spPr>
        <a:xfrm>
          <a:off x="2719118" y="1260227"/>
          <a:ext cx="8157354" cy="92977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470" tIns="139700" rIns="165470" bIns="139700" numCol="1" spcCol="1270" anchor="ctr" anchorCtr="0">
          <a:noAutofit/>
        </a:bodyPr>
        <a:lstStyle/>
        <a:p>
          <a:pPr marL="0" lvl="0" indent="0" algn="l" defTabSz="488950">
            <a:lnSpc>
              <a:spcPct val="90000"/>
            </a:lnSpc>
            <a:spcBef>
              <a:spcPct val="0"/>
            </a:spcBef>
            <a:spcAft>
              <a:spcPct val="35000"/>
            </a:spcAft>
            <a:buFontTx/>
            <a:buNone/>
          </a:pPr>
          <a:r>
            <a:rPr lang="en-US" sz="1100" b="1" kern="1200" dirty="0"/>
            <a:t>SITE COACH: JANISE “NEICY” HYSON PRACTICE TIMES (MON., WED., &amp; FRI.)</a:t>
          </a:r>
        </a:p>
        <a:p>
          <a:pPr marL="0" lvl="0" indent="0" algn="l" defTabSz="488950">
            <a:lnSpc>
              <a:spcPct val="90000"/>
            </a:lnSpc>
            <a:spcBef>
              <a:spcPct val="0"/>
            </a:spcBef>
            <a:spcAft>
              <a:spcPct val="35000"/>
            </a:spcAft>
            <a:buFont typeface="Arial" panose="020B0604020202020204" pitchFamily="34" charset="0"/>
            <a:buNone/>
          </a:pPr>
          <a:r>
            <a:rPr lang="en-US" sz="1100" b="1" i="1" kern="1200" dirty="0"/>
            <a:t>- “Central Site” </a:t>
          </a:r>
          <a:r>
            <a:rPr lang="en-US" sz="1100" b="0" i="1" kern="1200" dirty="0"/>
            <a:t>is a midpoint  location for ALL participants to attend if other pools are not available and if weekend practices are canceled. Swim team members assigned to Northern and Southern locations are welcome.</a:t>
          </a:r>
          <a:endParaRPr lang="en-US" sz="1100" b="0" kern="1200" dirty="0"/>
        </a:p>
        <a:p>
          <a:pPr marL="0" lvl="0" indent="0" algn="l" defTabSz="488950">
            <a:lnSpc>
              <a:spcPct val="90000"/>
            </a:lnSpc>
            <a:spcBef>
              <a:spcPct val="0"/>
            </a:spcBef>
            <a:spcAft>
              <a:spcPct val="35000"/>
            </a:spcAft>
            <a:buFont typeface="Arial" panose="020B0604020202020204" pitchFamily="34" charset="0"/>
            <a:buNone/>
          </a:pPr>
          <a:r>
            <a:rPr lang="en-US" sz="1100" b="0" i="1" kern="1200" dirty="0"/>
            <a:t>- If a practice is missed at northern and southern sites or if  practice is canceled on the weekend, swimmers will attend the central site practices.</a:t>
          </a:r>
          <a:endParaRPr lang="en-US" sz="1100" b="0" i="0" kern="1200" dirty="0"/>
        </a:p>
      </dsp:txBody>
      <dsp:txXfrm>
        <a:off x="2719118" y="1260227"/>
        <a:ext cx="8157354" cy="929775"/>
      </dsp:txXfrm>
    </dsp:sp>
    <dsp:sp modelId="{2934A553-46AF-47F4-A4F4-FA8DF5AC17A9}">
      <dsp:nvSpPr>
        <dsp:cNvPr id="0" name=""/>
        <dsp:cNvSpPr/>
      </dsp:nvSpPr>
      <dsp:spPr>
        <a:xfrm rot="10800000">
          <a:off x="0" y="20209"/>
          <a:ext cx="2719118" cy="1204384"/>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3384" tIns="85344" rIns="193384" bIns="85344" numCol="1" spcCol="1270" anchor="ctr" anchorCtr="0">
          <a:noAutofit/>
        </a:bodyPr>
        <a:lstStyle/>
        <a:p>
          <a:pPr marL="0" lvl="0" indent="0" algn="ctr" defTabSz="533400">
            <a:lnSpc>
              <a:spcPct val="90000"/>
            </a:lnSpc>
            <a:spcBef>
              <a:spcPct val="0"/>
            </a:spcBef>
            <a:spcAft>
              <a:spcPct val="35000"/>
            </a:spcAft>
            <a:buNone/>
          </a:pPr>
          <a:r>
            <a:rPr lang="en-US" sz="1200" b="0" kern="1200" dirty="0"/>
            <a:t>North Point</a:t>
          </a:r>
        </a:p>
        <a:p>
          <a:pPr marL="0" lvl="0" indent="0" algn="ctr" defTabSz="533400">
            <a:lnSpc>
              <a:spcPct val="90000"/>
            </a:lnSpc>
            <a:spcBef>
              <a:spcPct val="0"/>
            </a:spcBef>
            <a:spcAft>
              <a:spcPct val="35000"/>
            </a:spcAft>
            <a:buNone/>
          </a:pPr>
          <a:r>
            <a:rPr lang="en-US" sz="1200" kern="1200" dirty="0"/>
            <a:t>“Southern Site”</a:t>
          </a:r>
        </a:p>
        <a:p>
          <a:pPr marL="0" lvl="0" indent="0" algn="ctr" defTabSz="533400">
            <a:lnSpc>
              <a:spcPct val="90000"/>
            </a:lnSpc>
            <a:spcBef>
              <a:spcPct val="0"/>
            </a:spcBef>
            <a:spcAft>
              <a:spcPct val="35000"/>
            </a:spcAft>
            <a:buNone/>
          </a:pPr>
          <a:r>
            <a:rPr lang="en-US" sz="1000" kern="1200" dirty="0"/>
            <a:t>TUES, THURS., FRI 6:15-8:30 PM</a:t>
          </a:r>
        </a:p>
        <a:p>
          <a:pPr marL="0" lvl="0" indent="0" algn="ctr" defTabSz="533400">
            <a:lnSpc>
              <a:spcPct val="90000"/>
            </a:lnSpc>
            <a:spcBef>
              <a:spcPct val="0"/>
            </a:spcBef>
            <a:spcAft>
              <a:spcPct val="35000"/>
            </a:spcAft>
            <a:buNone/>
          </a:pPr>
          <a:r>
            <a:rPr lang="en-US" sz="1000" kern="1200" dirty="0"/>
            <a:t>SAT. 9:30 -11:30 PM</a:t>
          </a:r>
        </a:p>
      </dsp:txBody>
      <dsp:txXfrm rot="-10800000">
        <a:off x="0" y="20209"/>
        <a:ext cx="2719118" cy="782850"/>
      </dsp:txXfrm>
    </dsp:sp>
    <dsp:sp modelId="{C842F80F-2B36-415B-BFD6-6CFC7FDBFDCA}">
      <dsp:nvSpPr>
        <dsp:cNvPr id="0" name=""/>
        <dsp:cNvSpPr/>
      </dsp:nvSpPr>
      <dsp:spPr>
        <a:xfrm>
          <a:off x="2719118" y="2390"/>
          <a:ext cx="8157354" cy="83879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470" tIns="139700" rIns="165470" bIns="139700" numCol="1" spcCol="1270" anchor="ctr" anchorCtr="0">
          <a:noAutofit/>
        </a:bodyPr>
        <a:lstStyle/>
        <a:p>
          <a:pPr marL="0" lvl="0" indent="0" algn="l" defTabSz="488950">
            <a:lnSpc>
              <a:spcPct val="90000"/>
            </a:lnSpc>
            <a:spcBef>
              <a:spcPct val="0"/>
            </a:spcBef>
            <a:spcAft>
              <a:spcPts val="0"/>
            </a:spcAft>
            <a:buFontTx/>
            <a:buNone/>
          </a:pPr>
          <a:r>
            <a:rPr lang="en-US" sz="1100" b="1" kern="1200" dirty="0"/>
            <a:t>SITE COACH: MARIA RAY PRACTICE TIMES (TUES., THURS., FRI. &amp; Saturday ) </a:t>
          </a:r>
        </a:p>
        <a:p>
          <a:pPr marL="0" lvl="0" indent="0" algn="l" defTabSz="488950">
            <a:lnSpc>
              <a:spcPct val="90000"/>
            </a:lnSpc>
            <a:spcBef>
              <a:spcPct val="0"/>
            </a:spcBef>
            <a:spcAft>
              <a:spcPct val="15000"/>
            </a:spcAft>
            <a:buFont typeface="Arial" panose="020B0604020202020204" pitchFamily="34" charset="0"/>
            <a:buNone/>
          </a:pPr>
          <a:r>
            <a:rPr lang="en-US" sz="1100" b="1" i="1" kern="1200" dirty="0"/>
            <a:t>- “Southern Site” </a:t>
          </a:r>
          <a:r>
            <a:rPr lang="en-US" sz="1100" b="0" i="1" kern="1200" dirty="0"/>
            <a:t>offers practices on Saturday and Sunday for ALL swim team members regardless of site location and swim group. Practice schedule –Weekend Cancelations - When there are meets/events that include the full team or over 60 members, practices on the weekend will be canceled. Southern Site participants are expected to attend Central Site to makeup for the planned weekend cancelations.</a:t>
          </a:r>
        </a:p>
      </dsp:txBody>
      <dsp:txXfrm>
        <a:off x="2719118" y="2390"/>
        <a:ext cx="8157354" cy="838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1A541-0985-43A6-9C49-DA62B12038A4}">
      <dsp:nvSpPr>
        <dsp:cNvPr id="0" name=""/>
        <dsp:cNvSpPr/>
      </dsp:nvSpPr>
      <dsp:spPr>
        <a:xfrm>
          <a:off x="3201" y="4454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Kickboards</a:t>
          </a:r>
        </a:p>
      </dsp:txBody>
      <dsp:txXfrm>
        <a:off x="3201" y="445489"/>
        <a:ext cx="2539866" cy="1523919"/>
      </dsp:txXfrm>
    </dsp:sp>
    <dsp:sp modelId="{F0038D56-11FD-49D3-B908-63595BE6CD39}">
      <dsp:nvSpPr>
        <dsp:cNvPr id="0" name=""/>
        <dsp:cNvSpPr/>
      </dsp:nvSpPr>
      <dsp:spPr>
        <a:xfrm>
          <a:off x="2797054" y="4454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Pull-Buoys </a:t>
          </a:r>
        </a:p>
      </dsp:txBody>
      <dsp:txXfrm>
        <a:off x="2797054" y="445489"/>
        <a:ext cx="2539866" cy="1523919"/>
      </dsp:txXfrm>
    </dsp:sp>
    <dsp:sp modelId="{659F190C-5BD3-4C9B-AC19-8CD380968B0B}">
      <dsp:nvSpPr>
        <dsp:cNvPr id="0" name=""/>
        <dsp:cNvSpPr/>
      </dsp:nvSpPr>
      <dsp:spPr>
        <a:xfrm>
          <a:off x="5590907" y="4454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Paddles </a:t>
          </a:r>
          <a:r>
            <a:rPr lang="en-US" sz="2100" i="1" kern="1200" dirty="0"/>
            <a:t>(Silver/Gold/ Platinum ONLY) </a:t>
          </a:r>
          <a:endParaRPr lang="en-US" sz="2100" kern="1200" dirty="0"/>
        </a:p>
      </dsp:txBody>
      <dsp:txXfrm>
        <a:off x="5590907" y="445489"/>
        <a:ext cx="2539866" cy="1523919"/>
      </dsp:txXfrm>
    </dsp:sp>
    <dsp:sp modelId="{B27CDB55-2720-4CC8-9843-03098D3FAD55}">
      <dsp:nvSpPr>
        <dsp:cNvPr id="0" name=""/>
        <dsp:cNvSpPr/>
      </dsp:nvSpPr>
      <dsp:spPr>
        <a:xfrm>
          <a:off x="8384760" y="4454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Snorkels (silver/gold/Platinum)</a:t>
          </a:r>
        </a:p>
      </dsp:txBody>
      <dsp:txXfrm>
        <a:off x="8384760" y="445489"/>
        <a:ext cx="2539866" cy="1523919"/>
      </dsp:txXfrm>
    </dsp:sp>
    <dsp:sp modelId="{BEBA2370-5D51-4731-8EBB-DF3A01DB8D85}">
      <dsp:nvSpPr>
        <dsp:cNvPr id="0" name=""/>
        <dsp:cNvSpPr/>
      </dsp:nvSpPr>
      <dsp:spPr>
        <a:xfrm>
          <a:off x="1400128" y="22233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Fins/training fins</a:t>
          </a:r>
        </a:p>
      </dsp:txBody>
      <dsp:txXfrm>
        <a:off x="1400128" y="2223395"/>
        <a:ext cx="2539866" cy="1523919"/>
      </dsp:txXfrm>
    </dsp:sp>
    <dsp:sp modelId="{00F5F25C-DF94-461C-BF28-701BBBF661CA}">
      <dsp:nvSpPr>
        <dsp:cNvPr id="0" name=""/>
        <dsp:cNvSpPr/>
      </dsp:nvSpPr>
      <dsp:spPr>
        <a:xfrm>
          <a:off x="4193981" y="22233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Goggles </a:t>
          </a:r>
        </a:p>
      </dsp:txBody>
      <dsp:txXfrm>
        <a:off x="4193981" y="2223395"/>
        <a:ext cx="2539866" cy="1523919"/>
      </dsp:txXfrm>
    </dsp:sp>
    <dsp:sp modelId="{C9B717F0-0098-4BE0-9129-925AA05C69A7}">
      <dsp:nvSpPr>
        <dsp:cNvPr id="0" name=""/>
        <dsp:cNvSpPr/>
      </dsp:nvSpPr>
      <dsp:spPr>
        <a:xfrm>
          <a:off x="6987834" y="22233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Caps</a:t>
          </a:r>
        </a:p>
      </dsp:txBody>
      <dsp:txXfrm>
        <a:off x="6987834" y="2223395"/>
        <a:ext cx="2539866" cy="1523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E26B9-EC84-4539-A5E8-1562D5807A88}">
      <dsp:nvSpPr>
        <dsp:cNvPr id="0" name=""/>
        <dsp:cNvSpPr/>
      </dsp:nvSpPr>
      <dsp:spPr>
        <a:xfrm>
          <a:off x="0" y="91467"/>
          <a:ext cx="7675179" cy="139658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All Team Members must be USA Swimming Registered</a:t>
          </a:r>
        </a:p>
      </dsp:txBody>
      <dsp:txXfrm>
        <a:off x="68176" y="159643"/>
        <a:ext cx="7538827" cy="1260235"/>
      </dsp:txXfrm>
    </dsp:sp>
    <dsp:sp modelId="{09598015-991C-4519-9F7E-C3ED92A75FE3}">
      <dsp:nvSpPr>
        <dsp:cNvPr id="0" name=""/>
        <dsp:cNvSpPr/>
      </dsp:nvSpPr>
      <dsp:spPr>
        <a:xfrm>
          <a:off x="0" y="1560054"/>
          <a:ext cx="7675179" cy="1396587"/>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Team Members starting in LTC will become Bronze by end of season</a:t>
          </a:r>
        </a:p>
      </dsp:txBody>
      <dsp:txXfrm>
        <a:off x="68176" y="1628230"/>
        <a:ext cx="7538827" cy="1260235"/>
      </dsp:txXfrm>
    </dsp:sp>
    <dsp:sp modelId="{70F8B72A-A9BF-48C2-915B-DDCEFED30041}">
      <dsp:nvSpPr>
        <dsp:cNvPr id="0" name=""/>
        <dsp:cNvSpPr/>
      </dsp:nvSpPr>
      <dsp:spPr>
        <a:xfrm>
          <a:off x="0" y="3028642"/>
          <a:ext cx="7675179" cy="1396587"/>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Team Members from Bronze – Platinum will be required to attend meets during the season and the amount will differ according to group</a:t>
          </a:r>
        </a:p>
      </dsp:txBody>
      <dsp:txXfrm>
        <a:off x="68176" y="3096818"/>
        <a:ext cx="7538827" cy="1260235"/>
      </dsp:txXfrm>
    </dsp:sp>
    <dsp:sp modelId="{AC5E8611-180D-420A-B415-23E1309BABAB}">
      <dsp:nvSpPr>
        <dsp:cNvPr id="0" name=""/>
        <dsp:cNvSpPr/>
      </dsp:nvSpPr>
      <dsp:spPr>
        <a:xfrm>
          <a:off x="0" y="4497230"/>
          <a:ext cx="7675179" cy="1396587"/>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ASTS Hosted Meets are REQUIRED – Swimmers will automatically be signed up</a:t>
          </a:r>
        </a:p>
      </dsp:txBody>
      <dsp:txXfrm>
        <a:off x="68176" y="4565406"/>
        <a:ext cx="7538827" cy="1260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BDCB4-F936-4A41-AEEC-ABA5AAA1C638}">
      <dsp:nvSpPr>
        <dsp:cNvPr id="0" name=""/>
        <dsp:cNvSpPr/>
      </dsp:nvSpPr>
      <dsp:spPr>
        <a:xfrm>
          <a:off x="53" y="211523"/>
          <a:ext cx="5106412"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Practice</a:t>
          </a:r>
        </a:p>
      </dsp:txBody>
      <dsp:txXfrm>
        <a:off x="53" y="211523"/>
        <a:ext cx="5106412" cy="748800"/>
      </dsp:txXfrm>
    </dsp:sp>
    <dsp:sp modelId="{01F7AFDF-2876-4B7F-B3ED-43096F3D4D82}">
      <dsp:nvSpPr>
        <dsp:cNvPr id="0" name=""/>
        <dsp:cNvSpPr/>
      </dsp:nvSpPr>
      <dsp:spPr>
        <a:xfrm>
          <a:off x="53" y="960323"/>
          <a:ext cx="5106412" cy="302095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Parents are not allowed on deck while practice is commencing </a:t>
          </a:r>
        </a:p>
        <a:p>
          <a:pPr marL="228600" lvl="1" indent="-228600" algn="l" defTabSz="1155700">
            <a:lnSpc>
              <a:spcPct val="90000"/>
            </a:lnSpc>
            <a:spcBef>
              <a:spcPct val="0"/>
            </a:spcBef>
            <a:spcAft>
              <a:spcPct val="15000"/>
            </a:spcAft>
            <a:buChar char="•"/>
          </a:pPr>
          <a:r>
            <a:rPr lang="en-US" sz="2600" kern="1200"/>
            <a:t>Communication with coaches are either before practice or after practice</a:t>
          </a:r>
        </a:p>
      </dsp:txBody>
      <dsp:txXfrm>
        <a:off x="53" y="960323"/>
        <a:ext cx="5106412" cy="3020958"/>
      </dsp:txXfrm>
    </dsp:sp>
    <dsp:sp modelId="{BC86C081-175B-4232-BE13-9AD2C4FD31D8}">
      <dsp:nvSpPr>
        <dsp:cNvPr id="0" name=""/>
        <dsp:cNvSpPr/>
      </dsp:nvSpPr>
      <dsp:spPr>
        <a:xfrm>
          <a:off x="5821363" y="211523"/>
          <a:ext cx="5106412" cy="748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Meets </a:t>
          </a:r>
        </a:p>
      </dsp:txBody>
      <dsp:txXfrm>
        <a:off x="5821363" y="211523"/>
        <a:ext cx="5106412" cy="748800"/>
      </dsp:txXfrm>
    </dsp:sp>
    <dsp:sp modelId="{6E36D46D-8909-43F8-B405-457A870A42C7}">
      <dsp:nvSpPr>
        <dsp:cNvPr id="0" name=""/>
        <dsp:cNvSpPr/>
      </dsp:nvSpPr>
      <dsp:spPr>
        <a:xfrm>
          <a:off x="5821363" y="960323"/>
          <a:ext cx="5106412" cy="302095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Parents are not allowed on deck unless volunteering at the meet</a:t>
          </a:r>
        </a:p>
        <a:p>
          <a:pPr marL="228600" lvl="1" indent="-228600" algn="l" defTabSz="1155700">
            <a:lnSpc>
              <a:spcPct val="90000"/>
            </a:lnSpc>
            <a:spcBef>
              <a:spcPct val="0"/>
            </a:spcBef>
            <a:spcAft>
              <a:spcPct val="15000"/>
            </a:spcAft>
            <a:buChar char="•"/>
          </a:pPr>
          <a:r>
            <a:rPr lang="en-US" sz="2600" kern="1200" dirty="0"/>
            <a:t>Swimmers must stay with their team until their last race is swum</a:t>
          </a:r>
        </a:p>
        <a:p>
          <a:pPr marL="228600" lvl="1" indent="-228600" algn="l" defTabSz="1155700">
            <a:lnSpc>
              <a:spcPct val="90000"/>
            </a:lnSpc>
            <a:spcBef>
              <a:spcPct val="0"/>
            </a:spcBef>
            <a:spcAft>
              <a:spcPct val="15000"/>
            </a:spcAft>
            <a:buChar char="•"/>
          </a:pPr>
          <a:r>
            <a:rPr lang="en-US" sz="2600" kern="1200" dirty="0"/>
            <a:t>Communication with coaches can be through text message </a:t>
          </a:r>
          <a:r>
            <a:rPr lang="en-US" sz="2600" i="1" kern="1200" dirty="0"/>
            <a:t>(emergency purposes only) </a:t>
          </a:r>
        </a:p>
      </dsp:txBody>
      <dsp:txXfrm>
        <a:off x="5821363" y="960323"/>
        <a:ext cx="5106412" cy="30209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D7D05-8976-4C02-8584-3B5DBBA1E9A6}">
      <dsp:nvSpPr>
        <dsp:cNvPr id="0" name=""/>
        <dsp:cNvSpPr/>
      </dsp:nvSpPr>
      <dsp:spPr>
        <a:xfrm>
          <a:off x="702129" y="273932"/>
          <a:ext cx="755261" cy="755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FE9A35-5786-4784-B66A-75C9C21E4B0E}">
      <dsp:nvSpPr>
        <dsp:cNvPr id="0" name=""/>
        <dsp:cNvSpPr/>
      </dsp:nvSpPr>
      <dsp:spPr>
        <a:xfrm>
          <a:off x="815" y="1185926"/>
          <a:ext cx="2157890" cy="591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t>Payment</a:t>
          </a:r>
          <a:r>
            <a:rPr lang="en-US" sz="1400" kern="1200"/>
            <a:t> is due 1</a:t>
          </a:r>
          <a:r>
            <a:rPr lang="en-US" sz="1400" kern="1200" baseline="30000"/>
            <a:t>st</a:t>
          </a:r>
          <a:r>
            <a:rPr lang="en-US" sz="1400" kern="1200"/>
            <a:t> of each month </a:t>
          </a:r>
        </a:p>
      </dsp:txBody>
      <dsp:txXfrm>
        <a:off x="815" y="1185926"/>
        <a:ext cx="2157890" cy="591734"/>
      </dsp:txXfrm>
    </dsp:sp>
    <dsp:sp modelId="{31591473-FC76-4A27-908F-0B245CD6037E}">
      <dsp:nvSpPr>
        <dsp:cNvPr id="0" name=""/>
        <dsp:cNvSpPr/>
      </dsp:nvSpPr>
      <dsp:spPr>
        <a:xfrm>
          <a:off x="815" y="1850559"/>
          <a:ext cx="2157890" cy="206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Late charges are automatically assessed by the 15</a:t>
          </a:r>
          <a:r>
            <a:rPr lang="en-US" sz="1500" kern="1200" baseline="30000" dirty="0"/>
            <a:t>th</a:t>
          </a:r>
          <a:r>
            <a:rPr lang="en-US" sz="1500" kern="1200" dirty="0"/>
            <a:t> of every month</a:t>
          </a:r>
        </a:p>
      </dsp:txBody>
      <dsp:txXfrm>
        <a:off x="815" y="1850559"/>
        <a:ext cx="2157890" cy="2068312"/>
      </dsp:txXfrm>
    </dsp:sp>
    <dsp:sp modelId="{60D0BC13-4E77-4E12-AE90-E6E69699A149}">
      <dsp:nvSpPr>
        <dsp:cNvPr id="0" name=""/>
        <dsp:cNvSpPr/>
      </dsp:nvSpPr>
      <dsp:spPr>
        <a:xfrm>
          <a:off x="3237651" y="273932"/>
          <a:ext cx="755261" cy="7552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1A2A70-6E9E-4E65-9D2A-ED0E77B767B2}">
      <dsp:nvSpPr>
        <dsp:cNvPr id="0" name=""/>
        <dsp:cNvSpPr/>
      </dsp:nvSpPr>
      <dsp:spPr>
        <a:xfrm>
          <a:off x="2536336" y="1185926"/>
          <a:ext cx="2157890" cy="591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t>Meet fees </a:t>
          </a:r>
          <a:r>
            <a:rPr lang="en-US" sz="1400" kern="1200"/>
            <a:t>assessed one week prior to the meet commencing </a:t>
          </a:r>
        </a:p>
      </dsp:txBody>
      <dsp:txXfrm>
        <a:off x="2536336" y="1185926"/>
        <a:ext cx="2157890" cy="591734"/>
      </dsp:txXfrm>
    </dsp:sp>
    <dsp:sp modelId="{DE063037-4E64-4F63-A2AB-CA1762BA409B}">
      <dsp:nvSpPr>
        <dsp:cNvPr id="0" name=""/>
        <dsp:cNvSpPr/>
      </dsp:nvSpPr>
      <dsp:spPr>
        <a:xfrm>
          <a:off x="2536336" y="1850559"/>
          <a:ext cx="2157890" cy="206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Parents sign swimmers up for meets except ASTS hosted meets </a:t>
          </a:r>
        </a:p>
        <a:p>
          <a:pPr marL="0" lvl="0" indent="0" algn="ctr" defTabSz="666750">
            <a:lnSpc>
              <a:spcPct val="90000"/>
            </a:lnSpc>
            <a:spcBef>
              <a:spcPct val="0"/>
            </a:spcBef>
            <a:spcAft>
              <a:spcPct val="35000"/>
            </a:spcAft>
            <a:buNone/>
          </a:pPr>
          <a:r>
            <a:rPr lang="en-US" sz="1500" kern="1200" dirty="0"/>
            <a:t>Swimmers can not be withdrawn one week prior to meet</a:t>
          </a:r>
        </a:p>
        <a:p>
          <a:pPr marL="0" lvl="0" indent="0" algn="ctr" defTabSz="666750">
            <a:lnSpc>
              <a:spcPct val="90000"/>
            </a:lnSpc>
            <a:spcBef>
              <a:spcPct val="0"/>
            </a:spcBef>
            <a:spcAft>
              <a:spcPct val="35000"/>
            </a:spcAft>
            <a:buNone/>
          </a:pPr>
          <a:r>
            <a:rPr lang="en-US" sz="1500" kern="1200" dirty="0"/>
            <a:t>If swimmers do not attend and are not withdrawn fees will still be assessed</a:t>
          </a:r>
        </a:p>
      </dsp:txBody>
      <dsp:txXfrm>
        <a:off x="2536336" y="1850559"/>
        <a:ext cx="2157890" cy="2068312"/>
      </dsp:txXfrm>
    </dsp:sp>
    <dsp:sp modelId="{5D1D1AEE-C3BC-4953-8B48-FE0714781E29}">
      <dsp:nvSpPr>
        <dsp:cNvPr id="0" name=""/>
        <dsp:cNvSpPr/>
      </dsp:nvSpPr>
      <dsp:spPr>
        <a:xfrm>
          <a:off x="6354044" y="272618"/>
          <a:ext cx="755261" cy="7552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0FAD4F-D3E1-4646-9CE9-678F712380CB}">
      <dsp:nvSpPr>
        <dsp:cNvPr id="0" name=""/>
        <dsp:cNvSpPr/>
      </dsp:nvSpPr>
      <dsp:spPr>
        <a:xfrm>
          <a:off x="5652729" y="1184612"/>
          <a:ext cx="2157890" cy="591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i="0" kern="1200"/>
            <a:t>Membership Cancellation or Pause</a:t>
          </a:r>
          <a:endParaRPr lang="en-US" sz="1400" kern="1200"/>
        </a:p>
      </dsp:txBody>
      <dsp:txXfrm>
        <a:off x="5652729" y="1184612"/>
        <a:ext cx="2157890" cy="591734"/>
      </dsp:txXfrm>
    </dsp:sp>
    <dsp:sp modelId="{C9435F30-D887-46F6-B2D2-A2AB23C1F0A0}">
      <dsp:nvSpPr>
        <dsp:cNvPr id="0" name=""/>
        <dsp:cNvSpPr/>
      </dsp:nvSpPr>
      <dsp:spPr>
        <a:xfrm>
          <a:off x="5071858" y="1846615"/>
          <a:ext cx="3319634" cy="2073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b="0" i="0" kern="1200" dirty="0"/>
            <a:t>Fees previously paid are non-refundable </a:t>
          </a:r>
          <a:endParaRPr lang="en-US" sz="1500" kern="1200" dirty="0"/>
        </a:p>
        <a:p>
          <a:pPr marL="0" lvl="0" indent="0" algn="l" defTabSz="666750">
            <a:lnSpc>
              <a:spcPct val="90000"/>
            </a:lnSpc>
            <a:spcBef>
              <a:spcPct val="0"/>
            </a:spcBef>
            <a:spcAft>
              <a:spcPct val="35000"/>
            </a:spcAft>
            <a:buNone/>
          </a:pPr>
          <a:r>
            <a:rPr lang="en-US" sz="1500" b="0" i="0" kern="1200" dirty="0"/>
            <a:t>Notification must be received in writing to the club one month to the date of cancelation. </a:t>
          </a:r>
          <a:endParaRPr lang="en-US" sz="1500" kern="1200" dirty="0"/>
        </a:p>
        <a:p>
          <a:pPr marL="114300" lvl="1" indent="-114300" algn="l" defTabSz="666750">
            <a:lnSpc>
              <a:spcPct val="90000"/>
            </a:lnSpc>
            <a:spcBef>
              <a:spcPct val="0"/>
            </a:spcBef>
            <a:spcAft>
              <a:spcPct val="15000"/>
            </a:spcAft>
            <a:buChar char="•"/>
          </a:pPr>
          <a:r>
            <a:rPr lang="en-US" sz="1500" b="0" i="0" kern="1200" dirty="0"/>
            <a:t>If invoice due date is past then amount for that month is due</a:t>
          </a:r>
          <a:endParaRPr lang="en-US" sz="1500" kern="1200" dirty="0"/>
        </a:p>
        <a:p>
          <a:pPr marL="0" lvl="0" indent="0" algn="l" defTabSz="666750">
            <a:lnSpc>
              <a:spcPct val="90000"/>
            </a:lnSpc>
            <a:spcBef>
              <a:spcPct val="0"/>
            </a:spcBef>
            <a:spcAft>
              <a:spcPct val="35000"/>
            </a:spcAft>
            <a:buNone/>
          </a:pPr>
          <a:r>
            <a:rPr lang="en-US" sz="1500" b="0" i="0" kern="1200" dirty="0"/>
            <a:t>Cancelation Penalty Charge is one month </a:t>
          </a:r>
          <a:endParaRPr lang="en-US" sz="1500" kern="1200" dirty="0"/>
        </a:p>
        <a:p>
          <a:pPr marL="0" lvl="0" indent="0" algn="l" defTabSz="666750">
            <a:lnSpc>
              <a:spcPct val="90000"/>
            </a:lnSpc>
            <a:spcBef>
              <a:spcPct val="0"/>
            </a:spcBef>
            <a:spcAft>
              <a:spcPct val="35000"/>
            </a:spcAft>
            <a:buNone/>
          </a:pPr>
          <a:r>
            <a:rPr lang="en-US" sz="1500" b="0" i="0" kern="1200" dirty="0"/>
            <a:t>There will be no monthly prorate </a:t>
          </a:r>
          <a:endParaRPr lang="en-US" sz="1500" kern="1200" dirty="0"/>
        </a:p>
      </dsp:txBody>
      <dsp:txXfrm>
        <a:off x="5071858" y="1846615"/>
        <a:ext cx="3319634" cy="2073571"/>
      </dsp:txXfrm>
    </dsp:sp>
    <dsp:sp modelId="{19D1BA67-B58E-4B6E-94C4-FE192A0FFB7E}">
      <dsp:nvSpPr>
        <dsp:cNvPr id="0" name=""/>
        <dsp:cNvSpPr/>
      </dsp:nvSpPr>
      <dsp:spPr>
        <a:xfrm>
          <a:off x="9470437" y="273932"/>
          <a:ext cx="755261" cy="7552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B11B0E-AF47-4109-882A-56820136990F}">
      <dsp:nvSpPr>
        <dsp:cNvPr id="0" name=""/>
        <dsp:cNvSpPr/>
      </dsp:nvSpPr>
      <dsp:spPr>
        <a:xfrm>
          <a:off x="8769123" y="1185926"/>
          <a:ext cx="2157890" cy="591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1" kern="1200"/>
            <a:t>Questions </a:t>
          </a:r>
          <a:endParaRPr lang="en-US" sz="1400" kern="1200"/>
        </a:p>
      </dsp:txBody>
      <dsp:txXfrm>
        <a:off x="8769123" y="1185926"/>
        <a:ext cx="2157890" cy="591734"/>
      </dsp:txXfrm>
    </dsp:sp>
    <dsp:sp modelId="{7BF0AE50-F8EF-4870-91B2-ECC8E0741B50}">
      <dsp:nvSpPr>
        <dsp:cNvPr id="0" name=""/>
        <dsp:cNvSpPr/>
      </dsp:nvSpPr>
      <dsp:spPr>
        <a:xfrm>
          <a:off x="8769123" y="1850559"/>
          <a:ext cx="2157890" cy="206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Please email </a:t>
          </a:r>
          <a:r>
            <a:rPr lang="en-US" sz="1500" kern="1200" dirty="0">
              <a:hlinkClick xmlns:r="http://schemas.openxmlformats.org/officeDocument/2006/relationships" r:id="rId9"/>
            </a:rPr>
            <a:t>ASTS.Teambox@gmail.com</a:t>
          </a:r>
          <a:r>
            <a:rPr lang="en-US" sz="1500" kern="1200" dirty="0"/>
            <a:t>, or </a:t>
          </a:r>
        </a:p>
        <a:p>
          <a:pPr marL="0" lvl="0" indent="0" algn="ctr" defTabSz="666750">
            <a:lnSpc>
              <a:spcPct val="90000"/>
            </a:lnSpc>
            <a:spcBef>
              <a:spcPct val="0"/>
            </a:spcBef>
            <a:spcAft>
              <a:spcPct val="35000"/>
            </a:spcAft>
            <a:buNone/>
          </a:pPr>
          <a:r>
            <a:rPr lang="en-US" sz="1500" kern="1200" dirty="0"/>
            <a:t>Site Coaches</a:t>
          </a:r>
        </a:p>
      </dsp:txBody>
      <dsp:txXfrm>
        <a:off x="8769123" y="1850559"/>
        <a:ext cx="2157890" cy="206831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A5DF-8055-2F89-2F51-D5DB87AC94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4F7BD4-FBEF-5956-D93D-42AF585CA8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507EB6-EFA2-0C10-3D66-FD16CD2AAC80}"/>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5" name="Footer Placeholder 4">
            <a:extLst>
              <a:ext uri="{FF2B5EF4-FFF2-40B4-BE49-F238E27FC236}">
                <a16:creationId xmlns:a16="http://schemas.microsoft.com/office/drawing/2014/main" id="{18437499-5AE7-7CAF-1D97-035DF347F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3B66B-08E2-3E11-AA53-3530CD03809B}"/>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128530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DD3F-292E-EAE8-0552-2D6F16C7BE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9E6314-C6F7-00F6-E4CF-3F596B9894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13F94-2B03-FE4D-C723-912E06F341B1}"/>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5" name="Footer Placeholder 4">
            <a:extLst>
              <a:ext uri="{FF2B5EF4-FFF2-40B4-BE49-F238E27FC236}">
                <a16:creationId xmlns:a16="http://schemas.microsoft.com/office/drawing/2014/main" id="{2F535776-D655-4D37-1304-1745DA0B5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B7B15-9214-15AC-1085-263AD88A8356}"/>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141908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DE117-5408-4A77-8E6D-48E1F35454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F549CC-2C99-2259-6DD8-20CC6A80E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88FAE-75E2-E3BA-304B-FA0EC2508224}"/>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5" name="Footer Placeholder 4">
            <a:extLst>
              <a:ext uri="{FF2B5EF4-FFF2-40B4-BE49-F238E27FC236}">
                <a16:creationId xmlns:a16="http://schemas.microsoft.com/office/drawing/2014/main" id="{DFB198F6-505F-4061-8489-F35F32424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84271-93D6-9300-26E7-E856B7ADF1DF}"/>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385617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6B34-2AA5-E892-04E2-E01792C7E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8F8A1-6366-22D7-B50F-37ACF1F79E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5EF12-A278-153D-F333-6CBD97F928D7}"/>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5" name="Footer Placeholder 4">
            <a:extLst>
              <a:ext uri="{FF2B5EF4-FFF2-40B4-BE49-F238E27FC236}">
                <a16:creationId xmlns:a16="http://schemas.microsoft.com/office/drawing/2014/main" id="{35DE9CB7-23E8-C913-B567-0EC550B9C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8E868-A933-E663-C060-889E2F7F3D96}"/>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151318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C226-FFAE-1E3E-DB1A-266639FD6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16021-AF4F-B6D7-0B22-2DA45AE4D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BCC30-0E82-8A8D-E4A6-FD25B83C7457}"/>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5" name="Footer Placeholder 4">
            <a:extLst>
              <a:ext uri="{FF2B5EF4-FFF2-40B4-BE49-F238E27FC236}">
                <a16:creationId xmlns:a16="http://schemas.microsoft.com/office/drawing/2014/main" id="{602F3408-B3B6-E1B9-1DEA-E9A47A9D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CC59B-C15E-225B-1A80-A703B376A43A}"/>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390916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6F7B-A437-3C23-691B-7CC4AA84C3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B6810-2EFB-7784-D911-3466305B74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346FFB-5513-477B-73B5-AA2BFE7FD2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4FFD8-C57A-8C0E-0729-A95ED968CD57}"/>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6" name="Footer Placeholder 5">
            <a:extLst>
              <a:ext uri="{FF2B5EF4-FFF2-40B4-BE49-F238E27FC236}">
                <a16:creationId xmlns:a16="http://schemas.microsoft.com/office/drawing/2014/main" id="{57F1F1F6-D574-A46D-BBDB-A03BFC6F5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E6021-CD71-EC76-28B2-89506E163A71}"/>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226606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1976-32E7-CEA6-1B2D-2277E91DC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758BC0-72DD-2F8F-8594-0F06031BC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318C8-09BC-58C1-4A60-DF805A5864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741323-04BD-1C29-6007-81C0891DD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0E000B-6B5C-4800-937C-D85CE16993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BEA6CB-1EB3-FA49-EF3A-3D21F498891A}"/>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8" name="Footer Placeholder 7">
            <a:extLst>
              <a:ext uri="{FF2B5EF4-FFF2-40B4-BE49-F238E27FC236}">
                <a16:creationId xmlns:a16="http://schemas.microsoft.com/office/drawing/2014/main" id="{F1EA5671-9271-8590-03C6-4D29C5508D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493794-7DA9-4999-D2E2-F455CE5116B8}"/>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255859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5C37-8B80-8E7E-0357-CB802FB59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A01C78-834B-C5EC-82A5-8812E6937255}"/>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4" name="Footer Placeholder 3">
            <a:extLst>
              <a:ext uri="{FF2B5EF4-FFF2-40B4-BE49-F238E27FC236}">
                <a16:creationId xmlns:a16="http://schemas.microsoft.com/office/drawing/2014/main" id="{01DAD916-21D1-30E8-5F98-DEF2711CA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821683-BC0F-341C-50A5-CBF3F27AAEDF}"/>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268551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BDDB9-4D51-40DA-F283-50679B55ED58}"/>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3" name="Footer Placeholder 2">
            <a:extLst>
              <a:ext uri="{FF2B5EF4-FFF2-40B4-BE49-F238E27FC236}">
                <a16:creationId xmlns:a16="http://schemas.microsoft.com/office/drawing/2014/main" id="{93F123B8-4A19-3EE1-0157-44D780326C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9C7A3C-12E6-0BF8-1D19-E3F723F8A2C6}"/>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296222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DA0A-B30B-A9C3-4D7C-7196C9FB9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4EB0B-C8FB-7D9A-C24C-47DE27CD3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EADB87-C58E-73D8-24BF-79821FEE1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01770-B6BE-F541-D7BD-43F6138D7BEA}"/>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6" name="Footer Placeholder 5">
            <a:extLst>
              <a:ext uri="{FF2B5EF4-FFF2-40B4-BE49-F238E27FC236}">
                <a16:creationId xmlns:a16="http://schemas.microsoft.com/office/drawing/2014/main" id="{22CC08BB-BC7C-D34E-B915-A8032F07C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E6F7D-963E-185B-1806-F8C219907571}"/>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353626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6212-D465-1113-AF85-C08CD0E1E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E41271-D56A-7D01-779D-3864DBE54B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FE24DF-2D76-CF16-0634-9FD933128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13666-32A7-1E3F-5161-8EB0FC56FB93}"/>
              </a:ext>
            </a:extLst>
          </p:cNvPr>
          <p:cNvSpPr>
            <a:spLocks noGrp="1"/>
          </p:cNvSpPr>
          <p:nvPr>
            <p:ph type="dt" sz="half" idx="10"/>
          </p:nvPr>
        </p:nvSpPr>
        <p:spPr/>
        <p:txBody>
          <a:bodyPr/>
          <a:lstStyle/>
          <a:p>
            <a:fld id="{AFD31574-6853-4933-BF00-89E25EB66228}" type="datetimeFigureOut">
              <a:rPr lang="en-US" smtClean="0"/>
              <a:t>8/16/2025</a:t>
            </a:fld>
            <a:endParaRPr lang="en-US"/>
          </a:p>
        </p:txBody>
      </p:sp>
      <p:sp>
        <p:nvSpPr>
          <p:cNvPr id="6" name="Footer Placeholder 5">
            <a:extLst>
              <a:ext uri="{FF2B5EF4-FFF2-40B4-BE49-F238E27FC236}">
                <a16:creationId xmlns:a16="http://schemas.microsoft.com/office/drawing/2014/main" id="{ECE93FD0-5705-045F-7F31-2DAC6884C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B8CEB-AFDF-ED00-B722-CAC995AC1D89}"/>
              </a:ext>
            </a:extLst>
          </p:cNvPr>
          <p:cNvSpPr>
            <a:spLocks noGrp="1"/>
          </p:cNvSpPr>
          <p:nvPr>
            <p:ph type="sldNum" sz="quarter" idx="12"/>
          </p:nvPr>
        </p:nvSpPr>
        <p:spPr/>
        <p:txBody>
          <a:bodyPr/>
          <a:lstStyle/>
          <a:p>
            <a:fld id="{320FC45A-6411-4F7F-8BB7-DBA52C1FE7A6}" type="slidenum">
              <a:rPr lang="en-US" smtClean="0"/>
              <a:t>‹#›</a:t>
            </a:fld>
            <a:endParaRPr lang="en-US"/>
          </a:p>
        </p:txBody>
      </p:sp>
    </p:spTree>
    <p:extLst>
      <p:ext uri="{BB962C8B-B14F-4D97-AF65-F5344CB8AC3E}">
        <p14:creationId xmlns:p14="http://schemas.microsoft.com/office/powerpoint/2010/main" val="369325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DC9BF-DD86-9F4D-C08F-D3EDB13B2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5AB631-A66B-1814-D359-F94EF2841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6CF4E-F93C-6E29-9A3E-4748C6B71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31574-6853-4933-BF00-89E25EB66228}" type="datetimeFigureOut">
              <a:rPr lang="en-US" smtClean="0"/>
              <a:t>8/16/2025</a:t>
            </a:fld>
            <a:endParaRPr lang="en-US"/>
          </a:p>
        </p:txBody>
      </p:sp>
      <p:sp>
        <p:nvSpPr>
          <p:cNvPr id="5" name="Footer Placeholder 4">
            <a:extLst>
              <a:ext uri="{FF2B5EF4-FFF2-40B4-BE49-F238E27FC236}">
                <a16:creationId xmlns:a16="http://schemas.microsoft.com/office/drawing/2014/main" id="{EFF3A090-E53C-AF8B-E265-147638D1E4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25F03C-F39A-40B4-C4AD-81FCAC6776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FC45A-6411-4F7F-8BB7-DBA52C1FE7A6}" type="slidenum">
              <a:rPr lang="en-US" smtClean="0"/>
              <a:t>‹#›</a:t>
            </a:fld>
            <a:endParaRPr lang="en-US"/>
          </a:p>
        </p:txBody>
      </p:sp>
    </p:spTree>
    <p:extLst>
      <p:ext uri="{BB962C8B-B14F-4D97-AF65-F5344CB8AC3E}">
        <p14:creationId xmlns:p14="http://schemas.microsoft.com/office/powerpoint/2010/main" val="2916485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hyperlink" Target="https://www.gomotionapp.com/team/cmaststp/page/tentative-meet-schedule" TargetMode="External" /><Relationship Id="rId1" Type="http://schemas.openxmlformats.org/officeDocument/2006/relationships/slideLayout" Target="../slideLayouts/slideLayout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hyperlink" Target="http://www.pvswim.org/" TargetMode="External" /><Relationship Id="rId2" Type="http://schemas.openxmlformats.org/officeDocument/2006/relationships/hyperlink" Target="http://www.usaswimming.org/" TargetMode="External" /><Relationship Id="rId1" Type="http://schemas.openxmlformats.org/officeDocument/2006/relationships/slideLayout" Target="../slideLayouts/slideLayout2.xml" /><Relationship Id="rId4" Type="http://schemas.openxmlformats.org/officeDocument/2006/relationships/image" Target="../media/image3.jpg"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hyperlink" Target="http://www.reachforthewall.org/" TargetMode="Externa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5.jpe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rain, indoor, subway, stadium&#10;&#10;Description automatically generated">
            <a:extLst>
              <a:ext uri="{FF2B5EF4-FFF2-40B4-BE49-F238E27FC236}">
                <a16:creationId xmlns:a16="http://schemas.microsoft.com/office/drawing/2014/main" id="{5B2F2208-A090-422D-B997-16C263DCD42A}"/>
              </a:ext>
            </a:extLst>
          </p:cNvPr>
          <p:cNvPicPr>
            <a:picLocks noChangeAspect="1"/>
          </p:cNvPicPr>
          <p:nvPr/>
        </p:nvPicPr>
        <p:blipFill rotWithShape="1">
          <a:blip r:embed="rId2">
            <a:extLst>
              <a:ext uri="{28A0092B-C50C-407E-A947-70E740481C1C}">
                <a14:useLocalDpi xmlns:a14="http://schemas.microsoft.com/office/drawing/2010/main" val="0"/>
              </a:ext>
            </a:extLst>
          </a:blip>
          <a:srcRect l="3331" t="23103" r="5760"/>
          <a:stretch/>
        </p:blipFill>
        <p:spPr>
          <a:xfrm>
            <a:off x="1" y="1"/>
            <a:ext cx="12191999" cy="6858000"/>
          </a:xfrm>
          <a:prstGeom prst="rect">
            <a:avLst/>
          </a:prstGeom>
        </p:spPr>
      </p:pic>
      <p:sp>
        <p:nvSpPr>
          <p:cNvPr id="16" name="Rectangle 1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2C887B-CDDD-4128-89B3-956A2DEAB799}"/>
              </a:ext>
            </a:extLst>
          </p:cNvPr>
          <p:cNvSpPr>
            <a:spLocks noGrp="1"/>
          </p:cNvSpPr>
          <p:nvPr>
            <p:ph type="ctrTitle"/>
          </p:nvPr>
        </p:nvSpPr>
        <p:spPr>
          <a:xfrm>
            <a:off x="404553" y="3091928"/>
            <a:ext cx="9078562" cy="2387600"/>
          </a:xfrm>
        </p:spPr>
        <p:txBody>
          <a:bodyPr>
            <a:normAutofit fontScale="90000"/>
          </a:bodyPr>
          <a:lstStyle/>
          <a:p>
            <a:pPr algn="l"/>
            <a:r>
              <a:rPr lang="en-US" sz="6600" dirty="0">
                <a:solidFill>
                  <a:schemeClr val="bg1"/>
                </a:solidFill>
              </a:rPr>
              <a:t>ASTS FALL INFORMATIONAL  MEETING </a:t>
            </a:r>
          </a:p>
        </p:txBody>
      </p:sp>
      <p:sp>
        <p:nvSpPr>
          <p:cNvPr id="18" name="Rectangle: Rounded Corners 1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7AEABFA-A393-4503-A80C-460F798EA360}"/>
              </a:ext>
            </a:extLst>
          </p:cNvPr>
          <p:cNvSpPr>
            <a:spLocks noGrp="1"/>
          </p:cNvSpPr>
          <p:nvPr>
            <p:ph type="subTitle" idx="1"/>
          </p:nvPr>
        </p:nvSpPr>
        <p:spPr>
          <a:xfrm>
            <a:off x="404553" y="5624945"/>
            <a:ext cx="9078562" cy="592975"/>
          </a:xfrm>
        </p:spPr>
        <p:txBody>
          <a:bodyPr anchor="ctr">
            <a:normAutofit/>
          </a:bodyPr>
          <a:lstStyle/>
          <a:p>
            <a:pPr algn="l"/>
            <a:r>
              <a:rPr lang="en-US" dirty="0">
                <a:solidFill>
                  <a:schemeClr val="bg1"/>
                </a:solidFill>
              </a:rPr>
              <a:t>08/13/2025</a:t>
            </a:r>
          </a:p>
        </p:txBody>
      </p:sp>
    </p:spTree>
    <p:extLst>
      <p:ext uri="{BB962C8B-B14F-4D97-AF65-F5344CB8AC3E}">
        <p14:creationId xmlns:p14="http://schemas.microsoft.com/office/powerpoint/2010/main" val="19756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DE195-87FB-080B-B795-0672C37A8518}"/>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effectLst>
                  <a:outerShdw blurRad="38100" dist="38100" dir="2700000" algn="tl">
                    <a:srgbClr val="000000">
                      <a:alpha val="43137"/>
                    </a:srgbClr>
                  </a:outerShdw>
                </a:effectLst>
              </a:rPr>
              <a:t>SWIM GROUPS BRONZE </a:t>
            </a:r>
          </a:p>
        </p:txBody>
      </p:sp>
      <p:sp>
        <p:nvSpPr>
          <p:cNvPr id="3" name="Content Placeholder 2">
            <a:extLst>
              <a:ext uri="{FF2B5EF4-FFF2-40B4-BE49-F238E27FC236}">
                <a16:creationId xmlns:a16="http://schemas.microsoft.com/office/drawing/2014/main" id="{E19DADCA-A247-29FC-1B5F-5CAFC5E04948}"/>
              </a:ext>
            </a:extLst>
          </p:cNvPr>
          <p:cNvSpPr>
            <a:spLocks noGrp="1"/>
          </p:cNvSpPr>
          <p:nvPr>
            <p:ph idx="1"/>
          </p:nvPr>
        </p:nvSpPr>
        <p:spPr>
          <a:xfrm>
            <a:off x="4367694" y="333375"/>
            <a:ext cx="7357583" cy="6229350"/>
          </a:xfrm>
        </p:spPr>
        <p:txBody>
          <a:bodyPr anchor="ctr">
            <a:normAutofit fontScale="92500" lnSpcReduction="20000"/>
          </a:bodyPr>
          <a:lstStyle/>
          <a:p>
            <a:pPr marL="0" indent="0">
              <a:buNone/>
            </a:pPr>
            <a:r>
              <a:rPr lang="en-US" sz="1400" b="1" i="1" dirty="0"/>
              <a:t>This group has been broken into three levels. Each level will have its degree of difficulty; however, the description of the category remains the same. </a:t>
            </a:r>
            <a:endParaRPr lang="en-US" sz="1400" dirty="0"/>
          </a:p>
          <a:p>
            <a:pPr marL="0" indent="0">
              <a:buNone/>
            </a:pPr>
            <a:r>
              <a:rPr lang="en-US" sz="1400" b="1" i="1" dirty="0"/>
              <a:t>* Registration will remain the blanket group of Bronze. Swimmers will be grouped after try-outs by roster when the Fall Season begins</a:t>
            </a:r>
            <a:endParaRPr lang="en-US" sz="1400" dirty="0"/>
          </a:p>
          <a:p>
            <a:pPr marL="0" indent="0">
              <a:buNone/>
            </a:pPr>
            <a:endParaRPr lang="en-US" sz="1400" dirty="0"/>
          </a:p>
          <a:p>
            <a:pPr marL="0" indent="0">
              <a:buNone/>
            </a:pPr>
            <a:r>
              <a:rPr lang="en-US" sz="1400" b="1" i="1" u="sng" dirty="0"/>
              <a:t>This group meets at ALL sites.</a:t>
            </a:r>
            <a:endParaRPr lang="en-US" sz="1400" dirty="0"/>
          </a:p>
          <a:p>
            <a:pPr marL="0" indent="0">
              <a:buNone/>
            </a:pPr>
            <a:r>
              <a:rPr lang="en-US" sz="1400" dirty="0"/>
              <a:t>Designed for swimmers who are learning the mechanics of the four competitive strokes: </a:t>
            </a:r>
            <a:r>
              <a:rPr lang="en-US" sz="1400" b="1" dirty="0"/>
              <a:t>freestyle, backstroke, breaststroke, and butterfly.</a:t>
            </a:r>
            <a:r>
              <a:rPr lang="en-US" sz="1400" dirty="0"/>
              <a:t> Athletes in this group focus mainly on learning and becoming effective in all four legal competitive strokes, having fun, and competition. The practices will increasingly become harder overtime. At the time of registration, all swimmers that do not have the time standards for Silver are placed in Bronze 3.</a:t>
            </a:r>
          </a:p>
          <a:p>
            <a:pPr marL="0" indent="0">
              <a:buNone/>
            </a:pPr>
            <a:endParaRPr lang="en-US" sz="1400" dirty="0"/>
          </a:p>
          <a:p>
            <a:pPr marL="0" indent="0">
              <a:buNone/>
            </a:pPr>
            <a:r>
              <a:rPr lang="en-US" sz="1400" b="1" i="1" dirty="0"/>
              <a:t>Bronze 1</a:t>
            </a:r>
            <a:endParaRPr lang="en-US" sz="1400" dirty="0"/>
          </a:p>
          <a:p>
            <a:pPr marL="0" indent="0">
              <a:buNone/>
            </a:pPr>
            <a:r>
              <a:rPr lang="en-US" sz="1400" dirty="0"/>
              <a:t>Must be able to swim a 50-yard freestyle and 50-yard backstroke unassisted and have met this criteria successfully in a USA Swim Meet. </a:t>
            </a:r>
          </a:p>
          <a:p>
            <a:pPr marL="0" indent="0">
              <a:buNone/>
            </a:pPr>
            <a:r>
              <a:rPr lang="en-US" sz="1400" b="1" i="1" dirty="0"/>
              <a:t>Bronze 2</a:t>
            </a:r>
            <a:r>
              <a:rPr lang="en-US" sz="1400" dirty="0"/>
              <a:t> </a:t>
            </a:r>
          </a:p>
          <a:p>
            <a:pPr marL="0" indent="0">
              <a:buNone/>
            </a:pPr>
            <a:r>
              <a:rPr lang="en-US" sz="1400" dirty="0"/>
              <a:t>Must be able to swim a 50-yard freestyle, 50-yard backstroke, and 50-year breaststroke successfully in a USA Swim Meet.</a:t>
            </a:r>
          </a:p>
          <a:p>
            <a:pPr marL="0" indent="0">
              <a:buNone/>
            </a:pPr>
            <a:r>
              <a:rPr lang="en-US" sz="1400" b="1" i="1" dirty="0"/>
              <a:t>Bronze 3</a:t>
            </a:r>
            <a:endParaRPr lang="en-US" sz="1400" dirty="0"/>
          </a:p>
          <a:p>
            <a:pPr marL="0" indent="0">
              <a:buNone/>
            </a:pPr>
            <a:r>
              <a:rPr lang="en-US" sz="1400" dirty="0"/>
              <a:t>Must be able to swim a 50-yard freestyle, 50-yard backstroke, 50-year breaststroke, 50 butterfly, and 100 Individual Medley successfully in a USA Swim Meet.</a:t>
            </a:r>
          </a:p>
          <a:p>
            <a:pPr marL="0" indent="0">
              <a:buNone/>
            </a:pPr>
            <a:endParaRPr lang="en-US" sz="1400" dirty="0"/>
          </a:p>
          <a:p>
            <a:pPr marL="0" indent="0">
              <a:buNone/>
            </a:pPr>
            <a:r>
              <a:rPr lang="en-US" sz="1400" b="1" dirty="0"/>
              <a:t>Minimum Meet, Time, &amp; Practice Requirements  - </a:t>
            </a:r>
            <a:r>
              <a:rPr lang="en-US" sz="1400" dirty="0"/>
              <a:t>Coach reserves the right to move swimmer back down to lower group for the entire season if swimmer does not stay competitive within level and/or meet below criteria: </a:t>
            </a:r>
          </a:p>
          <a:p>
            <a:r>
              <a:rPr lang="en-US" sz="1400" dirty="0"/>
              <a:t>Swimmer must attend 2 practices or more per week </a:t>
            </a:r>
          </a:p>
          <a:p>
            <a:r>
              <a:rPr lang="en-US" sz="1400" dirty="0"/>
              <a:t>Swimmer must attend 3 or more meets during the Fall Season (September - May)</a:t>
            </a:r>
          </a:p>
          <a:p>
            <a:pPr>
              <a:buFont typeface="Arial" panose="020B0604020202020204" pitchFamily="34" charset="0"/>
              <a:buChar char="•"/>
            </a:pPr>
            <a:endParaRPr lang="en-US" sz="1000" b="0" i="0" dirty="0">
              <a:effectLst/>
            </a:endParaRPr>
          </a:p>
          <a:p>
            <a:endParaRPr lang="en-US" sz="1000" dirty="0"/>
          </a:p>
        </p:txBody>
      </p:sp>
    </p:spTree>
    <p:extLst>
      <p:ext uri="{BB962C8B-B14F-4D97-AF65-F5344CB8AC3E}">
        <p14:creationId xmlns:p14="http://schemas.microsoft.com/office/powerpoint/2010/main" val="134952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484C74-8A19-EB21-B503-5E35003AEAB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3FA36-A164-2B53-F50A-6D6A52EEC1E8}"/>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effectLst>
                  <a:outerShdw blurRad="38100" dist="38100" dir="2700000" algn="tl">
                    <a:srgbClr val="000000">
                      <a:alpha val="43137"/>
                    </a:srgbClr>
                  </a:outerShdw>
                </a:effectLst>
              </a:rPr>
              <a:t>SWIM GROUPS  SILVER</a:t>
            </a:r>
          </a:p>
        </p:txBody>
      </p:sp>
      <p:sp>
        <p:nvSpPr>
          <p:cNvPr id="3" name="Content Placeholder 2">
            <a:extLst>
              <a:ext uri="{FF2B5EF4-FFF2-40B4-BE49-F238E27FC236}">
                <a16:creationId xmlns:a16="http://schemas.microsoft.com/office/drawing/2014/main" id="{5BB1A3FA-3D57-88F3-BDC4-8262961DEBF5}"/>
              </a:ext>
            </a:extLst>
          </p:cNvPr>
          <p:cNvSpPr>
            <a:spLocks noGrp="1"/>
          </p:cNvSpPr>
          <p:nvPr>
            <p:ph idx="1"/>
          </p:nvPr>
        </p:nvSpPr>
        <p:spPr>
          <a:xfrm>
            <a:off x="4810259" y="649480"/>
            <a:ext cx="6555347" cy="5546047"/>
          </a:xfrm>
        </p:spPr>
        <p:txBody>
          <a:bodyPr anchor="ctr">
            <a:normAutofit/>
          </a:bodyPr>
          <a:lstStyle/>
          <a:p>
            <a:pPr marL="0" indent="0">
              <a:buNone/>
            </a:pPr>
            <a:r>
              <a:rPr lang="en-US" sz="1600" dirty="0"/>
              <a:t> </a:t>
            </a:r>
          </a:p>
          <a:p>
            <a:pPr marL="0" indent="0">
              <a:buNone/>
            </a:pPr>
            <a:r>
              <a:rPr lang="en-US" sz="1600" dirty="0"/>
              <a:t>Athletes in this group are usually between 11-12 years old.  This group has been deemed effective in all four strokes and has competed previously in USA Swimming for at least one year and for a summer recreational league. All swimmers in this group must have four provable times. This group will use training methods conducive to building speed, endurance, and stroke proficiency while continuing to address technique.  </a:t>
            </a:r>
          </a:p>
          <a:p>
            <a:pPr marL="0" indent="0">
              <a:buNone/>
            </a:pPr>
            <a:endParaRPr lang="en-US" sz="1600" dirty="0"/>
          </a:p>
          <a:p>
            <a:pPr marL="0" indent="0">
              <a:buNone/>
            </a:pPr>
            <a:r>
              <a:rPr lang="en-US" sz="1600" b="1" dirty="0"/>
              <a:t>11–12-year-old standard criteria:</a:t>
            </a:r>
            <a:endParaRPr lang="en-US" sz="1600" dirty="0"/>
          </a:p>
          <a:p>
            <a:r>
              <a:rPr lang="en-US" sz="1600" dirty="0"/>
              <a:t>Must have achieved four provable USA Swimming times at the 11-12 level</a:t>
            </a:r>
          </a:p>
          <a:p>
            <a:r>
              <a:rPr lang="en-US" sz="1600" dirty="0"/>
              <a:t>Two of the four events must be near the “B” standard</a:t>
            </a:r>
          </a:p>
          <a:p>
            <a:pPr marL="0" indent="0">
              <a:buNone/>
            </a:pPr>
            <a:r>
              <a:rPr lang="en-US" sz="1600" b="1" dirty="0"/>
              <a:t>10 years old standard criteria:</a:t>
            </a:r>
            <a:endParaRPr lang="en-US" sz="1600" dirty="0"/>
          </a:p>
          <a:p>
            <a:r>
              <a:rPr lang="en-US" sz="1600" dirty="0"/>
              <a:t>Must have achieved four provable USA Swimming times</a:t>
            </a:r>
          </a:p>
          <a:p>
            <a:r>
              <a:rPr lang="en-US" sz="1600" dirty="0"/>
              <a:t>Two of four must be at the “B” standard and</a:t>
            </a:r>
          </a:p>
          <a:p>
            <a:r>
              <a:rPr lang="en-US" sz="1600" dirty="0"/>
              <a:t>The two remaining events must be near the “B” standard</a:t>
            </a:r>
          </a:p>
          <a:p>
            <a:r>
              <a:rPr lang="en-US" sz="1600" b="1" i="1" dirty="0"/>
              <a:t>This group meets at ALL sites.</a:t>
            </a:r>
            <a:endParaRPr lang="en-US" sz="1600" dirty="0"/>
          </a:p>
          <a:p>
            <a:endParaRPr lang="en-US" sz="1600" dirty="0"/>
          </a:p>
        </p:txBody>
      </p:sp>
    </p:spTree>
    <p:extLst>
      <p:ext uri="{BB962C8B-B14F-4D97-AF65-F5344CB8AC3E}">
        <p14:creationId xmlns:p14="http://schemas.microsoft.com/office/powerpoint/2010/main" val="59453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719241-2B9A-D29F-FE6A-ED781F31930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71999-B93B-818F-C22C-B0C28C68AA73}"/>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effectLst>
                  <a:outerShdw blurRad="38100" dist="38100" dir="2700000" algn="tl">
                    <a:srgbClr val="000000">
                      <a:alpha val="43137"/>
                    </a:srgbClr>
                  </a:outerShdw>
                </a:effectLst>
              </a:rPr>
              <a:t>SWIM GROUPS GOLD I - 	    HIGH SCHOOL PREP</a:t>
            </a:r>
          </a:p>
        </p:txBody>
      </p:sp>
      <p:sp>
        <p:nvSpPr>
          <p:cNvPr id="3" name="Content Placeholder 2">
            <a:extLst>
              <a:ext uri="{FF2B5EF4-FFF2-40B4-BE49-F238E27FC236}">
                <a16:creationId xmlns:a16="http://schemas.microsoft.com/office/drawing/2014/main" id="{C915EDCB-514A-E3ED-F632-D9AE2F5FCAEA}"/>
              </a:ext>
            </a:extLst>
          </p:cNvPr>
          <p:cNvSpPr>
            <a:spLocks noGrp="1"/>
          </p:cNvSpPr>
          <p:nvPr>
            <p:ph idx="1"/>
          </p:nvPr>
        </p:nvSpPr>
        <p:spPr>
          <a:xfrm>
            <a:off x="4810259" y="649480"/>
            <a:ext cx="6555347" cy="5546047"/>
          </a:xfrm>
        </p:spPr>
        <p:txBody>
          <a:bodyPr anchor="ctr">
            <a:normAutofit/>
          </a:bodyPr>
          <a:lstStyle/>
          <a:p>
            <a:pPr marL="0" indent="0">
              <a:buNone/>
            </a:pPr>
            <a:endParaRPr lang="en-US" sz="1700" b="1" i="0" dirty="0">
              <a:effectLst/>
            </a:endParaRPr>
          </a:p>
          <a:p>
            <a:pPr marL="0" indent="0">
              <a:buNone/>
            </a:pPr>
            <a:r>
              <a:rPr lang="en-US" sz="1700" b="1" i="0" dirty="0">
                <a:effectLst/>
              </a:rPr>
              <a:t>GOLD I – HIGH SCHOOL PREP GROUP - MEETS AT ALL SITES </a:t>
            </a:r>
            <a:endParaRPr lang="en-US" sz="1700" b="0" i="0" dirty="0">
              <a:effectLst/>
            </a:endParaRPr>
          </a:p>
          <a:p>
            <a:pPr marL="0" indent="0">
              <a:buNone/>
            </a:pPr>
            <a:r>
              <a:rPr lang="en-US" sz="1700" b="1" i="0" dirty="0">
                <a:effectLst/>
              </a:rPr>
              <a:t>*TRY-OUTS REQUIRED - INVITATION ONLY</a:t>
            </a:r>
            <a:endParaRPr lang="en-US" sz="1700" b="0" i="0" dirty="0">
              <a:effectLst/>
            </a:endParaRPr>
          </a:p>
          <a:p>
            <a:r>
              <a:rPr lang="en-US" sz="1700" b="0" i="0" dirty="0">
                <a:effectLst/>
              </a:rPr>
              <a:t>This group meets at ALL sites</a:t>
            </a:r>
          </a:p>
          <a:p>
            <a:r>
              <a:rPr lang="en-US" sz="1700" b="0" i="0" dirty="0">
                <a:effectLst/>
              </a:rPr>
              <a:t>Athletes in this group are usually at 13 years old but with the times designated below could be accepted younger. This group has been deemed proficient in all four strokes and have competed in USA swimming for at least two years. All swimmers in this group must have six provable times. </a:t>
            </a:r>
            <a:r>
              <a:rPr lang="en-US" sz="1700" b="1" i="0" dirty="0">
                <a:effectLst/>
              </a:rPr>
              <a:t>Swimmers must meet criteria in yards at the time of registration. *Summer swimmers will have try-outs and must meet a minimum qualifying time designated by Head Coach.  </a:t>
            </a:r>
          </a:p>
          <a:p>
            <a:pPr marL="0" indent="0">
              <a:buNone/>
            </a:pPr>
            <a:br>
              <a:rPr lang="en-US" sz="1700" b="1" dirty="0"/>
            </a:br>
            <a:r>
              <a:rPr lang="en-US" sz="1700" b="1" dirty="0"/>
              <a:t>13 and older minimum criteria:</a:t>
            </a:r>
            <a:endParaRPr lang="en-US" sz="1700" dirty="0"/>
          </a:p>
          <a:p>
            <a:r>
              <a:rPr lang="en-US" sz="1700" dirty="0"/>
              <a:t>All swimmers that do not quite meet the platinum standard and are High School Swimmers</a:t>
            </a:r>
          </a:p>
          <a:p>
            <a:r>
              <a:rPr lang="en-US" sz="1700" dirty="0"/>
              <a:t>Must have achieved six provable USA Swimming and High School times</a:t>
            </a:r>
          </a:p>
          <a:p>
            <a:r>
              <a:rPr lang="en-US" sz="1700" dirty="0"/>
              <a:t>Swimmers must be proficient in all strokes </a:t>
            </a:r>
          </a:p>
          <a:p>
            <a:endParaRPr lang="en-US" sz="1700" b="0" i="0" dirty="0">
              <a:effectLst/>
            </a:endParaRPr>
          </a:p>
          <a:p>
            <a:endParaRPr lang="en-US" sz="1700" dirty="0"/>
          </a:p>
        </p:txBody>
      </p:sp>
    </p:spTree>
    <p:extLst>
      <p:ext uri="{BB962C8B-B14F-4D97-AF65-F5344CB8AC3E}">
        <p14:creationId xmlns:p14="http://schemas.microsoft.com/office/powerpoint/2010/main" val="244267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DE195-87FB-080B-B795-0672C37A8518}"/>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effectLst>
                  <a:outerShdw blurRad="38100" dist="38100" dir="2700000" algn="tl">
                    <a:srgbClr val="000000">
                      <a:alpha val="43137"/>
                    </a:srgbClr>
                  </a:outerShdw>
                </a:effectLst>
              </a:rPr>
              <a:t>SWIM GROUPS – PLATINUM &amp; GOLD II </a:t>
            </a:r>
          </a:p>
        </p:txBody>
      </p:sp>
      <p:sp>
        <p:nvSpPr>
          <p:cNvPr id="3" name="Content Placeholder 2">
            <a:extLst>
              <a:ext uri="{FF2B5EF4-FFF2-40B4-BE49-F238E27FC236}">
                <a16:creationId xmlns:a16="http://schemas.microsoft.com/office/drawing/2014/main" id="{E19DADCA-A247-29FC-1B5F-5CAFC5E04948}"/>
              </a:ext>
            </a:extLst>
          </p:cNvPr>
          <p:cNvSpPr>
            <a:spLocks noGrp="1"/>
          </p:cNvSpPr>
          <p:nvPr>
            <p:ph idx="1"/>
          </p:nvPr>
        </p:nvSpPr>
        <p:spPr>
          <a:xfrm>
            <a:off x="4810259" y="649480"/>
            <a:ext cx="7016556" cy="5837584"/>
          </a:xfrm>
        </p:spPr>
        <p:txBody>
          <a:bodyPr anchor="ctr">
            <a:normAutofit/>
          </a:bodyPr>
          <a:lstStyle/>
          <a:p>
            <a:pPr marL="0" indent="0">
              <a:buNone/>
            </a:pPr>
            <a:r>
              <a:rPr lang="en-US" sz="1600" b="1" i="1" dirty="0">
                <a:effectLst/>
              </a:rPr>
              <a:t>*INVITATIONAL ONLY – MEETS ONLY AT SAARC</a:t>
            </a:r>
          </a:p>
          <a:p>
            <a:pPr marL="0" indent="0">
              <a:buNone/>
            </a:pPr>
            <a:r>
              <a:rPr lang="en-US" sz="1600" b="1" i="0" dirty="0">
                <a:effectLst/>
              </a:rPr>
              <a:t>PLATINUM GROUP</a:t>
            </a:r>
            <a:endParaRPr lang="en-US" sz="1600" b="0" i="0" dirty="0">
              <a:effectLst/>
            </a:endParaRPr>
          </a:p>
          <a:p>
            <a:r>
              <a:rPr lang="en-US" sz="1600" b="0" i="0" dirty="0">
                <a:effectLst/>
              </a:rPr>
              <a:t>This group meets exclusively at SAARC and will not be held at any other site from 6:30pm – 8:00pm</a:t>
            </a:r>
          </a:p>
          <a:p>
            <a:r>
              <a:rPr lang="en-US" sz="1600" b="0" i="0" dirty="0">
                <a:effectLst/>
              </a:rPr>
              <a:t>Athletes in this group are 13 and older. Must have achieved provable USA motivational time standards of at least the following in the </a:t>
            </a:r>
            <a:r>
              <a:rPr lang="en-US" sz="1600" b="1" i="0" dirty="0">
                <a:effectLst/>
              </a:rPr>
              <a:t>13 and older categories in yards at the time of registration. Summer swim times are “not” transferable.</a:t>
            </a:r>
            <a:endParaRPr lang="en-US" sz="1600" b="0" i="0" dirty="0">
              <a:effectLst/>
            </a:endParaRPr>
          </a:p>
          <a:p>
            <a:pPr marL="0" indent="0">
              <a:buNone/>
            </a:pPr>
            <a:endParaRPr lang="en-US" sz="1600" b="1" i="0" dirty="0">
              <a:effectLst/>
            </a:endParaRPr>
          </a:p>
          <a:p>
            <a:pPr marL="0" indent="0">
              <a:buNone/>
            </a:pPr>
            <a:r>
              <a:rPr lang="en-US" sz="1600" b="1" i="0" dirty="0">
                <a:effectLst/>
              </a:rPr>
              <a:t>GOLD II </a:t>
            </a:r>
            <a:endParaRPr lang="en-US" sz="1600" dirty="0"/>
          </a:p>
          <a:p>
            <a:r>
              <a:rPr lang="en-US" sz="1600" b="1" dirty="0"/>
              <a:t>11–12-year-old standard criteria:</a:t>
            </a:r>
            <a:endParaRPr lang="en-US" sz="1600" dirty="0"/>
          </a:p>
          <a:p>
            <a:pPr lvl="1"/>
            <a:r>
              <a:rPr lang="en-US" sz="1600" dirty="0"/>
              <a:t>Must have achieved six provable USA Swimming times at the 11-12 level</a:t>
            </a:r>
          </a:p>
          <a:p>
            <a:pPr lvl="1"/>
            <a:r>
              <a:rPr lang="en-US" sz="1600" dirty="0"/>
              <a:t>Three of six events must at the “B” standard</a:t>
            </a:r>
          </a:p>
          <a:p>
            <a:r>
              <a:rPr lang="en-US" sz="1600" b="1" dirty="0"/>
              <a:t>10 years old standard criteria:</a:t>
            </a:r>
            <a:endParaRPr lang="en-US" sz="1600" dirty="0"/>
          </a:p>
          <a:p>
            <a:pPr lvl="1"/>
            <a:r>
              <a:rPr lang="en-US" sz="1600" dirty="0"/>
              <a:t>Must have achieved six provable USA Swimming times</a:t>
            </a:r>
          </a:p>
          <a:p>
            <a:pPr lvl="1"/>
            <a:r>
              <a:rPr lang="en-US" sz="1600" dirty="0"/>
              <a:t>Three must be at the “BB” standard and</a:t>
            </a:r>
          </a:p>
          <a:p>
            <a:pPr lvl="1"/>
            <a:r>
              <a:rPr lang="en-US" sz="1600" dirty="0"/>
              <a:t>The three remaining events must be at the “B” standard</a:t>
            </a:r>
          </a:p>
          <a:p>
            <a:pPr marL="0" indent="0">
              <a:buNone/>
            </a:pPr>
            <a:endParaRPr lang="en-US" sz="1600" dirty="0"/>
          </a:p>
        </p:txBody>
      </p:sp>
    </p:spTree>
    <p:extLst>
      <p:ext uri="{BB962C8B-B14F-4D97-AF65-F5344CB8AC3E}">
        <p14:creationId xmlns:p14="http://schemas.microsoft.com/office/powerpoint/2010/main" val="3794041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8401E9-9AC7-BDB9-9B12-10922EB0EA25}"/>
              </a:ext>
            </a:extLst>
          </p:cNvPr>
          <p:cNvSpPr>
            <a:spLocks noGrp="1"/>
          </p:cNvSpPr>
          <p:nvPr>
            <p:ph type="title"/>
          </p:nvPr>
        </p:nvSpPr>
        <p:spPr>
          <a:xfrm>
            <a:off x="521308" y="1412488"/>
            <a:ext cx="2899189" cy="4363844"/>
          </a:xfrm>
        </p:spPr>
        <p:txBody>
          <a:bodyPr vert="horz" lIns="91440" tIns="45720" rIns="91440" bIns="45720" rtlCol="0" anchor="t">
            <a:normAutofit/>
          </a:bodyPr>
          <a:lstStyle/>
          <a:p>
            <a:r>
              <a:rPr lang="en-US" sz="3700" b="1" kern="1200" dirty="0">
                <a:solidFill>
                  <a:srgbClr val="FFFFFF"/>
                </a:solidFill>
                <a:latin typeface="+mj-lt"/>
                <a:ea typeface="+mj-ea"/>
                <a:cs typeface="+mj-cs"/>
              </a:rPr>
              <a:t>Swim Group Overall Requirements </a:t>
            </a:r>
          </a:p>
        </p:txBody>
      </p:sp>
      <p:sp>
        <p:nvSpPr>
          <p:cNvPr id="3" name="Content Placeholder 2">
            <a:extLst>
              <a:ext uri="{FF2B5EF4-FFF2-40B4-BE49-F238E27FC236}">
                <a16:creationId xmlns:a16="http://schemas.microsoft.com/office/drawing/2014/main" id="{05C9F05F-E718-5BE7-B790-CE5634AC90C3}"/>
              </a:ext>
            </a:extLst>
          </p:cNvPr>
          <p:cNvSpPr>
            <a:spLocks noGrp="1"/>
          </p:cNvSpPr>
          <p:nvPr>
            <p:ph idx="1"/>
          </p:nvPr>
        </p:nvSpPr>
        <p:spPr>
          <a:xfrm>
            <a:off x="8314679" y="360680"/>
            <a:ext cx="3958597" cy="6355080"/>
          </a:xfrm>
        </p:spPr>
        <p:txBody>
          <a:bodyPr vert="horz" lIns="91440" tIns="45720" rIns="91440" bIns="45720" rtlCol="0">
            <a:normAutofit fontScale="70000" lnSpcReduction="20000"/>
          </a:bodyPr>
          <a:lstStyle/>
          <a:p>
            <a:pPr marL="0" indent="0">
              <a:buNone/>
            </a:pPr>
            <a:r>
              <a:rPr lang="en-US" sz="2600" b="1" dirty="0"/>
              <a:t>Platinum/Gold II</a:t>
            </a:r>
          </a:p>
          <a:p>
            <a:r>
              <a:rPr lang="en-US" sz="2400" b="0" i="0" dirty="0">
                <a:effectLst/>
              </a:rPr>
              <a:t>Swimmer must maintain "BB" times throughout the season to remain in this group. </a:t>
            </a:r>
          </a:p>
          <a:p>
            <a:r>
              <a:rPr lang="en-US" sz="2400" b="0" i="0" dirty="0">
                <a:effectLst/>
              </a:rPr>
              <a:t>Swimmer must attend 3 practices or more per week </a:t>
            </a:r>
          </a:p>
          <a:p>
            <a:r>
              <a:rPr lang="en-US" sz="2400" b="0" i="0" dirty="0">
                <a:effectLst/>
              </a:rPr>
              <a:t>Swimmer must attend 6 or more meets during the Fall Season (September - May)</a:t>
            </a:r>
          </a:p>
          <a:p>
            <a:pPr lvl="1"/>
            <a:endParaRPr lang="en-US" sz="2000" dirty="0"/>
          </a:p>
          <a:p>
            <a:pPr marL="0" indent="0">
              <a:buNone/>
            </a:pPr>
            <a:r>
              <a:rPr lang="en-US" sz="2500" b="1" dirty="0"/>
              <a:t>Silver/ Gold I (High School Prep)</a:t>
            </a:r>
          </a:p>
          <a:p>
            <a:r>
              <a:rPr lang="en-US" sz="2500" b="0" i="0" dirty="0">
                <a:effectLst/>
              </a:rPr>
              <a:t>Swimmer must maintain the standard times described throughout the season to remain in this group </a:t>
            </a:r>
          </a:p>
          <a:p>
            <a:r>
              <a:rPr lang="en-US" sz="2500" b="0" i="0" dirty="0">
                <a:effectLst/>
              </a:rPr>
              <a:t>Swimmer must attend 3 practices or more per week </a:t>
            </a:r>
          </a:p>
          <a:p>
            <a:r>
              <a:rPr lang="en-US" sz="2500" b="0" i="0" dirty="0">
                <a:effectLst/>
              </a:rPr>
              <a:t>Swimmer must attend 5 or more meets during the Fall Season (September - May)</a:t>
            </a:r>
          </a:p>
          <a:p>
            <a:pPr marL="457200" lvl="1"/>
            <a:endParaRPr lang="en-US" sz="2500" b="0" i="0" dirty="0">
              <a:effectLst/>
            </a:endParaRPr>
          </a:p>
          <a:p>
            <a:pPr marL="0" indent="0">
              <a:buNone/>
            </a:pPr>
            <a:r>
              <a:rPr lang="en-US" sz="2500" b="1" i="0" dirty="0">
                <a:effectLst/>
              </a:rPr>
              <a:t>Bronze</a:t>
            </a:r>
          </a:p>
          <a:p>
            <a:r>
              <a:rPr lang="en-US" sz="2500" b="0" i="0" dirty="0">
                <a:effectLst/>
              </a:rPr>
              <a:t>Swimmer must attend 2 practices or more per week </a:t>
            </a:r>
          </a:p>
          <a:p>
            <a:r>
              <a:rPr lang="en-US" sz="2500" b="0" i="0" dirty="0">
                <a:effectLst/>
              </a:rPr>
              <a:t>Swimmer must attend 3 or more meets during the Fall Season (September - May)</a:t>
            </a:r>
          </a:p>
          <a:p>
            <a:pPr marL="457200" lvl="1"/>
            <a:endParaRPr lang="en-US" sz="1000" b="0" i="0" dirty="0">
              <a:effectLst/>
            </a:endParaRPr>
          </a:p>
        </p:txBody>
      </p:sp>
      <p:cxnSp>
        <p:nvCxnSpPr>
          <p:cNvPr id="26"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44A0DBD-919F-DE82-1C4B-02D6EB8C2EE0}"/>
              </a:ext>
            </a:extLst>
          </p:cNvPr>
          <p:cNvSpPr txBox="1">
            <a:spLocks/>
          </p:cNvSpPr>
          <p:nvPr/>
        </p:nvSpPr>
        <p:spPr>
          <a:xfrm>
            <a:off x="5548312" y="4565650"/>
            <a:ext cx="29241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50" b="0" i="0" dirty="0">
              <a:effectLst/>
              <a:latin typeface="Roboto" panose="02000000000000000000" pitchFamily="2" charset="0"/>
            </a:endParaRPr>
          </a:p>
        </p:txBody>
      </p:sp>
      <p:sp>
        <p:nvSpPr>
          <p:cNvPr id="14" name="TextBox 13">
            <a:extLst>
              <a:ext uri="{FF2B5EF4-FFF2-40B4-BE49-F238E27FC236}">
                <a16:creationId xmlns:a16="http://schemas.microsoft.com/office/drawing/2014/main" id="{3698D791-8BD4-D05C-3492-3CFFF4D295AA}"/>
              </a:ext>
            </a:extLst>
          </p:cNvPr>
          <p:cNvSpPr txBox="1"/>
          <p:nvPr/>
        </p:nvSpPr>
        <p:spPr>
          <a:xfrm>
            <a:off x="4575589" y="1945889"/>
            <a:ext cx="3197701" cy="4363844"/>
          </a:xfrm>
          <a:prstGeom prst="rect">
            <a:avLst/>
          </a:prstGeom>
        </p:spPr>
        <p:txBody>
          <a:bodyPr vert="horz" lIns="91440" tIns="45720" rIns="91440" bIns="45720" rtlCol="0">
            <a:normAutofit/>
          </a:bodyPr>
          <a:lstStyle/>
          <a:p>
            <a:pPr>
              <a:lnSpc>
                <a:spcPct val="90000"/>
              </a:lnSpc>
              <a:spcAft>
                <a:spcPts val="600"/>
              </a:spcAft>
            </a:pPr>
            <a:r>
              <a:rPr lang="en-US" sz="2000" b="1" i="0" dirty="0">
                <a:effectLst/>
              </a:rPr>
              <a:t>MINIMUM MEET, TIME , &amp; PRACTICE REQUIREMENTS   </a:t>
            </a:r>
          </a:p>
          <a:p>
            <a:pPr>
              <a:lnSpc>
                <a:spcPct val="90000"/>
              </a:lnSpc>
              <a:spcAft>
                <a:spcPts val="600"/>
              </a:spcAft>
            </a:pPr>
            <a:r>
              <a:rPr lang="en-US" sz="2000" b="0" i="0" dirty="0">
                <a:effectLst/>
              </a:rPr>
              <a:t>Coach reserves the right to move swimmer back down to lower group for the entire season if swimmer does not stay competitive within level and/or meet below criteria: </a:t>
            </a:r>
          </a:p>
        </p:txBody>
      </p:sp>
    </p:spTree>
    <p:extLst>
      <p:ext uri="{BB962C8B-B14F-4D97-AF65-F5344CB8AC3E}">
        <p14:creationId xmlns:p14="http://schemas.microsoft.com/office/powerpoint/2010/main" val="241675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E55C29-4BAF-D9F6-044C-7EDB7B1DA965}"/>
              </a:ext>
            </a:extLst>
          </p:cNvPr>
          <p:cNvSpPr>
            <a:spLocks noGrp="1"/>
          </p:cNvSpPr>
          <p:nvPr>
            <p:ph type="title"/>
          </p:nvPr>
        </p:nvSpPr>
        <p:spPr>
          <a:xfrm>
            <a:off x="800097" y="349112"/>
            <a:ext cx="10044023" cy="877729"/>
          </a:xfrm>
        </p:spPr>
        <p:txBody>
          <a:bodyPr vert="horz" lIns="91440" tIns="45720" rIns="91440" bIns="45720" rtlCol="0" anchor="ctr">
            <a:normAutofit/>
          </a:bodyPr>
          <a:lstStyle/>
          <a:p>
            <a:r>
              <a:rPr lang="en-US" sz="4000" b="1" kern="1200" dirty="0">
                <a:solidFill>
                  <a:srgbClr val="FFFFFF"/>
                </a:solidFill>
                <a:latin typeface="+mj-lt"/>
                <a:ea typeface="+mj-ea"/>
                <a:cs typeface="+mj-cs"/>
              </a:rPr>
              <a:t>PRACTICE EQUIPMENT REQUIREMENTS</a:t>
            </a:r>
          </a:p>
        </p:txBody>
      </p:sp>
      <p:graphicFrame>
        <p:nvGraphicFramePr>
          <p:cNvPr id="6" name="Content Placeholder 2">
            <a:extLst>
              <a:ext uri="{FF2B5EF4-FFF2-40B4-BE49-F238E27FC236}">
                <a16:creationId xmlns:a16="http://schemas.microsoft.com/office/drawing/2014/main" id="{74A1C08D-C310-F9B4-A151-8F04809A9A65}"/>
              </a:ext>
            </a:extLst>
          </p:cNvPr>
          <p:cNvGraphicFramePr/>
          <p:nvPr>
            <p:extLst>
              <p:ext uri="{D42A27DB-BD31-4B8C-83A1-F6EECF244321}">
                <p14:modId xmlns:p14="http://schemas.microsoft.com/office/powerpoint/2010/main" val="55273200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85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276C9-B4F0-C5B9-4D8E-B8F31246F3A4}"/>
              </a:ext>
            </a:extLst>
          </p:cNvPr>
          <p:cNvSpPr>
            <a:spLocks noGrp="1"/>
          </p:cNvSpPr>
          <p:nvPr>
            <p:ph type="title"/>
          </p:nvPr>
        </p:nvSpPr>
        <p:spPr>
          <a:xfrm>
            <a:off x="586478" y="1683756"/>
            <a:ext cx="3115265" cy="3202569"/>
          </a:xfrm>
        </p:spPr>
        <p:txBody>
          <a:bodyPr anchor="b">
            <a:normAutofit/>
          </a:bodyPr>
          <a:lstStyle/>
          <a:p>
            <a:pPr algn="r"/>
            <a:r>
              <a:rPr lang="en-US" sz="3400" dirty="0">
                <a:solidFill>
                  <a:srgbClr val="FFFFFF"/>
                </a:solidFill>
              </a:rPr>
              <a:t>TEAM COMPETITION REQUIREMENTS</a:t>
            </a:r>
            <a:br>
              <a:rPr lang="en-US" sz="3400" dirty="0">
                <a:solidFill>
                  <a:srgbClr val="FFFFFF"/>
                </a:solidFill>
              </a:rPr>
            </a:br>
            <a:r>
              <a:rPr lang="en-US" sz="3400" dirty="0">
                <a:solidFill>
                  <a:schemeClr val="bg1"/>
                </a:solidFill>
                <a:hlinkClick r:id="rId2">
                  <a:extLst>
                    <a:ext uri="{A12FA001-AC4F-418D-AE19-62706E023703}">
                      <ahyp:hlinkClr xmlns:ahyp="http://schemas.microsoft.com/office/drawing/2018/hyperlinkcolor" val="tx"/>
                    </a:ext>
                  </a:extLst>
                </a:hlinkClick>
              </a:rPr>
              <a:t>Fall Practice Schedule</a:t>
            </a:r>
            <a:br>
              <a:rPr lang="en-US" sz="3400" dirty="0">
                <a:solidFill>
                  <a:srgbClr val="FFFFFF"/>
                </a:solidFill>
              </a:rPr>
            </a:br>
            <a:endParaRPr lang="en-US" sz="3400" dirty="0">
              <a:solidFill>
                <a:srgbClr val="FFFFFF"/>
              </a:solidFill>
            </a:endParaRPr>
          </a:p>
        </p:txBody>
      </p:sp>
      <p:graphicFrame>
        <p:nvGraphicFramePr>
          <p:cNvPr id="5" name="Content Placeholder 2">
            <a:extLst>
              <a:ext uri="{FF2B5EF4-FFF2-40B4-BE49-F238E27FC236}">
                <a16:creationId xmlns:a16="http://schemas.microsoft.com/office/drawing/2014/main" id="{E57A9A06-799C-1A8D-E4D2-7DF3CD0DC66C}"/>
              </a:ext>
            </a:extLst>
          </p:cNvPr>
          <p:cNvGraphicFramePr>
            <a:graphicFrameLocks noGrp="1"/>
          </p:cNvGraphicFramePr>
          <p:nvPr>
            <p:ph idx="1"/>
            <p:extLst>
              <p:ext uri="{D42A27DB-BD31-4B8C-83A1-F6EECF244321}">
                <p14:modId xmlns:p14="http://schemas.microsoft.com/office/powerpoint/2010/main" val="44638718"/>
              </p:ext>
            </p:extLst>
          </p:nvPr>
        </p:nvGraphicFramePr>
        <p:xfrm>
          <a:off x="4288221" y="219075"/>
          <a:ext cx="7675179" cy="5985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580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F792B9-74A1-3E4E-BDA9-5B820B0AB8A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Deck Procedures </a:t>
            </a:r>
          </a:p>
        </p:txBody>
      </p:sp>
      <p:graphicFrame>
        <p:nvGraphicFramePr>
          <p:cNvPr id="12" name="Content Placeholder 2">
            <a:extLst>
              <a:ext uri="{FF2B5EF4-FFF2-40B4-BE49-F238E27FC236}">
                <a16:creationId xmlns:a16="http://schemas.microsoft.com/office/drawing/2014/main" id="{849286D2-04AA-6B01-C847-EEB21C4BE3AC}"/>
              </a:ext>
            </a:extLst>
          </p:cNvPr>
          <p:cNvGraphicFramePr>
            <a:graphicFrameLocks noGrp="1"/>
          </p:cNvGraphicFramePr>
          <p:nvPr>
            <p:ph idx="1"/>
            <p:extLst>
              <p:ext uri="{D42A27DB-BD31-4B8C-83A1-F6EECF244321}">
                <p14:modId xmlns:p14="http://schemas.microsoft.com/office/powerpoint/2010/main" val="312352652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9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2AF704-9293-CE31-79BF-0379D4F52D50}"/>
              </a:ext>
            </a:extLst>
          </p:cNvPr>
          <p:cNvSpPr>
            <a:spLocks noGrp="1"/>
          </p:cNvSpPr>
          <p:nvPr>
            <p:ph type="title"/>
          </p:nvPr>
        </p:nvSpPr>
        <p:spPr>
          <a:xfrm>
            <a:off x="786296" y="349112"/>
            <a:ext cx="10044023" cy="877729"/>
          </a:xfrm>
        </p:spPr>
        <p:txBody>
          <a:bodyPr anchor="ctr">
            <a:normAutofit/>
          </a:bodyPr>
          <a:lstStyle/>
          <a:p>
            <a:r>
              <a:rPr lang="en-US" sz="4000" b="1" dirty="0">
                <a:solidFill>
                  <a:srgbClr val="FFFFFF"/>
                </a:solidFill>
              </a:rPr>
              <a:t>ADMINISTRATIVE ITEMS</a:t>
            </a:r>
          </a:p>
        </p:txBody>
      </p:sp>
      <p:graphicFrame>
        <p:nvGraphicFramePr>
          <p:cNvPr id="5" name="Content Placeholder 2">
            <a:extLst>
              <a:ext uri="{FF2B5EF4-FFF2-40B4-BE49-F238E27FC236}">
                <a16:creationId xmlns:a16="http://schemas.microsoft.com/office/drawing/2014/main" id="{46A296E6-1717-984D-8B71-EC8D47DCF5FF}"/>
              </a:ext>
            </a:extLst>
          </p:cNvPr>
          <p:cNvGraphicFramePr>
            <a:graphicFrameLocks noGrp="1"/>
          </p:cNvGraphicFramePr>
          <p:nvPr>
            <p:ph idx="1"/>
            <p:extLst>
              <p:ext uri="{D42A27DB-BD31-4B8C-83A1-F6EECF244321}">
                <p14:modId xmlns:p14="http://schemas.microsoft.com/office/powerpoint/2010/main" val="3596727495"/>
              </p:ext>
            </p:extLst>
          </p:nvPr>
        </p:nvGraphicFramePr>
        <p:xfrm>
          <a:off x="786296" y="212032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389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0960-6732-54F0-DAD0-75199260CFEA}"/>
              </a:ext>
            </a:extLst>
          </p:cNvPr>
          <p:cNvSpPr>
            <a:spLocks noGrp="1"/>
          </p:cNvSpPr>
          <p:nvPr>
            <p:ph type="title"/>
          </p:nvPr>
        </p:nvSpPr>
        <p:spPr>
          <a:xfrm>
            <a:off x="0" y="82187"/>
            <a:ext cx="12192000" cy="1325563"/>
          </a:xfrm>
          <a:solidFill>
            <a:srgbClr val="00B0F0"/>
          </a:solidFill>
        </p:spPr>
        <p:txBody>
          <a:bodyPr/>
          <a:lstStyle/>
          <a:p>
            <a:r>
              <a:rPr lang="en-US" b="1" dirty="0">
                <a:solidFill>
                  <a:schemeClr val="bg1"/>
                </a:solidFill>
                <a:effectLst>
                  <a:outerShdw blurRad="38100" dist="38100" dir="2700000" algn="tl">
                    <a:srgbClr val="000000">
                      <a:alpha val="43137"/>
                    </a:srgbClr>
                  </a:outerShdw>
                </a:effectLst>
              </a:rPr>
              <a:t>WELCOME TO ASTS : “ABOUT US” </a:t>
            </a:r>
          </a:p>
        </p:txBody>
      </p:sp>
      <p:sp>
        <p:nvSpPr>
          <p:cNvPr id="3" name="Content Placeholder 2">
            <a:extLst>
              <a:ext uri="{FF2B5EF4-FFF2-40B4-BE49-F238E27FC236}">
                <a16:creationId xmlns:a16="http://schemas.microsoft.com/office/drawing/2014/main" id="{ADD15724-6B80-068F-91BC-6444291A808B}"/>
              </a:ext>
            </a:extLst>
          </p:cNvPr>
          <p:cNvSpPr>
            <a:spLocks noGrp="1"/>
          </p:cNvSpPr>
          <p:nvPr>
            <p:ph idx="1"/>
          </p:nvPr>
        </p:nvSpPr>
        <p:spPr>
          <a:xfrm>
            <a:off x="400050" y="1524403"/>
            <a:ext cx="10953750" cy="3614738"/>
          </a:xfrm>
        </p:spPr>
        <p:txBody>
          <a:bodyPr>
            <a:normAutofit/>
          </a:bodyPr>
          <a:lstStyle/>
          <a:p>
            <a:pPr marL="0" indent="0">
              <a:buNone/>
            </a:pPr>
            <a:endParaRPr lang="en-US" sz="2000" dirty="0">
              <a:solidFill>
                <a:srgbClr val="666666"/>
              </a:solidFill>
            </a:endParaRPr>
          </a:p>
          <a:p>
            <a:pPr marL="0" indent="0">
              <a:buNone/>
            </a:pPr>
            <a:r>
              <a:rPr lang="en-US" sz="2000" b="0" i="0" dirty="0">
                <a:solidFill>
                  <a:srgbClr val="666666"/>
                </a:solidFill>
                <a:effectLst/>
              </a:rPr>
              <a:t>Accokeek Stroke Technique Swim Team was established in 2013 as a technique-based program created to assist swimmers in stroke refinement and provide a competitive edge. Currently ASTS has become a competitive USA Swim Team and transformed into the present-day nonprofit organization in Southern Area Prince Georges and Northern Charles Counties centered around not only technique and goal-oriented swimming but to provide an opportunity for the community to learn to swim. ASTS participates in community food drives, mentorship program opportunities, and scholarships for families that are enduring financial hardships. As the team continues to grow, the core mission will remain the same, “preparing swimmers in the life sport of swimming.”</a:t>
            </a:r>
          </a:p>
          <a:p>
            <a:pPr marL="0" indent="0">
              <a:buNone/>
            </a:pPr>
            <a:endParaRPr lang="en-US" sz="2000" dirty="0"/>
          </a:p>
        </p:txBody>
      </p:sp>
      <p:sp>
        <p:nvSpPr>
          <p:cNvPr id="6" name="TextBox 5">
            <a:extLst>
              <a:ext uri="{FF2B5EF4-FFF2-40B4-BE49-F238E27FC236}">
                <a16:creationId xmlns:a16="http://schemas.microsoft.com/office/drawing/2014/main" id="{F05ACC5D-024B-8FFD-8315-751F961F5E6A}"/>
              </a:ext>
            </a:extLst>
          </p:cNvPr>
          <p:cNvSpPr txBox="1"/>
          <p:nvPr/>
        </p:nvSpPr>
        <p:spPr>
          <a:xfrm>
            <a:off x="695325" y="4497942"/>
            <a:ext cx="10658475" cy="2492990"/>
          </a:xfrm>
          <a:prstGeom prst="rect">
            <a:avLst/>
          </a:prstGeom>
          <a:noFill/>
        </p:spPr>
        <p:txBody>
          <a:bodyPr wrap="square" rtlCol="0">
            <a:spAutoFit/>
          </a:bodyPr>
          <a:lstStyle/>
          <a:p>
            <a:pPr algn="ctr">
              <a:spcAft>
                <a:spcPts val="600"/>
              </a:spcAft>
            </a:pPr>
            <a:r>
              <a:rPr lang="en-US" sz="2500" b="1" dirty="0">
                <a:solidFill>
                  <a:srgbClr val="00B0F0"/>
                </a:solidFill>
                <a:effectLst>
                  <a:outerShdw blurRad="38100" dist="38100" dir="2700000" algn="tl">
                    <a:srgbClr val="000000">
                      <a:alpha val="43137"/>
                    </a:srgbClr>
                  </a:outerShdw>
                </a:effectLst>
              </a:rPr>
              <a:t>TOP TEAM COMPETITIVE ACCOMPLISHMENTS </a:t>
            </a:r>
          </a:p>
          <a:p>
            <a:pPr algn="ctr">
              <a:spcAft>
                <a:spcPts val="600"/>
              </a:spcAft>
            </a:pPr>
            <a:r>
              <a:rPr lang="en-US" sz="2500" b="1" dirty="0"/>
              <a:t>ASTS Swim Team has produced Division II and III College Swimmers</a:t>
            </a:r>
          </a:p>
          <a:p>
            <a:pPr algn="ctr">
              <a:spcAft>
                <a:spcPts val="600"/>
              </a:spcAft>
            </a:pPr>
            <a:r>
              <a:rPr lang="en-US" sz="2500" b="1" dirty="0"/>
              <a:t>Produced College, USA swim team, Prince-Mont, and High School head coaches </a:t>
            </a:r>
          </a:p>
          <a:p>
            <a:pPr algn="ctr">
              <a:spcAft>
                <a:spcPts val="600"/>
              </a:spcAft>
            </a:pPr>
            <a:r>
              <a:rPr lang="en-US" sz="2500" b="1" dirty="0"/>
              <a:t>Appearances in Championship and National Meets </a:t>
            </a:r>
          </a:p>
          <a:p>
            <a:pPr marL="285750" indent="-285750">
              <a:buFont typeface="Arial" panose="020B0604020202020204" pitchFamily="34" charset="0"/>
              <a:buChar char="•"/>
            </a:pPr>
            <a:endParaRPr lang="en-US" b="1" dirty="0"/>
          </a:p>
          <a:p>
            <a:endParaRPr lang="en-US" b="1" dirty="0"/>
          </a:p>
        </p:txBody>
      </p:sp>
    </p:spTree>
    <p:extLst>
      <p:ext uri="{BB962C8B-B14F-4D97-AF65-F5344CB8AC3E}">
        <p14:creationId xmlns:p14="http://schemas.microsoft.com/office/powerpoint/2010/main" val="365898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1C73C-CF22-479E-A6E0-9F5B1295AAD2}"/>
              </a:ext>
            </a:extLst>
          </p:cNvPr>
          <p:cNvSpPr>
            <a:spLocks noGrp="1"/>
          </p:cNvSpPr>
          <p:nvPr>
            <p:ph type="title"/>
          </p:nvPr>
        </p:nvSpPr>
        <p:spPr>
          <a:xfrm>
            <a:off x="572493" y="238539"/>
            <a:ext cx="11018520" cy="1434415"/>
          </a:xfrm>
        </p:spPr>
        <p:txBody>
          <a:bodyPr anchor="b">
            <a:normAutofit/>
          </a:bodyPr>
          <a:lstStyle/>
          <a:p>
            <a:r>
              <a:rPr lang="en-US" sz="5400" b="1" dirty="0">
                <a:effectLst>
                  <a:outerShdw blurRad="38100" dist="38100" dir="2700000" algn="tl">
                    <a:srgbClr val="000000">
                      <a:alpha val="43137"/>
                    </a:srgbClr>
                  </a:outerShdw>
                </a:effectLst>
              </a:rPr>
              <a:t>WELCOME TO USA SWIMMING</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B10C76-67EE-4938-B5DA-73F53D2C63B8}"/>
              </a:ext>
            </a:extLst>
          </p:cNvPr>
          <p:cNvSpPr>
            <a:spLocks noGrp="1"/>
          </p:cNvSpPr>
          <p:nvPr>
            <p:ph idx="1"/>
          </p:nvPr>
        </p:nvSpPr>
        <p:spPr>
          <a:xfrm>
            <a:off x="572492" y="2071315"/>
            <a:ext cx="7295158" cy="4548145"/>
          </a:xfrm>
        </p:spPr>
        <p:txBody>
          <a:bodyPr anchor="t">
            <a:normAutofit fontScale="92500" lnSpcReduction="10000"/>
          </a:bodyPr>
          <a:lstStyle/>
          <a:p>
            <a:pPr marL="0" indent="0">
              <a:buNone/>
            </a:pPr>
            <a:r>
              <a:rPr lang="en-US" sz="2000" b="1" dirty="0">
                <a:cs typeface="Arial" panose="020B0604020202020204" pitchFamily="34" charset="0"/>
              </a:rPr>
              <a:t>About USA Swimming</a:t>
            </a:r>
          </a:p>
          <a:p>
            <a:r>
              <a:rPr lang="en-US" sz="2000" dirty="0">
                <a:cs typeface="Arial" panose="020B0604020202020204" pitchFamily="34" charset="0"/>
              </a:rPr>
              <a:t>USA Swimming is the National Governing Body for the sport of swimming in the United States. We are a 400,000-member service organization that promotes the culture of swimming by creating opportunities for swimmers and coaches of all backgrounds to participate and advance in the sport through teams, events and education. </a:t>
            </a:r>
          </a:p>
          <a:p>
            <a:r>
              <a:rPr lang="en-US" sz="2000" dirty="0">
                <a:cs typeface="Arial" panose="020B0604020202020204" pitchFamily="34" charset="0"/>
              </a:rPr>
              <a:t>Our membership is comprised of swimmers from the age group level to the Olympic Team, as well as coaches and volunteers. Members can get involved through our more than 2,800 teams across the nation. </a:t>
            </a:r>
          </a:p>
          <a:p>
            <a:r>
              <a:rPr lang="en-US" sz="2000" dirty="0">
                <a:cs typeface="Arial" panose="020B0604020202020204" pitchFamily="34" charset="0"/>
              </a:rPr>
              <a:t>USA Swimming is also responsible for selecting and training teams for international competition including the Olympic Games, and strives to serve the sport through its core objectives including:  </a:t>
            </a:r>
          </a:p>
          <a:p>
            <a:pPr marL="502920" lvl="1" indent="0">
              <a:spcBef>
                <a:spcPts val="1200"/>
              </a:spcBef>
              <a:spcAft>
                <a:spcPts val="1200"/>
              </a:spcAft>
              <a:buNone/>
            </a:pPr>
            <a:r>
              <a:rPr lang="en-US" sz="2000" dirty="0">
                <a:cs typeface="Arial" panose="020B0604020202020204" pitchFamily="34" charset="0"/>
              </a:rPr>
              <a:t>• Build the base</a:t>
            </a:r>
            <a:br>
              <a:rPr lang="en-US" sz="2000" dirty="0">
                <a:cs typeface="Arial" panose="020B0604020202020204" pitchFamily="34" charset="0"/>
              </a:rPr>
            </a:br>
            <a:r>
              <a:rPr lang="en-US" sz="2000" dirty="0">
                <a:cs typeface="Arial" panose="020B0604020202020204" pitchFamily="34" charset="0"/>
              </a:rPr>
              <a:t>• Promote the sport</a:t>
            </a:r>
            <a:br>
              <a:rPr lang="en-US" sz="2000" dirty="0">
                <a:cs typeface="Arial" panose="020B0604020202020204" pitchFamily="34" charset="0"/>
              </a:rPr>
            </a:br>
            <a:r>
              <a:rPr lang="en-US" sz="2000" dirty="0">
                <a:cs typeface="Arial" panose="020B0604020202020204" pitchFamily="34" charset="0"/>
              </a:rPr>
              <a:t>• Achieve competitive success</a:t>
            </a:r>
          </a:p>
          <a:p>
            <a:pPr marL="0" indent="0">
              <a:buNone/>
            </a:pPr>
            <a:endParaRPr lang="en-US" sz="1500" dirty="0"/>
          </a:p>
        </p:txBody>
      </p:sp>
      <p:pic>
        <p:nvPicPr>
          <p:cNvPr id="5" name="Picture 4" descr="Logo, company name&#10;&#10;Description automatically generated">
            <a:extLst>
              <a:ext uri="{FF2B5EF4-FFF2-40B4-BE49-F238E27FC236}">
                <a16:creationId xmlns:a16="http://schemas.microsoft.com/office/drawing/2014/main" id="{40B25F5A-73C8-4FC5-A162-611308865F95}"/>
              </a:ext>
            </a:extLst>
          </p:cNvPr>
          <p:cNvPicPr>
            <a:picLocks noChangeAspect="1"/>
          </p:cNvPicPr>
          <p:nvPr/>
        </p:nvPicPr>
        <p:blipFill rotWithShape="1">
          <a:blip r:embed="rId2"/>
          <a:srcRect l="24078" r="24453" b="2"/>
          <a:stretch/>
        </p:blipFill>
        <p:spPr>
          <a:xfrm>
            <a:off x="7942358" y="2098193"/>
            <a:ext cx="3941064" cy="4096512"/>
          </a:xfrm>
          <a:prstGeom prst="rect">
            <a:avLst/>
          </a:prstGeom>
        </p:spPr>
      </p:pic>
    </p:spTree>
    <p:extLst>
      <p:ext uri="{BB962C8B-B14F-4D97-AF65-F5344CB8AC3E}">
        <p14:creationId xmlns:p14="http://schemas.microsoft.com/office/powerpoint/2010/main" val="134298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2293F-3C5B-4A3B-994A-BA9F0EB27667}"/>
              </a:ext>
            </a:extLst>
          </p:cNvPr>
          <p:cNvSpPr>
            <a:spLocks noGrp="1"/>
          </p:cNvSpPr>
          <p:nvPr>
            <p:ph type="title"/>
          </p:nvPr>
        </p:nvSpPr>
        <p:spPr>
          <a:xfrm>
            <a:off x="572493" y="238539"/>
            <a:ext cx="11018520" cy="1434415"/>
          </a:xfrm>
        </p:spPr>
        <p:txBody>
          <a:bodyPr anchor="b">
            <a:normAutofit/>
          </a:bodyPr>
          <a:lstStyle/>
          <a:p>
            <a:r>
              <a:rPr lang="en-US" sz="5400" b="1" dirty="0">
                <a:effectLst>
                  <a:outerShdw blurRad="38100" dist="38100" dir="2700000" algn="tl">
                    <a:srgbClr val="000000">
                      <a:alpha val="43137"/>
                    </a:srgbClr>
                  </a:outerShdw>
                </a:effectLst>
              </a:rPr>
              <a:t>ASTS SWIM TEAM GOVERNING BODY</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F2BE8F-00AB-46D0-A801-4AB70C2F8B74}"/>
              </a:ext>
            </a:extLst>
          </p:cNvPr>
          <p:cNvSpPr>
            <a:spLocks noGrp="1"/>
          </p:cNvSpPr>
          <p:nvPr>
            <p:ph idx="1"/>
          </p:nvPr>
        </p:nvSpPr>
        <p:spPr>
          <a:xfrm>
            <a:off x="572493" y="2071316"/>
            <a:ext cx="6713552" cy="4119172"/>
          </a:xfrm>
        </p:spPr>
        <p:txBody>
          <a:bodyPr anchor="t">
            <a:normAutofit/>
          </a:bodyPr>
          <a:lstStyle/>
          <a:p>
            <a:pPr marL="0" indent="0">
              <a:buNone/>
            </a:pPr>
            <a:r>
              <a:rPr lang="en-US" sz="1500" b="1">
                <a:hlinkClick r:id="rId2">
                  <a:extLst>
                    <a:ext uri="{A12FA001-AC4F-418D-AE19-62706E023703}">
                      <ahyp:hlinkClr xmlns:ahyp="http://schemas.microsoft.com/office/drawing/2018/hyperlinkcolor" val="tx"/>
                    </a:ext>
                  </a:extLst>
                </a:hlinkClick>
              </a:rPr>
              <a:t>POTOMAC VALLEY SWIMMING (PVS)</a:t>
            </a:r>
          </a:p>
          <a:p>
            <a:pPr>
              <a:spcAft>
                <a:spcPts val="1200"/>
              </a:spcAft>
            </a:pPr>
            <a:r>
              <a:rPr lang="en-US" sz="1500">
                <a:hlinkClick r:id="rId2">
                  <a:extLst>
                    <a:ext uri="{A12FA001-AC4F-418D-AE19-62706E023703}">
                      <ahyp:hlinkClr xmlns:ahyp="http://schemas.microsoft.com/office/drawing/2018/hyperlinkcolor" val="tx"/>
                    </a:ext>
                  </a:extLst>
                </a:hlinkClick>
              </a:rPr>
              <a:t>USA Swimming</a:t>
            </a:r>
            <a:r>
              <a:rPr lang="en-US" sz="1500"/>
              <a:t> is the National Governing Body (NGB) for competitive swimming in this country. It is sub-divided into 59 local swimming committees (LSCs) which maintain jurisdiction over local swimming competition. </a:t>
            </a:r>
            <a:r>
              <a:rPr lang="en-US" sz="1500" b="1"/>
              <a:t>Potomac Valley Swimming (PVS)</a:t>
            </a:r>
            <a:r>
              <a:rPr lang="en-US" sz="1500"/>
              <a:t>, the smallest in geographic area of the 59 LSCs, includes the District of Columbia, Montgomery and Prince George's counties in Maryland, and the counties of Fairfax and Arlington and the cities of Alexandria and Falls Church in Virginia. While small in area, PVS, with approximately 12,000 swimmers, is one of the largest in total number of swimmers in all of USA Swimming. </a:t>
            </a:r>
          </a:p>
          <a:p>
            <a:pPr>
              <a:spcAft>
                <a:spcPts val="1200"/>
              </a:spcAft>
            </a:pPr>
            <a:r>
              <a:rPr lang="en-US" sz="1500"/>
              <a:t>The approximately 45 member swim clubs in PVS offer competitive swim programs for the youth of this area from the novice to the Olympic competition level. Several World Record holders, past and present, have come out of PVS. Most of the PVS member clubs offer a variety of training levels, frequently at several locations and times and varying costs.</a:t>
            </a:r>
          </a:p>
          <a:p>
            <a:pPr>
              <a:spcAft>
                <a:spcPts val="1200"/>
              </a:spcAft>
            </a:pPr>
            <a:r>
              <a:rPr lang="en-US" sz="1500">
                <a:hlinkClick r:id="rId3">
                  <a:extLst>
                    <a:ext uri="{A12FA001-AC4F-418D-AE19-62706E023703}">
                      <ahyp:hlinkClr xmlns:ahyp="http://schemas.microsoft.com/office/drawing/2018/hyperlinkcolor" val="tx"/>
                    </a:ext>
                  </a:extLst>
                </a:hlinkClick>
              </a:rPr>
              <a:t>http://www.pvswim.org/</a:t>
            </a:r>
            <a:endParaRPr lang="en-US" sz="1500"/>
          </a:p>
        </p:txBody>
      </p:sp>
      <p:pic>
        <p:nvPicPr>
          <p:cNvPr id="8" name="Picture 7">
            <a:extLst>
              <a:ext uri="{FF2B5EF4-FFF2-40B4-BE49-F238E27FC236}">
                <a16:creationId xmlns:a16="http://schemas.microsoft.com/office/drawing/2014/main" id="{7FDFD8EC-2AF6-45DB-8283-B7738B0CEB47}"/>
              </a:ext>
            </a:extLst>
          </p:cNvPr>
          <p:cNvPicPr>
            <a:picLocks noChangeAspect="1"/>
          </p:cNvPicPr>
          <p:nvPr/>
        </p:nvPicPr>
        <p:blipFill rotWithShape="1">
          <a:blip r:embed="rId4"/>
          <a:srcRect l="1676" r="2116" b="-3"/>
          <a:stretch/>
        </p:blipFill>
        <p:spPr>
          <a:xfrm>
            <a:off x="7675658" y="2093976"/>
            <a:ext cx="3941064" cy="4096512"/>
          </a:xfrm>
          <a:prstGeom prst="rect">
            <a:avLst/>
          </a:prstGeom>
        </p:spPr>
      </p:pic>
    </p:spTree>
    <p:extLst>
      <p:ext uri="{BB962C8B-B14F-4D97-AF65-F5344CB8AC3E}">
        <p14:creationId xmlns:p14="http://schemas.microsoft.com/office/powerpoint/2010/main" val="248113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E4657-6CB0-FFFD-8CDC-AB0C439614EA}"/>
              </a:ext>
            </a:extLst>
          </p:cNvPr>
          <p:cNvSpPr>
            <a:spLocks noGrp="1"/>
          </p:cNvSpPr>
          <p:nvPr>
            <p:ph type="title"/>
          </p:nvPr>
        </p:nvSpPr>
        <p:spPr>
          <a:xfrm>
            <a:off x="325755" y="780450"/>
            <a:ext cx="5103495" cy="1088136"/>
          </a:xfrm>
        </p:spPr>
        <p:txBody>
          <a:bodyPr anchor="b">
            <a:noAutofit/>
          </a:bodyPr>
          <a:lstStyle/>
          <a:p>
            <a:r>
              <a:rPr lang="en-US" sz="4000" b="1" dirty="0">
                <a:effectLst>
                  <a:outerShdw blurRad="38100" dist="38100" dir="2700000" algn="tl">
                    <a:srgbClr val="000000">
                      <a:alpha val="43137"/>
                    </a:srgbClr>
                  </a:outerShdw>
                </a:effectLst>
              </a:rPr>
              <a:t>SWIMMING IS A SPORT </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3A504D6-3D41-7311-B601-D45EE9D6C3D8}"/>
              </a:ext>
            </a:extLst>
          </p:cNvPr>
          <p:cNvSpPr>
            <a:spLocks noGrp="1"/>
          </p:cNvSpPr>
          <p:nvPr>
            <p:ph idx="1"/>
          </p:nvPr>
        </p:nvSpPr>
        <p:spPr>
          <a:xfrm>
            <a:off x="411479" y="2688336"/>
            <a:ext cx="4498848" cy="3584448"/>
          </a:xfrm>
        </p:spPr>
        <p:txBody>
          <a:bodyPr anchor="t">
            <a:noAutofit/>
          </a:bodyPr>
          <a:lstStyle/>
          <a:p>
            <a:r>
              <a:rPr lang="en-US" sz="2500" dirty="0"/>
              <a:t>Professional Coaches</a:t>
            </a:r>
          </a:p>
          <a:p>
            <a:r>
              <a:rPr lang="en-US" sz="2500" dirty="0"/>
              <a:t>Competition </a:t>
            </a:r>
          </a:p>
          <a:p>
            <a:r>
              <a:rPr lang="en-US" sz="2500" dirty="0"/>
              <a:t>Injuries</a:t>
            </a:r>
          </a:p>
          <a:p>
            <a:r>
              <a:rPr lang="en-US" sz="2500" dirty="0"/>
              <a:t>Training </a:t>
            </a:r>
          </a:p>
          <a:p>
            <a:r>
              <a:rPr lang="en-US" sz="2500" dirty="0"/>
              <a:t>Practices </a:t>
            </a:r>
          </a:p>
          <a:p>
            <a:r>
              <a:rPr lang="en-US" sz="2500" dirty="0"/>
              <a:t>Seasons</a:t>
            </a:r>
          </a:p>
          <a:p>
            <a:r>
              <a:rPr lang="en-US" sz="2500" dirty="0"/>
              <a:t>Team-Mates </a:t>
            </a:r>
          </a:p>
          <a:p>
            <a:r>
              <a:rPr lang="en-US" sz="2500" dirty="0"/>
              <a:t>Team Requirements </a:t>
            </a:r>
          </a:p>
        </p:txBody>
      </p:sp>
      <p:pic>
        <p:nvPicPr>
          <p:cNvPr id="5" name="Picture 4" descr="A person in a pool wearing a hat and goggles&#10;&#10;Description automatically generated with medium confidence">
            <a:extLst>
              <a:ext uri="{FF2B5EF4-FFF2-40B4-BE49-F238E27FC236}">
                <a16:creationId xmlns:a16="http://schemas.microsoft.com/office/drawing/2014/main" id="{132F7F3D-5CE6-EB24-F53A-AD27A7B3F105}"/>
              </a:ext>
            </a:extLst>
          </p:cNvPr>
          <p:cNvPicPr>
            <a:picLocks noChangeAspect="1"/>
          </p:cNvPicPr>
          <p:nvPr/>
        </p:nvPicPr>
        <p:blipFill rotWithShape="1">
          <a:blip r:embed="rId2">
            <a:extLst>
              <a:ext uri="{28A0092B-C50C-407E-A947-70E740481C1C}">
                <a14:useLocalDpi xmlns:a14="http://schemas.microsoft.com/office/drawing/2010/main" val="0"/>
              </a:ext>
            </a:extLst>
          </a:blip>
          <a:srcRect l="5389" r="3814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90886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8FBC99-8931-44D1-9670-C2C68501DC1D}"/>
              </a:ext>
            </a:extLst>
          </p:cNvPr>
          <p:cNvSpPr>
            <a:spLocks noGrp="1"/>
          </p:cNvSpPr>
          <p:nvPr>
            <p:ph type="title"/>
          </p:nvPr>
        </p:nvSpPr>
        <p:spPr>
          <a:xfrm>
            <a:off x="241541" y="1412489"/>
            <a:ext cx="3521728" cy="4363844"/>
          </a:xfrm>
        </p:spPr>
        <p:txBody>
          <a:bodyPr vert="horz" lIns="91440" tIns="45720" rIns="91440" bIns="45720" rtlCol="0" anchor="t">
            <a:normAutofit/>
          </a:bodyPr>
          <a:lstStyle/>
          <a:p>
            <a:pPr algn="ctr"/>
            <a:r>
              <a:rPr lang="en-US" sz="4000" b="1" kern="1200" dirty="0">
                <a:solidFill>
                  <a:schemeClr val="accent4">
                    <a:lumMod val="75000"/>
                  </a:schemeClr>
                </a:solidFill>
                <a:latin typeface="+mj-lt"/>
                <a:ea typeface="+mj-ea"/>
                <a:cs typeface="+mj-cs"/>
              </a:rPr>
              <a:t>ASTS SWIM TEAM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-VS-</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SWIM LESSONS</a:t>
            </a:r>
          </a:p>
        </p:txBody>
      </p:sp>
      <p:sp>
        <p:nvSpPr>
          <p:cNvPr id="3" name="Content Placeholder 2">
            <a:extLst>
              <a:ext uri="{FF2B5EF4-FFF2-40B4-BE49-F238E27FC236}">
                <a16:creationId xmlns:a16="http://schemas.microsoft.com/office/drawing/2014/main" id="{33771DB9-7FAD-4E9E-A608-053B44DA47F7}"/>
              </a:ext>
            </a:extLst>
          </p:cNvPr>
          <p:cNvSpPr>
            <a:spLocks noGrp="1"/>
          </p:cNvSpPr>
          <p:nvPr>
            <p:ph idx="1"/>
          </p:nvPr>
        </p:nvSpPr>
        <p:spPr>
          <a:xfrm>
            <a:off x="4380855" y="1412489"/>
            <a:ext cx="3427283" cy="4363844"/>
          </a:xfrm>
        </p:spPr>
        <p:txBody>
          <a:bodyPr vert="horz" lIns="91440" tIns="45720" rIns="91440" bIns="45720" rtlCol="0">
            <a:normAutofit/>
          </a:bodyPr>
          <a:lstStyle/>
          <a:p>
            <a:pPr marL="0" indent="0" algn="ctr">
              <a:spcBef>
                <a:spcPts val="600"/>
              </a:spcBef>
              <a:spcAft>
                <a:spcPts val="600"/>
              </a:spcAft>
              <a:buNone/>
            </a:pPr>
            <a:r>
              <a:rPr lang="en-US" sz="1900" b="1" u="sng" dirty="0"/>
              <a:t>SWIM LESSONS </a:t>
            </a:r>
          </a:p>
          <a:p>
            <a:pPr lvl="1">
              <a:spcBef>
                <a:spcPts val="600"/>
              </a:spcBef>
              <a:spcAft>
                <a:spcPts val="600"/>
              </a:spcAft>
            </a:pPr>
            <a:r>
              <a:rPr lang="en-US" sz="1900" dirty="0"/>
              <a:t>Frequent sign ups </a:t>
            </a:r>
          </a:p>
          <a:p>
            <a:pPr lvl="1">
              <a:spcBef>
                <a:spcPts val="600"/>
              </a:spcBef>
              <a:spcAft>
                <a:spcPts val="600"/>
              </a:spcAft>
            </a:pPr>
            <a:r>
              <a:rPr lang="en-US" sz="1900" dirty="0"/>
              <a:t>Classes fill up quickly</a:t>
            </a:r>
          </a:p>
          <a:p>
            <a:pPr lvl="1">
              <a:spcBef>
                <a:spcPts val="600"/>
              </a:spcBef>
              <a:spcAft>
                <a:spcPts val="600"/>
              </a:spcAft>
            </a:pPr>
            <a:r>
              <a:rPr lang="en-US" sz="1900" dirty="0"/>
              <a:t>Teach tactical / mechanics of swimming </a:t>
            </a:r>
          </a:p>
          <a:p>
            <a:pPr lvl="1">
              <a:spcBef>
                <a:spcPts val="600"/>
              </a:spcBef>
              <a:spcAft>
                <a:spcPts val="600"/>
              </a:spcAft>
            </a:pPr>
            <a:r>
              <a:rPr lang="en-US" sz="1900" dirty="0"/>
              <a:t>No endurance and speed training</a:t>
            </a:r>
          </a:p>
          <a:p>
            <a:pPr lvl="1">
              <a:spcBef>
                <a:spcPts val="600"/>
              </a:spcBef>
              <a:spcAft>
                <a:spcPts val="600"/>
              </a:spcAft>
            </a:pPr>
            <a:r>
              <a:rPr lang="en-US" sz="1900" dirty="0"/>
              <a:t>Only teach set skills within designated class</a:t>
            </a:r>
          </a:p>
          <a:p>
            <a:pPr lvl="1">
              <a:spcBef>
                <a:spcPts val="600"/>
              </a:spcBef>
              <a:spcAft>
                <a:spcPts val="600"/>
              </a:spcAft>
            </a:pPr>
            <a:r>
              <a:rPr lang="en-US" sz="1900" dirty="0"/>
              <a:t>Students must meet skills to move on to next level</a:t>
            </a:r>
          </a:p>
          <a:p>
            <a:pPr lvl="1">
              <a:spcBef>
                <a:spcPts val="600"/>
              </a:spcBef>
              <a:spcAft>
                <a:spcPts val="600"/>
              </a:spcAft>
            </a:pPr>
            <a:r>
              <a:rPr lang="en-US" sz="1900" dirty="0"/>
              <a:t>No competition </a:t>
            </a:r>
          </a:p>
          <a:p>
            <a:pPr lvl="1">
              <a:spcBef>
                <a:spcPts val="600"/>
              </a:spcBef>
              <a:spcAft>
                <a:spcPts val="600"/>
              </a:spcAft>
            </a:pPr>
            <a:endParaRPr lang="en-US" sz="1900" dirty="0"/>
          </a:p>
          <a:p>
            <a:pPr marL="457200" lvl="1">
              <a:spcBef>
                <a:spcPts val="600"/>
              </a:spcBef>
              <a:spcAft>
                <a:spcPts val="600"/>
              </a:spcAft>
            </a:pPr>
            <a:endParaRPr lang="en-US" sz="1900"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72871075-700F-C797-EBD7-4456F0BD848E}"/>
              </a:ext>
            </a:extLst>
          </p:cNvPr>
          <p:cNvSpPr txBox="1">
            <a:spLocks/>
          </p:cNvSpPr>
          <p:nvPr/>
        </p:nvSpPr>
        <p:spPr>
          <a:xfrm>
            <a:off x="8451604" y="1412489"/>
            <a:ext cx="3197701" cy="4363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sz="1900" b="1" u="sng" dirty="0"/>
              <a:t>LEARN TO COMPETE</a:t>
            </a:r>
          </a:p>
          <a:p>
            <a:pPr lvl="1">
              <a:spcBef>
                <a:spcPts val="600"/>
              </a:spcBef>
              <a:spcAft>
                <a:spcPts val="600"/>
              </a:spcAft>
            </a:pPr>
            <a:r>
              <a:rPr lang="en-US" sz="2000" dirty="0"/>
              <a:t>1 sign up </a:t>
            </a:r>
          </a:p>
          <a:p>
            <a:pPr lvl="1">
              <a:spcBef>
                <a:spcPts val="600"/>
              </a:spcBef>
              <a:spcAft>
                <a:spcPts val="600"/>
              </a:spcAft>
            </a:pPr>
            <a:r>
              <a:rPr lang="en-US" sz="2000" dirty="0"/>
              <a:t>Group fills up quickly </a:t>
            </a:r>
          </a:p>
          <a:p>
            <a:pPr lvl="1">
              <a:spcBef>
                <a:spcPts val="600"/>
              </a:spcBef>
              <a:spcAft>
                <a:spcPts val="600"/>
              </a:spcAft>
            </a:pPr>
            <a:r>
              <a:rPr lang="en-US" sz="2000" dirty="0"/>
              <a:t>Learn 50 </a:t>
            </a:r>
            <a:r>
              <a:rPr lang="en-US" sz="2000" dirty="0" err="1"/>
              <a:t>yrds</a:t>
            </a:r>
            <a:r>
              <a:rPr lang="en-US" sz="2000" dirty="0"/>
              <a:t> freestyle, backstroke, simple dives by December (</a:t>
            </a:r>
            <a:r>
              <a:rPr lang="en-US" sz="2000" i="1" dirty="0"/>
              <a:t>most within 2mths)</a:t>
            </a:r>
            <a:endParaRPr lang="en-US" sz="2000" dirty="0"/>
          </a:p>
          <a:p>
            <a:pPr lvl="1">
              <a:spcBef>
                <a:spcPts val="600"/>
              </a:spcBef>
              <a:spcAft>
                <a:spcPts val="600"/>
              </a:spcAft>
            </a:pPr>
            <a:r>
              <a:rPr lang="en-US" sz="2000" dirty="0"/>
              <a:t>Accelerated  Program </a:t>
            </a:r>
          </a:p>
          <a:p>
            <a:pPr lvl="1">
              <a:spcBef>
                <a:spcPts val="600"/>
              </a:spcBef>
              <a:spcAft>
                <a:spcPts val="600"/>
              </a:spcAft>
            </a:pPr>
            <a:r>
              <a:rPr lang="en-US" sz="2000" dirty="0"/>
              <a:t>Endurance training along with mechanics </a:t>
            </a:r>
          </a:p>
          <a:p>
            <a:pPr marL="457200" lvl="1">
              <a:spcBef>
                <a:spcPts val="600"/>
              </a:spcBef>
              <a:spcAft>
                <a:spcPts val="600"/>
              </a:spcAft>
            </a:pPr>
            <a:endParaRPr lang="en-US" sz="2000" dirty="0"/>
          </a:p>
          <a:p>
            <a:pPr marL="457200" lvl="1">
              <a:spcBef>
                <a:spcPts val="600"/>
              </a:spcBef>
              <a:spcAft>
                <a:spcPts val="600"/>
              </a:spcAft>
            </a:pPr>
            <a:endParaRPr lang="en-US" sz="2000" dirty="0"/>
          </a:p>
        </p:txBody>
      </p:sp>
    </p:spTree>
    <p:extLst>
      <p:ext uri="{BB962C8B-B14F-4D97-AF65-F5344CB8AC3E}">
        <p14:creationId xmlns:p14="http://schemas.microsoft.com/office/powerpoint/2010/main" val="15559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8FBC99-8931-44D1-9670-C2C68501DC1D}"/>
              </a:ext>
            </a:extLst>
          </p:cNvPr>
          <p:cNvSpPr>
            <a:spLocks noGrp="1"/>
          </p:cNvSpPr>
          <p:nvPr>
            <p:ph type="title"/>
          </p:nvPr>
        </p:nvSpPr>
        <p:spPr>
          <a:xfrm>
            <a:off x="319178" y="1412488"/>
            <a:ext cx="3418212" cy="4363844"/>
          </a:xfrm>
        </p:spPr>
        <p:txBody>
          <a:bodyPr vert="horz" lIns="91440" tIns="45720" rIns="91440" bIns="45720" rtlCol="0" anchor="t">
            <a:normAutofit/>
          </a:bodyPr>
          <a:lstStyle/>
          <a:p>
            <a:pPr algn="ctr"/>
            <a:r>
              <a:rPr lang="en-US" sz="4000" b="1" dirty="0">
                <a:solidFill>
                  <a:schemeClr val="accent4">
                    <a:lumMod val="75000"/>
                  </a:schemeClr>
                </a:solidFill>
              </a:rPr>
              <a:t>ASTS SWIM TEAM </a:t>
            </a:r>
            <a:br>
              <a:rPr lang="en-US" sz="4000" dirty="0">
                <a:solidFill>
                  <a:srgbClr val="FFFFFF"/>
                </a:solidFill>
              </a:rPr>
            </a:br>
            <a:r>
              <a:rPr lang="en-US" sz="4000" dirty="0">
                <a:solidFill>
                  <a:srgbClr val="FFFFFF"/>
                </a:solidFill>
              </a:rPr>
              <a:t>-</a:t>
            </a:r>
            <a:r>
              <a:rPr lang="en-US" sz="4000" kern="1200" dirty="0">
                <a:solidFill>
                  <a:srgbClr val="FFFFFF"/>
                </a:solidFill>
                <a:latin typeface="+mj-lt"/>
                <a:ea typeface="+mj-ea"/>
                <a:cs typeface="+mj-cs"/>
              </a:rPr>
              <a:t>vs-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Prince-Mont Summer Swim  </a:t>
            </a:r>
          </a:p>
        </p:txBody>
      </p:sp>
      <p:sp>
        <p:nvSpPr>
          <p:cNvPr id="3" name="Content Placeholder 2">
            <a:extLst>
              <a:ext uri="{FF2B5EF4-FFF2-40B4-BE49-F238E27FC236}">
                <a16:creationId xmlns:a16="http://schemas.microsoft.com/office/drawing/2014/main" id="{33771DB9-7FAD-4E9E-A608-053B44DA47F7}"/>
              </a:ext>
            </a:extLst>
          </p:cNvPr>
          <p:cNvSpPr>
            <a:spLocks noGrp="1"/>
          </p:cNvSpPr>
          <p:nvPr>
            <p:ph idx="1"/>
          </p:nvPr>
        </p:nvSpPr>
        <p:spPr>
          <a:xfrm>
            <a:off x="4329112" y="440938"/>
            <a:ext cx="3533775" cy="6134100"/>
          </a:xfrm>
        </p:spPr>
        <p:txBody>
          <a:bodyPr vert="horz" lIns="91440" tIns="45720" rIns="91440" bIns="45720" rtlCol="0">
            <a:noAutofit/>
          </a:bodyPr>
          <a:lstStyle/>
          <a:p>
            <a:pPr marL="0" indent="0">
              <a:buNone/>
            </a:pPr>
            <a:r>
              <a:rPr lang="en-US" sz="1300" b="1" u="sng" dirty="0"/>
              <a:t>Winter Competition – USA Swimming </a:t>
            </a:r>
          </a:p>
          <a:p>
            <a:pPr lvl="1">
              <a:spcBef>
                <a:spcPts val="600"/>
              </a:spcBef>
              <a:spcAft>
                <a:spcPts val="600"/>
              </a:spcAft>
            </a:pPr>
            <a:r>
              <a:rPr lang="en-US" sz="1300" dirty="0"/>
              <a:t>Professional League</a:t>
            </a:r>
          </a:p>
          <a:p>
            <a:pPr lvl="1">
              <a:spcBef>
                <a:spcPts val="600"/>
              </a:spcBef>
              <a:spcAft>
                <a:spcPts val="600"/>
              </a:spcAft>
            </a:pPr>
            <a:r>
              <a:rPr lang="en-US" sz="1300" dirty="0"/>
              <a:t>Team Fall Season September-May</a:t>
            </a:r>
          </a:p>
          <a:p>
            <a:pPr lvl="1">
              <a:spcBef>
                <a:spcPts val="600"/>
              </a:spcBef>
              <a:spcAft>
                <a:spcPts val="600"/>
              </a:spcAft>
            </a:pPr>
            <a:r>
              <a:rPr lang="en-US" sz="1300" dirty="0"/>
              <a:t>Year around</a:t>
            </a:r>
          </a:p>
          <a:p>
            <a:pPr lvl="2">
              <a:spcBef>
                <a:spcPts val="600"/>
              </a:spcBef>
              <a:spcAft>
                <a:spcPts val="600"/>
              </a:spcAft>
            </a:pPr>
            <a:r>
              <a:rPr lang="en-US" sz="1300" dirty="0"/>
              <a:t>Short Course: September – March</a:t>
            </a:r>
          </a:p>
          <a:p>
            <a:pPr lvl="2">
              <a:spcBef>
                <a:spcPts val="600"/>
              </a:spcBef>
              <a:spcAft>
                <a:spcPts val="600"/>
              </a:spcAft>
            </a:pPr>
            <a:r>
              <a:rPr lang="en-US" sz="1300" dirty="0"/>
              <a:t>Long Course: April - August</a:t>
            </a:r>
          </a:p>
          <a:p>
            <a:pPr lvl="1">
              <a:spcBef>
                <a:spcPts val="600"/>
              </a:spcBef>
              <a:spcAft>
                <a:spcPts val="600"/>
              </a:spcAft>
            </a:pPr>
            <a:r>
              <a:rPr lang="en-US" sz="1300" dirty="0"/>
              <a:t>Open and LSC sponsored Championship Meets are pre-arranged through LSC a year in advanced</a:t>
            </a:r>
          </a:p>
          <a:p>
            <a:pPr lvl="1">
              <a:spcBef>
                <a:spcPts val="600"/>
              </a:spcBef>
              <a:spcAft>
                <a:spcPts val="600"/>
              </a:spcAft>
            </a:pPr>
            <a:r>
              <a:rPr lang="en-US" sz="1300" dirty="0"/>
              <a:t>Invitational Meets are set as placeholders a year in advanced</a:t>
            </a:r>
          </a:p>
          <a:p>
            <a:pPr lvl="1">
              <a:spcBef>
                <a:spcPts val="600"/>
              </a:spcBef>
              <a:spcAft>
                <a:spcPts val="600"/>
              </a:spcAft>
            </a:pPr>
            <a:r>
              <a:rPr lang="en-US" sz="1300" dirty="0"/>
              <a:t>Teams are ranked based on performance through USA Swimming</a:t>
            </a:r>
          </a:p>
          <a:p>
            <a:pPr lvl="1">
              <a:spcBef>
                <a:spcPts val="600"/>
              </a:spcBef>
              <a:spcAft>
                <a:spcPts val="600"/>
              </a:spcAft>
            </a:pPr>
            <a:r>
              <a:rPr lang="en-US" sz="1300" dirty="0"/>
              <a:t>Teams Schedules are determined by team and there are no set requirements on meet cadence and/participation </a:t>
            </a:r>
          </a:p>
          <a:p>
            <a:pPr lvl="1">
              <a:spcBef>
                <a:spcPts val="600"/>
              </a:spcBef>
              <a:spcAft>
                <a:spcPts val="600"/>
              </a:spcAft>
            </a:pPr>
            <a:r>
              <a:rPr lang="en-US" sz="1300" dirty="0"/>
              <a:t>Swim events and/or pool locations are sanctioned by USA swimming</a:t>
            </a:r>
          </a:p>
          <a:p>
            <a:pPr lvl="1">
              <a:spcBef>
                <a:spcPts val="600"/>
              </a:spcBef>
              <a:spcAft>
                <a:spcPts val="600"/>
              </a:spcAft>
            </a:pPr>
            <a:r>
              <a:rPr lang="en-US" sz="1300" dirty="0"/>
              <a:t>Times documented and used for college competition </a:t>
            </a:r>
          </a:p>
          <a:p>
            <a:pPr lvl="1">
              <a:spcBef>
                <a:spcPts val="600"/>
              </a:spcBef>
              <a:spcAft>
                <a:spcPts val="600"/>
              </a:spcAft>
            </a:pPr>
            <a:r>
              <a:rPr lang="en-US" sz="1300" dirty="0"/>
              <a:t>Times used for Olympic and/or FINA events </a:t>
            </a:r>
          </a:p>
        </p:txBody>
      </p:sp>
      <p:cxnSp>
        <p:nvCxnSpPr>
          <p:cNvPr id="34" name="Straight Connector 3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33771DB9-7FAD-4E9E-A608-053B44DA47F7}"/>
              </a:ext>
            </a:extLst>
          </p:cNvPr>
          <p:cNvSpPr txBox="1">
            <a:spLocks/>
          </p:cNvSpPr>
          <p:nvPr/>
        </p:nvSpPr>
        <p:spPr>
          <a:xfrm>
            <a:off x="8313730" y="440938"/>
            <a:ext cx="3297476" cy="5706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300" b="1" u="sng" dirty="0"/>
              <a:t>Summer Competition </a:t>
            </a:r>
            <a:r>
              <a:rPr lang="en-US" sz="1300" u="sng" dirty="0"/>
              <a:t>– Prince-Mont Swim League (PMSL)</a:t>
            </a:r>
          </a:p>
          <a:p>
            <a:pPr lvl="1">
              <a:spcBef>
                <a:spcPts val="600"/>
              </a:spcBef>
              <a:spcAft>
                <a:spcPts val="600"/>
              </a:spcAft>
            </a:pPr>
            <a:r>
              <a:rPr lang="en-US" sz="1300" dirty="0"/>
              <a:t>Recreational and used to introduce swim sport to Prince Georges, DC, Montgomery, Charles, and Anne Arundel Counties</a:t>
            </a:r>
          </a:p>
          <a:p>
            <a:pPr lvl="1">
              <a:spcBef>
                <a:spcPts val="600"/>
              </a:spcBef>
              <a:spcAft>
                <a:spcPts val="600"/>
              </a:spcAft>
            </a:pPr>
            <a:r>
              <a:rPr lang="en-US" sz="1300" dirty="0"/>
              <a:t>2 months practice and competition time</a:t>
            </a:r>
          </a:p>
          <a:p>
            <a:pPr lvl="1">
              <a:spcBef>
                <a:spcPts val="600"/>
              </a:spcBef>
              <a:spcAft>
                <a:spcPts val="600"/>
              </a:spcAft>
            </a:pPr>
            <a:r>
              <a:rPr lang="en-US" sz="1300" dirty="0"/>
              <a:t>Meets are pre-arranged 1 Year in advanced</a:t>
            </a:r>
          </a:p>
          <a:p>
            <a:pPr lvl="1">
              <a:spcBef>
                <a:spcPts val="600"/>
              </a:spcBef>
              <a:spcAft>
                <a:spcPts val="600"/>
              </a:spcAft>
            </a:pPr>
            <a:r>
              <a:rPr lang="en-US" sz="1300" dirty="0"/>
              <a:t>Teams are ranked according to points and swimmer performance</a:t>
            </a:r>
          </a:p>
          <a:p>
            <a:pPr lvl="1">
              <a:spcBef>
                <a:spcPts val="600"/>
              </a:spcBef>
              <a:spcAft>
                <a:spcPts val="600"/>
              </a:spcAft>
            </a:pPr>
            <a:r>
              <a:rPr lang="en-US" sz="1300" dirty="0"/>
              <a:t>Teams are placed in Divisions from A-F </a:t>
            </a:r>
          </a:p>
          <a:p>
            <a:pPr lvl="1">
              <a:spcBef>
                <a:spcPts val="600"/>
              </a:spcBef>
              <a:spcAft>
                <a:spcPts val="600"/>
              </a:spcAft>
            </a:pPr>
            <a:r>
              <a:rPr lang="en-US" sz="1300" dirty="0"/>
              <a:t>Regular season competitions are between two teams until Divisional and All-Star meets</a:t>
            </a:r>
          </a:p>
          <a:p>
            <a:pPr lvl="1">
              <a:spcBef>
                <a:spcPts val="600"/>
              </a:spcBef>
              <a:spcAft>
                <a:spcPts val="600"/>
              </a:spcAft>
            </a:pPr>
            <a:r>
              <a:rPr lang="en-US" sz="1300" dirty="0"/>
              <a:t>Swim events and/or pool locations are sanctioned by PMSL</a:t>
            </a:r>
          </a:p>
          <a:p>
            <a:pPr lvl="1">
              <a:spcBef>
                <a:spcPts val="600"/>
              </a:spcBef>
              <a:spcAft>
                <a:spcPts val="600"/>
              </a:spcAft>
            </a:pPr>
            <a:r>
              <a:rPr lang="en-US" sz="1300" dirty="0"/>
              <a:t>Times are tracked by </a:t>
            </a:r>
            <a:r>
              <a:rPr lang="en-US" sz="1300" dirty="0">
                <a:hlinkClick r:id="rId2"/>
              </a:rPr>
              <a:t>www.reachforthewall.org</a:t>
            </a:r>
            <a:r>
              <a:rPr lang="en-US" sz="1300" dirty="0"/>
              <a:t> and PMSL</a:t>
            </a:r>
          </a:p>
        </p:txBody>
      </p:sp>
    </p:spTree>
    <p:extLst>
      <p:ext uri="{BB962C8B-B14F-4D97-AF65-F5344CB8AC3E}">
        <p14:creationId xmlns:p14="http://schemas.microsoft.com/office/powerpoint/2010/main" val="183149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B23B69A9-5F4E-0586-BC8B-602223BC35E4}"/>
              </a:ext>
            </a:extLst>
          </p:cNvPr>
          <p:cNvPicPr>
            <a:picLocks noChangeAspect="1"/>
          </p:cNvPicPr>
          <p:nvPr/>
        </p:nvPicPr>
        <p:blipFill rotWithShape="1">
          <a:blip r:embed="rId2">
            <a:alphaModFix amt="40000"/>
          </a:blip>
          <a:srcRect t="15730"/>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904B51C5-0F24-FF56-24D1-11DA68E0A9CC}"/>
              </a:ext>
            </a:extLst>
          </p:cNvPr>
          <p:cNvSpPr>
            <a:spLocks noGrp="1"/>
          </p:cNvSpPr>
          <p:nvPr>
            <p:ph type="title"/>
          </p:nvPr>
        </p:nvSpPr>
        <p:spPr>
          <a:xfrm>
            <a:off x="838200" y="365125"/>
            <a:ext cx="10515600" cy="1325563"/>
          </a:xfrm>
        </p:spPr>
        <p:txBody>
          <a:bodyPr>
            <a:normAutofit/>
          </a:bodyPr>
          <a:lstStyle/>
          <a:p>
            <a:r>
              <a:rPr lang="en-US" sz="5000" b="1">
                <a:solidFill>
                  <a:schemeClr val="bg1"/>
                </a:solidFill>
                <a:effectLst>
                  <a:outerShdw blurRad="38100" dist="38100" dir="2700000" algn="tl">
                    <a:srgbClr val="000000">
                      <a:alpha val="43137"/>
                    </a:srgbClr>
                  </a:outerShdw>
                </a:effectLst>
              </a:rPr>
              <a:t>LOCATIONS AND HEAD COACHING STAFF</a:t>
            </a:r>
          </a:p>
        </p:txBody>
      </p:sp>
      <p:sp>
        <p:nvSpPr>
          <p:cNvPr id="17"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97428D20-4FA8-FD81-91FD-91A206A0982B}"/>
              </a:ext>
            </a:extLst>
          </p:cNvPr>
          <p:cNvGraphicFramePr>
            <a:graphicFrameLocks noGrp="1"/>
          </p:cNvGraphicFramePr>
          <p:nvPr>
            <p:ph idx="1"/>
            <p:extLst>
              <p:ext uri="{D42A27DB-BD31-4B8C-83A1-F6EECF244321}">
                <p14:modId xmlns:p14="http://schemas.microsoft.com/office/powerpoint/2010/main" val="3610791192"/>
              </p:ext>
            </p:extLst>
          </p:nvPr>
        </p:nvGraphicFramePr>
        <p:xfrm>
          <a:off x="838200" y="1949570"/>
          <a:ext cx="10876472" cy="4615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88251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DE195-87FB-080B-B795-0672C37A8518}"/>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effectLst>
                  <a:outerShdw blurRad="38100" dist="38100" dir="2700000" algn="tl">
                    <a:srgbClr val="000000">
                      <a:alpha val="43137"/>
                    </a:srgbClr>
                  </a:outerShdw>
                </a:effectLst>
              </a:rPr>
              <a:t>SWIM GROUPS LEARN TO COMPETE </a:t>
            </a:r>
          </a:p>
        </p:txBody>
      </p:sp>
      <p:sp>
        <p:nvSpPr>
          <p:cNvPr id="3" name="Content Placeholder 2">
            <a:extLst>
              <a:ext uri="{FF2B5EF4-FFF2-40B4-BE49-F238E27FC236}">
                <a16:creationId xmlns:a16="http://schemas.microsoft.com/office/drawing/2014/main" id="{E19DADCA-A247-29FC-1B5F-5CAFC5E04948}"/>
              </a:ext>
            </a:extLst>
          </p:cNvPr>
          <p:cNvSpPr>
            <a:spLocks noGrp="1"/>
          </p:cNvSpPr>
          <p:nvPr>
            <p:ph idx="1"/>
          </p:nvPr>
        </p:nvSpPr>
        <p:spPr>
          <a:xfrm>
            <a:off x="4367695" y="649480"/>
            <a:ext cx="7548080" cy="5546047"/>
          </a:xfrm>
        </p:spPr>
        <p:txBody>
          <a:bodyPr anchor="ctr">
            <a:normAutofit/>
          </a:bodyPr>
          <a:lstStyle/>
          <a:p>
            <a:pPr marL="0" indent="0" algn="ctr">
              <a:buNone/>
            </a:pPr>
            <a:r>
              <a:rPr lang="en-US" sz="1400" b="1" dirty="0"/>
              <a:t>This group will ONLY be held at SAARC and North Point (Starting September 2025).</a:t>
            </a:r>
            <a:endParaRPr lang="en-US" sz="1400" dirty="0"/>
          </a:p>
          <a:p>
            <a:r>
              <a:rPr lang="en-US" sz="1400" dirty="0"/>
              <a:t>ASTS Learn to Compete Program is designed for swimmers who are learning the mechanics of </a:t>
            </a:r>
            <a:r>
              <a:rPr lang="en-US" sz="1400" b="1" dirty="0"/>
              <a:t>freestyle and backstroke.</a:t>
            </a:r>
            <a:r>
              <a:rPr lang="en-US" sz="1400" dirty="0"/>
              <a:t> This group will allow swimmers the time and opportunity to build skills that will allow them to advance in the sport. </a:t>
            </a:r>
          </a:p>
          <a:p>
            <a:r>
              <a:rPr lang="en-US" sz="1400" dirty="0"/>
              <a:t>If your swimmer meets at least one of the following criteria below, they will need to swim sign up for this group.</a:t>
            </a:r>
          </a:p>
          <a:p>
            <a:pPr lvl="1"/>
            <a:r>
              <a:rPr lang="en-US" sz="1400" dirty="0"/>
              <a:t>Do not meet the criteria of the Bronze group </a:t>
            </a:r>
          </a:p>
          <a:p>
            <a:pPr lvl="1"/>
            <a:r>
              <a:rPr lang="en-US" sz="1400" dirty="0"/>
              <a:t>Learning to swim assisted by a coach </a:t>
            </a:r>
          </a:p>
          <a:p>
            <a:pPr lvl="1"/>
            <a:r>
              <a:rPr lang="en-US" sz="1400" dirty="0"/>
              <a:t>Swimming experiences are swim lessons </a:t>
            </a:r>
          </a:p>
          <a:p>
            <a:pPr lvl="1"/>
            <a:r>
              <a:rPr lang="en-US" sz="1400" dirty="0"/>
              <a:t>Have never competed either in a USA swim meet or summer recreational team ​</a:t>
            </a:r>
          </a:p>
          <a:p>
            <a:r>
              <a:rPr lang="en-US" sz="1400" b="1" dirty="0"/>
              <a:t>Criteria for Graduation:</a:t>
            </a:r>
            <a:endParaRPr lang="en-US" sz="1400" dirty="0"/>
          </a:p>
          <a:p>
            <a:pPr lvl="1"/>
            <a:r>
              <a:rPr lang="en-US" sz="1400" dirty="0"/>
              <a:t>Legal in both freestyle and backstroke </a:t>
            </a:r>
          </a:p>
          <a:p>
            <a:pPr lvl="1"/>
            <a:r>
              <a:rPr lang="en-US" sz="1400" dirty="0"/>
              <a:t>Must have a time in both the 50 freestyle and 50 backstroke in a USA Swimming Meet</a:t>
            </a:r>
          </a:p>
          <a:p>
            <a:pPr lvl="1"/>
            <a:r>
              <a:rPr lang="en-US" sz="1400" dirty="0"/>
              <a:t>Ability to properly flip turn in both freestyle and backstroke </a:t>
            </a:r>
          </a:p>
          <a:p>
            <a:pPr lvl="1"/>
            <a:r>
              <a:rPr lang="en-US" sz="1400" dirty="0"/>
              <a:t>Must compete in 3 or more meets during the season between (September - May) </a:t>
            </a:r>
          </a:p>
          <a:p>
            <a:pPr marL="0" indent="0">
              <a:buNone/>
            </a:pPr>
            <a:endParaRPr lang="en-US" sz="1400" dirty="0"/>
          </a:p>
          <a:p>
            <a:endParaRPr lang="en-US" sz="1400" dirty="0"/>
          </a:p>
        </p:txBody>
      </p:sp>
    </p:spTree>
    <p:extLst>
      <p:ext uri="{BB962C8B-B14F-4D97-AF65-F5344CB8AC3E}">
        <p14:creationId xmlns:p14="http://schemas.microsoft.com/office/powerpoint/2010/main" val="3681972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634</TotalTime>
  <Words>2430</Words>
  <Application>Microsoft Office PowerPoint</Application>
  <PresentationFormat>Widescreen</PresentationFormat>
  <Paragraphs>209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ASTS FALL INFORMATIONAL  MEETING </vt:lpstr>
      <vt:lpstr>WELCOME TO ASTS : “ABOUT US” </vt:lpstr>
      <vt:lpstr>WELCOME TO USA SWIMMING</vt:lpstr>
      <vt:lpstr>ASTS SWIM TEAM GOVERNING BODY</vt:lpstr>
      <vt:lpstr>SWIMMING IS A SPORT </vt:lpstr>
      <vt:lpstr>ASTS SWIM TEAM  -VS- SWIM LESSONS</vt:lpstr>
      <vt:lpstr>ASTS SWIM TEAM  -vs-  Prince-Mont Summer Swim  </vt:lpstr>
      <vt:lpstr>LOCATIONS AND HEAD COACHING STAFF</vt:lpstr>
      <vt:lpstr>SWIM GROUPS LEARN TO COMPETE </vt:lpstr>
      <vt:lpstr>SWIM GROUPS BRONZE </vt:lpstr>
      <vt:lpstr>SWIM GROUPS  SILVER</vt:lpstr>
      <vt:lpstr>SWIM GROUPS GOLD I -      HIGH SCHOOL PREP</vt:lpstr>
      <vt:lpstr>SWIM GROUPS – PLATINUM &amp; GOLD II </vt:lpstr>
      <vt:lpstr>Swim Group Overall Requirements </vt:lpstr>
      <vt:lpstr>PRACTICE EQUIPMENT REQUIREMENTS</vt:lpstr>
      <vt:lpstr>TEAM COMPETITION REQUIREMENTS Fall Practice Schedule </vt:lpstr>
      <vt:lpstr>Deck Procedures </vt:lpstr>
      <vt:lpstr>ADMINISTRATIVE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ASTS FALL INFORMATIONAL  MEETING </dc:title>
  <dc:creator>Banks, Dominique A.</dc:creator>
  <cp:lastModifiedBy>Nisse Hyson</cp:lastModifiedBy>
  <cp:revision>7</cp:revision>
  <dcterms:created xsi:type="dcterms:W3CDTF">2023-08-16T17:53:14Z</dcterms:created>
  <dcterms:modified xsi:type="dcterms:W3CDTF">2025-08-16T15:57:53Z</dcterms:modified>
</cp:coreProperties>
</file>