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515" r:id="rId5"/>
    <p:sldMasterId id="2147493503" r:id="rId6"/>
    <p:sldMasterId id="2147493467" r:id="rId7"/>
    <p:sldMasterId id="2147493479" r:id="rId8"/>
    <p:sldMasterId id="2147493491" r:id="rId9"/>
  </p:sldMasterIdLst>
  <p:notesMasterIdLst>
    <p:notesMasterId r:id="rId20"/>
  </p:notesMasterIdLst>
  <p:sldIdLst>
    <p:sldId id="344" r:id="rId10"/>
    <p:sldId id="347" r:id="rId11"/>
    <p:sldId id="348" r:id="rId12"/>
    <p:sldId id="349" r:id="rId13"/>
    <p:sldId id="350" r:id="rId14"/>
    <p:sldId id="352" r:id="rId15"/>
    <p:sldId id="353" r:id="rId16"/>
    <p:sldId id="357" r:id="rId17"/>
    <p:sldId id="355" r:id="rId18"/>
    <p:sldId id="356" r:id="rId19"/>
  </p:sldIdLst>
  <p:sldSz cx="9144000" cy="5143500" type="screen16x9"/>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ED20155-CDAD-2A4A-8920-E1FAB606886E}">
          <p14:sldIdLst>
            <p14:sldId id="344"/>
            <p14:sldId id="347"/>
            <p14:sldId id="348"/>
            <p14:sldId id="349"/>
            <p14:sldId id="350"/>
            <p14:sldId id="352"/>
            <p14:sldId id="353"/>
            <p14:sldId id="357"/>
            <p14:sldId id="355"/>
            <p14:sldId id="356"/>
          </p14:sldIdLst>
        </p14:section>
      </p14:sectionLst>
    </p:ext>
    <p:ext uri="{EFAFB233-063F-42B5-8137-9DF3F51BA10A}">
      <p15:sldGuideLst xmlns:p15="http://schemas.microsoft.com/office/powerpoint/2012/main">
        <p15:guide id="1" orient="horz" pos="324" userDrawn="1">
          <p15:clr>
            <a:srgbClr val="A4A3A4"/>
          </p15:clr>
        </p15:guide>
        <p15:guide id="2" pos="30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loso, Maria" initials="DM" lastIdx="17" clrIdx="0">
    <p:extLst>
      <p:ext uri="{19B8F6BF-5375-455C-9EA6-DF929625EA0E}">
        <p15:presenceInfo xmlns:p15="http://schemas.microsoft.com/office/powerpoint/2012/main" userId="S-1-5-21-1827410546-1358260356-988572150-1241347" providerId="AD"/>
      </p:ext>
    </p:extLst>
  </p:cmAuthor>
  <p:cmAuthor id="2" name="Ganzler, Maisie" initials="GM" lastIdx="24" clrIdx="1">
    <p:extLst>
      <p:ext uri="{19B8F6BF-5375-455C-9EA6-DF929625EA0E}">
        <p15:presenceInfo xmlns:p15="http://schemas.microsoft.com/office/powerpoint/2012/main" userId="S-1-5-21-1827410546-1358260356-988572150-82911" providerId="AD"/>
      </p:ext>
    </p:extLst>
  </p:cmAuthor>
  <p:cmAuthor id="3" name="Deloso, Maria" initials="DM [2]" lastIdx="22" clrIdx="2">
    <p:extLst>
      <p:ext uri="{19B8F6BF-5375-455C-9EA6-DF929625EA0E}">
        <p15:presenceInfo xmlns:p15="http://schemas.microsoft.com/office/powerpoint/2012/main" userId="S::Maria.Deloso@cafebonappetit.com::57062b58-a442-45ef-bf37-cf13ec9ded9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FDFDFD"/>
    <a:srgbClr val="BA122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39" autoAdjust="0"/>
    <p:restoredTop sz="89187" autoAdjust="0"/>
  </p:normalViewPr>
  <p:slideViewPr>
    <p:cSldViewPr snapToGrid="0" snapToObjects="1">
      <p:cViewPr varScale="1">
        <p:scale>
          <a:sx n="117" d="100"/>
          <a:sy n="117" d="100"/>
        </p:scale>
        <p:origin x="816" y="168"/>
      </p:cViewPr>
      <p:guideLst>
        <p:guide orient="horz" pos="324"/>
        <p:guide pos="30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419059C-18ED-6E4A-87CD-001BA5813A22}" type="datetimeFigureOut">
              <a:rPr lang="en-US" smtClean="0"/>
              <a:t>10/4/22</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BC222FC-7FEA-854B-B33B-478628AA6879}" type="slidenum">
              <a:rPr lang="en-US" smtClean="0"/>
              <a:t>‹#›</a:t>
            </a:fld>
            <a:endParaRPr lang="en-US"/>
          </a:p>
        </p:txBody>
      </p:sp>
    </p:spTree>
    <p:extLst>
      <p:ext uri="{BB962C8B-B14F-4D97-AF65-F5344CB8AC3E}">
        <p14:creationId xmlns:p14="http://schemas.microsoft.com/office/powerpoint/2010/main" val="128329510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C222FC-7FEA-854B-B33B-478628AA6879}" type="slidenum">
              <a:rPr lang="en-US" smtClean="0"/>
              <a:t>6</a:t>
            </a:fld>
            <a:endParaRPr lang="en-US"/>
          </a:p>
        </p:txBody>
      </p:sp>
    </p:spTree>
    <p:extLst>
      <p:ext uri="{BB962C8B-B14F-4D97-AF65-F5344CB8AC3E}">
        <p14:creationId xmlns:p14="http://schemas.microsoft.com/office/powerpoint/2010/main" val="2569698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Rectangle 9"/>
          <p:cNvSpPr/>
          <p:nvPr userDrawn="1"/>
        </p:nvSpPr>
        <p:spPr>
          <a:xfrm>
            <a:off x="156308" y="186104"/>
            <a:ext cx="8792307" cy="4771292"/>
          </a:xfrm>
          <a:prstGeom prst="rect">
            <a:avLst/>
          </a:prstGeom>
          <a:noFill/>
          <a:ln w="5715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Picture Placeholder 7"/>
          <p:cNvSpPr>
            <a:spLocks noGrp="1"/>
          </p:cNvSpPr>
          <p:nvPr>
            <p:ph type="pic" sz="quarter" idx="14"/>
          </p:nvPr>
        </p:nvSpPr>
        <p:spPr>
          <a:xfrm>
            <a:off x="6968721" y="603739"/>
            <a:ext cx="1582616" cy="1968011"/>
          </a:xfrm>
        </p:spPr>
        <p:txBody>
          <a:bodyPr/>
          <a:lstStyle>
            <a:lvl1pPr marL="0" indent="0">
              <a:buNone/>
              <a:defRPr/>
            </a:lvl1pPr>
          </a:lstStyle>
          <a:p>
            <a:endParaRPr lang="en-US" dirty="0"/>
          </a:p>
        </p:txBody>
      </p:sp>
      <p:sp>
        <p:nvSpPr>
          <p:cNvPr id="14" name="Picture Placeholder 7"/>
          <p:cNvSpPr>
            <a:spLocks noGrp="1"/>
          </p:cNvSpPr>
          <p:nvPr>
            <p:ph type="pic" sz="quarter" idx="16"/>
          </p:nvPr>
        </p:nvSpPr>
        <p:spPr>
          <a:xfrm>
            <a:off x="6968721" y="2616006"/>
            <a:ext cx="1582616" cy="1968011"/>
          </a:xfrm>
        </p:spPr>
        <p:txBody>
          <a:bodyPr/>
          <a:lstStyle>
            <a:lvl1pPr marL="0" indent="0">
              <a:buNone/>
              <a:defRPr/>
            </a:lvl1pPr>
          </a:lstStyle>
          <a:p>
            <a:endParaRPr lang="en-US" dirty="0"/>
          </a:p>
        </p:txBody>
      </p:sp>
      <p:sp>
        <p:nvSpPr>
          <p:cNvPr id="21" name="Picture Placeholder 7"/>
          <p:cNvSpPr>
            <a:spLocks noGrp="1"/>
          </p:cNvSpPr>
          <p:nvPr>
            <p:ph type="pic" sz="quarter" idx="17"/>
          </p:nvPr>
        </p:nvSpPr>
        <p:spPr>
          <a:xfrm>
            <a:off x="5327488" y="603739"/>
            <a:ext cx="1582616" cy="1968011"/>
          </a:xfrm>
        </p:spPr>
        <p:txBody>
          <a:bodyPr/>
          <a:lstStyle>
            <a:lvl1pPr marL="0" indent="0">
              <a:buNone/>
              <a:defRPr/>
            </a:lvl1pPr>
          </a:lstStyle>
          <a:p>
            <a:endParaRPr lang="en-US" dirty="0"/>
          </a:p>
        </p:txBody>
      </p:sp>
      <p:sp>
        <p:nvSpPr>
          <p:cNvPr id="22" name="Picture Placeholder 7"/>
          <p:cNvSpPr>
            <a:spLocks noGrp="1"/>
          </p:cNvSpPr>
          <p:nvPr>
            <p:ph type="pic" sz="quarter" idx="18"/>
          </p:nvPr>
        </p:nvSpPr>
        <p:spPr>
          <a:xfrm>
            <a:off x="5327488" y="2616006"/>
            <a:ext cx="1582616" cy="1968011"/>
          </a:xfrm>
        </p:spPr>
        <p:txBody>
          <a:bodyPr/>
          <a:lstStyle>
            <a:lvl1pPr marL="0" indent="0">
              <a:buNone/>
              <a:defRPr/>
            </a:lvl1pPr>
          </a:lstStyle>
          <a:p>
            <a:endParaRPr lang="en-US" dirty="0"/>
          </a:p>
        </p:txBody>
      </p:sp>
      <p:sp>
        <p:nvSpPr>
          <p:cNvPr id="23" name="Picture Placeholder 7"/>
          <p:cNvSpPr>
            <a:spLocks noGrp="1"/>
          </p:cNvSpPr>
          <p:nvPr>
            <p:ph type="pic" sz="quarter" idx="19"/>
          </p:nvPr>
        </p:nvSpPr>
        <p:spPr>
          <a:xfrm>
            <a:off x="3688865" y="603739"/>
            <a:ext cx="1582616" cy="1968011"/>
          </a:xfrm>
        </p:spPr>
        <p:txBody>
          <a:bodyPr/>
          <a:lstStyle>
            <a:lvl1pPr marL="0" indent="0">
              <a:buNone/>
              <a:defRPr/>
            </a:lvl1pPr>
          </a:lstStyle>
          <a:p>
            <a:endParaRPr lang="en-US" dirty="0"/>
          </a:p>
        </p:txBody>
      </p:sp>
      <p:sp>
        <p:nvSpPr>
          <p:cNvPr id="24" name="Picture Placeholder 7"/>
          <p:cNvSpPr>
            <a:spLocks noGrp="1"/>
          </p:cNvSpPr>
          <p:nvPr>
            <p:ph type="pic" sz="quarter" idx="20"/>
          </p:nvPr>
        </p:nvSpPr>
        <p:spPr>
          <a:xfrm>
            <a:off x="3688865" y="2616006"/>
            <a:ext cx="1582616" cy="1968011"/>
          </a:xfrm>
        </p:spPr>
        <p:txBody>
          <a:bodyPr/>
          <a:lstStyle>
            <a:lvl1pPr marL="0" indent="0">
              <a:buNone/>
              <a:defRPr/>
            </a:lvl1pPr>
          </a:lstStyle>
          <a:p>
            <a:endParaRPr lang="en-US" dirty="0"/>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7233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17996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343"/>
            <a:ext cx="7772400" cy="110299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24708C-2E1F-6A47-822C-9A905251049D}"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9AD5A-445A-0D4A-8A17-494884A10067}" type="slidenum">
              <a:rPr lang="en-US" smtClean="0"/>
              <a:t>‹#›</a:t>
            </a:fld>
            <a:endParaRPr lang="en-US"/>
          </a:p>
        </p:txBody>
      </p:sp>
    </p:spTree>
    <p:extLst>
      <p:ext uri="{BB962C8B-B14F-4D97-AF65-F5344CB8AC3E}">
        <p14:creationId xmlns:p14="http://schemas.microsoft.com/office/powerpoint/2010/main" val="8376430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24708C-2E1F-6A47-822C-9A905251049D}"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9AD5A-445A-0D4A-8A17-494884A10067}" type="slidenum">
              <a:rPr lang="en-US" smtClean="0"/>
              <a:t>‹#›</a:t>
            </a:fld>
            <a:endParaRPr lang="en-US"/>
          </a:p>
        </p:txBody>
      </p:sp>
    </p:spTree>
    <p:extLst>
      <p:ext uri="{BB962C8B-B14F-4D97-AF65-F5344CB8AC3E}">
        <p14:creationId xmlns:p14="http://schemas.microsoft.com/office/powerpoint/2010/main" val="66273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4699"/>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273"/>
            <a:ext cx="7772400" cy="112442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24708C-2E1F-6A47-822C-9A905251049D}"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9AD5A-445A-0D4A-8A17-494884A10067}" type="slidenum">
              <a:rPr lang="en-US" smtClean="0"/>
              <a:t>‹#›</a:t>
            </a:fld>
            <a:endParaRPr lang="en-US"/>
          </a:p>
        </p:txBody>
      </p:sp>
    </p:spTree>
    <p:extLst>
      <p:ext uri="{BB962C8B-B14F-4D97-AF65-F5344CB8AC3E}">
        <p14:creationId xmlns:p14="http://schemas.microsoft.com/office/powerpoint/2010/main" val="40053818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24708C-2E1F-6A47-822C-9A905251049D}"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9AD5A-445A-0D4A-8A17-494884A10067}" type="slidenum">
              <a:rPr lang="en-US" smtClean="0"/>
              <a:t>‹#›</a:t>
            </a:fld>
            <a:endParaRPr lang="en-US"/>
          </a:p>
        </p:txBody>
      </p:sp>
    </p:spTree>
    <p:extLst>
      <p:ext uri="{BB962C8B-B14F-4D97-AF65-F5344CB8AC3E}">
        <p14:creationId xmlns:p14="http://schemas.microsoft.com/office/powerpoint/2010/main" val="1350847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573"/>
            <a:ext cx="4040188" cy="4800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633"/>
            <a:ext cx="4040188" cy="29632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573"/>
            <a:ext cx="4041775" cy="4800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633"/>
            <a:ext cx="4041775" cy="29632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24708C-2E1F-6A47-822C-9A905251049D}" type="datetimeFigureOut">
              <a:rPr lang="en-US" smtClean="0"/>
              <a:t>10/4/22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19AD5A-445A-0D4A-8A17-494884A10067}" type="slidenum">
              <a:rPr lang="en-US" smtClean="0"/>
              <a:t>‹#›</a:t>
            </a:fld>
            <a:endParaRPr lang="en-US"/>
          </a:p>
        </p:txBody>
      </p:sp>
    </p:spTree>
    <p:extLst>
      <p:ext uri="{BB962C8B-B14F-4D97-AF65-F5344CB8AC3E}">
        <p14:creationId xmlns:p14="http://schemas.microsoft.com/office/powerpoint/2010/main" val="42038205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24708C-2E1F-6A47-822C-9A905251049D}" type="datetimeFigureOut">
              <a:rPr lang="en-US" smtClean="0"/>
              <a:t>10/4/22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19AD5A-445A-0D4A-8A17-494884A10067}" type="slidenum">
              <a:rPr lang="en-US" smtClean="0"/>
              <a:t>‹#›</a:t>
            </a:fld>
            <a:endParaRPr lang="en-US"/>
          </a:p>
        </p:txBody>
      </p:sp>
    </p:spTree>
    <p:extLst>
      <p:ext uri="{BB962C8B-B14F-4D97-AF65-F5344CB8AC3E}">
        <p14:creationId xmlns:p14="http://schemas.microsoft.com/office/powerpoint/2010/main" val="27181591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24708C-2E1F-6A47-822C-9A905251049D}" type="datetimeFigureOut">
              <a:rPr lang="en-US" smtClean="0"/>
              <a:t>10/4/22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19AD5A-445A-0D4A-8A17-494884A10067}" type="slidenum">
              <a:rPr lang="en-US" smtClean="0"/>
              <a:t>‹#›</a:t>
            </a:fld>
            <a:endParaRPr lang="en-US"/>
          </a:p>
        </p:txBody>
      </p:sp>
    </p:spTree>
    <p:extLst>
      <p:ext uri="{BB962C8B-B14F-4D97-AF65-F5344CB8AC3E}">
        <p14:creationId xmlns:p14="http://schemas.microsoft.com/office/powerpoint/2010/main" val="20043577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312"/>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312"/>
            <a:ext cx="5111750" cy="43905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5849"/>
            <a:ext cx="3008313" cy="35190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24708C-2E1F-6A47-822C-9A905251049D}"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9AD5A-445A-0D4A-8A17-494884A10067}" type="slidenum">
              <a:rPr lang="en-US" smtClean="0"/>
              <a:t>‹#›</a:t>
            </a:fld>
            <a:endParaRPr lang="en-US"/>
          </a:p>
        </p:txBody>
      </p:sp>
    </p:spTree>
    <p:extLst>
      <p:ext uri="{BB962C8B-B14F-4D97-AF65-F5344CB8AC3E}">
        <p14:creationId xmlns:p14="http://schemas.microsoft.com/office/powerpoint/2010/main" val="3757221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2203822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76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058"/>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6218"/>
            <a:ext cx="5486400" cy="6029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24708C-2E1F-6A47-822C-9A905251049D}"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9AD5A-445A-0D4A-8A17-494884A10067}" type="slidenum">
              <a:rPr lang="en-US" smtClean="0"/>
              <a:t>‹#›</a:t>
            </a:fld>
            <a:endParaRPr lang="en-US"/>
          </a:p>
        </p:txBody>
      </p:sp>
    </p:spTree>
    <p:extLst>
      <p:ext uri="{BB962C8B-B14F-4D97-AF65-F5344CB8AC3E}">
        <p14:creationId xmlns:p14="http://schemas.microsoft.com/office/powerpoint/2010/main" val="31687068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24708C-2E1F-6A47-822C-9A905251049D}"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9AD5A-445A-0D4A-8A17-494884A10067}" type="slidenum">
              <a:rPr lang="en-US" smtClean="0"/>
              <a:t>‹#›</a:t>
            </a:fld>
            <a:endParaRPr lang="en-US"/>
          </a:p>
        </p:txBody>
      </p:sp>
    </p:spTree>
    <p:extLst>
      <p:ext uri="{BB962C8B-B14F-4D97-AF65-F5344CB8AC3E}">
        <p14:creationId xmlns:p14="http://schemas.microsoft.com/office/powerpoint/2010/main" val="22661525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740"/>
            <a:ext cx="2057400" cy="43891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740"/>
            <a:ext cx="6019800" cy="43891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24708C-2E1F-6A47-822C-9A905251049D}"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9AD5A-445A-0D4A-8A17-494884A10067}" type="slidenum">
              <a:rPr lang="en-US" smtClean="0"/>
              <a:t>‹#›</a:t>
            </a:fld>
            <a:endParaRPr lang="en-US"/>
          </a:p>
        </p:txBody>
      </p:sp>
    </p:spTree>
    <p:extLst>
      <p:ext uri="{BB962C8B-B14F-4D97-AF65-F5344CB8AC3E}">
        <p14:creationId xmlns:p14="http://schemas.microsoft.com/office/powerpoint/2010/main" val="1790501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343"/>
            <a:ext cx="7772400" cy="110299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AB1C1C6-73F1-F84A-9D8D-3603952F602E}"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0FA69-6EEC-3340-B5AD-91CD563B85F7}" type="slidenum">
              <a:rPr lang="en-US" smtClean="0"/>
              <a:t>‹#›</a:t>
            </a:fld>
            <a:endParaRPr lang="en-US"/>
          </a:p>
        </p:txBody>
      </p:sp>
    </p:spTree>
    <p:extLst>
      <p:ext uri="{BB962C8B-B14F-4D97-AF65-F5344CB8AC3E}">
        <p14:creationId xmlns:p14="http://schemas.microsoft.com/office/powerpoint/2010/main" val="20809323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B1C1C6-73F1-F84A-9D8D-3603952F602E}"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0FA69-6EEC-3340-B5AD-91CD563B85F7}" type="slidenum">
              <a:rPr lang="en-US" smtClean="0"/>
              <a:t>‹#›</a:t>
            </a:fld>
            <a:endParaRPr lang="en-US"/>
          </a:p>
        </p:txBody>
      </p:sp>
    </p:spTree>
    <p:extLst>
      <p:ext uri="{BB962C8B-B14F-4D97-AF65-F5344CB8AC3E}">
        <p14:creationId xmlns:p14="http://schemas.microsoft.com/office/powerpoint/2010/main" val="39000520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4699"/>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273"/>
            <a:ext cx="7772400" cy="112442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B1C1C6-73F1-F84A-9D8D-3603952F602E}"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0FA69-6EEC-3340-B5AD-91CD563B85F7}" type="slidenum">
              <a:rPr lang="en-US" smtClean="0"/>
              <a:t>‹#›</a:t>
            </a:fld>
            <a:endParaRPr lang="en-US"/>
          </a:p>
        </p:txBody>
      </p:sp>
    </p:spTree>
    <p:extLst>
      <p:ext uri="{BB962C8B-B14F-4D97-AF65-F5344CB8AC3E}">
        <p14:creationId xmlns:p14="http://schemas.microsoft.com/office/powerpoint/2010/main" val="26759397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AB1C1C6-73F1-F84A-9D8D-3603952F602E}"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0FA69-6EEC-3340-B5AD-91CD563B85F7}" type="slidenum">
              <a:rPr lang="en-US" smtClean="0"/>
              <a:t>‹#›</a:t>
            </a:fld>
            <a:endParaRPr lang="en-US"/>
          </a:p>
        </p:txBody>
      </p:sp>
    </p:spTree>
    <p:extLst>
      <p:ext uri="{BB962C8B-B14F-4D97-AF65-F5344CB8AC3E}">
        <p14:creationId xmlns:p14="http://schemas.microsoft.com/office/powerpoint/2010/main" val="25893356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573"/>
            <a:ext cx="4040188" cy="4800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633"/>
            <a:ext cx="4040188" cy="29632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573"/>
            <a:ext cx="4041775" cy="4800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633"/>
            <a:ext cx="4041775" cy="29632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AB1C1C6-73F1-F84A-9D8D-3603952F602E}" type="datetimeFigureOut">
              <a:rPr lang="en-US" smtClean="0"/>
              <a:t>10/4/22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E0FA69-6EEC-3340-B5AD-91CD563B85F7}" type="slidenum">
              <a:rPr lang="en-US" smtClean="0"/>
              <a:t>‹#›</a:t>
            </a:fld>
            <a:endParaRPr lang="en-US"/>
          </a:p>
        </p:txBody>
      </p:sp>
    </p:spTree>
    <p:extLst>
      <p:ext uri="{BB962C8B-B14F-4D97-AF65-F5344CB8AC3E}">
        <p14:creationId xmlns:p14="http://schemas.microsoft.com/office/powerpoint/2010/main" val="37187313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B1C1C6-73F1-F84A-9D8D-3603952F602E}" type="datetimeFigureOut">
              <a:rPr lang="en-US" smtClean="0"/>
              <a:t>10/4/22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E0FA69-6EEC-3340-B5AD-91CD563B85F7}" type="slidenum">
              <a:rPr lang="en-US" smtClean="0"/>
              <a:t>‹#›</a:t>
            </a:fld>
            <a:endParaRPr lang="en-US"/>
          </a:p>
        </p:txBody>
      </p:sp>
    </p:spTree>
    <p:extLst>
      <p:ext uri="{BB962C8B-B14F-4D97-AF65-F5344CB8AC3E}">
        <p14:creationId xmlns:p14="http://schemas.microsoft.com/office/powerpoint/2010/main" val="7404092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1C1C6-73F1-F84A-9D8D-3603952F602E}" type="datetimeFigureOut">
              <a:rPr lang="en-US" smtClean="0"/>
              <a:t>10/4/22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E0FA69-6EEC-3340-B5AD-91CD563B85F7}" type="slidenum">
              <a:rPr lang="en-US" smtClean="0"/>
              <a:t>‹#›</a:t>
            </a:fld>
            <a:endParaRPr lang="en-US"/>
          </a:p>
        </p:txBody>
      </p:sp>
    </p:spTree>
    <p:extLst>
      <p:ext uri="{BB962C8B-B14F-4D97-AF65-F5344CB8AC3E}">
        <p14:creationId xmlns:p14="http://schemas.microsoft.com/office/powerpoint/2010/main" val="517798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7"/>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extLst>
      <p:ext uri="{BB962C8B-B14F-4D97-AF65-F5344CB8AC3E}">
        <p14:creationId xmlns:p14="http://schemas.microsoft.com/office/powerpoint/2010/main" val="11223948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312"/>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312"/>
            <a:ext cx="5111750" cy="43905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5849"/>
            <a:ext cx="3008313" cy="35190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B1C1C6-73F1-F84A-9D8D-3603952F602E}"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0FA69-6EEC-3340-B5AD-91CD563B85F7}" type="slidenum">
              <a:rPr lang="en-US" smtClean="0"/>
              <a:t>‹#›</a:t>
            </a:fld>
            <a:endParaRPr lang="en-US"/>
          </a:p>
        </p:txBody>
      </p:sp>
    </p:spTree>
    <p:extLst>
      <p:ext uri="{BB962C8B-B14F-4D97-AF65-F5344CB8AC3E}">
        <p14:creationId xmlns:p14="http://schemas.microsoft.com/office/powerpoint/2010/main" val="6091926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76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058"/>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6218"/>
            <a:ext cx="5486400" cy="6029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B1C1C6-73F1-F84A-9D8D-3603952F602E}"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0FA69-6EEC-3340-B5AD-91CD563B85F7}" type="slidenum">
              <a:rPr lang="en-US" smtClean="0"/>
              <a:t>‹#›</a:t>
            </a:fld>
            <a:endParaRPr lang="en-US"/>
          </a:p>
        </p:txBody>
      </p:sp>
    </p:spTree>
    <p:extLst>
      <p:ext uri="{BB962C8B-B14F-4D97-AF65-F5344CB8AC3E}">
        <p14:creationId xmlns:p14="http://schemas.microsoft.com/office/powerpoint/2010/main" val="26708360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B1C1C6-73F1-F84A-9D8D-3603952F602E}"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0FA69-6EEC-3340-B5AD-91CD563B85F7}" type="slidenum">
              <a:rPr lang="en-US" smtClean="0"/>
              <a:t>‹#›</a:t>
            </a:fld>
            <a:endParaRPr lang="en-US"/>
          </a:p>
        </p:txBody>
      </p:sp>
    </p:spTree>
    <p:extLst>
      <p:ext uri="{BB962C8B-B14F-4D97-AF65-F5344CB8AC3E}">
        <p14:creationId xmlns:p14="http://schemas.microsoft.com/office/powerpoint/2010/main" val="34353842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740"/>
            <a:ext cx="2057400" cy="43891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740"/>
            <a:ext cx="6019800" cy="43891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B1C1C6-73F1-F84A-9D8D-3603952F602E}"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0FA69-6EEC-3340-B5AD-91CD563B85F7}" type="slidenum">
              <a:rPr lang="en-US" smtClean="0"/>
              <a:t>‹#›</a:t>
            </a:fld>
            <a:endParaRPr lang="en-US"/>
          </a:p>
        </p:txBody>
      </p:sp>
    </p:spTree>
    <p:extLst>
      <p:ext uri="{BB962C8B-B14F-4D97-AF65-F5344CB8AC3E}">
        <p14:creationId xmlns:p14="http://schemas.microsoft.com/office/powerpoint/2010/main" val="11070886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343"/>
            <a:ext cx="7772400" cy="110299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EBF725E-4486-B44F-BD4A-D00ED40AB674}"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459D7-E3CC-0140-9698-EFF658E8E30C}" type="slidenum">
              <a:rPr lang="en-US" smtClean="0"/>
              <a:t>‹#›</a:t>
            </a:fld>
            <a:endParaRPr lang="en-US"/>
          </a:p>
        </p:txBody>
      </p:sp>
    </p:spTree>
    <p:extLst>
      <p:ext uri="{BB962C8B-B14F-4D97-AF65-F5344CB8AC3E}">
        <p14:creationId xmlns:p14="http://schemas.microsoft.com/office/powerpoint/2010/main" val="18726827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BF725E-4486-B44F-BD4A-D00ED40AB674}"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459D7-E3CC-0140-9698-EFF658E8E30C}" type="slidenum">
              <a:rPr lang="en-US" smtClean="0"/>
              <a:t>‹#›</a:t>
            </a:fld>
            <a:endParaRPr lang="en-US"/>
          </a:p>
        </p:txBody>
      </p:sp>
    </p:spTree>
    <p:extLst>
      <p:ext uri="{BB962C8B-B14F-4D97-AF65-F5344CB8AC3E}">
        <p14:creationId xmlns:p14="http://schemas.microsoft.com/office/powerpoint/2010/main" val="6092121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4699"/>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273"/>
            <a:ext cx="7772400" cy="112442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BF725E-4486-B44F-BD4A-D00ED40AB674}"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459D7-E3CC-0140-9698-EFF658E8E30C}" type="slidenum">
              <a:rPr lang="en-US" smtClean="0"/>
              <a:t>‹#›</a:t>
            </a:fld>
            <a:endParaRPr lang="en-US"/>
          </a:p>
        </p:txBody>
      </p:sp>
    </p:spTree>
    <p:extLst>
      <p:ext uri="{BB962C8B-B14F-4D97-AF65-F5344CB8AC3E}">
        <p14:creationId xmlns:p14="http://schemas.microsoft.com/office/powerpoint/2010/main" val="2205805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BF725E-4486-B44F-BD4A-D00ED40AB674}"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2459D7-E3CC-0140-9698-EFF658E8E30C}" type="slidenum">
              <a:rPr lang="en-US" smtClean="0"/>
              <a:t>‹#›</a:t>
            </a:fld>
            <a:endParaRPr lang="en-US"/>
          </a:p>
        </p:txBody>
      </p:sp>
    </p:spTree>
    <p:extLst>
      <p:ext uri="{BB962C8B-B14F-4D97-AF65-F5344CB8AC3E}">
        <p14:creationId xmlns:p14="http://schemas.microsoft.com/office/powerpoint/2010/main" val="256398590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573"/>
            <a:ext cx="4040188" cy="4800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633"/>
            <a:ext cx="4040188" cy="29632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573"/>
            <a:ext cx="4041775" cy="4800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633"/>
            <a:ext cx="4041775" cy="29632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EBF725E-4486-B44F-BD4A-D00ED40AB674}" type="datetimeFigureOut">
              <a:rPr lang="en-US" smtClean="0"/>
              <a:t>10/4/22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2459D7-E3CC-0140-9698-EFF658E8E30C}" type="slidenum">
              <a:rPr lang="en-US" smtClean="0"/>
              <a:t>‹#›</a:t>
            </a:fld>
            <a:endParaRPr lang="en-US"/>
          </a:p>
        </p:txBody>
      </p:sp>
    </p:spTree>
    <p:extLst>
      <p:ext uri="{BB962C8B-B14F-4D97-AF65-F5344CB8AC3E}">
        <p14:creationId xmlns:p14="http://schemas.microsoft.com/office/powerpoint/2010/main" val="340421396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BF725E-4486-B44F-BD4A-D00ED40AB674}" type="datetimeFigureOut">
              <a:rPr lang="en-US" smtClean="0"/>
              <a:t>10/4/22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2459D7-E3CC-0140-9698-EFF658E8E30C}" type="slidenum">
              <a:rPr lang="en-US" smtClean="0"/>
              <a:t>‹#›</a:t>
            </a:fld>
            <a:endParaRPr lang="en-US"/>
          </a:p>
        </p:txBody>
      </p:sp>
    </p:spTree>
    <p:extLst>
      <p:ext uri="{BB962C8B-B14F-4D97-AF65-F5344CB8AC3E}">
        <p14:creationId xmlns:p14="http://schemas.microsoft.com/office/powerpoint/2010/main" val="1406954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C2560D-EC28-3B41-86E8-18F1CE0113B4}"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6059461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BF725E-4486-B44F-BD4A-D00ED40AB674}" type="datetimeFigureOut">
              <a:rPr lang="en-US" smtClean="0"/>
              <a:t>10/4/22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2459D7-E3CC-0140-9698-EFF658E8E30C}" type="slidenum">
              <a:rPr lang="en-US" smtClean="0"/>
              <a:t>‹#›</a:t>
            </a:fld>
            <a:endParaRPr lang="en-US"/>
          </a:p>
        </p:txBody>
      </p:sp>
    </p:spTree>
    <p:extLst>
      <p:ext uri="{BB962C8B-B14F-4D97-AF65-F5344CB8AC3E}">
        <p14:creationId xmlns:p14="http://schemas.microsoft.com/office/powerpoint/2010/main" val="324283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312"/>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312"/>
            <a:ext cx="5111750" cy="43905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5849"/>
            <a:ext cx="3008313" cy="35190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BF725E-4486-B44F-BD4A-D00ED40AB674}"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2459D7-E3CC-0140-9698-EFF658E8E30C}" type="slidenum">
              <a:rPr lang="en-US" smtClean="0"/>
              <a:t>‹#›</a:t>
            </a:fld>
            <a:endParaRPr lang="en-US"/>
          </a:p>
        </p:txBody>
      </p:sp>
    </p:spTree>
    <p:extLst>
      <p:ext uri="{BB962C8B-B14F-4D97-AF65-F5344CB8AC3E}">
        <p14:creationId xmlns:p14="http://schemas.microsoft.com/office/powerpoint/2010/main" val="208017310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76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058"/>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6218"/>
            <a:ext cx="5486400" cy="6029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BF725E-4486-B44F-BD4A-D00ED40AB674}"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2459D7-E3CC-0140-9698-EFF658E8E30C}" type="slidenum">
              <a:rPr lang="en-US" smtClean="0"/>
              <a:t>‹#›</a:t>
            </a:fld>
            <a:endParaRPr lang="en-US"/>
          </a:p>
        </p:txBody>
      </p:sp>
    </p:spTree>
    <p:extLst>
      <p:ext uri="{BB962C8B-B14F-4D97-AF65-F5344CB8AC3E}">
        <p14:creationId xmlns:p14="http://schemas.microsoft.com/office/powerpoint/2010/main" val="368673259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BF725E-4486-B44F-BD4A-D00ED40AB674}"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459D7-E3CC-0140-9698-EFF658E8E30C}" type="slidenum">
              <a:rPr lang="en-US" smtClean="0"/>
              <a:t>‹#›</a:t>
            </a:fld>
            <a:endParaRPr lang="en-US"/>
          </a:p>
        </p:txBody>
      </p:sp>
    </p:spTree>
    <p:extLst>
      <p:ext uri="{BB962C8B-B14F-4D97-AF65-F5344CB8AC3E}">
        <p14:creationId xmlns:p14="http://schemas.microsoft.com/office/powerpoint/2010/main" val="42419314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740"/>
            <a:ext cx="2057400" cy="43891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740"/>
            <a:ext cx="6019800" cy="43891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BF725E-4486-B44F-BD4A-D00ED40AB674}"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459D7-E3CC-0140-9698-EFF658E8E30C}" type="slidenum">
              <a:rPr lang="en-US" smtClean="0"/>
              <a:t>‹#›</a:t>
            </a:fld>
            <a:endParaRPr lang="en-US"/>
          </a:p>
        </p:txBody>
      </p:sp>
    </p:spTree>
    <p:extLst>
      <p:ext uri="{BB962C8B-B14F-4D97-AF65-F5344CB8AC3E}">
        <p14:creationId xmlns:p14="http://schemas.microsoft.com/office/powerpoint/2010/main" val="53057772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343"/>
            <a:ext cx="7772400" cy="110299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38CC18C-EA35-EC49-94E6-5F30400833A8}"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3862C-D2C4-0541-B3F3-9CA4F5903866}" type="slidenum">
              <a:rPr lang="en-US" smtClean="0"/>
              <a:t>‹#›</a:t>
            </a:fld>
            <a:endParaRPr lang="en-US"/>
          </a:p>
        </p:txBody>
      </p:sp>
    </p:spTree>
    <p:extLst>
      <p:ext uri="{BB962C8B-B14F-4D97-AF65-F5344CB8AC3E}">
        <p14:creationId xmlns:p14="http://schemas.microsoft.com/office/powerpoint/2010/main" val="290227506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8CC18C-EA35-EC49-94E6-5F30400833A8}"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3862C-D2C4-0541-B3F3-9CA4F5903866}" type="slidenum">
              <a:rPr lang="en-US" smtClean="0"/>
              <a:t>‹#›</a:t>
            </a:fld>
            <a:endParaRPr lang="en-US"/>
          </a:p>
        </p:txBody>
      </p:sp>
    </p:spTree>
    <p:extLst>
      <p:ext uri="{BB962C8B-B14F-4D97-AF65-F5344CB8AC3E}">
        <p14:creationId xmlns:p14="http://schemas.microsoft.com/office/powerpoint/2010/main" val="52984618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4699"/>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273"/>
            <a:ext cx="7772400" cy="112442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8CC18C-EA35-EC49-94E6-5F30400833A8}"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3862C-D2C4-0541-B3F3-9CA4F5903866}" type="slidenum">
              <a:rPr lang="en-US" smtClean="0"/>
              <a:t>‹#›</a:t>
            </a:fld>
            <a:endParaRPr lang="en-US"/>
          </a:p>
        </p:txBody>
      </p:sp>
    </p:spTree>
    <p:extLst>
      <p:ext uri="{BB962C8B-B14F-4D97-AF65-F5344CB8AC3E}">
        <p14:creationId xmlns:p14="http://schemas.microsoft.com/office/powerpoint/2010/main" val="20172953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38CC18C-EA35-EC49-94E6-5F30400833A8}"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3862C-D2C4-0541-B3F3-9CA4F5903866}" type="slidenum">
              <a:rPr lang="en-US" smtClean="0"/>
              <a:t>‹#›</a:t>
            </a:fld>
            <a:endParaRPr lang="en-US"/>
          </a:p>
        </p:txBody>
      </p:sp>
    </p:spTree>
    <p:extLst>
      <p:ext uri="{BB962C8B-B14F-4D97-AF65-F5344CB8AC3E}">
        <p14:creationId xmlns:p14="http://schemas.microsoft.com/office/powerpoint/2010/main" val="59691874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573"/>
            <a:ext cx="4040188" cy="4800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633"/>
            <a:ext cx="4040188" cy="29632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573"/>
            <a:ext cx="4041775" cy="4800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633"/>
            <a:ext cx="4041775" cy="29632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38CC18C-EA35-EC49-94E6-5F30400833A8}" type="datetimeFigureOut">
              <a:rPr lang="en-US" smtClean="0"/>
              <a:t>10/4/22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43862C-D2C4-0541-B3F3-9CA4F5903866}" type="slidenum">
              <a:rPr lang="en-US" smtClean="0"/>
              <a:t>‹#›</a:t>
            </a:fld>
            <a:endParaRPr lang="en-US"/>
          </a:p>
        </p:txBody>
      </p:sp>
    </p:spTree>
    <p:extLst>
      <p:ext uri="{BB962C8B-B14F-4D97-AF65-F5344CB8AC3E}">
        <p14:creationId xmlns:p14="http://schemas.microsoft.com/office/powerpoint/2010/main" val="4089667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C2560D-EC28-3B41-86E8-18F1CE0113B4}" type="datetimeFigureOut">
              <a:rPr lang="en-US" smtClean="0"/>
              <a:t>10/4/22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8682443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38CC18C-EA35-EC49-94E6-5F30400833A8}" type="datetimeFigureOut">
              <a:rPr lang="en-US" smtClean="0"/>
              <a:t>10/4/22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43862C-D2C4-0541-B3F3-9CA4F5903866}" type="slidenum">
              <a:rPr lang="en-US" smtClean="0"/>
              <a:t>‹#›</a:t>
            </a:fld>
            <a:endParaRPr lang="en-US"/>
          </a:p>
        </p:txBody>
      </p:sp>
    </p:spTree>
    <p:extLst>
      <p:ext uri="{BB962C8B-B14F-4D97-AF65-F5344CB8AC3E}">
        <p14:creationId xmlns:p14="http://schemas.microsoft.com/office/powerpoint/2010/main" val="156750825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8CC18C-EA35-EC49-94E6-5F30400833A8}" type="datetimeFigureOut">
              <a:rPr lang="en-US" smtClean="0"/>
              <a:t>10/4/22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43862C-D2C4-0541-B3F3-9CA4F5903866}" type="slidenum">
              <a:rPr lang="en-US" smtClean="0"/>
              <a:t>‹#›</a:t>
            </a:fld>
            <a:endParaRPr lang="en-US"/>
          </a:p>
        </p:txBody>
      </p:sp>
    </p:spTree>
    <p:extLst>
      <p:ext uri="{BB962C8B-B14F-4D97-AF65-F5344CB8AC3E}">
        <p14:creationId xmlns:p14="http://schemas.microsoft.com/office/powerpoint/2010/main" val="75354334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312"/>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312"/>
            <a:ext cx="5111750" cy="43905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5849"/>
            <a:ext cx="3008313" cy="35190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38CC18C-EA35-EC49-94E6-5F30400833A8}"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3862C-D2C4-0541-B3F3-9CA4F5903866}" type="slidenum">
              <a:rPr lang="en-US" smtClean="0"/>
              <a:t>‹#›</a:t>
            </a:fld>
            <a:endParaRPr lang="en-US"/>
          </a:p>
        </p:txBody>
      </p:sp>
    </p:spTree>
    <p:extLst>
      <p:ext uri="{BB962C8B-B14F-4D97-AF65-F5344CB8AC3E}">
        <p14:creationId xmlns:p14="http://schemas.microsoft.com/office/powerpoint/2010/main" val="421126183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76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058"/>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6218"/>
            <a:ext cx="5486400" cy="6029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38CC18C-EA35-EC49-94E6-5F30400833A8}"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3862C-D2C4-0541-B3F3-9CA4F5903866}" type="slidenum">
              <a:rPr lang="en-US" smtClean="0"/>
              <a:t>‹#›</a:t>
            </a:fld>
            <a:endParaRPr lang="en-US"/>
          </a:p>
        </p:txBody>
      </p:sp>
    </p:spTree>
    <p:extLst>
      <p:ext uri="{BB962C8B-B14F-4D97-AF65-F5344CB8AC3E}">
        <p14:creationId xmlns:p14="http://schemas.microsoft.com/office/powerpoint/2010/main" val="172161705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8CC18C-EA35-EC49-94E6-5F30400833A8}"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3862C-D2C4-0541-B3F3-9CA4F5903866}" type="slidenum">
              <a:rPr lang="en-US" smtClean="0"/>
              <a:t>‹#›</a:t>
            </a:fld>
            <a:endParaRPr lang="en-US"/>
          </a:p>
        </p:txBody>
      </p:sp>
    </p:spTree>
    <p:extLst>
      <p:ext uri="{BB962C8B-B14F-4D97-AF65-F5344CB8AC3E}">
        <p14:creationId xmlns:p14="http://schemas.microsoft.com/office/powerpoint/2010/main" val="210296033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740"/>
            <a:ext cx="2057400" cy="43891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740"/>
            <a:ext cx="6019800" cy="43891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8CC18C-EA35-EC49-94E6-5F30400833A8}"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3862C-D2C4-0541-B3F3-9CA4F5903866}" type="slidenum">
              <a:rPr lang="en-US" smtClean="0"/>
              <a:t>‹#›</a:t>
            </a:fld>
            <a:endParaRPr lang="en-US"/>
          </a:p>
        </p:txBody>
      </p:sp>
    </p:spTree>
    <p:extLst>
      <p:ext uri="{BB962C8B-B14F-4D97-AF65-F5344CB8AC3E}">
        <p14:creationId xmlns:p14="http://schemas.microsoft.com/office/powerpoint/2010/main" val="266113801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343"/>
            <a:ext cx="7772400" cy="110299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D7FBB31-5B85-2648-A629-CA153452B12B}"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906E2-D992-7D46-9613-4F10DABE6A8F}" type="slidenum">
              <a:rPr lang="en-US" smtClean="0"/>
              <a:t>‹#›</a:t>
            </a:fld>
            <a:endParaRPr lang="en-US"/>
          </a:p>
        </p:txBody>
      </p:sp>
    </p:spTree>
    <p:extLst>
      <p:ext uri="{BB962C8B-B14F-4D97-AF65-F5344CB8AC3E}">
        <p14:creationId xmlns:p14="http://schemas.microsoft.com/office/powerpoint/2010/main" val="67818925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7FBB31-5B85-2648-A629-CA153452B12B}"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906E2-D992-7D46-9613-4F10DABE6A8F}" type="slidenum">
              <a:rPr lang="en-US" smtClean="0"/>
              <a:t>‹#›</a:t>
            </a:fld>
            <a:endParaRPr lang="en-US"/>
          </a:p>
        </p:txBody>
      </p:sp>
    </p:spTree>
    <p:extLst>
      <p:ext uri="{BB962C8B-B14F-4D97-AF65-F5344CB8AC3E}">
        <p14:creationId xmlns:p14="http://schemas.microsoft.com/office/powerpoint/2010/main" val="147662369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4699"/>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273"/>
            <a:ext cx="7772400" cy="112442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7FBB31-5B85-2648-A629-CA153452B12B}"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906E2-D992-7D46-9613-4F10DABE6A8F}" type="slidenum">
              <a:rPr lang="en-US" smtClean="0"/>
              <a:t>‹#›</a:t>
            </a:fld>
            <a:endParaRPr lang="en-US"/>
          </a:p>
        </p:txBody>
      </p:sp>
    </p:spTree>
    <p:extLst>
      <p:ext uri="{BB962C8B-B14F-4D97-AF65-F5344CB8AC3E}">
        <p14:creationId xmlns:p14="http://schemas.microsoft.com/office/powerpoint/2010/main" val="313505185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D7FBB31-5B85-2648-A629-CA153452B12B}"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906E2-D992-7D46-9613-4F10DABE6A8F}" type="slidenum">
              <a:rPr lang="en-US" smtClean="0"/>
              <a:t>‹#›</a:t>
            </a:fld>
            <a:endParaRPr lang="en-US"/>
          </a:p>
        </p:txBody>
      </p:sp>
    </p:spTree>
    <p:extLst>
      <p:ext uri="{BB962C8B-B14F-4D97-AF65-F5344CB8AC3E}">
        <p14:creationId xmlns:p14="http://schemas.microsoft.com/office/powerpoint/2010/main" val="3763193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C2560D-EC28-3B41-86E8-18F1CE0113B4}" type="datetimeFigureOut">
              <a:rPr lang="en-US" smtClean="0"/>
              <a:t>10/4/22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08471299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573"/>
            <a:ext cx="4040188" cy="4800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633"/>
            <a:ext cx="4040188" cy="29632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573"/>
            <a:ext cx="4041775" cy="4800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633"/>
            <a:ext cx="4041775" cy="29632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D7FBB31-5B85-2648-A629-CA153452B12B}" type="datetimeFigureOut">
              <a:rPr lang="en-US" smtClean="0"/>
              <a:t>10/4/22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1906E2-D992-7D46-9613-4F10DABE6A8F}" type="slidenum">
              <a:rPr lang="en-US" smtClean="0"/>
              <a:t>‹#›</a:t>
            </a:fld>
            <a:endParaRPr lang="en-US"/>
          </a:p>
        </p:txBody>
      </p:sp>
    </p:spTree>
    <p:extLst>
      <p:ext uri="{BB962C8B-B14F-4D97-AF65-F5344CB8AC3E}">
        <p14:creationId xmlns:p14="http://schemas.microsoft.com/office/powerpoint/2010/main" val="27833097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D7FBB31-5B85-2648-A629-CA153452B12B}" type="datetimeFigureOut">
              <a:rPr lang="en-US" smtClean="0"/>
              <a:t>10/4/22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1906E2-D992-7D46-9613-4F10DABE6A8F}" type="slidenum">
              <a:rPr lang="en-US" smtClean="0"/>
              <a:t>‹#›</a:t>
            </a:fld>
            <a:endParaRPr lang="en-US"/>
          </a:p>
        </p:txBody>
      </p:sp>
    </p:spTree>
    <p:extLst>
      <p:ext uri="{BB962C8B-B14F-4D97-AF65-F5344CB8AC3E}">
        <p14:creationId xmlns:p14="http://schemas.microsoft.com/office/powerpoint/2010/main" val="224481341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7FBB31-5B85-2648-A629-CA153452B12B}" type="datetimeFigureOut">
              <a:rPr lang="en-US" smtClean="0"/>
              <a:t>10/4/22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1906E2-D992-7D46-9613-4F10DABE6A8F}" type="slidenum">
              <a:rPr lang="en-US" smtClean="0"/>
              <a:t>‹#›</a:t>
            </a:fld>
            <a:endParaRPr lang="en-US"/>
          </a:p>
        </p:txBody>
      </p:sp>
    </p:spTree>
    <p:extLst>
      <p:ext uri="{BB962C8B-B14F-4D97-AF65-F5344CB8AC3E}">
        <p14:creationId xmlns:p14="http://schemas.microsoft.com/office/powerpoint/2010/main" val="168175613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312"/>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312"/>
            <a:ext cx="5111750" cy="43905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5849"/>
            <a:ext cx="3008313" cy="35190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7FBB31-5B85-2648-A629-CA153452B12B}"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906E2-D992-7D46-9613-4F10DABE6A8F}" type="slidenum">
              <a:rPr lang="en-US" smtClean="0"/>
              <a:t>‹#›</a:t>
            </a:fld>
            <a:endParaRPr lang="en-US"/>
          </a:p>
        </p:txBody>
      </p:sp>
    </p:spTree>
    <p:extLst>
      <p:ext uri="{BB962C8B-B14F-4D97-AF65-F5344CB8AC3E}">
        <p14:creationId xmlns:p14="http://schemas.microsoft.com/office/powerpoint/2010/main" val="296245533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76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058"/>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6218"/>
            <a:ext cx="5486400" cy="6029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7FBB31-5B85-2648-A629-CA153452B12B}"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906E2-D992-7D46-9613-4F10DABE6A8F}" type="slidenum">
              <a:rPr lang="en-US" smtClean="0"/>
              <a:t>‹#›</a:t>
            </a:fld>
            <a:endParaRPr lang="en-US"/>
          </a:p>
        </p:txBody>
      </p:sp>
    </p:spTree>
    <p:extLst>
      <p:ext uri="{BB962C8B-B14F-4D97-AF65-F5344CB8AC3E}">
        <p14:creationId xmlns:p14="http://schemas.microsoft.com/office/powerpoint/2010/main" val="311563113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7FBB31-5B85-2648-A629-CA153452B12B}"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906E2-D992-7D46-9613-4F10DABE6A8F}" type="slidenum">
              <a:rPr lang="en-US" smtClean="0"/>
              <a:t>‹#›</a:t>
            </a:fld>
            <a:endParaRPr lang="en-US"/>
          </a:p>
        </p:txBody>
      </p:sp>
    </p:spTree>
    <p:extLst>
      <p:ext uri="{BB962C8B-B14F-4D97-AF65-F5344CB8AC3E}">
        <p14:creationId xmlns:p14="http://schemas.microsoft.com/office/powerpoint/2010/main" val="75388340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740"/>
            <a:ext cx="2057400" cy="43891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740"/>
            <a:ext cx="6019800" cy="43891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7FBB31-5B85-2648-A629-CA153452B12B}" type="datetimeFigureOut">
              <a:rPr lang="en-US" smtClean="0"/>
              <a:t>10/4/22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906E2-D992-7D46-9613-4F10DABE6A8F}" type="slidenum">
              <a:rPr lang="en-US" smtClean="0"/>
              <a:t>‹#›</a:t>
            </a:fld>
            <a:endParaRPr lang="en-US"/>
          </a:p>
        </p:txBody>
      </p:sp>
    </p:spTree>
    <p:extLst>
      <p:ext uri="{BB962C8B-B14F-4D97-AF65-F5344CB8AC3E}">
        <p14:creationId xmlns:p14="http://schemas.microsoft.com/office/powerpoint/2010/main" val="1845435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10/4/22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4922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8"/>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extLst>
      <p:ext uri="{BB962C8B-B14F-4D97-AF65-F5344CB8AC3E}">
        <p14:creationId xmlns:p14="http://schemas.microsoft.com/office/powerpoint/2010/main" val="121822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4"/>
            <a:ext cx="5486400" cy="60364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10/4/22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615983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10/4/22</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58" r:id="rId3"/>
    <p:sldLayoutId id="2147493459" r:id="rId4"/>
    <p:sldLayoutId id="2147493460" r:id="rId5"/>
    <p:sldLayoutId id="2147493461" r:id="rId6"/>
    <p:sldLayoutId id="2147493462" r:id="rId7"/>
    <p:sldLayoutId id="2147493463" r:id="rId8"/>
    <p:sldLayoutId id="2147493464" r:id="rId9"/>
    <p:sldLayoutId id="2147493465" r:id="rId10"/>
    <p:sldLayoutId id="214749346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740"/>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0"/>
            <a:ext cx="8229600" cy="33947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739"/>
            <a:ext cx="2133600" cy="272891"/>
          </a:xfrm>
          <a:prstGeom prst="rect">
            <a:avLst/>
          </a:prstGeom>
        </p:spPr>
        <p:txBody>
          <a:bodyPr vert="horz" lIns="91440" tIns="45720" rIns="91440" bIns="45720" rtlCol="0" anchor="ctr"/>
          <a:lstStyle>
            <a:lvl1pPr algn="l">
              <a:defRPr sz="1200">
                <a:solidFill>
                  <a:schemeClr val="tx1">
                    <a:tint val="75000"/>
                  </a:schemeClr>
                </a:solidFill>
              </a:defRPr>
            </a:lvl1pPr>
          </a:lstStyle>
          <a:p>
            <a:fld id="{5024708C-2E1F-6A47-822C-9A905251049D}" type="datetimeFigureOut">
              <a:rPr lang="en-US" smtClean="0"/>
              <a:t>10/4/22</a:t>
            </a:fld>
            <a:endParaRPr lang="en-US"/>
          </a:p>
        </p:txBody>
      </p:sp>
      <p:sp>
        <p:nvSpPr>
          <p:cNvPr id="5" name="Footer Placeholder 4"/>
          <p:cNvSpPr>
            <a:spLocks noGrp="1"/>
          </p:cNvSpPr>
          <p:nvPr>
            <p:ph type="ftr" sz="quarter" idx="3"/>
          </p:nvPr>
        </p:nvSpPr>
        <p:spPr>
          <a:xfrm>
            <a:off x="3124200" y="4767739"/>
            <a:ext cx="2895600" cy="27289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739"/>
            <a:ext cx="2133600" cy="272891"/>
          </a:xfrm>
          <a:prstGeom prst="rect">
            <a:avLst/>
          </a:prstGeom>
        </p:spPr>
        <p:txBody>
          <a:bodyPr vert="horz" lIns="91440" tIns="45720" rIns="91440" bIns="45720" rtlCol="0" anchor="ctr"/>
          <a:lstStyle>
            <a:lvl1pPr algn="r">
              <a:defRPr sz="1200">
                <a:solidFill>
                  <a:schemeClr val="tx1">
                    <a:tint val="75000"/>
                  </a:schemeClr>
                </a:solidFill>
              </a:defRPr>
            </a:lvl1pPr>
          </a:lstStyle>
          <a:p>
            <a:fld id="{9819AD5A-445A-0D4A-8A17-494884A10067}" type="slidenum">
              <a:rPr lang="en-US" smtClean="0"/>
              <a:t>‹#›</a:t>
            </a:fld>
            <a:endParaRPr lang="en-US"/>
          </a:p>
        </p:txBody>
      </p:sp>
    </p:spTree>
    <p:extLst>
      <p:ext uri="{BB962C8B-B14F-4D97-AF65-F5344CB8AC3E}">
        <p14:creationId xmlns:p14="http://schemas.microsoft.com/office/powerpoint/2010/main" val="3457048377"/>
      </p:ext>
    </p:extLst>
  </p:cSld>
  <p:clrMap bg1="lt1" tx1="dk1" bg2="lt2" tx2="dk2" accent1="accent1" accent2="accent2" accent3="accent3" accent4="accent4" accent5="accent5" accent6="accent6" hlink="hlink" folHlink="folHlink"/>
  <p:sldLayoutIdLst>
    <p:sldLayoutId id="2147493516" r:id="rId1"/>
    <p:sldLayoutId id="2147493517" r:id="rId2"/>
    <p:sldLayoutId id="2147493518" r:id="rId3"/>
    <p:sldLayoutId id="2147493519" r:id="rId4"/>
    <p:sldLayoutId id="2147493520" r:id="rId5"/>
    <p:sldLayoutId id="2147493521" r:id="rId6"/>
    <p:sldLayoutId id="2147493522" r:id="rId7"/>
    <p:sldLayoutId id="2147493523" r:id="rId8"/>
    <p:sldLayoutId id="2147493524" r:id="rId9"/>
    <p:sldLayoutId id="2147493525" r:id="rId10"/>
    <p:sldLayoutId id="214749352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740"/>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0"/>
            <a:ext cx="8229600" cy="33947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739"/>
            <a:ext cx="2133600" cy="272891"/>
          </a:xfrm>
          <a:prstGeom prst="rect">
            <a:avLst/>
          </a:prstGeom>
        </p:spPr>
        <p:txBody>
          <a:bodyPr vert="horz" lIns="91440" tIns="45720" rIns="91440" bIns="45720" rtlCol="0" anchor="ctr"/>
          <a:lstStyle>
            <a:lvl1pPr algn="l">
              <a:defRPr sz="1200">
                <a:solidFill>
                  <a:schemeClr val="tx1">
                    <a:tint val="75000"/>
                  </a:schemeClr>
                </a:solidFill>
              </a:defRPr>
            </a:lvl1pPr>
          </a:lstStyle>
          <a:p>
            <a:fld id="{5AB1C1C6-73F1-F84A-9D8D-3603952F602E}" type="datetimeFigureOut">
              <a:rPr lang="en-US" smtClean="0"/>
              <a:t>10/4/22</a:t>
            </a:fld>
            <a:endParaRPr lang="en-US"/>
          </a:p>
        </p:txBody>
      </p:sp>
      <p:sp>
        <p:nvSpPr>
          <p:cNvPr id="5" name="Footer Placeholder 4"/>
          <p:cNvSpPr>
            <a:spLocks noGrp="1"/>
          </p:cNvSpPr>
          <p:nvPr>
            <p:ph type="ftr" sz="quarter" idx="3"/>
          </p:nvPr>
        </p:nvSpPr>
        <p:spPr>
          <a:xfrm>
            <a:off x="3124200" y="4767739"/>
            <a:ext cx="2895600" cy="27289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739"/>
            <a:ext cx="2133600" cy="272891"/>
          </a:xfrm>
          <a:prstGeom prst="rect">
            <a:avLst/>
          </a:prstGeom>
        </p:spPr>
        <p:txBody>
          <a:bodyPr vert="horz" lIns="91440" tIns="45720" rIns="91440" bIns="45720" rtlCol="0" anchor="ctr"/>
          <a:lstStyle>
            <a:lvl1pPr algn="r">
              <a:defRPr sz="1200">
                <a:solidFill>
                  <a:schemeClr val="tx1">
                    <a:tint val="75000"/>
                  </a:schemeClr>
                </a:solidFill>
              </a:defRPr>
            </a:lvl1pPr>
          </a:lstStyle>
          <a:p>
            <a:fld id="{9BE0FA69-6EEC-3340-B5AD-91CD563B85F7}" type="slidenum">
              <a:rPr lang="en-US" smtClean="0"/>
              <a:t>‹#›</a:t>
            </a:fld>
            <a:endParaRPr lang="en-US"/>
          </a:p>
        </p:txBody>
      </p:sp>
    </p:spTree>
    <p:extLst>
      <p:ext uri="{BB962C8B-B14F-4D97-AF65-F5344CB8AC3E}">
        <p14:creationId xmlns:p14="http://schemas.microsoft.com/office/powerpoint/2010/main" val="2020958482"/>
      </p:ext>
    </p:extLst>
  </p:cSld>
  <p:clrMap bg1="lt1" tx1="dk1" bg2="lt2" tx2="dk2" accent1="accent1" accent2="accent2" accent3="accent3" accent4="accent4" accent5="accent5" accent6="accent6" hlink="hlink" folHlink="folHlink"/>
  <p:sldLayoutIdLst>
    <p:sldLayoutId id="2147493504" r:id="rId1"/>
    <p:sldLayoutId id="2147493505" r:id="rId2"/>
    <p:sldLayoutId id="2147493506" r:id="rId3"/>
    <p:sldLayoutId id="2147493507" r:id="rId4"/>
    <p:sldLayoutId id="2147493508" r:id="rId5"/>
    <p:sldLayoutId id="2147493509" r:id="rId6"/>
    <p:sldLayoutId id="2147493510" r:id="rId7"/>
    <p:sldLayoutId id="2147493511" r:id="rId8"/>
    <p:sldLayoutId id="2147493512" r:id="rId9"/>
    <p:sldLayoutId id="2147493513" r:id="rId10"/>
    <p:sldLayoutId id="2147493514"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740"/>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0"/>
            <a:ext cx="8229600" cy="33947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739"/>
            <a:ext cx="2133600" cy="272891"/>
          </a:xfrm>
          <a:prstGeom prst="rect">
            <a:avLst/>
          </a:prstGeom>
        </p:spPr>
        <p:txBody>
          <a:bodyPr vert="horz" lIns="91440" tIns="45720" rIns="91440" bIns="45720" rtlCol="0" anchor="ctr"/>
          <a:lstStyle>
            <a:lvl1pPr algn="l">
              <a:defRPr sz="1200">
                <a:solidFill>
                  <a:schemeClr val="tx1">
                    <a:tint val="75000"/>
                  </a:schemeClr>
                </a:solidFill>
              </a:defRPr>
            </a:lvl1pPr>
          </a:lstStyle>
          <a:p>
            <a:fld id="{2EBF725E-4486-B44F-BD4A-D00ED40AB674}" type="datetimeFigureOut">
              <a:rPr lang="en-US" smtClean="0"/>
              <a:t>10/4/22</a:t>
            </a:fld>
            <a:endParaRPr lang="en-US"/>
          </a:p>
        </p:txBody>
      </p:sp>
      <p:sp>
        <p:nvSpPr>
          <p:cNvPr id="5" name="Footer Placeholder 4"/>
          <p:cNvSpPr>
            <a:spLocks noGrp="1"/>
          </p:cNvSpPr>
          <p:nvPr>
            <p:ph type="ftr" sz="quarter" idx="3"/>
          </p:nvPr>
        </p:nvSpPr>
        <p:spPr>
          <a:xfrm>
            <a:off x="3124200" y="4767739"/>
            <a:ext cx="2895600" cy="27289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739"/>
            <a:ext cx="2133600" cy="272891"/>
          </a:xfrm>
          <a:prstGeom prst="rect">
            <a:avLst/>
          </a:prstGeom>
        </p:spPr>
        <p:txBody>
          <a:bodyPr vert="horz" lIns="91440" tIns="45720" rIns="91440" bIns="45720" rtlCol="0" anchor="ctr"/>
          <a:lstStyle>
            <a:lvl1pPr algn="r">
              <a:defRPr sz="1200">
                <a:solidFill>
                  <a:schemeClr val="tx1">
                    <a:tint val="75000"/>
                  </a:schemeClr>
                </a:solidFill>
              </a:defRPr>
            </a:lvl1pPr>
          </a:lstStyle>
          <a:p>
            <a:fld id="{982459D7-E3CC-0140-9698-EFF658E8E30C}" type="slidenum">
              <a:rPr lang="en-US" smtClean="0"/>
              <a:t>‹#›</a:t>
            </a:fld>
            <a:endParaRPr lang="en-US"/>
          </a:p>
        </p:txBody>
      </p:sp>
    </p:spTree>
    <p:extLst>
      <p:ext uri="{BB962C8B-B14F-4D97-AF65-F5344CB8AC3E}">
        <p14:creationId xmlns:p14="http://schemas.microsoft.com/office/powerpoint/2010/main" val="2817503837"/>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740"/>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0"/>
            <a:ext cx="8229600" cy="33947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739"/>
            <a:ext cx="2133600" cy="272891"/>
          </a:xfrm>
          <a:prstGeom prst="rect">
            <a:avLst/>
          </a:prstGeom>
        </p:spPr>
        <p:txBody>
          <a:bodyPr vert="horz" lIns="91440" tIns="45720" rIns="91440" bIns="45720" rtlCol="0" anchor="ctr"/>
          <a:lstStyle>
            <a:lvl1pPr algn="l">
              <a:defRPr sz="1200">
                <a:solidFill>
                  <a:schemeClr val="tx1">
                    <a:tint val="75000"/>
                  </a:schemeClr>
                </a:solidFill>
              </a:defRPr>
            </a:lvl1pPr>
          </a:lstStyle>
          <a:p>
            <a:fld id="{E38CC18C-EA35-EC49-94E6-5F30400833A8}" type="datetimeFigureOut">
              <a:rPr lang="en-US" smtClean="0"/>
              <a:t>10/4/22</a:t>
            </a:fld>
            <a:endParaRPr lang="en-US"/>
          </a:p>
        </p:txBody>
      </p:sp>
      <p:sp>
        <p:nvSpPr>
          <p:cNvPr id="5" name="Footer Placeholder 4"/>
          <p:cNvSpPr>
            <a:spLocks noGrp="1"/>
          </p:cNvSpPr>
          <p:nvPr>
            <p:ph type="ftr" sz="quarter" idx="3"/>
          </p:nvPr>
        </p:nvSpPr>
        <p:spPr>
          <a:xfrm>
            <a:off x="3124200" y="4767739"/>
            <a:ext cx="2895600" cy="27289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739"/>
            <a:ext cx="2133600" cy="272891"/>
          </a:xfrm>
          <a:prstGeom prst="rect">
            <a:avLst/>
          </a:prstGeom>
        </p:spPr>
        <p:txBody>
          <a:bodyPr vert="horz" lIns="91440" tIns="45720" rIns="91440" bIns="45720" rtlCol="0" anchor="ctr"/>
          <a:lstStyle>
            <a:lvl1pPr algn="r">
              <a:defRPr sz="1200">
                <a:solidFill>
                  <a:schemeClr val="tx1">
                    <a:tint val="75000"/>
                  </a:schemeClr>
                </a:solidFill>
              </a:defRPr>
            </a:lvl1pPr>
          </a:lstStyle>
          <a:p>
            <a:fld id="{E043862C-D2C4-0541-B3F3-9CA4F5903866}" type="slidenum">
              <a:rPr lang="en-US" smtClean="0"/>
              <a:t>‹#›</a:t>
            </a:fld>
            <a:endParaRPr lang="en-US"/>
          </a:p>
        </p:txBody>
      </p:sp>
    </p:spTree>
    <p:extLst>
      <p:ext uri="{BB962C8B-B14F-4D97-AF65-F5344CB8AC3E}">
        <p14:creationId xmlns:p14="http://schemas.microsoft.com/office/powerpoint/2010/main" val="1617877063"/>
      </p:ext>
    </p:extLst>
  </p:cSld>
  <p:clrMap bg1="lt1" tx1="dk1" bg2="lt2" tx2="dk2" accent1="accent1" accent2="accent2" accent3="accent3" accent4="accent4" accent5="accent5" accent6="accent6" hlink="hlink" folHlink="folHlink"/>
  <p:sldLayoutIdLst>
    <p:sldLayoutId id="2147493480" r:id="rId1"/>
    <p:sldLayoutId id="2147493481" r:id="rId2"/>
    <p:sldLayoutId id="2147493482" r:id="rId3"/>
    <p:sldLayoutId id="2147493483" r:id="rId4"/>
    <p:sldLayoutId id="2147493484" r:id="rId5"/>
    <p:sldLayoutId id="2147493485" r:id="rId6"/>
    <p:sldLayoutId id="2147493486" r:id="rId7"/>
    <p:sldLayoutId id="2147493487" r:id="rId8"/>
    <p:sldLayoutId id="2147493488" r:id="rId9"/>
    <p:sldLayoutId id="2147493489" r:id="rId10"/>
    <p:sldLayoutId id="2147493490"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740"/>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0"/>
            <a:ext cx="8229600" cy="33947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739"/>
            <a:ext cx="2133600" cy="272891"/>
          </a:xfrm>
          <a:prstGeom prst="rect">
            <a:avLst/>
          </a:prstGeom>
        </p:spPr>
        <p:txBody>
          <a:bodyPr vert="horz" lIns="91440" tIns="45720" rIns="91440" bIns="45720" rtlCol="0" anchor="ctr"/>
          <a:lstStyle>
            <a:lvl1pPr algn="l">
              <a:defRPr sz="1200">
                <a:solidFill>
                  <a:schemeClr val="tx1">
                    <a:tint val="75000"/>
                  </a:schemeClr>
                </a:solidFill>
              </a:defRPr>
            </a:lvl1pPr>
          </a:lstStyle>
          <a:p>
            <a:fld id="{ED7FBB31-5B85-2648-A629-CA153452B12B}" type="datetimeFigureOut">
              <a:rPr lang="en-US" smtClean="0"/>
              <a:t>10/4/22</a:t>
            </a:fld>
            <a:endParaRPr lang="en-US"/>
          </a:p>
        </p:txBody>
      </p:sp>
      <p:sp>
        <p:nvSpPr>
          <p:cNvPr id="5" name="Footer Placeholder 4"/>
          <p:cNvSpPr>
            <a:spLocks noGrp="1"/>
          </p:cNvSpPr>
          <p:nvPr>
            <p:ph type="ftr" sz="quarter" idx="3"/>
          </p:nvPr>
        </p:nvSpPr>
        <p:spPr>
          <a:xfrm>
            <a:off x="3124200" y="4767739"/>
            <a:ext cx="2895600" cy="27289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739"/>
            <a:ext cx="2133600" cy="272891"/>
          </a:xfrm>
          <a:prstGeom prst="rect">
            <a:avLst/>
          </a:prstGeom>
        </p:spPr>
        <p:txBody>
          <a:bodyPr vert="horz" lIns="91440" tIns="45720" rIns="91440" bIns="45720" rtlCol="0" anchor="ctr"/>
          <a:lstStyle>
            <a:lvl1pPr algn="r">
              <a:defRPr sz="1200">
                <a:solidFill>
                  <a:schemeClr val="tx1">
                    <a:tint val="75000"/>
                  </a:schemeClr>
                </a:solidFill>
              </a:defRPr>
            </a:lvl1pPr>
          </a:lstStyle>
          <a:p>
            <a:fld id="{DD1906E2-D992-7D46-9613-4F10DABE6A8F}" type="slidenum">
              <a:rPr lang="en-US" smtClean="0"/>
              <a:t>‹#›</a:t>
            </a:fld>
            <a:endParaRPr lang="en-US"/>
          </a:p>
        </p:txBody>
      </p:sp>
    </p:spTree>
    <p:extLst>
      <p:ext uri="{BB962C8B-B14F-4D97-AF65-F5344CB8AC3E}">
        <p14:creationId xmlns:p14="http://schemas.microsoft.com/office/powerpoint/2010/main" val="2511701765"/>
      </p:ext>
    </p:extLst>
  </p:cSld>
  <p:clrMap bg1="lt1" tx1="dk1" bg2="lt2" tx2="dk2" accent1="accent1" accent2="accent2" accent3="accent3" accent4="accent4" accent5="accent5" accent6="accent6" hlink="hlink" folHlink="folHlink"/>
  <p:sldLayoutIdLst>
    <p:sldLayoutId id="2147493492" r:id="rId1"/>
    <p:sldLayoutId id="2147493493" r:id="rId2"/>
    <p:sldLayoutId id="2147493494" r:id="rId3"/>
    <p:sldLayoutId id="2147493495" r:id="rId4"/>
    <p:sldLayoutId id="2147493496" r:id="rId5"/>
    <p:sldLayoutId id="2147493497" r:id="rId6"/>
    <p:sldLayoutId id="2147493498" r:id="rId7"/>
    <p:sldLayoutId id="2147493499" r:id="rId8"/>
    <p:sldLayoutId id="2147493500" r:id="rId9"/>
    <p:sldLayoutId id="2147493501" r:id="rId10"/>
    <p:sldLayoutId id="2147493502"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Coronavirus advice on swimming pools from PWTA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84821" cy="514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E8BD693-D11B-4C68-8C8A-5FF1D3201ECB}"/>
              </a:ext>
            </a:extLst>
          </p:cNvPr>
          <p:cNvSpPr txBox="1"/>
          <p:nvPr/>
        </p:nvSpPr>
        <p:spPr>
          <a:xfrm>
            <a:off x="20409" y="1910030"/>
            <a:ext cx="9144000" cy="156966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rPr>
              <a:t>BECOMING</a:t>
            </a:r>
            <a:r>
              <a:rPr kumimoji="0" lang="en-US" sz="4800" b="1" i="0" u="none" strike="noStrike" kern="1200" cap="none" spc="0" normalizeH="0" noProof="0" dirty="0">
                <a:ln>
                  <a:noFill/>
                </a:ln>
                <a:solidFill>
                  <a:prstClr val="black"/>
                </a:solidFill>
                <a:effectLst/>
                <a:uLnTx/>
                <a:uFillTx/>
              </a:rPr>
              <a:t> A </a:t>
            </a:r>
            <a:r>
              <a:rPr lang="en-US" sz="4800" b="1" dirty="0">
                <a:solidFill>
                  <a:prstClr val="black"/>
                </a:solidFill>
              </a:rPr>
              <a:t>USA </a:t>
            </a:r>
            <a:r>
              <a:rPr kumimoji="0" lang="en-US" sz="4800" b="1" i="0" u="none" strike="noStrike" kern="1200" cap="none" spc="0" normalizeH="0" noProof="0" dirty="0">
                <a:ln>
                  <a:noFill/>
                </a:ln>
                <a:solidFill>
                  <a:prstClr val="black"/>
                </a:solidFill>
                <a:effectLst/>
                <a:uLnTx/>
                <a:uFillTx/>
              </a:rPr>
              <a:t>SWIMMING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noProof="0" dirty="0">
                <a:ln>
                  <a:noFill/>
                </a:ln>
                <a:solidFill>
                  <a:prstClr val="black"/>
                </a:solidFill>
                <a:effectLst/>
                <a:uLnTx/>
                <a:uFillTx/>
              </a:rPr>
              <a:t>OFFICIAL</a:t>
            </a:r>
            <a:endParaRPr kumimoji="0" lang="en-US" sz="4800" b="1" i="0" u="none" strike="noStrike" kern="1200" cap="none" spc="0" normalizeH="0" baseline="0" noProof="0" dirty="0">
              <a:ln>
                <a:noFill/>
              </a:ln>
              <a:solidFill>
                <a:prstClr val="black"/>
              </a:solidFill>
              <a:effectLst/>
              <a:highlight>
                <a:srgbClr val="FFFF00"/>
              </a:highlight>
              <a:uLnTx/>
              <a:uFillTx/>
            </a:endParaRPr>
          </a:p>
        </p:txBody>
      </p:sp>
    </p:spTree>
    <p:extLst>
      <p:ext uri="{BB962C8B-B14F-4D97-AF65-F5344CB8AC3E}">
        <p14:creationId xmlns:p14="http://schemas.microsoft.com/office/powerpoint/2010/main" val="4167458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Coronavirus advice on swimming pools from PWTA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84821" cy="514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E8BD693-D11B-4C68-8C8A-5FF1D3201ECB}"/>
              </a:ext>
            </a:extLst>
          </p:cNvPr>
          <p:cNvSpPr txBox="1"/>
          <p:nvPr/>
        </p:nvSpPr>
        <p:spPr>
          <a:xfrm>
            <a:off x="20409" y="1910030"/>
            <a:ext cx="9144000"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6600" dirty="0"/>
              <a:t>QUESTIONS?</a:t>
            </a:r>
          </a:p>
        </p:txBody>
      </p:sp>
    </p:spTree>
    <p:extLst>
      <p:ext uri="{BB962C8B-B14F-4D97-AF65-F5344CB8AC3E}">
        <p14:creationId xmlns:p14="http://schemas.microsoft.com/office/powerpoint/2010/main" val="757446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2295206" y="515501"/>
            <a:ext cx="4664053" cy="707886"/>
          </a:xfrm>
          <a:prstGeom prst="rect">
            <a:avLst/>
          </a:prstGeom>
          <a:noFill/>
        </p:spPr>
        <p:txBody>
          <a:bodyPr wrap="square" rtlCol="0">
            <a:spAutoFit/>
          </a:bodyPr>
          <a:lstStyle/>
          <a:p>
            <a:pPr algn="ctr"/>
            <a:r>
              <a:rPr lang="en-US" sz="4000" b="1" dirty="0"/>
              <a:t>OVERVIEW</a:t>
            </a:r>
          </a:p>
        </p:txBody>
      </p:sp>
      <p:sp>
        <p:nvSpPr>
          <p:cNvPr id="4" name="TextBox 3"/>
          <p:cNvSpPr txBox="1"/>
          <p:nvPr/>
        </p:nvSpPr>
        <p:spPr>
          <a:xfrm>
            <a:off x="840757" y="1308976"/>
            <a:ext cx="7474760" cy="2677656"/>
          </a:xfrm>
          <a:prstGeom prst="rect">
            <a:avLst/>
          </a:prstGeom>
          <a:noFill/>
        </p:spPr>
        <p:txBody>
          <a:bodyPr wrap="square" rtlCol="0">
            <a:spAutoFit/>
          </a:bodyPr>
          <a:lstStyle/>
          <a:p>
            <a:pPr algn="ctr"/>
            <a:r>
              <a:rPr lang="en-US" sz="2400" dirty="0"/>
              <a:t>The USA Swimming Community</a:t>
            </a:r>
          </a:p>
          <a:p>
            <a:pPr algn="ctr"/>
            <a:r>
              <a:rPr lang="en-US" sz="2400" dirty="0"/>
              <a:t>Officiating Opportunities</a:t>
            </a:r>
          </a:p>
          <a:p>
            <a:pPr algn="ctr"/>
            <a:r>
              <a:rPr lang="en-US" sz="2400" dirty="0"/>
              <a:t>Why Become an Official</a:t>
            </a:r>
          </a:p>
          <a:p>
            <a:pPr algn="ctr"/>
            <a:r>
              <a:rPr lang="en-US" sz="2400" dirty="0"/>
              <a:t>What do Officials Do</a:t>
            </a:r>
          </a:p>
          <a:p>
            <a:pPr algn="ctr"/>
            <a:r>
              <a:rPr lang="en-US" sz="2400" dirty="0"/>
              <a:t>Why are Officials Important</a:t>
            </a:r>
          </a:p>
          <a:p>
            <a:pPr algn="ctr"/>
            <a:r>
              <a:rPr lang="en-US" sz="2400" dirty="0"/>
              <a:t>Next Steps</a:t>
            </a:r>
          </a:p>
          <a:p>
            <a:pPr algn="ctr"/>
            <a:r>
              <a:rPr lang="en-US" sz="2400" dirty="0"/>
              <a:t>Questions</a:t>
            </a:r>
          </a:p>
        </p:txBody>
      </p:sp>
    </p:spTree>
    <p:extLst>
      <p:ext uri="{BB962C8B-B14F-4D97-AF65-F5344CB8AC3E}">
        <p14:creationId xmlns:p14="http://schemas.microsoft.com/office/powerpoint/2010/main" val="1705824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45931" y="515501"/>
            <a:ext cx="7369585" cy="707886"/>
          </a:xfrm>
          <a:prstGeom prst="rect">
            <a:avLst/>
          </a:prstGeom>
          <a:noFill/>
        </p:spPr>
        <p:txBody>
          <a:bodyPr wrap="square" rtlCol="0">
            <a:spAutoFit/>
          </a:bodyPr>
          <a:lstStyle/>
          <a:p>
            <a:pPr algn="ctr"/>
            <a:r>
              <a:rPr lang="en-US" sz="4000" b="1" dirty="0"/>
              <a:t>USA SWIMMING &amp; COMMUNITY</a:t>
            </a:r>
          </a:p>
        </p:txBody>
      </p:sp>
      <p:sp>
        <p:nvSpPr>
          <p:cNvPr id="4" name="TextBox 3"/>
          <p:cNvSpPr txBox="1"/>
          <p:nvPr/>
        </p:nvSpPr>
        <p:spPr>
          <a:xfrm>
            <a:off x="840756" y="1314417"/>
            <a:ext cx="7474760" cy="3139321"/>
          </a:xfrm>
          <a:prstGeom prst="rect">
            <a:avLst/>
          </a:prstGeom>
          <a:noFill/>
        </p:spPr>
        <p:txBody>
          <a:bodyPr wrap="square" rtlCol="0">
            <a:spAutoFit/>
          </a:bodyPr>
          <a:lstStyle/>
          <a:p>
            <a:pPr algn="ctr"/>
            <a:r>
              <a:rPr lang="en-US" dirty="0"/>
              <a:t>USA Swimming is the National Governing Body for the sport of swimming in the US.  Through their mission to ‘inspire and enable our members to achieve excellence in the sport of swimming and in life, USA Swimming promotes the culture of swimming by creating safe and healthy opportunities for athletes and coaches of all background to participate and advance in the sport through club, events and education.  Member ship is comprised of:  </a:t>
            </a:r>
          </a:p>
          <a:p>
            <a:pPr algn="ctr"/>
            <a:endParaRPr lang="en-US" dirty="0"/>
          </a:p>
          <a:p>
            <a:pPr algn="ctr"/>
            <a:r>
              <a:rPr lang="en-US" sz="2400" dirty="0"/>
              <a:t>Swimmers &amp; Parents</a:t>
            </a:r>
          </a:p>
          <a:p>
            <a:pPr algn="ctr"/>
            <a:r>
              <a:rPr lang="en-US" sz="2400" dirty="0"/>
              <a:t>Coaches and Team Leaders</a:t>
            </a:r>
          </a:p>
          <a:p>
            <a:pPr algn="ctr"/>
            <a:r>
              <a:rPr lang="en-US" sz="2400" dirty="0"/>
              <a:t>Officials &amp; Volunteers</a:t>
            </a:r>
          </a:p>
        </p:txBody>
      </p:sp>
    </p:spTree>
    <p:extLst>
      <p:ext uri="{BB962C8B-B14F-4D97-AF65-F5344CB8AC3E}">
        <p14:creationId xmlns:p14="http://schemas.microsoft.com/office/powerpoint/2010/main" val="1390497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67863" y="515501"/>
            <a:ext cx="8492358" cy="707886"/>
          </a:xfrm>
          <a:prstGeom prst="rect">
            <a:avLst/>
          </a:prstGeom>
          <a:noFill/>
        </p:spPr>
        <p:txBody>
          <a:bodyPr wrap="square" rtlCol="0">
            <a:spAutoFit/>
          </a:bodyPr>
          <a:lstStyle/>
          <a:p>
            <a:pPr algn="ctr"/>
            <a:r>
              <a:rPr lang="en-US" sz="4000" b="1"/>
              <a:t>OFFICIATING: </a:t>
            </a:r>
            <a:r>
              <a:rPr lang="en-US" sz="4000" b="1" dirty="0"/>
              <a:t>LEVELS/OPPORTUNITIES</a:t>
            </a:r>
          </a:p>
        </p:txBody>
      </p:sp>
      <p:sp>
        <p:nvSpPr>
          <p:cNvPr id="6" name="TextBox 5"/>
          <p:cNvSpPr txBox="1"/>
          <p:nvPr/>
        </p:nvSpPr>
        <p:spPr>
          <a:xfrm>
            <a:off x="1929857" y="1160192"/>
            <a:ext cx="5431427" cy="3416320"/>
          </a:xfrm>
          <a:prstGeom prst="rect">
            <a:avLst/>
          </a:prstGeom>
          <a:noFill/>
        </p:spPr>
        <p:txBody>
          <a:bodyPr wrap="square" rtlCol="0">
            <a:spAutoFit/>
          </a:bodyPr>
          <a:lstStyle/>
          <a:p>
            <a:pPr algn="ctr"/>
            <a:r>
              <a:rPr lang="en-US" sz="2400" dirty="0"/>
              <a:t>Stroke and Turn Officials</a:t>
            </a:r>
          </a:p>
          <a:p>
            <a:pPr algn="ctr"/>
            <a:r>
              <a:rPr lang="en-US" sz="2400" dirty="0"/>
              <a:t>Starter</a:t>
            </a:r>
          </a:p>
          <a:p>
            <a:pPr algn="ctr"/>
            <a:r>
              <a:rPr lang="en-US" sz="2400" dirty="0"/>
              <a:t>Deck Ref/Meet Ref</a:t>
            </a:r>
          </a:p>
          <a:p>
            <a:pPr algn="ctr"/>
            <a:r>
              <a:rPr lang="en-US" sz="2400" dirty="0"/>
              <a:t>Admin Official</a:t>
            </a:r>
          </a:p>
          <a:p>
            <a:pPr algn="ctr"/>
            <a:endParaRPr lang="en-US" sz="2400" dirty="0"/>
          </a:p>
          <a:p>
            <a:pPr algn="ctr"/>
            <a:r>
              <a:rPr lang="en-US" sz="2400" dirty="0"/>
              <a:t>Local LSC Meets</a:t>
            </a:r>
          </a:p>
          <a:p>
            <a:pPr algn="ctr"/>
            <a:r>
              <a:rPr lang="en-US" sz="2400" dirty="0"/>
              <a:t>Regional Meets</a:t>
            </a:r>
          </a:p>
          <a:p>
            <a:pPr algn="ctr"/>
            <a:r>
              <a:rPr lang="en-US" sz="2400" dirty="0"/>
              <a:t>National Decks</a:t>
            </a:r>
          </a:p>
          <a:p>
            <a:pPr algn="ctr"/>
            <a:r>
              <a:rPr lang="en-US" sz="2400" dirty="0"/>
              <a:t>Open Water Competitions</a:t>
            </a:r>
          </a:p>
        </p:txBody>
      </p:sp>
      <p:grpSp>
        <p:nvGrpSpPr>
          <p:cNvPr id="7" name="Group 6">
            <a:extLst>
              <a:ext uri="{FF2B5EF4-FFF2-40B4-BE49-F238E27FC236}">
                <a16:creationId xmlns:a16="http://schemas.microsoft.com/office/drawing/2014/main" id="{884EDE9D-5851-44B3-ADAD-E53A9F74E3EC}"/>
              </a:ext>
            </a:extLst>
          </p:cNvPr>
          <p:cNvGrpSpPr/>
          <p:nvPr/>
        </p:nvGrpSpPr>
        <p:grpSpPr>
          <a:xfrm>
            <a:off x="76869" y="4513317"/>
            <a:ext cx="8990262" cy="630183"/>
            <a:chOff x="51207" y="4513317"/>
            <a:chExt cx="8990262" cy="630183"/>
          </a:xfrm>
        </p:grpSpPr>
        <p:pic>
          <p:nvPicPr>
            <p:cNvPr id="8" name="Picture 7">
              <a:extLst>
                <a:ext uri="{FF2B5EF4-FFF2-40B4-BE49-F238E27FC236}">
                  <a16:creationId xmlns:a16="http://schemas.microsoft.com/office/drawing/2014/main" id="{DDD11247-33C8-478F-B87F-AB7C9D79F5C6}"/>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4808060" y="4513317"/>
              <a:ext cx="4233409" cy="630183"/>
            </a:xfrm>
            <a:prstGeom prst="rect">
              <a:avLst/>
            </a:prstGeom>
          </p:spPr>
        </p:pic>
        <p:pic>
          <p:nvPicPr>
            <p:cNvPr id="9" name="Picture 8">
              <a:extLst>
                <a:ext uri="{FF2B5EF4-FFF2-40B4-BE49-F238E27FC236}">
                  <a16:creationId xmlns:a16="http://schemas.microsoft.com/office/drawing/2014/main" id="{0BFE9A34-2FB4-4B9D-89C3-E71144924C16}"/>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3323154" y="4513317"/>
              <a:ext cx="1960427" cy="630183"/>
            </a:xfrm>
            <a:prstGeom prst="rect">
              <a:avLst/>
            </a:prstGeom>
          </p:spPr>
        </p:pic>
        <p:pic>
          <p:nvPicPr>
            <p:cNvPr id="10" name="Picture 9">
              <a:extLst>
                <a:ext uri="{FF2B5EF4-FFF2-40B4-BE49-F238E27FC236}">
                  <a16:creationId xmlns:a16="http://schemas.microsoft.com/office/drawing/2014/main" id="{A0028820-6A14-4BF5-8D87-CBE716E87D1C}"/>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l="22711"/>
            <a:stretch/>
          </p:blipFill>
          <p:spPr>
            <a:xfrm>
              <a:off x="51207" y="4513317"/>
              <a:ext cx="3271948" cy="630183"/>
            </a:xfrm>
            <a:prstGeom prst="rect">
              <a:avLst/>
            </a:prstGeom>
          </p:spPr>
        </p:pic>
      </p:grpSp>
    </p:spTree>
    <p:extLst>
      <p:ext uri="{BB962C8B-B14F-4D97-AF65-F5344CB8AC3E}">
        <p14:creationId xmlns:p14="http://schemas.microsoft.com/office/powerpoint/2010/main" val="34658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35422" y="515501"/>
            <a:ext cx="7472854" cy="707886"/>
          </a:xfrm>
          <a:prstGeom prst="rect">
            <a:avLst/>
          </a:prstGeom>
          <a:noFill/>
        </p:spPr>
        <p:txBody>
          <a:bodyPr wrap="square" rtlCol="0">
            <a:spAutoFit/>
          </a:bodyPr>
          <a:lstStyle/>
          <a:p>
            <a:pPr algn="ctr"/>
            <a:r>
              <a:rPr lang="en-US" sz="4000" b="1" dirty="0"/>
              <a:t>WHY BECOME AN OFFICIAL</a:t>
            </a:r>
          </a:p>
        </p:txBody>
      </p:sp>
      <p:sp>
        <p:nvSpPr>
          <p:cNvPr id="6" name="TextBox 5"/>
          <p:cNvSpPr txBox="1"/>
          <p:nvPr/>
        </p:nvSpPr>
        <p:spPr>
          <a:xfrm>
            <a:off x="367863" y="1245952"/>
            <a:ext cx="8607972" cy="3785652"/>
          </a:xfrm>
          <a:prstGeom prst="rect">
            <a:avLst/>
          </a:prstGeom>
          <a:noFill/>
        </p:spPr>
        <p:txBody>
          <a:bodyPr wrap="square" rtlCol="0">
            <a:spAutoFit/>
          </a:bodyPr>
          <a:lstStyle/>
          <a:p>
            <a:pPr algn="ctr"/>
            <a:r>
              <a:rPr lang="en-US" sz="2400" dirty="0"/>
              <a:t>Learn more about the sport that your swimmer is dedicating so much time and energy towards</a:t>
            </a:r>
          </a:p>
          <a:p>
            <a:pPr algn="ctr"/>
            <a:endParaRPr lang="en-US" sz="2400" dirty="0"/>
          </a:p>
          <a:p>
            <a:pPr algn="ctr"/>
            <a:r>
              <a:rPr lang="en-US" sz="2400" dirty="0"/>
              <a:t>Get a </a:t>
            </a:r>
            <a:r>
              <a:rPr lang="en-US" sz="2400" i="1" dirty="0"/>
              <a:t>Front Row Seat </a:t>
            </a:r>
            <a:r>
              <a:rPr lang="en-US" sz="2400" dirty="0"/>
              <a:t>to the </a:t>
            </a:r>
            <a:r>
              <a:rPr lang="en-US" sz="2400"/>
              <a:t>competition </a:t>
            </a:r>
          </a:p>
          <a:p>
            <a:pPr algn="ctr"/>
            <a:endParaRPr lang="en-US" sz="2400" dirty="0"/>
          </a:p>
          <a:p>
            <a:pPr algn="ctr"/>
            <a:r>
              <a:rPr lang="en-US" sz="2400" dirty="0"/>
              <a:t>Become part of a community that supports your athletes in innumerable ways</a:t>
            </a:r>
          </a:p>
          <a:p>
            <a:pPr algn="ctr"/>
            <a:endParaRPr lang="en-US" sz="2400" dirty="0"/>
          </a:p>
          <a:p>
            <a:pPr algn="ctr"/>
            <a:r>
              <a:rPr lang="en-US" sz="2400" dirty="0"/>
              <a:t>Sanctioned Competitions cannot be held without officials</a:t>
            </a:r>
          </a:p>
          <a:p>
            <a:pPr algn="ctr"/>
            <a:endParaRPr lang="en-US" sz="2400" dirty="0"/>
          </a:p>
        </p:txBody>
      </p:sp>
    </p:spTree>
    <p:extLst>
      <p:ext uri="{BB962C8B-B14F-4D97-AF65-F5344CB8AC3E}">
        <p14:creationId xmlns:p14="http://schemas.microsoft.com/office/powerpoint/2010/main" val="3902913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35422" y="515501"/>
            <a:ext cx="7472854" cy="707886"/>
          </a:xfrm>
          <a:prstGeom prst="rect">
            <a:avLst/>
          </a:prstGeom>
          <a:noFill/>
        </p:spPr>
        <p:txBody>
          <a:bodyPr wrap="square" rtlCol="0">
            <a:spAutoFit/>
          </a:bodyPr>
          <a:lstStyle/>
          <a:p>
            <a:pPr algn="ctr"/>
            <a:r>
              <a:rPr lang="en-US" sz="4000" b="1" dirty="0"/>
              <a:t>WHAT DOES AN OFFICIAL DO?</a:t>
            </a:r>
          </a:p>
        </p:txBody>
      </p:sp>
      <p:sp>
        <p:nvSpPr>
          <p:cNvPr id="6" name="TextBox 5"/>
          <p:cNvSpPr txBox="1"/>
          <p:nvPr/>
        </p:nvSpPr>
        <p:spPr>
          <a:xfrm>
            <a:off x="409903" y="1477179"/>
            <a:ext cx="8481849" cy="4154984"/>
          </a:xfrm>
          <a:prstGeom prst="rect">
            <a:avLst/>
          </a:prstGeom>
          <a:noFill/>
        </p:spPr>
        <p:txBody>
          <a:bodyPr wrap="square" rtlCol="0">
            <a:spAutoFit/>
          </a:bodyPr>
          <a:lstStyle/>
          <a:p>
            <a:pPr algn="ctr"/>
            <a:r>
              <a:rPr lang="en-US" sz="2400" dirty="0"/>
              <a:t>Officials are an essential part of any swimming competition  – they function to provide a fair, safe and fun competition platform for all participants</a:t>
            </a:r>
          </a:p>
          <a:p>
            <a:pPr algn="ctr"/>
            <a:endParaRPr lang="en-US" sz="2400" dirty="0"/>
          </a:p>
          <a:p>
            <a:pPr algn="ctr"/>
            <a:r>
              <a:rPr lang="en-US" sz="2400" dirty="0"/>
              <a:t>More granularly:  officials observe – without inspecting -- the competition and consistently uphold the standards and rules of the sport.  They always provide the swimmer the benefit of the doubt:  call what you see and see what you call</a:t>
            </a:r>
          </a:p>
          <a:p>
            <a:pPr algn="ctr"/>
            <a:endParaRPr lang="en-US" sz="2400" dirty="0"/>
          </a:p>
          <a:p>
            <a:pPr algn="ctr"/>
            <a:endParaRPr lang="en-US" sz="2400" dirty="0"/>
          </a:p>
          <a:p>
            <a:pPr algn="ctr"/>
            <a:endParaRPr lang="en-US" sz="2400" dirty="0"/>
          </a:p>
        </p:txBody>
      </p:sp>
      <p:grpSp>
        <p:nvGrpSpPr>
          <p:cNvPr id="4" name="Group 3">
            <a:extLst>
              <a:ext uri="{FF2B5EF4-FFF2-40B4-BE49-F238E27FC236}">
                <a16:creationId xmlns:a16="http://schemas.microsoft.com/office/drawing/2014/main" id="{884EDE9D-5851-44B3-ADAD-E53A9F74E3EC}"/>
              </a:ext>
            </a:extLst>
          </p:cNvPr>
          <p:cNvGrpSpPr/>
          <p:nvPr/>
        </p:nvGrpSpPr>
        <p:grpSpPr>
          <a:xfrm>
            <a:off x="76869" y="4408627"/>
            <a:ext cx="8990262" cy="630183"/>
            <a:chOff x="51207" y="4513317"/>
            <a:chExt cx="8990262" cy="630183"/>
          </a:xfrm>
        </p:grpSpPr>
        <p:pic>
          <p:nvPicPr>
            <p:cNvPr id="5" name="Picture 4">
              <a:extLst>
                <a:ext uri="{FF2B5EF4-FFF2-40B4-BE49-F238E27FC236}">
                  <a16:creationId xmlns:a16="http://schemas.microsoft.com/office/drawing/2014/main" id="{DDD11247-33C8-478F-B87F-AB7C9D79F5C6}"/>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4808060" y="4513317"/>
              <a:ext cx="4233409" cy="630183"/>
            </a:xfrm>
            <a:prstGeom prst="rect">
              <a:avLst/>
            </a:prstGeom>
          </p:spPr>
        </p:pic>
        <p:pic>
          <p:nvPicPr>
            <p:cNvPr id="7" name="Picture 6">
              <a:extLst>
                <a:ext uri="{FF2B5EF4-FFF2-40B4-BE49-F238E27FC236}">
                  <a16:creationId xmlns:a16="http://schemas.microsoft.com/office/drawing/2014/main" id="{0BFE9A34-2FB4-4B9D-89C3-E71144924C16}"/>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3323154" y="4513317"/>
              <a:ext cx="1960427" cy="630183"/>
            </a:xfrm>
            <a:prstGeom prst="rect">
              <a:avLst/>
            </a:prstGeom>
          </p:spPr>
        </p:pic>
        <p:pic>
          <p:nvPicPr>
            <p:cNvPr id="8" name="Picture 7">
              <a:extLst>
                <a:ext uri="{FF2B5EF4-FFF2-40B4-BE49-F238E27FC236}">
                  <a16:creationId xmlns:a16="http://schemas.microsoft.com/office/drawing/2014/main" id="{A0028820-6A14-4BF5-8D87-CBE716E87D1C}"/>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22711"/>
            <a:stretch/>
          </p:blipFill>
          <p:spPr>
            <a:xfrm>
              <a:off x="51207" y="4513317"/>
              <a:ext cx="3271948" cy="630183"/>
            </a:xfrm>
            <a:prstGeom prst="rect">
              <a:avLst/>
            </a:prstGeom>
          </p:spPr>
        </p:pic>
      </p:grpSp>
    </p:spTree>
    <p:extLst>
      <p:ext uri="{BB962C8B-B14F-4D97-AF65-F5344CB8AC3E}">
        <p14:creationId xmlns:p14="http://schemas.microsoft.com/office/powerpoint/2010/main" val="3136791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35422" y="515501"/>
            <a:ext cx="7472854" cy="707886"/>
          </a:xfrm>
          <a:prstGeom prst="rect">
            <a:avLst/>
          </a:prstGeom>
          <a:noFill/>
        </p:spPr>
        <p:txBody>
          <a:bodyPr wrap="square" rtlCol="0">
            <a:spAutoFit/>
          </a:bodyPr>
          <a:lstStyle/>
          <a:p>
            <a:pPr algn="ctr"/>
            <a:r>
              <a:rPr lang="en-US" sz="4000" b="1" dirty="0"/>
              <a:t>WHY ARE OFFICIALS IMPORTANT?</a:t>
            </a:r>
          </a:p>
        </p:txBody>
      </p:sp>
      <p:sp>
        <p:nvSpPr>
          <p:cNvPr id="6" name="TextBox 5"/>
          <p:cNvSpPr txBox="1"/>
          <p:nvPr/>
        </p:nvSpPr>
        <p:spPr>
          <a:xfrm>
            <a:off x="367863" y="1245952"/>
            <a:ext cx="8607972" cy="3046988"/>
          </a:xfrm>
          <a:prstGeom prst="rect">
            <a:avLst/>
          </a:prstGeom>
          <a:noFill/>
        </p:spPr>
        <p:txBody>
          <a:bodyPr wrap="square" rtlCol="0">
            <a:spAutoFit/>
          </a:bodyPr>
          <a:lstStyle/>
          <a:p>
            <a:pPr algn="ctr"/>
            <a:endParaRPr lang="en-US" sz="2400" dirty="0"/>
          </a:p>
          <a:p>
            <a:pPr algn="ctr"/>
            <a:r>
              <a:rPr lang="en-US" sz="2400" b="1" dirty="0"/>
              <a:t>Stroke and Turn Officials</a:t>
            </a:r>
            <a:r>
              <a:rPr lang="en-US" sz="2400" dirty="0"/>
              <a:t> are the “Eyes of the Deck Ref” </a:t>
            </a:r>
          </a:p>
          <a:p>
            <a:pPr algn="ctr"/>
            <a:endParaRPr lang="en-US" sz="2400" dirty="0"/>
          </a:p>
          <a:p>
            <a:pPr marL="342900" indent="-342900" algn="ctr">
              <a:buFont typeface="Arial" panose="020B0604020202020204" pitchFamily="34" charset="0"/>
              <a:buChar char="•"/>
            </a:pPr>
            <a:r>
              <a:rPr lang="en-US" sz="2400" dirty="0"/>
              <a:t>they watch (without scrutinizing) the race with a focus on catching what they are doing “right”</a:t>
            </a:r>
          </a:p>
          <a:p>
            <a:pPr marL="342900" indent="-342900" algn="ctr">
              <a:buFont typeface="Arial" panose="020B0604020202020204" pitchFamily="34" charset="0"/>
              <a:buChar char="•"/>
            </a:pPr>
            <a:r>
              <a:rPr lang="en-US" sz="2400" dirty="0"/>
              <a:t>they observed and record any rule infraction:  for the betterment of the swimmer and the integrity of the competition</a:t>
            </a:r>
          </a:p>
          <a:p>
            <a:pPr algn="ctr"/>
            <a:endParaRPr lang="en-US" sz="2400" dirty="0"/>
          </a:p>
        </p:txBody>
      </p:sp>
    </p:spTree>
    <p:extLst>
      <p:ext uri="{BB962C8B-B14F-4D97-AF65-F5344CB8AC3E}">
        <p14:creationId xmlns:p14="http://schemas.microsoft.com/office/powerpoint/2010/main" val="1990601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77159" y="537016"/>
            <a:ext cx="6789681" cy="1323439"/>
          </a:xfrm>
          <a:prstGeom prst="rect">
            <a:avLst/>
          </a:prstGeom>
          <a:noFill/>
        </p:spPr>
        <p:txBody>
          <a:bodyPr wrap="square" rtlCol="0">
            <a:spAutoFit/>
          </a:bodyPr>
          <a:lstStyle/>
          <a:p>
            <a:pPr algn="ctr"/>
            <a:r>
              <a:rPr lang="en-US" sz="4000" b="1" dirty="0"/>
              <a:t>NOT HOOKED YET?  REMEMBER:</a:t>
            </a:r>
          </a:p>
        </p:txBody>
      </p:sp>
      <p:sp>
        <p:nvSpPr>
          <p:cNvPr id="6" name="TextBox 5"/>
          <p:cNvSpPr txBox="1"/>
          <p:nvPr/>
        </p:nvSpPr>
        <p:spPr>
          <a:xfrm>
            <a:off x="0" y="2360049"/>
            <a:ext cx="9144000" cy="1569660"/>
          </a:xfrm>
          <a:prstGeom prst="rect">
            <a:avLst/>
          </a:prstGeom>
          <a:noFill/>
        </p:spPr>
        <p:txBody>
          <a:bodyPr wrap="square" rtlCol="0">
            <a:spAutoFit/>
          </a:bodyPr>
          <a:lstStyle/>
          <a:p>
            <a:pPr algn="ctr"/>
            <a:r>
              <a:rPr lang="en-US" sz="2400" b="1" dirty="0"/>
              <a:t>USA Swimming </a:t>
            </a:r>
            <a:r>
              <a:rPr lang="en-US" sz="2400" dirty="0"/>
              <a:t>provides training,</a:t>
            </a:r>
          </a:p>
          <a:p>
            <a:pPr algn="ctr"/>
            <a:r>
              <a:rPr lang="en-US" sz="2400" b="1" dirty="0"/>
              <a:t>Our Team </a:t>
            </a:r>
            <a:r>
              <a:rPr lang="en-US" sz="2400" dirty="0"/>
              <a:t>provides mentoring (and pays the non-athlete membership)</a:t>
            </a:r>
          </a:p>
          <a:p>
            <a:pPr algn="ctr"/>
            <a:r>
              <a:rPr lang="en-US" sz="2400" b="1" dirty="0"/>
              <a:t>The Host Teams </a:t>
            </a:r>
            <a:r>
              <a:rPr lang="en-US" sz="2400" dirty="0"/>
              <a:t>provide the arena (plus snacks &amp; beverages)</a:t>
            </a:r>
          </a:p>
          <a:p>
            <a:pPr algn="ctr"/>
            <a:r>
              <a:rPr lang="en-US" sz="2400" b="1" dirty="0"/>
              <a:t>You </a:t>
            </a:r>
            <a:r>
              <a:rPr lang="en-US" sz="2400" dirty="0"/>
              <a:t>provide a necessary component to our swimmers success.</a:t>
            </a:r>
          </a:p>
        </p:txBody>
      </p:sp>
    </p:spTree>
    <p:extLst>
      <p:ext uri="{BB962C8B-B14F-4D97-AF65-F5344CB8AC3E}">
        <p14:creationId xmlns:p14="http://schemas.microsoft.com/office/powerpoint/2010/main" val="467140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935422" y="515501"/>
            <a:ext cx="7472854" cy="707886"/>
          </a:xfrm>
          <a:prstGeom prst="rect">
            <a:avLst/>
          </a:prstGeom>
          <a:noFill/>
        </p:spPr>
        <p:txBody>
          <a:bodyPr wrap="square" rtlCol="0">
            <a:spAutoFit/>
          </a:bodyPr>
          <a:lstStyle/>
          <a:p>
            <a:pPr algn="ctr"/>
            <a:r>
              <a:rPr lang="en-US" sz="4000" b="1" dirty="0"/>
              <a:t>NEXT STEPS:</a:t>
            </a:r>
          </a:p>
        </p:txBody>
      </p:sp>
      <p:sp>
        <p:nvSpPr>
          <p:cNvPr id="2" name="Rectangle 1"/>
          <p:cNvSpPr/>
          <p:nvPr/>
        </p:nvSpPr>
        <p:spPr>
          <a:xfrm>
            <a:off x="788276" y="1576182"/>
            <a:ext cx="7620000" cy="3046988"/>
          </a:xfrm>
          <a:prstGeom prst="rect">
            <a:avLst/>
          </a:prstGeom>
        </p:spPr>
        <p:txBody>
          <a:bodyPr wrap="square">
            <a:spAutoFit/>
          </a:bodyPr>
          <a:lstStyle/>
          <a:p>
            <a:pPr marL="342900" indent="-342900" algn="ctr">
              <a:buFont typeface="Arial" panose="020B0604020202020204" pitchFamily="34" charset="0"/>
              <a:buChar char="•"/>
            </a:pPr>
            <a:r>
              <a:rPr lang="en-US" sz="2400" dirty="0"/>
              <a:t>Attend an officials clinic (stroke and turn training)</a:t>
            </a:r>
          </a:p>
          <a:p>
            <a:pPr marL="342900" indent="-342900" algn="ctr">
              <a:buFont typeface="Arial" panose="020B0604020202020204" pitchFamily="34" charset="0"/>
              <a:buChar char="•"/>
            </a:pPr>
            <a:r>
              <a:rPr lang="en-US" sz="2400" dirty="0"/>
              <a:t>Complete a Level 2 Background Check</a:t>
            </a:r>
          </a:p>
          <a:p>
            <a:pPr marL="342900" indent="-342900" algn="ctr">
              <a:buFont typeface="Arial" panose="020B0604020202020204" pitchFamily="34" charset="0"/>
              <a:buChar char="•"/>
            </a:pPr>
            <a:r>
              <a:rPr lang="en-US" sz="2400" dirty="0"/>
              <a:t>Complete the Athlete Protection Training</a:t>
            </a:r>
          </a:p>
          <a:p>
            <a:pPr marL="342900" indent="-342900" algn="ctr">
              <a:buFont typeface="Arial" panose="020B0604020202020204" pitchFamily="34" charset="0"/>
              <a:buChar char="•"/>
            </a:pPr>
            <a:r>
              <a:rPr lang="en-US" sz="2400" dirty="0"/>
              <a:t>Complete Concussion Protocol Training</a:t>
            </a:r>
          </a:p>
          <a:p>
            <a:pPr marL="342900" indent="-342900" algn="ctr">
              <a:buFont typeface="Arial" panose="020B0604020202020204" pitchFamily="34" charset="0"/>
              <a:buChar char="•"/>
            </a:pPr>
            <a:r>
              <a:rPr lang="en-US" sz="2400" dirty="0"/>
              <a:t>Complete a minimum of Five (5) on-deck certified official shadowing sessions – no time limit to complete!</a:t>
            </a:r>
          </a:p>
          <a:p>
            <a:pPr marL="342900" indent="-342900" algn="ctr">
              <a:buFont typeface="Arial" panose="020B0604020202020204" pitchFamily="34" charset="0"/>
              <a:buChar char="•"/>
            </a:pPr>
            <a:r>
              <a:rPr lang="en-US" sz="2400" dirty="0"/>
              <a:t>Officiate eight (8) sessions each year (shadow sessions count!)</a:t>
            </a:r>
          </a:p>
        </p:txBody>
      </p:sp>
    </p:spTree>
    <p:extLst>
      <p:ext uri="{BB962C8B-B14F-4D97-AF65-F5344CB8AC3E}">
        <p14:creationId xmlns:p14="http://schemas.microsoft.com/office/powerpoint/2010/main" val="15302559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6F2769-7194-4217-93D3-3AF3A4742282}">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schemas.microsoft.com/sharepoint/v3/fields"/>
    <ds:schemaRef ds:uri="http://www.w3.org/XML/1998/namespace"/>
    <ds:schemaRef ds:uri="http://purl.org/dc/dcmitype/"/>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74267</TotalTime>
  <Words>432</Words>
  <Application>Microsoft Macintosh PowerPoint</Application>
  <PresentationFormat>On-screen Show (16:9)</PresentationFormat>
  <Paragraphs>59</Paragraphs>
  <Slides>10</Slides>
  <Notes>1</Notes>
  <HiddenSlides>0</HiddenSlides>
  <MMClips>0</MMClips>
  <ScaleCrop>false</ScaleCrop>
  <HeadingPairs>
    <vt:vector size="6" baseType="variant">
      <vt:variant>
        <vt:lpstr>Fonts Used</vt:lpstr>
      </vt:variant>
      <vt:variant>
        <vt:i4>2</vt:i4>
      </vt:variant>
      <vt:variant>
        <vt:lpstr>Theme</vt:lpstr>
      </vt:variant>
      <vt:variant>
        <vt:i4>6</vt:i4>
      </vt:variant>
      <vt:variant>
        <vt:lpstr>Slide Titles</vt:lpstr>
      </vt:variant>
      <vt:variant>
        <vt:i4>10</vt:i4>
      </vt:variant>
    </vt:vector>
  </HeadingPairs>
  <TitlesOfParts>
    <vt:vector size="18" baseType="lpstr">
      <vt:lpstr>Arial</vt:lpstr>
      <vt:lpstr>Calibri</vt:lpstr>
      <vt:lpstr>Office Theme</vt:lpstr>
      <vt:lpstr>4_Custom Design</vt:lpstr>
      <vt:lpstr>3_Custom Design</vt:lpstr>
      <vt:lpstr>Custom Design</vt:lpstr>
      <vt:lpstr>1_Custom Design</vt:lpstr>
      <vt:lpstr>2_Custom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Deloso, Maria</dc:creator>
  <cp:lastModifiedBy>Microsoft Office User</cp:lastModifiedBy>
  <cp:revision>652</cp:revision>
  <cp:lastPrinted>2019-11-25T18:11:12Z</cp:lastPrinted>
  <dcterms:created xsi:type="dcterms:W3CDTF">2010-04-12T23:12:02Z</dcterms:created>
  <dcterms:modified xsi:type="dcterms:W3CDTF">2022-10-04T14:26:06Z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