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handoutMasterIdLst>
    <p:handoutMasterId r:id="rId30"/>
  </p:handoutMasterIdLst>
  <p:sldIdLst>
    <p:sldId id="256" r:id="rId2"/>
    <p:sldId id="258" r:id="rId3"/>
    <p:sldId id="261" r:id="rId4"/>
    <p:sldId id="268" r:id="rId5"/>
    <p:sldId id="260" r:id="rId6"/>
    <p:sldId id="262" r:id="rId7"/>
    <p:sldId id="263" r:id="rId8"/>
    <p:sldId id="264" r:id="rId9"/>
    <p:sldId id="269" r:id="rId10"/>
    <p:sldId id="265" r:id="rId11"/>
    <p:sldId id="267" r:id="rId12"/>
    <p:sldId id="270" r:id="rId13"/>
    <p:sldId id="266" r:id="rId14"/>
    <p:sldId id="271" r:id="rId15"/>
    <p:sldId id="272" r:id="rId16"/>
    <p:sldId id="287" r:id="rId17"/>
    <p:sldId id="273" r:id="rId18"/>
    <p:sldId id="274" r:id="rId19"/>
    <p:sldId id="275" r:id="rId20"/>
    <p:sldId id="277" r:id="rId21"/>
    <p:sldId id="276" r:id="rId22"/>
    <p:sldId id="278" r:id="rId23"/>
    <p:sldId id="284" r:id="rId24"/>
    <p:sldId id="279" r:id="rId25"/>
    <p:sldId id="281" r:id="rId26"/>
    <p:sldId id="285" r:id="rId27"/>
    <p:sldId id="286"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Arial" charset="0"/>
      </a:defRPr>
    </a:lvl1pPr>
    <a:lvl2pPr marL="457200" algn="l" rtl="0" fontAlgn="base">
      <a:spcBef>
        <a:spcPct val="0"/>
      </a:spcBef>
      <a:spcAft>
        <a:spcPct val="0"/>
      </a:spcAft>
      <a:defRPr kern="1200">
        <a:solidFill>
          <a:schemeClr val="tx1"/>
        </a:solidFill>
        <a:latin typeface="Book Antiqua" pitchFamily="18" charset="0"/>
        <a:ea typeface="+mn-ea"/>
        <a:cs typeface="Arial" charset="0"/>
      </a:defRPr>
    </a:lvl2pPr>
    <a:lvl3pPr marL="914400" algn="l" rtl="0" fontAlgn="base">
      <a:spcBef>
        <a:spcPct val="0"/>
      </a:spcBef>
      <a:spcAft>
        <a:spcPct val="0"/>
      </a:spcAft>
      <a:defRPr kern="1200">
        <a:solidFill>
          <a:schemeClr val="tx1"/>
        </a:solidFill>
        <a:latin typeface="Book Antiqua" pitchFamily="18" charset="0"/>
        <a:ea typeface="+mn-ea"/>
        <a:cs typeface="Arial" charset="0"/>
      </a:defRPr>
    </a:lvl3pPr>
    <a:lvl4pPr marL="1371600" algn="l" rtl="0" fontAlgn="base">
      <a:spcBef>
        <a:spcPct val="0"/>
      </a:spcBef>
      <a:spcAft>
        <a:spcPct val="0"/>
      </a:spcAft>
      <a:defRPr kern="1200">
        <a:solidFill>
          <a:schemeClr val="tx1"/>
        </a:solidFill>
        <a:latin typeface="Book Antiqua" pitchFamily="18" charset="0"/>
        <a:ea typeface="+mn-ea"/>
        <a:cs typeface="Arial" charset="0"/>
      </a:defRPr>
    </a:lvl4pPr>
    <a:lvl5pPr marL="1828800" algn="l" rtl="0" fontAlgn="base">
      <a:spcBef>
        <a:spcPct val="0"/>
      </a:spcBef>
      <a:spcAft>
        <a:spcPct val="0"/>
      </a:spcAft>
      <a:defRPr kern="1200">
        <a:solidFill>
          <a:schemeClr val="tx1"/>
        </a:solidFill>
        <a:latin typeface="Book Antiqua" pitchFamily="18" charset="0"/>
        <a:ea typeface="+mn-ea"/>
        <a:cs typeface="Arial" charset="0"/>
      </a:defRPr>
    </a:lvl5pPr>
    <a:lvl6pPr marL="2286000" algn="l" defTabSz="914400" rtl="0" eaLnBrk="1" latinLnBrk="0" hangingPunct="1">
      <a:defRPr kern="1200">
        <a:solidFill>
          <a:schemeClr val="tx1"/>
        </a:solidFill>
        <a:latin typeface="Book Antiqua" pitchFamily="18" charset="0"/>
        <a:ea typeface="+mn-ea"/>
        <a:cs typeface="Arial" charset="0"/>
      </a:defRPr>
    </a:lvl6pPr>
    <a:lvl7pPr marL="2743200" algn="l" defTabSz="914400" rtl="0" eaLnBrk="1" latinLnBrk="0" hangingPunct="1">
      <a:defRPr kern="1200">
        <a:solidFill>
          <a:schemeClr val="tx1"/>
        </a:solidFill>
        <a:latin typeface="Book Antiqua" pitchFamily="18" charset="0"/>
        <a:ea typeface="+mn-ea"/>
        <a:cs typeface="Arial" charset="0"/>
      </a:defRPr>
    </a:lvl7pPr>
    <a:lvl8pPr marL="3200400" algn="l" defTabSz="914400" rtl="0" eaLnBrk="1" latinLnBrk="0" hangingPunct="1">
      <a:defRPr kern="1200">
        <a:solidFill>
          <a:schemeClr val="tx1"/>
        </a:solidFill>
        <a:latin typeface="Book Antiqua" pitchFamily="18" charset="0"/>
        <a:ea typeface="+mn-ea"/>
        <a:cs typeface="Arial" charset="0"/>
      </a:defRPr>
    </a:lvl8pPr>
    <a:lvl9pPr marL="3657600" algn="l" defTabSz="914400" rtl="0" eaLnBrk="1" latinLnBrk="0" hangingPunct="1">
      <a:defRPr kern="1200">
        <a:solidFill>
          <a:schemeClr val="tx1"/>
        </a:solidFill>
        <a:latin typeface="Book Antiqu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DEDD"/>
    <a:srgbClr val="3399FF"/>
    <a:srgbClr val="0000FF"/>
    <a:srgbClr val="008000"/>
    <a:srgbClr val="339966"/>
    <a:srgbClr val="FFD85D"/>
    <a:srgbClr val="B88C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0183" autoAdjust="0"/>
  </p:normalViewPr>
  <p:slideViewPr>
    <p:cSldViewPr>
      <p:cViewPr varScale="1">
        <p:scale>
          <a:sx n="100" d="100"/>
          <a:sy n="100" d="100"/>
        </p:scale>
        <p:origin x="1908" y="7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3576"/>
    </p:cViewPr>
  </p:sorterViewPr>
  <p:notesViewPr>
    <p:cSldViewPr>
      <p:cViewPr varScale="1">
        <p:scale>
          <a:sx n="65" d="100"/>
          <a:sy n="65" d="100"/>
        </p:scale>
        <p:origin x="-2986" y="-7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6647" tIns="48324" rIns="96647" bIns="48324"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sz="quarter" idx="1"/>
          </p:nvPr>
        </p:nvSpPr>
        <p:spPr>
          <a:xfrm>
            <a:off x="4143375" y="1"/>
            <a:ext cx="3170238" cy="479425"/>
          </a:xfrm>
          <a:prstGeom prst="rect">
            <a:avLst/>
          </a:prstGeom>
        </p:spPr>
        <p:txBody>
          <a:bodyPr vert="horz" lIns="96647" tIns="48324" rIns="96647" bIns="48324" rtlCol="0"/>
          <a:lstStyle>
            <a:lvl1pPr algn="r" fontAlgn="auto">
              <a:spcBef>
                <a:spcPts val="0"/>
              </a:spcBef>
              <a:spcAft>
                <a:spcPts val="0"/>
              </a:spcAft>
              <a:defRPr sz="1300" smtClean="0">
                <a:latin typeface="+mn-lt"/>
                <a:cs typeface="+mn-cs"/>
              </a:defRPr>
            </a:lvl1pPr>
          </a:lstStyle>
          <a:p>
            <a:pPr>
              <a:defRPr/>
            </a:pPr>
            <a:fld id="{4ED0DD13-F7A9-4698-8774-A3AEBD333041}" type="datetimeFigureOut">
              <a:rPr lang="en-US"/>
              <a:pPr>
                <a:defRPr/>
              </a:pPr>
              <a:t>3/19/2025</a:t>
            </a:fld>
            <a:endParaRPr lang="en-US" dirty="0"/>
          </a:p>
        </p:txBody>
      </p:sp>
      <p:sp>
        <p:nvSpPr>
          <p:cNvPr id="4" name="Footer Placeholder 3"/>
          <p:cNvSpPr>
            <a:spLocks noGrp="1"/>
          </p:cNvSpPr>
          <p:nvPr>
            <p:ph type="ftr" sz="quarter" idx="2"/>
          </p:nvPr>
        </p:nvSpPr>
        <p:spPr>
          <a:xfrm>
            <a:off x="1" y="9120189"/>
            <a:ext cx="3170238" cy="479425"/>
          </a:xfrm>
          <a:prstGeom prst="rect">
            <a:avLst/>
          </a:prstGeom>
        </p:spPr>
        <p:txBody>
          <a:bodyPr vert="horz" lIns="96647" tIns="48324" rIns="96647" bIns="48324" rtlCol="0" anchor="b"/>
          <a:lstStyle>
            <a:lvl1pPr algn="l" fontAlgn="auto">
              <a:spcBef>
                <a:spcPts val="0"/>
              </a:spcBef>
              <a:spcAft>
                <a:spcPts val="0"/>
              </a:spcAft>
              <a:defRPr sz="13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6647" tIns="48324" rIns="96647" bIns="48324" rtlCol="0" anchor="b"/>
          <a:lstStyle>
            <a:lvl1pPr algn="r" fontAlgn="auto">
              <a:spcBef>
                <a:spcPts val="0"/>
              </a:spcBef>
              <a:spcAft>
                <a:spcPts val="0"/>
              </a:spcAft>
              <a:defRPr sz="1300" smtClean="0">
                <a:latin typeface="+mn-lt"/>
                <a:cs typeface="+mn-cs"/>
              </a:defRPr>
            </a:lvl1pPr>
          </a:lstStyle>
          <a:p>
            <a:pPr>
              <a:defRPr/>
            </a:pPr>
            <a:fld id="{DEBD4EC2-56E0-4721-BC48-42A42EAA72F6}" type="slidenum">
              <a:rPr lang="en-US"/>
              <a:pPr>
                <a:defRPr/>
              </a:pPr>
              <a:t>‹#›</a:t>
            </a:fld>
            <a:endParaRPr lang="en-US" dirty="0"/>
          </a:p>
        </p:txBody>
      </p:sp>
    </p:spTree>
    <p:extLst>
      <p:ext uri="{BB962C8B-B14F-4D97-AF65-F5344CB8AC3E}">
        <p14:creationId xmlns:p14="http://schemas.microsoft.com/office/powerpoint/2010/main" val="686589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6647" tIns="48324" rIns="96647" bIns="48324" rtlCol="0"/>
          <a:lstStyle>
            <a:lvl1pPr algn="l" fontAlgn="auto">
              <a:spcBef>
                <a:spcPts val="0"/>
              </a:spcBef>
              <a:spcAft>
                <a:spcPts val="0"/>
              </a:spcAft>
              <a:defRPr sz="1300" dirty="0">
                <a:latin typeface="+mn-lt"/>
                <a:cs typeface="+mn-cs"/>
              </a:defRPr>
            </a:lvl1pPr>
          </a:lstStyle>
          <a:p>
            <a:pPr>
              <a:defRPr/>
            </a:pPr>
            <a:endParaRPr lang="en-US" dirty="0"/>
          </a:p>
        </p:txBody>
      </p:sp>
      <p:sp>
        <p:nvSpPr>
          <p:cNvPr id="3" name="Date Placeholder 2"/>
          <p:cNvSpPr>
            <a:spLocks noGrp="1"/>
          </p:cNvSpPr>
          <p:nvPr>
            <p:ph type="dt" idx="1"/>
          </p:nvPr>
        </p:nvSpPr>
        <p:spPr>
          <a:xfrm>
            <a:off x="4143375" y="1"/>
            <a:ext cx="3170238" cy="479425"/>
          </a:xfrm>
          <a:prstGeom prst="rect">
            <a:avLst/>
          </a:prstGeom>
        </p:spPr>
        <p:txBody>
          <a:bodyPr vert="horz" lIns="96647" tIns="48324" rIns="96647" bIns="48324" rtlCol="0"/>
          <a:lstStyle>
            <a:lvl1pPr algn="r" fontAlgn="auto">
              <a:spcBef>
                <a:spcPts val="0"/>
              </a:spcBef>
              <a:spcAft>
                <a:spcPts val="0"/>
              </a:spcAft>
              <a:defRPr sz="1300" smtClean="0">
                <a:latin typeface="+mn-lt"/>
                <a:cs typeface="+mn-cs"/>
              </a:defRPr>
            </a:lvl1pPr>
          </a:lstStyle>
          <a:p>
            <a:pPr>
              <a:defRPr/>
            </a:pPr>
            <a:fld id="{A4582959-8ABF-4DB0-A4F8-A2C0945FCFB4}" type="datetimeFigureOut">
              <a:rPr lang="en-US"/>
              <a:pPr>
                <a:defRPr/>
              </a:pPr>
              <a:t>3/19/2025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pPr lvl="0"/>
            <a:endParaRPr lang="en-US" noProof="0" dirty="0"/>
          </a:p>
        </p:txBody>
      </p:sp>
      <p:sp>
        <p:nvSpPr>
          <p:cNvPr id="5" name="Notes Placeholder 4"/>
          <p:cNvSpPr>
            <a:spLocks noGrp="1"/>
          </p:cNvSpPr>
          <p:nvPr>
            <p:ph type="body" sz="quarter" idx="3"/>
          </p:nvPr>
        </p:nvSpPr>
        <p:spPr>
          <a:xfrm>
            <a:off x="731839" y="4560890"/>
            <a:ext cx="5851525" cy="4319587"/>
          </a:xfrm>
          <a:prstGeom prst="rect">
            <a:avLst/>
          </a:prstGeom>
        </p:spPr>
        <p:txBody>
          <a:bodyPr vert="horz" lIns="96647" tIns="48324" rIns="96647" bIns="4832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120189"/>
            <a:ext cx="3170238" cy="479425"/>
          </a:xfrm>
          <a:prstGeom prst="rect">
            <a:avLst/>
          </a:prstGeom>
        </p:spPr>
        <p:txBody>
          <a:bodyPr vert="horz" lIns="96647" tIns="48324" rIns="96647" bIns="48324" rtlCol="0" anchor="b"/>
          <a:lstStyle>
            <a:lvl1pPr algn="l" fontAlgn="auto">
              <a:spcBef>
                <a:spcPts val="0"/>
              </a:spcBef>
              <a:spcAft>
                <a:spcPts val="0"/>
              </a:spcAft>
              <a:defRPr sz="13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lIns="96647" tIns="48324" rIns="96647" bIns="48324" rtlCol="0" anchor="b"/>
          <a:lstStyle>
            <a:lvl1pPr algn="r" fontAlgn="auto">
              <a:spcBef>
                <a:spcPts val="0"/>
              </a:spcBef>
              <a:spcAft>
                <a:spcPts val="0"/>
              </a:spcAft>
              <a:defRPr sz="1300" smtClean="0">
                <a:latin typeface="+mn-lt"/>
                <a:cs typeface="+mn-cs"/>
              </a:defRPr>
            </a:lvl1pPr>
          </a:lstStyle>
          <a:p>
            <a:pPr>
              <a:defRPr/>
            </a:pPr>
            <a:fld id="{F5543202-86BE-47F3-9A0E-4EDD6096BF3B}" type="slidenum">
              <a:rPr lang="en-US"/>
              <a:pPr>
                <a:defRPr/>
              </a:pPr>
              <a:t>‹#›</a:t>
            </a:fld>
            <a:endParaRPr lang="en-US" dirty="0"/>
          </a:p>
        </p:txBody>
      </p:sp>
    </p:spTree>
    <p:extLst>
      <p:ext uri="{BB962C8B-B14F-4D97-AF65-F5344CB8AC3E}">
        <p14:creationId xmlns:p14="http://schemas.microsoft.com/office/powerpoint/2010/main" val="41389044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Book Antiqua" pitchFamily="18" charset="0"/>
              </a:defRPr>
            </a:lvl1pPr>
            <a:lvl2pPr marL="742842" indent="-285708">
              <a:defRPr>
                <a:solidFill>
                  <a:schemeClr val="tx1"/>
                </a:solidFill>
                <a:latin typeface="Book Antiqua" pitchFamily="18" charset="0"/>
              </a:defRPr>
            </a:lvl2pPr>
            <a:lvl3pPr marL="1142833" indent="-228567">
              <a:defRPr>
                <a:solidFill>
                  <a:schemeClr val="tx1"/>
                </a:solidFill>
                <a:latin typeface="Book Antiqua" pitchFamily="18" charset="0"/>
              </a:defRPr>
            </a:lvl3pPr>
            <a:lvl4pPr marL="1599966" indent="-228567">
              <a:defRPr>
                <a:solidFill>
                  <a:schemeClr val="tx1"/>
                </a:solidFill>
                <a:latin typeface="Book Antiqua" pitchFamily="18" charset="0"/>
              </a:defRPr>
            </a:lvl4pPr>
            <a:lvl5pPr marL="2057099" indent="-228567">
              <a:defRPr>
                <a:solidFill>
                  <a:schemeClr val="tx1"/>
                </a:solidFill>
                <a:latin typeface="Book Antiqua" pitchFamily="18" charset="0"/>
              </a:defRPr>
            </a:lvl5pPr>
            <a:lvl6pPr marL="2514232" indent="-228567" fontAlgn="base">
              <a:spcBef>
                <a:spcPct val="0"/>
              </a:spcBef>
              <a:spcAft>
                <a:spcPct val="0"/>
              </a:spcAft>
              <a:defRPr>
                <a:solidFill>
                  <a:schemeClr val="tx1"/>
                </a:solidFill>
                <a:latin typeface="Book Antiqua" pitchFamily="18" charset="0"/>
              </a:defRPr>
            </a:lvl6pPr>
            <a:lvl7pPr marL="2971365" indent="-228567" fontAlgn="base">
              <a:spcBef>
                <a:spcPct val="0"/>
              </a:spcBef>
              <a:spcAft>
                <a:spcPct val="0"/>
              </a:spcAft>
              <a:defRPr>
                <a:solidFill>
                  <a:schemeClr val="tx1"/>
                </a:solidFill>
                <a:latin typeface="Book Antiqua" pitchFamily="18" charset="0"/>
              </a:defRPr>
            </a:lvl7pPr>
            <a:lvl8pPr marL="3428497" indent="-228567" fontAlgn="base">
              <a:spcBef>
                <a:spcPct val="0"/>
              </a:spcBef>
              <a:spcAft>
                <a:spcPct val="0"/>
              </a:spcAft>
              <a:defRPr>
                <a:solidFill>
                  <a:schemeClr val="tx1"/>
                </a:solidFill>
                <a:latin typeface="Book Antiqua" pitchFamily="18" charset="0"/>
              </a:defRPr>
            </a:lvl8pPr>
            <a:lvl9pPr marL="3885630" indent="-228567" fontAlgn="base">
              <a:spcBef>
                <a:spcPct val="0"/>
              </a:spcBef>
              <a:spcAft>
                <a:spcPct val="0"/>
              </a:spcAft>
              <a:defRPr>
                <a:solidFill>
                  <a:schemeClr val="tx1"/>
                </a:solidFill>
                <a:latin typeface="Book Antiqua" pitchFamily="18" charset="0"/>
              </a:defRPr>
            </a:lvl9pPr>
          </a:lstStyle>
          <a:p>
            <a:pPr fontAlgn="base">
              <a:spcBef>
                <a:spcPct val="0"/>
              </a:spcBef>
              <a:spcAft>
                <a:spcPct val="0"/>
              </a:spcAft>
            </a:pPr>
            <a:fld id="{11EEF10F-9005-4263-9445-D3BCEF419189}" type="slidenum">
              <a:rPr lang="en-US">
                <a:latin typeface="Calibri" pitchFamily="34" charset="0"/>
              </a:rPr>
              <a:pPr fontAlgn="base">
                <a:spcBef>
                  <a:spcPct val="0"/>
                </a:spcBef>
                <a:spcAft>
                  <a:spcPct val="0"/>
                </a:spcAft>
              </a:pPr>
              <a:t>1</a:t>
            </a:fld>
            <a:endParaRPr lang="en-US"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5543202-86BE-47F3-9A0E-4EDD6096BF3B}" type="slidenum">
              <a:rPr lang="en-US" smtClean="0"/>
              <a:pPr>
                <a:defRPr/>
              </a:pPr>
              <a:t>5</a:t>
            </a:fld>
            <a:endParaRPr lang="en-US" dirty="0"/>
          </a:p>
        </p:txBody>
      </p:sp>
    </p:spTree>
    <p:extLst>
      <p:ext uri="{BB962C8B-B14F-4D97-AF65-F5344CB8AC3E}">
        <p14:creationId xmlns:p14="http://schemas.microsoft.com/office/powerpoint/2010/main" val="4236505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2D3144C4-B000-446C-8C11-EAE5853D9B9C}" type="datetime1">
              <a:rPr lang="en-US"/>
              <a:pPr>
                <a:defRPr/>
              </a:pPr>
              <a:t>3/19/2025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AFB2211B-A937-4083-A7D9-01AD8F75CF23}" type="slidenum">
              <a:rPr lang="en-US"/>
              <a:pPr>
                <a:defRPr/>
              </a:pPr>
              <a:t>‹#›</a:t>
            </a:fld>
            <a:endParaRPr lang="en-US" dirty="0"/>
          </a:p>
        </p:txBody>
      </p:sp>
    </p:spTree>
    <p:extLst>
      <p:ext uri="{BB962C8B-B14F-4D97-AF65-F5344CB8AC3E}">
        <p14:creationId xmlns:p14="http://schemas.microsoft.com/office/powerpoint/2010/main" val="41269111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01B8EC8-21DE-492F-91D1-AE9AB643A829}" type="datetime1">
              <a:rPr lang="en-US"/>
              <a:pPr>
                <a:defRPr/>
              </a:pPr>
              <a:t>3/19/2025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4825695A-69D9-46DA-AB98-E214D2F8E6A9}" type="slidenum">
              <a:rPr lang="en-US"/>
              <a:pPr>
                <a:defRPr/>
              </a:pPr>
              <a:t>‹#›</a:t>
            </a:fld>
            <a:endParaRPr lang="en-US" dirty="0"/>
          </a:p>
        </p:txBody>
      </p:sp>
    </p:spTree>
    <p:extLst>
      <p:ext uri="{BB962C8B-B14F-4D97-AF65-F5344CB8AC3E}">
        <p14:creationId xmlns:p14="http://schemas.microsoft.com/office/powerpoint/2010/main" val="37003499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60F2038-9EC4-4C22-9733-A3C634FD9C8F}" type="datetime1">
              <a:rPr lang="en-US"/>
              <a:pPr>
                <a:defRPr/>
              </a:pPr>
              <a:t>3/19/2025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2BF8E1EA-EBFD-4064-B710-B4172DC0E458}" type="slidenum">
              <a:rPr lang="en-US"/>
              <a:pPr>
                <a:defRPr/>
              </a:pPr>
              <a:t>‹#›</a:t>
            </a:fld>
            <a:endParaRPr lang="en-US" dirty="0"/>
          </a:p>
        </p:txBody>
      </p:sp>
    </p:spTree>
    <p:extLst>
      <p:ext uri="{BB962C8B-B14F-4D97-AF65-F5344CB8AC3E}">
        <p14:creationId xmlns:p14="http://schemas.microsoft.com/office/powerpoint/2010/main" val="9845233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2112ECF-D263-4E68-91B5-0859F406D02E}" type="datetime1">
              <a:rPr lang="en-US"/>
              <a:pPr>
                <a:defRPr/>
              </a:pPr>
              <a:t>3/19/2025</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D9EF2A0D-6DA6-4EEC-B2DF-2CBD6370D68F}" type="slidenum">
              <a:rPr lang="en-US"/>
              <a:pPr>
                <a:defRPr/>
              </a:pPr>
              <a:t>‹#›</a:t>
            </a:fld>
            <a:endParaRPr lang="en-US" dirty="0"/>
          </a:p>
        </p:txBody>
      </p:sp>
    </p:spTree>
    <p:extLst>
      <p:ext uri="{BB962C8B-B14F-4D97-AF65-F5344CB8AC3E}">
        <p14:creationId xmlns:p14="http://schemas.microsoft.com/office/powerpoint/2010/main" val="19994017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8B07D41-F547-4717-A28F-16F592726C37}" type="datetime1">
              <a:rPr lang="en-US"/>
              <a:pPr>
                <a:defRPr/>
              </a:pPr>
              <a:t>3/19/2025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95DBE8-73FF-491C-9F40-B4E2AF2521FB}" type="slidenum">
              <a:rPr lang="en-US"/>
              <a:pPr>
                <a:defRPr/>
              </a:pPr>
              <a:t>‹#›</a:t>
            </a:fld>
            <a:endParaRPr lang="en-US" dirty="0"/>
          </a:p>
        </p:txBody>
      </p:sp>
    </p:spTree>
    <p:extLst>
      <p:ext uri="{BB962C8B-B14F-4D97-AF65-F5344CB8AC3E}">
        <p14:creationId xmlns:p14="http://schemas.microsoft.com/office/powerpoint/2010/main" val="9113365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1A5E56C3-8F3D-4518-84CA-9BFD9F602CF9}" type="datetime1">
              <a:rPr lang="en-US"/>
              <a:pPr>
                <a:defRPr/>
              </a:pPr>
              <a:t>3/19/2025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5AB17865-1B76-4C78-9BF9-4EBEAE143CDD}" type="slidenum">
              <a:rPr lang="en-US"/>
              <a:pPr>
                <a:defRPr/>
              </a:pPr>
              <a:t>‹#›</a:t>
            </a:fld>
            <a:endParaRPr lang="en-US" dirty="0"/>
          </a:p>
        </p:txBody>
      </p:sp>
    </p:spTree>
    <p:extLst>
      <p:ext uri="{BB962C8B-B14F-4D97-AF65-F5344CB8AC3E}">
        <p14:creationId xmlns:p14="http://schemas.microsoft.com/office/powerpoint/2010/main" val="1277566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400E1FF3-7425-403D-BF3C-13F8B2B2A626}" type="datetime1">
              <a:rPr lang="en-US"/>
              <a:pPr>
                <a:defRPr/>
              </a:pPr>
              <a:t>3/19/2025</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7F5944A0-E304-45B4-8DAA-6AADA85258AE}" type="slidenum">
              <a:rPr lang="en-US"/>
              <a:pPr>
                <a:defRPr/>
              </a:pPr>
              <a:t>‹#›</a:t>
            </a:fld>
            <a:endParaRPr lang="en-US" dirty="0"/>
          </a:p>
        </p:txBody>
      </p:sp>
    </p:spTree>
    <p:extLst>
      <p:ext uri="{BB962C8B-B14F-4D97-AF65-F5344CB8AC3E}">
        <p14:creationId xmlns:p14="http://schemas.microsoft.com/office/powerpoint/2010/main" val="13697502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913A08BA-F974-4975-B6DB-087C7036A790}" type="datetime1">
              <a:rPr lang="en-US"/>
              <a:pPr>
                <a:defRPr/>
              </a:pPr>
              <a:t>3/19/2025</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08EEF001-C231-4A80-939D-5134A4779FC3}" type="slidenum">
              <a:rPr lang="en-US"/>
              <a:pPr>
                <a:defRPr/>
              </a:pPr>
              <a:t>‹#›</a:t>
            </a:fld>
            <a:endParaRPr lang="en-US" dirty="0"/>
          </a:p>
        </p:txBody>
      </p:sp>
    </p:spTree>
    <p:extLst>
      <p:ext uri="{BB962C8B-B14F-4D97-AF65-F5344CB8AC3E}">
        <p14:creationId xmlns:p14="http://schemas.microsoft.com/office/powerpoint/2010/main" val="16919941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E9F4D33-DEB0-4210-9ABF-FA2E7AF9B8A5}" type="datetime1">
              <a:rPr lang="en-US"/>
              <a:pPr>
                <a:defRPr/>
              </a:pPr>
              <a:t>3/19/2025</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22"/>
          <p:cNvSpPr>
            <a:spLocks noGrp="1"/>
          </p:cNvSpPr>
          <p:nvPr>
            <p:ph type="sldNum" sz="quarter" idx="12"/>
          </p:nvPr>
        </p:nvSpPr>
        <p:spPr/>
        <p:txBody>
          <a:bodyPr/>
          <a:lstStyle>
            <a:lvl1pPr>
              <a:defRPr/>
            </a:lvl1pPr>
          </a:lstStyle>
          <a:p>
            <a:pPr>
              <a:defRPr/>
            </a:pPr>
            <a:fld id="{70B889A2-435B-4860-B027-693DA6B6C491}" type="slidenum">
              <a:rPr lang="en-US"/>
              <a:pPr>
                <a:defRPr/>
              </a:pPr>
              <a:t>‹#›</a:t>
            </a:fld>
            <a:endParaRPr lang="en-US" dirty="0"/>
          </a:p>
        </p:txBody>
      </p:sp>
    </p:spTree>
    <p:extLst>
      <p:ext uri="{BB962C8B-B14F-4D97-AF65-F5344CB8AC3E}">
        <p14:creationId xmlns:p14="http://schemas.microsoft.com/office/powerpoint/2010/main" val="35152146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9E0DFCB3-6596-4980-ABCA-C59EB4384B3E}" type="datetime1">
              <a:rPr lang="en-US"/>
              <a:pPr>
                <a:defRPr/>
              </a:pPr>
              <a:t>3/19/2025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1161D63E-27AB-43E5-9CDE-4ADAAB36582B}" type="slidenum">
              <a:rPr lang="en-US"/>
              <a:pPr>
                <a:defRPr/>
              </a:pPr>
              <a:t>‹#›</a:t>
            </a:fld>
            <a:endParaRPr lang="en-US" dirty="0"/>
          </a:p>
        </p:txBody>
      </p:sp>
    </p:spTree>
    <p:extLst>
      <p:ext uri="{BB962C8B-B14F-4D97-AF65-F5344CB8AC3E}">
        <p14:creationId xmlns:p14="http://schemas.microsoft.com/office/powerpoint/2010/main" val="22433008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5C0B4999-D5A1-4B04-83CE-C79E0BC9E6A2}" type="datetime1">
              <a:rPr lang="en-US"/>
              <a:pPr>
                <a:defRPr/>
              </a:pPr>
              <a:t>3/19/2025</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87CE66B5-68AE-411D-8F14-2FF74F936DB2}" type="slidenum">
              <a:rPr lang="en-US"/>
              <a:pPr>
                <a:defRPr/>
              </a:pPr>
              <a:t>‹#›</a:t>
            </a:fld>
            <a:endParaRPr lang="en-US" dirty="0"/>
          </a:p>
        </p:txBody>
      </p:sp>
    </p:spTree>
    <p:extLst>
      <p:ext uri="{BB962C8B-B14F-4D97-AF65-F5344CB8AC3E}">
        <p14:creationId xmlns:p14="http://schemas.microsoft.com/office/powerpoint/2010/main" val="17273009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4BCBAD67-B8E0-4772-BF74-40FB5D66EA74}" type="datetime1">
              <a:rPr lang="en-US"/>
              <a:pPr>
                <a:defRPr/>
              </a:pPr>
              <a:t>3/19/2025</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dirty="0">
                <a:solidFill>
                  <a:schemeClr val="tx1">
                    <a:shade val="50000"/>
                  </a:schemeClr>
                </a:solidFill>
                <a:latin typeface="+mn-lt"/>
                <a:cs typeface="+mn-cs"/>
              </a:defRPr>
            </a:lvl1pPr>
          </a:lstStyle>
          <a:p>
            <a:pPr>
              <a:defRPr/>
            </a:pPr>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318C2C22-D6CD-46B8-862E-243F6766FFE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31"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ftr="0" dt="0"/>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www.intellicast.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jpe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5.jpe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457200" y="762000"/>
            <a:ext cx="8229600" cy="1600200"/>
          </a:xfrm>
        </p:spPr>
        <p:txBody>
          <a:bodyPr/>
          <a:lstStyle/>
          <a:p>
            <a:pPr fontAlgn="auto">
              <a:spcAft>
                <a:spcPts val="0"/>
              </a:spcAft>
              <a:defRPr/>
            </a:pPr>
            <a:r>
              <a:rPr lang="en-US" dirty="0"/>
              <a:t>2025 Open Water</a:t>
            </a:r>
            <a:br>
              <a:rPr lang="en-US" dirty="0"/>
            </a:br>
            <a:r>
              <a:rPr lang="en-US" dirty="0"/>
              <a:t>Safety Plan</a:t>
            </a:r>
          </a:p>
        </p:txBody>
      </p:sp>
      <p:sp>
        <p:nvSpPr>
          <p:cNvPr id="3" name="Slide Number Placeholder 2"/>
          <p:cNvSpPr>
            <a:spLocks noGrp="1"/>
          </p:cNvSpPr>
          <p:nvPr>
            <p:ph type="sldNum" sz="quarter" idx="12"/>
          </p:nvPr>
        </p:nvSpPr>
        <p:spPr/>
        <p:txBody>
          <a:bodyPr/>
          <a:lstStyle/>
          <a:p>
            <a:pPr>
              <a:defRPr/>
            </a:pPr>
            <a:fld id="{1997B4F3-042B-4F42-BB4B-5F05ABF78557}" type="slidenum">
              <a:rPr lang="en-US"/>
              <a:pPr>
                <a:defRPr/>
              </a:pPr>
              <a:t>1</a:t>
            </a:fld>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2961452"/>
            <a:ext cx="2379299" cy="282974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799" y="2961452"/>
            <a:ext cx="4152529" cy="28297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2291"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fontScale="62500" lnSpcReduction="20000"/>
          </a:bodyPr>
          <a:lstStyle/>
          <a:p>
            <a:pPr marL="457200" lvl="1" indent="0" fontAlgn="auto">
              <a:spcAft>
                <a:spcPts val="0"/>
              </a:spcAft>
              <a:buFont typeface="Wingdings 2"/>
              <a:buNone/>
              <a:defRPr/>
            </a:pPr>
            <a:r>
              <a:rPr lang="en-US" sz="3800" b="1" dirty="0">
                <a:solidFill>
                  <a:srgbClr val="0000FF"/>
                </a:solidFill>
              </a:rPr>
              <a:t>4.	Course Evacuation Plan</a:t>
            </a:r>
          </a:p>
          <a:p>
            <a:pPr marL="457200" lvl="1" indent="0" fontAlgn="auto">
              <a:spcAft>
                <a:spcPts val="0"/>
              </a:spcAft>
              <a:buClr>
                <a:prstClr val="white"/>
              </a:buClr>
              <a:buFont typeface="Wingdings 2"/>
              <a:buNone/>
              <a:defRPr/>
            </a:pPr>
            <a:endParaRPr lang="en-US" dirty="0">
              <a:solidFill>
                <a:prstClr val="white"/>
              </a:solidFill>
            </a:endParaRPr>
          </a:p>
          <a:p>
            <a:pPr marL="137160" indent="0" fontAlgn="auto">
              <a:spcAft>
                <a:spcPts val="0"/>
              </a:spcAft>
              <a:buClr>
                <a:schemeClr val="tx1">
                  <a:shade val="95000"/>
                </a:schemeClr>
              </a:buClr>
              <a:buFont typeface="Wingdings 2"/>
              <a:buNone/>
              <a:defRPr/>
            </a:pPr>
            <a:r>
              <a:rPr lang="en-US" dirty="0"/>
              <a:t>2025 Plan:</a:t>
            </a:r>
          </a:p>
          <a:p>
            <a:pPr marL="137160" indent="0" fontAlgn="auto">
              <a:spcAft>
                <a:spcPts val="0"/>
              </a:spcAft>
              <a:buClr>
                <a:schemeClr val="tx1">
                  <a:shade val="95000"/>
                </a:schemeClr>
              </a:buClr>
              <a:buFont typeface="Wingdings 2"/>
              <a:buNone/>
              <a:defRPr/>
            </a:pPr>
            <a:r>
              <a:rPr lang="en-US" dirty="0"/>
              <a:t>The following priority will occur in this order, if the Safety Officer, Meet Referee, Meet Director, or Independent Safety Monitor becomes aware of any situation requiring abandonment (including inclement weather).</a:t>
            </a:r>
          </a:p>
          <a:p>
            <a:pPr marL="137160" indent="0" fontAlgn="auto">
              <a:spcAft>
                <a:spcPts val="0"/>
              </a:spcAft>
              <a:buClr>
                <a:schemeClr val="tx1">
                  <a:shade val="95000"/>
                </a:schemeClr>
              </a:buClr>
              <a:buFont typeface="Wingdings 2"/>
              <a:buNone/>
              <a:defRPr/>
            </a:pPr>
            <a:r>
              <a:rPr lang="en-US" dirty="0"/>
              <a:t> </a:t>
            </a:r>
          </a:p>
          <a:p>
            <a:pPr marL="137160" indent="0" fontAlgn="auto">
              <a:spcAft>
                <a:spcPts val="0"/>
              </a:spcAft>
              <a:buClr>
                <a:schemeClr val="tx1">
                  <a:shade val="95000"/>
                </a:schemeClr>
              </a:buClr>
              <a:buFont typeface="Wingdings 2"/>
              <a:buNone/>
              <a:defRPr/>
            </a:pPr>
            <a:r>
              <a:rPr lang="en-US" dirty="0">
                <a:solidFill>
                  <a:srgbClr val="FFC000"/>
                </a:solidFill>
              </a:rPr>
              <a:t>1.</a:t>
            </a:r>
            <a:r>
              <a:rPr lang="en-US" dirty="0"/>
              <a:t> Radio Communication to Officials and Safety Personnel on Course.</a:t>
            </a:r>
          </a:p>
          <a:p>
            <a:pPr marL="137160" indent="0" fontAlgn="auto">
              <a:spcAft>
                <a:spcPts val="0"/>
              </a:spcAft>
              <a:buClr>
                <a:schemeClr val="tx1">
                  <a:shade val="95000"/>
                </a:schemeClr>
              </a:buClr>
              <a:buFont typeface="Wingdings 2"/>
              <a:buNone/>
              <a:defRPr/>
            </a:pPr>
            <a:r>
              <a:rPr lang="en-US" dirty="0"/>
              <a:t> </a:t>
            </a:r>
          </a:p>
          <a:p>
            <a:pPr marL="137160" indent="0" fontAlgn="auto">
              <a:spcAft>
                <a:spcPts val="0"/>
              </a:spcAft>
              <a:buClr>
                <a:schemeClr val="tx1">
                  <a:shade val="95000"/>
                </a:schemeClr>
              </a:buClr>
              <a:buFont typeface="Wingdings 2"/>
              <a:buNone/>
              <a:defRPr/>
            </a:pPr>
            <a:r>
              <a:rPr lang="en-US" dirty="0">
                <a:solidFill>
                  <a:srgbClr val="FFC000"/>
                </a:solidFill>
              </a:rPr>
              <a:t>2.</a:t>
            </a:r>
            <a:r>
              <a:rPr lang="en-US" dirty="0"/>
              <a:t> All Lifeguards issue a 3 loud short blast whistle command, and instruct all swimmers to evacuate the course.</a:t>
            </a:r>
          </a:p>
          <a:p>
            <a:pPr marL="137160" indent="0" fontAlgn="auto">
              <a:spcAft>
                <a:spcPts val="0"/>
              </a:spcAft>
              <a:buClr>
                <a:schemeClr val="tx1">
                  <a:shade val="95000"/>
                </a:schemeClr>
              </a:buClr>
              <a:buFont typeface="Wingdings 2"/>
              <a:buNone/>
              <a:defRPr/>
            </a:pPr>
            <a:r>
              <a:rPr lang="en-US" dirty="0"/>
              <a:t> </a:t>
            </a:r>
          </a:p>
          <a:p>
            <a:pPr marL="137160" indent="0" fontAlgn="auto">
              <a:spcAft>
                <a:spcPts val="0"/>
              </a:spcAft>
              <a:buClr>
                <a:schemeClr val="tx1">
                  <a:shade val="95000"/>
                </a:schemeClr>
              </a:buClr>
              <a:buFont typeface="Wingdings 2"/>
              <a:buNone/>
              <a:defRPr/>
            </a:pPr>
            <a:r>
              <a:rPr lang="en-US" dirty="0">
                <a:solidFill>
                  <a:srgbClr val="FFC000"/>
                </a:solidFill>
              </a:rPr>
              <a:t>3.</a:t>
            </a:r>
            <a:r>
              <a:rPr lang="en-US" dirty="0"/>
              <a:t> Announcer instructs all swimmers, safety personnel, and Officials, to exit the course. If the reason for abandonment is inclement weather, announcer will instruct all athletes, coaches, parents, and meet personnel to go to the shelter, team bus, or vehicles, until inclement weather passes.</a:t>
            </a:r>
          </a:p>
          <a:p>
            <a:pPr marL="137160" indent="0" fontAlgn="auto">
              <a:spcAft>
                <a:spcPts val="0"/>
              </a:spcAft>
              <a:buClr>
                <a:schemeClr val="tx1">
                  <a:shade val="95000"/>
                </a:schemeClr>
              </a:buClr>
              <a:buFont typeface="Wingdings 2"/>
              <a:buNone/>
              <a:defRPr/>
            </a:pPr>
            <a:endParaRPr lang="en-US" dirty="0"/>
          </a:p>
          <a:p>
            <a:pPr marL="137160" indent="0" fontAlgn="auto">
              <a:spcAft>
                <a:spcPts val="0"/>
              </a:spcAft>
              <a:buClr>
                <a:schemeClr val="tx1">
                  <a:shade val="95000"/>
                </a:schemeClr>
              </a:buClr>
              <a:buFont typeface="Wingdings 2"/>
              <a:buNone/>
              <a:defRPr/>
            </a:pPr>
            <a:r>
              <a:rPr lang="en-US" dirty="0">
                <a:solidFill>
                  <a:srgbClr val="FFC000"/>
                </a:solidFill>
              </a:rPr>
              <a:t>4.</a:t>
            </a:r>
            <a:r>
              <a:rPr lang="en-US" dirty="0"/>
              <a:t> Everyone will be instructed to go to vehicles, until safe conditions return.</a:t>
            </a:r>
          </a:p>
        </p:txBody>
      </p:sp>
      <p:sp>
        <p:nvSpPr>
          <p:cNvPr id="7" name="Slide Number Placeholder 6"/>
          <p:cNvSpPr>
            <a:spLocks noGrp="1"/>
          </p:cNvSpPr>
          <p:nvPr>
            <p:ph type="sldNum" sz="quarter" idx="12"/>
          </p:nvPr>
        </p:nvSpPr>
        <p:spPr/>
        <p:txBody>
          <a:bodyPr/>
          <a:lstStyle/>
          <a:p>
            <a:pPr>
              <a:defRPr/>
            </a:pPr>
            <a:fld id="{D9D3F66A-7BF5-4AD8-9D2B-6F54C2689660}" type="slidenum">
              <a:rPr lang="en-US"/>
              <a:pPr>
                <a:defRPr/>
              </a:pPr>
              <a:t>10</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7000" y="304800"/>
            <a:ext cx="1089193"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1000"/>
                                        <p:tgtEl>
                                          <p:spTgt spid="3">
                                            <p:txEl>
                                              <p:pRg st="11" end="11"/>
                                            </p:txEl>
                                          </p:spTgt>
                                        </p:tgtEl>
                                      </p:cBhvr>
                                    </p:animEffect>
                                    <p:anim calcmode="lin" valueType="num">
                                      <p:cBhvr>
                                        <p:cTn id="29"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B260F8-D4B0-44C1-26E8-19A02E809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00" y="2123420"/>
            <a:ext cx="6457950" cy="4626388"/>
          </a:xfrm>
          <a:prstGeom prst="rect">
            <a:avLst/>
          </a:prstGeom>
        </p:spPr>
      </p:pic>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3315"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71600" y="4572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a:bodyPr>
          <a:lstStyle/>
          <a:p>
            <a:pPr marL="457200" lvl="1" indent="0" fontAlgn="auto">
              <a:spcAft>
                <a:spcPts val="0"/>
              </a:spcAft>
              <a:buClr>
                <a:prstClr val="white"/>
              </a:buClr>
              <a:buFont typeface="Wingdings 2"/>
              <a:buNone/>
              <a:defRPr/>
            </a:pPr>
            <a:endParaRPr lang="en-US" sz="2800" dirty="0"/>
          </a:p>
          <a:p>
            <a:pPr marL="548640" indent="-411480" fontAlgn="auto">
              <a:spcAft>
                <a:spcPts val="0"/>
              </a:spcAft>
              <a:buClr>
                <a:schemeClr val="tx1">
                  <a:shade val="95000"/>
                </a:schemeClr>
              </a:buClr>
              <a:buFont typeface="Wingdings 2"/>
              <a:buChar char=""/>
              <a:defRPr/>
            </a:pPr>
            <a:endParaRPr lang="en-US" dirty="0"/>
          </a:p>
          <a:p>
            <a:pPr marL="137160" indent="0" fontAlgn="auto">
              <a:spcAft>
                <a:spcPts val="0"/>
              </a:spcAft>
              <a:buClr>
                <a:schemeClr val="tx1">
                  <a:shade val="95000"/>
                </a:schemeClr>
              </a:buClr>
              <a:buFont typeface="Wingdings 2"/>
              <a:buNone/>
              <a:defRPr/>
            </a:pPr>
            <a:endParaRPr lang="en-US" dirty="0"/>
          </a:p>
        </p:txBody>
      </p:sp>
      <p:sp>
        <p:nvSpPr>
          <p:cNvPr id="13324" name="TextBox 9"/>
          <p:cNvSpPr txBox="1">
            <a:spLocks noChangeArrowheads="1"/>
          </p:cNvSpPr>
          <p:nvPr/>
        </p:nvSpPr>
        <p:spPr bwMode="auto">
          <a:xfrm>
            <a:off x="571500" y="1600200"/>
            <a:ext cx="739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ook Antiqua" pitchFamily="18" charset="0"/>
              </a:defRPr>
            </a:lvl1pPr>
            <a:lvl2pPr marL="742950" indent="-285750">
              <a:defRPr>
                <a:solidFill>
                  <a:schemeClr val="tx1"/>
                </a:solidFill>
                <a:latin typeface="Book Antiqua" pitchFamily="18" charset="0"/>
              </a:defRPr>
            </a:lvl2pPr>
            <a:lvl3pPr marL="1143000" indent="-228600">
              <a:defRPr>
                <a:solidFill>
                  <a:schemeClr val="tx1"/>
                </a:solidFill>
                <a:latin typeface="Book Antiqua" pitchFamily="18" charset="0"/>
              </a:defRPr>
            </a:lvl3pPr>
            <a:lvl4pPr marL="1600200" indent="-228600">
              <a:defRPr>
                <a:solidFill>
                  <a:schemeClr val="tx1"/>
                </a:solidFill>
                <a:latin typeface="Book Antiqua" pitchFamily="18" charset="0"/>
              </a:defRPr>
            </a:lvl4pPr>
            <a:lvl5pPr marL="2057400" indent="-228600">
              <a:defRPr>
                <a:solidFill>
                  <a:schemeClr val="tx1"/>
                </a:solidFill>
                <a:latin typeface="Book Antiqua" pitchFamily="18" charset="0"/>
              </a:defRPr>
            </a:lvl5pPr>
            <a:lvl6pPr marL="2514600" indent="-228600" fontAlgn="base">
              <a:spcBef>
                <a:spcPct val="0"/>
              </a:spcBef>
              <a:spcAft>
                <a:spcPct val="0"/>
              </a:spcAft>
              <a:defRPr>
                <a:solidFill>
                  <a:schemeClr val="tx1"/>
                </a:solidFill>
                <a:latin typeface="Book Antiqua" pitchFamily="18" charset="0"/>
              </a:defRPr>
            </a:lvl6pPr>
            <a:lvl7pPr marL="2971800" indent="-228600" fontAlgn="base">
              <a:spcBef>
                <a:spcPct val="0"/>
              </a:spcBef>
              <a:spcAft>
                <a:spcPct val="0"/>
              </a:spcAft>
              <a:defRPr>
                <a:solidFill>
                  <a:schemeClr val="tx1"/>
                </a:solidFill>
                <a:latin typeface="Book Antiqua" pitchFamily="18" charset="0"/>
              </a:defRPr>
            </a:lvl7pPr>
            <a:lvl8pPr marL="3429000" indent="-228600" fontAlgn="base">
              <a:spcBef>
                <a:spcPct val="0"/>
              </a:spcBef>
              <a:spcAft>
                <a:spcPct val="0"/>
              </a:spcAft>
              <a:defRPr>
                <a:solidFill>
                  <a:schemeClr val="tx1"/>
                </a:solidFill>
                <a:latin typeface="Book Antiqua" pitchFamily="18" charset="0"/>
              </a:defRPr>
            </a:lvl8pPr>
            <a:lvl9pPr marL="3886200" indent="-228600" fontAlgn="base">
              <a:spcBef>
                <a:spcPct val="0"/>
              </a:spcBef>
              <a:spcAft>
                <a:spcPct val="0"/>
              </a:spcAft>
              <a:defRPr>
                <a:solidFill>
                  <a:schemeClr val="tx1"/>
                </a:solidFill>
                <a:latin typeface="Book Antiqua" pitchFamily="18" charset="0"/>
              </a:defRPr>
            </a:lvl9pPr>
          </a:lstStyle>
          <a:p>
            <a:pPr algn="ctr"/>
            <a:r>
              <a:rPr lang="en-US" sz="2800" dirty="0"/>
              <a:t>Course Evacuation Plan</a:t>
            </a:r>
          </a:p>
        </p:txBody>
      </p:sp>
      <p:sp>
        <p:nvSpPr>
          <p:cNvPr id="13" name="Slide Number Placeholder 12"/>
          <p:cNvSpPr>
            <a:spLocks noGrp="1"/>
          </p:cNvSpPr>
          <p:nvPr>
            <p:ph type="sldNum" sz="quarter" idx="12"/>
          </p:nvPr>
        </p:nvSpPr>
        <p:spPr/>
        <p:txBody>
          <a:bodyPr/>
          <a:lstStyle/>
          <a:p>
            <a:pPr>
              <a:defRPr/>
            </a:pPr>
            <a:fld id="{87B3B7A3-AEF6-4618-BB64-444EE07709DD}" type="slidenum">
              <a:rPr lang="en-US"/>
              <a:pPr>
                <a:defRPr/>
              </a:pPr>
              <a:t>11</a:t>
            </a:fld>
            <a:endParaRPr lang="en-US" dirty="0"/>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48800" y="5029200"/>
            <a:ext cx="1004826" cy="1195060"/>
          </a:xfrm>
          <a:prstGeom prst="rect">
            <a:avLst/>
          </a:prstGeom>
        </p:spPr>
      </p:pic>
      <p:sp>
        <p:nvSpPr>
          <p:cNvPr id="16" name="Arrow: Left 15">
            <a:extLst>
              <a:ext uri="{FF2B5EF4-FFF2-40B4-BE49-F238E27FC236}">
                <a16:creationId xmlns:a16="http://schemas.microsoft.com/office/drawing/2014/main" id="{B7D365A5-5E44-4858-B492-73C120BCAFD2}"/>
              </a:ext>
            </a:extLst>
          </p:cNvPr>
          <p:cNvSpPr/>
          <p:nvPr/>
        </p:nvSpPr>
        <p:spPr>
          <a:xfrm rot="16200000">
            <a:off x="5382461" y="4025572"/>
            <a:ext cx="289264" cy="3810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Arrow: Left 17">
            <a:extLst>
              <a:ext uri="{FF2B5EF4-FFF2-40B4-BE49-F238E27FC236}">
                <a16:creationId xmlns:a16="http://schemas.microsoft.com/office/drawing/2014/main" id="{6D7BA8FC-2C17-427B-A04A-CB2CB64C0F7F}"/>
              </a:ext>
            </a:extLst>
          </p:cNvPr>
          <p:cNvSpPr/>
          <p:nvPr/>
        </p:nvSpPr>
        <p:spPr>
          <a:xfrm rot="14987305">
            <a:off x="4341909" y="5043081"/>
            <a:ext cx="289264" cy="3810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Arrow: Left 18">
            <a:extLst>
              <a:ext uri="{FF2B5EF4-FFF2-40B4-BE49-F238E27FC236}">
                <a16:creationId xmlns:a16="http://schemas.microsoft.com/office/drawing/2014/main" id="{95E68B11-1E2F-4604-871E-A85EF4D59B70}"/>
              </a:ext>
            </a:extLst>
          </p:cNvPr>
          <p:cNvSpPr/>
          <p:nvPr/>
        </p:nvSpPr>
        <p:spPr>
          <a:xfrm rot="13968202">
            <a:off x="3447352" y="6084370"/>
            <a:ext cx="289264" cy="3810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 name="Arrow: Left 19">
            <a:extLst>
              <a:ext uri="{FF2B5EF4-FFF2-40B4-BE49-F238E27FC236}">
                <a16:creationId xmlns:a16="http://schemas.microsoft.com/office/drawing/2014/main" id="{1570F9EB-F1E0-4389-A418-CDA4F0966280}"/>
              </a:ext>
            </a:extLst>
          </p:cNvPr>
          <p:cNvSpPr/>
          <p:nvPr/>
        </p:nvSpPr>
        <p:spPr>
          <a:xfrm rot="16524552">
            <a:off x="6139794" y="3174467"/>
            <a:ext cx="289264" cy="3810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433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fontScale="32500" lnSpcReduction="20000"/>
          </a:bodyPr>
          <a:lstStyle/>
          <a:p>
            <a:pPr marL="457200" lvl="1" indent="0" fontAlgn="auto">
              <a:spcAft>
                <a:spcPts val="0"/>
              </a:spcAft>
              <a:buClr>
                <a:prstClr val="white"/>
              </a:buClr>
              <a:buFont typeface="Wingdings 2"/>
              <a:buNone/>
              <a:defRPr/>
            </a:pPr>
            <a:r>
              <a:rPr lang="en-US" sz="7400" b="1" dirty="0">
                <a:solidFill>
                  <a:srgbClr val="0000FF"/>
                </a:solidFill>
              </a:rPr>
              <a:t>5. 	Medical Services</a:t>
            </a:r>
          </a:p>
          <a:p>
            <a:pPr marL="137160" indent="0" fontAlgn="auto">
              <a:spcAft>
                <a:spcPts val="0"/>
              </a:spcAft>
              <a:buClr>
                <a:schemeClr val="tx1">
                  <a:shade val="95000"/>
                </a:schemeClr>
              </a:buClr>
              <a:buFont typeface="Wingdings 2"/>
              <a:buNone/>
              <a:defRPr/>
            </a:pPr>
            <a:endParaRPr lang="en-US" sz="4500" dirty="0"/>
          </a:p>
          <a:p>
            <a:pPr marL="137160" indent="0" fontAlgn="auto">
              <a:spcAft>
                <a:spcPts val="0"/>
              </a:spcAft>
              <a:buClr>
                <a:schemeClr val="tx1">
                  <a:shade val="95000"/>
                </a:schemeClr>
              </a:buClr>
              <a:buFont typeface="Wingdings 2"/>
              <a:buNone/>
              <a:defRPr/>
            </a:pPr>
            <a:r>
              <a:rPr lang="en-US" sz="6000" dirty="0"/>
              <a:t>2025 Plan:</a:t>
            </a:r>
          </a:p>
          <a:p>
            <a:pPr marL="137160" indent="0" fontAlgn="auto">
              <a:spcAft>
                <a:spcPts val="0"/>
              </a:spcAft>
              <a:buClr>
                <a:schemeClr val="tx1">
                  <a:shade val="95000"/>
                </a:schemeClr>
              </a:buClr>
              <a:buFont typeface="Wingdings 2"/>
              <a:buNone/>
              <a:defRPr/>
            </a:pPr>
            <a:endParaRPr lang="en-US" sz="3300" dirty="0"/>
          </a:p>
          <a:p>
            <a:pPr marL="346075" indent="-346075" fontAlgn="auto">
              <a:spcAft>
                <a:spcPts val="0"/>
              </a:spcAft>
              <a:buClr>
                <a:schemeClr val="tx1">
                  <a:shade val="95000"/>
                </a:schemeClr>
              </a:buClr>
              <a:buSzPct val="100000"/>
              <a:buFont typeface="+mj-lt"/>
              <a:buAutoNum type="arabicPeriod"/>
              <a:defRPr/>
            </a:pPr>
            <a:r>
              <a:rPr lang="en-US" sz="6200" dirty="0"/>
              <a:t>EMTs will be on-site from the Athens County EMS, as we have provided during the past years. </a:t>
            </a:r>
          </a:p>
          <a:p>
            <a:pPr marL="346075" indent="-346075" fontAlgn="auto">
              <a:spcAft>
                <a:spcPts val="0"/>
              </a:spcAft>
              <a:buClr>
                <a:schemeClr val="tx1">
                  <a:shade val="95000"/>
                </a:schemeClr>
              </a:buClr>
              <a:buSzPct val="100000"/>
              <a:buFont typeface="+mj-lt"/>
              <a:buAutoNum type="arabicPeriod"/>
              <a:defRPr/>
            </a:pPr>
            <a:r>
              <a:rPr lang="en-US" sz="6200" dirty="0"/>
              <a:t>One additional EMT will be located at the Finish, observing and evaluating all finishing athletes.</a:t>
            </a:r>
          </a:p>
          <a:p>
            <a:pPr marL="346075" indent="-346075" fontAlgn="auto">
              <a:spcAft>
                <a:spcPts val="0"/>
              </a:spcAft>
              <a:buClr>
                <a:schemeClr val="tx1">
                  <a:shade val="95000"/>
                </a:schemeClr>
              </a:buClr>
              <a:buSzPct val="100000"/>
              <a:buFont typeface="+mj-lt"/>
              <a:buAutoNum type="arabicPeriod"/>
              <a:defRPr/>
            </a:pPr>
            <a:r>
              <a:rPr lang="en-US" sz="6200" dirty="0"/>
              <a:t> In 2024, there were 32 athletes on the course at the peak of competition. This provides an MED ratio of one MED per 7.25 athletes on the course during peak competition.</a:t>
            </a:r>
          </a:p>
          <a:p>
            <a:pPr marL="346075" indent="-346075" fontAlgn="auto">
              <a:spcAft>
                <a:spcPts val="0"/>
              </a:spcAft>
              <a:buClr>
                <a:schemeClr val="tx1">
                  <a:shade val="95000"/>
                </a:schemeClr>
              </a:buClr>
              <a:buSzPct val="100000"/>
              <a:buFont typeface="+mj-lt"/>
              <a:buAutoNum type="arabicPeriod"/>
              <a:defRPr/>
            </a:pPr>
            <a:r>
              <a:rPr lang="en-US" sz="6200" dirty="0"/>
              <a:t>An ambulance from the Athens County EMS Department will be on-site, as we have provided during the past years.</a:t>
            </a:r>
          </a:p>
        </p:txBody>
      </p:sp>
      <p:sp>
        <p:nvSpPr>
          <p:cNvPr id="7" name="Slide Number Placeholder 6"/>
          <p:cNvSpPr>
            <a:spLocks noGrp="1"/>
          </p:cNvSpPr>
          <p:nvPr>
            <p:ph type="sldNum" sz="quarter" idx="12"/>
          </p:nvPr>
        </p:nvSpPr>
        <p:spPr/>
        <p:txBody>
          <a:bodyPr/>
          <a:lstStyle/>
          <a:p>
            <a:pPr>
              <a:defRPr/>
            </a:pPr>
            <a:fld id="{4552557F-3C0F-4845-B36D-F76E039F04AA}" type="slidenum">
              <a:rPr lang="en-US"/>
              <a:pPr>
                <a:defRPr/>
              </a:pPr>
              <a:t>12</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216694"/>
            <a:ext cx="1099205" cy="13073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536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534400" cy="4708525"/>
          </a:xfrm>
        </p:spPr>
        <p:txBody>
          <a:bodyPr>
            <a:normAutofit fontScale="40000" lnSpcReduction="20000"/>
          </a:bodyPr>
          <a:lstStyle/>
          <a:p>
            <a:pPr marL="457200" lvl="1" indent="0" fontAlgn="auto">
              <a:spcAft>
                <a:spcPts val="0"/>
              </a:spcAft>
              <a:buClr>
                <a:prstClr val="white"/>
              </a:buClr>
              <a:buFont typeface="Wingdings 2"/>
              <a:buNone/>
              <a:defRPr/>
            </a:pPr>
            <a:r>
              <a:rPr lang="en-US" sz="6000" b="1" dirty="0">
                <a:solidFill>
                  <a:srgbClr val="0000FF"/>
                </a:solidFill>
              </a:rPr>
              <a:t>5. 	Medical Services (Continued)</a:t>
            </a:r>
          </a:p>
          <a:p>
            <a:pPr marL="137160" indent="0" fontAlgn="auto">
              <a:spcAft>
                <a:spcPts val="0"/>
              </a:spcAft>
              <a:buClr>
                <a:schemeClr val="tx1">
                  <a:shade val="95000"/>
                </a:schemeClr>
              </a:buClr>
              <a:buFont typeface="Wingdings 2"/>
              <a:buNone/>
              <a:defRPr/>
            </a:pPr>
            <a:endParaRPr lang="en-US" sz="4500" dirty="0"/>
          </a:p>
          <a:p>
            <a:pPr marL="137160" indent="0" fontAlgn="auto">
              <a:spcAft>
                <a:spcPts val="0"/>
              </a:spcAft>
              <a:buClr>
                <a:schemeClr val="tx1">
                  <a:shade val="95000"/>
                </a:schemeClr>
              </a:buClr>
              <a:buFont typeface="Wingdings 2"/>
              <a:buNone/>
              <a:defRPr/>
            </a:pPr>
            <a:r>
              <a:rPr lang="en-US" sz="7000" dirty="0"/>
              <a:t>2025 Plan:</a:t>
            </a:r>
          </a:p>
          <a:p>
            <a:pPr marL="137160" indent="0" fontAlgn="auto">
              <a:spcAft>
                <a:spcPts val="0"/>
              </a:spcAft>
              <a:buClr>
                <a:schemeClr val="tx1">
                  <a:shade val="95000"/>
                </a:schemeClr>
              </a:buClr>
              <a:buFont typeface="Wingdings 2"/>
              <a:buNone/>
              <a:defRPr/>
            </a:pPr>
            <a:endParaRPr lang="en-US" sz="3300" dirty="0"/>
          </a:p>
          <a:p>
            <a:pPr marL="400050" indent="-400050" fontAlgn="auto">
              <a:spcAft>
                <a:spcPts val="0"/>
              </a:spcAft>
              <a:buClr>
                <a:schemeClr val="tx1">
                  <a:shade val="95000"/>
                </a:schemeClr>
              </a:buClr>
              <a:buSzPct val="100000"/>
              <a:buFont typeface="+mj-lt"/>
              <a:buAutoNum type="arabicPeriod" startAt="4"/>
              <a:defRPr/>
            </a:pPr>
            <a:r>
              <a:rPr lang="en-US" sz="5500" dirty="0"/>
              <a:t>Hospital:  </a:t>
            </a:r>
            <a:r>
              <a:rPr lang="en-US" sz="5500" dirty="0" err="1"/>
              <a:t>O'Bleness</a:t>
            </a:r>
            <a:r>
              <a:rPr lang="en-US" sz="5500" dirty="0"/>
              <a:t> Hospital, 55 Hospital Dr, Athens, OH 45701, is 10 miles from the meet location, and approximately 12 minutes away.</a:t>
            </a:r>
          </a:p>
          <a:p>
            <a:pPr marL="346075" indent="-346075" fontAlgn="auto">
              <a:spcAft>
                <a:spcPts val="0"/>
              </a:spcAft>
              <a:buClr>
                <a:schemeClr val="tx1">
                  <a:shade val="95000"/>
                </a:schemeClr>
              </a:buClr>
              <a:buSzPct val="100000"/>
              <a:buFont typeface="+mj-lt"/>
              <a:buAutoNum type="arabicPeriod" startAt="4"/>
              <a:defRPr/>
            </a:pPr>
            <a:r>
              <a:rPr lang="en-US" sz="5500" dirty="0"/>
              <a:t>The Athens County EMS and on-site ambulance has direct communications with the emergency room at </a:t>
            </a:r>
            <a:r>
              <a:rPr lang="en-US" sz="5500" dirty="0" err="1"/>
              <a:t>O'Bleness</a:t>
            </a:r>
            <a:r>
              <a:rPr lang="en-US" sz="5500" dirty="0"/>
              <a:t> Hospital, and other EMS county personnel.</a:t>
            </a:r>
          </a:p>
          <a:p>
            <a:pPr marL="346075" indent="-346075" fontAlgn="auto">
              <a:spcAft>
                <a:spcPts val="0"/>
              </a:spcAft>
              <a:buClr>
                <a:schemeClr val="tx1">
                  <a:shade val="95000"/>
                </a:schemeClr>
              </a:buClr>
              <a:buSzPct val="100000"/>
              <a:buFont typeface="+mj-lt"/>
              <a:buAutoNum type="arabicPeriod" startAt="4"/>
              <a:defRPr/>
            </a:pPr>
            <a:r>
              <a:rPr lang="en-US" sz="5500" dirty="0"/>
              <a:t>All recommended medical equipment will be available in the on-site ambulance with the Athens County EMS.</a:t>
            </a:r>
          </a:p>
          <a:p>
            <a:pPr marL="137160" indent="0" fontAlgn="auto">
              <a:spcAft>
                <a:spcPts val="0"/>
              </a:spcAft>
              <a:buClr>
                <a:schemeClr val="tx1">
                  <a:shade val="95000"/>
                </a:schemeClr>
              </a:buClr>
              <a:buFont typeface="Wingdings 2"/>
              <a:buNone/>
              <a:defRPr/>
            </a:pPr>
            <a:r>
              <a:rPr lang="en-US" sz="3300" dirty="0"/>
              <a:t> </a:t>
            </a:r>
          </a:p>
          <a:p>
            <a:pPr marL="457200" lvl="1" indent="0" fontAlgn="auto">
              <a:spcAft>
                <a:spcPts val="0"/>
              </a:spcAft>
              <a:buClr>
                <a:prstClr val="white"/>
              </a:buClr>
              <a:buFont typeface="Wingdings 2"/>
              <a:buNone/>
              <a:defRPr/>
            </a:pPr>
            <a:endParaRPr lang="en-US" sz="2800" dirty="0"/>
          </a:p>
          <a:p>
            <a:pPr marL="548640" indent="-411480" fontAlgn="auto">
              <a:spcAft>
                <a:spcPts val="0"/>
              </a:spcAft>
              <a:buClr>
                <a:schemeClr val="tx1">
                  <a:shade val="95000"/>
                </a:schemeClr>
              </a:buClr>
              <a:buFont typeface="Wingdings 2"/>
              <a:buChar char=""/>
              <a:defRPr/>
            </a:pPr>
            <a:endParaRPr lang="en-US" dirty="0"/>
          </a:p>
          <a:p>
            <a:pPr marL="137160" indent="0" fontAlgn="auto">
              <a:spcAft>
                <a:spcPts val="0"/>
              </a:spcAft>
              <a:buClr>
                <a:schemeClr val="tx1">
                  <a:shade val="95000"/>
                </a:schemeClr>
              </a:buClr>
              <a:buFont typeface="Wingdings 2"/>
              <a:buNone/>
              <a:defRPr/>
            </a:pPr>
            <a:r>
              <a:rPr lang="en-US" dirty="0"/>
              <a:t>	</a:t>
            </a:r>
          </a:p>
        </p:txBody>
      </p:sp>
      <p:sp>
        <p:nvSpPr>
          <p:cNvPr id="7" name="Slide Number Placeholder 6"/>
          <p:cNvSpPr>
            <a:spLocks noGrp="1"/>
          </p:cNvSpPr>
          <p:nvPr>
            <p:ph type="sldNum" sz="quarter" idx="12"/>
          </p:nvPr>
        </p:nvSpPr>
        <p:spPr/>
        <p:txBody>
          <a:bodyPr/>
          <a:lstStyle/>
          <a:p>
            <a:pPr>
              <a:defRPr/>
            </a:pPr>
            <a:fld id="{DE0B9179-142C-4157-A540-52C0CEAB7D58}" type="slidenum">
              <a:rPr lang="en-US"/>
              <a:pPr>
                <a:defRPr/>
              </a:pPr>
              <a:t>13</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3200" y="228600"/>
            <a:ext cx="1089193"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6387"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16063" y="354013"/>
            <a:ext cx="115093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600200"/>
            <a:ext cx="8763000" cy="4708525"/>
          </a:xfrm>
        </p:spPr>
        <p:txBody>
          <a:bodyPr>
            <a:normAutofit fontScale="25000" lnSpcReduction="20000"/>
          </a:bodyPr>
          <a:lstStyle/>
          <a:p>
            <a:pPr marL="457200" lvl="1" indent="0" fontAlgn="auto">
              <a:spcAft>
                <a:spcPts val="0"/>
              </a:spcAft>
              <a:buClr>
                <a:prstClr val="white"/>
              </a:buClr>
              <a:buFont typeface="Wingdings 2"/>
              <a:buNone/>
              <a:defRPr/>
            </a:pPr>
            <a:r>
              <a:rPr lang="en-US" sz="9600" b="1" dirty="0">
                <a:solidFill>
                  <a:srgbClr val="0000FF"/>
                </a:solidFill>
              </a:rPr>
              <a:t>6. 	Accounting For Swimmers</a:t>
            </a:r>
          </a:p>
          <a:p>
            <a:pPr marL="137160" indent="0" fontAlgn="auto">
              <a:spcAft>
                <a:spcPts val="0"/>
              </a:spcAft>
              <a:buClr>
                <a:schemeClr val="tx1">
                  <a:shade val="95000"/>
                </a:schemeClr>
              </a:buClr>
              <a:buFont typeface="Wingdings 2"/>
              <a:buNone/>
              <a:defRPr/>
            </a:pPr>
            <a:endParaRPr lang="en-US" sz="8000" dirty="0"/>
          </a:p>
          <a:p>
            <a:pPr marL="137160" indent="0" fontAlgn="auto">
              <a:spcAft>
                <a:spcPts val="0"/>
              </a:spcAft>
              <a:buClr>
                <a:schemeClr val="tx1">
                  <a:shade val="95000"/>
                </a:schemeClr>
              </a:buClr>
              <a:buFont typeface="Wingdings 2"/>
              <a:buNone/>
              <a:defRPr/>
            </a:pPr>
            <a:r>
              <a:rPr lang="en-US" sz="8000" dirty="0"/>
              <a:t>2025 Plan: The following “accounting for swimmer” system will be used.</a:t>
            </a:r>
          </a:p>
          <a:p>
            <a:pPr marL="568325" indent="-431800" fontAlgn="auto">
              <a:spcAft>
                <a:spcPts val="0"/>
              </a:spcAft>
              <a:buClr>
                <a:schemeClr val="tx1">
                  <a:shade val="95000"/>
                </a:schemeClr>
              </a:buClr>
              <a:buSzPct val="100000"/>
              <a:buFont typeface="+mj-lt"/>
              <a:buAutoNum type="arabicPeriod"/>
              <a:defRPr/>
            </a:pPr>
            <a:r>
              <a:rPr lang="en-US" sz="8000" dirty="0"/>
              <a:t>Advance registration is required entry into The Open Water Championship. No deck entries or day-of-meet entries are allowed.</a:t>
            </a:r>
          </a:p>
          <a:p>
            <a:pPr marL="568325" indent="-431800" fontAlgn="auto">
              <a:spcAft>
                <a:spcPts val="0"/>
              </a:spcAft>
              <a:buClr>
                <a:schemeClr val="tx1">
                  <a:shade val="95000"/>
                </a:schemeClr>
              </a:buClr>
              <a:buSzPct val="100000"/>
              <a:buFont typeface="+mj-lt"/>
              <a:buAutoNum type="arabicPeriod"/>
              <a:defRPr/>
            </a:pPr>
            <a:r>
              <a:rPr lang="en-US" sz="8000" dirty="0"/>
              <a:t>All competitors are pre-assigned Competitor Numbers.</a:t>
            </a:r>
          </a:p>
          <a:p>
            <a:pPr marL="568325" indent="-431800" fontAlgn="auto">
              <a:spcAft>
                <a:spcPts val="0"/>
              </a:spcAft>
              <a:buClr>
                <a:schemeClr val="tx1">
                  <a:shade val="95000"/>
                </a:schemeClr>
              </a:buClr>
              <a:buSzPct val="100000"/>
              <a:buFont typeface="+mj-lt"/>
              <a:buAutoNum type="arabicPeriod"/>
              <a:defRPr/>
            </a:pPr>
            <a:r>
              <a:rPr lang="en-US" sz="8000" dirty="0"/>
              <a:t>All swimmers must check-in at Clerk Of Course, receive their Race Ticket, and be marked with their competitor numbers. </a:t>
            </a:r>
            <a:r>
              <a:rPr lang="en-US" sz="8000" u="sng" dirty="0"/>
              <a:t>Any swimmer not checking in, is scratched</a:t>
            </a:r>
            <a:r>
              <a:rPr lang="en-US" sz="8000" dirty="0"/>
              <a:t>.</a:t>
            </a:r>
          </a:p>
          <a:p>
            <a:pPr marL="568325" indent="-431800" fontAlgn="auto">
              <a:spcAft>
                <a:spcPts val="0"/>
              </a:spcAft>
              <a:buClr>
                <a:schemeClr val="tx1">
                  <a:shade val="95000"/>
                </a:schemeClr>
              </a:buClr>
              <a:buSzPct val="100000"/>
              <a:buFont typeface="+mj-lt"/>
              <a:buAutoNum type="arabicPeriod"/>
              <a:defRPr/>
            </a:pPr>
            <a:r>
              <a:rPr lang="en-US" sz="8000" dirty="0"/>
              <a:t>All scratches are sent to Admin 30 minutes before each race, which generates the Start List.</a:t>
            </a:r>
          </a:p>
          <a:p>
            <a:pPr marL="568325" indent="-431800" fontAlgn="auto">
              <a:spcAft>
                <a:spcPts val="0"/>
              </a:spcAft>
              <a:buClr>
                <a:schemeClr val="tx1">
                  <a:shade val="95000"/>
                </a:schemeClr>
              </a:buClr>
              <a:buSzPct val="100000"/>
              <a:buFont typeface="+mj-lt"/>
              <a:buAutoNum type="arabicPeriod"/>
              <a:defRPr/>
            </a:pPr>
            <a:r>
              <a:rPr lang="en-US" sz="8000" dirty="0">
                <a:latin typeface="Times New Roman"/>
                <a:ea typeface="Times New Roman"/>
              </a:rPr>
              <a:t>After mandatory pre-race Instructional Briefing (Technical Meeting), all athletes enter the Pre-Race Assembly Area. Referee collects each Race Ticket re-confirming the Athlete Name &amp; Competitor Number markings.</a:t>
            </a:r>
          </a:p>
          <a:p>
            <a:pPr marL="568325" indent="-431800" fontAlgn="auto">
              <a:spcAft>
                <a:spcPts val="0"/>
              </a:spcAft>
              <a:buClr>
                <a:schemeClr val="tx1">
                  <a:shade val="95000"/>
                </a:schemeClr>
              </a:buClr>
              <a:buSzPct val="100000"/>
              <a:buFont typeface="+mj-lt"/>
              <a:buAutoNum type="arabicPeriod"/>
              <a:defRPr/>
            </a:pPr>
            <a:r>
              <a:rPr lang="en-US" sz="8000" dirty="0"/>
              <a:t>Any swimmer that decides not to compete, after checking in, the Race Ticket is collected by a Referee, sent to Admin, as a post check-in scratch.</a:t>
            </a:r>
          </a:p>
          <a:p>
            <a:pPr marL="136525" indent="0" fontAlgn="auto">
              <a:spcAft>
                <a:spcPts val="0"/>
              </a:spcAft>
              <a:buClr>
                <a:schemeClr val="tx1">
                  <a:shade val="95000"/>
                </a:schemeClr>
              </a:buClr>
              <a:buSzPct val="100000"/>
              <a:buFont typeface="Wingdings 2"/>
              <a:buNone/>
              <a:defRPr/>
            </a:pPr>
            <a:endParaRPr lang="en-US" sz="8000" dirty="0"/>
          </a:p>
        </p:txBody>
      </p:sp>
      <p:sp>
        <p:nvSpPr>
          <p:cNvPr id="7" name="Slide Number Placeholder 6"/>
          <p:cNvSpPr>
            <a:spLocks noGrp="1"/>
          </p:cNvSpPr>
          <p:nvPr>
            <p:ph type="sldNum" sz="quarter" idx="12"/>
          </p:nvPr>
        </p:nvSpPr>
        <p:spPr/>
        <p:txBody>
          <a:bodyPr/>
          <a:lstStyle/>
          <a:p>
            <a:pPr>
              <a:defRPr/>
            </a:pPr>
            <a:fld id="{1B056523-50A2-471A-A935-E88218DE0BB9}" type="slidenum">
              <a:rPr lang="en-US"/>
              <a:pPr>
                <a:defRPr/>
              </a:pPr>
              <a:t>14</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215106"/>
            <a:ext cx="1110550" cy="1320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7411"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600200"/>
            <a:ext cx="8763000" cy="5029200"/>
          </a:xfrm>
        </p:spPr>
        <p:txBody>
          <a:bodyPr>
            <a:normAutofit fontScale="25000" lnSpcReduction="20000"/>
          </a:bodyPr>
          <a:lstStyle/>
          <a:p>
            <a:pPr marL="457200" lvl="1" indent="0" fontAlgn="auto">
              <a:spcAft>
                <a:spcPts val="0"/>
              </a:spcAft>
              <a:buClr>
                <a:prstClr val="white"/>
              </a:buClr>
              <a:buFont typeface="Wingdings 2"/>
              <a:buNone/>
              <a:defRPr/>
            </a:pPr>
            <a:r>
              <a:rPr lang="en-US" sz="9600" b="1" dirty="0">
                <a:solidFill>
                  <a:srgbClr val="0000FF"/>
                </a:solidFill>
              </a:rPr>
              <a:t>6. 	Accounting For Swimmers (Continued)</a:t>
            </a:r>
          </a:p>
          <a:p>
            <a:pPr marL="137160" indent="0" fontAlgn="auto">
              <a:spcAft>
                <a:spcPts val="0"/>
              </a:spcAft>
              <a:buClr>
                <a:schemeClr val="tx1">
                  <a:shade val="95000"/>
                </a:schemeClr>
              </a:buClr>
              <a:buFont typeface="Wingdings 2"/>
              <a:buNone/>
              <a:defRPr/>
            </a:pPr>
            <a:endParaRPr lang="en-US" sz="9600" dirty="0"/>
          </a:p>
          <a:p>
            <a:pPr marL="137160" indent="0" fontAlgn="auto">
              <a:spcAft>
                <a:spcPts val="0"/>
              </a:spcAft>
              <a:buClr>
                <a:schemeClr val="tx1">
                  <a:shade val="95000"/>
                </a:schemeClr>
              </a:buClr>
              <a:buFont typeface="Wingdings 2"/>
              <a:buNone/>
              <a:defRPr/>
            </a:pPr>
            <a:r>
              <a:rPr lang="en-US" sz="8000" dirty="0"/>
              <a:t>2025 Plan:</a:t>
            </a:r>
          </a:p>
          <a:p>
            <a:pPr marL="1030288" indent="-914400" fontAlgn="auto">
              <a:spcAft>
                <a:spcPts val="0"/>
              </a:spcAft>
              <a:buClr>
                <a:schemeClr val="tx1">
                  <a:shade val="95000"/>
                </a:schemeClr>
              </a:buClr>
              <a:buSzPct val="100000"/>
              <a:buFont typeface="+mj-lt"/>
              <a:buAutoNum type="arabicPeriod" startAt="7"/>
              <a:tabLst>
                <a:tab pos="1544638" algn="l"/>
              </a:tabLst>
              <a:defRPr/>
            </a:pPr>
            <a:r>
              <a:rPr lang="en-US" sz="8000" dirty="0"/>
              <a:t>The Race Tickets for each event are sent to the Chief Finish Judge.</a:t>
            </a:r>
          </a:p>
          <a:p>
            <a:pPr marL="1051560" indent="-914400" fontAlgn="auto">
              <a:spcAft>
                <a:spcPts val="0"/>
              </a:spcAft>
              <a:buClr>
                <a:schemeClr val="tx1">
                  <a:shade val="95000"/>
                </a:schemeClr>
              </a:buClr>
              <a:buSzPct val="100000"/>
              <a:buFont typeface="+mj-lt"/>
              <a:buAutoNum type="arabicPeriod" startAt="7"/>
              <a:defRPr/>
            </a:pPr>
            <a:r>
              <a:rPr lang="en-US" sz="8000" dirty="0"/>
              <a:t>During each race, all swimmers who abandon prior to the finish are DQ’d, the DQ is sent to the Chief Finish Judge, and the Race Ticket is pulled and handed to the swimmer.</a:t>
            </a:r>
          </a:p>
          <a:p>
            <a:pPr marL="1051560" indent="-914400" fontAlgn="auto">
              <a:spcAft>
                <a:spcPts val="0"/>
              </a:spcAft>
              <a:buClr>
                <a:schemeClr val="tx1">
                  <a:shade val="95000"/>
                </a:schemeClr>
              </a:buClr>
              <a:buSzPct val="100000"/>
              <a:buFont typeface="+mj-lt"/>
              <a:buAutoNum type="arabicPeriod" startAt="7"/>
              <a:defRPr/>
            </a:pPr>
            <a:r>
              <a:rPr lang="en-US" sz="8000" dirty="0"/>
              <a:t>As each swimmer completes the race, their competitor number is recorded on the Order of Finish Sheet, by the Finish Judges.</a:t>
            </a:r>
          </a:p>
          <a:p>
            <a:pPr marL="1051560" indent="-914400" fontAlgn="auto">
              <a:spcAft>
                <a:spcPts val="0"/>
              </a:spcAft>
              <a:buClr>
                <a:schemeClr val="tx1">
                  <a:shade val="95000"/>
                </a:schemeClr>
              </a:buClr>
              <a:buSzPct val="100000"/>
              <a:buFont typeface="+mj-lt"/>
              <a:buAutoNum type="arabicPeriod" startAt="7"/>
              <a:defRPr/>
            </a:pPr>
            <a:r>
              <a:rPr lang="en-US" sz="8000" dirty="0"/>
              <a:t>As each swimmer completes the race, their Race Ticket is handed to the swimmer.</a:t>
            </a:r>
          </a:p>
          <a:p>
            <a:pPr marL="1051560" indent="-914400" fontAlgn="auto">
              <a:spcAft>
                <a:spcPts val="0"/>
              </a:spcAft>
              <a:buClr>
                <a:schemeClr val="tx1">
                  <a:shade val="95000"/>
                </a:schemeClr>
              </a:buClr>
              <a:buSzPct val="100000"/>
              <a:buFont typeface="+mj-lt"/>
              <a:buAutoNum type="arabicPeriod" startAt="7"/>
              <a:defRPr/>
            </a:pPr>
            <a:r>
              <a:rPr lang="en-US" sz="8000" dirty="0"/>
              <a:t>The Order of Finish Sheet is sent to Admin by the Chief Finish Judge immediately following the conclusion of each event, accounting for all competitors that started, and actually finished.</a:t>
            </a:r>
          </a:p>
          <a:p>
            <a:pPr marL="1051560" indent="-914400" fontAlgn="auto">
              <a:spcAft>
                <a:spcPts val="0"/>
              </a:spcAft>
              <a:buClr>
                <a:schemeClr val="tx1">
                  <a:shade val="95000"/>
                </a:schemeClr>
              </a:buClr>
              <a:buSzPct val="100000"/>
              <a:buFont typeface="+mj-lt"/>
              <a:buAutoNum type="arabicPeriod" startAt="7"/>
              <a:defRPr/>
            </a:pPr>
            <a:r>
              <a:rPr lang="en-US" sz="8000" dirty="0"/>
              <a:t>Any remaining Race Tickets (unaccounted for swimmers) are immediately investigated by the Chief Finish Judge and/or Administrative Referee back to the Coaches and/or Parents.</a:t>
            </a:r>
          </a:p>
          <a:p>
            <a:pPr marL="548640" indent="-411480" fontAlgn="auto">
              <a:spcAft>
                <a:spcPts val="0"/>
              </a:spcAft>
              <a:buClr>
                <a:schemeClr val="tx1">
                  <a:shade val="95000"/>
                </a:schemeClr>
              </a:buClr>
              <a:buFont typeface="Wingdings 2"/>
              <a:buChar char=""/>
              <a:defRPr/>
            </a:pPr>
            <a:endParaRPr lang="en-US" dirty="0"/>
          </a:p>
          <a:p>
            <a:pPr marL="137160" indent="0" fontAlgn="auto">
              <a:spcAft>
                <a:spcPts val="0"/>
              </a:spcAft>
              <a:buClr>
                <a:schemeClr val="tx1">
                  <a:shade val="95000"/>
                </a:schemeClr>
              </a:buClr>
              <a:buFont typeface="Wingdings 2"/>
              <a:buNone/>
              <a:defRPr/>
            </a:pPr>
            <a:r>
              <a:rPr lang="en-US" dirty="0"/>
              <a:t>	</a:t>
            </a:r>
          </a:p>
        </p:txBody>
      </p:sp>
      <p:sp>
        <p:nvSpPr>
          <p:cNvPr id="7" name="Slide Number Placeholder 6"/>
          <p:cNvSpPr>
            <a:spLocks noGrp="1"/>
          </p:cNvSpPr>
          <p:nvPr>
            <p:ph type="sldNum" sz="quarter" idx="12"/>
          </p:nvPr>
        </p:nvSpPr>
        <p:spPr/>
        <p:txBody>
          <a:bodyPr/>
          <a:lstStyle/>
          <a:p>
            <a:pPr>
              <a:defRPr/>
            </a:pPr>
            <a:fld id="{0FE4B8EC-AB38-4667-B57F-F12D4A138102}" type="slidenum">
              <a:rPr lang="en-US"/>
              <a:pPr>
                <a:defRPr/>
              </a:pPr>
              <a:t>15</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254794"/>
            <a:ext cx="1089193"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8435"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06375" y="1524000"/>
            <a:ext cx="8763000" cy="5029200"/>
          </a:xfrm>
        </p:spPr>
        <p:txBody>
          <a:bodyPr>
            <a:normAutofit/>
          </a:bodyPr>
          <a:lstStyle/>
          <a:p>
            <a:pPr marL="457200" lvl="1" indent="0" fontAlgn="auto">
              <a:spcAft>
                <a:spcPts val="0"/>
              </a:spcAft>
              <a:buClr>
                <a:prstClr val="white"/>
              </a:buClr>
              <a:buFont typeface="Wingdings 2"/>
              <a:buNone/>
              <a:defRPr/>
            </a:pPr>
            <a:r>
              <a:rPr lang="en-US" b="1" dirty="0">
                <a:solidFill>
                  <a:srgbClr val="0000FF"/>
                </a:solidFill>
              </a:rPr>
              <a:t>6. 	Accounting For Swimmers (Continued)</a:t>
            </a:r>
          </a:p>
          <a:p>
            <a:pPr marL="137160" indent="0" fontAlgn="auto">
              <a:spcAft>
                <a:spcPts val="0"/>
              </a:spcAft>
              <a:buClr>
                <a:schemeClr val="tx1">
                  <a:shade val="95000"/>
                </a:schemeClr>
              </a:buClr>
              <a:buFont typeface="Wingdings 2"/>
              <a:buNone/>
              <a:defRPr/>
            </a:pPr>
            <a:r>
              <a:rPr lang="en-US" dirty="0"/>
              <a:t>2025 Plan:</a:t>
            </a:r>
          </a:p>
          <a:p>
            <a:pPr marL="548640" indent="-411480" fontAlgn="auto">
              <a:spcAft>
                <a:spcPts val="0"/>
              </a:spcAft>
              <a:buClr>
                <a:schemeClr val="tx1">
                  <a:shade val="95000"/>
                </a:schemeClr>
              </a:buClr>
              <a:buFont typeface="Wingdings 2"/>
              <a:buChar char=""/>
              <a:defRPr/>
            </a:pPr>
            <a:endParaRPr lang="en-US" dirty="0"/>
          </a:p>
          <a:p>
            <a:pPr marL="137160" indent="0" fontAlgn="auto">
              <a:spcAft>
                <a:spcPts val="0"/>
              </a:spcAft>
              <a:buClr>
                <a:schemeClr val="tx1">
                  <a:shade val="95000"/>
                </a:schemeClr>
              </a:buClr>
              <a:buFont typeface="Wingdings 2"/>
              <a:buNone/>
              <a:defRPr/>
            </a:pPr>
            <a:r>
              <a:rPr lang="en-US" dirty="0"/>
              <a:t>	</a:t>
            </a:r>
          </a:p>
        </p:txBody>
      </p:sp>
      <p:sp>
        <p:nvSpPr>
          <p:cNvPr id="7" name="Slide Number Placeholder 6"/>
          <p:cNvSpPr>
            <a:spLocks noGrp="1"/>
          </p:cNvSpPr>
          <p:nvPr>
            <p:ph type="sldNum" sz="quarter" idx="12"/>
          </p:nvPr>
        </p:nvSpPr>
        <p:spPr/>
        <p:txBody>
          <a:bodyPr/>
          <a:lstStyle/>
          <a:p>
            <a:pPr>
              <a:defRPr/>
            </a:pPr>
            <a:fld id="{77AD4DD6-BF3D-4BF2-A4DD-1329B71EB0F6}" type="slidenum">
              <a:rPr lang="en-US"/>
              <a:pPr>
                <a:defRPr/>
              </a:pPr>
              <a:t>16</a:t>
            </a:fld>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2788" y="3429000"/>
            <a:ext cx="81232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0" y="394982"/>
            <a:ext cx="896983" cy="106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945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fontScale="62500" lnSpcReduction="20000"/>
          </a:bodyPr>
          <a:lstStyle/>
          <a:p>
            <a:pPr marL="457200" lvl="1" indent="0" fontAlgn="auto">
              <a:spcAft>
                <a:spcPts val="0"/>
              </a:spcAft>
              <a:buClr>
                <a:prstClr val="white"/>
              </a:buClr>
              <a:buFont typeface="Wingdings 2"/>
              <a:buNone/>
              <a:defRPr/>
            </a:pPr>
            <a:r>
              <a:rPr lang="en-US" sz="4500" b="1" dirty="0">
                <a:solidFill>
                  <a:srgbClr val="0000FF"/>
                </a:solidFill>
              </a:rPr>
              <a:t>7. 	Technical Meeting/Pre-Race Briefing</a:t>
            </a:r>
          </a:p>
          <a:p>
            <a:pPr marL="137160" indent="0" fontAlgn="auto">
              <a:spcAft>
                <a:spcPts val="0"/>
              </a:spcAft>
              <a:buClr>
                <a:schemeClr val="tx1">
                  <a:shade val="95000"/>
                </a:schemeClr>
              </a:buClr>
              <a:buFont typeface="Wingdings 2"/>
              <a:buNone/>
              <a:defRPr/>
            </a:pPr>
            <a:endParaRPr lang="en-US" sz="3600" dirty="0"/>
          </a:p>
          <a:p>
            <a:pPr marL="137160" indent="0" fontAlgn="auto">
              <a:spcAft>
                <a:spcPts val="0"/>
              </a:spcAft>
              <a:buClr>
                <a:schemeClr val="tx1">
                  <a:shade val="95000"/>
                </a:schemeClr>
              </a:buClr>
              <a:buFont typeface="Wingdings 2"/>
              <a:buNone/>
              <a:defRPr/>
            </a:pPr>
            <a:r>
              <a:rPr lang="en-US" sz="3600" dirty="0"/>
              <a:t>2025 Plan:</a:t>
            </a:r>
          </a:p>
          <a:p>
            <a:pPr marL="137160" indent="0" fontAlgn="auto">
              <a:spcAft>
                <a:spcPts val="0"/>
              </a:spcAft>
              <a:buClr>
                <a:schemeClr val="tx1">
                  <a:shade val="95000"/>
                </a:schemeClr>
              </a:buClr>
              <a:buFont typeface="Wingdings 2"/>
              <a:buNone/>
              <a:defRPr/>
            </a:pPr>
            <a:endParaRPr lang="en-US" sz="3600" dirty="0"/>
          </a:p>
          <a:p>
            <a:pPr marL="137160" indent="0" fontAlgn="auto">
              <a:spcAft>
                <a:spcPts val="0"/>
              </a:spcAft>
              <a:buClr>
                <a:schemeClr val="tx1">
                  <a:shade val="95000"/>
                </a:schemeClr>
              </a:buClr>
              <a:buFont typeface="Wingdings 2"/>
              <a:buNone/>
              <a:defRPr/>
            </a:pPr>
            <a:r>
              <a:rPr lang="en-US" sz="3600" dirty="0"/>
              <a:t>The pre-race instructional briefing (technical meeting) will contain the following:</a:t>
            </a:r>
          </a:p>
          <a:p>
            <a:pPr marL="651510" indent="-514350" fontAlgn="auto">
              <a:spcAft>
                <a:spcPts val="0"/>
              </a:spcAft>
              <a:buClr>
                <a:schemeClr val="tx1">
                  <a:shade val="95000"/>
                </a:schemeClr>
              </a:buClr>
              <a:buSzPct val="100000"/>
              <a:buFont typeface="+mj-lt"/>
              <a:buAutoNum type="arabicPeriod"/>
              <a:defRPr/>
            </a:pPr>
            <a:r>
              <a:rPr lang="en-US" sz="3600" dirty="0"/>
              <a:t>Course Layout</a:t>
            </a:r>
          </a:p>
          <a:p>
            <a:pPr marL="651510" indent="-514350" fontAlgn="auto">
              <a:spcAft>
                <a:spcPts val="0"/>
              </a:spcAft>
              <a:buClr>
                <a:schemeClr val="tx1">
                  <a:shade val="95000"/>
                </a:schemeClr>
              </a:buClr>
              <a:buSzPct val="100000"/>
              <a:buFont typeface="+mj-lt"/>
              <a:buAutoNum type="arabicPeriod"/>
              <a:defRPr/>
            </a:pPr>
            <a:r>
              <a:rPr lang="en-US" sz="3600" dirty="0"/>
              <a:t>Rules of the swim (Officiating – Yellow/Red Flag)</a:t>
            </a:r>
          </a:p>
          <a:p>
            <a:pPr marL="651510" indent="-514350" fontAlgn="auto">
              <a:spcAft>
                <a:spcPts val="0"/>
              </a:spcAft>
              <a:buClr>
                <a:schemeClr val="tx1">
                  <a:shade val="95000"/>
                </a:schemeClr>
              </a:buClr>
              <a:buSzPct val="100000"/>
              <a:buFont typeface="+mj-lt"/>
              <a:buAutoNum type="arabicPeriod"/>
              <a:defRPr/>
            </a:pPr>
            <a:r>
              <a:rPr lang="en-US" sz="3600" dirty="0"/>
              <a:t>Water conditions</a:t>
            </a:r>
          </a:p>
          <a:p>
            <a:pPr marL="651510" indent="-514350" fontAlgn="auto">
              <a:spcAft>
                <a:spcPts val="0"/>
              </a:spcAft>
              <a:buClr>
                <a:schemeClr val="tx1">
                  <a:shade val="95000"/>
                </a:schemeClr>
              </a:buClr>
              <a:buSzPct val="100000"/>
              <a:buFont typeface="+mj-lt"/>
              <a:buAutoNum type="arabicPeriod"/>
              <a:defRPr/>
            </a:pPr>
            <a:r>
              <a:rPr lang="en-US" sz="3600" dirty="0"/>
              <a:t>Marine Life</a:t>
            </a:r>
          </a:p>
          <a:p>
            <a:pPr marL="651510" indent="-514350" fontAlgn="auto">
              <a:spcAft>
                <a:spcPts val="0"/>
              </a:spcAft>
              <a:buClr>
                <a:schemeClr val="tx1">
                  <a:shade val="95000"/>
                </a:schemeClr>
              </a:buClr>
              <a:buSzPct val="100000"/>
              <a:buFont typeface="+mj-lt"/>
              <a:buAutoNum type="arabicPeriod"/>
              <a:defRPr/>
            </a:pPr>
            <a:r>
              <a:rPr lang="en-US" sz="3600" dirty="0"/>
              <a:t>Weather Conditions</a:t>
            </a:r>
          </a:p>
          <a:p>
            <a:pPr marL="651510" indent="-514350" fontAlgn="auto">
              <a:spcAft>
                <a:spcPts val="0"/>
              </a:spcAft>
              <a:buClr>
                <a:schemeClr val="tx1">
                  <a:shade val="95000"/>
                </a:schemeClr>
              </a:buClr>
              <a:buSzPct val="100000"/>
              <a:buFont typeface="+mj-lt"/>
              <a:buAutoNum type="arabicPeriod"/>
              <a:defRPr/>
            </a:pPr>
            <a:r>
              <a:rPr lang="en-US" sz="3600" dirty="0"/>
              <a:t>The Safety Plan</a:t>
            </a:r>
          </a:p>
          <a:p>
            <a:pPr marL="651510" indent="-514350" fontAlgn="auto">
              <a:spcAft>
                <a:spcPts val="0"/>
              </a:spcAft>
              <a:buClr>
                <a:schemeClr val="tx1">
                  <a:shade val="95000"/>
                </a:schemeClr>
              </a:buClr>
              <a:buSzPct val="100000"/>
              <a:buFont typeface="+mj-lt"/>
              <a:buAutoNum type="arabicPeriod"/>
              <a:defRPr/>
            </a:pPr>
            <a:r>
              <a:rPr lang="en-US" sz="3600" dirty="0"/>
              <a:t>Emergency Conditions</a:t>
            </a:r>
            <a:r>
              <a:rPr lang="en-US" dirty="0"/>
              <a:t>	</a:t>
            </a:r>
          </a:p>
        </p:txBody>
      </p:sp>
      <p:sp>
        <p:nvSpPr>
          <p:cNvPr id="7" name="Slide Number Placeholder 6"/>
          <p:cNvSpPr>
            <a:spLocks noGrp="1"/>
          </p:cNvSpPr>
          <p:nvPr>
            <p:ph type="sldNum" sz="quarter" idx="12"/>
          </p:nvPr>
        </p:nvSpPr>
        <p:spPr/>
        <p:txBody>
          <a:bodyPr/>
          <a:lstStyle/>
          <a:p>
            <a:pPr>
              <a:defRPr/>
            </a:pPr>
            <a:fld id="{F78C71EF-7220-4299-9844-F7C218B19728}" type="slidenum">
              <a:rPr lang="en-US"/>
              <a:pPr>
                <a:defRPr/>
              </a:pPr>
              <a:t>17</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152400"/>
            <a:ext cx="1069172" cy="12715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2048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fontScale="77500" lnSpcReduction="20000"/>
          </a:bodyPr>
          <a:lstStyle/>
          <a:p>
            <a:pPr marL="457200" lvl="1" indent="0" fontAlgn="auto">
              <a:spcAft>
                <a:spcPts val="0"/>
              </a:spcAft>
              <a:buClr>
                <a:prstClr val="white"/>
              </a:buClr>
              <a:buFont typeface="Wingdings 2"/>
              <a:buNone/>
              <a:defRPr/>
            </a:pPr>
            <a:r>
              <a:rPr lang="en-US" sz="3600" b="1" dirty="0">
                <a:solidFill>
                  <a:srgbClr val="0000FF"/>
                </a:solidFill>
              </a:rPr>
              <a:t>7. 	Technical Meeting/Briefing (Continued</a:t>
            </a:r>
            <a:r>
              <a:rPr lang="en-US" sz="2800" b="1" dirty="0">
                <a:solidFill>
                  <a:srgbClr val="0000FF"/>
                </a:solidFill>
              </a:rPr>
              <a:t>)</a:t>
            </a:r>
          </a:p>
          <a:p>
            <a:pPr marL="137160" indent="0" fontAlgn="auto">
              <a:spcAft>
                <a:spcPts val="0"/>
              </a:spcAft>
              <a:buClr>
                <a:schemeClr val="tx1">
                  <a:shade val="95000"/>
                </a:schemeClr>
              </a:buClr>
              <a:buFont typeface="Wingdings 2"/>
              <a:buNone/>
              <a:defRPr/>
            </a:pPr>
            <a:endParaRPr lang="en-US" b="1" dirty="0">
              <a:solidFill>
                <a:srgbClr val="0000FF"/>
              </a:solidFill>
            </a:endParaRPr>
          </a:p>
          <a:p>
            <a:pPr marL="137160" indent="0" fontAlgn="auto">
              <a:spcAft>
                <a:spcPts val="0"/>
              </a:spcAft>
              <a:buClr>
                <a:schemeClr val="tx1">
                  <a:shade val="95000"/>
                </a:schemeClr>
              </a:buClr>
              <a:buFont typeface="Wingdings 2"/>
              <a:buNone/>
              <a:defRPr/>
            </a:pPr>
            <a:r>
              <a:rPr lang="en-US" dirty="0"/>
              <a:t>2025 Plan:</a:t>
            </a:r>
          </a:p>
          <a:p>
            <a:pPr marL="137160" indent="0" fontAlgn="auto">
              <a:spcAft>
                <a:spcPts val="0"/>
              </a:spcAft>
              <a:buClr>
                <a:schemeClr val="tx1">
                  <a:shade val="95000"/>
                </a:schemeClr>
              </a:buClr>
              <a:buFont typeface="Wingdings 2"/>
              <a:buNone/>
              <a:defRPr/>
            </a:pPr>
            <a:endParaRPr lang="en-US" dirty="0"/>
          </a:p>
          <a:p>
            <a:pPr marL="651510" indent="-514350" fontAlgn="auto">
              <a:spcAft>
                <a:spcPts val="0"/>
              </a:spcAft>
              <a:buClr>
                <a:schemeClr val="tx1">
                  <a:shade val="95000"/>
                </a:schemeClr>
              </a:buClr>
              <a:buSzPct val="100000"/>
              <a:buFont typeface="+mj-lt"/>
              <a:buAutoNum type="arabicPeriod" startAt="8"/>
              <a:defRPr/>
            </a:pPr>
            <a:r>
              <a:rPr lang="en-US" dirty="0"/>
              <a:t>The Safety Communication Plan</a:t>
            </a:r>
          </a:p>
          <a:p>
            <a:pPr marL="651510" indent="-514350" fontAlgn="auto">
              <a:spcAft>
                <a:spcPts val="0"/>
              </a:spcAft>
              <a:buClr>
                <a:schemeClr val="tx1">
                  <a:shade val="95000"/>
                </a:schemeClr>
              </a:buClr>
              <a:buSzPct val="100000"/>
              <a:buFont typeface="+mj-lt"/>
              <a:buAutoNum type="arabicPeriod" startAt="8"/>
              <a:defRPr/>
            </a:pPr>
            <a:r>
              <a:rPr lang="en-US" dirty="0"/>
              <a:t>The Evacuation Plan for clearing the race course (abandonment)</a:t>
            </a:r>
          </a:p>
          <a:p>
            <a:pPr marL="651510" indent="-514350" fontAlgn="auto">
              <a:spcAft>
                <a:spcPts val="0"/>
              </a:spcAft>
              <a:buClr>
                <a:schemeClr val="tx1">
                  <a:shade val="95000"/>
                </a:schemeClr>
              </a:buClr>
              <a:buSzPct val="100000"/>
              <a:buFont typeface="+mj-lt"/>
              <a:buAutoNum type="arabicPeriod" startAt="8"/>
              <a:defRPr/>
            </a:pPr>
            <a:r>
              <a:rPr lang="en-US" dirty="0"/>
              <a:t>Safety Craft &amp; Safety Personnel (lifeguards, paddle-boarders, kayakers)</a:t>
            </a:r>
          </a:p>
          <a:p>
            <a:pPr marL="651510" indent="-514350" fontAlgn="auto">
              <a:spcAft>
                <a:spcPts val="0"/>
              </a:spcAft>
              <a:buClr>
                <a:schemeClr val="tx1">
                  <a:shade val="95000"/>
                </a:schemeClr>
              </a:buClr>
              <a:buSzPct val="100000"/>
              <a:buFont typeface="+mj-lt"/>
              <a:buAutoNum type="arabicPeriod" startAt="8"/>
              <a:defRPr/>
            </a:pPr>
            <a:r>
              <a:rPr lang="en-US" dirty="0"/>
              <a:t>On-site EMTs &amp; ambulance – Albany Fire Department EMTs</a:t>
            </a:r>
          </a:p>
          <a:p>
            <a:pPr marL="651510" indent="-514350" fontAlgn="auto">
              <a:spcAft>
                <a:spcPts val="0"/>
              </a:spcAft>
              <a:buClr>
                <a:schemeClr val="tx1">
                  <a:shade val="95000"/>
                </a:schemeClr>
              </a:buClr>
              <a:buSzPct val="100000"/>
              <a:buFont typeface="+mj-lt"/>
              <a:buAutoNum type="arabicPeriod" startAt="8"/>
              <a:defRPr/>
            </a:pPr>
            <a:r>
              <a:rPr lang="en-US" dirty="0"/>
              <a:t>Emergency Phone Numbers (park rangers, police, emergency room, etc.)</a:t>
            </a:r>
          </a:p>
          <a:p>
            <a:pPr marL="651510" indent="-514350" fontAlgn="auto">
              <a:spcAft>
                <a:spcPts val="0"/>
              </a:spcAft>
              <a:buClr>
                <a:schemeClr val="tx1">
                  <a:shade val="95000"/>
                </a:schemeClr>
              </a:buClr>
              <a:buSzPct val="100000"/>
              <a:buFont typeface="+mj-lt"/>
              <a:buAutoNum type="arabicPeriod" startAt="8"/>
              <a:defRPr/>
            </a:pPr>
            <a:r>
              <a:rPr lang="en-US" dirty="0"/>
              <a:t>Local Hospital – </a:t>
            </a:r>
            <a:r>
              <a:rPr lang="en-US" dirty="0" err="1"/>
              <a:t>O'Bleness</a:t>
            </a:r>
            <a:r>
              <a:rPr lang="en-US" dirty="0"/>
              <a:t> Hospital, Athens, OH	</a:t>
            </a:r>
          </a:p>
        </p:txBody>
      </p:sp>
      <p:sp>
        <p:nvSpPr>
          <p:cNvPr id="7" name="Slide Number Placeholder 6"/>
          <p:cNvSpPr>
            <a:spLocks noGrp="1"/>
          </p:cNvSpPr>
          <p:nvPr>
            <p:ph type="sldNum" sz="quarter" idx="12"/>
          </p:nvPr>
        </p:nvSpPr>
        <p:spPr/>
        <p:txBody>
          <a:bodyPr/>
          <a:lstStyle/>
          <a:p>
            <a:pPr>
              <a:defRPr/>
            </a:pPr>
            <a:fld id="{2DAB8A4C-FE49-4751-AA56-820A338157CD}" type="slidenum">
              <a:rPr lang="en-US"/>
              <a:pPr>
                <a:defRPr/>
              </a:pPr>
              <a:t>18</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228600"/>
            <a:ext cx="1005102" cy="11953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21507"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marL="514350" lvl="1" indent="-346075">
              <a:buClr>
                <a:srgbClr val="FFFFFF"/>
              </a:buClr>
              <a:buFont typeface="Wingdings 2" pitchFamily="18" charset="2"/>
              <a:buNone/>
            </a:pPr>
            <a:r>
              <a:rPr lang="en-US" sz="2800" b="1" dirty="0">
                <a:solidFill>
                  <a:srgbClr val="0000FF"/>
                </a:solidFill>
              </a:rPr>
              <a:t>8. Safety during pre-race warm-up and post-race warm-down </a:t>
            </a:r>
          </a:p>
          <a:p>
            <a:pPr marL="136525" indent="0">
              <a:buFont typeface="Wingdings 2" pitchFamily="18" charset="2"/>
              <a:buNone/>
            </a:pPr>
            <a:r>
              <a:rPr lang="en-US" dirty="0"/>
              <a:t>2025 Plan:</a:t>
            </a:r>
          </a:p>
          <a:p>
            <a:pPr marL="136525" indent="0">
              <a:buFont typeface="Wingdings 2" pitchFamily="18" charset="2"/>
              <a:buNone/>
            </a:pPr>
            <a:r>
              <a:rPr lang="en-US" dirty="0"/>
              <a:t>A designated warm-up/warm-down is available to the left side of the competition course. Certified lifeguards on shore and kayakers will be on-duty during all warm-up/warm down sessions, and is closed to all boating traffic during these times.</a:t>
            </a:r>
          </a:p>
        </p:txBody>
      </p:sp>
      <p:sp>
        <p:nvSpPr>
          <p:cNvPr id="7" name="Slide Number Placeholder 6"/>
          <p:cNvSpPr>
            <a:spLocks noGrp="1"/>
          </p:cNvSpPr>
          <p:nvPr>
            <p:ph type="sldNum" sz="quarter" idx="12"/>
          </p:nvPr>
        </p:nvSpPr>
        <p:spPr/>
        <p:txBody>
          <a:bodyPr/>
          <a:lstStyle/>
          <a:p>
            <a:pPr>
              <a:defRPr/>
            </a:pPr>
            <a:fld id="{047541DE-9FF7-477C-95A4-66ADEDAF4496}" type="slidenum">
              <a:rPr lang="en-US"/>
              <a:pPr>
                <a:defRPr/>
              </a:pPr>
              <a:t>19</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1800" y="245847"/>
            <a:ext cx="990600" cy="1178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sp>
        <p:nvSpPr>
          <p:cNvPr id="3" name="Content Placeholder 2"/>
          <p:cNvSpPr>
            <a:spLocks noGrp="1"/>
          </p:cNvSpPr>
          <p:nvPr>
            <p:ph idx="1"/>
          </p:nvPr>
        </p:nvSpPr>
        <p:spPr/>
        <p:txBody>
          <a:bodyPr>
            <a:normAutofit lnSpcReduction="10000"/>
          </a:bodyPr>
          <a:lstStyle/>
          <a:p>
            <a:pPr marL="548640" indent="-411480" fontAlgn="auto">
              <a:spcAft>
                <a:spcPts val="0"/>
              </a:spcAft>
              <a:buClr>
                <a:schemeClr val="tx1">
                  <a:shade val="95000"/>
                </a:schemeClr>
              </a:buClr>
              <a:buFont typeface="Wingdings 2"/>
              <a:buChar char=""/>
              <a:defRPr/>
            </a:pPr>
            <a:r>
              <a:rPr lang="en-US" b="1" dirty="0">
                <a:solidFill>
                  <a:srgbClr val="0000FF"/>
                </a:solidFill>
              </a:rPr>
              <a:t>Requirements</a:t>
            </a:r>
          </a:p>
          <a:p>
            <a:pPr marL="971550" lvl="1" indent="-514350" fontAlgn="auto">
              <a:spcAft>
                <a:spcPts val="0"/>
              </a:spcAft>
              <a:buFont typeface="+mj-lt"/>
              <a:buAutoNum type="arabicPeriod"/>
              <a:defRPr/>
            </a:pPr>
            <a:r>
              <a:rPr lang="en-US" dirty="0"/>
              <a:t>Monitoring Swimmers During Race</a:t>
            </a:r>
          </a:p>
          <a:p>
            <a:pPr marL="971550" lvl="1" indent="-514350" fontAlgn="auto">
              <a:spcAft>
                <a:spcPts val="0"/>
              </a:spcAft>
              <a:buFont typeface="+mj-lt"/>
              <a:buAutoNum type="arabicPeriod"/>
              <a:defRPr/>
            </a:pPr>
            <a:r>
              <a:rPr lang="en-US" dirty="0"/>
              <a:t>Safety Communication Plan</a:t>
            </a:r>
          </a:p>
          <a:p>
            <a:pPr marL="971550" lvl="1" indent="-514350" fontAlgn="auto">
              <a:spcAft>
                <a:spcPts val="0"/>
              </a:spcAft>
              <a:buFont typeface="+mj-lt"/>
              <a:buAutoNum type="arabicPeriod"/>
              <a:defRPr/>
            </a:pPr>
            <a:r>
              <a:rPr lang="en-US" dirty="0"/>
              <a:t>Feeding Station (more than 5K)</a:t>
            </a:r>
          </a:p>
          <a:p>
            <a:pPr marL="971550" lvl="1" indent="-514350" fontAlgn="auto">
              <a:spcAft>
                <a:spcPts val="0"/>
              </a:spcAft>
              <a:buFont typeface="+mj-lt"/>
              <a:buAutoNum type="arabicPeriod"/>
              <a:defRPr/>
            </a:pPr>
            <a:r>
              <a:rPr lang="en-US" dirty="0"/>
              <a:t>Course Evacuation Plan</a:t>
            </a:r>
          </a:p>
          <a:p>
            <a:pPr marL="971550" lvl="1" indent="-514350" fontAlgn="auto">
              <a:spcAft>
                <a:spcPts val="0"/>
              </a:spcAft>
              <a:buFont typeface="+mj-lt"/>
              <a:buAutoNum type="arabicPeriod"/>
              <a:defRPr/>
            </a:pPr>
            <a:r>
              <a:rPr lang="en-US" dirty="0"/>
              <a:t>Medical Services</a:t>
            </a:r>
          </a:p>
          <a:p>
            <a:pPr marL="971550" lvl="1" indent="-514350" fontAlgn="auto">
              <a:spcAft>
                <a:spcPts val="0"/>
              </a:spcAft>
              <a:buFont typeface="+mj-lt"/>
              <a:buAutoNum type="arabicPeriod"/>
              <a:defRPr/>
            </a:pPr>
            <a:r>
              <a:rPr lang="en-US" dirty="0"/>
              <a:t>Accounting For Swimmers</a:t>
            </a:r>
          </a:p>
          <a:p>
            <a:pPr marL="971550" lvl="1" indent="-514350" fontAlgn="auto">
              <a:spcAft>
                <a:spcPts val="0"/>
              </a:spcAft>
              <a:buFont typeface="+mj-lt"/>
              <a:buAutoNum type="arabicPeriod"/>
              <a:defRPr/>
            </a:pPr>
            <a:r>
              <a:rPr lang="en-US" dirty="0"/>
              <a:t>Technical Meeting/Briefing</a:t>
            </a:r>
          </a:p>
          <a:p>
            <a:pPr marL="971550" lvl="1" indent="-514350" fontAlgn="auto">
              <a:spcAft>
                <a:spcPts val="0"/>
              </a:spcAft>
              <a:buFont typeface="+mj-lt"/>
              <a:buAutoNum type="arabicPeriod"/>
              <a:defRPr/>
            </a:pPr>
            <a:r>
              <a:rPr lang="en-US" dirty="0"/>
              <a:t>Safety during warm-up and warm-down</a:t>
            </a:r>
          </a:p>
          <a:p>
            <a:pPr marL="971550" lvl="1" indent="-514350" fontAlgn="auto">
              <a:spcAft>
                <a:spcPts val="0"/>
              </a:spcAft>
              <a:buFont typeface="+mj-lt"/>
              <a:buAutoNum type="arabicPeriod"/>
              <a:defRPr/>
            </a:pPr>
            <a:r>
              <a:rPr lang="en-US" dirty="0"/>
              <a:t>Water and Air Temperature</a:t>
            </a:r>
          </a:p>
          <a:p>
            <a:pPr marL="971550" lvl="1" indent="-514350" fontAlgn="auto">
              <a:spcAft>
                <a:spcPts val="0"/>
              </a:spcAft>
              <a:buFont typeface="+mj-lt"/>
              <a:buAutoNum type="arabicPeriod"/>
              <a:defRPr/>
            </a:pPr>
            <a:r>
              <a:rPr lang="en-US" dirty="0"/>
              <a:t> Water Quality</a:t>
            </a:r>
          </a:p>
          <a:p>
            <a:pPr marL="457200" lvl="1" indent="0" fontAlgn="auto">
              <a:spcAft>
                <a:spcPts val="0"/>
              </a:spcAft>
              <a:buFont typeface="Wingdings 2"/>
              <a:buNone/>
              <a:defRPr/>
            </a:pPr>
            <a:endParaRPr lang="en-US" dirty="0"/>
          </a:p>
          <a:p>
            <a:pPr marL="548640" indent="-411480" fontAlgn="auto">
              <a:spcAft>
                <a:spcPts val="0"/>
              </a:spcAft>
              <a:buClr>
                <a:schemeClr val="tx1">
                  <a:shade val="95000"/>
                </a:schemeClr>
              </a:buClr>
              <a:buFont typeface="Wingdings 2"/>
              <a:buChar char=""/>
              <a:defRPr/>
            </a:pPr>
            <a:endParaRPr lang="en-US" dirty="0"/>
          </a:p>
          <a:p>
            <a:pPr marL="971550" lvl="1" indent="-514350" fontAlgn="auto">
              <a:spcAft>
                <a:spcPts val="0"/>
              </a:spcAft>
              <a:buFont typeface="+mj-lt"/>
              <a:buAutoNum type="arabicPeriod"/>
              <a:defRPr/>
            </a:pPr>
            <a:endParaRPr lang="en-US" dirty="0"/>
          </a:p>
        </p:txBody>
      </p:sp>
      <p:pic>
        <p:nvPicPr>
          <p:cNvPr id="4100"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0F15806E-DE46-4882-919E-751D855266CD}" type="slidenum">
              <a:rPr lang="en-US"/>
              <a:pPr>
                <a:defRPr/>
              </a:pPr>
              <a:t>2</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1800" y="228600"/>
            <a:ext cx="1089193"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22531"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fontScale="70000" lnSpcReduction="20000"/>
          </a:bodyPr>
          <a:lstStyle/>
          <a:p>
            <a:pPr marL="914400" lvl="1" indent="-457200" fontAlgn="auto">
              <a:spcAft>
                <a:spcPts val="0"/>
              </a:spcAft>
              <a:buClr>
                <a:prstClr val="white"/>
              </a:buClr>
              <a:buFont typeface="Wingdings 2"/>
              <a:buNone/>
              <a:defRPr/>
            </a:pPr>
            <a:r>
              <a:rPr lang="en-US" sz="4000" b="1" dirty="0">
                <a:solidFill>
                  <a:srgbClr val="0000FF"/>
                </a:solidFill>
              </a:rPr>
              <a:t>9. 	Water and Air Temperature</a:t>
            </a:r>
          </a:p>
          <a:p>
            <a:pPr marL="137160" indent="0" fontAlgn="auto">
              <a:spcAft>
                <a:spcPts val="0"/>
              </a:spcAft>
              <a:buClr>
                <a:schemeClr val="tx1">
                  <a:shade val="95000"/>
                </a:schemeClr>
              </a:buClr>
              <a:buFont typeface="Wingdings 2"/>
              <a:buNone/>
              <a:defRPr/>
            </a:pPr>
            <a:endParaRPr lang="en-US" dirty="0"/>
          </a:p>
          <a:p>
            <a:pPr marL="137160" indent="0" fontAlgn="auto">
              <a:spcAft>
                <a:spcPts val="0"/>
              </a:spcAft>
              <a:buClr>
                <a:schemeClr val="tx1">
                  <a:shade val="95000"/>
                </a:schemeClr>
              </a:buClr>
              <a:buFont typeface="Wingdings 2"/>
              <a:buNone/>
              <a:defRPr/>
            </a:pPr>
            <a:r>
              <a:rPr lang="en-US" dirty="0"/>
              <a:t>2025 Plan:</a:t>
            </a:r>
          </a:p>
          <a:p>
            <a:pPr marL="137160" indent="0" fontAlgn="auto">
              <a:spcAft>
                <a:spcPts val="0"/>
              </a:spcAft>
              <a:buClr>
                <a:schemeClr val="tx1">
                  <a:shade val="95000"/>
                </a:schemeClr>
              </a:buClr>
              <a:buFont typeface="Wingdings 2"/>
              <a:buNone/>
              <a:defRPr/>
            </a:pPr>
            <a:endParaRPr lang="en-US" dirty="0"/>
          </a:p>
          <a:p>
            <a:pPr marL="651510" indent="-514350" fontAlgn="auto">
              <a:spcAft>
                <a:spcPts val="0"/>
              </a:spcAft>
              <a:buClr>
                <a:schemeClr val="tx1">
                  <a:shade val="95000"/>
                </a:schemeClr>
              </a:buClr>
              <a:buSzPct val="100000"/>
              <a:buFont typeface="+mj-lt"/>
              <a:buAutoNum type="arabicPeriod"/>
              <a:defRPr/>
            </a:pPr>
            <a:r>
              <a:rPr lang="en-US" dirty="0"/>
              <a:t>Two Thermometers (with both marking in Celsius and Fahrenheit) will be used before &amp; during competition.</a:t>
            </a:r>
          </a:p>
          <a:p>
            <a:pPr marL="971550" lvl="1" indent="-341313" fontAlgn="auto">
              <a:spcAft>
                <a:spcPts val="0"/>
              </a:spcAft>
              <a:buSzPct val="100000"/>
              <a:buFont typeface="+mj-lt"/>
              <a:buAutoNum type="alphaUcPeriod"/>
              <a:defRPr/>
            </a:pPr>
            <a:r>
              <a:rPr lang="en-US" dirty="0"/>
              <a:t>One Water Temperature Thermometers, located on the Turn Judge Boats, will be used to monitor Water Temperature.</a:t>
            </a:r>
          </a:p>
          <a:p>
            <a:pPr marL="971550" lvl="1" indent="-341313" fontAlgn="auto">
              <a:spcAft>
                <a:spcPts val="0"/>
              </a:spcAft>
              <a:buSzPct val="100000"/>
              <a:buFont typeface="+mj-lt"/>
              <a:buAutoNum type="alphaUcPeriod"/>
              <a:defRPr/>
            </a:pPr>
            <a:r>
              <a:rPr lang="en-US" dirty="0"/>
              <a:t>One Air Temperature Thermometer, located in the Administration Tent, will be used to monitor Air Temperature.</a:t>
            </a:r>
          </a:p>
          <a:p>
            <a:pPr marL="457200" lvl="1" indent="0" fontAlgn="auto">
              <a:spcAft>
                <a:spcPts val="0"/>
              </a:spcAft>
              <a:buSzPct val="100000"/>
              <a:buFont typeface="Wingdings 2"/>
              <a:buNone/>
              <a:defRPr/>
            </a:pPr>
            <a:endParaRPr lang="en-US" dirty="0"/>
          </a:p>
          <a:p>
            <a:pPr marL="651510" indent="-514350" fontAlgn="auto">
              <a:spcAft>
                <a:spcPts val="0"/>
              </a:spcAft>
              <a:buClr>
                <a:schemeClr val="tx1">
                  <a:shade val="95000"/>
                </a:schemeClr>
              </a:buClr>
              <a:buSzPct val="100000"/>
              <a:buFont typeface="+mj-lt"/>
              <a:buAutoNum type="arabicPeriod"/>
              <a:defRPr/>
            </a:pPr>
            <a:r>
              <a:rPr lang="en-US" dirty="0"/>
              <a:t>Temperatures will be recorded by Safety Officer (or designee):</a:t>
            </a:r>
          </a:p>
          <a:p>
            <a:pPr marL="971550" lvl="1" indent="-341313" fontAlgn="auto">
              <a:spcAft>
                <a:spcPts val="0"/>
              </a:spcAft>
              <a:buSzPct val="100000"/>
              <a:buFont typeface="+mj-lt"/>
              <a:buAutoNum type="alphaUcPeriod"/>
              <a:defRPr/>
            </a:pPr>
            <a:r>
              <a:rPr lang="en-US" dirty="0"/>
              <a:t>30 Minutes before competition (9:30 a.m.)</a:t>
            </a:r>
          </a:p>
          <a:p>
            <a:pPr marL="971550" lvl="1" indent="-341313" fontAlgn="auto">
              <a:spcAft>
                <a:spcPts val="0"/>
              </a:spcAft>
              <a:buSzPct val="100000"/>
              <a:buFont typeface="+mj-lt"/>
              <a:buAutoNum type="alphaUcPeriod"/>
              <a:defRPr/>
            </a:pPr>
            <a:r>
              <a:rPr lang="en-US" dirty="0"/>
              <a:t>Hourly throughout the competition (beginning at 10:00 a.m.)</a:t>
            </a:r>
          </a:p>
          <a:p>
            <a:pPr marL="971550" lvl="1" indent="-341313" fontAlgn="auto">
              <a:spcAft>
                <a:spcPts val="0"/>
              </a:spcAft>
              <a:buSzPct val="100000"/>
              <a:buFont typeface="+mj-lt"/>
              <a:buAutoNum type="alphaUcPeriod"/>
              <a:defRPr/>
            </a:pPr>
            <a:r>
              <a:rPr lang="en-US" dirty="0"/>
              <a:t>Posted on Whiteboard at Competition for all Athletes, Coaches, and Parents.</a:t>
            </a:r>
          </a:p>
        </p:txBody>
      </p:sp>
      <p:sp>
        <p:nvSpPr>
          <p:cNvPr id="7" name="Slide Number Placeholder 6"/>
          <p:cNvSpPr>
            <a:spLocks noGrp="1"/>
          </p:cNvSpPr>
          <p:nvPr>
            <p:ph type="sldNum" sz="quarter" idx="12"/>
          </p:nvPr>
        </p:nvSpPr>
        <p:spPr/>
        <p:txBody>
          <a:bodyPr/>
          <a:lstStyle/>
          <a:p>
            <a:pPr>
              <a:defRPr/>
            </a:pPr>
            <a:fld id="{808514B2-8D58-4FDC-823A-76985C8C0D92}" type="slidenum">
              <a:rPr lang="en-US"/>
              <a:pPr>
                <a:defRPr/>
              </a:pPr>
              <a:t>20</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3200" y="274019"/>
            <a:ext cx="1056864" cy="1256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23555"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fontScale="85000" lnSpcReduction="20000"/>
          </a:bodyPr>
          <a:lstStyle/>
          <a:p>
            <a:pPr marL="914400" lvl="1" indent="-457200" fontAlgn="auto">
              <a:spcAft>
                <a:spcPts val="0"/>
              </a:spcAft>
              <a:buClr>
                <a:prstClr val="white"/>
              </a:buClr>
              <a:buFont typeface="Wingdings 2"/>
              <a:buNone/>
              <a:defRPr/>
            </a:pPr>
            <a:r>
              <a:rPr lang="en-US" sz="3300" b="1" dirty="0">
                <a:solidFill>
                  <a:srgbClr val="0000FF"/>
                </a:solidFill>
              </a:rPr>
              <a:t>9. 	Water and Air Temperature (Continued)</a:t>
            </a:r>
          </a:p>
          <a:p>
            <a:pPr marL="137160" indent="0" fontAlgn="auto">
              <a:spcAft>
                <a:spcPts val="0"/>
              </a:spcAft>
              <a:buClr>
                <a:schemeClr val="tx1">
                  <a:shade val="95000"/>
                </a:schemeClr>
              </a:buClr>
              <a:buFont typeface="Wingdings 2"/>
              <a:buNone/>
              <a:defRPr/>
            </a:pPr>
            <a:endParaRPr lang="en-US" dirty="0"/>
          </a:p>
          <a:p>
            <a:pPr marL="137160" indent="0" fontAlgn="auto">
              <a:spcAft>
                <a:spcPts val="0"/>
              </a:spcAft>
              <a:buClr>
                <a:schemeClr val="tx1">
                  <a:shade val="95000"/>
                </a:schemeClr>
              </a:buClr>
              <a:buFont typeface="Wingdings 2"/>
              <a:buNone/>
              <a:defRPr/>
            </a:pPr>
            <a:r>
              <a:rPr lang="en-US" dirty="0"/>
              <a:t>2025 Plan:</a:t>
            </a:r>
          </a:p>
          <a:p>
            <a:pPr marL="137160" indent="0" fontAlgn="auto">
              <a:spcAft>
                <a:spcPts val="0"/>
              </a:spcAft>
              <a:buClr>
                <a:schemeClr val="tx1">
                  <a:shade val="95000"/>
                </a:schemeClr>
              </a:buClr>
              <a:buFont typeface="Wingdings 2"/>
              <a:buNone/>
              <a:defRPr/>
            </a:pPr>
            <a:endParaRPr lang="en-US" dirty="0"/>
          </a:p>
          <a:p>
            <a:pPr marL="651510" indent="-514350" fontAlgn="auto">
              <a:spcAft>
                <a:spcPts val="0"/>
              </a:spcAft>
              <a:buClr>
                <a:schemeClr val="tx1">
                  <a:shade val="95000"/>
                </a:schemeClr>
              </a:buClr>
              <a:buSzPct val="100000"/>
              <a:buFont typeface="+mj-lt"/>
              <a:buAutoNum type="arabicPeriod" startAt="3"/>
              <a:defRPr/>
            </a:pPr>
            <a:r>
              <a:rPr lang="en-US" dirty="0"/>
              <a:t>Follow Requirements:</a:t>
            </a:r>
          </a:p>
          <a:p>
            <a:pPr marL="971550" lvl="1" indent="-514350" fontAlgn="auto">
              <a:spcAft>
                <a:spcPts val="0"/>
              </a:spcAft>
              <a:buSzPct val="100000"/>
              <a:buFont typeface="+mj-lt"/>
              <a:buAutoNum type="alphaUcPeriod"/>
              <a:defRPr/>
            </a:pPr>
            <a:r>
              <a:rPr lang="en-US" dirty="0"/>
              <a:t>If the water temperature is below 16° C (60.8° F), no race can be held.</a:t>
            </a:r>
          </a:p>
          <a:p>
            <a:pPr marL="971550" lvl="1" indent="-514350" fontAlgn="auto">
              <a:spcAft>
                <a:spcPts val="0"/>
              </a:spcAft>
              <a:buSzPct val="100000"/>
              <a:buFont typeface="+mj-lt"/>
              <a:buAutoNum type="alphaUcPeriod"/>
              <a:defRPr/>
            </a:pPr>
            <a:r>
              <a:rPr lang="en-US" dirty="0"/>
              <a:t>For races of 5K and above, if the water is above 29.5° C (85° F), no race can be held.</a:t>
            </a:r>
          </a:p>
          <a:p>
            <a:pPr marL="971550" lvl="1" indent="-514350" fontAlgn="auto">
              <a:spcAft>
                <a:spcPts val="0"/>
              </a:spcAft>
              <a:buSzPct val="100000"/>
              <a:buFont typeface="+mj-lt"/>
              <a:buAutoNum type="alphaUcPeriod"/>
              <a:defRPr/>
            </a:pPr>
            <a:r>
              <a:rPr lang="en-US" dirty="0"/>
              <a:t>If the air temperature and water temperature added together are less than a total of 30° Celsius (118° F), no race can be held.</a:t>
            </a:r>
          </a:p>
          <a:p>
            <a:pPr marL="971550" lvl="1" indent="-514350" fontAlgn="auto">
              <a:spcAft>
                <a:spcPts val="0"/>
              </a:spcAft>
              <a:buSzPct val="100000"/>
              <a:buFont typeface="+mj-lt"/>
              <a:buAutoNum type="alphaUcPeriod"/>
              <a:defRPr/>
            </a:pPr>
            <a:r>
              <a:rPr lang="en-US" dirty="0"/>
              <a:t>If the air temperature and water temperature added together (in Celsius) are greater than 63° Celsius (177.4° F), no race can be held.</a:t>
            </a:r>
          </a:p>
          <a:p>
            <a:pPr marL="137160" indent="0" fontAlgn="auto">
              <a:spcAft>
                <a:spcPts val="0"/>
              </a:spcAft>
              <a:buClr>
                <a:schemeClr val="tx1">
                  <a:shade val="95000"/>
                </a:schemeClr>
              </a:buClr>
              <a:buFont typeface="Wingdings 2"/>
              <a:buNone/>
              <a:defRPr/>
            </a:pPr>
            <a:endParaRPr lang="en-US" dirty="0"/>
          </a:p>
        </p:txBody>
      </p:sp>
      <p:sp>
        <p:nvSpPr>
          <p:cNvPr id="7" name="Slide Number Placeholder 6"/>
          <p:cNvSpPr>
            <a:spLocks noGrp="1"/>
          </p:cNvSpPr>
          <p:nvPr>
            <p:ph type="sldNum" sz="quarter" idx="12"/>
          </p:nvPr>
        </p:nvSpPr>
        <p:spPr/>
        <p:txBody>
          <a:bodyPr/>
          <a:lstStyle/>
          <a:p>
            <a:pPr>
              <a:defRPr/>
            </a:pPr>
            <a:fld id="{63A8741A-0F77-42AE-8238-9D4C18B535FB}" type="slidenum">
              <a:rPr lang="en-US"/>
              <a:pPr>
                <a:defRPr/>
              </a:pPr>
              <a:t>21</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254794"/>
            <a:ext cx="1089194"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fade">
                                      <p:cBhvr>
                                        <p:cTn id="14" dur="1000"/>
                                        <p:tgtEl>
                                          <p:spTgt spid="3">
                                            <p:txEl>
                                              <p:pRg st="6" end="6"/>
                                            </p:txEl>
                                          </p:spTgt>
                                        </p:tgtEl>
                                      </p:cBhvr>
                                    </p:animEffect>
                                    <p:anim calcmode="lin" valueType="num">
                                      <p:cBhvr>
                                        <p:cTn id="1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1000"/>
                                        <p:tgtEl>
                                          <p:spTgt spid="3">
                                            <p:txEl>
                                              <p:pRg st="8" end="8"/>
                                            </p:txEl>
                                          </p:spTgt>
                                        </p:tgtEl>
                                      </p:cBhvr>
                                    </p:animEffect>
                                    <p:anim calcmode="lin" valueType="num">
                                      <p:cBhvr>
                                        <p:cTn id="2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2457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lnSpcReduction="10000"/>
          </a:bodyPr>
          <a:lstStyle/>
          <a:p>
            <a:pPr marL="914400" lvl="1" indent="-457200" fontAlgn="auto">
              <a:spcAft>
                <a:spcPts val="0"/>
              </a:spcAft>
              <a:buClr>
                <a:prstClr val="white"/>
              </a:buClr>
              <a:buFont typeface="Wingdings 2"/>
              <a:buNone/>
              <a:defRPr/>
            </a:pPr>
            <a:r>
              <a:rPr lang="en-US" sz="2800" b="1" dirty="0">
                <a:solidFill>
                  <a:srgbClr val="0000FF"/>
                </a:solidFill>
              </a:rPr>
              <a:t>9. 	Water and Air Temperature (Continued)</a:t>
            </a:r>
          </a:p>
          <a:p>
            <a:pPr marL="137160" indent="0" fontAlgn="auto">
              <a:spcAft>
                <a:spcPts val="0"/>
              </a:spcAft>
              <a:buClr>
                <a:schemeClr val="tx1">
                  <a:shade val="95000"/>
                </a:schemeClr>
              </a:buClr>
              <a:buFont typeface="Wingdings 2"/>
              <a:buNone/>
              <a:defRPr/>
            </a:pPr>
            <a:endParaRPr lang="en-US" b="1" dirty="0">
              <a:solidFill>
                <a:srgbClr val="0000FF"/>
              </a:solidFill>
            </a:endParaRPr>
          </a:p>
          <a:p>
            <a:pPr marL="137160" indent="0" fontAlgn="auto">
              <a:spcAft>
                <a:spcPts val="0"/>
              </a:spcAft>
              <a:buClr>
                <a:schemeClr val="tx1">
                  <a:shade val="95000"/>
                </a:schemeClr>
              </a:buClr>
              <a:buFont typeface="Wingdings 2"/>
              <a:buNone/>
              <a:defRPr/>
            </a:pPr>
            <a:r>
              <a:rPr lang="en-US" sz="2400" dirty="0"/>
              <a:t>2024 Actual Measurement:</a:t>
            </a:r>
          </a:p>
          <a:p>
            <a:pPr marL="651510" indent="-514350" fontAlgn="auto">
              <a:spcAft>
                <a:spcPts val="0"/>
              </a:spcAft>
              <a:buClr>
                <a:schemeClr val="tx1">
                  <a:shade val="95000"/>
                </a:schemeClr>
              </a:buClr>
              <a:buSzPct val="100000"/>
              <a:buFont typeface="+mj-lt"/>
              <a:buAutoNum type="arabicPeriod" startAt="4"/>
              <a:defRPr/>
            </a:pPr>
            <a:r>
              <a:rPr lang="en-US" sz="2400" dirty="0"/>
              <a:t>Water Temperature</a:t>
            </a:r>
          </a:p>
          <a:p>
            <a:pPr marL="971550" lvl="1" indent="-341313" fontAlgn="auto">
              <a:spcAft>
                <a:spcPts val="0"/>
              </a:spcAft>
              <a:buSzPct val="100000"/>
              <a:buFont typeface="+mj-lt"/>
              <a:buAutoNum type="alphaUcPeriod"/>
              <a:defRPr/>
            </a:pPr>
            <a:r>
              <a:rPr lang="en-US" dirty="0"/>
              <a:t>The water was measured at 74° F (23° C) at 9:30 AM on race day.</a:t>
            </a:r>
          </a:p>
          <a:p>
            <a:pPr marL="651510" indent="-514350" fontAlgn="auto">
              <a:spcAft>
                <a:spcPts val="0"/>
              </a:spcAft>
              <a:buClr>
                <a:schemeClr val="tx1">
                  <a:shade val="95000"/>
                </a:schemeClr>
              </a:buClr>
              <a:buSzPct val="100000"/>
              <a:buFont typeface="+mj-lt"/>
              <a:buAutoNum type="arabicPeriod" startAt="4"/>
              <a:defRPr/>
            </a:pPr>
            <a:r>
              <a:rPr lang="en-US" sz="2400" dirty="0"/>
              <a:t>Air Temperature</a:t>
            </a:r>
          </a:p>
          <a:p>
            <a:pPr marL="971550" lvl="1" indent="-288925" fontAlgn="auto">
              <a:spcAft>
                <a:spcPts val="0"/>
              </a:spcAft>
              <a:buSzPct val="100000"/>
              <a:buFont typeface="+mj-lt"/>
              <a:buAutoNum type="alphaUcPeriod"/>
              <a:defRPr/>
            </a:pPr>
            <a:r>
              <a:rPr lang="en-US" dirty="0"/>
              <a:t>The Air Temperature was measured between 79° F and 83° F (25 ° C and 28 ° C).</a:t>
            </a:r>
          </a:p>
          <a:p>
            <a:pPr marL="651510" indent="-514350" fontAlgn="auto">
              <a:spcAft>
                <a:spcPts val="0"/>
              </a:spcAft>
              <a:buClr>
                <a:schemeClr val="tx1">
                  <a:shade val="95000"/>
                </a:schemeClr>
              </a:buClr>
              <a:buSzPct val="100000"/>
              <a:buFont typeface="+mj-lt"/>
              <a:buAutoNum type="arabicPeriod" startAt="4"/>
              <a:defRPr/>
            </a:pPr>
            <a:r>
              <a:rPr lang="en-US" sz="2400" dirty="0"/>
              <a:t>Combined Water &amp; Air Temperature ranged from 153° F to 157° F (48° C to 52° C)</a:t>
            </a:r>
          </a:p>
          <a:p>
            <a:pPr marL="137160" indent="0" fontAlgn="auto">
              <a:spcAft>
                <a:spcPts val="0"/>
              </a:spcAft>
              <a:buClr>
                <a:schemeClr val="tx1">
                  <a:shade val="95000"/>
                </a:schemeClr>
              </a:buClr>
              <a:buFont typeface="Wingdings 2"/>
              <a:buNone/>
              <a:defRPr/>
            </a:pPr>
            <a:endParaRPr lang="en-US" sz="2400" dirty="0"/>
          </a:p>
        </p:txBody>
      </p:sp>
      <p:sp>
        <p:nvSpPr>
          <p:cNvPr id="7" name="Slide Number Placeholder 6"/>
          <p:cNvSpPr>
            <a:spLocks noGrp="1"/>
          </p:cNvSpPr>
          <p:nvPr>
            <p:ph type="sldNum" sz="quarter" idx="12"/>
          </p:nvPr>
        </p:nvSpPr>
        <p:spPr/>
        <p:txBody>
          <a:bodyPr/>
          <a:lstStyle/>
          <a:p>
            <a:pPr>
              <a:defRPr/>
            </a:pPr>
            <a:fld id="{C9E39692-6E85-4352-AC73-BD8B89E0F853}" type="slidenum">
              <a:rPr lang="en-US"/>
              <a:pPr>
                <a:defRPr/>
              </a:pPr>
              <a:t>22</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266700"/>
            <a:ext cx="1069172" cy="12715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26627"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Content Placeholder 2"/>
          <p:cNvSpPr>
            <a:spLocks noGrp="1"/>
          </p:cNvSpPr>
          <p:nvPr>
            <p:ph idx="1"/>
          </p:nvPr>
        </p:nvSpPr>
        <p:spPr/>
        <p:txBody>
          <a:bodyPr/>
          <a:lstStyle/>
          <a:p>
            <a:pPr marL="914400" lvl="1" indent="-457200">
              <a:buClr>
                <a:srgbClr val="FFFFFF"/>
              </a:buClr>
              <a:buFont typeface="Wingdings 2" pitchFamily="18" charset="2"/>
              <a:buNone/>
            </a:pPr>
            <a:r>
              <a:rPr lang="en-US" sz="2800" b="1" dirty="0">
                <a:solidFill>
                  <a:srgbClr val="0000FF"/>
                </a:solidFill>
              </a:rPr>
              <a:t>9. 	2024 Actual Air Temperature</a:t>
            </a:r>
          </a:p>
          <a:p>
            <a:pPr marL="136525" indent="0">
              <a:buFont typeface="Wingdings 2" pitchFamily="18" charset="2"/>
              <a:buNone/>
            </a:pPr>
            <a:endParaRPr lang="en-US" dirty="0"/>
          </a:p>
          <a:p>
            <a:pPr marL="136525" indent="0">
              <a:buFont typeface="Wingdings 2" pitchFamily="18" charset="2"/>
              <a:buNone/>
            </a:pPr>
            <a:endParaRPr lang="en-US" dirty="0"/>
          </a:p>
        </p:txBody>
      </p:sp>
      <p:sp>
        <p:nvSpPr>
          <p:cNvPr id="7" name="Slide Number Placeholder 6"/>
          <p:cNvSpPr>
            <a:spLocks noGrp="1"/>
          </p:cNvSpPr>
          <p:nvPr>
            <p:ph type="sldNum" sz="quarter" idx="12"/>
          </p:nvPr>
        </p:nvSpPr>
        <p:spPr/>
        <p:txBody>
          <a:bodyPr/>
          <a:lstStyle/>
          <a:p>
            <a:pPr>
              <a:defRPr/>
            </a:pPr>
            <a:fld id="{64CFF893-106D-498A-85A5-D91E857A5103}" type="slidenum">
              <a:rPr lang="en-US"/>
              <a:pPr>
                <a:defRPr/>
              </a:pPr>
              <a:t>23</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969493967"/>
              </p:ext>
            </p:extLst>
          </p:nvPr>
        </p:nvGraphicFramePr>
        <p:xfrm>
          <a:off x="457200" y="2133600"/>
          <a:ext cx="8229601" cy="4132296"/>
        </p:xfrm>
        <a:graphic>
          <a:graphicData uri="http://schemas.openxmlformats.org/drawingml/2006/table">
            <a:tbl>
              <a:tblPr>
                <a:tableStyleId>{5C22544A-7EE6-4342-B048-85BDC9FD1C3A}</a:tableStyleId>
              </a:tblPr>
              <a:tblGrid>
                <a:gridCol w="1018678">
                  <a:extLst>
                    <a:ext uri="{9D8B030D-6E8A-4147-A177-3AD203B41FA5}">
                      <a16:colId xmlns:a16="http://schemas.microsoft.com/office/drawing/2014/main" val="20000"/>
                    </a:ext>
                  </a:extLst>
                </a:gridCol>
                <a:gridCol w="773441">
                  <a:extLst>
                    <a:ext uri="{9D8B030D-6E8A-4147-A177-3AD203B41FA5}">
                      <a16:colId xmlns:a16="http://schemas.microsoft.com/office/drawing/2014/main" val="20001"/>
                    </a:ext>
                  </a:extLst>
                </a:gridCol>
                <a:gridCol w="905492">
                  <a:extLst>
                    <a:ext uri="{9D8B030D-6E8A-4147-A177-3AD203B41FA5}">
                      <a16:colId xmlns:a16="http://schemas.microsoft.com/office/drawing/2014/main" val="20002"/>
                    </a:ext>
                  </a:extLst>
                </a:gridCol>
                <a:gridCol w="1004530">
                  <a:extLst>
                    <a:ext uri="{9D8B030D-6E8A-4147-A177-3AD203B41FA5}">
                      <a16:colId xmlns:a16="http://schemas.microsoft.com/office/drawing/2014/main" val="20003"/>
                    </a:ext>
                  </a:extLst>
                </a:gridCol>
                <a:gridCol w="905492">
                  <a:extLst>
                    <a:ext uri="{9D8B030D-6E8A-4147-A177-3AD203B41FA5}">
                      <a16:colId xmlns:a16="http://schemas.microsoft.com/office/drawing/2014/main" val="20004"/>
                    </a:ext>
                  </a:extLst>
                </a:gridCol>
                <a:gridCol w="905492">
                  <a:extLst>
                    <a:ext uri="{9D8B030D-6E8A-4147-A177-3AD203B41FA5}">
                      <a16:colId xmlns:a16="http://schemas.microsoft.com/office/drawing/2014/main" val="20005"/>
                    </a:ext>
                  </a:extLst>
                </a:gridCol>
                <a:gridCol w="905492">
                  <a:extLst>
                    <a:ext uri="{9D8B030D-6E8A-4147-A177-3AD203B41FA5}">
                      <a16:colId xmlns:a16="http://schemas.microsoft.com/office/drawing/2014/main" val="20006"/>
                    </a:ext>
                  </a:extLst>
                </a:gridCol>
                <a:gridCol w="905492">
                  <a:extLst>
                    <a:ext uri="{9D8B030D-6E8A-4147-A177-3AD203B41FA5}">
                      <a16:colId xmlns:a16="http://schemas.microsoft.com/office/drawing/2014/main" val="20007"/>
                    </a:ext>
                  </a:extLst>
                </a:gridCol>
                <a:gridCol w="905492">
                  <a:extLst>
                    <a:ext uri="{9D8B030D-6E8A-4147-A177-3AD203B41FA5}">
                      <a16:colId xmlns:a16="http://schemas.microsoft.com/office/drawing/2014/main" val="20008"/>
                    </a:ext>
                  </a:extLst>
                </a:gridCol>
              </a:tblGrid>
              <a:tr h="1661246">
                <a:tc gridSpan="9">
                  <a:txBody>
                    <a:bodyPr/>
                    <a:lstStyle/>
                    <a:p>
                      <a:pPr algn="ctr" fontAlgn="b"/>
                      <a:r>
                        <a:rPr lang="en-US" sz="1800" u="none" strike="noStrike" dirty="0">
                          <a:effectLst/>
                        </a:rPr>
                        <a:t>Ohio Open Water Championship</a:t>
                      </a:r>
                    </a:p>
                    <a:p>
                      <a:pPr marL="0" marR="0" indent="0" algn="ctr" defTabSz="914400" rtl="0" eaLnBrk="1" fontAlgn="b" latinLnBrk="0" hangingPunct="1">
                        <a:lnSpc>
                          <a:spcPct val="100000"/>
                        </a:lnSpc>
                        <a:spcBef>
                          <a:spcPts val="0"/>
                        </a:spcBef>
                        <a:spcAft>
                          <a:spcPts val="0"/>
                        </a:spcAft>
                        <a:buClrTx/>
                        <a:buSzTx/>
                        <a:buFontTx/>
                        <a:buNone/>
                        <a:tabLst/>
                        <a:defRPr/>
                      </a:pPr>
                      <a:r>
                        <a:rPr lang="fr-FR" sz="1800" u="none" strike="noStrike" dirty="0">
                          <a:effectLst/>
                        </a:rPr>
                        <a:t>June 25, 2024</a:t>
                      </a:r>
                      <a:endParaRPr lang="fr-FR" sz="1800" b="0" i="0" u="none" strike="noStrike" dirty="0">
                        <a:effectLst/>
                        <a:latin typeface="Arial"/>
                      </a:endParaRPr>
                    </a:p>
                  </a:txBody>
                  <a:tcPr marL="0" marR="0" marT="0" marB="0" anchor="b"/>
                </a:tc>
                <a:tc hMerge="1">
                  <a:txBody>
                    <a:bodyPr/>
                    <a:lstStyle/>
                    <a:p>
                      <a:pPr algn="ctr" fontAlgn="b"/>
                      <a:endParaRPr lang="en-US" sz="1000" b="0" i="0" u="none" strike="noStrike" dirty="0">
                        <a:effectLst/>
                        <a:latin typeface="Arial"/>
                      </a:endParaRPr>
                    </a:p>
                  </a:txBody>
                  <a:tcPr marL="0" marR="0" marT="0" marB="0" anchor="b"/>
                </a:tc>
                <a:tc hMerge="1">
                  <a:txBody>
                    <a:bodyPr/>
                    <a:lstStyle/>
                    <a:p>
                      <a:pPr algn="ctr" fontAlgn="b"/>
                      <a:endParaRPr lang="en-US" sz="1200" b="0" i="0" u="none" strike="noStrike" dirty="0">
                        <a:effectLst/>
                        <a:latin typeface="Arial"/>
                      </a:endParaRPr>
                    </a:p>
                  </a:txBody>
                  <a:tcPr marL="0" marR="0" marT="0" marB="0" anchor="b"/>
                </a:tc>
                <a:tc hMerge="1">
                  <a:txBody>
                    <a:bodyPr/>
                    <a:lstStyle/>
                    <a:p>
                      <a:pPr algn="ctr" fontAlgn="b"/>
                      <a:endParaRPr lang="en-US" sz="1200" b="0" i="0" u="none" strike="noStrike" dirty="0">
                        <a:effectLst/>
                        <a:latin typeface="Arial"/>
                      </a:endParaRPr>
                    </a:p>
                  </a:txBody>
                  <a:tcPr marL="0" marR="0" marT="0" marB="0" anchor="b"/>
                </a:tc>
                <a:tc hMerge="1">
                  <a:txBody>
                    <a:bodyPr/>
                    <a:lstStyle/>
                    <a:p>
                      <a:pPr algn="ctr" fontAlgn="b"/>
                      <a:endParaRPr lang="en-US" sz="1200" b="0" i="0" u="none" strike="noStrike" dirty="0">
                        <a:effectLst/>
                        <a:latin typeface="Arial"/>
                      </a:endParaRPr>
                    </a:p>
                  </a:txBody>
                  <a:tcPr marL="0" marR="0" marT="0" marB="0" anchor="b"/>
                </a:tc>
                <a:tc hMerge="1">
                  <a:txBody>
                    <a:bodyPr/>
                    <a:lstStyle/>
                    <a:p>
                      <a:pPr algn="ctr" fontAlgn="b"/>
                      <a:endParaRPr lang="en-US" sz="1200" b="0" i="0" u="none" strike="noStrike" dirty="0">
                        <a:effectLst/>
                        <a:latin typeface="Arial"/>
                      </a:endParaRPr>
                    </a:p>
                  </a:txBody>
                  <a:tcPr marL="0" marR="0" marT="0" marB="0" anchor="b"/>
                </a:tc>
                <a:tc hMerge="1">
                  <a:txBody>
                    <a:bodyPr/>
                    <a:lstStyle/>
                    <a:p>
                      <a:pPr algn="ctr" fontAlgn="b"/>
                      <a:endParaRPr lang="en-US" sz="1200" b="0" i="0" u="none" strike="noStrike" dirty="0">
                        <a:effectLst/>
                        <a:latin typeface="Arial"/>
                      </a:endParaRPr>
                    </a:p>
                  </a:txBody>
                  <a:tcPr marL="0" marR="0" marT="0" marB="0" anchor="b"/>
                </a:tc>
                <a:tc hMerge="1">
                  <a:txBody>
                    <a:bodyPr/>
                    <a:lstStyle/>
                    <a:p>
                      <a:pPr algn="ctr" fontAlgn="b"/>
                      <a:endParaRPr lang="en-US" sz="1000" b="0" i="0" u="none" strike="noStrike" dirty="0">
                        <a:effectLst/>
                        <a:latin typeface="Arial"/>
                      </a:endParaRPr>
                    </a:p>
                  </a:txBody>
                  <a:tcPr marL="0" marR="0" marT="0" marB="0" anchor="b"/>
                </a:tc>
                <a:tc hMerge="1">
                  <a:txBody>
                    <a:bodyPr/>
                    <a:lstStyle/>
                    <a:p>
                      <a:pPr algn="ctr" fontAlgn="b"/>
                      <a:endParaRPr lang="en-US" sz="1000" b="0" i="0" u="none" strike="noStrike" dirty="0">
                        <a:effectLst/>
                        <a:latin typeface="Arial"/>
                      </a:endParaRPr>
                    </a:p>
                  </a:txBody>
                  <a:tcPr marL="0" marR="0" marT="0" marB="0" anchor="b"/>
                </a:tc>
                <a:extLst>
                  <a:ext uri="{0D108BD9-81ED-4DB2-BD59-A6C34878D82A}">
                    <a16:rowId xmlns:a16="http://schemas.microsoft.com/office/drawing/2014/main" val="10000"/>
                  </a:ext>
                </a:extLst>
              </a:tr>
              <a:tr h="196329">
                <a:tc>
                  <a:txBody>
                    <a:bodyPr/>
                    <a:lstStyle/>
                    <a:p>
                      <a:pPr algn="ctr" fontAlgn="b"/>
                      <a:r>
                        <a:rPr lang="en-US" sz="1300" u="none" strike="noStrike" dirty="0">
                          <a:effectLst/>
                        </a:rPr>
                        <a:t>Time</a:t>
                      </a:r>
                      <a:endParaRPr lang="en-US" sz="1300" b="1" i="0" u="none" strike="noStrike" dirty="0">
                        <a:effectLst/>
                        <a:latin typeface="Arial"/>
                      </a:endParaRPr>
                    </a:p>
                  </a:txBody>
                  <a:tcPr marL="0" marR="0" marT="0" marB="0" anchor="b"/>
                </a:tc>
                <a:tc>
                  <a:txBody>
                    <a:bodyPr/>
                    <a:lstStyle/>
                    <a:p>
                      <a:pPr algn="ctr" fontAlgn="b"/>
                      <a:r>
                        <a:rPr lang="en-US" sz="1300" u="none" strike="noStrike" dirty="0">
                          <a:effectLst/>
                        </a:rPr>
                        <a:t>Day</a:t>
                      </a:r>
                      <a:endParaRPr lang="en-US" sz="1300" b="1" i="0" u="none" strike="noStrike" dirty="0">
                        <a:effectLst/>
                        <a:latin typeface="Arial"/>
                      </a:endParaRPr>
                    </a:p>
                  </a:txBody>
                  <a:tcPr marL="0" marR="0" marT="0" marB="0" anchor="b"/>
                </a:tc>
                <a:tc>
                  <a:txBody>
                    <a:bodyPr/>
                    <a:lstStyle/>
                    <a:p>
                      <a:pPr algn="ctr" fontAlgn="b"/>
                      <a:r>
                        <a:rPr lang="en-US" sz="1300" b="1" u="none" strike="noStrike" dirty="0">
                          <a:solidFill>
                            <a:srgbClr val="008000"/>
                          </a:solidFill>
                          <a:effectLst/>
                        </a:rPr>
                        <a:t>Temp F</a:t>
                      </a:r>
                      <a:endParaRPr lang="en-US" sz="1300" b="1" i="0" u="none" strike="noStrike" dirty="0">
                        <a:solidFill>
                          <a:srgbClr val="008000"/>
                        </a:solidFill>
                        <a:effectLst/>
                        <a:latin typeface="Arial"/>
                      </a:endParaRPr>
                    </a:p>
                  </a:txBody>
                  <a:tcPr marL="0" marR="0" marT="0" marB="0" anchor="b"/>
                </a:tc>
                <a:tc>
                  <a:txBody>
                    <a:bodyPr/>
                    <a:lstStyle/>
                    <a:p>
                      <a:pPr algn="ctr" fontAlgn="b"/>
                      <a:r>
                        <a:rPr lang="en-US" sz="1300" u="none" strike="noStrike" dirty="0">
                          <a:effectLst/>
                        </a:rPr>
                        <a:t>Dew Point</a:t>
                      </a:r>
                      <a:endParaRPr lang="en-US" sz="1300" b="1" i="0" u="none" strike="noStrike" dirty="0">
                        <a:effectLst/>
                        <a:latin typeface="Arial"/>
                      </a:endParaRPr>
                    </a:p>
                  </a:txBody>
                  <a:tcPr marL="0" marR="0" marT="0" marB="0" anchor="b"/>
                </a:tc>
                <a:tc>
                  <a:txBody>
                    <a:bodyPr/>
                    <a:lstStyle/>
                    <a:p>
                      <a:pPr algn="ctr" fontAlgn="b"/>
                      <a:r>
                        <a:rPr lang="en-US" sz="1300" u="none" strike="noStrike" dirty="0">
                          <a:effectLst/>
                        </a:rPr>
                        <a:t>Humidity</a:t>
                      </a:r>
                      <a:endParaRPr lang="en-US" sz="1300" b="1" i="0" u="none" strike="noStrike" dirty="0">
                        <a:effectLst/>
                        <a:latin typeface="Arial"/>
                      </a:endParaRPr>
                    </a:p>
                  </a:txBody>
                  <a:tcPr marL="0" marR="0" marT="0" marB="0" anchor="b"/>
                </a:tc>
                <a:tc>
                  <a:txBody>
                    <a:bodyPr/>
                    <a:lstStyle/>
                    <a:p>
                      <a:pPr algn="ctr" fontAlgn="b"/>
                      <a:r>
                        <a:rPr lang="en-US" sz="1300" u="none" strike="noStrike" dirty="0">
                          <a:effectLst/>
                        </a:rPr>
                        <a:t>Pressure</a:t>
                      </a:r>
                      <a:endParaRPr lang="en-US" sz="1300" b="1" i="0" u="none" strike="noStrike" dirty="0">
                        <a:effectLst/>
                        <a:latin typeface="Arial"/>
                      </a:endParaRPr>
                    </a:p>
                  </a:txBody>
                  <a:tcPr marL="0" marR="0" marT="0" marB="0" anchor="b"/>
                </a:tc>
                <a:tc>
                  <a:txBody>
                    <a:bodyPr/>
                    <a:lstStyle/>
                    <a:p>
                      <a:pPr algn="ctr" fontAlgn="b"/>
                      <a:r>
                        <a:rPr lang="en-US" sz="1300" u="none" strike="noStrike" dirty="0">
                          <a:effectLst/>
                        </a:rPr>
                        <a:t>Visibility</a:t>
                      </a:r>
                      <a:endParaRPr lang="en-US" sz="1300" b="1" i="0" u="none" strike="noStrike" dirty="0">
                        <a:effectLst/>
                        <a:latin typeface="Arial"/>
                      </a:endParaRPr>
                    </a:p>
                  </a:txBody>
                  <a:tcPr marL="0" marR="0" marT="0" marB="0" anchor="b"/>
                </a:tc>
                <a:tc>
                  <a:txBody>
                    <a:bodyPr/>
                    <a:lstStyle/>
                    <a:p>
                      <a:pPr algn="ctr" fontAlgn="b"/>
                      <a:r>
                        <a:rPr lang="en-US" sz="1300" u="none" strike="noStrike" dirty="0">
                          <a:effectLst/>
                        </a:rPr>
                        <a:t>Wind</a:t>
                      </a:r>
                      <a:endParaRPr lang="en-US" sz="1300" b="1" i="0" u="none" strike="noStrike" dirty="0">
                        <a:effectLst/>
                        <a:latin typeface="Arial"/>
                      </a:endParaRPr>
                    </a:p>
                  </a:txBody>
                  <a:tcPr marL="0" marR="0" marT="0" marB="0" anchor="b"/>
                </a:tc>
                <a:tc>
                  <a:txBody>
                    <a:bodyPr/>
                    <a:lstStyle/>
                    <a:p>
                      <a:pPr algn="ctr" fontAlgn="b"/>
                      <a:r>
                        <a:rPr lang="en-US" sz="1300" u="none" strike="noStrike" dirty="0">
                          <a:effectLst/>
                        </a:rPr>
                        <a:t>Weather</a:t>
                      </a:r>
                      <a:endParaRPr lang="en-US" sz="1300" b="1" i="0" u="none" strike="noStrike" dirty="0">
                        <a:effectLst/>
                        <a:latin typeface="Arial"/>
                      </a:endParaRPr>
                    </a:p>
                  </a:txBody>
                  <a:tcPr marL="0" marR="0" marT="0" marB="0" anchor="b"/>
                </a:tc>
                <a:extLst>
                  <a:ext uri="{0D108BD9-81ED-4DB2-BD59-A6C34878D82A}">
                    <a16:rowId xmlns:a16="http://schemas.microsoft.com/office/drawing/2014/main" val="10001"/>
                  </a:ext>
                </a:extLst>
              </a:tr>
              <a:tr h="196329">
                <a:tc>
                  <a:txBody>
                    <a:bodyPr/>
                    <a:lstStyle/>
                    <a:p>
                      <a:pPr algn="r" fontAlgn="b"/>
                      <a:r>
                        <a:rPr lang="en-US" sz="1300" u="none" strike="noStrike" dirty="0">
                          <a:effectLst/>
                        </a:rPr>
                        <a:t>8:53 AM</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Wed</a:t>
                      </a:r>
                      <a:endParaRPr lang="en-US" sz="1300" b="0" i="0" u="none" strike="noStrike" dirty="0">
                        <a:effectLst/>
                        <a:latin typeface="Arial"/>
                      </a:endParaRPr>
                    </a:p>
                  </a:txBody>
                  <a:tcPr marL="0" marR="0" marT="0" marB="0" anchor="b"/>
                </a:tc>
                <a:tc>
                  <a:txBody>
                    <a:bodyPr/>
                    <a:lstStyle/>
                    <a:p>
                      <a:pPr algn="ctr" fontAlgn="b"/>
                      <a:r>
                        <a:rPr lang="en-US" sz="1300" b="1" u="none" strike="noStrike" dirty="0">
                          <a:solidFill>
                            <a:srgbClr val="008000"/>
                          </a:solidFill>
                          <a:effectLst/>
                        </a:rPr>
                        <a:t>73° </a:t>
                      </a:r>
                      <a:endParaRPr lang="en-US" sz="1300" b="1" i="0" u="none" strike="noStrike" dirty="0">
                        <a:solidFill>
                          <a:srgbClr val="008000"/>
                        </a:solidFill>
                        <a:effectLst/>
                        <a:latin typeface="Arial"/>
                      </a:endParaRPr>
                    </a:p>
                  </a:txBody>
                  <a:tcPr marL="0" marR="0" marT="0" marB="0" anchor="b"/>
                </a:tc>
                <a:tc>
                  <a:txBody>
                    <a:bodyPr/>
                    <a:lstStyle/>
                    <a:p>
                      <a:pPr algn="ctr" fontAlgn="b"/>
                      <a:r>
                        <a:rPr lang="en-US" sz="1300" u="none" strike="noStrike" dirty="0">
                          <a:effectLst/>
                        </a:rPr>
                        <a:t>59°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61%</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29.10in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Unlimited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8mph </a:t>
                      </a:r>
                      <a:endParaRPr lang="en-US" sz="1300" b="0" i="0" u="none" strike="noStrike" dirty="0">
                        <a:effectLst/>
                        <a:latin typeface="Arial"/>
                      </a:endParaRPr>
                    </a:p>
                  </a:txBody>
                  <a:tcPr marL="0" marR="0" marT="0" marB="0" anchor="b"/>
                </a:tc>
                <a:tc>
                  <a:txBody>
                    <a:bodyPr/>
                    <a:lstStyle/>
                    <a:p>
                      <a:pPr algn="ctr" fontAlgn="b"/>
                      <a:r>
                        <a:rPr kumimoji="0" lang="en-US" sz="1300" b="0" i="0" u="none" strike="noStrike" kern="1200" dirty="0">
                          <a:solidFill>
                            <a:schemeClr val="dk1"/>
                          </a:solidFill>
                          <a:effectLst/>
                          <a:latin typeface="Book Antiqua" pitchFamily="18" charset="0"/>
                          <a:ea typeface="+mn-ea"/>
                          <a:cs typeface="+mn-cs"/>
                        </a:rPr>
                        <a:t>Fair</a:t>
                      </a:r>
                      <a:endParaRPr lang="en-US" sz="1300" b="0" i="0" u="none" strike="noStrike" dirty="0">
                        <a:effectLst/>
                        <a:latin typeface="Book Antiqua" pitchFamily="18" charset="0"/>
                      </a:endParaRPr>
                    </a:p>
                  </a:txBody>
                  <a:tcPr marL="0" marR="0" marT="0" marB="0" anchor="b"/>
                </a:tc>
                <a:extLst>
                  <a:ext uri="{0D108BD9-81ED-4DB2-BD59-A6C34878D82A}">
                    <a16:rowId xmlns:a16="http://schemas.microsoft.com/office/drawing/2014/main" val="10002"/>
                  </a:ext>
                </a:extLst>
              </a:tr>
              <a:tr h="196329">
                <a:tc>
                  <a:txBody>
                    <a:bodyPr/>
                    <a:lstStyle/>
                    <a:p>
                      <a:pPr algn="r" fontAlgn="b"/>
                      <a:r>
                        <a:rPr lang="en-US" sz="1300" u="none" strike="noStrike" dirty="0">
                          <a:effectLst/>
                        </a:rPr>
                        <a:t>9:53 AM</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Wed</a:t>
                      </a:r>
                      <a:endParaRPr lang="en-US" sz="1300" b="0" i="0" u="none" strike="noStrike" dirty="0">
                        <a:effectLst/>
                        <a:latin typeface="Arial"/>
                      </a:endParaRPr>
                    </a:p>
                  </a:txBody>
                  <a:tcPr marL="0" marR="0" marT="0" marB="0" anchor="b"/>
                </a:tc>
                <a:tc>
                  <a:txBody>
                    <a:bodyPr/>
                    <a:lstStyle/>
                    <a:p>
                      <a:pPr algn="ctr" fontAlgn="b"/>
                      <a:r>
                        <a:rPr lang="en-US" sz="1300" b="1" u="none" strike="noStrike" dirty="0">
                          <a:solidFill>
                            <a:srgbClr val="008000"/>
                          </a:solidFill>
                          <a:effectLst/>
                        </a:rPr>
                        <a:t>79° </a:t>
                      </a:r>
                      <a:endParaRPr lang="en-US" sz="1300" b="1" i="0" u="none" strike="noStrike" dirty="0">
                        <a:solidFill>
                          <a:srgbClr val="008000"/>
                        </a:solidFill>
                        <a:effectLst/>
                        <a:latin typeface="Arial"/>
                      </a:endParaRPr>
                    </a:p>
                  </a:txBody>
                  <a:tcPr marL="0" marR="0" marT="0" marB="0" anchor="b"/>
                </a:tc>
                <a:tc>
                  <a:txBody>
                    <a:bodyPr/>
                    <a:lstStyle/>
                    <a:p>
                      <a:pPr algn="ctr" fontAlgn="b"/>
                      <a:r>
                        <a:rPr lang="en-US" sz="1300" u="none" strike="noStrike" dirty="0">
                          <a:effectLst/>
                        </a:rPr>
                        <a:t>60°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52%</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29.06in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Unlimited</a:t>
                      </a:r>
                      <a:endParaRPr lang="en-US" sz="1300" b="0" i="0" u="none" strike="noStrike" baseline="0" dirty="0">
                        <a:effectLst/>
                        <a:latin typeface="+mn-lt"/>
                      </a:endParaRPr>
                    </a:p>
                  </a:txBody>
                  <a:tcPr marL="0" marR="0" marT="0" marB="0" anchor="b"/>
                </a:tc>
                <a:tc>
                  <a:txBody>
                    <a:bodyPr/>
                    <a:lstStyle/>
                    <a:p>
                      <a:pPr algn="ctr" fontAlgn="b"/>
                      <a:r>
                        <a:rPr lang="en-US" sz="1300" u="none" strike="noStrike" dirty="0">
                          <a:effectLst/>
                        </a:rPr>
                        <a:t>9mph </a:t>
                      </a:r>
                      <a:endParaRPr lang="en-US" sz="1300" b="0" i="0" u="none" strike="noStrike" dirty="0">
                        <a:effectLst/>
                        <a:latin typeface="Arial"/>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dirty="0">
                          <a:solidFill>
                            <a:schemeClr val="dk1"/>
                          </a:solidFill>
                          <a:effectLst/>
                          <a:latin typeface="Book Antiqua" pitchFamily="18" charset="0"/>
                          <a:ea typeface="+mn-ea"/>
                          <a:cs typeface="+mn-cs"/>
                        </a:rPr>
                        <a:t>Fair</a:t>
                      </a:r>
                      <a:endParaRPr lang="en-US" sz="1300" b="0" i="0" u="none" strike="noStrike" dirty="0">
                        <a:effectLst/>
                        <a:latin typeface="Book Antiqua" pitchFamily="18" charset="0"/>
                      </a:endParaRPr>
                    </a:p>
                  </a:txBody>
                  <a:tcPr marL="0" marR="0" marT="0" marB="0" anchor="b"/>
                </a:tc>
                <a:extLst>
                  <a:ext uri="{0D108BD9-81ED-4DB2-BD59-A6C34878D82A}">
                    <a16:rowId xmlns:a16="http://schemas.microsoft.com/office/drawing/2014/main" val="10003"/>
                  </a:ext>
                </a:extLst>
              </a:tr>
              <a:tr h="196329">
                <a:tc>
                  <a:txBody>
                    <a:bodyPr/>
                    <a:lstStyle/>
                    <a:p>
                      <a:pPr algn="r" fontAlgn="b"/>
                      <a:r>
                        <a:rPr lang="en-US" sz="1300" u="none" strike="noStrike" dirty="0">
                          <a:effectLst/>
                        </a:rPr>
                        <a:t>10:53 AM</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Wed</a:t>
                      </a:r>
                      <a:endParaRPr lang="en-US" sz="1300" b="0" i="0" u="none" strike="noStrike" dirty="0">
                        <a:effectLst/>
                        <a:latin typeface="Arial"/>
                      </a:endParaRPr>
                    </a:p>
                  </a:txBody>
                  <a:tcPr marL="0" marR="0" marT="0" marB="0" anchor="b"/>
                </a:tc>
                <a:tc>
                  <a:txBody>
                    <a:bodyPr/>
                    <a:lstStyle/>
                    <a:p>
                      <a:pPr algn="ctr" fontAlgn="b"/>
                      <a:r>
                        <a:rPr lang="en-US" sz="1300" b="1" u="none" strike="noStrike" dirty="0">
                          <a:solidFill>
                            <a:srgbClr val="008000"/>
                          </a:solidFill>
                          <a:effectLst/>
                        </a:rPr>
                        <a:t>83° </a:t>
                      </a:r>
                      <a:endParaRPr lang="en-US" sz="1300" b="1" i="0" u="none" strike="noStrike" dirty="0">
                        <a:solidFill>
                          <a:srgbClr val="008000"/>
                        </a:solidFill>
                        <a:effectLst/>
                        <a:latin typeface="Arial"/>
                      </a:endParaRPr>
                    </a:p>
                  </a:txBody>
                  <a:tcPr marL="0" marR="0" marT="0" marB="0" anchor="b"/>
                </a:tc>
                <a:tc>
                  <a:txBody>
                    <a:bodyPr/>
                    <a:lstStyle/>
                    <a:p>
                      <a:pPr algn="ctr" fontAlgn="b"/>
                      <a:r>
                        <a:rPr lang="en-US" sz="1300" u="none" strike="noStrike" dirty="0">
                          <a:effectLst/>
                        </a:rPr>
                        <a:t>58°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42%</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29.04in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Unlimited</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8mph </a:t>
                      </a:r>
                      <a:endParaRPr lang="en-US" sz="1300" b="0" i="0" u="none" strike="noStrike" dirty="0">
                        <a:effectLst/>
                        <a:latin typeface="Arial"/>
                      </a:endParaRPr>
                    </a:p>
                  </a:txBody>
                  <a:tcPr marL="0" marR="0" marT="0" marB="0" anchor="b"/>
                </a:tc>
                <a:tc>
                  <a:txBody>
                    <a:bodyPr/>
                    <a:lstStyle/>
                    <a:p>
                      <a:pPr algn="ctr" fontAlgn="b"/>
                      <a:r>
                        <a:rPr kumimoji="0" lang="en-US" sz="1300" b="0" i="0" u="none" strike="noStrike" kern="1200" dirty="0">
                          <a:solidFill>
                            <a:schemeClr val="dk1"/>
                          </a:solidFill>
                          <a:effectLst/>
                          <a:latin typeface="Book Antiqua" pitchFamily="18" charset="0"/>
                          <a:ea typeface="+mn-ea"/>
                          <a:cs typeface="+mn-cs"/>
                        </a:rPr>
                        <a:t>Fair</a:t>
                      </a:r>
                      <a:endParaRPr lang="en-US" sz="1300" b="0" i="0" u="none" strike="noStrike" dirty="0">
                        <a:effectLst/>
                        <a:latin typeface="Book Antiqua" pitchFamily="18" charset="0"/>
                      </a:endParaRPr>
                    </a:p>
                  </a:txBody>
                  <a:tcPr marL="0" marR="0" marT="0" marB="0" anchor="b"/>
                </a:tc>
                <a:extLst>
                  <a:ext uri="{0D108BD9-81ED-4DB2-BD59-A6C34878D82A}">
                    <a16:rowId xmlns:a16="http://schemas.microsoft.com/office/drawing/2014/main" val="10004"/>
                  </a:ext>
                </a:extLst>
              </a:tr>
              <a:tr h="196329">
                <a:tc>
                  <a:txBody>
                    <a:bodyPr/>
                    <a:lstStyle/>
                    <a:p>
                      <a:pPr algn="r" fontAlgn="b"/>
                      <a:r>
                        <a:rPr lang="en-US" sz="1300" u="none" strike="noStrike" dirty="0">
                          <a:effectLst/>
                        </a:rPr>
                        <a:t>11:53 AM</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Wed</a:t>
                      </a:r>
                      <a:endParaRPr lang="en-US" sz="1300" b="0" i="0" u="none" strike="noStrike" dirty="0">
                        <a:effectLst/>
                        <a:latin typeface="Arial"/>
                      </a:endParaRPr>
                    </a:p>
                  </a:txBody>
                  <a:tcPr marL="0" marR="0" marT="0" marB="0" anchor="b"/>
                </a:tc>
                <a:tc>
                  <a:txBody>
                    <a:bodyPr/>
                    <a:lstStyle/>
                    <a:p>
                      <a:pPr algn="ctr" fontAlgn="b"/>
                      <a:r>
                        <a:rPr lang="en-US" sz="1300" b="1" u="none" strike="noStrike" dirty="0">
                          <a:solidFill>
                            <a:srgbClr val="008000"/>
                          </a:solidFill>
                          <a:effectLst/>
                        </a:rPr>
                        <a:t>83° </a:t>
                      </a:r>
                      <a:endParaRPr lang="en-US" sz="1300" b="1" i="0" u="none" strike="noStrike" dirty="0">
                        <a:solidFill>
                          <a:srgbClr val="008000"/>
                        </a:solidFill>
                        <a:effectLst/>
                        <a:latin typeface="Arial"/>
                      </a:endParaRPr>
                    </a:p>
                  </a:txBody>
                  <a:tcPr marL="0" marR="0" marT="0" marB="0" anchor="b"/>
                </a:tc>
                <a:tc>
                  <a:txBody>
                    <a:bodyPr/>
                    <a:lstStyle/>
                    <a:p>
                      <a:pPr algn="ctr" fontAlgn="b"/>
                      <a:r>
                        <a:rPr lang="en-US" sz="1300" u="none" strike="noStrike" dirty="0">
                          <a:effectLst/>
                        </a:rPr>
                        <a:t>55°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38%</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29.06in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Unlimited</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12mph </a:t>
                      </a:r>
                      <a:endParaRPr lang="en-US" sz="1300" b="0" i="0" u="none" strike="noStrike" dirty="0">
                        <a:effectLst/>
                        <a:latin typeface="Arial"/>
                      </a:endParaRPr>
                    </a:p>
                  </a:txBody>
                  <a:tcPr marL="0" marR="0" marT="0" marB="0" anchor="b"/>
                </a:tc>
                <a:tc>
                  <a:txBody>
                    <a:bodyPr/>
                    <a:lstStyle/>
                    <a:p>
                      <a:pPr algn="ctr" fontAlgn="b"/>
                      <a:r>
                        <a:rPr kumimoji="0" lang="en-US" sz="1300" b="0" i="0" u="none" strike="noStrike" kern="1200" dirty="0">
                          <a:solidFill>
                            <a:schemeClr val="dk1"/>
                          </a:solidFill>
                          <a:effectLst/>
                          <a:latin typeface="Book Antiqua" pitchFamily="18" charset="0"/>
                          <a:ea typeface="+mn-ea"/>
                          <a:cs typeface="+mn-cs"/>
                        </a:rPr>
                        <a:t>Fair</a:t>
                      </a:r>
                      <a:endParaRPr lang="en-US" sz="1300" b="0" i="0" u="none" strike="noStrike" dirty="0">
                        <a:effectLst/>
                        <a:latin typeface="Book Antiqua" pitchFamily="18" charset="0"/>
                      </a:endParaRPr>
                    </a:p>
                  </a:txBody>
                  <a:tcPr marL="0" marR="0" marT="0" marB="0" anchor="b"/>
                </a:tc>
                <a:extLst>
                  <a:ext uri="{0D108BD9-81ED-4DB2-BD59-A6C34878D82A}">
                    <a16:rowId xmlns:a16="http://schemas.microsoft.com/office/drawing/2014/main" val="10005"/>
                  </a:ext>
                </a:extLst>
              </a:tr>
              <a:tr h="196329">
                <a:tc>
                  <a:txBody>
                    <a:bodyPr/>
                    <a:lstStyle/>
                    <a:p>
                      <a:pPr algn="r" fontAlgn="b"/>
                      <a:r>
                        <a:rPr lang="en-US" sz="1300" u="none" strike="noStrike" dirty="0">
                          <a:effectLst/>
                        </a:rPr>
                        <a:t>12:53 PM</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Wed</a:t>
                      </a:r>
                      <a:endParaRPr lang="en-US" sz="1300" b="0" i="0" u="none" strike="noStrike" dirty="0">
                        <a:effectLst/>
                        <a:latin typeface="Arial"/>
                      </a:endParaRPr>
                    </a:p>
                  </a:txBody>
                  <a:tcPr marL="0" marR="0" marT="0" marB="0" anchor="b"/>
                </a:tc>
                <a:tc>
                  <a:txBody>
                    <a:bodyPr/>
                    <a:lstStyle/>
                    <a:p>
                      <a:pPr algn="ctr" fontAlgn="b"/>
                      <a:r>
                        <a:rPr lang="en-US" sz="1300" b="1" u="none" strike="noStrike" dirty="0">
                          <a:solidFill>
                            <a:srgbClr val="008000"/>
                          </a:solidFill>
                          <a:effectLst/>
                        </a:rPr>
                        <a:t>86° </a:t>
                      </a:r>
                      <a:endParaRPr lang="en-US" sz="1300" b="1" i="0" u="none" strike="noStrike" dirty="0">
                        <a:solidFill>
                          <a:srgbClr val="008000"/>
                        </a:solidFill>
                        <a:effectLst/>
                        <a:latin typeface="Arial"/>
                      </a:endParaRPr>
                    </a:p>
                  </a:txBody>
                  <a:tcPr marL="0" marR="0" marT="0" marB="0" anchor="b"/>
                </a:tc>
                <a:tc>
                  <a:txBody>
                    <a:bodyPr/>
                    <a:lstStyle/>
                    <a:p>
                      <a:pPr algn="ctr" fontAlgn="b"/>
                      <a:r>
                        <a:rPr lang="en-US" sz="1300" u="none" strike="noStrike" dirty="0">
                          <a:effectLst/>
                        </a:rPr>
                        <a:t>58°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38%</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29.06in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Unlimited</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6mph </a:t>
                      </a:r>
                      <a:endParaRPr lang="en-US" sz="1300" b="0" i="0" u="none" strike="noStrike" dirty="0">
                        <a:effectLst/>
                        <a:latin typeface="Arial"/>
                      </a:endParaRPr>
                    </a:p>
                  </a:txBody>
                  <a:tcPr marL="0" marR="0" marT="0" marB="0" anchor="b"/>
                </a:tc>
                <a:tc>
                  <a:txBody>
                    <a:bodyPr/>
                    <a:lstStyle/>
                    <a:p>
                      <a:pPr algn="ctr" fontAlgn="b"/>
                      <a:r>
                        <a:rPr kumimoji="0" lang="en-US" sz="1300" b="0" i="0" u="none" strike="noStrike" kern="1200" dirty="0">
                          <a:solidFill>
                            <a:schemeClr val="dk1"/>
                          </a:solidFill>
                          <a:effectLst/>
                          <a:latin typeface="Book Antiqua" pitchFamily="18" charset="0"/>
                          <a:ea typeface="+mn-ea"/>
                          <a:cs typeface="+mn-cs"/>
                        </a:rPr>
                        <a:t>Fair</a:t>
                      </a:r>
                      <a:endParaRPr lang="en-US" sz="1300" b="0" i="0" u="none" strike="noStrike" dirty="0">
                        <a:effectLst/>
                        <a:latin typeface="Book Antiqua" pitchFamily="18" charset="0"/>
                      </a:endParaRPr>
                    </a:p>
                  </a:txBody>
                  <a:tcPr marL="0" marR="0" marT="0" marB="0" anchor="b"/>
                </a:tc>
                <a:extLst>
                  <a:ext uri="{0D108BD9-81ED-4DB2-BD59-A6C34878D82A}">
                    <a16:rowId xmlns:a16="http://schemas.microsoft.com/office/drawing/2014/main" val="10006"/>
                  </a:ext>
                </a:extLst>
              </a:tr>
              <a:tr h="196329">
                <a:tc>
                  <a:txBody>
                    <a:bodyPr/>
                    <a:lstStyle/>
                    <a:p>
                      <a:pPr algn="r" fontAlgn="b"/>
                      <a:r>
                        <a:rPr lang="en-US" sz="1300" u="none" strike="noStrike" dirty="0">
                          <a:effectLst/>
                        </a:rPr>
                        <a:t>1:53 PM</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Wed</a:t>
                      </a:r>
                      <a:endParaRPr lang="en-US" sz="1300" b="0" i="0" u="none" strike="noStrike" dirty="0">
                        <a:effectLst/>
                        <a:latin typeface="Arial"/>
                      </a:endParaRPr>
                    </a:p>
                  </a:txBody>
                  <a:tcPr marL="0" marR="0" marT="0" marB="0" anchor="b"/>
                </a:tc>
                <a:tc>
                  <a:txBody>
                    <a:bodyPr/>
                    <a:lstStyle/>
                    <a:p>
                      <a:pPr algn="ctr" fontAlgn="b"/>
                      <a:r>
                        <a:rPr lang="en-US" sz="1300" b="1" u="none" strike="noStrike" dirty="0">
                          <a:solidFill>
                            <a:srgbClr val="008000"/>
                          </a:solidFill>
                          <a:effectLst/>
                        </a:rPr>
                        <a:t>89° </a:t>
                      </a:r>
                      <a:endParaRPr lang="en-US" sz="1300" b="1" i="0" u="none" strike="noStrike" dirty="0">
                        <a:solidFill>
                          <a:srgbClr val="008000"/>
                        </a:solidFill>
                        <a:effectLst/>
                        <a:latin typeface="Arial"/>
                      </a:endParaRPr>
                    </a:p>
                  </a:txBody>
                  <a:tcPr marL="0" marR="0" marT="0" marB="0" anchor="b"/>
                </a:tc>
                <a:tc>
                  <a:txBody>
                    <a:bodyPr/>
                    <a:lstStyle/>
                    <a:p>
                      <a:pPr algn="ctr" fontAlgn="b"/>
                      <a:r>
                        <a:rPr lang="en-US" sz="1300" u="none" strike="noStrike" dirty="0">
                          <a:effectLst/>
                        </a:rPr>
                        <a:t>57°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59%</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29.06in </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Unlimited</a:t>
                      </a:r>
                      <a:endParaRPr lang="en-US" sz="1300" b="0" i="0" u="none" strike="noStrike" dirty="0">
                        <a:effectLst/>
                        <a:latin typeface="Arial"/>
                      </a:endParaRPr>
                    </a:p>
                  </a:txBody>
                  <a:tcPr marL="0" marR="0" marT="0" marB="0" anchor="b"/>
                </a:tc>
                <a:tc>
                  <a:txBody>
                    <a:bodyPr/>
                    <a:lstStyle/>
                    <a:p>
                      <a:pPr algn="ctr" fontAlgn="b"/>
                      <a:r>
                        <a:rPr lang="en-US" sz="1300" u="none" strike="noStrike" dirty="0">
                          <a:effectLst/>
                        </a:rPr>
                        <a:t>13mph </a:t>
                      </a:r>
                      <a:endParaRPr lang="en-US" sz="1300" b="0" i="0" u="none" strike="noStrike" dirty="0">
                        <a:effectLst/>
                        <a:latin typeface="Arial"/>
                      </a:endParaRPr>
                    </a:p>
                  </a:txBody>
                  <a:tcPr marL="0" marR="0" marT="0" marB="0" anchor="b"/>
                </a:tc>
                <a:tc>
                  <a:txBody>
                    <a:bodyPr/>
                    <a:lstStyle/>
                    <a:p>
                      <a:pPr algn="ctr" fontAlgn="b"/>
                      <a:r>
                        <a:rPr kumimoji="0" lang="en-US" sz="1300" b="0" i="0" u="none" strike="noStrike" kern="1200" dirty="0">
                          <a:solidFill>
                            <a:schemeClr val="dk1"/>
                          </a:solidFill>
                          <a:effectLst/>
                          <a:latin typeface="Book Antiqua" pitchFamily="18" charset="0"/>
                          <a:ea typeface="+mn-ea"/>
                          <a:cs typeface="+mn-cs"/>
                        </a:rPr>
                        <a:t>Fair</a:t>
                      </a:r>
                      <a:endParaRPr lang="en-US" sz="1300" b="0" i="0" u="none" strike="noStrike" dirty="0">
                        <a:effectLst/>
                        <a:latin typeface="Book Antiqua" pitchFamily="18" charset="0"/>
                      </a:endParaRPr>
                    </a:p>
                  </a:txBody>
                  <a:tcPr marL="0" marR="0" marT="0" marB="0" anchor="b"/>
                </a:tc>
                <a:extLst>
                  <a:ext uri="{0D108BD9-81ED-4DB2-BD59-A6C34878D82A}">
                    <a16:rowId xmlns:a16="http://schemas.microsoft.com/office/drawing/2014/main" val="10007"/>
                  </a:ext>
                </a:extLst>
              </a:tr>
              <a:tr h="271840">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extLst>
                  <a:ext uri="{0D108BD9-81ED-4DB2-BD59-A6C34878D82A}">
                    <a16:rowId xmlns:a16="http://schemas.microsoft.com/office/drawing/2014/main" val="10008"/>
                  </a:ext>
                </a:extLst>
              </a:tr>
              <a:tr h="271840">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tc>
                  <a:txBody>
                    <a:bodyPr/>
                    <a:lstStyle/>
                    <a:p>
                      <a:endParaRPr lang="en-US" sz="1800" dirty="0"/>
                    </a:p>
                  </a:txBody>
                  <a:tcPr marL="0" marR="0" marT="0" marB="0" anchor="b"/>
                </a:tc>
                <a:extLst>
                  <a:ext uri="{0D108BD9-81ED-4DB2-BD59-A6C34878D82A}">
                    <a16:rowId xmlns:a16="http://schemas.microsoft.com/office/drawing/2014/main" val="10009"/>
                  </a:ext>
                </a:extLst>
              </a:tr>
              <a:tr h="183803">
                <a:tc>
                  <a:txBody>
                    <a:bodyPr/>
                    <a:lstStyle/>
                    <a:p>
                      <a:pPr algn="l" fontAlgn="b"/>
                      <a:endParaRPr lang="en-US" sz="1000" b="0" i="0" u="none" strike="noStrike" dirty="0">
                        <a:effectLst/>
                        <a:latin typeface="Arial"/>
                      </a:endParaRPr>
                    </a:p>
                  </a:txBody>
                  <a:tcPr marL="0" marR="0" marT="0" marB="0" anchor="b"/>
                </a:tc>
                <a:tc>
                  <a:txBody>
                    <a:bodyPr/>
                    <a:lstStyle/>
                    <a:p>
                      <a:pPr algn="ctr" fontAlgn="b"/>
                      <a:endParaRPr lang="en-US" sz="1000" b="0" i="0" u="none" strike="noStrike" dirty="0">
                        <a:effectLst/>
                        <a:latin typeface="Arial"/>
                      </a:endParaRPr>
                    </a:p>
                  </a:txBody>
                  <a:tcPr marL="0" marR="0" marT="0" marB="0" anchor="b"/>
                </a:tc>
                <a:tc>
                  <a:txBody>
                    <a:bodyPr/>
                    <a:lstStyle/>
                    <a:p>
                      <a:pPr algn="ctr" fontAlgn="b"/>
                      <a:endParaRPr lang="en-US" sz="1000" b="0" i="0" u="none" strike="noStrike" dirty="0">
                        <a:effectLst/>
                        <a:latin typeface="Arial"/>
                      </a:endParaRPr>
                    </a:p>
                  </a:txBody>
                  <a:tcPr marL="0" marR="0" marT="0" marB="0" anchor="b"/>
                </a:tc>
                <a:tc>
                  <a:txBody>
                    <a:bodyPr/>
                    <a:lstStyle/>
                    <a:p>
                      <a:pPr algn="ctr" fontAlgn="b"/>
                      <a:endParaRPr lang="en-US" sz="1000" b="0" i="0" u="none" strike="noStrike" dirty="0">
                        <a:effectLst/>
                        <a:latin typeface="Arial"/>
                      </a:endParaRPr>
                    </a:p>
                  </a:txBody>
                  <a:tcPr marL="0" marR="0" marT="0" marB="0" anchor="b"/>
                </a:tc>
                <a:tc>
                  <a:txBody>
                    <a:bodyPr/>
                    <a:lstStyle/>
                    <a:p>
                      <a:pPr algn="ctr" fontAlgn="b"/>
                      <a:endParaRPr lang="en-US" sz="1000" b="0" i="0" u="none" strike="noStrike" dirty="0">
                        <a:effectLst/>
                        <a:latin typeface="Arial"/>
                      </a:endParaRPr>
                    </a:p>
                  </a:txBody>
                  <a:tcPr marL="0" marR="0" marT="0" marB="0" anchor="b"/>
                </a:tc>
                <a:tc>
                  <a:txBody>
                    <a:bodyPr/>
                    <a:lstStyle/>
                    <a:p>
                      <a:pPr algn="ctr" fontAlgn="b"/>
                      <a:endParaRPr lang="en-US" sz="1000" b="0" i="0" u="none" strike="noStrike" dirty="0">
                        <a:effectLst/>
                        <a:latin typeface="Arial"/>
                      </a:endParaRPr>
                    </a:p>
                  </a:txBody>
                  <a:tcPr marL="0" marR="0" marT="0" marB="0" anchor="b"/>
                </a:tc>
                <a:tc>
                  <a:txBody>
                    <a:bodyPr/>
                    <a:lstStyle/>
                    <a:p>
                      <a:pPr algn="ctr" fontAlgn="b"/>
                      <a:endParaRPr lang="en-US" sz="1000" b="0" i="0" u="none" strike="noStrike" dirty="0">
                        <a:effectLst/>
                        <a:latin typeface="Arial"/>
                      </a:endParaRPr>
                    </a:p>
                  </a:txBody>
                  <a:tcPr marL="0" marR="0" marT="0" marB="0" anchor="b"/>
                </a:tc>
                <a:tc>
                  <a:txBody>
                    <a:bodyPr/>
                    <a:lstStyle/>
                    <a:p>
                      <a:pPr algn="ctr" fontAlgn="b"/>
                      <a:endParaRPr lang="en-US" sz="1000" b="0" i="0" u="none" strike="noStrike" dirty="0">
                        <a:effectLst/>
                        <a:latin typeface="Arial"/>
                      </a:endParaRPr>
                    </a:p>
                  </a:txBody>
                  <a:tcPr marL="0" marR="0" marT="0" marB="0" anchor="b"/>
                </a:tc>
                <a:tc>
                  <a:txBody>
                    <a:bodyPr/>
                    <a:lstStyle/>
                    <a:p>
                      <a:pPr algn="ctr" fontAlgn="b"/>
                      <a:endParaRPr lang="en-US" sz="1000" b="0" i="0" u="none" strike="noStrike" dirty="0">
                        <a:effectLst/>
                        <a:latin typeface="Arial"/>
                      </a:endParaRPr>
                    </a:p>
                  </a:txBody>
                  <a:tcPr marL="0" marR="0" marT="0" marB="0" anchor="b"/>
                </a:tc>
                <a:extLst>
                  <a:ext uri="{0D108BD9-81ED-4DB2-BD59-A6C34878D82A}">
                    <a16:rowId xmlns:a16="http://schemas.microsoft.com/office/drawing/2014/main" val="10010"/>
                  </a:ext>
                </a:extLst>
              </a:tr>
              <a:tr h="351767">
                <a:tc>
                  <a:txBody>
                    <a:bodyPr/>
                    <a:lstStyle/>
                    <a:p>
                      <a:pPr algn="ctr" fontAlgn="b"/>
                      <a:r>
                        <a:rPr lang="en-US" sz="1000" u="none" strike="noStrike" dirty="0">
                          <a:effectLst/>
                        </a:rPr>
                        <a:t>data source:</a:t>
                      </a:r>
                      <a:endParaRPr lang="en-US" sz="1000" b="0" i="0" u="none" strike="noStrike" dirty="0">
                        <a:effectLst/>
                        <a:latin typeface="Arial"/>
                      </a:endParaRPr>
                    </a:p>
                  </a:txBody>
                  <a:tcPr marL="0" marR="0" marT="0" marB="0" anchor="b"/>
                </a:tc>
                <a:tc>
                  <a:txBody>
                    <a:bodyPr/>
                    <a:lstStyle/>
                    <a:p>
                      <a:pPr algn="l" fontAlgn="b"/>
                      <a:r>
                        <a:rPr lang="en-US" sz="1000" u="sng" strike="noStrike" dirty="0">
                          <a:effectLst/>
                          <a:hlinkClick r:id="rId4"/>
                        </a:rPr>
                        <a:t>www.intellicast.com</a:t>
                      </a:r>
                      <a:endParaRPr lang="en-US" sz="1000" b="0" i="0" u="sng" strike="noStrike" dirty="0">
                        <a:solidFill>
                          <a:srgbClr val="0000FF"/>
                        </a:solidFill>
                        <a:effectLst/>
                        <a:latin typeface="Arial"/>
                      </a:endParaRPr>
                    </a:p>
                  </a:txBody>
                  <a:tcPr marL="0" marR="0" marT="0" marB="0" anchor="b"/>
                </a:tc>
                <a:tc gridSpan="3">
                  <a:txBody>
                    <a:bodyPr/>
                    <a:lstStyle/>
                    <a:p>
                      <a:pPr algn="l" fontAlgn="b"/>
                      <a:endParaRPr lang="en-US" sz="1000" b="0" i="0" u="none" strike="noStrike" dirty="0">
                        <a:effectLst/>
                        <a:latin typeface="Arial"/>
                      </a:endParaRPr>
                    </a:p>
                  </a:txBody>
                  <a:tcPr marL="0" marR="0" marT="0" marB="0" anchor="b"/>
                </a:tc>
                <a:tc hMerge="1">
                  <a:txBody>
                    <a:bodyPr/>
                    <a:lstStyle/>
                    <a:p>
                      <a:endParaRPr lang="en-US"/>
                    </a:p>
                  </a:txBody>
                  <a:tcPr/>
                </a:tc>
                <a:tc hMerge="1">
                  <a:txBody>
                    <a:bodyPr/>
                    <a:lstStyle/>
                    <a:p>
                      <a:endParaRPr lang="en-US"/>
                    </a:p>
                  </a:txBody>
                  <a:tcPr/>
                </a:tc>
                <a:tc gridSpan="4">
                  <a:txBody>
                    <a:bodyPr/>
                    <a:lstStyle/>
                    <a:p>
                      <a:pPr algn="l" fontAlgn="b"/>
                      <a:endParaRPr lang="fr-FR" sz="1000" b="0" i="0" u="none" strike="noStrike" dirty="0">
                        <a:effectLst/>
                        <a:latin typeface="Arial"/>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3200" y="210424"/>
            <a:ext cx="1153264"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27651"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a:bodyPr>
          <a:lstStyle/>
          <a:p>
            <a:pPr marL="914400" lvl="1" indent="-457200" fontAlgn="auto">
              <a:spcAft>
                <a:spcPts val="0"/>
              </a:spcAft>
              <a:buClr>
                <a:prstClr val="white"/>
              </a:buClr>
              <a:buFont typeface="Wingdings 2"/>
              <a:buNone/>
              <a:defRPr/>
            </a:pPr>
            <a:r>
              <a:rPr lang="en-US" sz="2800" b="1" dirty="0">
                <a:solidFill>
                  <a:srgbClr val="0000FF"/>
                </a:solidFill>
              </a:rPr>
              <a:t>10. Water Quality</a:t>
            </a:r>
          </a:p>
          <a:p>
            <a:pPr marL="137160" indent="0" fontAlgn="auto">
              <a:spcAft>
                <a:spcPts val="0"/>
              </a:spcAft>
              <a:buClr>
                <a:schemeClr val="tx1">
                  <a:shade val="95000"/>
                </a:schemeClr>
              </a:buClr>
              <a:buFont typeface="Wingdings 2"/>
              <a:buNone/>
              <a:defRPr/>
            </a:pPr>
            <a:endParaRPr lang="en-US" dirty="0"/>
          </a:p>
          <a:p>
            <a:pPr marL="137160" indent="0" fontAlgn="auto">
              <a:spcAft>
                <a:spcPts val="0"/>
              </a:spcAft>
              <a:buClr>
                <a:schemeClr val="tx1">
                  <a:shade val="95000"/>
                </a:schemeClr>
              </a:buClr>
              <a:buFont typeface="Wingdings 2"/>
              <a:buNone/>
              <a:defRPr/>
            </a:pPr>
            <a:r>
              <a:rPr lang="en-US" sz="2400" dirty="0"/>
              <a:t>2025 Plan</a:t>
            </a:r>
          </a:p>
          <a:p>
            <a:pPr marL="651510" indent="-514350" fontAlgn="auto">
              <a:spcAft>
                <a:spcPts val="0"/>
              </a:spcAft>
              <a:buClr>
                <a:schemeClr val="tx1">
                  <a:shade val="95000"/>
                </a:schemeClr>
              </a:buClr>
              <a:buSzPct val="100000"/>
              <a:buFont typeface="+mj-lt"/>
              <a:buAutoNum type="arabicPeriod"/>
              <a:defRPr/>
            </a:pPr>
            <a:r>
              <a:rPr lang="en-US" sz="2400" dirty="0"/>
              <a:t>The venue, Lake Snowden,  Albany, Ohio.</a:t>
            </a:r>
          </a:p>
          <a:p>
            <a:pPr marL="651510" indent="-514350" fontAlgn="auto">
              <a:spcAft>
                <a:spcPts val="0"/>
              </a:spcAft>
              <a:buClr>
                <a:schemeClr val="tx1">
                  <a:shade val="95000"/>
                </a:schemeClr>
              </a:buClr>
              <a:buSzPct val="100000"/>
              <a:buFont typeface="+mj-lt"/>
              <a:buAutoNum type="arabicPeriod"/>
              <a:defRPr/>
            </a:pPr>
            <a:r>
              <a:rPr lang="en-US" sz="2400" dirty="0"/>
              <a:t>Water quality monitoring is performed by the Athens County Board of Health.</a:t>
            </a:r>
          </a:p>
          <a:p>
            <a:pPr marL="651510" indent="-514350" fontAlgn="auto">
              <a:spcAft>
                <a:spcPts val="0"/>
              </a:spcAft>
              <a:buClr>
                <a:schemeClr val="tx1">
                  <a:shade val="95000"/>
                </a:schemeClr>
              </a:buClr>
              <a:buSzPct val="100000"/>
              <a:buFont typeface="+mj-lt"/>
              <a:buAutoNum type="arabicPeriod"/>
              <a:defRPr/>
            </a:pPr>
            <a:r>
              <a:rPr lang="en-US" sz="2400" dirty="0"/>
              <a:t>The Water Quality Report will be monitored &amp; published for the one week prior June 25, 2025, the day of the meet.</a:t>
            </a:r>
          </a:p>
          <a:p>
            <a:pPr marL="651510" indent="-514350" fontAlgn="auto">
              <a:spcAft>
                <a:spcPts val="0"/>
              </a:spcAft>
              <a:buClr>
                <a:schemeClr val="tx1">
                  <a:shade val="95000"/>
                </a:schemeClr>
              </a:buClr>
              <a:buSzPct val="100000"/>
              <a:buFont typeface="+mj-lt"/>
              <a:buAutoNum type="arabicPeriod"/>
              <a:defRPr/>
            </a:pPr>
            <a:r>
              <a:rPr lang="en-US" sz="2400" dirty="0"/>
              <a:t>If the Water Quality exceeds Ohio standards of </a:t>
            </a:r>
            <a:r>
              <a:rPr lang="it-IT" sz="2400" dirty="0"/>
              <a:t>235 cfu per 100 ml, the event will be canceled.</a:t>
            </a:r>
          </a:p>
          <a:p>
            <a:pPr marL="651510" indent="-514350" fontAlgn="auto">
              <a:spcAft>
                <a:spcPts val="0"/>
              </a:spcAft>
              <a:buClr>
                <a:schemeClr val="tx1">
                  <a:shade val="95000"/>
                </a:schemeClr>
              </a:buClr>
              <a:buSzPct val="100000"/>
              <a:buFont typeface="+mj-lt"/>
              <a:buAutoNum type="arabicPeriod"/>
              <a:defRPr/>
            </a:pPr>
            <a:endParaRPr lang="en-US" dirty="0"/>
          </a:p>
          <a:p>
            <a:pPr marL="137160" indent="0" fontAlgn="auto">
              <a:spcAft>
                <a:spcPts val="0"/>
              </a:spcAft>
              <a:buClr>
                <a:schemeClr val="tx1">
                  <a:shade val="95000"/>
                </a:schemeClr>
              </a:buClr>
              <a:buFont typeface="Wingdings 2"/>
              <a:buNone/>
              <a:defRPr/>
            </a:pPr>
            <a:endParaRPr lang="en-US" dirty="0"/>
          </a:p>
        </p:txBody>
      </p:sp>
      <p:sp>
        <p:nvSpPr>
          <p:cNvPr id="7" name="Slide Number Placeholder 6"/>
          <p:cNvSpPr>
            <a:spLocks noGrp="1"/>
          </p:cNvSpPr>
          <p:nvPr>
            <p:ph type="sldNum" sz="quarter" idx="12"/>
          </p:nvPr>
        </p:nvSpPr>
        <p:spPr/>
        <p:txBody>
          <a:bodyPr/>
          <a:lstStyle/>
          <a:p>
            <a:pPr>
              <a:defRPr/>
            </a:pPr>
            <a:fld id="{84A95F9F-B3C0-495B-A05B-9FFF57F0E277}" type="slidenum">
              <a:rPr lang="en-US"/>
              <a:pPr>
                <a:defRPr/>
              </a:pPr>
              <a:t>24</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53868" y="294084"/>
            <a:ext cx="1023121" cy="1216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2969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5029200"/>
          </a:xfrm>
        </p:spPr>
        <p:txBody>
          <a:bodyPr>
            <a:normAutofit/>
          </a:bodyPr>
          <a:lstStyle/>
          <a:p>
            <a:pPr marL="914400" lvl="1" indent="-457200" fontAlgn="auto">
              <a:spcAft>
                <a:spcPts val="0"/>
              </a:spcAft>
              <a:buClr>
                <a:prstClr val="white"/>
              </a:buClr>
              <a:buFont typeface="Wingdings 2"/>
              <a:buNone/>
              <a:defRPr/>
            </a:pPr>
            <a:r>
              <a:rPr lang="en-US" sz="2800" dirty="0">
                <a:solidFill>
                  <a:prstClr val="white"/>
                </a:solidFill>
              </a:rPr>
              <a:t>10.	   </a:t>
            </a:r>
            <a:r>
              <a:rPr lang="en-US" sz="2800" dirty="0"/>
              <a:t>Water Quality – Actual 2024</a:t>
            </a:r>
          </a:p>
          <a:p>
            <a:pPr marL="137160" indent="0" fontAlgn="auto">
              <a:spcAft>
                <a:spcPts val="0"/>
              </a:spcAft>
              <a:buClr>
                <a:schemeClr val="tx1">
                  <a:shade val="95000"/>
                </a:schemeClr>
              </a:buClr>
              <a:buFont typeface="Wingdings 2"/>
              <a:buNone/>
              <a:defRPr/>
            </a:pPr>
            <a:endParaRPr lang="en-US" dirty="0"/>
          </a:p>
          <a:p>
            <a:pPr marL="137160" indent="0" fontAlgn="auto">
              <a:spcAft>
                <a:spcPts val="0"/>
              </a:spcAft>
              <a:buClr>
                <a:schemeClr val="tx1">
                  <a:shade val="95000"/>
                </a:schemeClr>
              </a:buClr>
              <a:buSzPct val="100000"/>
              <a:buNone/>
              <a:defRPr/>
            </a:pPr>
            <a:r>
              <a:rPr lang="en-US" dirty="0"/>
              <a:t>Location: Lake Snowden, Albany, OH</a:t>
            </a:r>
          </a:p>
          <a:p>
            <a:pPr marL="137160" indent="0" fontAlgn="auto">
              <a:spcAft>
                <a:spcPts val="0"/>
              </a:spcAft>
              <a:buClr>
                <a:schemeClr val="tx1">
                  <a:shade val="95000"/>
                </a:schemeClr>
              </a:buClr>
              <a:buSzPct val="100000"/>
              <a:buNone/>
              <a:defRPr/>
            </a:pPr>
            <a:r>
              <a:rPr lang="en-US" dirty="0"/>
              <a:t>Date:	06/17/2024</a:t>
            </a:r>
          </a:p>
          <a:p>
            <a:pPr marL="137160" indent="0" fontAlgn="auto">
              <a:spcAft>
                <a:spcPts val="0"/>
              </a:spcAft>
              <a:buClr>
                <a:schemeClr val="tx1">
                  <a:shade val="95000"/>
                </a:schemeClr>
              </a:buClr>
              <a:buSzPct val="100000"/>
              <a:buNone/>
              <a:defRPr/>
            </a:pPr>
            <a:r>
              <a:rPr lang="en-US" dirty="0"/>
              <a:t>Time:	11:45 AM 	Individual</a:t>
            </a:r>
          </a:p>
          <a:p>
            <a:pPr marL="137160" indent="0" fontAlgn="auto">
              <a:spcAft>
                <a:spcPts val="0"/>
              </a:spcAft>
              <a:buClr>
                <a:schemeClr val="tx1">
                  <a:shade val="95000"/>
                </a:schemeClr>
              </a:buClr>
              <a:buSzPct val="100000"/>
              <a:buNone/>
              <a:defRPr/>
            </a:pPr>
            <a:r>
              <a:rPr lang="en-US" dirty="0"/>
              <a:t>Result:	3</a:t>
            </a:r>
          </a:p>
          <a:p>
            <a:pPr marL="137160" indent="0" fontAlgn="auto">
              <a:spcAft>
                <a:spcPts val="0"/>
              </a:spcAft>
              <a:buClr>
                <a:schemeClr val="tx1">
                  <a:shade val="95000"/>
                </a:schemeClr>
              </a:buClr>
              <a:buFont typeface="Wingdings 2"/>
              <a:buNone/>
              <a:defRPr/>
            </a:pPr>
            <a:endParaRPr lang="en-US" dirty="0"/>
          </a:p>
          <a:p>
            <a:pPr marL="137160" indent="0" fontAlgn="auto">
              <a:spcAft>
                <a:spcPts val="0"/>
              </a:spcAft>
              <a:buClr>
                <a:schemeClr val="tx1">
                  <a:shade val="95000"/>
                </a:schemeClr>
              </a:buClr>
              <a:buFont typeface="Wingdings 2"/>
              <a:buNone/>
              <a:defRPr/>
            </a:pPr>
            <a:r>
              <a:rPr lang="en-US" sz="2400" dirty="0"/>
              <a:t>Legend: Ohio Water Quality recommendations for public beaches of less than 235 per 100ml of water.</a:t>
            </a:r>
          </a:p>
          <a:p>
            <a:pPr marL="137160" indent="0" fontAlgn="auto">
              <a:spcAft>
                <a:spcPts val="0"/>
              </a:spcAft>
              <a:buClr>
                <a:schemeClr val="tx1">
                  <a:shade val="95000"/>
                </a:schemeClr>
              </a:buClr>
              <a:buFont typeface="Wingdings 2"/>
              <a:buNone/>
              <a:defRPr/>
            </a:pPr>
            <a:endParaRPr lang="en-US" dirty="0"/>
          </a:p>
        </p:txBody>
      </p:sp>
      <p:sp>
        <p:nvSpPr>
          <p:cNvPr id="7" name="Slide Number Placeholder 6"/>
          <p:cNvSpPr>
            <a:spLocks noGrp="1"/>
          </p:cNvSpPr>
          <p:nvPr>
            <p:ph type="sldNum" sz="quarter" idx="12"/>
          </p:nvPr>
        </p:nvSpPr>
        <p:spPr/>
        <p:txBody>
          <a:bodyPr/>
          <a:lstStyle/>
          <a:p>
            <a:pPr>
              <a:defRPr/>
            </a:pPr>
            <a:fld id="{1E19E65D-3ACB-4B28-99BF-71A1EF77F4B8}" type="slidenum">
              <a:rPr lang="en-US"/>
              <a:pPr>
                <a:defRPr/>
              </a:pPr>
              <a:t>25</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7192" y="234761"/>
            <a:ext cx="1001097" cy="1190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31747"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5029200"/>
          </a:xfrm>
        </p:spPr>
        <p:txBody>
          <a:bodyPr>
            <a:normAutofit/>
          </a:bodyPr>
          <a:lstStyle/>
          <a:p>
            <a:pPr marL="914400" lvl="1" indent="-457200" fontAlgn="auto">
              <a:spcAft>
                <a:spcPts val="0"/>
              </a:spcAft>
              <a:buClr>
                <a:prstClr val="white"/>
              </a:buClr>
              <a:buFont typeface="Wingdings 2"/>
              <a:buNone/>
              <a:defRPr/>
            </a:pPr>
            <a:r>
              <a:rPr lang="en-US" sz="2800" dirty="0">
                <a:solidFill>
                  <a:prstClr val="white"/>
                </a:solidFill>
              </a:rPr>
              <a:t>Recommendations</a:t>
            </a:r>
          </a:p>
          <a:p>
            <a:pPr marL="914400" lvl="1" indent="-457200" fontAlgn="auto">
              <a:spcAft>
                <a:spcPts val="0"/>
              </a:spcAft>
              <a:buClr>
                <a:prstClr val="white"/>
              </a:buClr>
              <a:buFont typeface="Wingdings 2"/>
              <a:buNone/>
              <a:defRPr/>
            </a:pPr>
            <a:endParaRPr lang="en-US" sz="2800" dirty="0">
              <a:solidFill>
                <a:prstClr val="white"/>
              </a:solidFill>
            </a:endParaRPr>
          </a:p>
          <a:p>
            <a:pPr marL="914400" lvl="1" indent="-457200" fontAlgn="auto">
              <a:spcAft>
                <a:spcPts val="0"/>
              </a:spcAft>
              <a:buClr>
                <a:prstClr val="white"/>
              </a:buClr>
              <a:buFont typeface="Wingdings 2"/>
              <a:buChar char=""/>
              <a:defRPr/>
            </a:pPr>
            <a:r>
              <a:rPr lang="en-US" sz="2800" dirty="0">
                <a:solidFill>
                  <a:prstClr val="white"/>
                </a:solidFill>
              </a:rPr>
              <a:t>Local Governmental Authorities are very helpful &amp; cooperative</a:t>
            </a:r>
          </a:p>
          <a:p>
            <a:pPr marL="914400" lvl="1" indent="-457200" fontAlgn="auto">
              <a:spcAft>
                <a:spcPts val="0"/>
              </a:spcAft>
              <a:buClr>
                <a:prstClr val="white"/>
              </a:buClr>
              <a:buFont typeface="Wingdings 2"/>
              <a:buChar char=""/>
              <a:defRPr/>
            </a:pPr>
            <a:r>
              <a:rPr lang="en-US" sz="2800" dirty="0">
                <a:solidFill>
                  <a:prstClr val="white"/>
                </a:solidFill>
              </a:rPr>
              <a:t>Document Everything</a:t>
            </a:r>
          </a:p>
          <a:p>
            <a:pPr marL="914400" lvl="1" indent="-457200" fontAlgn="auto">
              <a:spcAft>
                <a:spcPts val="0"/>
              </a:spcAft>
              <a:buClr>
                <a:prstClr val="white"/>
              </a:buClr>
              <a:buFont typeface="Wingdings 2"/>
              <a:buChar char=""/>
              <a:defRPr/>
            </a:pPr>
            <a:r>
              <a:rPr lang="en-US" sz="2800" dirty="0">
                <a:solidFill>
                  <a:prstClr val="white"/>
                </a:solidFill>
              </a:rPr>
              <a:t>Publish Your Data</a:t>
            </a:r>
          </a:p>
          <a:p>
            <a:pPr marL="914400" lvl="1" indent="-457200" fontAlgn="auto">
              <a:spcAft>
                <a:spcPts val="0"/>
              </a:spcAft>
              <a:buClr>
                <a:prstClr val="white"/>
              </a:buClr>
              <a:buFont typeface="Wingdings 2"/>
              <a:buChar char=""/>
              <a:defRPr/>
            </a:pPr>
            <a:r>
              <a:rPr lang="en-US" sz="2800" dirty="0">
                <a:solidFill>
                  <a:prstClr val="white"/>
                </a:solidFill>
              </a:rPr>
              <a:t>Use Meet Evaluations</a:t>
            </a:r>
            <a:endParaRPr lang="en-US" sz="2800" dirty="0"/>
          </a:p>
          <a:p>
            <a:pPr marL="137160" indent="0" fontAlgn="auto">
              <a:spcAft>
                <a:spcPts val="0"/>
              </a:spcAft>
              <a:buClr>
                <a:schemeClr val="tx1">
                  <a:shade val="95000"/>
                </a:schemeClr>
              </a:buClr>
              <a:buFont typeface="Wingdings 2"/>
              <a:buNone/>
              <a:defRPr/>
            </a:pPr>
            <a:endParaRPr lang="en-US" dirty="0"/>
          </a:p>
          <a:p>
            <a:pPr marL="651510" indent="-514350" fontAlgn="auto">
              <a:spcAft>
                <a:spcPts val="0"/>
              </a:spcAft>
              <a:buClr>
                <a:schemeClr val="tx1">
                  <a:shade val="95000"/>
                </a:schemeClr>
              </a:buClr>
              <a:buSzPct val="100000"/>
              <a:buFont typeface="+mj-lt"/>
              <a:buAutoNum type="arabicPeriod"/>
              <a:defRPr/>
            </a:pPr>
            <a:endParaRPr lang="en-US" dirty="0"/>
          </a:p>
          <a:p>
            <a:pPr marL="137160" indent="0" fontAlgn="auto">
              <a:spcAft>
                <a:spcPts val="0"/>
              </a:spcAft>
              <a:buClr>
                <a:schemeClr val="tx1">
                  <a:shade val="95000"/>
                </a:schemeClr>
              </a:buClr>
              <a:buFont typeface="Wingdings 2"/>
              <a:buNone/>
              <a:defRPr/>
            </a:pPr>
            <a:endParaRPr lang="en-US" dirty="0"/>
          </a:p>
        </p:txBody>
      </p:sp>
      <p:sp>
        <p:nvSpPr>
          <p:cNvPr id="7" name="Slide Number Placeholder 6"/>
          <p:cNvSpPr>
            <a:spLocks noGrp="1"/>
          </p:cNvSpPr>
          <p:nvPr>
            <p:ph type="sldNum" sz="quarter" idx="12"/>
          </p:nvPr>
        </p:nvSpPr>
        <p:spPr/>
        <p:txBody>
          <a:bodyPr/>
          <a:lstStyle/>
          <a:p>
            <a:pPr>
              <a:defRPr/>
            </a:pPr>
            <a:fld id="{D6A1D42D-D16A-46B8-9292-CF27584D9C8D}" type="slidenum">
              <a:rPr lang="en-US"/>
              <a:pPr>
                <a:defRPr/>
              </a:pPr>
              <a:t>26</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3200" y="228601"/>
            <a:ext cx="1089194"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32771"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0"/>
            <a:ext cx="8229600" cy="5029200"/>
          </a:xfrm>
        </p:spPr>
        <p:txBody>
          <a:bodyPr>
            <a:normAutofit/>
          </a:bodyPr>
          <a:lstStyle/>
          <a:p>
            <a:pPr marL="914400" lvl="1" indent="-457200" fontAlgn="auto">
              <a:spcAft>
                <a:spcPts val="0"/>
              </a:spcAft>
              <a:buClr>
                <a:prstClr val="white"/>
              </a:buClr>
              <a:buFont typeface="Wingdings 2"/>
              <a:buNone/>
              <a:defRPr/>
            </a:pPr>
            <a:endParaRPr lang="en-US" sz="2800" dirty="0">
              <a:solidFill>
                <a:prstClr val="white"/>
              </a:solidFill>
            </a:endParaRPr>
          </a:p>
          <a:p>
            <a:pPr marL="137160" indent="0" algn="ctr" fontAlgn="auto">
              <a:spcAft>
                <a:spcPts val="0"/>
              </a:spcAft>
              <a:buClr>
                <a:schemeClr val="tx1">
                  <a:shade val="95000"/>
                </a:schemeClr>
              </a:buClr>
              <a:buFont typeface="Wingdings 2"/>
              <a:buNone/>
              <a:defRPr/>
            </a:pPr>
            <a:r>
              <a:rPr lang="en-US" sz="4400" dirty="0">
                <a:solidFill>
                  <a:prstClr val="white"/>
                </a:solidFill>
              </a:rPr>
              <a:t>Everything at</a:t>
            </a:r>
          </a:p>
          <a:p>
            <a:pPr marL="137160" indent="0" algn="ctr" fontAlgn="auto">
              <a:spcAft>
                <a:spcPts val="0"/>
              </a:spcAft>
              <a:buClr>
                <a:schemeClr val="tx1">
                  <a:shade val="95000"/>
                </a:schemeClr>
              </a:buClr>
              <a:buFont typeface="Wingdings 2"/>
              <a:buNone/>
              <a:defRPr/>
            </a:pPr>
            <a:endParaRPr lang="en-US" sz="1200" dirty="0">
              <a:solidFill>
                <a:prstClr val="white"/>
              </a:solidFill>
            </a:endParaRPr>
          </a:p>
          <a:p>
            <a:pPr marL="137160" indent="0" algn="ctr" fontAlgn="auto">
              <a:spcAft>
                <a:spcPts val="0"/>
              </a:spcAft>
              <a:buClr>
                <a:schemeClr val="tx1">
                  <a:shade val="95000"/>
                </a:schemeClr>
              </a:buClr>
              <a:buFont typeface="Wingdings 2"/>
              <a:buNone/>
              <a:defRPr/>
            </a:pPr>
            <a:r>
              <a:rPr lang="en-US" sz="4800" dirty="0">
                <a:solidFill>
                  <a:prstClr val="white"/>
                </a:solidFill>
              </a:rPr>
              <a:t>OhioOpenWater.com</a:t>
            </a:r>
          </a:p>
          <a:p>
            <a:pPr marL="651510" indent="-514350" fontAlgn="auto">
              <a:spcAft>
                <a:spcPts val="0"/>
              </a:spcAft>
              <a:buClr>
                <a:schemeClr val="tx1">
                  <a:shade val="95000"/>
                </a:schemeClr>
              </a:buClr>
              <a:buSzPct val="100000"/>
              <a:buFont typeface="+mj-lt"/>
              <a:buAutoNum type="arabicPeriod"/>
              <a:defRPr/>
            </a:pPr>
            <a:endParaRPr lang="en-US" dirty="0"/>
          </a:p>
          <a:p>
            <a:pPr marL="137160" indent="0" fontAlgn="auto">
              <a:spcAft>
                <a:spcPts val="0"/>
              </a:spcAft>
              <a:buClr>
                <a:schemeClr val="tx1">
                  <a:shade val="95000"/>
                </a:schemeClr>
              </a:buClr>
              <a:buFont typeface="Wingdings 2"/>
              <a:buNone/>
              <a:defRPr/>
            </a:pPr>
            <a:endParaRPr lang="en-US" dirty="0"/>
          </a:p>
        </p:txBody>
      </p:sp>
      <p:sp>
        <p:nvSpPr>
          <p:cNvPr id="7" name="Slide Number Placeholder 6"/>
          <p:cNvSpPr>
            <a:spLocks noGrp="1"/>
          </p:cNvSpPr>
          <p:nvPr>
            <p:ph type="sldNum" sz="quarter" idx="12"/>
          </p:nvPr>
        </p:nvSpPr>
        <p:spPr/>
        <p:txBody>
          <a:bodyPr/>
          <a:lstStyle/>
          <a:p>
            <a:pPr>
              <a:defRPr/>
            </a:pPr>
            <a:fld id="{AB089429-1ECB-4D8D-8446-208EA499FD27}" type="slidenum">
              <a:rPr lang="en-US"/>
              <a:pPr>
                <a:defRPr/>
              </a:pPr>
              <a:t>27</a:t>
            </a:fld>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228601"/>
            <a:ext cx="1089194"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sp>
        <p:nvSpPr>
          <p:cNvPr id="3" name="Content Placeholder 2"/>
          <p:cNvSpPr>
            <a:spLocks noGrp="1"/>
          </p:cNvSpPr>
          <p:nvPr>
            <p:ph idx="1"/>
          </p:nvPr>
        </p:nvSpPr>
        <p:spPr>
          <a:xfrm>
            <a:off x="457200" y="2122488"/>
            <a:ext cx="8229600" cy="4583112"/>
          </a:xfrm>
        </p:spPr>
        <p:txBody>
          <a:bodyPr>
            <a:normAutofit fontScale="47500" lnSpcReduction="20000"/>
          </a:bodyPr>
          <a:lstStyle/>
          <a:p>
            <a:pPr marL="548640" indent="-411480" fontAlgn="auto">
              <a:spcAft>
                <a:spcPts val="0"/>
              </a:spcAft>
              <a:buClr>
                <a:schemeClr val="tx1">
                  <a:shade val="95000"/>
                </a:schemeClr>
              </a:buClr>
              <a:buFont typeface="Wingdings 2"/>
              <a:buChar char=""/>
              <a:defRPr/>
            </a:pPr>
            <a:endParaRPr lang="en-US" dirty="0"/>
          </a:p>
          <a:p>
            <a:pPr marL="585216" lvl="1" indent="0" fontAlgn="auto">
              <a:spcAft>
                <a:spcPts val="0"/>
              </a:spcAft>
              <a:buFont typeface="Wingdings 2"/>
              <a:buNone/>
              <a:defRPr/>
            </a:pPr>
            <a:r>
              <a:rPr lang="en-US" sz="5500" dirty="0">
                <a:latin typeface="Times New Roman" pitchFamily="18" charset="0"/>
                <a:cs typeface="Times New Roman" pitchFamily="18" charset="0"/>
              </a:rPr>
              <a:t>2025 Plan</a:t>
            </a:r>
            <a:r>
              <a:rPr lang="en-US" sz="4300" dirty="0">
                <a:latin typeface="Times New Roman" pitchFamily="18" charset="0"/>
                <a:cs typeface="Times New Roman" pitchFamily="18" charset="0"/>
              </a:rPr>
              <a:t>:</a:t>
            </a:r>
          </a:p>
          <a:p>
            <a:pPr marL="1543050" lvl="1" indent="-914400" fontAlgn="auto">
              <a:spcAft>
                <a:spcPts val="0"/>
              </a:spcAft>
              <a:buFont typeface="Wingdings 2"/>
              <a:buAutoNum type="arabicPeriod"/>
              <a:defRPr/>
            </a:pPr>
            <a:r>
              <a:rPr lang="en-US" sz="5000" b="1" dirty="0">
                <a:latin typeface="Times New Roman" pitchFamily="18" charset="0"/>
                <a:cs typeface="Times New Roman" pitchFamily="18" charset="0"/>
              </a:rPr>
              <a:t>ARC Certified Lifeguards (10), and Water Rescue Kayakers (5-6) will be used.</a:t>
            </a:r>
          </a:p>
          <a:p>
            <a:pPr marL="914400" lvl="1" indent="-330200" fontAlgn="auto">
              <a:spcAft>
                <a:spcPts val="0"/>
              </a:spcAft>
              <a:buFont typeface="Wingdings 2"/>
              <a:buNone/>
              <a:defRPr/>
            </a:pPr>
            <a:r>
              <a:rPr lang="en-US" sz="5000" b="1" dirty="0">
                <a:latin typeface="Times New Roman" pitchFamily="18" charset="0"/>
                <a:cs typeface="Times New Roman" pitchFamily="18" charset="0"/>
              </a:rPr>
              <a:t>2.	All athletes will be observed at all times in the race by a member of the safety team. Elimination of “blind spots” is the primary goal.</a:t>
            </a:r>
          </a:p>
          <a:p>
            <a:pPr marL="914400" lvl="1" indent="-330200" fontAlgn="auto">
              <a:spcAft>
                <a:spcPts val="0"/>
              </a:spcAft>
              <a:buFont typeface="Wingdings 2"/>
              <a:buNone/>
              <a:defRPr/>
            </a:pPr>
            <a:r>
              <a:rPr lang="en-US" sz="5000" b="1" dirty="0">
                <a:latin typeface="Times New Roman" pitchFamily="18" charset="0"/>
                <a:cs typeface="Times New Roman" pitchFamily="18" charset="0"/>
              </a:rPr>
              <a:t>3.	The course is a 500 meter straight-line course.</a:t>
            </a:r>
          </a:p>
          <a:p>
            <a:pPr marL="914400" lvl="1" indent="-330200" fontAlgn="auto">
              <a:spcAft>
                <a:spcPts val="0"/>
              </a:spcAft>
              <a:buFont typeface="Wingdings 2"/>
              <a:buNone/>
              <a:defRPr/>
            </a:pPr>
            <a:r>
              <a:rPr lang="en-US" sz="5000" b="1" dirty="0">
                <a:latin typeface="Times New Roman" pitchFamily="18" charset="0"/>
                <a:cs typeface="Times New Roman" pitchFamily="18" charset="0"/>
              </a:rPr>
              <a:t>4.	The race course will be broken down into 10 zones of 50 meters each, with the following “first responders” as safety personnel:</a:t>
            </a:r>
          </a:p>
          <a:p>
            <a:pPr marL="914400" lvl="1" indent="-330200" fontAlgn="auto">
              <a:spcAft>
                <a:spcPts val="0"/>
              </a:spcAft>
              <a:buFont typeface="Wingdings 2"/>
              <a:buNone/>
              <a:defRPr/>
            </a:pPr>
            <a:r>
              <a:rPr lang="en-US" sz="5000" b="1" dirty="0">
                <a:latin typeface="Times New Roman" pitchFamily="18" charset="0"/>
                <a:cs typeface="Times New Roman" pitchFamily="18" charset="0"/>
              </a:rPr>
              <a:t>    a. One certified Lifeguard for each 50 meters. There will be a total of 10 Lifeguards . Each lifeguard will carry a Guard Rescue Tube (40 inch minimum”)  </a:t>
            </a:r>
          </a:p>
        </p:txBody>
      </p:sp>
      <p:pic>
        <p:nvPicPr>
          <p:cNvPr id="512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4"/>
          <p:cNvSpPr>
            <a:spLocks noChangeArrowheads="1"/>
          </p:cNvSpPr>
          <p:nvPr/>
        </p:nvSpPr>
        <p:spPr bwMode="auto">
          <a:xfrm>
            <a:off x="228600" y="1752600"/>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71550" lvl="1" indent="-514350">
              <a:buFont typeface="Lucida Sans" pitchFamily="34" charset="0"/>
              <a:buAutoNum type="arabicPeriod"/>
            </a:pPr>
            <a:r>
              <a:rPr lang="en-US" sz="2400" b="1" dirty="0">
                <a:solidFill>
                  <a:srgbClr val="0000FF"/>
                </a:solidFill>
              </a:rPr>
              <a:t>Monitoring Swimmers During Race</a:t>
            </a:r>
          </a:p>
        </p:txBody>
      </p:sp>
      <p:sp>
        <p:nvSpPr>
          <p:cNvPr id="8" name="Slide Number Placeholder 7"/>
          <p:cNvSpPr>
            <a:spLocks noGrp="1"/>
          </p:cNvSpPr>
          <p:nvPr>
            <p:ph type="sldNum" sz="quarter" idx="12"/>
          </p:nvPr>
        </p:nvSpPr>
        <p:spPr/>
        <p:txBody>
          <a:bodyPr/>
          <a:lstStyle/>
          <a:p>
            <a:pPr>
              <a:defRPr/>
            </a:pPr>
            <a:fld id="{BF9F7F7D-AB13-4C38-9CDE-E82226F0A040}" type="slidenum">
              <a:rPr lang="en-US"/>
              <a:pPr>
                <a:defRPr/>
              </a:pPr>
              <a:t>3</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334782"/>
            <a:ext cx="915822" cy="10892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sp>
        <p:nvSpPr>
          <p:cNvPr id="3" name="Content Placeholder 2"/>
          <p:cNvSpPr>
            <a:spLocks noGrp="1"/>
          </p:cNvSpPr>
          <p:nvPr>
            <p:ph idx="1"/>
          </p:nvPr>
        </p:nvSpPr>
        <p:spPr>
          <a:xfrm>
            <a:off x="457200" y="2122488"/>
            <a:ext cx="8229600" cy="4583112"/>
          </a:xfrm>
        </p:spPr>
        <p:txBody>
          <a:bodyPr>
            <a:normAutofit fontScale="47500" lnSpcReduction="20000"/>
          </a:bodyPr>
          <a:lstStyle/>
          <a:p>
            <a:pPr marL="548640" indent="-411480" fontAlgn="auto">
              <a:spcAft>
                <a:spcPts val="0"/>
              </a:spcAft>
              <a:buClr>
                <a:schemeClr val="tx1">
                  <a:shade val="95000"/>
                </a:schemeClr>
              </a:buClr>
              <a:buFont typeface="Wingdings 2"/>
              <a:buChar char=""/>
              <a:defRPr/>
            </a:pPr>
            <a:endParaRPr lang="en-US" dirty="0"/>
          </a:p>
          <a:p>
            <a:pPr marL="585216" lvl="1" indent="0" fontAlgn="auto">
              <a:spcAft>
                <a:spcPts val="0"/>
              </a:spcAft>
              <a:buFont typeface="Wingdings 2"/>
              <a:buNone/>
              <a:defRPr/>
            </a:pPr>
            <a:r>
              <a:rPr lang="en-US" sz="4300" dirty="0">
                <a:latin typeface="Times New Roman" pitchFamily="18" charset="0"/>
                <a:cs typeface="Times New Roman" pitchFamily="18" charset="0"/>
              </a:rPr>
              <a:t>2025 Plan:</a:t>
            </a:r>
          </a:p>
          <a:p>
            <a:pPr marL="585216" lvl="1" indent="0" fontAlgn="auto">
              <a:spcAft>
                <a:spcPts val="0"/>
              </a:spcAft>
              <a:buFont typeface="Wingdings 2"/>
              <a:buNone/>
              <a:defRPr/>
            </a:pPr>
            <a:r>
              <a:rPr lang="en-US" sz="4000" b="1" dirty="0">
                <a:latin typeface="Times New Roman" pitchFamily="18" charset="0"/>
                <a:cs typeface="Times New Roman" pitchFamily="18" charset="0"/>
              </a:rPr>
              <a:t>4. (</a:t>
            </a:r>
            <a:r>
              <a:rPr lang="en-US" sz="4200" b="1" dirty="0">
                <a:latin typeface="Times New Roman" pitchFamily="18" charset="0"/>
                <a:cs typeface="Times New Roman" pitchFamily="18" charset="0"/>
              </a:rPr>
              <a:t>Continued)</a:t>
            </a:r>
          </a:p>
          <a:p>
            <a:pPr marL="973138" lvl="1" indent="-227013" fontAlgn="auto">
              <a:spcAft>
                <a:spcPts val="0"/>
              </a:spcAft>
              <a:buNone/>
              <a:defRPr/>
            </a:pPr>
            <a:r>
              <a:rPr lang="en-US" sz="4200" b="1" dirty="0">
                <a:latin typeface="Times New Roman" pitchFamily="18" charset="0"/>
                <a:cs typeface="Times New Roman" pitchFamily="18" charset="0"/>
              </a:rPr>
              <a:t>b. Along the Course:</a:t>
            </a:r>
            <a:r>
              <a:rPr lang="en-US" sz="4200" b="1" dirty="0">
                <a:solidFill>
                  <a:srgbClr val="FFFF00"/>
                </a:solidFill>
                <a:latin typeface="Times New Roman" pitchFamily="18" charset="0"/>
                <a:cs typeface="Times New Roman" pitchFamily="18" charset="0"/>
              </a:rPr>
              <a:t> </a:t>
            </a:r>
            <a:r>
              <a:rPr lang="en-US" sz="4200" b="1" dirty="0">
                <a:latin typeface="Times New Roman" pitchFamily="18" charset="0"/>
                <a:cs typeface="Times New Roman" pitchFamily="18" charset="0"/>
              </a:rPr>
              <a:t>One Water Rescue Kayaker, or certified Lifeguard on a paddle  board for each 50 meters. There will be a total of 5 Kayakers or Paddle-boarders on the course.</a:t>
            </a:r>
          </a:p>
          <a:p>
            <a:pPr marL="973138" lvl="1" indent="-227013" fontAlgn="auto">
              <a:spcAft>
                <a:spcPts val="0"/>
              </a:spcAft>
              <a:buFont typeface="Wingdings 2"/>
              <a:buNone/>
              <a:defRPr/>
            </a:pPr>
            <a:r>
              <a:rPr lang="en-US" sz="4200" b="1" dirty="0">
                <a:latin typeface="Times New Roman" pitchFamily="18" charset="0"/>
                <a:cs typeface="Times New Roman" pitchFamily="18" charset="0"/>
              </a:rPr>
              <a:t>c. All “first responders” shall have the capacity of to react to a need for assistance within 10 seconds, and are able to reach the swimmer within an additional 20 seconds.</a:t>
            </a:r>
          </a:p>
          <a:p>
            <a:pPr marL="973138" lvl="1" indent="-227013" fontAlgn="auto">
              <a:spcAft>
                <a:spcPts val="0"/>
              </a:spcAft>
              <a:buFont typeface="Wingdings 2"/>
              <a:buNone/>
              <a:defRPr/>
            </a:pPr>
            <a:r>
              <a:rPr lang="en-US" sz="4200" b="1" dirty="0">
                <a:latin typeface="Times New Roman" pitchFamily="18" charset="0"/>
                <a:cs typeface="Times New Roman" pitchFamily="18" charset="0"/>
              </a:rPr>
              <a:t>d. In 2024 there were 32 athletes on the course at the peak of competition, providing a gross ratio of one first responder per 2.00 athletes. A first responder ratio of one per 20 athletes is recommended. This does not include 4 - 5 additional boats for Officials (1 at turns, 2 on the outside of course, 1 transport for exchanging Officials).</a:t>
            </a:r>
          </a:p>
        </p:txBody>
      </p:sp>
      <p:pic>
        <p:nvPicPr>
          <p:cNvPr id="6148"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4"/>
          <p:cNvSpPr>
            <a:spLocks noChangeArrowheads="1"/>
          </p:cNvSpPr>
          <p:nvPr/>
        </p:nvSpPr>
        <p:spPr bwMode="auto">
          <a:xfrm>
            <a:off x="228600" y="1752600"/>
            <a:ext cx="876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71550" lvl="1" indent="-514350">
              <a:buFont typeface="Lucida Sans" pitchFamily="34" charset="0"/>
              <a:buAutoNum type="arabicPeriod"/>
            </a:pPr>
            <a:r>
              <a:rPr lang="en-US" sz="2400" b="1" dirty="0">
                <a:solidFill>
                  <a:srgbClr val="0000FF"/>
                </a:solidFill>
              </a:rPr>
              <a:t>Monitoring Swimmers During Race</a:t>
            </a:r>
          </a:p>
        </p:txBody>
      </p:sp>
      <p:sp>
        <p:nvSpPr>
          <p:cNvPr id="8" name="Slide Number Placeholder 7"/>
          <p:cNvSpPr>
            <a:spLocks noGrp="1"/>
          </p:cNvSpPr>
          <p:nvPr>
            <p:ph type="sldNum" sz="quarter" idx="12"/>
          </p:nvPr>
        </p:nvSpPr>
        <p:spPr/>
        <p:txBody>
          <a:bodyPr/>
          <a:lstStyle/>
          <a:p>
            <a:pPr>
              <a:defRPr/>
            </a:pPr>
            <a:fld id="{0D13AEEE-19BB-4709-8312-F830CB6A1008}" type="slidenum">
              <a:rPr lang="en-US"/>
              <a:pPr>
                <a:defRPr/>
              </a:pPr>
              <a:t>4</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399" y="329888"/>
            <a:ext cx="919937" cy="1094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066F66-0FD1-A00B-0365-6146C6CB5B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156" y="1405082"/>
            <a:ext cx="7222306" cy="5173963"/>
          </a:xfrm>
          <a:prstGeom prst="rect">
            <a:avLst/>
          </a:prstGeom>
        </p:spPr>
      </p:pic>
      <p:sp>
        <p:nvSpPr>
          <p:cNvPr id="2" name="Title 1"/>
          <p:cNvSpPr>
            <a:spLocks noGrp="1"/>
          </p:cNvSpPr>
          <p:nvPr>
            <p:ph type="title"/>
          </p:nvPr>
        </p:nvSpPr>
        <p:spPr>
          <a:xfrm>
            <a:off x="457200" y="202796"/>
            <a:ext cx="8229600" cy="1143000"/>
          </a:xfrm>
        </p:spPr>
        <p:txBody>
          <a:bodyPr>
            <a:normAutofit fontScale="90000"/>
          </a:bodyPr>
          <a:lstStyle/>
          <a:p>
            <a:pPr fontAlgn="auto">
              <a:spcAft>
                <a:spcPts val="0"/>
              </a:spcAft>
              <a:defRPr/>
            </a:pPr>
            <a:r>
              <a:rPr lang="en-US" dirty="0"/>
              <a:t>Open Water</a:t>
            </a:r>
            <a:br>
              <a:rPr lang="en-US" dirty="0"/>
            </a:br>
            <a:r>
              <a:rPr lang="en-US" dirty="0"/>
              <a:t>Safety Plan</a:t>
            </a:r>
          </a:p>
        </p:txBody>
      </p:sp>
      <p:sp>
        <p:nvSpPr>
          <p:cNvPr id="3" name="Content Placeholder 2"/>
          <p:cNvSpPr>
            <a:spLocks noGrp="1"/>
          </p:cNvSpPr>
          <p:nvPr>
            <p:ph idx="1"/>
          </p:nvPr>
        </p:nvSpPr>
        <p:spPr>
          <a:xfrm>
            <a:off x="247687" y="1545342"/>
            <a:ext cx="8885216" cy="5173963"/>
          </a:xfrm>
        </p:spPr>
        <p:txBody>
          <a:bodyPr>
            <a:normAutofit/>
          </a:bodyPr>
          <a:lstStyle/>
          <a:p>
            <a:pPr marL="457200" lvl="1" indent="0" fontAlgn="auto">
              <a:spcAft>
                <a:spcPts val="0"/>
              </a:spcAft>
              <a:buFont typeface="Wingdings 2"/>
              <a:buNone/>
              <a:defRPr/>
            </a:pPr>
            <a:endParaRPr lang="en-US" dirty="0"/>
          </a:p>
          <a:p>
            <a:pPr marL="457200" lvl="1" indent="0" fontAlgn="auto">
              <a:spcAft>
                <a:spcPts val="0"/>
              </a:spcAft>
              <a:buFont typeface="Wingdings 2"/>
              <a:buNone/>
              <a:defRPr/>
            </a:pPr>
            <a:endParaRPr lang="en-US" dirty="0"/>
          </a:p>
        </p:txBody>
      </p:sp>
      <p:pic>
        <p:nvPicPr>
          <p:cNvPr id="7172" name="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68617" y="208237"/>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15730" y="6187863"/>
            <a:ext cx="455463" cy="30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10"/>
          <p:cNvSpPr>
            <a:spLocks noGrp="1"/>
          </p:cNvSpPr>
          <p:nvPr>
            <p:ph type="sldNum" sz="quarter" idx="12"/>
          </p:nvPr>
        </p:nvSpPr>
        <p:spPr/>
        <p:txBody>
          <a:bodyPr/>
          <a:lstStyle/>
          <a:p>
            <a:pPr>
              <a:defRPr/>
            </a:pPr>
            <a:fld id="{EE45AB08-3311-4F5C-BF86-DD6339A6CDDF}" type="slidenum">
              <a:rPr lang="en-US"/>
              <a:pPr>
                <a:defRPr/>
              </a:pPr>
              <a:t>5</a:t>
            </a:fld>
            <a:endParaRPr lang="en-US" dirty="0"/>
          </a:p>
        </p:txBody>
      </p:sp>
      <p:sp>
        <p:nvSpPr>
          <p:cNvPr id="19" name="Rectangle 18"/>
          <p:cNvSpPr/>
          <p:nvPr/>
        </p:nvSpPr>
        <p:spPr>
          <a:xfrm>
            <a:off x="1182448" y="1554447"/>
            <a:ext cx="2620144" cy="1077218"/>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en-US" sz="1600" b="1" spc="150" dirty="0">
                <a:ln w="11430"/>
                <a:solidFill>
                  <a:srgbClr val="FFFF00"/>
                </a:solidFill>
                <a:effectLst>
                  <a:outerShdw blurRad="25400" algn="tl" rotWithShape="0">
                    <a:srgbClr val="000000">
                      <a:alpha val="43000"/>
                    </a:srgbClr>
                  </a:outerShdw>
                </a:effectLst>
                <a:latin typeface="+mn-lt"/>
                <a:cs typeface="+mn-cs"/>
              </a:rPr>
              <a:t>15&amp;O = 4K (4 Laps)</a:t>
            </a:r>
          </a:p>
          <a:p>
            <a:pPr algn="ctr" fontAlgn="auto">
              <a:spcBef>
                <a:spcPts val="0"/>
              </a:spcBef>
              <a:spcAft>
                <a:spcPts val="0"/>
              </a:spcAft>
              <a:defRPr/>
            </a:pPr>
            <a:r>
              <a:rPr lang="en-US" sz="1600" b="1" spc="150" dirty="0">
                <a:ln w="11430"/>
                <a:solidFill>
                  <a:srgbClr val="FFFF00"/>
                </a:solidFill>
                <a:effectLst>
                  <a:outerShdw blurRad="25400" algn="tl" rotWithShape="0">
                    <a:srgbClr val="000000">
                      <a:alpha val="43000"/>
                    </a:srgbClr>
                  </a:outerShdw>
                </a:effectLst>
                <a:latin typeface="+mn-lt"/>
                <a:cs typeface="+mn-cs"/>
              </a:rPr>
              <a:t>13-14 = 3K (3 Laps)</a:t>
            </a:r>
          </a:p>
          <a:p>
            <a:pPr algn="ctr" fontAlgn="auto">
              <a:spcBef>
                <a:spcPts val="0"/>
              </a:spcBef>
              <a:spcAft>
                <a:spcPts val="0"/>
              </a:spcAft>
              <a:defRPr/>
            </a:pPr>
            <a:r>
              <a:rPr lang="en-US" sz="1600" b="1" spc="150" dirty="0">
                <a:ln w="11430"/>
                <a:solidFill>
                  <a:srgbClr val="FFFF00"/>
                </a:solidFill>
                <a:effectLst>
                  <a:outerShdw blurRad="25400" algn="tl" rotWithShape="0">
                    <a:srgbClr val="000000">
                      <a:alpha val="43000"/>
                    </a:srgbClr>
                  </a:outerShdw>
                </a:effectLst>
                <a:latin typeface="+mn-lt"/>
                <a:cs typeface="+mn-cs"/>
              </a:rPr>
              <a:t> 11-12 = 2K (2 Laps)</a:t>
            </a:r>
          </a:p>
          <a:p>
            <a:pPr algn="ctr" fontAlgn="auto">
              <a:spcBef>
                <a:spcPts val="0"/>
              </a:spcBef>
              <a:spcAft>
                <a:spcPts val="0"/>
              </a:spcAft>
              <a:defRPr/>
            </a:pPr>
            <a:r>
              <a:rPr lang="en-US" sz="1600" b="1" spc="150" dirty="0">
                <a:ln w="11430"/>
                <a:solidFill>
                  <a:srgbClr val="FFFF00"/>
                </a:solidFill>
                <a:effectLst>
                  <a:outerShdw blurRad="25400" algn="tl" rotWithShape="0">
                    <a:srgbClr val="000000">
                      <a:alpha val="43000"/>
                    </a:srgbClr>
                  </a:outerShdw>
                </a:effectLst>
                <a:latin typeface="+mn-lt"/>
                <a:cs typeface="+mn-cs"/>
              </a:rPr>
              <a:t> 10&amp;U = 1K (1 Lap)</a:t>
            </a:r>
          </a:p>
        </p:txBody>
      </p:sp>
      <p:sp>
        <p:nvSpPr>
          <p:cNvPr id="10" name="TextBox 9"/>
          <p:cNvSpPr txBox="1"/>
          <p:nvPr/>
        </p:nvSpPr>
        <p:spPr>
          <a:xfrm>
            <a:off x="1956984" y="6235732"/>
            <a:ext cx="468543" cy="246221"/>
          </a:xfrm>
          <a:prstGeom prst="rect">
            <a:avLst/>
          </a:prstGeom>
          <a:solidFill>
            <a:srgbClr val="00B050"/>
          </a:solidFill>
        </p:spPr>
        <p:txBody>
          <a:bodyPr wrap="square" rtlCol="0">
            <a:spAutoFit/>
          </a:bodyPr>
          <a:lstStyle/>
          <a:p>
            <a:r>
              <a:rPr lang="en-US" sz="1000" dirty="0"/>
              <a:t>Start</a:t>
            </a:r>
          </a:p>
        </p:txBody>
      </p:sp>
      <p:pic>
        <p:nvPicPr>
          <p:cNvPr id="37" name="Picture 3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38366" y="2093056"/>
            <a:ext cx="434322" cy="235327"/>
          </a:xfrm>
          <a:prstGeom prst="rect">
            <a:avLst/>
          </a:prstGeom>
        </p:spPr>
      </p:pic>
      <p:sp>
        <p:nvSpPr>
          <p:cNvPr id="18" name="TextBox 17"/>
          <p:cNvSpPr txBox="1"/>
          <p:nvPr/>
        </p:nvSpPr>
        <p:spPr>
          <a:xfrm>
            <a:off x="6301300" y="4216611"/>
            <a:ext cx="1856598" cy="523220"/>
          </a:xfrm>
          <a:prstGeom prst="rect">
            <a:avLst/>
          </a:prstGeom>
          <a:noFill/>
        </p:spPr>
        <p:txBody>
          <a:bodyPr wrap="none" rtlCol="0">
            <a:spAutoFit/>
          </a:bodyPr>
          <a:lstStyle/>
          <a:p>
            <a:r>
              <a:rPr lang="en-US" sz="1400" dirty="0"/>
              <a:t>10-12 Lifeguards and</a:t>
            </a:r>
          </a:p>
          <a:p>
            <a:r>
              <a:rPr lang="en-US" sz="1400" dirty="0"/>
              <a:t>10 Rescue Kayakers</a:t>
            </a:r>
          </a:p>
        </p:txBody>
      </p:sp>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24447" y="188913"/>
            <a:ext cx="961053" cy="1143000"/>
          </a:xfrm>
          <a:prstGeom prst="rect">
            <a:avLst/>
          </a:prstGeom>
        </p:spPr>
      </p:pic>
      <p:sp>
        <p:nvSpPr>
          <p:cNvPr id="9" name="TextBox 8"/>
          <p:cNvSpPr txBox="1"/>
          <p:nvPr/>
        </p:nvSpPr>
        <p:spPr>
          <a:xfrm>
            <a:off x="4475099" y="6172200"/>
            <a:ext cx="630301" cy="276999"/>
          </a:xfrm>
          <a:prstGeom prst="rect">
            <a:avLst/>
          </a:prstGeom>
          <a:solidFill>
            <a:srgbClr val="FFDEDD"/>
          </a:solidFill>
        </p:spPr>
        <p:txBody>
          <a:bodyPr wrap="square" rtlCol="0">
            <a:spAutoFit/>
          </a:bodyPr>
          <a:lstStyle/>
          <a:p>
            <a:r>
              <a:rPr lang="en-US" sz="1200" b="1" dirty="0">
                <a:solidFill>
                  <a:srgbClr val="FF0000"/>
                </a:solidFill>
              </a:rPr>
              <a:t>Finish</a:t>
            </a:r>
          </a:p>
        </p:txBody>
      </p:sp>
      <p:sp>
        <p:nvSpPr>
          <p:cNvPr id="7" name="Rectangle 6"/>
          <p:cNvSpPr/>
          <p:nvPr/>
        </p:nvSpPr>
        <p:spPr>
          <a:xfrm rot="18838610">
            <a:off x="4329403" y="3911118"/>
            <a:ext cx="1047082" cy="307777"/>
          </a:xfrm>
          <a:prstGeom prst="rect">
            <a:avLst/>
          </a:prstGeom>
          <a:noFill/>
        </p:spPr>
        <p:txBody>
          <a:bodyPr wrap="none">
            <a:spAutoFit/>
          </a:bodyPr>
          <a:lstStyle/>
          <a:p>
            <a:pPr algn="ctr" fontAlgn="auto">
              <a:spcBef>
                <a:spcPts val="0"/>
              </a:spcBef>
              <a:spcAft>
                <a:spcPts val="0"/>
              </a:spcAft>
              <a:defRPr/>
            </a:pPr>
            <a:r>
              <a:rPr lang="en-US" sz="1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n-lt"/>
                <a:cs typeface="+mn-cs"/>
              </a:rPr>
              <a:t>500 Meters</a:t>
            </a:r>
          </a:p>
        </p:txBody>
      </p:sp>
      <p:sp>
        <p:nvSpPr>
          <p:cNvPr id="30" name="Oval 29">
            <a:extLst>
              <a:ext uri="{FF2B5EF4-FFF2-40B4-BE49-F238E27FC236}">
                <a16:creationId xmlns:a16="http://schemas.microsoft.com/office/drawing/2014/main" id="{C76B6A55-5C96-4552-961B-0AF60566B9CE}"/>
              </a:ext>
            </a:extLst>
          </p:cNvPr>
          <p:cNvSpPr/>
          <p:nvPr/>
        </p:nvSpPr>
        <p:spPr>
          <a:xfrm>
            <a:off x="6705600" y="2005112"/>
            <a:ext cx="186809" cy="193173"/>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81467605-8908-436F-AEDB-EFEB1149F4DB}"/>
              </a:ext>
            </a:extLst>
          </p:cNvPr>
          <p:cNvSpPr/>
          <p:nvPr/>
        </p:nvSpPr>
        <p:spPr>
          <a:xfrm rot="18984884">
            <a:off x="3008007" y="5680815"/>
            <a:ext cx="473307" cy="12616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5137FBBB-EDC1-4CAB-A88E-81663038B0EF}"/>
              </a:ext>
            </a:extLst>
          </p:cNvPr>
          <p:cNvSpPr/>
          <p:nvPr/>
        </p:nvSpPr>
        <p:spPr>
          <a:xfrm rot="7943457">
            <a:off x="6232588" y="2784290"/>
            <a:ext cx="473307" cy="12616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4A03C1E-2575-4467-B785-626BDC018C32}"/>
              </a:ext>
            </a:extLst>
          </p:cNvPr>
          <p:cNvSpPr/>
          <p:nvPr/>
        </p:nvSpPr>
        <p:spPr>
          <a:xfrm flipV="1">
            <a:off x="2438400" y="6097850"/>
            <a:ext cx="86138" cy="7227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C4FA037-CB72-461B-AFEC-C97644EAE8D2}"/>
              </a:ext>
            </a:extLst>
          </p:cNvPr>
          <p:cNvSpPr/>
          <p:nvPr/>
        </p:nvSpPr>
        <p:spPr>
          <a:xfrm>
            <a:off x="3548654" y="6222203"/>
            <a:ext cx="186809" cy="193173"/>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42EE125-2040-4BFD-9F59-40856039CE58}"/>
              </a:ext>
            </a:extLst>
          </p:cNvPr>
          <p:cNvSpPr/>
          <p:nvPr/>
        </p:nvSpPr>
        <p:spPr>
          <a:xfrm>
            <a:off x="2896383" y="6288780"/>
            <a:ext cx="186809" cy="193173"/>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28B1928-5D32-4DAF-8B32-F96C6963A894}"/>
              </a:ext>
            </a:extLst>
          </p:cNvPr>
          <p:cNvSpPr/>
          <p:nvPr/>
        </p:nvSpPr>
        <p:spPr>
          <a:xfrm flipV="1">
            <a:off x="2624047" y="6313090"/>
            <a:ext cx="86138" cy="7227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B15AD30-8A3B-419E-891C-4C4786BFB947}"/>
              </a:ext>
            </a:extLst>
          </p:cNvPr>
          <p:cNvSpPr txBox="1"/>
          <p:nvPr/>
        </p:nvSpPr>
        <p:spPr>
          <a:xfrm>
            <a:off x="1428067" y="2756380"/>
            <a:ext cx="1994919" cy="646331"/>
          </a:xfrm>
          <a:prstGeom prst="rect">
            <a:avLst/>
          </a:prstGeom>
          <a:noFill/>
        </p:spPr>
        <p:txBody>
          <a:bodyPr wrap="square" rtlCol="0">
            <a:spAutoFit/>
          </a:bodyPr>
          <a:lstStyle/>
          <a:p>
            <a:r>
              <a:rPr lang="en-US" b="1" spc="150" dirty="0">
                <a:ln w="11430"/>
                <a:solidFill>
                  <a:srgbClr val="FFFF00"/>
                </a:solidFill>
                <a:effectLst>
                  <a:outerShdw blurRad="25400" algn="tl" rotWithShape="0">
                    <a:srgbClr val="000000">
                      <a:alpha val="43000"/>
                    </a:srgbClr>
                  </a:outerShdw>
                </a:effectLst>
                <a:latin typeface="+mn-lt"/>
                <a:cs typeface="+mn-cs"/>
              </a:rPr>
              <a:t>In Water Start</a:t>
            </a:r>
          </a:p>
          <a:p>
            <a:r>
              <a:rPr lang="en-US" b="1" spc="150" dirty="0">
                <a:ln w="11430"/>
                <a:solidFill>
                  <a:srgbClr val="FFFF00"/>
                </a:solidFill>
                <a:effectLst>
                  <a:outerShdw blurRad="25400" algn="tl" rotWithShape="0">
                    <a:srgbClr val="000000">
                      <a:alpha val="43000"/>
                    </a:srgbClr>
                  </a:outerShdw>
                </a:effectLst>
                <a:latin typeface="+mn-lt"/>
                <a:cs typeface="+mn-cs"/>
              </a:rPr>
              <a:t>Beach Finish</a:t>
            </a:r>
          </a:p>
        </p:txBody>
      </p:sp>
      <p:pic>
        <p:nvPicPr>
          <p:cNvPr id="47" name="Picture 46">
            <a:extLst>
              <a:ext uri="{FF2B5EF4-FFF2-40B4-BE49-F238E27FC236}">
                <a16:creationId xmlns:a16="http://schemas.microsoft.com/office/drawing/2014/main" id="{00DE1999-8261-D79E-782D-D3F4D26540F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00628" y="5457490"/>
            <a:ext cx="127683" cy="385613"/>
          </a:xfrm>
          <a:prstGeom prst="rect">
            <a:avLst/>
          </a:prstGeom>
        </p:spPr>
      </p:pic>
      <p:pic>
        <p:nvPicPr>
          <p:cNvPr id="49" name="Picture 48">
            <a:extLst>
              <a:ext uri="{FF2B5EF4-FFF2-40B4-BE49-F238E27FC236}">
                <a16:creationId xmlns:a16="http://schemas.microsoft.com/office/drawing/2014/main" id="{8148D706-CB3E-1318-4F44-92D36E6A1D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71193" y="5739755"/>
            <a:ext cx="127683" cy="385613"/>
          </a:xfrm>
          <a:prstGeom prst="rect">
            <a:avLst/>
          </a:prstGeom>
        </p:spPr>
      </p:pic>
      <p:pic>
        <p:nvPicPr>
          <p:cNvPr id="50" name="Picture 49">
            <a:extLst>
              <a:ext uri="{FF2B5EF4-FFF2-40B4-BE49-F238E27FC236}">
                <a16:creationId xmlns:a16="http://schemas.microsoft.com/office/drawing/2014/main" id="{35CAC2BA-42F6-BD1D-524A-99FB720E2B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75029" y="5006918"/>
            <a:ext cx="434322" cy="305740"/>
          </a:xfrm>
          <a:prstGeom prst="rect">
            <a:avLst/>
          </a:prstGeom>
        </p:spPr>
      </p:pic>
      <p:pic>
        <p:nvPicPr>
          <p:cNvPr id="51" name="Picture 50">
            <a:extLst>
              <a:ext uri="{FF2B5EF4-FFF2-40B4-BE49-F238E27FC236}">
                <a16:creationId xmlns:a16="http://schemas.microsoft.com/office/drawing/2014/main" id="{F666A71A-0DF2-5A7E-2A8E-01E48CC450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28311" y="3538419"/>
            <a:ext cx="434322" cy="235327"/>
          </a:xfrm>
          <a:prstGeom prst="rect">
            <a:avLst/>
          </a:prstGeom>
        </p:spPr>
      </p:pic>
      <p:pic>
        <p:nvPicPr>
          <p:cNvPr id="52" name="Picture 51">
            <a:extLst>
              <a:ext uri="{FF2B5EF4-FFF2-40B4-BE49-F238E27FC236}">
                <a16:creationId xmlns:a16="http://schemas.microsoft.com/office/drawing/2014/main" id="{8C9BD400-0976-ACFE-8094-031D93A8F56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87812" y="2505865"/>
            <a:ext cx="434322" cy="235327"/>
          </a:xfrm>
          <a:prstGeom prst="rect">
            <a:avLst/>
          </a:prstGeom>
        </p:spPr>
      </p:pic>
      <p:pic>
        <p:nvPicPr>
          <p:cNvPr id="40" name="Picture 39">
            <a:extLst>
              <a:ext uri="{FF2B5EF4-FFF2-40B4-BE49-F238E27FC236}">
                <a16:creationId xmlns:a16="http://schemas.microsoft.com/office/drawing/2014/main" id="{54ED7EDF-783E-6221-5851-92238C67BC5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19007" y="3089669"/>
            <a:ext cx="434322" cy="235327"/>
          </a:xfrm>
          <a:prstGeom prst="rect">
            <a:avLst/>
          </a:prstGeom>
        </p:spPr>
      </p:pic>
      <p:pic>
        <p:nvPicPr>
          <p:cNvPr id="44" name="Picture 43">
            <a:extLst>
              <a:ext uri="{FF2B5EF4-FFF2-40B4-BE49-F238E27FC236}">
                <a16:creationId xmlns:a16="http://schemas.microsoft.com/office/drawing/2014/main" id="{402E74CE-5A2D-D844-0495-550F8A79BC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54032" y="4268340"/>
            <a:ext cx="434322" cy="235327"/>
          </a:xfrm>
          <a:prstGeom prst="rect">
            <a:avLst/>
          </a:prstGeom>
        </p:spPr>
      </p:pic>
      <p:pic>
        <p:nvPicPr>
          <p:cNvPr id="13" name="Picture 12">
            <a:extLst>
              <a:ext uri="{FF2B5EF4-FFF2-40B4-BE49-F238E27FC236}">
                <a16:creationId xmlns:a16="http://schemas.microsoft.com/office/drawing/2014/main" id="{DF0F625E-2E43-2D4D-09B2-FAA7BD152296}"/>
              </a:ext>
            </a:extLst>
          </p:cNvPr>
          <p:cNvPicPr>
            <a:picLocks noChangeAspect="1"/>
          </p:cNvPicPr>
          <p:nvPr/>
        </p:nvPicPr>
        <p:blipFill>
          <a:blip r:embed="rId10"/>
          <a:stretch>
            <a:fillRect/>
          </a:stretch>
        </p:blipFill>
        <p:spPr>
          <a:xfrm>
            <a:off x="2590800" y="5410200"/>
            <a:ext cx="438950" cy="237765"/>
          </a:xfrm>
          <a:prstGeom prst="rect">
            <a:avLst/>
          </a:prstGeom>
        </p:spPr>
      </p:pic>
      <p:pic>
        <p:nvPicPr>
          <p:cNvPr id="14" name="Picture 13">
            <a:extLst>
              <a:ext uri="{FF2B5EF4-FFF2-40B4-BE49-F238E27FC236}">
                <a16:creationId xmlns:a16="http://schemas.microsoft.com/office/drawing/2014/main" id="{25E269BC-FF5B-9CBF-2437-226EE8F7DB0C}"/>
              </a:ext>
            </a:extLst>
          </p:cNvPr>
          <p:cNvPicPr>
            <a:picLocks noChangeAspect="1"/>
          </p:cNvPicPr>
          <p:nvPr/>
        </p:nvPicPr>
        <p:blipFill>
          <a:blip r:embed="rId10"/>
          <a:stretch>
            <a:fillRect/>
          </a:stretch>
        </p:blipFill>
        <p:spPr>
          <a:xfrm>
            <a:off x="3434438" y="4672677"/>
            <a:ext cx="438950" cy="237765"/>
          </a:xfrm>
          <a:prstGeom prst="rect">
            <a:avLst/>
          </a:prstGeom>
        </p:spPr>
      </p:pic>
      <p:pic>
        <p:nvPicPr>
          <p:cNvPr id="15" name="Picture 14">
            <a:extLst>
              <a:ext uri="{FF2B5EF4-FFF2-40B4-BE49-F238E27FC236}">
                <a16:creationId xmlns:a16="http://schemas.microsoft.com/office/drawing/2014/main" id="{F6224882-849D-B22E-1F72-63573AEE02FE}"/>
              </a:ext>
            </a:extLst>
          </p:cNvPr>
          <p:cNvPicPr>
            <a:picLocks noChangeAspect="1"/>
          </p:cNvPicPr>
          <p:nvPr/>
        </p:nvPicPr>
        <p:blipFill>
          <a:blip r:embed="rId10"/>
          <a:stretch>
            <a:fillRect/>
          </a:stretch>
        </p:blipFill>
        <p:spPr>
          <a:xfrm>
            <a:off x="4182482" y="3767317"/>
            <a:ext cx="438950" cy="237765"/>
          </a:xfrm>
          <a:prstGeom prst="rect">
            <a:avLst/>
          </a:prstGeom>
        </p:spPr>
      </p:pic>
      <p:pic>
        <p:nvPicPr>
          <p:cNvPr id="16" name="Picture 15">
            <a:extLst>
              <a:ext uri="{FF2B5EF4-FFF2-40B4-BE49-F238E27FC236}">
                <a16:creationId xmlns:a16="http://schemas.microsoft.com/office/drawing/2014/main" id="{0E0075D5-3847-0348-9626-1F52C7E2B7AE}"/>
              </a:ext>
            </a:extLst>
          </p:cNvPr>
          <p:cNvPicPr>
            <a:picLocks noChangeAspect="1"/>
          </p:cNvPicPr>
          <p:nvPr/>
        </p:nvPicPr>
        <p:blipFill>
          <a:blip r:embed="rId10"/>
          <a:stretch>
            <a:fillRect/>
          </a:stretch>
        </p:blipFill>
        <p:spPr>
          <a:xfrm>
            <a:off x="3810000" y="5782035"/>
            <a:ext cx="438950" cy="237765"/>
          </a:xfrm>
          <a:prstGeom prst="rect">
            <a:avLst/>
          </a:prstGeom>
        </p:spPr>
      </p:pic>
      <p:sp>
        <p:nvSpPr>
          <p:cNvPr id="53" name="Arrow: Right 52">
            <a:extLst>
              <a:ext uri="{FF2B5EF4-FFF2-40B4-BE49-F238E27FC236}">
                <a16:creationId xmlns:a16="http://schemas.microsoft.com/office/drawing/2014/main" id="{45112E42-29D2-6E96-5258-62B55CA2C92D}"/>
              </a:ext>
            </a:extLst>
          </p:cNvPr>
          <p:cNvSpPr/>
          <p:nvPr/>
        </p:nvSpPr>
        <p:spPr>
          <a:xfrm rot="18984884">
            <a:off x="5941628" y="2539369"/>
            <a:ext cx="473307" cy="12616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5B286D2D-810C-B884-B031-AF3D3EFFAF05}"/>
              </a:ext>
            </a:extLst>
          </p:cNvPr>
          <p:cNvPicPr>
            <a:picLocks noChangeAspect="1"/>
          </p:cNvPicPr>
          <p:nvPr/>
        </p:nvPicPr>
        <p:blipFill>
          <a:blip r:embed="rId11"/>
          <a:stretch>
            <a:fillRect/>
          </a:stretch>
        </p:blipFill>
        <p:spPr>
          <a:xfrm>
            <a:off x="4379959" y="4688873"/>
            <a:ext cx="384081" cy="408467"/>
          </a:xfrm>
          <a:prstGeom prst="rect">
            <a:avLst/>
          </a:prstGeom>
        </p:spPr>
      </p:pic>
      <p:pic>
        <p:nvPicPr>
          <p:cNvPr id="24" name="Picture 23">
            <a:extLst>
              <a:ext uri="{FF2B5EF4-FFF2-40B4-BE49-F238E27FC236}">
                <a16:creationId xmlns:a16="http://schemas.microsoft.com/office/drawing/2014/main" id="{13B1B25C-67F2-BAE9-C8AA-F2DC050F674E}"/>
              </a:ext>
            </a:extLst>
          </p:cNvPr>
          <p:cNvPicPr>
            <a:picLocks noChangeAspect="1"/>
          </p:cNvPicPr>
          <p:nvPr/>
        </p:nvPicPr>
        <p:blipFill>
          <a:blip r:embed="rId12"/>
          <a:stretch>
            <a:fillRect/>
          </a:stretch>
        </p:blipFill>
        <p:spPr>
          <a:xfrm rot="12384170">
            <a:off x="3905462" y="6233346"/>
            <a:ext cx="274448" cy="2873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8195"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1143940595"/>
              </p:ext>
            </p:extLst>
          </p:nvPr>
        </p:nvGraphicFramePr>
        <p:xfrm>
          <a:off x="277813" y="2743200"/>
          <a:ext cx="8534400" cy="3009900"/>
        </p:xfrm>
        <a:graphic>
          <a:graphicData uri="http://schemas.openxmlformats.org/drawingml/2006/table">
            <a:tbl>
              <a:tblPr>
                <a:tableStyleId>{5C22544A-7EE6-4342-B048-85BDC9FD1C3A}</a:tableStyleId>
              </a:tblPr>
              <a:tblGrid>
                <a:gridCol w="1002764">
                  <a:extLst>
                    <a:ext uri="{9D8B030D-6E8A-4147-A177-3AD203B41FA5}">
                      <a16:colId xmlns:a16="http://schemas.microsoft.com/office/drawing/2014/main" val="20000"/>
                    </a:ext>
                  </a:extLst>
                </a:gridCol>
                <a:gridCol w="795672">
                  <a:extLst>
                    <a:ext uri="{9D8B030D-6E8A-4147-A177-3AD203B41FA5}">
                      <a16:colId xmlns:a16="http://schemas.microsoft.com/office/drawing/2014/main" val="20001"/>
                    </a:ext>
                  </a:extLst>
                </a:gridCol>
                <a:gridCol w="817471">
                  <a:extLst>
                    <a:ext uri="{9D8B030D-6E8A-4147-A177-3AD203B41FA5}">
                      <a16:colId xmlns:a16="http://schemas.microsoft.com/office/drawing/2014/main" val="20002"/>
                    </a:ext>
                  </a:extLst>
                </a:gridCol>
                <a:gridCol w="839271">
                  <a:extLst>
                    <a:ext uri="{9D8B030D-6E8A-4147-A177-3AD203B41FA5}">
                      <a16:colId xmlns:a16="http://schemas.microsoft.com/office/drawing/2014/main" val="20003"/>
                    </a:ext>
                  </a:extLst>
                </a:gridCol>
                <a:gridCol w="893769">
                  <a:extLst>
                    <a:ext uri="{9D8B030D-6E8A-4147-A177-3AD203B41FA5}">
                      <a16:colId xmlns:a16="http://schemas.microsoft.com/office/drawing/2014/main" val="20004"/>
                    </a:ext>
                  </a:extLst>
                </a:gridCol>
                <a:gridCol w="980966">
                  <a:extLst>
                    <a:ext uri="{9D8B030D-6E8A-4147-A177-3AD203B41FA5}">
                      <a16:colId xmlns:a16="http://schemas.microsoft.com/office/drawing/2014/main" val="20005"/>
                    </a:ext>
                  </a:extLst>
                </a:gridCol>
                <a:gridCol w="980966">
                  <a:extLst>
                    <a:ext uri="{9D8B030D-6E8A-4147-A177-3AD203B41FA5}">
                      <a16:colId xmlns:a16="http://schemas.microsoft.com/office/drawing/2014/main" val="20006"/>
                    </a:ext>
                  </a:extLst>
                </a:gridCol>
                <a:gridCol w="1079062">
                  <a:extLst>
                    <a:ext uri="{9D8B030D-6E8A-4147-A177-3AD203B41FA5}">
                      <a16:colId xmlns:a16="http://schemas.microsoft.com/office/drawing/2014/main" val="20007"/>
                    </a:ext>
                  </a:extLst>
                </a:gridCol>
                <a:gridCol w="1144459">
                  <a:extLst>
                    <a:ext uri="{9D8B030D-6E8A-4147-A177-3AD203B41FA5}">
                      <a16:colId xmlns:a16="http://schemas.microsoft.com/office/drawing/2014/main" val="20008"/>
                    </a:ext>
                  </a:extLst>
                </a:gridCol>
              </a:tblGrid>
              <a:tr h="297180">
                <a:tc>
                  <a:txBody>
                    <a:bodyPr/>
                    <a:lstStyle/>
                    <a:p>
                      <a:pPr algn="ctr" fontAlgn="b"/>
                      <a:r>
                        <a:rPr lang="en-US" sz="1400" u="none" strike="noStrike" dirty="0">
                          <a:effectLst/>
                        </a:rPr>
                        <a:t>Event</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Gender</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Age</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Distance</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Total</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Start Time</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1st Finish</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50% Finish</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Last Finish</a:t>
                      </a:r>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0"/>
                  </a:ext>
                </a:extLst>
              </a:tr>
              <a:tr h="297180">
                <a:tc>
                  <a:txBody>
                    <a:bodyPr/>
                    <a:lstStyle/>
                    <a:p>
                      <a:pPr algn="ctr" fontAlgn="b"/>
                      <a:r>
                        <a:rPr lang="en-US" sz="1400" u="none" strike="noStrike" dirty="0">
                          <a:effectLst/>
                        </a:rPr>
                        <a:t>1</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Boys</a:t>
                      </a:r>
                      <a:endParaRPr lang="en-US" sz="1400" b="0" i="0" u="none" strike="noStrike" dirty="0">
                        <a:effectLst/>
                        <a:latin typeface="Arial"/>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a:effectLst/>
                        </a:rPr>
                        <a:t>15 &amp; O</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4K</a:t>
                      </a:r>
                      <a:endParaRPr lang="en-US" sz="1400" b="0" i="0" u="none" strike="noStrike" dirty="0">
                        <a:effectLst/>
                        <a:latin typeface="Arial"/>
                      </a:endParaRPr>
                    </a:p>
                  </a:txBody>
                  <a:tcPr marL="9525" marR="9525" marT="9525" marB="0" anchor="b"/>
                </a:tc>
                <a:tc>
                  <a:txBody>
                    <a:bodyPr/>
                    <a:lstStyle/>
                    <a:p>
                      <a:pPr algn="ctr" fontAlgn="b"/>
                      <a:r>
                        <a:rPr lang="en-US" sz="1400" b="0" i="0" u="none" strike="noStrike" dirty="0">
                          <a:effectLst/>
                          <a:latin typeface="Arial"/>
                        </a:rPr>
                        <a:t>21</a:t>
                      </a:r>
                    </a:p>
                  </a:txBody>
                  <a:tcPr marL="9525" marR="9525" marT="9525" marB="0" anchor="b"/>
                </a:tc>
                <a:tc>
                  <a:txBody>
                    <a:bodyPr/>
                    <a:lstStyle/>
                    <a:p>
                      <a:pPr algn="ctr" fontAlgn="b"/>
                      <a:r>
                        <a:rPr lang="en-US" sz="1400" u="none" strike="noStrike" dirty="0">
                          <a:effectLst/>
                        </a:rPr>
                        <a:t>10:00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10:49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11:00</a:t>
                      </a:r>
                      <a:r>
                        <a:rPr lang="en-US" sz="1400" u="none" strike="noStrike" baseline="0" dirty="0">
                          <a:effectLst/>
                        </a:rPr>
                        <a:t> </a:t>
                      </a:r>
                      <a:r>
                        <a:rPr lang="en-US" sz="1400" u="none" strike="noStrike" dirty="0">
                          <a:effectLst/>
                        </a:rPr>
                        <a:t>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11:12 AM</a:t>
                      </a:r>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1"/>
                  </a:ext>
                </a:extLst>
              </a:tr>
              <a:tr h="297180">
                <a:tc>
                  <a:txBody>
                    <a:bodyPr/>
                    <a:lstStyle/>
                    <a:p>
                      <a:pPr algn="ctr" fontAlgn="b"/>
                      <a:r>
                        <a:rPr lang="en-US" sz="1400" u="none" strike="noStrike" dirty="0">
                          <a:effectLst/>
                        </a:rPr>
                        <a:t>2</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Girls</a:t>
                      </a:r>
                      <a:endParaRPr lang="en-US" sz="1400" b="0" i="0" u="none" strike="noStrike" dirty="0">
                        <a:effectLst/>
                        <a:latin typeface="Arial"/>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a:effectLst/>
                        </a:rPr>
                        <a:t>15 &amp; O</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4K</a:t>
                      </a:r>
                      <a:endParaRPr lang="en-US" sz="1400" b="0" i="0" u="none" strike="noStrike" dirty="0">
                        <a:effectLst/>
                        <a:latin typeface="Arial"/>
                      </a:endParaRPr>
                    </a:p>
                  </a:txBody>
                  <a:tcPr marL="9525" marR="9525" marT="9525" marB="0" anchor="b"/>
                </a:tc>
                <a:tc>
                  <a:txBody>
                    <a:bodyPr/>
                    <a:lstStyle/>
                    <a:p>
                      <a:pPr algn="ctr" fontAlgn="b"/>
                      <a:r>
                        <a:rPr lang="en-US" sz="1400" b="0" i="0" u="none" strike="noStrike" dirty="0">
                          <a:effectLst/>
                          <a:latin typeface="+mn-lt"/>
                        </a:rPr>
                        <a:t>11</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10:05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11:01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11:03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11:12 AM</a:t>
                      </a:r>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2"/>
                  </a:ext>
                </a:extLst>
              </a:tr>
              <a:tr h="297180">
                <a:tc>
                  <a:txBody>
                    <a:bodyPr/>
                    <a:lstStyle/>
                    <a:p>
                      <a:pPr algn="ctr" fontAlgn="b"/>
                      <a:r>
                        <a:rPr lang="en-US" sz="1400" u="none" strike="noStrike" dirty="0">
                          <a:effectLst/>
                        </a:rPr>
                        <a:t>3</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Boys</a:t>
                      </a:r>
                      <a:endParaRPr lang="en-US" sz="1400" b="0" i="0" u="none" strike="noStrike" dirty="0">
                        <a:effectLst/>
                        <a:latin typeface="Arial"/>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a:effectLst/>
                        </a:rPr>
                        <a:t>13-14</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3K</a:t>
                      </a:r>
                      <a:endParaRPr lang="en-US" sz="1400" b="0" i="0" u="none" strike="noStrike" dirty="0">
                        <a:effectLst/>
                        <a:latin typeface="Arial"/>
                      </a:endParaRPr>
                    </a:p>
                  </a:txBody>
                  <a:tcPr marL="9525" marR="9525" marT="9525" marB="0" anchor="b"/>
                </a:tc>
                <a:tc>
                  <a:txBody>
                    <a:bodyPr/>
                    <a:lstStyle/>
                    <a:p>
                      <a:pPr algn="ctr" fontAlgn="b"/>
                      <a:r>
                        <a:rPr lang="en-US" sz="1400" b="0" i="0" u="none" strike="noStrike" dirty="0">
                          <a:effectLst/>
                          <a:latin typeface="Arial"/>
                        </a:rPr>
                        <a:t>7</a:t>
                      </a:r>
                    </a:p>
                  </a:txBody>
                  <a:tcPr marL="9525" marR="9525" marT="9525" marB="0" anchor="b"/>
                </a:tc>
                <a:tc>
                  <a:txBody>
                    <a:bodyPr/>
                    <a:lstStyle/>
                    <a:p>
                      <a:pPr algn="ctr" fontAlgn="b"/>
                      <a:r>
                        <a:rPr lang="en-US" sz="1400" u="none" strike="noStrike" dirty="0">
                          <a:effectLst/>
                        </a:rPr>
                        <a:t>11:00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11:41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11:45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11:59 AM</a:t>
                      </a:r>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3"/>
                  </a:ext>
                </a:extLst>
              </a:tr>
              <a:tr h="335280">
                <a:tc>
                  <a:txBody>
                    <a:bodyPr/>
                    <a:lstStyle/>
                    <a:p>
                      <a:pPr algn="ctr" fontAlgn="b"/>
                      <a:r>
                        <a:rPr lang="en-US" sz="1400" u="none" strike="noStrike" dirty="0">
                          <a:effectLst/>
                        </a:rPr>
                        <a:t>4</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Girls</a:t>
                      </a:r>
                      <a:endParaRPr lang="en-US" sz="1400" b="0" i="0" u="none" strike="noStrike" dirty="0">
                        <a:effectLst/>
                        <a:latin typeface="Arial"/>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a:effectLst/>
                        </a:rPr>
                        <a:t>13-14</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3K</a:t>
                      </a:r>
                      <a:endParaRPr lang="en-US" sz="1400" b="0" i="0" u="none" strike="noStrike" dirty="0">
                        <a:effectLst/>
                        <a:latin typeface="Arial"/>
                      </a:endParaRPr>
                    </a:p>
                  </a:txBody>
                  <a:tcPr marL="9525" marR="9525" marT="9525" marB="0" anchor="b"/>
                </a:tc>
                <a:tc>
                  <a:txBody>
                    <a:bodyPr/>
                    <a:lstStyle/>
                    <a:p>
                      <a:pPr algn="ctr" fontAlgn="b"/>
                      <a:r>
                        <a:rPr lang="en-US" sz="1400" b="0" i="0" u="none" strike="noStrike" dirty="0">
                          <a:effectLst/>
                          <a:latin typeface="+mn-lt"/>
                        </a:rPr>
                        <a:t>8</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11:05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11:48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11:57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12:11 PM</a:t>
                      </a:r>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4"/>
                  </a:ext>
                </a:extLst>
              </a:tr>
              <a:tr h="297180">
                <a:tc>
                  <a:txBody>
                    <a:bodyPr/>
                    <a:lstStyle/>
                    <a:p>
                      <a:pPr algn="ctr" fontAlgn="b"/>
                      <a:r>
                        <a:rPr lang="en-US" sz="1400" u="none" strike="noStrike" dirty="0">
                          <a:effectLst/>
                        </a:rPr>
                        <a:t>5</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Boys</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11-12</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2K</a:t>
                      </a:r>
                      <a:endParaRPr lang="en-US" sz="1400" b="0" i="0" u="none" strike="noStrike" dirty="0">
                        <a:effectLst/>
                        <a:latin typeface="Arial"/>
                      </a:endParaRPr>
                    </a:p>
                  </a:txBody>
                  <a:tcPr marL="9525" marR="9525" marT="9525" marB="0" anchor="b"/>
                </a:tc>
                <a:tc>
                  <a:txBody>
                    <a:bodyPr/>
                    <a:lstStyle/>
                    <a:p>
                      <a:pPr algn="ctr" fontAlgn="b"/>
                      <a:r>
                        <a:rPr lang="en-US" sz="1400" b="0" i="0" u="none" strike="noStrike" dirty="0">
                          <a:effectLst/>
                          <a:latin typeface="+mn-lt"/>
                        </a:rPr>
                        <a:t>8</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11:50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12:20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12:24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12:27 PM</a:t>
                      </a:r>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5"/>
                  </a:ext>
                </a:extLst>
              </a:tr>
              <a:tr h="297180">
                <a:tc>
                  <a:txBody>
                    <a:bodyPr/>
                    <a:lstStyle/>
                    <a:p>
                      <a:pPr algn="ctr" fontAlgn="b"/>
                      <a:r>
                        <a:rPr lang="en-US" sz="1400" u="none" strike="noStrike" dirty="0">
                          <a:effectLst/>
                        </a:rPr>
                        <a:t>6</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Girls</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11-12</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2K</a:t>
                      </a:r>
                      <a:endParaRPr lang="en-US" sz="1400" b="0" i="0" u="none" strike="noStrike" dirty="0">
                        <a:effectLst/>
                        <a:latin typeface="Arial"/>
                      </a:endParaRPr>
                    </a:p>
                  </a:txBody>
                  <a:tcPr marL="9525" marR="9525" marT="9525" marB="0" anchor="b"/>
                </a:tc>
                <a:tc>
                  <a:txBody>
                    <a:bodyPr/>
                    <a:lstStyle/>
                    <a:p>
                      <a:pPr algn="ctr" fontAlgn="b"/>
                      <a:r>
                        <a:rPr lang="en-US" sz="1400" b="0" i="0" u="none" strike="noStrike" dirty="0">
                          <a:effectLst/>
                          <a:latin typeface="+mn-lt"/>
                        </a:rPr>
                        <a:t>13</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11:55 AM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12:28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12:30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12:39 PM</a:t>
                      </a:r>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6"/>
                  </a:ext>
                </a:extLst>
              </a:tr>
              <a:tr h="297180">
                <a:tc>
                  <a:txBody>
                    <a:bodyPr/>
                    <a:lstStyle/>
                    <a:p>
                      <a:pPr algn="ctr" fontAlgn="b"/>
                      <a:r>
                        <a:rPr lang="en-US" sz="1400" u="none" strike="noStrike" dirty="0">
                          <a:effectLst/>
                        </a:rPr>
                        <a:t>7</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Boys</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10 &amp; U</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1K</a:t>
                      </a:r>
                      <a:endParaRPr lang="en-US" sz="1400" b="0" i="0" u="none" strike="noStrike" dirty="0">
                        <a:effectLst/>
                        <a:latin typeface="Arial"/>
                      </a:endParaRPr>
                    </a:p>
                  </a:txBody>
                  <a:tcPr marL="9525" marR="9525" marT="9525" marB="0" anchor="b"/>
                </a:tc>
                <a:tc>
                  <a:txBody>
                    <a:bodyPr/>
                    <a:lstStyle/>
                    <a:p>
                      <a:pPr algn="ctr" fontAlgn="b"/>
                      <a:r>
                        <a:rPr lang="en-US" sz="1400" b="0" i="0" u="none" strike="noStrike" dirty="0">
                          <a:effectLst/>
                          <a:latin typeface="Arial"/>
                        </a:rPr>
                        <a:t>3</a:t>
                      </a:r>
                    </a:p>
                  </a:txBody>
                  <a:tcPr marL="9525" marR="9525" marT="9525" marB="0" anchor="b"/>
                </a:tc>
                <a:tc>
                  <a:txBody>
                    <a:bodyPr/>
                    <a:lstStyle/>
                    <a:p>
                      <a:pPr algn="ctr" fontAlgn="b"/>
                      <a:r>
                        <a:rPr lang="en-US" sz="1400" u="none" strike="noStrike" dirty="0">
                          <a:effectLst/>
                        </a:rPr>
                        <a:t>12:00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12:18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12:19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12:21 PM</a:t>
                      </a:r>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7"/>
                  </a:ext>
                </a:extLst>
              </a:tr>
              <a:tr h="297180">
                <a:tc>
                  <a:txBody>
                    <a:bodyPr/>
                    <a:lstStyle/>
                    <a:p>
                      <a:pPr algn="ctr" fontAlgn="b"/>
                      <a:r>
                        <a:rPr lang="en-US" sz="1400" u="none" strike="noStrike" dirty="0">
                          <a:effectLst/>
                        </a:rPr>
                        <a:t>8</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Girls</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10 &amp; U</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1K</a:t>
                      </a:r>
                      <a:endParaRPr lang="en-US" sz="1400" b="0" i="0" u="none" strike="noStrike" dirty="0">
                        <a:effectLst/>
                        <a:latin typeface="Arial"/>
                      </a:endParaRPr>
                    </a:p>
                  </a:txBody>
                  <a:tcPr marL="9525" marR="9525" marT="9525" marB="0" anchor="b"/>
                </a:tc>
                <a:tc>
                  <a:txBody>
                    <a:bodyPr/>
                    <a:lstStyle/>
                    <a:p>
                      <a:pPr algn="ctr" fontAlgn="b"/>
                      <a:r>
                        <a:rPr lang="en-US" sz="1400" b="0" i="0" u="none" strike="noStrike" dirty="0">
                          <a:effectLst/>
                          <a:latin typeface="+mn-lt"/>
                        </a:rPr>
                        <a:t>7</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12:00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12:17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12:20 PM</a:t>
                      </a:r>
                      <a:endParaRPr lang="en-US" sz="1400" b="0" i="0" u="none" strike="noStrike" dirty="0">
                        <a:effectLst/>
                        <a:latin typeface="Arial"/>
                      </a:endParaRPr>
                    </a:p>
                  </a:txBody>
                  <a:tcPr marL="9525" marR="9525" marT="9525" marB="0" anchor="b"/>
                </a:tc>
                <a:tc>
                  <a:txBody>
                    <a:bodyPr/>
                    <a:lstStyle/>
                    <a:p>
                      <a:pPr algn="ctr" fontAlgn="b"/>
                      <a:r>
                        <a:rPr lang="en-US" sz="1400" u="none" strike="noStrike" dirty="0">
                          <a:effectLst/>
                        </a:rPr>
                        <a:t>12:24 PM</a:t>
                      </a:r>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8"/>
                  </a:ext>
                </a:extLst>
              </a:tr>
              <a:tr h="297180">
                <a:tc gridSpan="4">
                  <a:txBody>
                    <a:bodyPr/>
                    <a:lstStyle/>
                    <a:p>
                      <a:pPr algn="ctr" fontAlgn="b"/>
                      <a:r>
                        <a:rPr lang="en-US" sz="1400" u="none" strike="noStrike" dirty="0">
                          <a:effectLst/>
                        </a:rPr>
                        <a:t>Total</a:t>
                      </a:r>
                      <a:endParaRPr lang="en-US" sz="1400" b="0" i="0" u="none" strike="noStrike" dirty="0">
                        <a:effectLst/>
                        <a:latin typeface="Arial"/>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400" u="none" strike="noStrike" dirty="0">
                          <a:effectLst/>
                        </a:rPr>
                        <a:t>78</a:t>
                      </a:r>
                    </a:p>
                  </a:txBody>
                  <a:tcPr marL="9525" marR="9525" marT="9525" marB="0" anchor="b"/>
                </a:tc>
                <a:tc>
                  <a:txBody>
                    <a:bodyPr/>
                    <a:lstStyle/>
                    <a:p>
                      <a:pPr algn="ctr" fontAlgn="b"/>
                      <a:endParaRPr lang="en-US" sz="1400" b="0" i="0" u="none" strike="noStrike" dirty="0">
                        <a:effectLst/>
                        <a:latin typeface="Arial"/>
                      </a:endParaRPr>
                    </a:p>
                  </a:txBody>
                  <a:tcPr marL="9525" marR="9525" marT="9525" marB="0" anchor="b"/>
                </a:tc>
                <a:tc>
                  <a:txBody>
                    <a:bodyPr/>
                    <a:lstStyle/>
                    <a:p>
                      <a:pPr algn="ctr" fontAlgn="b"/>
                      <a:endParaRPr lang="en-US" sz="1400" b="0" i="0" u="none" strike="noStrike" dirty="0">
                        <a:effectLst/>
                        <a:latin typeface="Arial"/>
                      </a:endParaRPr>
                    </a:p>
                  </a:txBody>
                  <a:tcPr marL="9525" marR="9525" marT="9525" marB="0" anchor="b"/>
                </a:tc>
                <a:tc>
                  <a:txBody>
                    <a:bodyPr/>
                    <a:lstStyle/>
                    <a:p>
                      <a:pPr algn="ctr" fontAlgn="b"/>
                      <a:endParaRPr lang="en-US" sz="1400" b="0" i="0" u="none" strike="noStrike" dirty="0">
                        <a:effectLst/>
                        <a:latin typeface="Arial"/>
                      </a:endParaRPr>
                    </a:p>
                  </a:txBody>
                  <a:tcPr marL="9525" marR="9525" marT="9525" marB="0" anchor="b"/>
                </a:tc>
                <a:tc>
                  <a:txBody>
                    <a:bodyPr/>
                    <a:lstStyle/>
                    <a:p>
                      <a:pPr algn="ctr" fontAlgn="b"/>
                      <a:endParaRPr lang="en-US" sz="1400" b="0" i="0" u="none" strike="noStrike" dirty="0">
                        <a:effectLst/>
                        <a:latin typeface="Arial"/>
                      </a:endParaRPr>
                    </a:p>
                  </a:txBody>
                  <a:tcPr marL="9525" marR="9525" marT="9525" marB="0" anchor="b"/>
                </a:tc>
                <a:extLst>
                  <a:ext uri="{0D108BD9-81ED-4DB2-BD59-A6C34878D82A}">
                    <a16:rowId xmlns:a16="http://schemas.microsoft.com/office/drawing/2014/main" val="10009"/>
                  </a:ext>
                </a:extLst>
              </a:tr>
            </a:tbl>
          </a:graphicData>
        </a:graphic>
      </p:graphicFrame>
      <p:sp>
        <p:nvSpPr>
          <p:cNvPr id="9" name="Rectangle 8"/>
          <p:cNvSpPr/>
          <p:nvPr/>
        </p:nvSpPr>
        <p:spPr>
          <a:xfrm>
            <a:off x="228600" y="1981200"/>
            <a:ext cx="8534400" cy="70788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b">
              <a:spcBef>
                <a:spcPts val="0"/>
              </a:spcBef>
              <a:spcAft>
                <a:spcPts val="0"/>
              </a:spcAft>
              <a:defRPr/>
            </a:pPr>
            <a:r>
              <a:rPr lang="en-US" sz="2000" b="1" dirty="0">
                <a:solidFill>
                  <a:prstClr val="black"/>
                </a:solidFill>
              </a:rPr>
              <a:t>The Open Water Championship 2024</a:t>
            </a:r>
          </a:p>
          <a:p>
            <a:pPr algn="ctr" fontAlgn="b">
              <a:spcBef>
                <a:spcPts val="0"/>
              </a:spcBef>
              <a:spcAft>
                <a:spcPts val="0"/>
              </a:spcAft>
              <a:defRPr/>
            </a:pPr>
            <a:r>
              <a:rPr lang="en-US" sz="2000" b="1" dirty="0">
                <a:solidFill>
                  <a:prstClr val="black"/>
                </a:solidFill>
              </a:rPr>
              <a:t>Ohio Open Water Championship</a:t>
            </a:r>
            <a:endParaRPr lang="en-US" sz="2000" b="1" dirty="0">
              <a:solidFill>
                <a:prstClr val="black"/>
              </a:solidFill>
              <a:latin typeface="Arial"/>
            </a:endParaRPr>
          </a:p>
        </p:txBody>
      </p:sp>
      <p:sp>
        <p:nvSpPr>
          <p:cNvPr id="5" name="Slide Number Placeholder 4"/>
          <p:cNvSpPr>
            <a:spLocks noGrp="1"/>
          </p:cNvSpPr>
          <p:nvPr>
            <p:ph type="sldNum" sz="quarter" idx="12"/>
          </p:nvPr>
        </p:nvSpPr>
        <p:spPr/>
        <p:txBody>
          <a:bodyPr/>
          <a:lstStyle/>
          <a:p>
            <a:pPr>
              <a:defRPr/>
            </a:pPr>
            <a:fld id="{8B00D268-892E-42E5-A311-00BA29755688}" type="slidenum">
              <a:rPr lang="en-US"/>
              <a:pPr>
                <a:defRPr/>
              </a:pPr>
              <a:t>6</a:t>
            </a:fld>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29400" y="228600"/>
            <a:ext cx="1005102" cy="11953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921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73269" y="1676400"/>
            <a:ext cx="8534400" cy="707886"/>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b">
              <a:spcBef>
                <a:spcPts val="0"/>
              </a:spcBef>
              <a:spcAft>
                <a:spcPts val="0"/>
              </a:spcAft>
              <a:defRPr/>
            </a:pPr>
            <a:r>
              <a:rPr lang="en-US" sz="2000" b="1" dirty="0">
                <a:solidFill>
                  <a:prstClr val="black"/>
                </a:solidFill>
              </a:rPr>
              <a:t>The Open Water Championship 2024</a:t>
            </a:r>
          </a:p>
          <a:p>
            <a:pPr algn="ctr" fontAlgn="b">
              <a:spcBef>
                <a:spcPts val="0"/>
              </a:spcBef>
              <a:spcAft>
                <a:spcPts val="0"/>
              </a:spcAft>
              <a:defRPr/>
            </a:pPr>
            <a:r>
              <a:rPr lang="en-US" sz="2000" b="1" dirty="0">
                <a:solidFill>
                  <a:prstClr val="black"/>
                </a:solidFill>
              </a:rPr>
              <a:t> Ohio Open Water Championship</a:t>
            </a:r>
            <a:endParaRPr lang="en-US" sz="2000" b="1" dirty="0">
              <a:solidFill>
                <a:prstClr val="black"/>
              </a:solidFill>
              <a:latin typeface="Aria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745301"/>
              </p:ext>
            </p:extLst>
          </p:nvPr>
        </p:nvGraphicFramePr>
        <p:xfrm>
          <a:off x="304800" y="2497138"/>
          <a:ext cx="8458200" cy="3675061"/>
        </p:xfrm>
        <a:graphic>
          <a:graphicData uri="http://schemas.openxmlformats.org/drawingml/2006/table">
            <a:tbl>
              <a:tblPr>
                <a:tableStyleId>{5C22544A-7EE6-4342-B048-85BDC9FD1C3A}</a:tableStyleId>
              </a:tblPr>
              <a:tblGrid>
                <a:gridCol w="1041431">
                  <a:extLst>
                    <a:ext uri="{9D8B030D-6E8A-4147-A177-3AD203B41FA5}">
                      <a16:colId xmlns:a16="http://schemas.microsoft.com/office/drawing/2014/main" val="20000"/>
                    </a:ext>
                  </a:extLst>
                </a:gridCol>
                <a:gridCol w="1111263">
                  <a:extLst>
                    <a:ext uri="{9D8B030D-6E8A-4147-A177-3AD203B41FA5}">
                      <a16:colId xmlns:a16="http://schemas.microsoft.com/office/drawing/2014/main" val="20001"/>
                    </a:ext>
                  </a:extLst>
                </a:gridCol>
                <a:gridCol w="700612">
                  <a:extLst>
                    <a:ext uri="{9D8B030D-6E8A-4147-A177-3AD203B41FA5}">
                      <a16:colId xmlns:a16="http://schemas.microsoft.com/office/drawing/2014/main" val="20002"/>
                    </a:ext>
                  </a:extLst>
                </a:gridCol>
                <a:gridCol w="1089840">
                  <a:extLst>
                    <a:ext uri="{9D8B030D-6E8A-4147-A177-3AD203B41FA5}">
                      <a16:colId xmlns:a16="http://schemas.microsoft.com/office/drawing/2014/main" val="20003"/>
                    </a:ext>
                  </a:extLst>
                </a:gridCol>
                <a:gridCol w="233538">
                  <a:extLst>
                    <a:ext uri="{9D8B030D-6E8A-4147-A177-3AD203B41FA5}">
                      <a16:colId xmlns:a16="http://schemas.microsoft.com/office/drawing/2014/main" val="20004"/>
                    </a:ext>
                  </a:extLst>
                </a:gridCol>
                <a:gridCol w="1040628">
                  <a:extLst>
                    <a:ext uri="{9D8B030D-6E8A-4147-A177-3AD203B41FA5}">
                      <a16:colId xmlns:a16="http://schemas.microsoft.com/office/drawing/2014/main" val="20005"/>
                    </a:ext>
                  </a:extLst>
                </a:gridCol>
                <a:gridCol w="1106645">
                  <a:extLst>
                    <a:ext uri="{9D8B030D-6E8A-4147-A177-3AD203B41FA5}">
                      <a16:colId xmlns:a16="http://schemas.microsoft.com/office/drawing/2014/main" val="20006"/>
                    </a:ext>
                  </a:extLst>
                </a:gridCol>
                <a:gridCol w="1106645">
                  <a:extLst>
                    <a:ext uri="{9D8B030D-6E8A-4147-A177-3AD203B41FA5}">
                      <a16:colId xmlns:a16="http://schemas.microsoft.com/office/drawing/2014/main" val="20007"/>
                    </a:ext>
                  </a:extLst>
                </a:gridCol>
                <a:gridCol w="1027598">
                  <a:extLst>
                    <a:ext uri="{9D8B030D-6E8A-4147-A177-3AD203B41FA5}">
                      <a16:colId xmlns:a16="http://schemas.microsoft.com/office/drawing/2014/main" val="20008"/>
                    </a:ext>
                  </a:extLst>
                </a:gridCol>
              </a:tblGrid>
              <a:tr h="282697">
                <a:tc>
                  <a:txBody>
                    <a:bodyPr/>
                    <a:lstStyle/>
                    <a:p>
                      <a:pPr algn="ctr" fontAlgn="b"/>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tc>
                <a:tc gridSpan="2">
                  <a:txBody>
                    <a:bodyPr/>
                    <a:lstStyle/>
                    <a:p>
                      <a:pPr algn="ctr" fontAlgn="b"/>
                      <a:r>
                        <a:rPr lang="en-US" sz="1600" u="none" strike="noStrike" dirty="0">
                          <a:effectLst/>
                        </a:rPr>
                        <a:t>In Water Ratios</a:t>
                      </a:r>
                      <a:endParaRPr lang="en-US" sz="1600" b="0" i="0" u="none" strike="noStrike" dirty="0">
                        <a:effectLst/>
                        <a:latin typeface="Arial"/>
                      </a:endParaRPr>
                    </a:p>
                  </a:txBody>
                  <a:tcPr marL="9526" marR="9526" marT="9526" marB="0" anchor="b"/>
                </a:tc>
                <a:tc hMerge="1">
                  <a:txBody>
                    <a:bodyPr/>
                    <a:lstStyle/>
                    <a:p>
                      <a:endParaRPr lang="en-US"/>
                    </a:p>
                  </a:txBody>
                  <a:tcPr/>
                </a:tc>
                <a:tc>
                  <a:txBody>
                    <a:bodyPr/>
                    <a:lstStyle/>
                    <a:p>
                      <a:pPr algn="ctr" fontAlgn="b"/>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tc>
                <a:tc gridSpan="2">
                  <a:txBody>
                    <a:bodyPr/>
                    <a:lstStyle/>
                    <a:p>
                      <a:pPr algn="ctr" fontAlgn="b"/>
                      <a:r>
                        <a:rPr lang="en-US" sz="1600" u="none" strike="noStrike" dirty="0">
                          <a:effectLst/>
                        </a:rPr>
                        <a:t>In Water Ratios</a:t>
                      </a:r>
                      <a:endParaRPr lang="en-US" sz="1600" b="0" i="0" u="none" strike="noStrike" dirty="0">
                        <a:effectLst/>
                        <a:latin typeface="Arial"/>
                      </a:endParaRPr>
                    </a:p>
                  </a:txBody>
                  <a:tcPr marL="9526" marR="9526" marT="9526" marB="0" anchor="b"/>
                </a:tc>
                <a:tc hMerge="1">
                  <a:txBody>
                    <a:bodyPr/>
                    <a:lstStyle/>
                    <a:p>
                      <a:endParaRPr lang="en-US"/>
                    </a:p>
                  </a:txBody>
                  <a:tcPr/>
                </a:tc>
                <a:extLst>
                  <a:ext uri="{0D108BD9-81ED-4DB2-BD59-A6C34878D82A}">
                    <a16:rowId xmlns:a16="http://schemas.microsoft.com/office/drawing/2014/main" val="10000"/>
                  </a:ext>
                </a:extLst>
              </a:tr>
              <a:tr h="282697">
                <a:tc>
                  <a:txBody>
                    <a:bodyPr/>
                    <a:lstStyle/>
                    <a:p>
                      <a:pPr algn="ctr" fontAlgn="b"/>
                      <a:r>
                        <a:rPr lang="en-US" sz="1600" u="none" strike="noStrike" dirty="0">
                          <a:effectLst/>
                        </a:rPr>
                        <a:t>Time</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In Water</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FR</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MED</a:t>
                      </a:r>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Time</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In Water</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FR</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MED</a:t>
                      </a:r>
                      <a:endParaRPr lang="en-US" sz="1600" b="0" i="0" u="none" strike="noStrike" dirty="0">
                        <a:effectLst/>
                        <a:latin typeface="Arial"/>
                      </a:endParaRPr>
                    </a:p>
                  </a:txBody>
                  <a:tcPr marL="9526" marR="9526" marT="9526" marB="0" anchor="b"/>
                </a:tc>
                <a:extLst>
                  <a:ext uri="{0D108BD9-81ED-4DB2-BD59-A6C34878D82A}">
                    <a16:rowId xmlns:a16="http://schemas.microsoft.com/office/drawing/2014/main" val="10001"/>
                  </a:ext>
                </a:extLst>
              </a:tr>
              <a:tr h="282697">
                <a:tc>
                  <a:txBody>
                    <a:bodyPr/>
                    <a:lstStyle/>
                    <a:p>
                      <a:pPr algn="ctr" fontAlgn="b"/>
                      <a:r>
                        <a:rPr lang="en-US" sz="1600" u="none" strike="noStrike" dirty="0">
                          <a:effectLst/>
                        </a:rPr>
                        <a:t>10:00 AM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Arial"/>
                        </a:rPr>
                        <a:t>21</a:t>
                      </a:r>
                    </a:p>
                  </a:txBody>
                  <a:tcPr marL="9526" marR="9526" marT="9526" marB="0" anchor="b"/>
                </a:tc>
                <a:tc>
                  <a:txBody>
                    <a:bodyPr/>
                    <a:lstStyle/>
                    <a:p>
                      <a:pPr algn="ctr" fontAlgn="b"/>
                      <a:r>
                        <a:rPr lang="en-US" sz="1600" u="none" strike="noStrike" dirty="0">
                          <a:effectLst/>
                        </a:rPr>
                        <a:t>1.3 </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Book Antiqua" panose="02040602050305030304" pitchFamily="18" charset="0"/>
                        </a:rPr>
                        <a:t>5.25</a:t>
                      </a: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11:50 AM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Arial"/>
                        </a:rPr>
                        <a:t>16</a:t>
                      </a:r>
                    </a:p>
                  </a:txBody>
                  <a:tcPr marL="9526" marR="9526" marT="9526" marB="0" anchor="b"/>
                </a:tc>
                <a:tc>
                  <a:txBody>
                    <a:bodyPr/>
                    <a:lstStyle/>
                    <a:p>
                      <a:pPr algn="ctr" fontAlgn="b"/>
                      <a:r>
                        <a:rPr lang="en-US" sz="1600" b="0" i="0" u="none" strike="noStrike" dirty="0">
                          <a:effectLst/>
                          <a:latin typeface="+mn-lt"/>
                        </a:rPr>
                        <a:t>1.0</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4.00 </a:t>
                      </a:r>
                      <a:endParaRPr lang="en-US" sz="1600" b="0" i="0" u="none" strike="noStrike" dirty="0">
                        <a:effectLst/>
                        <a:latin typeface="Arial"/>
                      </a:endParaRPr>
                    </a:p>
                  </a:txBody>
                  <a:tcPr marL="9526" marR="9526" marT="9526" marB="0" anchor="b"/>
                </a:tc>
                <a:extLst>
                  <a:ext uri="{0D108BD9-81ED-4DB2-BD59-A6C34878D82A}">
                    <a16:rowId xmlns:a16="http://schemas.microsoft.com/office/drawing/2014/main" val="10002"/>
                  </a:ext>
                </a:extLst>
              </a:tr>
              <a:tr h="282697">
                <a:tc>
                  <a:txBody>
                    <a:bodyPr/>
                    <a:lstStyle/>
                    <a:p>
                      <a:pPr algn="ctr" fontAlgn="b"/>
                      <a:r>
                        <a:rPr lang="en-US" sz="1600" u="none" strike="noStrike" dirty="0">
                          <a:effectLst/>
                        </a:rPr>
                        <a:t>10:10 AM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32</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2.0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8.00 </a:t>
                      </a:r>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12:00 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32</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2.0 </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8.00</a:t>
                      </a:r>
                      <a:endParaRPr lang="en-US" sz="1600" b="0" i="0" u="none" strike="noStrike" dirty="0">
                        <a:effectLst/>
                        <a:latin typeface="Arial"/>
                      </a:endParaRPr>
                    </a:p>
                  </a:txBody>
                  <a:tcPr marL="9526" marR="9526" marT="9526" marB="0" anchor="b"/>
                </a:tc>
                <a:extLst>
                  <a:ext uri="{0D108BD9-81ED-4DB2-BD59-A6C34878D82A}">
                    <a16:rowId xmlns:a16="http://schemas.microsoft.com/office/drawing/2014/main" val="10003"/>
                  </a:ext>
                </a:extLst>
              </a:tr>
              <a:tr h="282697">
                <a:tc>
                  <a:txBody>
                    <a:bodyPr/>
                    <a:lstStyle/>
                    <a:p>
                      <a:pPr algn="ctr" fontAlgn="b"/>
                      <a:r>
                        <a:rPr lang="en-US" sz="1600" u="none" strike="noStrike" dirty="0">
                          <a:effectLst/>
                        </a:rPr>
                        <a:t>10:20 AM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32</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2.0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8.00 </a:t>
                      </a:r>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12:10</a:t>
                      </a:r>
                      <a:r>
                        <a:rPr lang="en-US" sz="1600" u="none" strike="noStrike" baseline="0" dirty="0">
                          <a:effectLst/>
                        </a:rPr>
                        <a:t> </a:t>
                      </a:r>
                      <a:r>
                        <a:rPr lang="en-US" sz="1600" u="none" strike="noStrike" dirty="0">
                          <a:effectLst/>
                        </a:rPr>
                        <a:t>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29</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1.8 </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7.25</a:t>
                      </a:r>
                      <a:endParaRPr lang="en-US" sz="1600" b="0" i="0" u="none" strike="noStrike" dirty="0">
                        <a:effectLst/>
                        <a:latin typeface="Arial"/>
                      </a:endParaRPr>
                    </a:p>
                  </a:txBody>
                  <a:tcPr marL="9526" marR="9526" marT="9526" marB="0" anchor="b"/>
                </a:tc>
                <a:extLst>
                  <a:ext uri="{0D108BD9-81ED-4DB2-BD59-A6C34878D82A}">
                    <a16:rowId xmlns:a16="http://schemas.microsoft.com/office/drawing/2014/main" val="10004"/>
                  </a:ext>
                </a:extLst>
              </a:tr>
              <a:tr h="282697">
                <a:tc>
                  <a:txBody>
                    <a:bodyPr/>
                    <a:lstStyle/>
                    <a:p>
                      <a:pPr algn="ctr" fontAlgn="b"/>
                      <a:r>
                        <a:rPr lang="en-US" sz="1600" u="none" strike="noStrike" dirty="0">
                          <a:effectLst/>
                        </a:rPr>
                        <a:t>10:30 AM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32</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2.0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8.00 </a:t>
                      </a:r>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12:20 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21</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1.3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5.25 </a:t>
                      </a:r>
                      <a:endParaRPr lang="en-US" sz="1600" b="0" i="0" u="none" strike="noStrike" dirty="0">
                        <a:effectLst/>
                        <a:latin typeface="Arial"/>
                      </a:endParaRPr>
                    </a:p>
                  </a:txBody>
                  <a:tcPr marL="9526" marR="9526" marT="9526" marB="0" anchor="b"/>
                </a:tc>
                <a:extLst>
                  <a:ext uri="{0D108BD9-81ED-4DB2-BD59-A6C34878D82A}">
                    <a16:rowId xmlns:a16="http://schemas.microsoft.com/office/drawing/2014/main" val="10005"/>
                  </a:ext>
                </a:extLst>
              </a:tr>
              <a:tr h="282697">
                <a:tc>
                  <a:txBody>
                    <a:bodyPr/>
                    <a:lstStyle/>
                    <a:p>
                      <a:pPr algn="ctr" fontAlgn="b"/>
                      <a:r>
                        <a:rPr lang="en-US" sz="1600" u="none" strike="noStrike" dirty="0">
                          <a:effectLst/>
                        </a:rPr>
                        <a:t>10:40 AM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32</a:t>
                      </a:r>
                    </a:p>
                  </a:txBody>
                  <a:tcPr marL="9526" marR="9526" marT="9526" marB="0" anchor="b"/>
                </a:tc>
                <a:tc>
                  <a:txBody>
                    <a:bodyPr/>
                    <a:lstStyle/>
                    <a:p>
                      <a:pPr algn="ctr" fontAlgn="b"/>
                      <a:r>
                        <a:rPr lang="en-US" sz="1600" u="none" strike="noStrike" dirty="0">
                          <a:effectLst/>
                        </a:rPr>
                        <a:t>2.0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8.00 </a:t>
                      </a:r>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12:30 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Arial"/>
                        </a:rPr>
                        <a:t>6</a:t>
                      </a:r>
                    </a:p>
                  </a:txBody>
                  <a:tcPr marL="9526" marR="9526" marT="9526" marB="0" anchor="b"/>
                </a:tc>
                <a:tc>
                  <a:txBody>
                    <a:bodyPr/>
                    <a:lstStyle/>
                    <a:p>
                      <a:pPr algn="ctr" fontAlgn="b"/>
                      <a:r>
                        <a:rPr lang="en-US" sz="1600" u="none" strike="noStrike" dirty="0">
                          <a:effectLst/>
                        </a:rPr>
                        <a:t>0.4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1.50 </a:t>
                      </a:r>
                      <a:endParaRPr lang="en-US" sz="1600" b="0" i="0" u="none" strike="noStrike" dirty="0">
                        <a:effectLst/>
                        <a:latin typeface="Arial"/>
                      </a:endParaRPr>
                    </a:p>
                  </a:txBody>
                  <a:tcPr marL="9526" marR="9526" marT="9526" marB="0" anchor="b"/>
                </a:tc>
                <a:extLst>
                  <a:ext uri="{0D108BD9-81ED-4DB2-BD59-A6C34878D82A}">
                    <a16:rowId xmlns:a16="http://schemas.microsoft.com/office/drawing/2014/main" val="10006"/>
                  </a:ext>
                </a:extLst>
              </a:tr>
              <a:tr h="282697">
                <a:tc>
                  <a:txBody>
                    <a:bodyPr/>
                    <a:lstStyle/>
                    <a:p>
                      <a:pPr algn="ctr" fontAlgn="b"/>
                      <a:r>
                        <a:rPr lang="en-US" sz="1600" u="none" strike="noStrike" dirty="0">
                          <a:effectLst/>
                        </a:rPr>
                        <a:t>10:50 AM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Arial"/>
                        </a:rPr>
                        <a:t>31</a:t>
                      </a:r>
                    </a:p>
                  </a:txBody>
                  <a:tcPr marL="9526" marR="9526" marT="9526" marB="0" anchor="b"/>
                </a:tc>
                <a:tc>
                  <a:txBody>
                    <a:bodyPr/>
                    <a:lstStyle/>
                    <a:p>
                      <a:pPr algn="ctr" fontAlgn="b"/>
                      <a:r>
                        <a:rPr lang="en-US" sz="1600" b="0" i="0" u="none" strike="noStrike" dirty="0">
                          <a:effectLst/>
                          <a:latin typeface="Arial"/>
                        </a:rPr>
                        <a:t>1.9</a:t>
                      </a:r>
                    </a:p>
                  </a:txBody>
                  <a:tcPr marL="9526" marR="9526" marT="9526" marB="0" anchor="b"/>
                </a:tc>
                <a:tc>
                  <a:txBody>
                    <a:bodyPr/>
                    <a:lstStyle/>
                    <a:p>
                      <a:pPr algn="ctr" fontAlgn="b"/>
                      <a:r>
                        <a:rPr lang="en-US" sz="1600" u="none" strike="noStrike" dirty="0">
                          <a:effectLst/>
                        </a:rPr>
                        <a:t>7.75 </a:t>
                      </a:r>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12:40 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0</a:t>
                      </a:r>
                      <a:endParaRPr lang="en-US" sz="1600" b="0" i="0" u="none" strike="noStrike" dirty="0">
                        <a:effectLst/>
                        <a:latin typeface="Arial"/>
                      </a:endParaRPr>
                    </a:p>
                  </a:txBody>
                  <a:tcPr marL="9526" marR="9526" marT="9526" marB="0" anchor="b"/>
                </a:tc>
                <a:tc>
                  <a:txBody>
                    <a:bodyPr/>
                    <a:lstStyle/>
                    <a:p>
                      <a:pPr algn="ctr" fontAlgn="b"/>
                      <a:r>
                        <a:rPr kumimoji="0" lang="en-US" sz="1600" u="none" strike="noStrike" kern="1200" dirty="0">
                          <a:solidFill>
                            <a:schemeClr val="dk1"/>
                          </a:solidFill>
                          <a:effectLst/>
                          <a:latin typeface="+mn-lt"/>
                          <a:ea typeface="+mn-ea"/>
                          <a:cs typeface="+mn-cs"/>
                        </a:rPr>
                        <a:t>N/A</a:t>
                      </a:r>
                    </a:p>
                  </a:txBody>
                  <a:tcPr marL="9526" marR="9526" marT="9526" marB="0" anchor="b"/>
                </a:tc>
                <a:tc>
                  <a:txBody>
                    <a:bodyPr/>
                    <a:lstStyle/>
                    <a:p>
                      <a:pPr marL="0" algn="ctr" rtl="0" eaLnBrk="1" fontAlgn="b" latinLnBrk="0" hangingPunct="1"/>
                      <a:r>
                        <a:rPr kumimoji="0" lang="en-US" sz="1600" u="none" strike="noStrike" kern="1200" dirty="0">
                          <a:solidFill>
                            <a:schemeClr val="dk1"/>
                          </a:solidFill>
                          <a:effectLst/>
                          <a:latin typeface="+mn-lt"/>
                          <a:ea typeface="+mn-ea"/>
                          <a:cs typeface="+mn-cs"/>
                        </a:rPr>
                        <a:t>N/A</a:t>
                      </a:r>
                    </a:p>
                  </a:txBody>
                  <a:tcPr marL="9526" marR="9526" marT="9526" marB="0" anchor="b"/>
                </a:tc>
                <a:extLst>
                  <a:ext uri="{0D108BD9-81ED-4DB2-BD59-A6C34878D82A}">
                    <a16:rowId xmlns:a16="http://schemas.microsoft.com/office/drawing/2014/main" val="10007"/>
                  </a:ext>
                </a:extLst>
              </a:tr>
              <a:tr h="282697">
                <a:tc>
                  <a:txBody>
                    <a:bodyPr/>
                    <a:lstStyle/>
                    <a:p>
                      <a:pPr algn="ctr" fontAlgn="b"/>
                      <a:r>
                        <a:rPr lang="en-US" sz="1600" u="none" strike="noStrike" dirty="0">
                          <a:effectLst/>
                        </a:rPr>
                        <a:t>11:00 AM</a:t>
                      </a:r>
                      <a:endParaRPr lang="en-US" sz="1600" b="0" i="0" u="none" strike="noStrike" dirty="0">
                        <a:effectLst/>
                        <a:latin typeface="Arial"/>
                      </a:endParaRPr>
                    </a:p>
                  </a:txBody>
                  <a:tcPr marL="9526" marR="9526" marT="9526" marB="0" anchor="b">
                    <a:solidFill>
                      <a:schemeClr val="tx1"/>
                    </a:solidFill>
                  </a:tcPr>
                </a:tc>
                <a:tc>
                  <a:txBody>
                    <a:bodyPr/>
                    <a:lstStyle/>
                    <a:p>
                      <a:pPr algn="ctr" fontAlgn="b"/>
                      <a:r>
                        <a:rPr lang="en-US" sz="1600" b="0" i="0" u="none" strike="noStrike" dirty="0">
                          <a:effectLst/>
                          <a:latin typeface="+mn-lt"/>
                        </a:rPr>
                        <a:t>29</a:t>
                      </a:r>
                      <a:endParaRPr lang="en-US" sz="1600" b="0" i="0" u="none" strike="noStrike" dirty="0">
                        <a:effectLst/>
                        <a:latin typeface="Arial"/>
                      </a:endParaRPr>
                    </a:p>
                  </a:txBody>
                  <a:tcPr marL="9526" marR="9526" marT="9526" marB="0" anchor="b">
                    <a:solidFill>
                      <a:schemeClr val="tx1"/>
                    </a:solidFill>
                  </a:tcPr>
                </a:tc>
                <a:tc>
                  <a:txBody>
                    <a:bodyPr/>
                    <a:lstStyle/>
                    <a:p>
                      <a:pPr algn="ctr" fontAlgn="b"/>
                      <a:r>
                        <a:rPr lang="en-US" sz="1600" u="none" strike="noStrike" dirty="0">
                          <a:effectLst/>
                        </a:rPr>
                        <a:t>1.8 </a:t>
                      </a:r>
                      <a:endParaRPr lang="en-US" sz="1600" b="0" i="0" u="none" strike="noStrike" dirty="0">
                        <a:effectLst/>
                        <a:latin typeface="Arial"/>
                      </a:endParaRPr>
                    </a:p>
                  </a:txBody>
                  <a:tcPr marL="9526" marR="9526" marT="9526" marB="0" anchor="b">
                    <a:solidFill>
                      <a:schemeClr val="tx1"/>
                    </a:solidFill>
                  </a:tcPr>
                </a:tc>
                <a:tc>
                  <a:txBody>
                    <a:bodyPr/>
                    <a:lstStyle/>
                    <a:p>
                      <a:pPr algn="ctr" fontAlgn="b"/>
                      <a:r>
                        <a:rPr lang="en-US" sz="1600" u="none" strike="noStrike" dirty="0">
                          <a:effectLst/>
                        </a:rPr>
                        <a:t>7.25 </a:t>
                      </a:r>
                      <a:endParaRPr lang="en-US" sz="1600" b="0" i="0" u="none" strike="noStrike" dirty="0">
                        <a:effectLst/>
                        <a:latin typeface="Arial"/>
                      </a:endParaRPr>
                    </a:p>
                  </a:txBody>
                  <a:tcPr marL="9526" marR="9526" marT="9526" marB="0" anchor="b">
                    <a:solidFill>
                      <a:schemeClr val="tx1"/>
                    </a:solidFill>
                  </a:tcPr>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12:50 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0</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N/A</a:t>
                      </a:r>
                    </a:p>
                  </a:txBody>
                  <a:tcPr marL="9526" marR="9526" marT="9526" marB="0" anchor="b"/>
                </a:tc>
                <a:tc>
                  <a:txBody>
                    <a:bodyPr/>
                    <a:lstStyle/>
                    <a:p>
                      <a:pPr algn="ctr" fontAlgn="b"/>
                      <a:r>
                        <a:rPr lang="en-US" sz="1600" u="none" strike="noStrike" dirty="0">
                          <a:effectLst/>
                        </a:rPr>
                        <a:t>N/A</a:t>
                      </a:r>
                    </a:p>
                  </a:txBody>
                  <a:tcPr marL="9526" marR="9526" marT="9526" marB="0" anchor="b"/>
                </a:tc>
                <a:extLst>
                  <a:ext uri="{0D108BD9-81ED-4DB2-BD59-A6C34878D82A}">
                    <a16:rowId xmlns:a16="http://schemas.microsoft.com/office/drawing/2014/main" val="10008"/>
                  </a:ext>
                </a:extLst>
              </a:tr>
              <a:tr h="282697">
                <a:tc>
                  <a:txBody>
                    <a:bodyPr/>
                    <a:lstStyle/>
                    <a:p>
                      <a:pPr marL="0" algn="ctr" rtl="0" eaLnBrk="1" fontAlgn="b" latinLnBrk="0" hangingPunct="1"/>
                      <a:r>
                        <a:rPr kumimoji="0" lang="en-US" sz="1600" u="none" strike="noStrike" kern="1200" dirty="0">
                          <a:solidFill>
                            <a:schemeClr val="bg1"/>
                          </a:solidFill>
                          <a:effectLst/>
                          <a:latin typeface="+mn-lt"/>
                          <a:ea typeface="+mn-ea"/>
                          <a:cs typeface="+mn-cs"/>
                        </a:rPr>
                        <a:t>11:10</a:t>
                      </a:r>
                      <a:r>
                        <a:rPr kumimoji="0" lang="en-US" sz="1600" u="none" strike="noStrike" kern="1200" dirty="0">
                          <a:solidFill>
                            <a:schemeClr val="dk1"/>
                          </a:solidFill>
                          <a:effectLst/>
                          <a:latin typeface="+mn-lt"/>
                          <a:ea typeface="+mn-ea"/>
                          <a:cs typeface="+mn-cs"/>
                        </a:rPr>
                        <a:t> AM</a:t>
                      </a:r>
                    </a:p>
                  </a:txBody>
                  <a:tcPr marL="9526" marR="9526" marT="9526" marB="0" anchor="b">
                    <a:solidFill>
                      <a:srgbClr val="FFFF00"/>
                    </a:solidFill>
                  </a:tcPr>
                </a:tc>
                <a:tc>
                  <a:txBody>
                    <a:bodyPr/>
                    <a:lstStyle/>
                    <a:p>
                      <a:pPr marL="0" algn="ctr" rtl="0" eaLnBrk="1" fontAlgn="b" latinLnBrk="0" hangingPunct="1"/>
                      <a:r>
                        <a:rPr kumimoji="0" lang="en-US" sz="1600" u="none" strike="noStrike" kern="1200" dirty="0">
                          <a:solidFill>
                            <a:schemeClr val="dk1"/>
                          </a:solidFill>
                          <a:effectLst/>
                          <a:latin typeface="+mn-lt"/>
                          <a:ea typeface="+mn-ea"/>
                          <a:cs typeface="+mn-cs"/>
                        </a:rPr>
                        <a:t>16</a:t>
                      </a:r>
                    </a:p>
                  </a:txBody>
                  <a:tcPr marL="9526" marR="9526" marT="9526" marB="0" anchor="b">
                    <a:solidFill>
                      <a:srgbClr val="FFFF00"/>
                    </a:solidFill>
                  </a:tcPr>
                </a:tc>
                <a:tc>
                  <a:txBody>
                    <a:bodyPr/>
                    <a:lstStyle/>
                    <a:p>
                      <a:pPr marL="0" algn="ctr" rtl="0" eaLnBrk="1" fontAlgn="b" latinLnBrk="0" hangingPunct="1"/>
                      <a:r>
                        <a:rPr kumimoji="0" lang="en-US" sz="1600" u="none" strike="noStrike" kern="1200" dirty="0">
                          <a:solidFill>
                            <a:schemeClr val="dk1"/>
                          </a:solidFill>
                          <a:effectLst/>
                          <a:latin typeface="+mn-lt"/>
                          <a:ea typeface="+mn-ea"/>
                          <a:cs typeface="+mn-cs"/>
                        </a:rPr>
                        <a:t>1.0</a:t>
                      </a:r>
                    </a:p>
                  </a:txBody>
                  <a:tcPr marL="9526" marR="9526" marT="9526" marB="0" anchor="b">
                    <a:solidFill>
                      <a:srgbClr val="FFFF00"/>
                    </a:solidFill>
                  </a:tcPr>
                </a:tc>
                <a:tc>
                  <a:txBody>
                    <a:bodyPr/>
                    <a:lstStyle/>
                    <a:p>
                      <a:pPr marL="0" algn="ctr" rtl="0" eaLnBrk="1" fontAlgn="b" latinLnBrk="0" hangingPunct="1"/>
                      <a:r>
                        <a:rPr kumimoji="0" lang="en-US" sz="1600" u="none" strike="noStrike" kern="1200" dirty="0">
                          <a:solidFill>
                            <a:schemeClr val="dk1"/>
                          </a:solidFill>
                          <a:effectLst/>
                          <a:latin typeface="+mn-lt"/>
                          <a:ea typeface="+mn-ea"/>
                          <a:cs typeface="+mn-cs"/>
                        </a:rPr>
                        <a:t>4.00 </a:t>
                      </a:r>
                    </a:p>
                  </a:txBody>
                  <a:tcPr marL="9526" marR="9526" marT="9526" marB="0" anchor="b">
                    <a:solidFill>
                      <a:srgbClr val="FFFF00"/>
                    </a:solidFill>
                  </a:tcPr>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1:00 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0</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N/A</a:t>
                      </a:r>
                    </a:p>
                  </a:txBody>
                  <a:tcPr marL="9526" marR="9526" marT="9526" marB="0" anchor="b"/>
                </a:tc>
                <a:tc>
                  <a:txBody>
                    <a:bodyPr/>
                    <a:lstStyle/>
                    <a:p>
                      <a:pPr algn="ctr" fontAlgn="b"/>
                      <a:r>
                        <a:rPr lang="en-US" sz="1600" u="none" strike="noStrike" dirty="0">
                          <a:effectLst/>
                        </a:rPr>
                        <a:t>N/A</a:t>
                      </a:r>
                    </a:p>
                  </a:txBody>
                  <a:tcPr marL="9526" marR="9526" marT="9526" marB="0" anchor="b"/>
                </a:tc>
                <a:extLst>
                  <a:ext uri="{0D108BD9-81ED-4DB2-BD59-A6C34878D82A}">
                    <a16:rowId xmlns:a16="http://schemas.microsoft.com/office/drawing/2014/main" val="10009"/>
                  </a:ext>
                </a:extLst>
              </a:tr>
              <a:tr h="282697">
                <a:tc>
                  <a:txBody>
                    <a:bodyPr/>
                    <a:lstStyle/>
                    <a:p>
                      <a:pPr algn="ctr" fontAlgn="b"/>
                      <a:r>
                        <a:rPr lang="en-US" sz="1600" u="none" strike="noStrike" dirty="0">
                          <a:effectLst/>
                        </a:rPr>
                        <a:t>11:20 AM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15</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Arial"/>
                        </a:rPr>
                        <a:t>0.9</a:t>
                      </a:r>
                    </a:p>
                  </a:txBody>
                  <a:tcPr marL="9526" marR="9526" marT="9526" marB="0" anchor="b"/>
                </a:tc>
                <a:tc>
                  <a:txBody>
                    <a:bodyPr/>
                    <a:lstStyle/>
                    <a:p>
                      <a:pPr algn="ctr" fontAlgn="b"/>
                      <a:r>
                        <a:rPr lang="en-US" sz="1600" u="none" strike="noStrike" dirty="0">
                          <a:effectLst/>
                        </a:rPr>
                        <a:t>3.75 </a:t>
                      </a:r>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1:10 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0</a:t>
                      </a:r>
                    </a:p>
                  </a:txBody>
                  <a:tcPr marL="9526" marR="9526" marT="9526" marB="0" anchor="b"/>
                </a:tc>
                <a:tc>
                  <a:txBody>
                    <a:bodyPr/>
                    <a:lstStyle/>
                    <a:p>
                      <a:pPr algn="ctr" fontAlgn="b"/>
                      <a:r>
                        <a:rPr lang="en-US" sz="1600" u="none" strike="noStrike" dirty="0">
                          <a:effectLst/>
                        </a:rPr>
                        <a:t>N/A</a:t>
                      </a:r>
                    </a:p>
                  </a:txBody>
                  <a:tcPr marL="9526" marR="9526" marT="9526" marB="0" anchor="b"/>
                </a:tc>
                <a:tc>
                  <a:txBody>
                    <a:bodyPr/>
                    <a:lstStyle/>
                    <a:p>
                      <a:pPr algn="ctr" fontAlgn="b"/>
                      <a:r>
                        <a:rPr lang="en-US" sz="1600" u="none" strike="noStrike" dirty="0">
                          <a:effectLst/>
                        </a:rPr>
                        <a:t>N/A</a:t>
                      </a:r>
                    </a:p>
                  </a:txBody>
                  <a:tcPr marL="9526" marR="9526" marT="9526" marB="0" anchor="b"/>
                </a:tc>
                <a:extLst>
                  <a:ext uri="{0D108BD9-81ED-4DB2-BD59-A6C34878D82A}">
                    <a16:rowId xmlns:a16="http://schemas.microsoft.com/office/drawing/2014/main" val="10010"/>
                  </a:ext>
                </a:extLst>
              </a:tr>
              <a:tr h="282697">
                <a:tc>
                  <a:txBody>
                    <a:bodyPr/>
                    <a:lstStyle/>
                    <a:p>
                      <a:pPr algn="ctr" fontAlgn="b"/>
                      <a:r>
                        <a:rPr lang="en-US" sz="1600" u="none" strike="noStrike" dirty="0">
                          <a:effectLst/>
                        </a:rPr>
                        <a:t>11:30 AM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15</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0.9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3.75 </a:t>
                      </a:r>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1:20 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0</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N/A</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N/A</a:t>
                      </a:r>
                      <a:endParaRPr lang="en-US" sz="1600" b="0" i="0" u="none" strike="noStrike" dirty="0">
                        <a:effectLst/>
                        <a:latin typeface="Arial"/>
                      </a:endParaRPr>
                    </a:p>
                  </a:txBody>
                  <a:tcPr marL="9526" marR="9526" marT="9526" marB="0" anchor="b"/>
                </a:tc>
                <a:extLst>
                  <a:ext uri="{0D108BD9-81ED-4DB2-BD59-A6C34878D82A}">
                    <a16:rowId xmlns:a16="http://schemas.microsoft.com/office/drawing/2014/main" val="10011"/>
                  </a:ext>
                </a:extLst>
              </a:tr>
              <a:tr h="282697">
                <a:tc>
                  <a:txBody>
                    <a:bodyPr/>
                    <a:lstStyle/>
                    <a:p>
                      <a:pPr algn="ctr" fontAlgn="b"/>
                      <a:r>
                        <a:rPr lang="en-US" sz="1600" u="none" strike="noStrike" dirty="0">
                          <a:effectLst/>
                        </a:rPr>
                        <a:t>11:40 AM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15</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0.9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3.75</a:t>
                      </a:r>
                      <a:endParaRPr lang="en-US" sz="1600" b="0" i="0" u="none" strike="noStrike" dirty="0">
                        <a:effectLst/>
                        <a:latin typeface="Arial"/>
                      </a:endParaRPr>
                    </a:p>
                  </a:txBody>
                  <a:tcPr marL="9526" marR="9526" marT="9526" marB="0" anchor="b"/>
                </a:tc>
                <a:tc>
                  <a:txBody>
                    <a:bodyPr/>
                    <a:lstStyle/>
                    <a:p>
                      <a:pPr algn="ctr" fontAlgn="b"/>
                      <a:endParaRPr lang="en-US" sz="1600" b="0" i="0" u="none" strike="noStrike" dirty="0">
                        <a:effectLst/>
                        <a:latin typeface="Arial"/>
                      </a:endParaRPr>
                    </a:p>
                  </a:txBody>
                  <a:tcPr marL="9526" marR="9526" marT="9526" marB="0" anchor="b">
                    <a:noFill/>
                  </a:tcPr>
                </a:tc>
                <a:tc>
                  <a:txBody>
                    <a:bodyPr/>
                    <a:lstStyle/>
                    <a:p>
                      <a:pPr algn="ctr" fontAlgn="b"/>
                      <a:r>
                        <a:rPr lang="en-US" sz="1600" u="none" strike="noStrike" dirty="0">
                          <a:effectLst/>
                        </a:rPr>
                        <a:t>1:30 PM</a:t>
                      </a:r>
                      <a:endParaRPr lang="en-US" sz="1600" b="0" i="0" u="none" strike="noStrike" dirty="0">
                        <a:effectLst/>
                        <a:latin typeface="Arial"/>
                      </a:endParaRPr>
                    </a:p>
                  </a:txBody>
                  <a:tcPr marL="9526" marR="9526" marT="9526" marB="0" anchor="b"/>
                </a:tc>
                <a:tc>
                  <a:txBody>
                    <a:bodyPr/>
                    <a:lstStyle/>
                    <a:p>
                      <a:pPr algn="ctr" fontAlgn="b"/>
                      <a:r>
                        <a:rPr lang="en-US" sz="1600" b="0" i="0" u="none" strike="noStrike" dirty="0">
                          <a:effectLst/>
                          <a:latin typeface="+mn-lt"/>
                        </a:rPr>
                        <a:t>0</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N/A </a:t>
                      </a:r>
                      <a:endParaRPr lang="en-US" sz="1600" b="0" i="0" u="none" strike="noStrike" dirty="0">
                        <a:effectLst/>
                        <a:latin typeface="Arial"/>
                      </a:endParaRPr>
                    </a:p>
                  </a:txBody>
                  <a:tcPr marL="9526" marR="9526" marT="9526" marB="0" anchor="b"/>
                </a:tc>
                <a:tc>
                  <a:txBody>
                    <a:bodyPr/>
                    <a:lstStyle/>
                    <a:p>
                      <a:pPr algn="ctr" fontAlgn="b"/>
                      <a:r>
                        <a:rPr lang="en-US" sz="1600" u="none" strike="noStrike" dirty="0">
                          <a:effectLst/>
                        </a:rPr>
                        <a:t>N/A </a:t>
                      </a:r>
                      <a:endParaRPr lang="en-US" sz="1600" b="0" i="0" u="none" strike="noStrike" dirty="0">
                        <a:effectLst/>
                        <a:latin typeface="Arial"/>
                      </a:endParaRPr>
                    </a:p>
                  </a:txBody>
                  <a:tcPr marL="9526" marR="9526" marT="9526" marB="0" anchor="b"/>
                </a:tc>
                <a:extLst>
                  <a:ext uri="{0D108BD9-81ED-4DB2-BD59-A6C34878D82A}">
                    <a16:rowId xmlns:a16="http://schemas.microsoft.com/office/drawing/2014/main" val="10012"/>
                  </a:ext>
                </a:extLst>
              </a:tr>
            </a:tbl>
          </a:graphicData>
        </a:graphic>
      </p:graphicFrame>
      <p:sp>
        <p:nvSpPr>
          <p:cNvPr id="11" name="Rectangle 10"/>
          <p:cNvSpPr/>
          <p:nvPr/>
        </p:nvSpPr>
        <p:spPr>
          <a:xfrm>
            <a:off x="273269" y="6248400"/>
            <a:ext cx="8534400" cy="338554"/>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fontAlgn="b">
              <a:spcBef>
                <a:spcPts val="0"/>
              </a:spcBef>
              <a:spcAft>
                <a:spcPts val="0"/>
              </a:spcAft>
              <a:defRPr/>
            </a:pPr>
            <a:r>
              <a:rPr lang="en-US" sz="1600" b="1" dirty="0">
                <a:solidFill>
                  <a:prstClr val="black"/>
                </a:solidFill>
                <a:latin typeface="Arial"/>
              </a:rPr>
              <a:t>FR = First Responder  (16)                             MED = Medical Responder (4)</a:t>
            </a:r>
          </a:p>
        </p:txBody>
      </p:sp>
      <p:sp>
        <p:nvSpPr>
          <p:cNvPr id="7" name="Slide Number Placeholder 6"/>
          <p:cNvSpPr>
            <a:spLocks noGrp="1"/>
          </p:cNvSpPr>
          <p:nvPr>
            <p:ph type="sldNum" sz="quarter" idx="12"/>
          </p:nvPr>
        </p:nvSpPr>
        <p:spPr/>
        <p:txBody>
          <a:bodyPr/>
          <a:lstStyle/>
          <a:p>
            <a:pPr>
              <a:defRPr/>
            </a:pPr>
            <a:fld id="{1D132F8B-0049-411A-822A-1842AA364404}" type="slidenum">
              <a:rPr lang="en-US" smtClean="0"/>
              <a:pPr>
                <a:defRPr/>
              </a:pPr>
              <a:t>7</a:t>
            </a:fld>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3200" y="162744"/>
            <a:ext cx="1144566" cy="13612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024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fontScale="92500"/>
          </a:bodyPr>
          <a:lstStyle/>
          <a:p>
            <a:pPr marL="457200" lvl="1" indent="0" fontAlgn="auto">
              <a:spcAft>
                <a:spcPts val="0"/>
              </a:spcAft>
              <a:buClr>
                <a:prstClr val="white"/>
              </a:buClr>
              <a:buFont typeface="Wingdings 2"/>
              <a:buNone/>
              <a:defRPr/>
            </a:pPr>
            <a:r>
              <a:rPr lang="en-US" b="1" dirty="0">
                <a:solidFill>
                  <a:srgbClr val="0000FF"/>
                </a:solidFill>
              </a:rPr>
              <a:t>2. 	Safety Communication Plan</a:t>
            </a:r>
          </a:p>
          <a:p>
            <a:pPr marL="137160" indent="0" fontAlgn="auto">
              <a:spcAft>
                <a:spcPts val="0"/>
              </a:spcAft>
              <a:buClr>
                <a:schemeClr val="tx1">
                  <a:shade val="95000"/>
                </a:schemeClr>
              </a:buClr>
              <a:buFont typeface="Wingdings 2"/>
              <a:buNone/>
              <a:defRPr/>
            </a:pPr>
            <a:endParaRPr lang="en-US" sz="2200" dirty="0"/>
          </a:p>
          <a:p>
            <a:pPr marL="137160" indent="0" fontAlgn="auto">
              <a:spcAft>
                <a:spcPts val="0"/>
              </a:spcAft>
              <a:buClr>
                <a:schemeClr val="tx1">
                  <a:shade val="95000"/>
                </a:schemeClr>
              </a:buClr>
              <a:buFont typeface="Wingdings 2"/>
              <a:buNone/>
              <a:defRPr/>
            </a:pPr>
            <a:r>
              <a:rPr lang="en-US" sz="2200" dirty="0"/>
              <a:t>2025  Plan:</a:t>
            </a:r>
          </a:p>
          <a:p>
            <a:pPr marL="137160" indent="0" fontAlgn="auto">
              <a:spcAft>
                <a:spcPts val="0"/>
              </a:spcAft>
              <a:buClr>
                <a:schemeClr val="tx1">
                  <a:shade val="95000"/>
                </a:schemeClr>
              </a:buClr>
              <a:buFont typeface="Wingdings 2"/>
              <a:buNone/>
              <a:defRPr/>
            </a:pPr>
            <a:r>
              <a:rPr lang="en-US" sz="2200" dirty="0"/>
              <a:t>Safety communications will have three elements:</a:t>
            </a:r>
          </a:p>
          <a:p>
            <a:pPr marL="137160" indent="0" fontAlgn="auto">
              <a:spcAft>
                <a:spcPts val="0"/>
              </a:spcAft>
              <a:buClr>
                <a:schemeClr val="tx1">
                  <a:shade val="95000"/>
                </a:schemeClr>
              </a:buClr>
              <a:buFont typeface="Wingdings 2"/>
              <a:buNone/>
              <a:defRPr/>
            </a:pPr>
            <a:endParaRPr lang="en-US" sz="1300" dirty="0"/>
          </a:p>
          <a:p>
            <a:pPr marL="137160" indent="0" fontAlgn="auto">
              <a:spcAft>
                <a:spcPts val="0"/>
              </a:spcAft>
              <a:buClr>
                <a:schemeClr val="tx1">
                  <a:shade val="95000"/>
                </a:schemeClr>
              </a:buClr>
              <a:buFont typeface="Wingdings 2"/>
              <a:buNone/>
              <a:defRPr/>
            </a:pPr>
            <a:r>
              <a:rPr lang="en-US" sz="2200" dirty="0">
                <a:solidFill>
                  <a:srgbClr val="FFD85D"/>
                </a:solidFill>
              </a:rPr>
              <a:t>Water to Water </a:t>
            </a:r>
            <a:r>
              <a:rPr lang="en-US" sz="2200" dirty="0"/>
              <a:t>– All Water Rescue Kayakers, and all Officials in boats will be equipped with 2 ways radios, allowing efficient and immediate communications with the Safety Officer, and Meet Referee.</a:t>
            </a:r>
          </a:p>
          <a:p>
            <a:pPr marL="137160" indent="0" fontAlgn="auto">
              <a:spcAft>
                <a:spcPts val="0"/>
              </a:spcAft>
              <a:buClr>
                <a:schemeClr val="tx1">
                  <a:shade val="95000"/>
                </a:schemeClr>
              </a:buClr>
              <a:buFont typeface="Wingdings 2"/>
              <a:buNone/>
              <a:defRPr/>
            </a:pPr>
            <a:endParaRPr lang="en-US" sz="1300" dirty="0"/>
          </a:p>
          <a:p>
            <a:pPr marL="137160" indent="0" fontAlgn="auto">
              <a:spcAft>
                <a:spcPts val="0"/>
              </a:spcAft>
              <a:buClr>
                <a:schemeClr val="tx1">
                  <a:shade val="95000"/>
                </a:schemeClr>
              </a:buClr>
              <a:buFont typeface="Wingdings 2"/>
              <a:buNone/>
              <a:defRPr/>
            </a:pPr>
            <a:r>
              <a:rPr lang="en-US" sz="2200" dirty="0">
                <a:solidFill>
                  <a:srgbClr val="FFC000"/>
                </a:solidFill>
              </a:rPr>
              <a:t>Water to Land </a:t>
            </a:r>
            <a:r>
              <a:rPr lang="en-US" sz="2200" dirty="0"/>
              <a:t>– Same as above, with the lifeguards/paddle-boarders with whistles.</a:t>
            </a:r>
          </a:p>
          <a:p>
            <a:pPr marL="137160" indent="0" fontAlgn="auto">
              <a:spcAft>
                <a:spcPts val="0"/>
              </a:spcAft>
              <a:buClr>
                <a:schemeClr val="tx1">
                  <a:shade val="95000"/>
                </a:schemeClr>
              </a:buClr>
              <a:buFont typeface="Wingdings 2"/>
              <a:buNone/>
              <a:defRPr/>
            </a:pPr>
            <a:endParaRPr lang="en-US" sz="1200" dirty="0"/>
          </a:p>
          <a:p>
            <a:pPr marL="137160" indent="0" fontAlgn="auto">
              <a:spcAft>
                <a:spcPts val="0"/>
              </a:spcAft>
              <a:buClr>
                <a:schemeClr val="tx1">
                  <a:shade val="95000"/>
                </a:schemeClr>
              </a:buClr>
              <a:buFont typeface="Wingdings 2"/>
              <a:buNone/>
              <a:defRPr/>
            </a:pPr>
            <a:r>
              <a:rPr lang="en-US" sz="2200" dirty="0">
                <a:solidFill>
                  <a:srgbClr val="FFC000"/>
                </a:solidFill>
              </a:rPr>
              <a:t>Land to Water </a:t>
            </a:r>
            <a:r>
              <a:rPr lang="en-US" sz="2200" dirty="0"/>
              <a:t>– Same as above, with the addition of the public address system, and lifeguards with whistles.</a:t>
            </a:r>
          </a:p>
          <a:p>
            <a:pPr marL="457200" lvl="1" indent="0" fontAlgn="auto">
              <a:spcAft>
                <a:spcPts val="0"/>
              </a:spcAft>
              <a:buClr>
                <a:prstClr val="white"/>
              </a:buClr>
              <a:buFont typeface="Wingdings 2"/>
              <a:buNone/>
              <a:defRPr/>
            </a:pPr>
            <a:endParaRPr lang="en-US" dirty="0">
              <a:solidFill>
                <a:prstClr val="white"/>
              </a:solidFill>
            </a:endParaRPr>
          </a:p>
          <a:p>
            <a:pPr marL="548640" indent="-411480" fontAlgn="auto">
              <a:spcAft>
                <a:spcPts val="0"/>
              </a:spcAft>
              <a:buClr>
                <a:schemeClr val="tx1">
                  <a:shade val="95000"/>
                </a:schemeClr>
              </a:buClr>
              <a:buFont typeface="Wingdings 2"/>
              <a:buChar char=""/>
              <a:defRPr/>
            </a:pPr>
            <a:endParaRPr lang="en-US" dirty="0"/>
          </a:p>
        </p:txBody>
      </p:sp>
      <p:sp>
        <p:nvSpPr>
          <p:cNvPr id="7" name="Slide Number Placeholder 6"/>
          <p:cNvSpPr>
            <a:spLocks noGrp="1"/>
          </p:cNvSpPr>
          <p:nvPr>
            <p:ph type="sldNum" sz="quarter" idx="12"/>
          </p:nvPr>
        </p:nvSpPr>
        <p:spPr/>
        <p:txBody>
          <a:bodyPr/>
          <a:lstStyle/>
          <a:p>
            <a:pPr>
              <a:defRPr/>
            </a:pPr>
            <a:fld id="{995BAD57-B5C0-449C-8E02-3CF94B6811B8}" type="slidenum">
              <a:rPr lang="en-US"/>
              <a:pPr>
                <a:defRPr/>
              </a:pPr>
              <a:t>8</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3200" y="304800"/>
            <a:ext cx="1089194" cy="1295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1000"/>
                                        <p:tgtEl>
                                          <p:spTgt spid="3">
                                            <p:txEl>
                                              <p:pRg st="9" end="9"/>
                                            </p:txEl>
                                          </p:spTgt>
                                        </p:tgtEl>
                                      </p:cBhvr>
                                    </p:animEffect>
                                    <p:anim calcmode="lin" valueType="num">
                                      <p:cBhvr>
                                        <p:cTn id="2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email">
            <a:duotone>
              <a:schemeClr val="bg2">
                <a:shade val="3000"/>
                <a:satMod val="110000"/>
              </a:schemeClr>
              <a:schemeClr val="bg2">
                <a:tint val="60000"/>
                <a:satMod val="425000"/>
              </a:schemeClr>
            </a:duotone>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Open Water</a:t>
            </a:r>
            <a:br>
              <a:rPr lang="en-US" dirty="0"/>
            </a:br>
            <a:r>
              <a:rPr lang="en-US" dirty="0"/>
              <a:t>Safety Plan</a:t>
            </a:r>
          </a:p>
        </p:txBody>
      </p:sp>
      <p:pic>
        <p:nvPicPr>
          <p:cNvPr id="11267"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89075" y="381000"/>
            <a:ext cx="11509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a:bodyPr>
          <a:lstStyle/>
          <a:p>
            <a:pPr marL="457200" lvl="1" indent="0" fontAlgn="auto">
              <a:spcAft>
                <a:spcPts val="0"/>
              </a:spcAft>
              <a:buClr>
                <a:prstClr val="white"/>
              </a:buClr>
              <a:buFont typeface="Wingdings 2"/>
              <a:buNone/>
              <a:defRPr/>
            </a:pPr>
            <a:r>
              <a:rPr lang="en-US" sz="2800" b="1" dirty="0">
                <a:solidFill>
                  <a:srgbClr val="0000FF"/>
                </a:solidFill>
              </a:rPr>
              <a:t>3. 	Feeding Station</a:t>
            </a:r>
          </a:p>
          <a:p>
            <a:pPr marL="548640" indent="-411480" fontAlgn="auto">
              <a:spcAft>
                <a:spcPts val="0"/>
              </a:spcAft>
              <a:buClr>
                <a:schemeClr val="tx1">
                  <a:shade val="95000"/>
                </a:schemeClr>
              </a:buClr>
              <a:buFont typeface="Wingdings 2"/>
              <a:buChar char=""/>
              <a:defRPr/>
            </a:pPr>
            <a:endParaRPr lang="en-US" dirty="0"/>
          </a:p>
          <a:p>
            <a:pPr marL="137160" indent="0" fontAlgn="auto">
              <a:spcAft>
                <a:spcPts val="0"/>
              </a:spcAft>
              <a:buClr>
                <a:schemeClr val="tx1">
                  <a:shade val="95000"/>
                </a:schemeClr>
              </a:buClr>
              <a:buFont typeface="Wingdings 2"/>
              <a:buNone/>
              <a:defRPr/>
            </a:pPr>
            <a:r>
              <a:rPr lang="en-US" dirty="0"/>
              <a:t>	No Feeding Station</a:t>
            </a:r>
          </a:p>
          <a:p>
            <a:pPr marL="137160" indent="0" fontAlgn="auto">
              <a:spcAft>
                <a:spcPts val="0"/>
              </a:spcAft>
              <a:buClr>
                <a:schemeClr val="tx1">
                  <a:shade val="95000"/>
                </a:schemeClr>
              </a:buClr>
              <a:buFont typeface="Wingdings 2"/>
              <a:buNone/>
              <a:defRPr/>
            </a:pPr>
            <a:endParaRPr lang="en-US" dirty="0"/>
          </a:p>
          <a:p>
            <a:pPr marL="137160" indent="0" fontAlgn="auto">
              <a:spcAft>
                <a:spcPts val="0"/>
              </a:spcAft>
              <a:buClr>
                <a:schemeClr val="tx1">
                  <a:shade val="95000"/>
                </a:schemeClr>
              </a:buClr>
              <a:buFont typeface="Wingdings 2"/>
              <a:buNone/>
              <a:defRPr/>
            </a:pPr>
            <a:r>
              <a:rPr lang="en-US" dirty="0"/>
              <a:t>	All Events are less than 5K</a:t>
            </a:r>
          </a:p>
        </p:txBody>
      </p:sp>
      <p:sp>
        <p:nvSpPr>
          <p:cNvPr id="7" name="Slide Number Placeholder 6"/>
          <p:cNvSpPr>
            <a:spLocks noGrp="1"/>
          </p:cNvSpPr>
          <p:nvPr>
            <p:ph type="sldNum" sz="quarter" idx="12"/>
          </p:nvPr>
        </p:nvSpPr>
        <p:spPr/>
        <p:txBody>
          <a:bodyPr/>
          <a:lstStyle/>
          <a:p>
            <a:pPr>
              <a:defRPr/>
            </a:pPr>
            <a:fld id="{DF225E26-BF99-4A33-B2BE-1F5B17EAD158}" type="slidenum">
              <a:rPr lang="en-US"/>
              <a:pPr>
                <a:defRPr/>
              </a:pPr>
              <a:t>9</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262134"/>
            <a:ext cx="1076849" cy="12807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3811</TotalTime>
  <Words>2392</Words>
  <Application>Microsoft Office PowerPoint</Application>
  <PresentationFormat>On-screen Show (4:3)</PresentationFormat>
  <Paragraphs>500</Paragraphs>
  <Slides>27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Book Antiqua</vt:lpstr>
      <vt:lpstr>Calibri</vt:lpstr>
      <vt:lpstr>Lucida Sans</vt:lpstr>
      <vt:lpstr>Times New Roman</vt:lpstr>
      <vt:lpstr>Wingdings</vt:lpstr>
      <vt:lpstr>Wingdings 2</vt:lpstr>
      <vt:lpstr>Wingdings 3</vt:lpstr>
      <vt:lpstr>Apex</vt:lpstr>
      <vt:lpstr>2025 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lpstr>Open Water Safety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Water Safety Plan</dc:title>
  <dc:creator>Bank Insight;Ohio Swimming</dc:creator>
  <cp:lastModifiedBy>Chip Carrigan</cp:lastModifiedBy>
  <cp:revision>244</cp:revision>
  <cp:lastPrinted>2024-03-23T18:28:19Z</cp:lastPrinted>
  <dcterms:created xsi:type="dcterms:W3CDTF">2011-09-08T16:27:50Z</dcterms:created>
  <dcterms:modified xsi:type="dcterms:W3CDTF">2025-03-19T20:55:47Z</dcterms:modified>
</cp:coreProperties>
</file>