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93" r:id="rId5"/>
    <p:sldId id="294" r:id="rId6"/>
    <p:sldId id="263" r:id="rId7"/>
    <p:sldId id="275" r:id="rId8"/>
    <p:sldId id="282" r:id="rId9"/>
    <p:sldId id="274" r:id="rId10"/>
    <p:sldId id="279" r:id="rId11"/>
    <p:sldId id="257" r:id="rId12"/>
    <p:sldId id="270" r:id="rId13"/>
    <p:sldId id="280" r:id="rId14"/>
    <p:sldId id="276" r:id="rId15"/>
    <p:sldId id="277" r:id="rId16"/>
    <p:sldId id="278" r:id="rId17"/>
    <p:sldId id="292" r:id="rId18"/>
    <p:sldId id="271" r:id="rId19"/>
    <p:sldId id="268" r:id="rId20"/>
    <p:sldId id="287" r:id="rId21"/>
    <p:sldId id="283" r:id="rId22"/>
    <p:sldId id="272" r:id="rId23"/>
    <p:sldId id="273" r:id="rId24"/>
    <p:sldId id="284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C75A6E-F325-415B-B8B5-2229342D4B57}">
          <p14:sldIdLst>
            <p14:sldId id="256"/>
          </p14:sldIdLst>
        </p14:section>
        <p14:section name="Staff" id="{FBA61668-0C14-4708-B3EA-765F367BAF7E}">
          <p14:sldIdLst>
            <p14:sldId id="265"/>
            <p14:sldId id="267"/>
            <p14:sldId id="293"/>
            <p14:sldId id="294"/>
          </p14:sldIdLst>
        </p14:section>
        <p14:section name="Registration" id="{4C9EB02C-64D6-4166-893E-05656E5B80EB}">
          <p14:sldIdLst>
            <p14:sldId id="263"/>
            <p14:sldId id="275"/>
            <p14:sldId id="282"/>
          </p14:sldIdLst>
        </p14:section>
        <p14:section name="Season Schedules" id="{070A8B87-F17B-42D8-A083-82026BCADC71}">
          <p14:sldIdLst>
            <p14:sldId id="274"/>
            <p14:sldId id="279"/>
            <p14:sldId id="257"/>
          </p14:sldIdLst>
        </p14:section>
        <p14:section name="Website" id="{78F0192C-8F12-41CB-A82B-4C4A2EA3653E}">
          <p14:sldIdLst>
            <p14:sldId id="270"/>
            <p14:sldId id="280"/>
            <p14:sldId id="276"/>
            <p14:sldId id="277"/>
            <p14:sldId id="278"/>
            <p14:sldId id="292"/>
          </p14:sldIdLst>
        </p14:section>
        <p14:section name=" Practices" id="{641B453F-327A-489E-A522-1A86A1EB113F}">
          <p14:sldIdLst>
            <p14:sldId id="271"/>
            <p14:sldId id="268"/>
            <p14:sldId id="287"/>
            <p14:sldId id="283"/>
          </p14:sldIdLst>
        </p14:section>
        <p14:section name="Meets" id="{B2F2A665-D32C-4D51-BD8F-398158BA7D75}">
          <p14:sldIdLst>
            <p14:sldId id="272"/>
            <p14:sldId id="273"/>
            <p14:sldId id="284"/>
            <p14:sldId id="288"/>
            <p14:sldId id="289"/>
            <p14:sldId id="290"/>
            <p14:sldId id="291"/>
          </p14:sldIdLst>
        </p14:section>
        <p14:section name="Q&amp;A" id="{0F72B915-5837-413C-A934-2FE285BABDE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7B696-76F0-471E-9F56-CD0BA3A14161}" v="7" dt="2025-09-17T19:21:23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Bohrer" userId="32272823083_tp_box_2" providerId="OAuth2" clId="{A0EA397F-CFD5-4135-9AA2-58B3F37A0944}"/>
    <pc:docChg chg="undo custSel addSld delSld modSld sldOrd modSection">
      <pc:chgData name="Nathaniel Bohrer" userId="32272823083_tp_box_2" providerId="OAuth2" clId="{A0EA397F-CFD5-4135-9AA2-58B3F37A0944}" dt="2025-09-17T22:46:40.040" v="3515" actId="20577"/>
      <pc:docMkLst>
        <pc:docMk/>
      </pc:docMkLst>
      <pc:sldChg chg="modSp mod">
        <pc:chgData name="Nathaniel Bohrer" userId="32272823083_tp_box_2" providerId="OAuth2" clId="{A0EA397F-CFD5-4135-9AA2-58B3F37A0944}" dt="2025-09-17T19:05:51.846" v="90" actId="20577"/>
        <pc:sldMkLst>
          <pc:docMk/>
          <pc:sldMk cId="3295615262" sldId="256"/>
        </pc:sldMkLst>
        <pc:spChg chg="mod">
          <ac:chgData name="Nathaniel Bohrer" userId="32272823083_tp_box_2" providerId="OAuth2" clId="{A0EA397F-CFD5-4135-9AA2-58B3F37A0944}" dt="2025-09-17T19:05:51.846" v="90" actId="20577"/>
          <ac:spMkLst>
            <pc:docMk/>
            <pc:sldMk cId="3295615262" sldId="256"/>
            <ac:spMk id="3" creationId="{3F3C17D6-A768-AD01-F2B3-1A80B28A530A}"/>
          </ac:spMkLst>
        </pc:spChg>
      </pc:sldChg>
      <pc:sldChg chg="modSp mod">
        <pc:chgData name="Nathaniel Bohrer" userId="32272823083_tp_box_2" providerId="OAuth2" clId="{A0EA397F-CFD5-4135-9AA2-58B3F37A0944}" dt="2025-09-17T19:10:49.564" v="506" actId="20577"/>
        <pc:sldMkLst>
          <pc:docMk/>
          <pc:sldMk cId="1012850576" sldId="257"/>
        </pc:sldMkLst>
        <pc:spChg chg="mod">
          <ac:chgData name="Nathaniel Bohrer" userId="32272823083_tp_box_2" providerId="OAuth2" clId="{A0EA397F-CFD5-4135-9AA2-58B3F37A0944}" dt="2025-09-17T19:09:32.080" v="393" actId="20577"/>
          <ac:spMkLst>
            <pc:docMk/>
            <pc:sldMk cId="1012850576" sldId="257"/>
            <ac:spMk id="2" creationId="{5F2BDBF5-0B06-9012-C4E0-3ECDE8B50B48}"/>
          </ac:spMkLst>
        </pc:spChg>
        <pc:spChg chg="mod">
          <ac:chgData name="Nathaniel Bohrer" userId="32272823083_tp_box_2" providerId="OAuth2" clId="{A0EA397F-CFD5-4135-9AA2-58B3F37A0944}" dt="2025-09-17T19:10:49.564" v="506" actId="20577"/>
          <ac:spMkLst>
            <pc:docMk/>
            <pc:sldMk cId="1012850576" sldId="257"/>
            <ac:spMk id="3" creationId="{15F57F09-E0F4-086D-B7FE-FED51D47B951}"/>
          </ac:spMkLst>
        </pc:spChg>
      </pc:sldChg>
      <pc:sldChg chg="delSp modSp mod">
        <pc:chgData name="Nathaniel Bohrer" userId="32272823083_tp_box_2" providerId="OAuth2" clId="{A0EA397F-CFD5-4135-9AA2-58B3F37A0944}" dt="2025-09-17T19:06:00.020" v="93" actId="478"/>
        <pc:sldMkLst>
          <pc:docMk/>
          <pc:sldMk cId="3838259809" sldId="265"/>
        </pc:sldMkLst>
        <pc:spChg chg="del mod">
          <ac:chgData name="Nathaniel Bohrer" userId="32272823083_tp_box_2" providerId="OAuth2" clId="{A0EA397F-CFD5-4135-9AA2-58B3F37A0944}" dt="2025-09-17T19:06:00.020" v="93" actId="478"/>
          <ac:spMkLst>
            <pc:docMk/>
            <pc:sldMk cId="3838259809" sldId="265"/>
            <ac:spMk id="6" creationId="{F7D2199C-F85E-F369-4262-BB20199DA20C}"/>
          </ac:spMkLst>
        </pc:spChg>
        <pc:picChg chg="del">
          <ac:chgData name="Nathaniel Bohrer" userId="32272823083_tp_box_2" providerId="OAuth2" clId="{A0EA397F-CFD5-4135-9AA2-58B3F37A0944}" dt="2025-09-17T19:05:56.810" v="91" actId="478"/>
          <ac:picMkLst>
            <pc:docMk/>
            <pc:sldMk cId="3838259809" sldId="265"/>
            <ac:picMk id="5" creationId="{F572B558-9E28-B8D5-87AC-697C9F41AB1E}"/>
          </ac:picMkLst>
        </pc:picChg>
      </pc:sldChg>
      <pc:sldChg chg="modSp mod">
        <pc:chgData name="Nathaniel Bohrer" userId="32272823083_tp_box_2" providerId="OAuth2" clId="{A0EA397F-CFD5-4135-9AA2-58B3F37A0944}" dt="2025-09-17T19:07:06.135" v="274" actId="20577"/>
        <pc:sldMkLst>
          <pc:docMk/>
          <pc:sldMk cId="178701074" sldId="267"/>
        </pc:sldMkLst>
        <pc:spChg chg="mod">
          <ac:chgData name="Nathaniel Bohrer" userId="32272823083_tp_box_2" providerId="OAuth2" clId="{A0EA397F-CFD5-4135-9AA2-58B3F37A0944}" dt="2025-09-17T19:07:06.135" v="274" actId="20577"/>
          <ac:spMkLst>
            <pc:docMk/>
            <pc:sldMk cId="178701074" sldId="267"/>
            <ac:spMk id="3" creationId="{B8E911B4-75C2-9921-800C-9DFE4B3ECD95}"/>
          </ac:spMkLst>
        </pc:spChg>
      </pc:sldChg>
      <pc:sldChg chg="modSp mod">
        <pc:chgData name="Nathaniel Bohrer" userId="32272823083_tp_box_2" providerId="OAuth2" clId="{A0EA397F-CFD5-4135-9AA2-58B3F37A0944}" dt="2025-09-17T19:19:36.326" v="935" actId="20577"/>
        <pc:sldMkLst>
          <pc:docMk/>
          <pc:sldMk cId="450289393" sldId="268"/>
        </pc:sldMkLst>
        <pc:spChg chg="mod">
          <ac:chgData name="Nathaniel Bohrer" userId="32272823083_tp_box_2" providerId="OAuth2" clId="{A0EA397F-CFD5-4135-9AA2-58B3F37A0944}" dt="2025-09-17T19:19:36.326" v="935" actId="20577"/>
          <ac:spMkLst>
            <pc:docMk/>
            <pc:sldMk cId="450289393" sldId="268"/>
            <ac:spMk id="6" creationId="{E3830491-E4EA-45FC-5FE4-900CC1E6A802}"/>
          </ac:spMkLst>
        </pc:spChg>
      </pc:sldChg>
      <pc:sldChg chg="addSp delSp modSp mod">
        <pc:chgData name="Nathaniel Bohrer" userId="32272823083_tp_box_2" providerId="OAuth2" clId="{A0EA397F-CFD5-4135-9AA2-58B3F37A0944}" dt="2025-09-17T19:23:29.524" v="1389" actId="27636"/>
        <pc:sldMkLst>
          <pc:docMk/>
          <pc:sldMk cId="905907771" sldId="273"/>
        </pc:sldMkLst>
        <pc:spChg chg="mod">
          <ac:chgData name="Nathaniel Bohrer" userId="32272823083_tp_box_2" providerId="OAuth2" clId="{A0EA397F-CFD5-4135-9AA2-58B3F37A0944}" dt="2025-09-17T19:23:29.524" v="1389" actId="27636"/>
          <ac:spMkLst>
            <pc:docMk/>
            <pc:sldMk cId="905907771" sldId="273"/>
            <ac:spMk id="3" creationId="{038BA80B-E070-B5F5-81A8-188244CBE50D}"/>
          </ac:spMkLst>
        </pc:spChg>
        <pc:spChg chg="add del">
          <ac:chgData name="Nathaniel Bohrer" userId="32272823083_tp_box_2" providerId="OAuth2" clId="{A0EA397F-CFD5-4135-9AA2-58B3F37A0944}" dt="2025-09-17T19:21:23.935" v="1079"/>
          <ac:spMkLst>
            <pc:docMk/>
            <pc:sldMk cId="905907771" sldId="273"/>
            <ac:spMk id="4" creationId="{C80256AC-FB54-AFFE-6027-A4C9CAE45EF5}"/>
          </ac:spMkLst>
        </pc:spChg>
        <pc:picChg chg="add mod">
          <ac:chgData name="Nathaniel Bohrer" userId="32272823083_tp_box_2" providerId="OAuth2" clId="{A0EA397F-CFD5-4135-9AA2-58B3F37A0944}" dt="2025-09-17T19:21:23.935" v="1079"/>
          <ac:picMkLst>
            <pc:docMk/>
            <pc:sldMk cId="905907771" sldId="273"/>
            <ac:picMk id="6" creationId="{380FB9BD-C8E7-0023-0796-3ABB5ED79F0A}"/>
          </ac:picMkLst>
        </pc:picChg>
        <pc:picChg chg="add mod">
          <ac:chgData name="Nathaniel Bohrer" userId="32272823083_tp_box_2" providerId="OAuth2" clId="{A0EA397F-CFD5-4135-9AA2-58B3F37A0944}" dt="2025-09-17T19:22:00.166" v="1086" actId="1076"/>
          <ac:picMkLst>
            <pc:docMk/>
            <pc:sldMk cId="905907771" sldId="273"/>
            <ac:picMk id="8" creationId="{D04C9F20-778A-8148-40A7-37BBE335FFA9}"/>
          </ac:picMkLst>
        </pc:picChg>
      </pc:sldChg>
      <pc:sldChg chg="modSp">
        <pc:chgData name="Nathaniel Bohrer" userId="32272823083_tp_box_2" providerId="OAuth2" clId="{A0EA397F-CFD5-4135-9AA2-58B3F37A0944}" dt="2025-09-17T19:07:55.749" v="277" actId="14826"/>
        <pc:sldMkLst>
          <pc:docMk/>
          <pc:sldMk cId="3292046240" sldId="275"/>
        </pc:sldMkLst>
        <pc:picChg chg="mod">
          <ac:chgData name="Nathaniel Bohrer" userId="32272823083_tp_box_2" providerId="OAuth2" clId="{A0EA397F-CFD5-4135-9AA2-58B3F37A0944}" dt="2025-09-17T19:07:55.749" v="277" actId="14826"/>
          <ac:picMkLst>
            <pc:docMk/>
            <pc:sldMk cId="3292046240" sldId="275"/>
            <ac:picMk id="9" creationId="{4D811DEB-6FB9-E235-8279-9DC36BE404E2}"/>
          </ac:picMkLst>
        </pc:picChg>
      </pc:sldChg>
      <pc:sldChg chg="modSp mod">
        <pc:chgData name="Nathaniel Bohrer" userId="32272823083_tp_box_2" providerId="OAuth2" clId="{A0EA397F-CFD5-4135-9AA2-58B3F37A0944}" dt="2025-09-17T19:14:01.840" v="611" actId="20577"/>
        <pc:sldMkLst>
          <pc:docMk/>
          <pc:sldMk cId="1272382527" sldId="276"/>
        </pc:sldMkLst>
        <pc:spChg chg="mod">
          <ac:chgData name="Nathaniel Bohrer" userId="32272823083_tp_box_2" providerId="OAuth2" clId="{A0EA397F-CFD5-4135-9AA2-58B3F37A0944}" dt="2025-09-17T19:14:01.840" v="611" actId="20577"/>
          <ac:spMkLst>
            <pc:docMk/>
            <pc:sldMk cId="1272382527" sldId="276"/>
            <ac:spMk id="6" creationId="{FE22A069-9BCF-E0F1-0C92-D3DA7DAAC40F}"/>
          </ac:spMkLst>
        </pc:spChg>
      </pc:sldChg>
      <pc:sldChg chg="modSp mod ord">
        <pc:chgData name="Nathaniel Bohrer" userId="32272823083_tp_box_2" providerId="OAuth2" clId="{A0EA397F-CFD5-4135-9AA2-58B3F37A0944}" dt="2025-09-17T19:10:30.531" v="472" actId="20577"/>
        <pc:sldMkLst>
          <pc:docMk/>
          <pc:sldMk cId="2767357983" sldId="279"/>
        </pc:sldMkLst>
        <pc:spChg chg="mod">
          <ac:chgData name="Nathaniel Bohrer" userId="32272823083_tp_box_2" providerId="OAuth2" clId="{A0EA397F-CFD5-4135-9AA2-58B3F37A0944}" dt="2025-09-17T19:09:37.543" v="400" actId="20577"/>
          <ac:spMkLst>
            <pc:docMk/>
            <pc:sldMk cId="2767357983" sldId="279"/>
            <ac:spMk id="2" creationId="{6D95B9A6-D2DD-4AF5-8B56-5253201619E3}"/>
          </ac:spMkLst>
        </pc:spChg>
        <pc:spChg chg="mod">
          <ac:chgData name="Nathaniel Bohrer" userId="32272823083_tp_box_2" providerId="OAuth2" clId="{A0EA397F-CFD5-4135-9AA2-58B3F37A0944}" dt="2025-09-17T19:10:30.531" v="472" actId="20577"/>
          <ac:spMkLst>
            <pc:docMk/>
            <pc:sldMk cId="2767357983" sldId="279"/>
            <ac:spMk id="3" creationId="{FE03BFA0-94FA-D172-31C2-1119528E6105}"/>
          </ac:spMkLst>
        </pc:spChg>
      </pc:sldChg>
      <pc:sldChg chg="addSp delSp modSp mod">
        <pc:chgData name="Nathaniel Bohrer" userId="32272823083_tp_box_2" providerId="OAuth2" clId="{A0EA397F-CFD5-4135-9AA2-58B3F37A0944}" dt="2025-09-17T19:13:44.306" v="607" actId="1076"/>
        <pc:sldMkLst>
          <pc:docMk/>
          <pc:sldMk cId="342115468" sldId="280"/>
        </pc:sldMkLst>
        <pc:spChg chg="mod">
          <ac:chgData name="Nathaniel Bohrer" userId="32272823083_tp_box_2" providerId="OAuth2" clId="{A0EA397F-CFD5-4135-9AA2-58B3F37A0944}" dt="2025-09-17T19:12:16.896" v="595" actId="20577"/>
          <ac:spMkLst>
            <pc:docMk/>
            <pc:sldMk cId="342115468" sldId="280"/>
            <ac:spMk id="10" creationId="{85CD76CD-1CB7-2479-5420-734EE75C89B6}"/>
          </ac:spMkLst>
        </pc:spChg>
        <pc:spChg chg="del">
          <ac:chgData name="Nathaniel Bohrer" userId="32272823083_tp_box_2" providerId="OAuth2" clId="{A0EA397F-CFD5-4135-9AA2-58B3F37A0944}" dt="2025-09-17T19:12:55.864" v="596"/>
          <ac:spMkLst>
            <pc:docMk/>
            <pc:sldMk cId="342115468" sldId="280"/>
            <ac:spMk id="11" creationId="{0EC17E18-E14D-CF13-6467-090CFA7BD0CB}"/>
          </ac:spMkLst>
        </pc:spChg>
        <pc:picChg chg="add mod">
          <ac:chgData name="Nathaniel Bohrer" userId="32272823083_tp_box_2" providerId="OAuth2" clId="{A0EA397F-CFD5-4135-9AA2-58B3F37A0944}" dt="2025-09-17T19:13:04.826" v="599" actId="1076"/>
          <ac:picMkLst>
            <pc:docMk/>
            <pc:sldMk cId="342115468" sldId="280"/>
            <ac:picMk id="3" creationId="{B16C43D5-7D23-87FB-A057-0D328CA4EA17}"/>
          </ac:picMkLst>
        </pc:picChg>
        <pc:picChg chg="add mod">
          <ac:chgData name="Nathaniel Bohrer" userId="32272823083_tp_box_2" providerId="OAuth2" clId="{A0EA397F-CFD5-4135-9AA2-58B3F37A0944}" dt="2025-09-17T19:13:44.306" v="607" actId="1076"/>
          <ac:picMkLst>
            <pc:docMk/>
            <pc:sldMk cId="342115468" sldId="280"/>
            <ac:picMk id="5" creationId="{9D34D218-12D9-DBEF-C1D4-9224C7E29F88}"/>
          </ac:picMkLst>
        </pc:picChg>
      </pc:sldChg>
      <pc:sldChg chg="modSp del mod">
        <pc:chgData name="Nathaniel Bohrer" userId="32272823083_tp_box_2" providerId="OAuth2" clId="{A0EA397F-CFD5-4135-9AA2-58B3F37A0944}" dt="2025-09-17T19:07:31.776" v="276" actId="2696"/>
        <pc:sldMkLst>
          <pc:docMk/>
          <pc:sldMk cId="2252569713" sldId="281"/>
        </pc:sldMkLst>
        <pc:spChg chg="mod">
          <ac:chgData name="Nathaniel Bohrer" userId="32272823083_tp_box_2" providerId="OAuth2" clId="{A0EA397F-CFD5-4135-9AA2-58B3F37A0944}" dt="2025-09-17T19:07:27.266" v="275" actId="20577"/>
          <ac:spMkLst>
            <pc:docMk/>
            <pc:sldMk cId="2252569713" sldId="281"/>
            <ac:spMk id="3" creationId="{85B8915B-3904-9204-08CB-D3118DAA798F}"/>
          </ac:spMkLst>
        </pc:spChg>
      </pc:sldChg>
      <pc:sldChg chg="modSp mod">
        <pc:chgData name="Nathaniel Bohrer" userId="32272823083_tp_box_2" providerId="OAuth2" clId="{A0EA397F-CFD5-4135-9AA2-58B3F37A0944}" dt="2025-09-17T19:08:55.821" v="386" actId="20577"/>
        <pc:sldMkLst>
          <pc:docMk/>
          <pc:sldMk cId="268644101" sldId="282"/>
        </pc:sldMkLst>
        <pc:spChg chg="mod">
          <ac:chgData name="Nathaniel Bohrer" userId="32272823083_tp_box_2" providerId="OAuth2" clId="{A0EA397F-CFD5-4135-9AA2-58B3F37A0944}" dt="2025-09-17T19:08:55.821" v="386" actId="20577"/>
          <ac:spMkLst>
            <pc:docMk/>
            <pc:sldMk cId="268644101" sldId="282"/>
            <ac:spMk id="6" creationId="{55FE2858-3E77-604A-1FF7-B2A9AD7238C5}"/>
          </ac:spMkLst>
        </pc:spChg>
      </pc:sldChg>
      <pc:sldChg chg="modSp mod">
        <pc:chgData name="Nathaniel Bohrer" userId="32272823083_tp_box_2" providerId="OAuth2" clId="{A0EA397F-CFD5-4135-9AA2-58B3F37A0944}" dt="2025-09-17T19:20:19.195" v="1072" actId="20577"/>
        <pc:sldMkLst>
          <pc:docMk/>
          <pc:sldMk cId="3172409464" sldId="287"/>
        </pc:sldMkLst>
        <pc:spChg chg="mod">
          <ac:chgData name="Nathaniel Bohrer" userId="32272823083_tp_box_2" providerId="OAuth2" clId="{A0EA397F-CFD5-4135-9AA2-58B3F37A0944}" dt="2025-09-17T19:19:46.881" v="943" actId="20577"/>
          <ac:spMkLst>
            <pc:docMk/>
            <pc:sldMk cId="3172409464" sldId="287"/>
            <ac:spMk id="6" creationId="{5C782859-250C-C29F-0191-33770F5BF22F}"/>
          </ac:spMkLst>
        </pc:spChg>
        <pc:spChg chg="mod">
          <ac:chgData name="Nathaniel Bohrer" userId="32272823083_tp_box_2" providerId="OAuth2" clId="{A0EA397F-CFD5-4135-9AA2-58B3F37A0944}" dt="2025-09-17T19:20:19.195" v="1072" actId="20577"/>
          <ac:spMkLst>
            <pc:docMk/>
            <pc:sldMk cId="3172409464" sldId="287"/>
            <ac:spMk id="7" creationId="{4A88E967-ACFC-0DCB-5981-5163074625B2}"/>
          </ac:spMkLst>
        </pc:spChg>
      </pc:sldChg>
      <pc:sldChg chg="modSp mod">
        <pc:chgData name="Nathaniel Bohrer" userId="32272823083_tp_box_2" providerId="OAuth2" clId="{A0EA397F-CFD5-4135-9AA2-58B3F37A0944}" dt="2025-09-17T22:39:40.268" v="2119" actId="20577"/>
        <pc:sldMkLst>
          <pc:docMk/>
          <pc:sldMk cId="2422465334" sldId="291"/>
        </pc:sldMkLst>
        <pc:spChg chg="mod">
          <ac:chgData name="Nathaniel Bohrer" userId="32272823083_tp_box_2" providerId="OAuth2" clId="{A0EA397F-CFD5-4135-9AA2-58B3F37A0944}" dt="2025-09-17T22:38:01.484" v="1774" actId="20577"/>
          <ac:spMkLst>
            <pc:docMk/>
            <pc:sldMk cId="2422465334" sldId="291"/>
            <ac:spMk id="3" creationId="{D29138A8-4166-40F3-E0E0-5F3A2C369AB0}"/>
          </ac:spMkLst>
        </pc:spChg>
        <pc:spChg chg="mod">
          <ac:chgData name="Nathaniel Bohrer" userId="32272823083_tp_box_2" providerId="OAuth2" clId="{A0EA397F-CFD5-4135-9AA2-58B3F37A0944}" dt="2025-09-17T22:39:40.268" v="2119" actId="20577"/>
          <ac:spMkLst>
            <pc:docMk/>
            <pc:sldMk cId="2422465334" sldId="291"/>
            <ac:spMk id="4" creationId="{16917FEC-4201-32F8-27EE-08A437F026F8}"/>
          </ac:spMkLst>
        </pc:spChg>
      </pc:sldChg>
      <pc:sldChg chg="addSp delSp modSp mod">
        <pc:chgData name="Nathaniel Bohrer" userId="32272823083_tp_box_2" providerId="OAuth2" clId="{A0EA397F-CFD5-4135-9AA2-58B3F37A0944}" dt="2025-09-17T19:18:34.346" v="805" actId="1440"/>
        <pc:sldMkLst>
          <pc:docMk/>
          <pc:sldMk cId="3469067981" sldId="292"/>
        </pc:sldMkLst>
        <pc:spChg chg="del">
          <ac:chgData name="Nathaniel Bohrer" userId="32272823083_tp_box_2" providerId="OAuth2" clId="{A0EA397F-CFD5-4135-9AA2-58B3F37A0944}" dt="2025-09-17T19:17:13.204" v="785"/>
          <ac:spMkLst>
            <pc:docMk/>
            <pc:sldMk cId="3469067981" sldId="292"/>
            <ac:spMk id="3" creationId="{061058B8-DA02-369A-B76B-7BA26D4C6B60}"/>
          </ac:spMkLst>
        </pc:spChg>
        <pc:spChg chg="mod">
          <ac:chgData name="Nathaniel Bohrer" userId="32272823083_tp_box_2" providerId="OAuth2" clId="{A0EA397F-CFD5-4135-9AA2-58B3F37A0944}" dt="2025-09-17T19:16:18.737" v="784" actId="20577"/>
          <ac:spMkLst>
            <pc:docMk/>
            <pc:sldMk cId="3469067981" sldId="292"/>
            <ac:spMk id="4" creationId="{B319A7C0-3DA1-5C36-D7DA-57CE12B95A8F}"/>
          </ac:spMkLst>
        </pc:spChg>
        <pc:picChg chg="add mod">
          <ac:chgData name="Nathaniel Bohrer" userId="32272823083_tp_box_2" providerId="OAuth2" clId="{A0EA397F-CFD5-4135-9AA2-58B3F37A0944}" dt="2025-09-17T19:18:26.720" v="801" actId="1440"/>
          <ac:picMkLst>
            <pc:docMk/>
            <pc:sldMk cId="3469067981" sldId="292"/>
            <ac:picMk id="6" creationId="{FA162F1B-8733-0044-C533-C47F323666AE}"/>
          </ac:picMkLst>
        </pc:picChg>
        <pc:picChg chg="add mod">
          <ac:chgData name="Nathaniel Bohrer" userId="32272823083_tp_box_2" providerId="OAuth2" clId="{A0EA397F-CFD5-4135-9AA2-58B3F37A0944}" dt="2025-09-17T19:18:34.346" v="805" actId="1440"/>
          <ac:picMkLst>
            <pc:docMk/>
            <pc:sldMk cId="3469067981" sldId="292"/>
            <ac:picMk id="8" creationId="{26F2FB00-FB91-2D1E-74BF-B1208D35D059}"/>
          </ac:picMkLst>
        </pc:picChg>
        <pc:picChg chg="add mod">
          <ac:chgData name="Nathaniel Bohrer" userId="32272823083_tp_box_2" providerId="OAuth2" clId="{A0EA397F-CFD5-4135-9AA2-58B3F37A0944}" dt="2025-09-17T19:18:32.149" v="804" actId="1440"/>
          <ac:picMkLst>
            <pc:docMk/>
            <pc:sldMk cId="3469067981" sldId="292"/>
            <ac:picMk id="10" creationId="{1CEE4280-7233-79CF-34E2-3974E62004EB}"/>
          </ac:picMkLst>
        </pc:picChg>
      </pc:sldChg>
      <pc:sldChg chg="modSp new mod">
        <pc:chgData name="Nathaniel Bohrer" userId="32272823083_tp_box_2" providerId="OAuth2" clId="{A0EA397F-CFD5-4135-9AA2-58B3F37A0944}" dt="2025-09-17T22:42:49.801" v="2626" actId="20577"/>
        <pc:sldMkLst>
          <pc:docMk/>
          <pc:sldMk cId="37761410" sldId="293"/>
        </pc:sldMkLst>
        <pc:spChg chg="mod">
          <ac:chgData name="Nathaniel Bohrer" userId="32272823083_tp_box_2" providerId="OAuth2" clId="{A0EA397F-CFD5-4135-9AA2-58B3F37A0944}" dt="2025-09-17T22:40:38.456" v="2137" actId="122"/>
          <ac:spMkLst>
            <pc:docMk/>
            <pc:sldMk cId="37761410" sldId="293"/>
            <ac:spMk id="2" creationId="{4203820A-B965-FA1B-D5FC-7A05785A38C2}"/>
          </ac:spMkLst>
        </pc:spChg>
        <pc:spChg chg="mod">
          <ac:chgData name="Nathaniel Bohrer" userId="32272823083_tp_box_2" providerId="OAuth2" clId="{A0EA397F-CFD5-4135-9AA2-58B3F37A0944}" dt="2025-09-17T22:42:49.801" v="2626" actId="20577"/>
          <ac:spMkLst>
            <pc:docMk/>
            <pc:sldMk cId="37761410" sldId="293"/>
            <ac:spMk id="3" creationId="{2490C8C9-AF83-4634-C339-B51E897952D2}"/>
          </ac:spMkLst>
        </pc:spChg>
      </pc:sldChg>
      <pc:sldChg chg="modSp add mod">
        <pc:chgData name="Nathaniel Bohrer" userId="32272823083_tp_box_2" providerId="OAuth2" clId="{A0EA397F-CFD5-4135-9AA2-58B3F37A0944}" dt="2025-09-17T22:46:40.040" v="3515" actId="20577"/>
        <pc:sldMkLst>
          <pc:docMk/>
          <pc:sldMk cId="2617317566" sldId="294"/>
        </pc:sldMkLst>
        <pc:spChg chg="mod">
          <ac:chgData name="Nathaniel Bohrer" userId="32272823083_tp_box_2" providerId="OAuth2" clId="{A0EA397F-CFD5-4135-9AA2-58B3F37A0944}" dt="2025-09-17T22:43:06.205" v="2646" actId="20577"/>
          <ac:spMkLst>
            <pc:docMk/>
            <pc:sldMk cId="2617317566" sldId="294"/>
            <ac:spMk id="2" creationId="{C86A9B94-53ED-3F50-5C3B-74BACB3F3BEB}"/>
          </ac:spMkLst>
        </pc:spChg>
        <pc:spChg chg="mod">
          <ac:chgData name="Nathaniel Bohrer" userId="32272823083_tp_box_2" providerId="OAuth2" clId="{A0EA397F-CFD5-4135-9AA2-58B3F37A0944}" dt="2025-09-17T22:46:40.040" v="3515" actId="20577"/>
          <ac:spMkLst>
            <pc:docMk/>
            <pc:sldMk cId="2617317566" sldId="294"/>
            <ac:spMk id="3" creationId="{85D674DC-E129-918B-5E7B-57AE5484126F}"/>
          </ac:spMkLst>
        </pc:spChg>
      </pc:sldChg>
    </pc:docChg>
  </pc:docChgLst>
  <pc:docChgLst>
    <pc:chgData name="Nathaniel Bohrer" userId="32272823083_tp_box_2" providerId="OAuth2" clId="{47D8C7EF-8156-4D08-B5BD-BEE8BC298A4D}"/>
    <pc:docChg chg="undo custSel delSld modSld modSection">
      <pc:chgData name="Nathaniel Bohrer" userId="32272823083_tp_box_2" providerId="OAuth2" clId="{47D8C7EF-8156-4D08-B5BD-BEE8BC298A4D}" dt="2025-08-23T15:33:44.089" v="73" actId="47"/>
      <pc:docMkLst>
        <pc:docMk/>
      </pc:docMkLst>
      <pc:sldChg chg="addSp delSp modSp mod">
        <pc:chgData name="Nathaniel Bohrer" userId="32272823083_tp_box_2" providerId="OAuth2" clId="{47D8C7EF-8156-4D08-B5BD-BEE8BC298A4D}" dt="2025-08-23T15:32:03.647" v="71" actId="5793"/>
        <pc:sldMkLst>
          <pc:docMk/>
          <pc:sldMk cId="450289393" sldId="268"/>
        </pc:sldMkLst>
        <pc:spChg chg="mod">
          <ac:chgData name="Nathaniel Bohrer" userId="32272823083_tp_box_2" providerId="OAuth2" clId="{47D8C7EF-8156-4D08-B5BD-BEE8BC298A4D}" dt="2025-08-23T15:32:03.647" v="71" actId="5793"/>
          <ac:spMkLst>
            <pc:docMk/>
            <pc:sldMk cId="450289393" sldId="268"/>
            <ac:spMk id="6" creationId="{E3830491-E4EA-45FC-5FE4-900CC1E6A802}"/>
          </ac:spMkLst>
        </pc:spChg>
        <pc:picChg chg="add mod">
          <ac:chgData name="Nathaniel Bohrer" userId="32272823083_tp_box_2" providerId="OAuth2" clId="{47D8C7EF-8156-4D08-B5BD-BEE8BC298A4D}" dt="2025-08-23T15:31:41.478" v="3" actId="962"/>
          <ac:picMkLst>
            <pc:docMk/>
            <pc:sldMk cId="450289393" sldId="268"/>
            <ac:picMk id="7" creationId="{7FC9BF0B-1A31-03DC-7DA9-C5178A173E74}"/>
          </ac:picMkLst>
        </pc:picChg>
      </pc:sldChg>
      <pc:sldChg chg="del">
        <pc:chgData name="Nathaniel Bohrer" userId="32272823083_tp_box_2" providerId="OAuth2" clId="{47D8C7EF-8156-4D08-B5BD-BEE8BC298A4D}" dt="2025-08-23T15:33:42.557" v="72" actId="47"/>
        <pc:sldMkLst>
          <pc:docMk/>
          <pc:sldMk cId="1380291125" sldId="285"/>
        </pc:sldMkLst>
      </pc:sldChg>
      <pc:sldChg chg="del">
        <pc:chgData name="Nathaniel Bohrer" userId="32272823083_tp_box_2" providerId="OAuth2" clId="{47D8C7EF-8156-4D08-B5BD-BEE8BC298A4D}" dt="2025-08-23T15:33:44.089" v="73" actId="47"/>
        <pc:sldMkLst>
          <pc:docMk/>
          <pc:sldMk cId="3522347768" sldId="286"/>
        </pc:sldMkLst>
      </pc:sldChg>
    </pc:docChg>
  </pc:docChgLst>
  <pc:docChgLst>
    <pc:chgData name="Nathaniel Bohrer" userId="32272823083_tp_box_2" providerId="OAuth2" clId="{5DCFF3FC-BD30-42DB-8589-00B58D78D57E}"/>
    <pc:docChg chg="undo custSel addSld delSld modSld sldOrd modMainMaster addSection modSection">
      <pc:chgData name="Nathaniel Bohrer" userId="32272823083_tp_box_2" providerId="OAuth2" clId="{5DCFF3FC-BD30-42DB-8589-00B58D78D57E}" dt="2025-04-16T18:44:01.024" v="13940" actId="20577"/>
      <pc:docMkLst>
        <pc:docMk/>
      </pc:docMkLst>
      <pc:sldChg chg="modSp mod setBg">
        <pc:chgData name="Nathaniel Bohrer" userId="32272823083_tp_box_2" providerId="OAuth2" clId="{5DCFF3FC-BD30-42DB-8589-00B58D78D57E}" dt="2025-04-02T17:33:38.029" v="2044" actId="3062"/>
        <pc:sldMkLst>
          <pc:docMk/>
          <pc:sldMk cId="3295615262" sldId="256"/>
        </pc:sldMkLst>
      </pc:sldChg>
      <pc:sldChg chg="modSp new mod ord setBg">
        <pc:chgData name="Nathaniel Bohrer" userId="32272823083_tp_box_2" providerId="OAuth2" clId="{5DCFF3FC-BD30-42DB-8589-00B58D78D57E}" dt="2025-04-14T21:11:50.966" v="9274" actId="2711"/>
        <pc:sldMkLst>
          <pc:docMk/>
          <pc:sldMk cId="1012850576" sldId="257"/>
        </pc:sldMkLst>
      </pc:sldChg>
      <pc:sldChg chg="new del">
        <pc:chgData name="Nathaniel Bohrer" userId="32272823083_tp_box_2" providerId="OAuth2" clId="{5DCFF3FC-BD30-42DB-8589-00B58D78D57E}" dt="2025-04-01T18:13:01.816" v="523" actId="47"/>
        <pc:sldMkLst>
          <pc:docMk/>
          <pc:sldMk cId="1780857301" sldId="258"/>
        </pc:sldMkLst>
      </pc:sldChg>
      <pc:sldChg chg="new del">
        <pc:chgData name="Nathaniel Bohrer" userId="32272823083_tp_box_2" providerId="OAuth2" clId="{5DCFF3FC-BD30-42DB-8589-00B58D78D57E}" dt="2025-04-01T18:13:02.172" v="524" actId="47"/>
        <pc:sldMkLst>
          <pc:docMk/>
          <pc:sldMk cId="1727337413" sldId="259"/>
        </pc:sldMkLst>
      </pc:sldChg>
      <pc:sldChg chg="new del">
        <pc:chgData name="Nathaniel Bohrer" userId="32272823083_tp_box_2" providerId="OAuth2" clId="{5DCFF3FC-BD30-42DB-8589-00B58D78D57E}" dt="2025-04-01T18:13:02.467" v="525" actId="47"/>
        <pc:sldMkLst>
          <pc:docMk/>
          <pc:sldMk cId="2305717379" sldId="260"/>
        </pc:sldMkLst>
      </pc:sldChg>
      <pc:sldChg chg="new del">
        <pc:chgData name="Nathaniel Bohrer" userId="32272823083_tp_box_2" providerId="OAuth2" clId="{5DCFF3FC-BD30-42DB-8589-00B58D78D57E}" dt="2025-04-01T18:13:02.744" v="526" actId="47"/>
        <pc:sldMkLst>
          <pc:docMk/>
          <pc:sldMk cId="4070235272" sldId="261"/>
        </pc:sldMkLst>
      </pc:sldChg>
      <pc:sldChg chg="new del">
        <pc:chgData name="Nathaniel Bohrer" userId="32272823083_tp_box_2" providerId="OAuth2" clId="{5DCFF3FC-BD30-42DB-8589-00B58D78D57E}" dt="2025-04-01T18:13:03.204" v="527" actId="47"/>
        <pc:sldMkLst>
          <pc:docMk/>
          <pc:sldMk cId="610092671" sldId="262"/>
        </pc:sldMkLst>
      </pc:sldChg>
      <pc:sldChg chg="modSp new mod setBg">
        <pc:chgData name="Nathaniel Bohrer" userId="32272823083_tp_box_2" providerId="OAuth2" clId="{5DCFF3FC-BD30-42DB-8589-00B58D78D57E}" dt="2025-04-02T17:30:38.164" v="2035"/>
        <pc:sldMkLst>
          <pc:docMk/>
          <pc:sldMk cId="1829760758" sldId="263"/>
        </pc:sldMkLst>
      </pc:sldChg>
      <pc:sldChg chg="addSp new del">
        <pc:chgData name="Nathaniel Bohrer" userId="32272823083_tp_box_2" providerId="OAuth2" clId="{5DCFF3FC-BD30-42DB-8589-00B58D78D57E}" dt="2025-04-01T19:04:17.315" v="611" actId="47"/>
        <pc:sldMkLst>
          <pc:docMk/>
          <pc:sldMk cId="426007378" sldId="264"/>
        </pc:sldMkLst>
      </pc:sldChg>
      <pc:sldChg chg="add del setBg">
        <pc:chgData name="Nathaniel Bohrer" userId="32272823083_tp_box_2" providerId="OAuth2" clId="{5DCFF3FC-BD30-42DB-8589-00B58D78D57E}" dt="2025-04-01T19:03:31.143" v="539"/>
        <pc:sldMkLst>
          <pc:docMk/>
          <pc:sldMk cId="1975651469" sldId="265"/>
        </pc:sldMkLst>
      </pc:sldChg>
      <pc:sldChg chg="addSp modSp add mod ord setBg">
        <pc:chgData name="Nathaniel Bohrer" userId="32272823083_tp_box_2" providerId="OAuth2" clId="{5DCFF3FC-BD30-42DB-8589-00B58D78D57E}" dt="2025-04-02T17:30:38.164" v="2035"/>
        <pc:sldMkLst>
          <pc:docMk/>
          <pc:sldMk cId="3838259809" sldId="265"/>
        </pc:sldMkLst>
      </pc:sldChg>
      <pc:sldChg chg="add del setBg">
        <pc:chgData name="Nathaniel Bohrer" userId="32272823083_tp_box_2" providerId="OAuth2" clId="{5DCFF3FC-BD30-42DB-8589-00B58D78D57E}" dt="2025-04-01T19:03:40.387" v="541"/>
        <pc:sldMkLst>
          <pc:docMk/>
          <pc:sldMk cId="4233703616" sldId="265"/>
        </pc:sldMkLst>
      </pc:sldChg>
      <pc:sldChg chg="new del ord setBg">
        <pc:chgData name="Nathaniel Bohrer" userId="32272823083_tp_box_2" providerId="OAuth2" clId="{5DCFF3FC-BD30-42DB-8589-00B58D78D57E}" dt="2025-04-01T19:12:57.613" v="1217" actId="47"/>
        <pc:sldMkLst>
          <pc:docMk/>
          <pc:sldMk cId="1528068095" sldId="266"/>
        </pc:sldMkLst>
      </pc:sldChg>
      <pc:sldChg chg="add del setBg">
        <pc:chgData name="Nathaniel Bohrer" userId="32272823083_tp_box_2" providerId="OAuth2" clId="{5DCFF3FC-BD30-42DB-8589-00B58D78D57E}" dt="2025-04-01T19:03:30.925" v="538"/>
        <pc:sldMkLst>
          <pc:docMk/>
          <pc:sldMk cId="3138424957" sldId="266"/>
        </pc:sldMkLst>
      </pc:sldChg>
      <pc:sldChg chg="addSp delSp modSp new mod setBg">
        <pc:chgData name="Nathaniel Bohrer" userId="32272823083_tp_box_2" providerId="OAuth2" clId="{5DCFF3FC-BD30-42DB-8589-00B58D78D57E}" dt="2025-04-14T18:36:39.293" v="5305" actId="15"/>
        <pc:sldMkLst>
          <pc:docMk/>
          <pc:sldMk cId="178701074" sldId="267"/>
        </pc:sldMkLst>
      </pc:sldChg>
      <pc:sldChg chg="addSp delSp modSp new mod ord modClrScheme chgLayout">
        <pc:chgData name="Nathaniel Bohrer" userId="32272823083_tp_box_2" providerId="OAuth2" clId="{5DCFF3FC-BD30-42DB-8589-00B58D78D57E}" dt="2025-04-14T18:35:54.042" v="5297" actId="20577"/>
        <pc:sldMkLst>
          <pc:docMk/>
          <pc:sldMk cId="450289393" sldId="268"/>
        </pc:sldMkLst>
      </pc:sldChg>
      <pc:sldChg chg="new del ord">
        <pc:chgData name="Nathaniel Bohrer" userId="32272823083_tp_box_2" providerId="OAuth2" clId="{5DCFF3FC-BD30-42DB-8589-00B58D78D57E}" dt="2025-04-01T20:38:34.100" v="1248" actId="47"/>
        <pc:sldMkLst>
          <pc:docMk/>
          <pc:sldMk cId="823557520" sldId="269"/>
        </pc:sldMkLst>
      </pc:sldChg>
      <pc:sldChg chg="modSp add mod ord setBg">
        <pc:chgData name="Nathaniel Bohrer" userId="32272823083_tp_box_2" providerId="OAuth2" clId="{5DCFF3FC-BD30-42DB-8589-00B58D78D57E}" dt="2025-04-14T21:10:02.627" v="9241" actId="20577"/>
        <pc:sldMkLst>
          <pc:docMk/>
          <pc:sldMk cId="1183105506" sldId="270"/>
        </pc:sldMkLst>
      </pc:sldChg>
      <pc:sldChg chg="modSp add mod ord setBg">
        <pc:chgData name="Nathaniel Bohrer" userId="32272823083_tp_box_2" providerId="OAuth2" clId="{5DCFF3FC-BD30-42DB-8589-00B58D78D57E}" dt="2025-04-04T21:15:58.108" v="4383" actId="20577"/>
        <pc:sldMkLst>
          <pc:docMk/>
          <pc:sldMk cId="4238175869" sldId="271"/>
        </pc:sldMkLst>
      </pc:sldChg>
      <pc:sldChg chg="modSp add mod ord setBg">
        <pc:chgData name="Nathaniel Bohrer" userId="32272823083_tp_box_2" providerId="OAuth2" clId="{5DCFF3FC-BD30-42DB-8589-00B58D78D57E}" dt="2025-04-02T17:30:38.164" v="2035"/>
        <pc:sldMkLst>
          <pc:docMk/>
          <pc:sldMk cId="3196935230" sldId="272"/>
        </pc:sldMkLst>
      </pc:sldChg>
      <pc:sldChg chg="addSp modSp add mod ord replId modClrScheme chgLayout">
        <pc:chgData name="Nathaniel Bohrer" userId="32272823083_tp_box_2" providerId="OAuth2" clId="{5DCFF3FC-BD30-42DB-8589-00B58D78D57E}" dt="2025-04-14T19:25:31.276" v="6220" actId="20577"/>
        <pc:sldMkLst>
          <pc:docMk/>
          <pc:sldMk cId="905907771" sldId="273"/>
        </pc:sldMkLst>
      </pc:sldChg>
      <pc:sldChg chg="modSp add mod ord setBg">
        <pc:chgData name="Nathaniel Bohrer" userId="32272823083_tp_box_2" providerId="OAuth2" clId="{5DCFF3FC-BD30-42DB-8589-00B58D78D57E}" dt="2025-04-14T21:11:39.141" v="9273" actId="20577"/>
        <pc:sldMkLst>
          <pc:docMk/>
          <pc:sldMk cId="3411377478" sldId="274"/>
        </pc:sldMkLst>
      </pc:sldChg>
      <pc:sldChg chg="addSp delSp modSp new mod setBg modClrScheme chgLayout">
        <pc:chgData name="Nathaniel Bohrer" userId="32272823083_tp_box_2" providerId="OAuth2" clId="{5DCFF3FC-BD30-42DB-8589-00B58D78D57E}" dt="2025-04-14T21:06:13.890" v="8887" actId="20577"/>
        <pc:sldMkLst>
          <pc:docMk/>
          <pc:sldMk cId="3292046240" sldId="275"/>
        </pc:sldMkLst>
      </pc:sldChg>
      <pc:sldChg chg="addSp delSp modSp new mod modClrScheme chgLayout">
        <pc:chgData name="Nathaniel Bohrer" userId="32272823083_tp_box_2" providerId="OAuth2" clId="{5DCFF3FC-BD30-42DB-8589-00B58D78D57E}" dt="2025-04-14T18:15:37.925" v="4500" actId="2711"/>
        <pc:sldMkLst>
          <pc:docMk/>
          <pc:sldMk cId="1272382527" sldId="276"/>
        </pc:sldMkLst>
      </pc:sldChg>
      <pc:sldChg chg="addSp delSp modSp new mod">
        <pc:chgData name="Nathaniel Bohrer" userId="32272823083_tp_box_2" providerId="OAuth2" clId="{5DCFF3FC-BD30-42DB-8589-00B58D78D57E}" dt="2025-04-14T18:14:01.390" v="4496" actId="2711"/>
        <pc:sldMkLst>
          <pc:docMk/>
          <pc:sldMk cId="314920088" sldId="277"/>
        </pc:sldMkLst>
      </pc:sldChg>
      <pc:sldChg chg="addSp delSp modSp new mod">
        <pc:chgData name="Nathaniel Bohrer" userId="32272823083_tp_box_2" providerId="OAuth2" clId="{5DCFF3FC-BD30-42DB-8589-00B58D78D57E}" dt="2025-04-14T18:15:19.693" v="4499" actId="14861"/>
        <pc:sldMkLst>
          <pc:docMk/>
          <pc:sldMk cId="1507063782" sldId="278"/>
        </pc:sldMkLst>
      </pc:sldChg>
      <pc:sldChg chg="modSp new mod">
        <pc:chgData name="Nathaniel Bohrer" userId="32272823083_tp_box_2" providerId="OAuth2" clId="{5DCFF3FC-BD30-42DB-8589-00B58D78D57E}" dt="2025-04-16T18:39:15.098" v="13655" actId="20577"/>
        <pc:sldMkLst>
          <pc:docMk/>
          <pc:sldMk cId="2767357983" sldId="279"/>
        </pc:sldMkLst>
      </pc:sldChg>
      <pc:sldChg chg="addSp delSp modSp new mod modClrScheme chgLayout">
        <pc:chgData name="Nathaniel Bohrer" userId="32272823083_tp_box_2" providerId="OAuth2" clId="{5DCFF3FC-BD30-42DB-8589-00B58D78D57E}" dt="2025-04-14T18:17:41.784" v="4765" actId="20577"/>
        <pc:sldMkLst>
          <pc:docMk/>
          <pc:sldMk cId="342115468" sldId="280"/>
        </pc:sldMkLst>
      </pc:sldChg>
      <pc:sldChg chg="addSp modSp new mod modClrScheme chgLayout">
        <pc:chgData name="Nathaniel Bohrer" userId="32272823083_tp_box_2" providerId="OAuth2" clId="{5DCFF3FC-BD30-42DB-8589-00B58D78D57E}" dt="2025-04-14T19:19:43.491" v="5779" actId="20577"/>
        <pc:sldMkLst>
          <pc:docMk/>
          <pc:sldMk cId="2252569713" sldId="281"/>
        </pc:sldMkLst>
      </pc:sldChg>
      <pc:sldChg chg="addSp delSp modSp new mod modClrScheme chgLayout">
        <pc:chgData name="Nathaniel Bohrer" userId="32272823083_tp_box_2" providerId="OAuth2" clId="{5DCFF3FC-BD30-42DB-8589-00B58D78D57E}" dt="2025-04-14T19:31:08.374" v="7251" actId="20577"/>
        <pc:sldMkLst>
          <pc:docMk/>
          <pc:sldMk cId="268644101" sldId="282"/>
        </pc:sldMkLst>
      </pc:sldChg>
      <pc:sldChg chg="addSp delSp modSp new mod modClrScheme chgLayout">
        <pc:chgData name="Nathaniel Bohrer" userId="32272823083_tp_box_2" providerId="OAuth2" clId="{5DCFF3FC-BD30-42DB-8589-00B58D78D57E}" dt="2025-04-14T21:13:59.418" v="9448" actId="20577"/>
        <pc:sldMkLst>
          <pc:docMk/>
          <pc:sldMk cId="848566011" sldId="283"/>
        </pc:sldMkLst>
      </pc:sldChg>
      <pc:sldChg chg="addSp delSp modSp new mod modClrScheme chgLayout">
        <pc:chgData name="Nathaniel Bohrer" userId="32272823083_tp_box_2" providerId="OAuth2" clId="{5DCFF3FC-BD30-42DB-8589-00B58D78D57E}" dt="2025-04-14T21:23:29.443" v="10434" actId="20577"/>
        <pc:sldMkLst>
          <pc:docMk/>
          <pc:sldMk cId="2389257807" sldId="284"/>
        </pc:sldMkLst>
      </pc:sldChg>
      <pc:sldChg chg="addSp delSp modSp new mod modClrScheme chgLayout">
        <pc:chgData name="Nathaniel Bohrer" userId="32272823083_tp_box_2" providerId="OAuth2" clId="{5DCFF3FC-BD30-42DB-8589-00B58D78D57E}" dt="2025-04-14T21:13:09.908" v="9416" actId="700"/>
        <pc:sldMkLst>
          <pc:docMk/>
          <pc:sldMk cId="1380291125" sldId="285"/>
        </pc:sldMkLst>
      </pc:sldChg>
      <pc:sldChg chg="new">
        <pc:chgData name="Nathaniel Bohrer" userId="32272823083_tp_box_2" providerId="OAuth2" clId="{5DCFF3FC-BD30-42DB-8589-00B58D78D57E}" dt="2025-04-14T21:13:11.727" v="9417" actId="680"/>
        <pc:sldMkLst>
          <pc:docMk/>
          <pc:sldMk cId="3522347768" sldId="286"/>
        </pc:sldMkLst>
      </pc:sldChg>
      <pc:sldChg chg="addSp delSp modSp new mod modClrScheme chgLayout">
        <pc:chgData name="Nathaniel Bohrer" userId="32272823083_tp_box_2" providerId="OAuth2" clId="{5DCFF3FC-BD30-42DB-8589-00B58D78D57E}" dt="2025-04-14T21:25:58.963" v="10759" actId="20577"/>
        <pc:sldMkLst>
          <pc:docMk/>
          <pc:sldMk cId="3172409464" sldId="287"/>
        </pc:sldMkLst>
      </pc:sldChg>
      <pc:sldChg chg="modSp new mod">
        <pc:chgData name="Nathaniel Bohrer" userId="32272823083_tp_box_2" providerId="OAuth2" clId="{5DCFF3FC-BD30-42DB-8589-00B58D78D57E}" dt="2025-04-14T21:33:12.027" v="11909" actId="403"/>
        <pc:sldMkLst>
          <pc:docMk/>
          <pc:sldMk cId="1522341563" sldId="288"/>
        </pc:sldMkLst>
      </pc:sldChg>
      <pc:sldChg chg="modSp new mod">
        <pc:chgData name="Nathaniel Bohrer" userId="32272823083_tp_box_2" providerId="OAuth2" clId="{5DCFF3FC-BD30-42DB-8589-00B58D78D57E}" dt="2025-04-14T21:43:14.672" v="12571" actId="14100"/>
        <pc:sldMkLst>
          <pc:docMk/>
          <pc:sldMk cId="2792634039" sldId="289"/>
        </pc:sldMkLst>
      </pc:sldChg>
      <pc:sldChg chg="modSp new mod">
        <pc:chgData name="Nathaniel Bohrer" userId="32272823083_tp_box_2" providerId="OAuth2" clId="{5DCFF3FC-BD30-42DB-8589-00B58D78D57E}" dt="2025-04-14T21:52:54.135" v="13497" actId="20577"/>
        <pc:sldMkLst>
          <pc:docMk/>
          <pc:sldMk cId="4185740710" sldId="290"/>
        </pc:sldMkLst>
      </pc:sldChg>
      <pc:sldChg chg="modSp new mod">
        <pc:chgData name="Nathaniel Bohrer" userId="32272823083_tp_box_2" providerId="OAuth2" clId="{5DCFF3FC-BD30-42DB-8589-00B58D78D57E}" dt="2025-04-14T22:22:40.560" v="13550" actId="1076"/>
        <pc:sldMkLst>
          <pc:docMk/>
          <pc:sldMk cId="2422465334" sldId="291"/>
        </pc:sldMkLst>
      </pc:sldChg>
      <pc:sldChg chg="modSp new mod">
        <pc:chgData name="Nathaniel Bohrer" userId="32272823083_tp_box_2" providerId="OAuth2" clId="{5DCFF3FC-BD30-42DB-8589-00B58D78D57E}" dt="2025-04-16T18:44:01.024" v="13940" actId="20577"/>
        <pc:sldMkLst>
          <pc:docMk/>
          <pc:sldMk cId="3469067981" sldId="292"/>
        </pc:sldMkLst>
      </pc:sldChg>
      <pc:sldMasterChg chg="setBg modSldLayout">
        <pc:chgData name="Nathaniel Bohrer" userId="32272823083_tp_box_2" providerId="OAuth2" clId="{5DCFF3FC-BD30-42DB-8589-00B58D78D57E}" dt="2025-04-02T17:30:38.164" v="2035"/>
        <pc:sldMasterMkLst>
          <pc:docMk/>
          <pc:sldMasterMk cId="358491958" sldId="2147483648"/>
        </pc:sldMasterMkLst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1123437721" sldId="2147483649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709635598" sldId="2147483650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361271236" sldId="2147483651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3417936371" sldId="2147483652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815181729" sldId="2147483653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2029183614" sldId="2147483654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385792468" sldId="2147483655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2420185352" sldId="2147483656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231030904" sldId="2147483657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3535406703" sldId="2147483658"/>
          </pc:sldLayoutMkLst>
        </pc:sldLayoutChg>
        <pc:sldLayoutChg chg="setBg">
          <pc:chgData name="Nathaniel Bohrer" userId="32272823083_tp_box_2" providerId="OAuth2" clId="{5DCFF3FC-BD30-42DB-8589-00B58D78D57E}" dt="2025-04-02T17:30:38.164" v="2035"/>
          <pc:sldLayoutMkLst>
            <pc:docMk/>
            <pc:sldMasterMk cId="358491958" sldId="2147483648"/>
            <pc:sldLayoutMk cId="104392689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A841-4F19-1410-68C0-CB3CE1FFE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30AC-622E-3ADD-4814-A86AAEDE1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D301C-5716-DF0C-A151-AD4E7F9E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BA374-8A7B-1FC3-FE76-CC47AE58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32EB5-FCE5-8D8C-0D9B-FB2705DD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470A-D432-5927-32A5-EDE1D6EF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56B5A-6308-B6C5-1041-358CB072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B3C18-4F95-A315-A640-AB254753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AB4E-40D5-7F6A-DC79-59C2E599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11EE-2493-8554-5CB5-A3FB2FB6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01B49-3D0D-ABEC-C047-8F7AAE744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9A6C0-2973-0AEF-891B-0ACB24A2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2E085-394C-A03D-9F5D-319606E5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36EFF-CEFB-35BE-D061-F7A6CE7E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9D850-D143-549C-3D00-A7022DF0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ACCD-86A4-BEF5-EAAA-471D91EC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73A3-C65D-F09C-97DD-F6F567243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97CD8-8C74-DF8F-05DE-75EB3D79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71307-447F-7240-8703-AED720B9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1EDD2-9D2F-C0E5-3664-26271434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E031-527D-ECCD-B55B-F9C81BD3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3852E-F24E-9907-BECD-7414893BD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681A-F876-B85B-B272-DEB274A0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C6CFF-CA23-DD97-C541-4AAA7546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C7788-6EA9-928D-9990-CB1335C8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1B27-A614-651F-52DA-29399F5F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9F3B-07E6-1572-6DB2-7371C7F79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DF8A-3025-4D9E-DB3D-7D99018FF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D8B18-59F4-39D5-834E-7B7B60ED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2349-5197-0AF9-B190-90ADB090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A4DA2-64E3-7C26-35DF-47A43649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D595-D29B-FB4C-2379-AC98FB52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00A40-C6DF-C964-5B2E-AA18D5A73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F80F9-D27D-E18D-EB4C-CB056EEEC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A4E4E-91A5-7AD1-1DBE-C9815C6E1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4FAD1-4A16-9CF7-A2E1-C003BEBF7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30B46-299D-342C-B21A-F443BCB2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0DBB3-1024-3C0B-36D6-0C563A19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44B03-2F60-4B1E-19FD-A9C50EE3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12B5-20D5-E16D-27D1-FC8A491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967F4-AC29-2BE0-3938-87F2E0D8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13716-3FA6-CEB6-6CC1-36E0F76E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418E9-186E-7BE0-D791-D8900E1F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42E05-DA1A-27AC-8004-9C6855FF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EE780-982D-55F7-4CAB-3C5514D4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94F3C-18D4-A36B-2C80-9BD44999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6219-8D58-B275-8F92-FCB0D7B6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FCE0C-DEE2-D2F3-BB67-A5582276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23A47-EAB5-C28C-9F06-D7DF58D0C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BED74-D11C-65A9-1A34-C6DE2B99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3FDF-8C12-3EC0-BD8D-A5A2C936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95DE0-0664-5F99-B661-5CF48DF8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B03F-22DF-E723-DD56-05C25944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201D5-2E6E-B0CA-CDB4-516FE93D0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8BBA-6ACD-AF1D-196A-CE500C2B0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498DB-7969-1CB6-6A8F-13E871B3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37B6C-1B54-A7D6-588A-D1F4D4BE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DA010-2339-BB50-A01D-70FF3E76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10A58-B35F-17E0-D1F9-2DE16B7E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43DD-A9A5-EC9F-A216-A0F99029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2035-7CC3-92F4-68BC-680E0B552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3AB5B9-2847-4F8D-AFA1-BE917D08E32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D119B-F005-AB7F-90F5-2A7C3C26B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0B942-A77E-D002-05A3-0A1FDE447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8155E3-460E-4BC4-83D9-DF9F511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gincyclone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7903-8A7C-2835-1990-ED67B34FA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36" y="775855"/>
            <a:ext cx="10141527" cy="2937308"/>
          </a:xfrm>
        </p:spPr>
        <p:txBody>
          <a:bodyPr anchor="ctr">
            <a:prstTxWarp prst="textDeflate">
              <a:avLst/>
            </a:prstTxWarp>
            <a:norm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Elgin Cyclones Swim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C17D6-A768-AD01-F2B3-1A80B28A5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202238"/>
            <a:ext cx="9144000" cy="1655762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 Information Night Winter 2026</a:t>
            </a:r>
          </a:p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Wednesday, September 17</a:t>
            </a:r>
            <a:r>
              <a:rPr lang="en-US" baseline="30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2025</a:t>
            </a:r>
          </a:p>
          <a:p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</a:t>
            </a:r>
          </a:p>
        </p:txBody>
      </p:sp>
    </p:spTree>
    <p:extLst>
      <p:ext uri="{BB962C8B-B14F-4D97-AF65-F5344CB8AC3E}">
        <p14:creationId xmlns:p14="http://schemas.microsoft.com/office/powerpoint/2010/main" val="329561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B9A6-D2DD-4AF5-8B56-52532016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Winter Season (General)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3BFA0-94FA-D172-31C2-1119528E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Winter season runs from the first week after Labor Day to the end of February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Fees are higher – longer season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Our yearly picture day occurs in late October/early November during winter season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Our yearly team banquet occurs in March following the winter season.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We will have home meet this winter season, aiming for more next year.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Blizzard Blast 2025 (Dec 12-14)</a:t>
            </a: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5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DBF5-0B06-9012-C4E0-3ECDE8B5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Summer Season (General)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7F09-E0F4-086D-B7FE-FED51D47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Summer Schedule – General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Begins first or second week of April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Indoor from April to end of May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Outdoor (Wing Park Family Aquatic Center/ Lords Park Family Aquatic Center) from June to end of season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Regionals mid-July, only time-qualified swimmers continue.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First meet ~first full weekend of May, ~1-2 meets per summer season. </a:t>
            </a:r>
          </a:p>
        </p:txBody>
      </p:sp>
    </p:spTree>
    <p:extLst>
      <p:ext uri="{BB962C8B-B14F-4D97-AF65-F5344CB8AC3E}">
        <p14:creationId xmlns:p14="http://schemas.microsoft.com/office/powerpoint/2010/main" val="101285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91F5-3F08-EE36-D61A-54A038BF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6995-6E0A-38C5-4881-2D62541A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966"/>
            <a:ext cx="10515600" cy="1500187"/>
          </a:xfrm>
          <a:noFill/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harcuterie Etched" panose="02000503020000020003" pitchFamily="50" charset="0"/>
              </a:rPr>
              <a:t>Section</a:t>
            </a:r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 4: Website(s)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20784-CDCC-A856-305C-F488A8A83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2687"/>
            <a:ext cx="10515600" cy="297705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harcuterie Etched" panose="02000503020000020003" pitchFamily="50" charset="0"/>
              </a:rPr>
              <a:t>IN THIS SECTION, WE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is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Motion (Team Unify)?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How to access the team website through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Motion.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you can do on the website.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How to access the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Motion app.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In meeting – website deep dive!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0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BBA4701-FFC1-C5AC-4CBC-BC72B655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What is </a:t>
            </a:r>
            <a:r>
              <a:rPr lang="en-US" dirty="0" err="1">
                <a:solidFill>
                  <a:schemeClr val="bg1"/>
                </a:solidFill>
                <a:latin typeface="Charcuterie Etched" panose="02000503020000020003" pitchFamily="50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 Motion?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CD76CD-1CB7-2479-5420-734EE75C8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Motion (formerly Team Unify) is our internal organization website, as well as our outward facing website host.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It is also an app, which skips the facing website straight to the internal format. There is less functionality on this version, but it is useful for short, quick needs.</a:t>
            </a:r>
          </a:p>
        </p:txBody>
      </p:sp>
      <p:pic>
        <p:nvPicPr>
          <p:cNvPr id="3" name="Content Placeholder 2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B16C43D5-7D23-87FB-A057-0D328CA4EA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2504078"/>
          </a:xfrm>
        </p:spPr>
      </p:pic>
      <p:pic>
        <p:nvPicPr>
          <p:cNvPr id="5" name="Picture 4" descr="Icon&#10;&#10;AI-generated content may be incorrect.">
            <a:extLst>
              <a:ext uri="{FF2B5EF4-FFF2-40B4-BE49-F238E27FC236}">
                <a16:creationId xmlns:a16="http://schemas.microsoft.com/office/drawing/2014/main" id="{9D34D218-12D9-DBEF-C1D4-9224C7E29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2" y="4464640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456E02-A6B9-F9C2-DD64-3E7456D2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harcuterie Etched" panose="02000503020000020003" pitchFamily="50" charset="0"/>
              </a:rPr>
              <a:t>The Website</a:t>
            </a:r>
          </a:p>
        </p:txBody>
      </p:sp>
      <p:pic>
        <p:nvPicPr>
          <p:cNvPr id="10" name="Content Placeholder 9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F552014C-E630-7D9B-A542-34BFCDDA8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34" y="1651040"/>
            <a:ext cx="7379698" cy="3555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22A069-9BCF-E0F1-0C92-D3DA7DAAC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www.elgincyclones.org</a:t>
            </a: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Redirects to our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team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can you do on the website?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See practice schedule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View and commit for team events, meets,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Access the USA Swimming registration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Access the Elsmore and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GoldStar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stores.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View pertinent information for a variety of swim-team related concerns.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And more! 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8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7BDD-3FE4-2510-0DC7-ABAC8835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Viewing Schedules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5354F-B6A8-873B-D4E0-F0C530BD1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Practice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Located under “Practice Calendar”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Contains the PDF practice schedules for the full summer season (along with the fee structure)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Team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Found under “Events”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Full calendar for all posted team events from meets to meetings.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38FC5E-D9C5-9CFE-9220-F96384807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293925"/>
            <a:ext cx="6172200" cy="298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F36B81E-DB01-B709-9030-7E460A6F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3429000"/>
            <a:ext cx="6172200" cy="2988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92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311A-FBF9-7237-1113-2EF3A025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USA Swimming Membership Portal</a:t>
            </a:r>
          </a:p>
        </p:txBody>
      </p:sp>
      <p:pic>
        <p:nvPicPr>
          <p:cNvPr id="6" name="Content Placeholder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EE4CD8B-7CA0-C699-578E-33D9AD15B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438884"/>
            <a:ext cx="6172200" cy="299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CB8E1-30CF-5234-2610-6B6BF724D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The portal to register your swimmer (and yourself) with USA Swimming can be found under “Join the Cyclones” - “USA Swimming Membership”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By clicking through the link on the website, you are redirected to USA Swimming’s Website, where you will have to sign in.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As I already have a membership, this is the screen that appears. A new member will have the chance to create a new parent account and subsequently add an athlete account for competition. </a:t>
            </a:r>
          </a:p>
        </p:txBody>
      </p:sp>
      <p:pic>
        <p:nvPicPr>
          <p:cNvPr id="8" name="Picture 7" descr="Timeline&#10;&#10;AI-generated content may be incorrect.">
            <a:extLst>
              <a:ext uri="{FF2B5EF4-FFF2-40B4-BE49-F238E27FC236}">
                <a16:creationId xmlns:a16="http://schemas.microsoft.com/office/drawing/2014/main" id="{D071740E-E188-286F-60CF-602741499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3429000"/>
            <a:ext cx="6172200" cy="3003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706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7BD4-7CF7-FEC5-7916-0B4FA072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Apps!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162F1B-8733-0044-C533-C47F3236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75" y="1265644"/>
            <a:ext cx="2123669" cy="2123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9A7C0-3DA1-5C36-D7DA-57CE12B95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USAS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View membership information, member cards, standing, upcoming USAS certified competitions by competitor.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Motion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View and commit to events, meets, etc.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View practice schedules and attendance history.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Meet Mobile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View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heet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sheets for ongoing and past meets during and after the meet (membership is $19.99/year for full visibility.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" name="Picture 7" descr="Logo, icon&#10;&#10;AI-generated content may be incorrect.">
            <a:extLst>
              <a:ext uri="{FF2B5EF4-FFF2-40B4-BE49-F238E27FC236}">
                <a16:creationId xmlns:a16="http://schemas.microsoft.com/office/drawing/2014/main" id="{26F2FB00-FB91-2D1E-74BF-B1208D35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43" y="3540532"/>
            <a:ext cx="2404269" cy="240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con&#10;&#10;AI-generated content may be incorrect.">
            <a:extLst>
              <a:ext uri="{FF2B5EF4-FFF2-40B4-BE49-F238E27FC236}">
                <a16:creationId xmlns:a16="http://schemas.microsoft.com/office/drawing/2014/main" id="{1CEE4280-7233-79CF-34E2-3974E6200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93" y="1141413"/>
            <a:ext cx="22479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906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983A9-4C4E-A565-F3E2-A7ACEC90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EFCD-42E6-B9A6-EC15-D85776C4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966"/>
            <a:ext cx="10515600" cy="1500187"/>
          </a:xfrm>
          <a:noFill/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harcuterie Etched" panose="02000503020000020003" pitchFamily="50" charset="0"/>
              </a:rPr>
              <a:t>Section</a:t>
            </a:r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 5: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92018-1116-9195-6B5D-483A0B35F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92469"/>
            <a:ext cx="10515600" cy="336498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harcuterie Etched" panose="02000503020000020003" pitchFamily="50" charset="0"/>
              </a:rPr>
              <a:t>IN THIS SECTION, WE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Swim practice schedules.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to expect in practices.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Layout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Season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to expect from practicing (as a </a:t>
            </a:r>
            <a:r>
              <a:rPr lang="en-US">
                <a:solidFill>
                  <a:schemeClr val="bg1"/>
                </a:solidFill>
                <a:latin typeface="Berlin Sans FB" panose="020E0602020502020306" pitchFamily="34" charset="0"/>
              </a:rPr>
              <a:t>swimmer and as a parent).</a:t>
            </a: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7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B7E03-D876-33AC-B20F-ACC5083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Practice Schedule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830491-E4EA-45FC-5FE4-900CC1E6A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Practice will take place at Adventure Island @ The Centre of Elgin all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100 Symphony Way, Elgin, IL 60120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This winter, the pool will be closed after BB-early January 2026. we will practice in an alternate location TBD.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</a:p>
        </p:txBody>
      </p:sp>
      <p:pic>
        <p:nvPicPr>
          <p:cNvPr id="7" name="Content Placeholder 6" descr="Table&#10;&#10;AI-generated content may be incorrect.">
            <a:extLst>
              <a:ext uri="{FF2B5EF4-FFF2-40B4-BE49-F238E27FC236}">
                <a16:creationId xmlns:a16="http://schemas.microsoft.com/office/drawing/2014/main" id="{7FC9BF0B-1A31-03DC-7DA9-C5178A173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38383"/>
            <a:ext cx="6172200" cy="4771708"/>
          </a:xfrm>
        </p:spPr>
      </p:pic>
    </p:spTree>
    <p:extLst>
      <p:ext uri="{BB962C8B-B14F-4D97-AF65-F5344CB8AC3E}">
        <p14:creationId xmlns:p14="http://schemas.microsoft.com/office/powerpoint/2010/main" val="45028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573AE-A497-ABAC-68CC-114F6526E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979F-9CED-BD96-0E66-F4EE2A48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966"/>
            <a:ext cx="10515600" cy="150018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harcuterie Etched" panose="02000503020000020003" pitchFamily="50" charset="0"/>
              </a:rPr>
              <a:t>Section</a:t>
            </a:r>
            <a:r>
              <a:rPr lang="en-US" sz="6600" dirty="0">
                <a:solidFill>
                  <a:schemeClr val="bg1"/>
                </a:solidFill>
                <a:latin typeface="Charcuterie Etched" panose="02000503020000020003" pitchFamily="50" charset="0"/>
              </a:rPr>
              <a:t> 1: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C453C-5415-5A37-FA4E-2A2E04EAE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2687"/>
            <a:ext cx="10515600" cy="15001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harcuterie Etched" panose="02000503020000020003" pitchFamily="50" charset="0"/>
              </a:rPr>
              <a:t>IN THIS SECTION, WE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Who the staffers of ECST 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their roles are.</a:t>
            </a:r>
          </a:p>
        </p:txBody>
      </p:sp>
    </p:spTree>
    <p:extLst>
      <p:ext uri="{BB962C8B-B14F-4D97-AF65-F5344CB8AC3E}">
        <p14:creationId xmlns:p14="http://schemas.microsoft.com/office/powerpoint/2010/main" val="383825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88C5A-F1B9-4734-727D-611D4853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What does a swim practice look </a:t>
            </a:r>
            <a:r>
              <a:rPr lang="en-US" dirty="0" err="1">
                <a:solidFill>
                  <a:schemeClr val="bg1"/>
                </a:solidFill>
                <a:latin typeface="Charcuterie Etched" panose="02000503020000020003" pitchFamily="50" charset="0"/>
              </a:rPr>
              <a:t>lik</a:t>
            </a:r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82859-250C-C29F-0191-33770F5BF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Berlin Sans FB" panose="020E0602020502020306" pitchFamily="34" charset="0"/>
              </a:rPr>
              <a:t>Early Season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Technique focused, remembering or learning how to swim for exercise.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Lower yardage and/or less intense.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Building or re-building a “base.”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Slowly ramp distance and intensity ahead of first meet of season, continue building to either: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Championship meet.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Strong meet opportunity.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8E967-ACFC-0DCB-5981-516307462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Berlin Sans FB" panose="020E0602020502020306" pitchFamily="34" charset="0"/>
              </a:rPr>
              <a:t>Late Season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Goal specific workouts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Could be a specific meet, likely a specific time for a specific event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May differ by athlete and even change meet to meet.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Generally, moderate-high intensity and length until taper begins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Taper – a period of effort/intensity decrease ahead of an important meet, intended to increase form while decreasing fatigue.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F0BBD9-7B84-F967-D260-60ED01BB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Please Remember!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E2945-71E3-D2FF-ED8B-B3E9DDB2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As a multi-effort sport, swim practices may look drastically different across the season, a month, a single week, or even between athletes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Based on upcoming meets, season goals, swimmer events, overall relative effort.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Most practices are a mix of high-intensity efforts and longer endurance efforts, with technical elements highlighted through specific drilling.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Will be adjusted throughout the season by your swimmer’s coach.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Will not be the same across events, age groups, etc.</a:t>
            </a:r>
          </a:p>
          <a:p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IMPORTANT: Let the coaches coach! What works for another swimmer may be infeasible for your swimmer. If you have any urgent questions, they will be happy to answer them after a practice.</a:t>
            </a:r>
          </a:p>
        </p:txBody>
      </p:sp>
    </p:spTree>
    <p:extLst>
      <p:ext uri="{BB962C8B-B14F-4D97-AF65-F5344CB8AC3E}">
        <p14:creationId xmlns:p14="http://schemas.microsoft.com/office/powerpoint/2010/main" val="848566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78A36-D59E-1CA0-339E-7EBE4DDE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54E3-3770-AD4E-C369-4A489DF5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111"/>
            <a:ext cx="10515600" cy="1500187"/>
          </a:xfrm>
          <a:noFill/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harcuterie Etched" panose="02000503020000020003" pitchFamily="50" charset="0"/>
              </a:rPr>
              <a:t>Section</a:t>
            </a:r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 6: Meets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1D4EC-81AD-2284-58DB-7590190A8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5233"/>
            <a:ext cx="10515600" cy="451029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harcuterie Etched" panose="02000503020000020003" pitchFamily="50" charset="0"/>
              </a:rPr>
              <a:t>IN THIS SECTION, WE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How to register(commit) a swimmer for a meet.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is a swim meet?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Heats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is meet mobile?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ECST Home Meets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Championship Meets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Time cuts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35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A6470-1AE9-8D1F-C0F8-C1FD52E5A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99FD-75E2-0129-2CC8-02A63F7B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Committing for a Swim Meet	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0256AC-FB54-AFFE-6027-A4C9CAE45EF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A80B-E070-B5F5-81A8-188244CBE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776" y="2057399"/>
            <a:ext cx="4286250" cy="416242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Swim meet participation is an expected portion of your time on ECST, as a competitive (recreation) swim team. We are currently requiring at least partial participation in 1 meet a month at minimum.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Swim meet commitment is decided by the coach and parents based on skill of swimmer and personal availability.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Commitment can be done by athlete on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SportsEngine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Motion through the specific event in “Events &amp; Competition”, clicking into the meet itself, clicking on your athlete, and selecting “yes” while potentially selecting events/sessions/days you’re able to compete.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There are individual fees associated with each meet, comprised of heat entry fees, athlete surcharges, as well as USAS fees. These are separate from your Registration fees. </a:t>
            </a: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4C9F20-778A-8148-40A7-37BBE335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87" y="1733988"/>
            <a:ext cx="7002721" cy="33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0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42F352-BE15-8558-33B8-A0A08DED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Meet Fees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2F6C9-C2CB-6C8C-D479-0651C9ED7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Meet fees from any month are assessed the 1</a:t>
            </a:r>
            <a:r>
              <a:rPr lang="en-US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of the following month (or closest weekday)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Fee amount dependent on what was billed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How many events did your swimmer enter the water for?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Was there an athlete surcharge?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USAS fees are required?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IL Swimming fees are required?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082BF3-B368-0328-D20F-D5690F221E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Any unpaid fees will be left on your account as due, can be paid through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WebTrac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Will receive an email notifying you of any failed charges.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Please check your bank statements to ensure successful billing periods.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These fees are unrelated to the registration fees, or other one time fees.</a:t>
            </a:r>
          </a:p>
        </p:txBody>
      </p:sp>
    </p:spTree>
    <p:extLst>
      <p:ext uri="{BB962C8B-B14F-4D97-AF65-F5344CB8AC3E}">
        <p14:creationId xmlns:p14="http://schemas.microsoft.com/office/powerpoint/2010/main" val="2389257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3E2D-DAFD-ECEB-3511-7ED1AAC9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Swim Meet?!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0867A-6BE1-8FA9-2F75-1A860A49C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220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Prepare your swimmer!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Berlin Sans FB" panose="020E0602020502020306" pitchFamily="34" charset="0"/>
              </a:rPr>
              <a:t>Night before – carbs (like a lot of carbs), lots of sleep, stretching, mindfulness.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Berlin Sans FB" panose="020E0602020502020306" pitchFamily="34" charset="0"/>
              </a:rPr>
              <a:t>Day of – calorie sufficient meal in advance of meet, consistent routine with minimal rush, arrive early, check in with coach. Swim hard.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Meal should be a couple hours in advance of meet start. 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  <a:latin typeface="Berlin Sans FB" panose="020E0602020502020306" pitchFamily="34" charset="0"/>
              </a:rPr>
              <a:t>Meets are stressful, more so with more voices. Let your team coach take care of your swimmer. </a:t>
            </a:r>
            <a:r>
              <a:rPr lang="en-US" sz="2600" dirty="0">
                <a:solidFill>
                  <a:schemeClr val="bg1"/>
                </a:solidFill>
                <a:latin typeface="Berlin Sans FB" panose="020E0602020502020306" pitchFamily="34" charset="0"/>
              </a:rPr>
              <a:t>Your job is to enjoy the spectacle of a meet and cheer hard for the team. </a:t>
            </a:r>
          </a:p>
          <a:p>
            <a:pPr lvl="2"/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B3B2C-9375-DB1C-7447-AB306E1CA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220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Like a track meet, swimming is event based. Your swimmer may have a gap between meet start and their event, or between two events in the day.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Will warm up ahead of meet with team, will likely NOT need to warm up again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If needed, the coach will get that scheduled and your swimmer taken care of.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Please keep direct communication with coaches to a minimum during meets, there are tons of moving parts as is. </a:t>
            </a:r>
          </a:p>
        </p:txBody>
      </p:sp>
    </p:spTree>
    <p:extLst>
      <p:ext uri="{BB962C8B-B14F-4D97-AF65-F5344CB8AC3E}">
        <p14:creationId xmlns:p14="http://schemas.microsoft.com/office/powerpoint/2010/main" val="152234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E714-8BEA-2073-A58D-801A722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Swim Meet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3DAE-3143-2871-B314-AF6080D175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Swim meets are broken into Events, which each have several heats determined by committed athletes.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Awards are given based on event, not heat (there may be some heat winner trinket but no ribbon).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81882-4AC2-D910-4EB7-397E256F5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40738"/>
            <a:ext cx="5181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For example: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Event – 100y Freestyle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Heats – 6 (8 swimmers each heat)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48 total swimmers in event, of which the top 8-16 will receive a ribbon for placement.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Heats are seeded by time (seed time), generally fastest to slowest or slowest to fastest.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Lanes are also seeded by time, the fastest heat seeds will get lanes 4/5. </a:t>
            </a:r>
          </a:p>
          <a:p>
            <a:pPr lvl="1"/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4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5A66-63C8-6BF4-68AC-A081A9B6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Swim Meet Layout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B137C-D438-DF63-7E16-FE4C0FA28E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On a bigger scale, swim meets are divided into “Sessions”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Meets may be (normally) 1-7 sessions.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If your swimmer is not in a session, you are not required to attend that session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There will be a warmup and positive check-in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DO NOT FORGET POSITIVE CHECK-IN</a:t>
            </a: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7F8B6-D02A-F009-EA90-A8E99D6CCA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Sessions can be no more than 4 hours long, broken into constituent events based on required heats per event.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Generally, younger kids swim early and older kids swim late.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Generally, distance is early in the course of a meet, and relays are placed towards ends of sessions.</a:t>
            </a:r>
          </a:p>
        </p:txBody>
      </p:sp>
    </p:spTree>
    <p:extLst>
      <p:ext uri="{BB962C8B-B14F-4D97-AF65-F5344CB8AC3E}">
        <p14:creationId xmlns:p14="http://schemas.microsoft.com/office/powerpoint/2010/main" val="4185740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66F3-721B-735F-1A44-4E6B34A0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Home Meets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38A8-4166-40F3-E0E0-5F3A2C369A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Volunteering Requirements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Meets are an enormous undertaking, requiring all hands to make successful. Because of this, we require all families of the team to volunteer at least 2 sessions for every child enrolled.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Variety of needed jobs including marshalling, admissions, concessions, and more!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17FEC-4201-32F8-27EE-08A437F02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Home Meets this season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Blizzard Blast 2025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Home Meets in 2026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Spring Splash (May 2026)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Regionals (pending approval)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Pumpkin Plunge (October 2026)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Blizzard Blast (December 2026)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Other volunteering opportunities at team events and/or potential fundraisers outside of meets</a:t>
            </a:r>
          </a:p>
        </p:txBody>
      </p:sp>
    </p:spTree>
    <p:extLst>
      <p:ext uri="{BB962C8B-B14F-4D97-AF65-F5344CB8AC3E}">
        <p14:creationId xmlns:p14="http://schemas.microsoft.com/office/powerpoint/2010/main" val="242246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DE6A-4DDD-1C94-D4FD-6E3E165F929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harcuterie Etched" panose="02000503020000020003" pitchFamily="50" charset="0"/>
              </a:rPr>
              <a:t>ECST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11B4-75C2-9921-800C-9DFE4B3EC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Director, Head Coach &amp; Senior Group Coach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Nathaniel Bohrer (nathaniel.bohrer@elginil.gov)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Gold Group Coach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Jayden Trevino (coachjayden@elgincyclones.org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Silver Group Coach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Julius Markowski (coachjulius@elgincyclones.org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Bronze Group Coach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Jayden Trevino (coachjayden@elgincyclones.org)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Pre-Team Group Coach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Cindy </a:t>
            </a:r>
            <a:r>
              <a:rPr lang="en-US" i="1" dirty="0" err="1">
                <a:solidFill>
                  <a:schemeClr val="bg1"/>
                </a:solidFill>
                <a:latin typeface="Berlin Sans FB" panose="020E0602020502020306" pitchFamily="34" charset="0"/>
              </a:rPr>
              <a:t>Kracen</a:t>
            </a:r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 (coachcindy@elgincyclones.org)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820A-B965-FA1B-D5FC-7A05785A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Booster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C8C9-AF83-4634-C339-B51E89795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Normally, the Cyclones have a booster club that meets the second Wednesday of the month at 6pm.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Discuss, plan, and prep upcoming events (meets, volunteering, events)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Brainstorm ideas for engagement for public and for swimmers.</a:t>
            </a: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If you’re interested in having a hand in the ongoing ECST schedule on the day-to-day and the big season picture, reach out to Nathaniel Bohrer. </a:t>
            </a:r>
          </a:p>
          <a:p>
            <a:pPr lvl="1"/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9472-9334-020D-989B-CE49D5BDF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9B94-53ED-3F50-5C3B-74BACB3F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674DC-E129-918B-5E7B-57AE5484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All USAS teams have parent officials attached to their club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ECST has none at this point, all left with graduating seniors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Officials </a:t>
            </a:r>
            <a:r>
              <a:rPr lang="en-US" i="1" dirty="0">
                <a:solidFill>
                  <a:schemeClr val="bg1"/>
                </a:solidFill>
                <a:latin typeface="Berlin Sans FB" panose="020E0602020502020306" pitchFamily="34" charset="0"/>
              </a:rPr>
              <a:t>on the team 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are required to host the number of meets we’re looking to host moving forward, so we need at least 6 on staff at all times (will take more though!). Currently looking at 2 inbound, hoping for at least 4 more!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USAS training and membership fees covered by ECST, as well as your USAS membership fees for any swimmers on the team while a registered official. Training process is relatively simple, and generally short. Officials interested should be fully certified as S&amp;T or Admin before Blizzard Blast 2025.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Chat with Nathaniel Bohrer for more information and/or to start the process if interested!</a:t>
            </a:r>
          </a:p>
        </p:txBody>
      </p:sp>
    </p:spTree>
    <p:extLst>
      <p:ext uri="{BB962C8B-B14F-4D97-AF65-F5344CB8AC3E}">
        <p14:creationId xmlns:p14="http://schemas.microsoft.com/office/powerpoint/2010/main" val="261731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406B-0DBB-519F-D8FC-E9483503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966"/>
            <a:ext cx="10515600" cy="1500187"/>
          </a:xfrm>
          <a:noFill/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harcuterie Etched" panose="02000503020000020003" pitchFamily="50" charset="0"/>
              </a:rPr>
              <a:t>Section</a:t>
            </a:r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 2: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7AD65-B0EE-6BBC-368C-91B480E2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2687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harcuterie Etched" panose="02000503020000020003" pitchFamily="50" charset="0"/>
              </a:rPr>
              <a:t>IN THIS SECTION, WE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How to register a new swimmer.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How to re-register a returning swimmer.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the registration fee structure and payment options are.</a:t>
            </a:r>
          </a:p>
        </p:txBody>
      </p:sp>
    </p:spTree>
    <p:extLst>
      <p:ext uri="{BB962C8B-B14F-4D97-AF65-F5344CB8AC3E}">
        <p14:creationId xmlns:p14="http://schemas.microsoft.com/office/powerpoint/2010/main" val="182976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D2C286-4628-830A-602B-A93E13C1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rcuterie Engraved" panose="02000503000000020003" pitchFamily="50" charset="0"/>
              </a:rPr>
              <a:t>New Swimmer Registration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811DEB-6FB9-E235-8279-9DC36BE40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188" y="1039524"/>
            <a:ext cx="6172200" cy="476942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E954EE-190F-BF8E-2274-22EC652E8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1772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Open evaluations and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One morning event, happens ahead of every season!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Generally placed into Bronze/Pre-Team unless already a swimmer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Moving onto further teams is based on a combination of age, performance, competitive milestones, and perceived effort.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Fees are to right, there is no change in fee amount for pay-in-full or monthly installment billing.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Prices may seem high, but they are ~$40-200+ dollars less expensive per month compared to nearby swim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Monthly payments are assessed the 15</a:t>
            </a:r>
            <a:r>
              <a:rPr lang="en-US" baseline="30000" dirty="0">
                <a:solidFill>
                  <a:schemeClr val="bg1"/>
                </a:solidFill>
                <a:latin typeface="Berlin Sans FB" panose="020E0602020502020306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of each month automatically, if there are issues you will receive an email notifying you of whatever trouble has happened.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Be sure to check your bank statements to confirm charges have been successful.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4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336FCB-C6F8-A1AF-9EF2-700AC445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Returning Swimmer Registration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E2858-3E77-604A-1FF7-B2A9AD72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If you’re registering again after having been on the team previously, there is no re-evaluation (we know how your swimmers swim)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An email/phone call with Nathaniel is sufficient for registration with confirmation of the following: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Monthly billing or pay in full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Confirmation of last 4 digits of card you wish to use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Will need to hop on a call/meet in person if not already on file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T-shirt size of swimmer(s)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This will cut down on the google forms needed for special order apparel. </a:t>
            </a:r>
          </a:p>
          <a:p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Fees are cheaper in the summer, winter season lasts 2 additional months!</a:t>
            </a:r>
          </a:p>
        </p:txBody>
      </p:sp>
    </p:spTree>
    <p:extLst>
      <p:ext uri="{BB962C8B-B14F-4D97-AF65-F5344CB8AC3E}">
        <p14:creationId xmlns:p14="http://schemas.microsoft.com/office/powerpoint/2010/main" val="26864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B9A2-E20E-1579-2099-C978BF9E1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F02A-86B1-94CD-955F-6140B7C1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966"/>
            <a:ext cx="10515600" cy="1500187"/>
          </a:xfrm>
          <a:noFill/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harcuterie Etched" panose="02000503020000020003" pitchFamily="50" charset="0"/>
              </a:rPr>
              <a:t>Section</a:t>
            </a:r>
            <a:r>
              <a:rPr lang="en-US" dirty="0">
                <a:solidFill>
                  <a:schemeClr val="bg1"/>
                </a:solidFill>
                <a:latin typeface="Charcuterie Etched" panose="02000503020000020003" pitchFamily="50" charset="0"/>
              </a:rPr>
              <a:t> 3: Swim Seasons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DD558-03CA-3073-B457-7CA22F46A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2687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harcuterie Etched" panose="02000503020000020003" pitchFamily="50" charset="0"/>
              </a:rPr>
              <a:t>IN THIS SECTION, WE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the seasons are for a full swim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What to expect from each (hint: it’s not terribly different).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In-meeting – </a:t>
            </a:r>
            <a:r>
              <a:rPr lang="en-US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WebTrac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Demo! </a:t>
            </a:r>
          </a:p>
          <a:p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7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2316</Words>
  <Application>Microsoft Office PowerPoint</Application>
  <PresentationFormat>Widescreen</PresentationFormat>
  <Paragraphs>216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Berlin Sans FB</vt:lpstr>
      <vt:lpstr>Charcuterie Engraved</vt:lpstr>
      <vt:lpstr>Charcuterie Etched</vt:lpstr>
      <vt:lpstr>Office Theme</vt:lpstr>
      <vt:lpstr>Elgin Cyclones Swim Team</vt:lpstr>
      <vt:lpstr>Section 1: Staff</vt:lpstr>
      <vt:lpstr>ECST Staff</vt:lpstr>
      <vt:lpstr>Booster Club</vt:lpstr>
      <vt:lpstr>Officials</vt:lpstr>
      <vt:lpstr>Section 2: Registration</vt:lpstr>
      <vt:lpstr>New Swimmer Registration</vt:lpstr>
      <vt:lpstr>Returning Swimmer Registration</vt:lpstr>
      <vt:lpstr>Section 3: Swim Seasons</vt:lpstr>
      <vt:lpstr>Winter Season (General)</vt:lpstr>
      <vt:lpstr>Summer Season (General)</vt:lpstr>
      <vt:lpstr>Section 4: Website(s)</vt:lpstr>
      <vt:lpstr>What is SportsEngine Motion?</vt:lpstr>
      <vt:lpstr>The Website</vt:lpstr>
      <vt:lpstr>Viewing Schedules </vt:lpstr>
      <vt:lpstr>USA Swimming Membership Portal</vt:lpstr>
      <vt:lpstr>Apps!</vt:lpstr>
      <vt:lpstr>Section 5: Practices</vt:lpstr>
      <vt:lpstr>Practice Schedule</vt:lpstr>
      <vt:lpstr>What does a swim practice look lik?</vt:lpstr>
      <vt:lpstr>Please Remember!</vt:lpstr>
      <vt:lpstr>Section 6: Meets</vt:lpstr>
      <vt:lpstr>Committing for a Swim Meet </vt:lpstr>
      <vt:lpstr>Meet Fees</vt:lpstr>
      <vt:lpstr>Swim Meet?!</vt:lpstr>
      <vt:lpstr>Swim Meet Layout</vt:lpstr>
      <vt:lpstr>Swim Meet Layout (Continued)</vt:lpstr>
      <vt:lpstr>Home Meets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Nathaniel Bohrer</dc:creator>
  <cp:lastModifiedBy>Nathaniel Bohrer</cp:lastModifiedBy>
  <cp:revision>1</cp:revision>
  <dcterms:created xsi:type="dcterms:W3CDTF">2025-03-27T19:56:27Z</dcterms:created>
  <dcterms:modified xsi:type="dcterms:W3CDTF">2025-09-17T22:46:44Z</dcterms:modified>
</cp:coreProperties>
</file>