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60" r:id="rId2"/>
    <p:sldMasterId id="2147483648" r:id="rId3"/>
  </p:sldMasterIdLst>
  <p:notesMasterIdLst>
    <p:notesMasterId r:id="rId44"/>
  </p:notesMasterIdLst>
  <p:handoutMasterIdLst>
    <p:handoutMasterId r:id="rId45"/>
  </p:handoutMasterIdLst>
  <p:sldIdLst>
    <p:sldId id="313" r:id="rId4"/>
    <p:sldId id="338" r:id="rId5"/>
    <p:sldId id="258" r:id="rId6"/>
    <p:sldId id="336" r:id="rId7"/>
    <p:sldId id="259" r:id="rId8"/>
    <p:sldId id="260" r:id="rId9"/>
    <p:sldId id="315" r:id="rId10"/>
    <p:sldId id="337" r:id="rId11"/>
    <p:sldId id="320" r:id="rId12"/>
    <p:sldId id="323" r:id="rId13"/>
    <p:sldId id="324" r:id="rId14"/>
    <p:sldId id="325" r:id="rId15"/>
    <p:sldId id="290" r:id="rId16"/>
    <p:sldId id="284" r:id="rId17"/>
    <p:sldId id="321" r:id="rId18"/>
    <p:sldId id="286" r:id="rId19"/>
    <p:sldId id="335" r:id="rId20"/>
    <p:sldId id="264" r:id="rId21"/>
    <p:sldId id="272" r:id="rId22"/>
    <p:sldId id="291" r:id="rId23"/>
    <p:sldId id="273" r:id="rId24"/>
    <p:sldId id="292" r:id="rId25"/>
    <p:sldId id="293" r:id="rId26"/>
    <p:sldId id="274" r:id="rId27"/>
    <p:sldId id="294" r:id="rId28"/>
    <p:sldId id="275" r:id="rId29"/>
    <p:sldId id="276" r:id="rId30"/>
    <p:sldId id="278" r:id="rId31"/>
    <p:sldId id="326" r:id="rId32"/>
    <p:sldId id="339" r:id="rId33"/>
    <p:sldId id="265" r:id="rId34"/>
    <p:sldId id="332" r:id="rId35"/>
    <p:sldId id="298" r:id="rId36"/>
    <p:sldId id="299" r:id="rId37"/>
    <p:sldId id="333" r:id="rId38"/>
    <p:sldId id="328" r:id="rId39"/>
    <p:sldId id="329" r:id="rId40"/>
    <p:sldId id="330" r:id="rId41"/>
    <p:sldId id="331" r:id="rId42"/>
    <p:sldId id="270" r:id="rId43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75FEA7-98C2-4F30-A46D-BA3291B63CCD}" v="7" dt="2020-09-09T19:05:02.7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74966" autoAdjust="0"/>
  </p:normalViewPr>
  <p:slideViewPr>
    <p:cSldViewPr snapToGrid="0">
      <p:cViewPr varScale="1">
        <p:scale>
          <a:sx n="88" d="100"/>
          <a:sy n="88" d="100"/>
        </p:scale>
        <p:origin x="120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microsoft.com/office/2015/10/relationships/revisionInfo" Target="revisionInfo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Yetter" userId="1636320acefccc58" providerId="LiveId" clId="{0D5B59BE-BD11-4415-ACFD-007CFCF13845}"/>
    <pc:docChg chg="addSld modSld">
      <pc:chgData name="John Yetter" userId="1636320acefccc58" providerId="LiveId" clId="{0D5B59BE-BD11-4415-ACFD-007CFCF13845}" dt="2020-08-14T16:27:44.088" v="72" actId="20577"/>
      <pc:docMkLst>
        <pc:docMk/>
      </pc:docMkLst>
      <pc:sldChg chg="modSp mod">
        <pc:chgData name="John Yetter" userId="1636320acefccc58" providerId="LiveId" clId="{0D5B59BE-BD11-4415-ACFD-007CFCF13845}" dt="2020-08-14T16:27:44.088" v="72" actId="20577"/>
        <pc:sldMkLst>
          <pc:docMk/>
          <pc:sldMk cId="1520478583" sldId="326"/>
        </pc:sldMkLst>
        <pc:spChg chg="mod">
          <ac:chgData name="John Yetter" userId="1636320acefccc58" providerId="LiveId" clId="{0D5B59BE-BD11-4415-ACFD-007CFCF13845}" dt="2020-08-14T16:27:44.088" v="72" actId="20577"/>
          <ac:spMkLst>
            <pc:docMk/>
            <pc:sldMk cId="1520478583" sldId="326"/>
            <ac:spMk id="13" creationId="{5DE17158-B610-4B2B-B2CF-A3BE9EC5738B}"/>
          </ac:spMkLst>
        </pc:spChg>
      </pc:sldChg>
      <pc:sldChg chg="modSp mod">
        <pc:chgData name="John Yetter" userId="1636320acefccc58" providerId="LiveId" clId="{0D5B59BE-BD11-4415-ACFD-007CFCF13845}" dt="2020-08-14T15:10:48.768" v="23" actId="20577"/>
        <pc:sldMkLst>
          <pc:docMk/>
          <pc:sldMk cId="2964418012" sldId="338"/>
        </pc:sldMkLst>
        <pc:spChg chg="mod">
          <ac:chgData name="John Yetter" userId="1636320acefccc58" providerId="LiveId" clId="{0D5B59BE-BD11-4415-ACFD-007CFCF13845}" dt="2020-08-14T15:10:48.768" v="23" actId="20577"/>
          <ac:spMkLst>
            <pc:docMk/>
            <pc:sldMk cId="2964418012" sldId="338"/>
            <ac:spMk id="6" creationId="{C59F35CF-E78C-4AD1-9482-FAFD11C56CBF}"/>
          </ac:spMkLst>
        </pc:spChg>
      </pc:sldChg>
      <pc:sldChg chg="modSp add mod">
        <pc:chgData name="John Yetter" userId="1636320acefccc58" providerId="LiveId" clId="{0D5B59BE-BD11-4415-ACFD-007CFCF13845}" dt="2020-08-14T16:26:17.613" v="68" actId="20577"/>
        <pc:sldMkLst>
          <pc:docMk/>
          <pc:sldMk cId="3627674977" sldId="339"/>
        </pc:sldMkLst>
        <pc:graphicFrameChg chg="modGraphic">
          <ac:chgData name="John Yetter" userId="1636320acefccc58" providerId="LiveId" clId="{0D5B59BE-BD11-4415-ACFD-007CFCF13845}" dt="2020-08-14T16:26:17.613" v="68" actId="20577"/>
          <ac:graphicFrameMkLst>
            <pc:docMk/>
            <pc:sldMk cId="3627674977" sldId="339"/>
            <ac:graphicFrameMk id="12" creationId="{FEB41DB1-28CC-4AB1-85DD-BFF9C5ABE2B0}"/>
          </ac:graphicFrameMkLst>
        </pc:graphicFrameChg>
      </pc:sldChg>
    </pc:docChg>
  </pc:docChgLst>
  <pc:docChgLst>
    <pc:chgData name="John Yetter" userId="1636320acefccc58" providerId="LiveId" clId="{E43B64C3-B131-43E5-B6EE-796FAFDD93AB}"/>
    <pc:docChg chg="undo custSel addSld delSld modSld">
      <pc:chgData name="John Yetter" userId="1636320acefccc58" providerId="LiveId" clId="{E43B64C3-B131-43E5-B6EE-796FAFDD93AB}" dt="2020-06-23T18:11:01.205" v="421" actId="29295"/>
      <pc:docMkLst>
        <pc:docMk/>
      </pc:docMkLst>
      <pc:sldChg chg="addSp modSp mod">
        <pc:chgData name="John Yetter" userId="1636320acefccc58" providerId="LiveId" clId="{E43B64C3-B131-43E5-B6EE-796FAFDD93AB}" dt="2020-06-22T17:25:45.970" v="394" actId="692"/>
        <pc:sldMkLst>
          <pc:docMk/>
          <pc:sldMk cId="1808314510" sldId="257"/>
        </pc:sldMkLst>
        <pc:spChg chg="mod">
          <ac:chgData name="John Yetter" userId="1636320acefccc58" providerId="LiveId" clId="{E43B64C3-B131-43E5-B6EE-796FAFDD93AB}" dt="2020-06-22T17:24:56.333" v="381" actId="1076"/>
          <ac:spMkLst>
            <pc:docMk/>
            <pc:sldMk cId="1808314510" sldId="257"/>
            <ac:spMk id="26" creationId="{6C680199-1789-4E4E-A3E1-3A0A79D3FB1B}"/>
          </ac:spMkLst>
        </pc:spChg>
        <pc:picChg chg="add mod">
          <ac:chgData name="John Yetter" userId="1636320acefccc58" providerId="LiveId" clId="{E43B64C3-B131-43E5-B6EE-796FAFDD93AB}" dt="2020-06-22T17:25:45.970" v="394" actId="692"/>
          <ac:picMkLst>
            <pc:docMk/>
            <pc:sldMk cId="1808314510" sldId="257"/>
            <ac:picMk id="4" creationId="{C75B330A-8493-4C43-96C4-357E73887355}"/>
          </ac:picMkLst>
        </pc:picChg>
      </pc:sldChg>
      <pc:sldChg chg="modSp mod">
        <pc:chgData name="John Yetter" userId="1636320acefccc58" providerId="LiveId" clId="{E43B64C3-B131-43E5-B6EE-796FAFDD93AB}" dt="2020-06-23T18:10:24.629" v="407" actId="29295"/>
        <pc:sldMkLst>
          <pc:docMk/>
          <pc:sldMk cId="3467524327" sldId="267"/>
        </pc:sldMkLst>
        <pc:picChg chg="mod">
          <ac:chgData name="John Yetter" userId="1636320acefccc58" providerId="LiveId" clId="{E43B64C3-B131-43E5-B6EE-796FAFDD93AB}" dt="2020-06-23T18:10:24.629" v="407" actId="29295"/>
          <ac:picMkLst>
            <pc:docMk/>
            <pc:sldMk cId="3467524327" sldId="267"/>
            <ac:picMk id="3" creationId="{38AE6975-DF62-43F4-A662-964766A01315}"/>
          </ac:picMkLst>
        </pc:picChg>
      </pc:sldChg>
      <pc:sldChg chg="modSp mod">
        <pc:chgData name="John Yetter" userId="1636320acefccc58" providerId="LiveId" clId="{E43B64C3-B131-43E5-B6EE-796FAFDD93AB}" dt="2020-06-23T18:10:10.525" v="404" actId="29295"/>
        <pc:sldMkLst>
          <pc:docMk/>
          <pc:sldMk cId="3623314961" sldId="268"/>
        </pc:sldMkLst>
        <pc:picChg chg="mod">
          <ac:chgData name="John Yetter" userId="1636320acefccc58" providerId="LiveId" clId="{E43B64C3-B131-43E5-B6EE-796FAFDD93AB}" dt="2020-06-23T18:10:10.525" v="404" actId="29295"/>
          <ac:picMkLst>
            <pc:docMk/>
            <pc:sldMk cId="3623314961" sldId="268"/>
            <ac:picMk id="3" creationId="{DB7D6FD2-777F-4277-889A-92DAEBE5C6FC}"/>
          </ac:picMkLst>
        </pc:picChg>
      </pc:sldChg>
      <pc:sldChg chg="modSp mod modNotesTx">
        <pc:chgData name="John Yetter" userId="1636320acefccc58" providerId="LiveId" clId="{E43B64C3-B131-43E5-B6EE-796FAFDD93AB}" dt="2020-06-22T17:23:29.569" v="370" actId="6549"/>
        <pc:sldMkLst>
          <pc:docMk/>
          <pc:sldMk cId="3610401882" sldId="272"/>
        </pc:sldMkLst>
        <pc:spChg chg="mod">
          <ac:chgData name="John Yetter" userId="1636320acefccc58" providerId="LiveId" clId="{E43B64C3-B131-43E5-B6EE-796FAFDD93AB}" dt="2020-06-22T17:17:28.143" v="274" actId="1076"/>
          <ac:spMkLst>
            <pc:docMk/>
            <pc:sldMk cId="3610401882" sldId="272"/>
            <ac:spMk id="13" creationId="{D29EE25B-22C1-4B85-8B07-1122CDC4705B}"/>
          </ac:spMkLst>
        </pc:spChg>
        <pc:picChg chg="mod">
          <ac:chgData name="John Yetter" userId="1636320acefccc58" providerId="LiveId" clId="{E43B64C3-B131-43E5-B6EE-796FAFDD93AB}" dt="2020-06-22T17:18:12.998" v="301" actId="14861"/>
          <ac:picMkLst>
            <pc:docMk/>
            <pc:sldMk cId="3610401882" sldId="272"/>
            <ac:picMk id="3" creationId="{6024D608-20B4-45A9-B705-AC3A48D1F39B}"/>
          </ac:picMkLst>
        </pc:picChg>
        <pc:picChg chg="mod">
          <ac:chgData name="John Yetter" userId="1636320acefccc58" providerId="LiveId" clId="{E43B64C3-B131-43E5-B6EE-796FAFDD93AB}" dt="2020-06-22T17:18:08.381" v="300" actId="14861"/>
          <ac:picMkLst>
            <pc:docMk/>
            <pc:sldMk cId="3610401882" sldId="272"/>
            <ac:picMk id="5" creationId="{4A6F8ECC-3218-45D3-BB7C-1C34E933D2E7}"/>
          </ac:picMkLst>
        </pc:picChg>
      </pc:sldChg>
      <pc:sldChg chg="modSp mod modNotesTx">
        <pc:chgData name="John Yetter" userId="1636320acefccc58" providerId="LiveId" clId="{E43B64C3-B131-43E5-B6EE-796FAFDD93AB}" dt="2020-06-22T17:03:36.335" v="205" actId="20577"/>
        <pc:sldMkLst>
          <pc:docMk/>
          <pc:sldMk cId="1741767430" sldId="284"/>
        </pc:sldMkLst>
        <pc:spChg chg="mod">
          <ac:chgData name="John Yetter" userId="1636320acefccc58" providerId="LiveId" clId="{E43B64C3-B131-43E5-B6EE-796FAFDD93AB}" dt="2020-06-22T17:03:36.335" v="205" actId="20577"/>
          <ac:spMkLst>
            <pc:docMk/>
            <pc:sldMk cId="1741767430" sldId="284"/>
            <ac:spMk id="25" creationId="{07143E6B-61A5-4D52-AAA2-FEEF21E7F48D}"/>
          </ac:spMkLst>
        </pc:spChg>
        <pc:graphicFrameChg chg="modGraphic">
          <ac:chgData name="John Yetter" userId="1636320acefccc58" providerId="LiveId" clId="{E43B64C3-B131-43E5-B6EE-796FAFDD93AB}" dt="2020-06-22T17:02:36.585" v="197"/>
          <ac:graphicFrameMkLst>
            <pc:docMk/>
            <pc:sldMk cId="1741767430" sldId="284"/>
            <ac:graphicFrameMk id="26" creationId="{99474402-5DCD-493A-B1F4-09D620620B3D}"/>
          </ac:graphicFrameMkLst>
        </pc:graphicFrameChg>
      </pc:sldChg>
      <pc:sldChg chg="modSp mod modNotesTx">
        <pc:chgData name="John Yetter" userId="1636320acefccc58" providerId="LiveId" clId="{E43B64C3-B131-43E5-B6EE-796FAFDD93AB}" dt="2020-06-22T17:23:44.334" v="371" actId="6549"/>
        <pc:sldMkLst>
          <pc:docMk/>
          <pc:sldMk cId="3275839848" sldId="286"/>
        </pc:sldMkLst>
        <pc:spChg chg="mod">
          <ac:chgData name="John Yetter" userId="1636320acefccc58" providerId="LiveId" clId="{E43B64C3-B131-43E5-B6EE-796FAFDD93AB}" dt="2020-06-22T17:16:36.754" v="268" actId="1036"/>
          <ac:spMkLst>
            <pc:docMk/>
            <pc:sldMk cId="3275839848" sldId="286"/>
            <ac:spMk id="25" creationId="{56283687-3687-4A93-8F01-B3E3886E9BF1}"/>
          </ac:spMkLst>
        </pc:spChg>
        <pc:spChg chg="mod">
          <ac:chgData name="John Yetter" userId="1636320acefccc58" providerId="LiveId" clId="{E43B64C3-B131-43E5-B6EE-796FAFDD93AB}" dt="2020-06-22T17:16:36.754" v="268" actId="1036"/>
          <ac:spMkLst>
            <pc:docMk/>
            <pc:sldMk cId="3275839848" sldId="286"/>
            <ac:spMk id="26" creationId="{B7C9BEE4-90C3-45FC-82AA-A19452811DA3}"/>
          </ac:spMkLst>
        </pc:spChg>
        <pc:spChg chg="mod">
          <ac:chgData name="John Yetter" userId="1636320acefccc58" providerId="LiveId" clId="{E43B64C3-B131-43E5-B6EE-796FAFDD93AB}" dt="2020-06-22T17:16:36.754" v="268" actId="1036"/>
          <ac:spMkLst>
            <pc:docMk/>
            <pc:sldMk cId="3275839848" sldId="286"/>
            <ac:spMk id="27" creationId="{B5AFA1E0-15A8-40E6-AD5F-D3AC85A92627}"/>
          </ac:spMkLst>
        </pc:spChg>
        <pc:picChg chg="mod ord">
          <ac:chgData name="John Yetter" userId="1636320acefccc58" providerId="LiveId" clId="{E43B64C3-B131-43E5-B6EE-796FAFDD93AB}" dt="2020-06-22T17:14:27.230" v="255" actId="14100"/>
          <ac:picMkLst>
            <pc:docMk/>
            <pc:sldMk cId="3275839848" sldId="286"/>
            <ac:picMk id="3" creationId="{436F2014-7B9A-4387-A8D0-D3BC692F0945}"/>
          </ac:picMkLst>
        </pc:picChg>
        <pc:picChg chg="mod ord">
          <ac:chgData name="John Yetter" userId="1636320acefccc58" providerId="LiveId" clId="{E43B64C3-B131-43E5-B6EE-796FAFDD93AB}" dt="2020-06-22T17:14:33.062" v="257" actId="1076"/>
          <ac:picMkLst>
            <pc:docMk/>
            <pc:sldMk cId="3275839848" sldId="286"/>
            <ac:picMk id="5" creationId="{F6E33663-ECDC-4133-9B83-E4E1DEF3E316}"/>
          </ac:picMkLst>
        </pc:picChg>
      </pc:sldChg>
      <pc:sldChg chg="add del">
        <pc:chgData name="John Yetter" userId="1636320acefccc58" providerId="LiveId" clId="{E43B64C3-B131-43E5-B6EE-796FAFDD93AB}" dt="2020-06-22T17:06:53.449" v="232" actId="47"/>
        <pc:sldMkLst>
          <pc:docMk/>
          <pc:sldMk cId="2492150841" sldId="289"/>
        </pc:sldMkLst>
      </pc:sldChg>
      <pc:sldChg chg="modSp mod">
        <pc:chgData name="John Yetter" userId="1636320acefccc58" providerId="LiveId" clId="{E43B64C3-B131-43E5-B6EE-796FAFDD93AB}" dt="2020-06-22T16:53:37.548" v="1" actId="27636"/>
        <pc:sldMkLst>
          <pc:docMk/>
          <pc:sldMk cId="1171358261" sldId="291"/>
        </pc:sldMkLst>
        <pc:spChg chg="mod">
          <ac:chgData name="John Yetter" userId="1636320acefccc58" providerId="LiveId" clId="{E43B64C3-B131-43E5-B6EE-796FAFDD93AB}" dt="2020-06-22T16:53:37.548" v="1" actId="27636"/>
          <ac:spMkLst>
            <pc:docMk/>
            <pc:sldMk cId="1171358261" sldId="291"/>
            <ac:spMk id="27" creationId="{16C24A8B-5303-4594-AD18-1C728B2BC342}"/>
          </ac:spMkLst>
        </pc:spChg>
      </pc:sldChg>
      <pc:sldChg chg="modSp mod modNotesTx">
        <pc:chgData name="John Yetter" userId="1636320acefccc58" providerId="LiveId" clId="{E43B64C3-B131-43E5-B6EE-796FAFDD93AB}" dt="2020-06-23T18:09:13.945" v="395" actId="6549"/>
        <pc:sldMkLst>
          <pc:docMk/>
          <pc:sldMk cId="2478436379" sldId="293"/>
        </pc:sldMkLst>
        <pc:spChg chg="mod">
          <ac:chgData name="John Yetter" userId="1636320acefccc58" providerId="LiveId" clId="{E43B64C3-B131-43E5-B6EE-796FAFDD93AB}" dt="2020-06-23T18:09:13.945" v="395" actId="6549"/>
          <ac:spMkLst>
            <pc:docMk/>
            <pc:sldMk cId="2478436379" sldId="293"/>
            <ac:spMk id="27" creationId="{1F316F6C-F3EC-42AE-B97A-999C9A606D40}"/>
          </ac:spMkLst>
        </pc:spChg>
      </pc:sldChg>
      <pc:sldChg chg="modSp mod">
        <pc:chgData name="John Yetter" userId="1636320acefccc58" providerId="LiveId" clId="{E43B64C3-B131-43E5-B6EE-796FAFDD93AB}" dt="2020-06-23T18:10:39.019" v="415" actId="29295"/>
        <pc:sldMkLst>
          <pc:docMk/>
          <pc:sldMk cId="2343060282" sldId="295"/>
        </pc:sldMkLst>
        <pc:picChg chg="mod">
          <ac:chgData name="John Yetter" userId="1636320acefccc58" providerId="LiveId" clId="{E43B64C3-B131-43E5-B6EE-796FAFDD93AB}" dt="2020-06-23T18:10:39.019" v="415" actId="29295"/>
          <ac:picMkLst>
            <pc:docMk/>
            <pc:sldMk cId="2343060282" sldId="295"/>
            <ac:picMk id="7" creationId="{3DFF57E9-6BEA-4DB9-B1D6-CE1F7822FFA0}"/>
          </ac:picMkLst>
        </pc:picChg>
      </pc:sldChg>
      <pc:sldChg chg="modSp mod">
        <pc:chgData name="John Yetter" userId="1636320acefccc58" providerId="LiveId" clId="{E43B64C3-B131-43E5-B6EE-796FAFDD93AB}" dt="2020-06-23T18:11:01.205" v="421" actId="29295"/>
        <pc:sldMkLst>
          <pc:docMk/>
          <pc:sldMk cId="3446454676" sldId="296"/>
        </pc:sldMkLst>
        <pc:picChg chg="mod">
          <ac:chgData name="John Yetter" userId="1636320acefccc58" providerId="LiveId" clId="{E43B64C3-B131-43E5-B6EE-796FAFDD93AB}" dt="2020-06-23T18:11:01.205" v="421" actId="29295"/>
          <ac:picMkLst>
            <pc:docMk/>
            <pc:sldMk cId="3446454676" sldId="296"/>
            <ac:picMk id="7" creationId="{5451F33D-E646-429F-8A52-5D8C89942693}"/>
          </ac:picMkLst>
        </pc:picChg>
      </pc:sldChg>
      <pc:sldChg chg="modSp mod">
        <pc:chgData name="John Yetter" userId="1636320acefccc58" providerId="LiveId" clId="{E43B64C3-B131-43E5-B6EE-796FAFDD93AB}" dt="2020-06-23T18:10:53.295" v="418" actId="29295"/>
        <pc:sldMkLst>
          <pc:docMk/>
          <pc:sldMk cId="3181117547" sldId="297"/>
        </pc:sldMkLst>
        <pc:picChg chg="mod">
          <ac:chgData name="John Yetter" userId="1636320acefccc58" providerId="LiveId" clId="{E43B64C3-B131-43E5-B6EE-796FAFDD93AB}" dt="2020-06-23T18:10:53.295" v="418" actId="29295"/>
          <ac:picMkLst>
            <pc:docMk/>
            <pc:sldMk cId="3181117547" sldId="297"/>
            <ac:picMk id="7" creationId="{2287CE55-94E9-423A-A61D-7EBD20D0B4CB}"/>
          </ac:picMkLst>
        </pc:picChg>
      </pc:sldChg>
      <pc:sldChg chg="modSp mod">
        <pc:chgData name="John Yetter" userId="1636320acefccc58" providerId="LiveId" clId="{E43B64C3-B131-43E5-B6EE-796FAFDD93AB}" dt="2020-06-22T17:21:44.781" v="368" actId="1076"/>
        <pc:sldMkLst>
          <pc:docMk/>
          <pc:sldMk cId="3303105322" sldId="298"/>
        </pc:sldMkLst>
        <pc:picChg chg="mod">
          <ac:chgData name="John Yetter" userId="1636320acefccc58" providerId="LiveId" clId="{E43B64C3-B131-43E5-B6EE-796FAFDD93AB}" dt="2020-06-22T17:21:44.781" v="368" actId="1076"/>
          <ac:picMkLst>
            <pc:docMk/>
            <pc:sldMk cId="3303105322" sldId="298"/>
            <ac:picMk id="3" creationId="{AFB84C7A-C9E9-48A4-B729-81FEA046FF03}"/>
          </ac:picMkLst>
        </pc:picChg>
        <pc:picChg chg="mod">
          <ac:chgData name="John Yetter" userId="1636320acefccc58" providerId="LiveId" clId="{E43B64C3-B131-43E5-B6EE-796FAFDD93AB}" dt="2020-06-22T17:21:42.902" v="367" actId="1076"/>
          <ac:picMkLst>
            <pc:docMk/>
            <pc:sldMk cId="3303105322" sldId="298"/>
            <ac:picMk id="5" creationId="{001ABA10-3F5F-49C5-9D07-3CC095D1D320}"/>
          </ac:picMkLst>
        </pc:picChg>
      </pc:sldChg>
      <pc:sldChg chg="modSp mod modNotesTx">
        <pc:chgData name="John Yetter" userId="1636320acefccc58" providerId="LiveId" clId="{E43B64C3-B131-43E5-B6EE-796FAFDD93AB}" dt="2020-06-22T17:24:25.975" v="374" actId="6549"/>
        <pc:sldMkLst>
          <pc:docMk/>
          <pc:sldMk cId="24188364" sldId="314"/>
        </pc:sldMkLst>
        <pc:picChg chg="mod">
          <ac:chgData name="John Yetter" userId="1636320acefccc58" providerId="LiveId" clId="{E43B64C3-B131-43E5-B6EE-796FAFDD93AB}" dt="2020-06-22T17:01:24.162" v="195" actId="692"/>
          <ac:picMkLst>
            <pc:docMk/>
            <pc:sldMk cId="24188364" sldId="314"/>
            <ac:picMk id="4" creationId="{44A410C9-3F47-4BFF-B627-2012B8B9CE54}"/>
          </ac:picMkLst>
        </pc:picChg>
      </pc:sldChg>
      <pc:sldChg chg="modSp mod modNotesTx">
        <pc:chgData name="John Yetter" userId="1636320acefccc58" providerId="LiveId" clId="{E43B64C3-B131-43E5-B6EE-796FAFDD93AB}" dt="2020-06-22T17:24:16.076" v="373" actId="6549"/>
        <pc:sldMkLst>
          <pc:docMk/>
          <pc:sldMk cId="3511647790" sldId="315"/>
        </pc:sldMkLst>
        <pc:picChg chg="mod">
          <ac:chgData name="John Yetter" userId="1636320acefccc58" providerId="LiveId" clId="{E43B64C3-B131-43E5-B6EE-796FAFDD93AB}" dt="2020-06-22T16:59:23.589" v="177" actId="207"/>
          <ac:picMkLst>
            <pc:docMk/>
            <pc:sldMk cId="3511647790" sldId="315"/>
            <ac:picMk id="3" creationId="{F8552FAF-FAA2-4913-BF93-1736C4191920}"/>
          </ac:picMkLst>
        </pc:picChg>
      </pc:sldChg>
      <pc:sldChg chg="modSp mod">
        <pc:chgData name="John Yetter" userId="1636320acefccc58" providerId="LiveId" clId="{E43B64C3-B131-43E5-B6EE-796FAFDD93AB}" dt="2020-06-23T18:10:31.742" v="412" actId="29295"/>
        <pc:sldMkLst>
          <pc:docMk/>
          <pc:sldMk cId="2945034033" sldId="317"/>
        </pc:sldMkLst>
        <pc:picChg chg="mod">
          <ac:chgData name="John Yetter" userId="1636320acefccc58" providerId="LiveId" clId="{E43B64C3-B131-43E5-B6EE-796FAFDD93AB}" dt="2020-06-23T18:10:31.742" v="412" actId="29295"/>
          <ac:picMkLst>
            <pc:docMk/>
            <pc:sldMk cId="2945034033" sldId="317"/>
            <ac:picMk id="9" creationId="{40BF04A2-61E9-4C8C-944F-8F4599A81273}"/>
          </ac:picMkLst>
        </pc:picChg>
      </pc:sldChg>
      <pc:sldChg chg="del">
        <pc:chgData name="John Yetter" userId="1636320acefccc58" providerId="LiveId" clId="{E43B64C3-B131-43E5-B6EE-796FAFDD93AB}" dt="2020-06-22T17:06:53.449" v="232" actId="47"/>
        <pc:sldMkLst>
          <pc:docMk/>
          <pc:sldMk cId="3422270813" sldId="318"/>
        </pc:sldMkLst>
      </pc:sldChg>
      <pc:sldChg chg="add del">
        <pc:chgData name="John Yetter" userId="1636320acefccc58" providerId="LiveId" clId="{E43B64C3-B131-43E5-B6EE-796FAFDD93AB}" dt="2020-06-22T17:06:53.449" v="232" actId="47"/>
        <pc:sldMkLst>
          <pc:docMk/>
          <pc:sldMk cId="2430892493" sldId="319"/>
        </pc:sldMkLst>
      </pc:sldChg>
      <pc:sldChg chg="delSp modSp mod">
        <pc:chgData name="John Yetter" userId="1636320acefccc58" providerId="LiveId" clId="{E43B64C3-B131-43E5-B6EE-796FAFDD93AB}" dt="2020-06-22T17:07:11.954" v="237" actId="478"/>
        <pc:sldMkLst>
          <pc:docMk/>
          <pc:sldMk cId="1184457079" sldId="320"/>
        </pc:sldMkLst>
        <pc:spChg chg="mod">
          <ac:chgData name="John Yetter" userId="1636320acefccc58" providerId="LiveId" clId="{E43B64C3-B131-43E5-B6EE-796FAFDD93AB}" dt="2020-06-22T17:06:14.526" v="226" actId="1076"/>
          <ac:spMkLst>
            <pc:docMk/>
            <pc:sldMk cId="1184457079" sldId="320"/>
            <ac:spMk id="26" creationId="{A1C8A7F4-96D8-4CE3-9E1E-174DA0178C3F}"/>
          </ac:spMkLst>
        </pc:spChg>
        <pc:spChg chg="del mod">
          <ac:chgData name="John Yetter" userId="1636320acefccc58" providerId="LiveId" clId="{E43B64C3-B131-43E5-B6EE-796FAFDD93AB}" dt="2020-06-22T17:07:11.954" v="237" actId="478"/>
          <ac:spMkLst>
            <pc:docMk/>
            <pc:sldMk cId="1184457079" sldId="320"/>
            <ac:spMk id="27" creationId="{4BD5ABF1-1B1E-4CAC-9F8A-8ABCA91EE461}"/>
          </ac:spMkLst>
        </pc:spChg>
        <pc:spChg chg="del mod">
          <ac:chgData name="John Yetter" userId="1636320acefccc58" providerId="LiveId" clId="{E43B64C3-B131-43E5-B6EE-796FAFDD93AB}" dt="2020-06-22T17:07:11.954" v="237" actId="478"/>
          <ac:spMkLst>
            <pc:docMk/>
            <pc:sldMk cId="1184457079" sldId="320"/>
            <ac:spMk id="28" creationId="{A5C1A9C0-84B8-43C3-A622-B55E645C1865}"/>
          </ac:spMkLst>
        </pc:spChg>
        <pc:spChg chg="del mod">
          <ac:chgData name="John Yetter" userId="1636320acefccc58" providerId="LiveId" clId="{E43B64C3-B131-43E5-B6EE-796FAFDD93AB}" dt="2020-06-22T17:07:11.954" v="237" actId="478"/>
          <ac:spMkLst>
            <pc:docMk/>
            <pc:sldMk cId="1184457079" sldId="320"/>
            <ac:spMk id="29" creationId="{FE9AEFA0-A52C-46F6-A6A4-8FE3FA46379A}"/>
          </ac:spMkLst>
        </pc:spChg>
      </pc:sldChg>
      <pc:sldChg chg="addSp delSp modSp mod delAnim modAnim modNotesTx">
        <pc:chgData name="John Yetter" userId="1636320acefccc58" providerId="LiveId" clId="{E43B64C3-B131-43E5-B6EE-796FAFDD93AB}" dt="2020-06-22T17:23:52.015" v="372" actId="6549"/>
        <pc:sldMkLst>
          <pc:docMk/>
          <pc:sldMk cId="2483749773" sldId="321"/>
        </pc:sldMkLst>
        <pc:spChg chg="mod">
          <ac:chgData name="John Yetter" userId="1636320acefccc58" providerId="LiveId" clId="{E43B64C3-B131-43E5-B6EE-796FAFDD93AB}" dt="2020-06-22T17:04:35.070" v="217" actId="1076"/>
          <ac:spMkLst>
            <pc:docMk/>
            <pc:sldMk cId="2483749773" sldId="321"/>
            <ac:spMk id="7" creationId="{628372DC-2925-4016-9883-778F8683FA4F}"/>
          </ac:spMkLst>
        </pc:spChg>
        <pc:spChg chg="del mod">
          <ac:chgData name="John Yetter" userId="1636320acefccc58" providerId="LiveId" clId="{E43B64C3-B131-43E5-B6EE-796FAFDD93AB}" dt="2020-06-22T17:04:04.033" v="213" actId="478"/>
          <ac:spMkLst>
            <pc:docMk/>
            <pc:sldMk cId="2483749773" sldId="321"/>
            <ac:spMk id="8" creationId="{843C5549-421E-0A46-B12C-9A4D51451841}"/>
          </ac:spMkLst>
        </pc:spChg>
        <pc:spChg chg="add mod">
          <ac:chgData name="John Yetter" userId="1636320acefccc58" providerId="LiveId" clId="{E43B64C3-B131-43E5-B6EE-796FAFDD93AB}" dt="2020-06-22T17:04:12.427" v="214"/>
          <ac:spMkLst>
            <pc:docMk/>
            <pc:sldMk cId="2483749773" sldId="321"/>
            <ac:spMk id="9" creationId="{DF9E7761-96E8-4788-91D9-E9C3AC4CED0C}"/>
          </ac:spMkLst>
        </pc:spChg>
        <pc:graphicFrameChg chg="mod modGraphic">
          <ac:chgData name="John Yetter" userId="1636320acefccc58" providerId="LiveId" clId="{E43B64C3-B131-43E5-B6EE-796FAFDD93AB}" dt="2020-06-22T17:04:28.124" v="216" actId="14100"/>
          <ac:graphicFrameMkLst>
            <pc:docMk/>
            <pc:sldMk cId="2483749773" sldId="321"/>
            <ac:graphicFrameMk id="6" creationId="{638811B6-F819-4482-A2E5-38C59971A0E9}"/>
          </ac:graphicFrameMkLst>
        </pc:graphicFrameChg>
        <pc:graphicFrameChg chg="add mod">
          <ac:chgData name="John Yetter" userId="1636320acefccc58" providerId="LiveId" clId="{E43B64C3-B131-43E5-B6EE-796FAFDD93AB}" dt="2020-06-22T17:04:12.427" v="214"/>
          <ac:graphicFrameMkLst>
            <pc:docMk/>
            <pc:sldMk cId="2483749773" sldId="321"/>
            <ac:graphicFrameMk id="10" creationId="{BE197FAF-E8A2-4F0C-ABC1-EBC6C68AF39D}"/>
          </ac:graphicFrameMkLst>
        </pc:graphicFrameChg>
        <pc:graphicFrameChg chg="del">
          <ac:chgData name="John Yetter" userId="1636320acefccc58" providerId="LiveId" clId="{E43B64C3-B131-43E5-B6EE-796FAFDD93AB}" dt="2020-06-22T17:04:04.033" v="213" actId="478"/>
          <ac:graphicFrameMkLst>
            <pc:docMk/>
            <pc:sldMk cId="2483749773" sldId="321"/>
            <ac:graphicFrameMk id="26" creationId="{99474402-5DCD-493A-B1F4-09D620620B3D}"/>
          </ac:graphicFrameMkLst>
        </pc:graphicFrameChg>
      </pc:sldChg>
      <pc:sldChg chg="delSp add mod">
        <pc:chgData name="John Yetter" userId="1636320acefccc58" providerId="LiveId" clId="{E43B64C3-B131-43E5-B6EE-796FAFDD93AB}" dt="2020-06-22T17:07:16.318" v="238" actId="478"/>
        <pc:sldMkLst>
          <pc:docMk/>
          <pc:sldMk cId="2929732798" sldId="323"/>
        </pc:sldMkLst>
        <pc:spChg chg="del">
          <ac:chgData name="John Yetter" userId="1636320acefccc58" providerId="LiveId" clId="{E43B64C3-B131-43E5-B6EE-796FAFDD93AB}" dt="2020-06-22T17:07:16.318" v="238" actId="478"/>
          <ac:spMkLst>
            <pc:docMk/>
            <pc:sldMk cId="2929732798" sldId="323"/>
            <ac:spMk id="28" creationId="{A5C1A9C0-84B8-43C3-A622-B55E645C1865}"/>
          </ac:spMkLst>
        </pc:spChg>
        <pc:spChg chg="del">
          <ac:chgData name="John Yetter" userId="1636320acefccc58" providerId="LiveId" clId="{E43B64C3-B131-43E5-B6EE-796FAFDD93AB}" dt="2020-06-22T17:07:16.318" v="238" actId="478"/>
          <ac:spMkLst>
            <pc:docMk/>
            <pc:sldMk cId="2929732798" sldId="323"/>
            <ac:spMk id="29" creationId="{FE9AEFA0-A52C-46F6-A6A4-8FE3FA46379A}"/>
          </ac:spMkLst>
        </pc:spChg>
      </pc:sldChg>
      <pc:sldChg chg="delSp add mod">
        <pc:chgData name="John Yetter" userId="1636320acefccc58" providerId="LiveId" clId="{E43B64C3-B131-43E5-B6EE-796FAFDD93AB}" dt="2020-06-22T17:07:20.247" v="239" actId="478"/>
        <pc:sldMkLst>
          <pc:docMk/>
          <pc:sldMk cId="3250717057" sldId="324"/>
        </pc:sldMkLst>
        <pc:spChg chg="del">
          <ac:chgData name="John Yetter" userId="1636320acefccc58" providerId="LiveId" clId="{E43B64C3-B131-43E5-B6EE-796FAFDD93AB}" dt="2020-06-22T17:07:20.247" v="239" actId="478"/>
          <ac:spMkLst>
            <pc:docMk/>
            <pc:sldMk cId="3250717057" sldId="324"/>
            <ac:spMk id="29" creationId="{FE9AEFA0-A52C-46F6-A6A4-8FE3FA46379A}"/>
          </ac:spMkLst>
        </pc:spChg>
      </pc:sldChg>
      <pc:sldChg chg="add">
        <pc:chgData name="John Yetter" userId="1636320acefccc58" providerId="LiveId" clId="{E43B64C3-B131-43E5-B6EE-796FAFDD93AB}" dt="2020-06-22T17:07:01.360" v="235"/>
        <pc:sldMkLst>
          <pc:docMk/>
          <pc:sldMk cId="2415293520" sldId="325"/>
        </pc:sldMkLst>
      </pc:sldChg>
      <pc:sldChg chg="add del">
        <pc:chgData name="John Yetter" userId="1636320acefccc58" providerId="LiveId" clId="{E43B64C3-B131-43E5-B6EE-796FAFDD93AB}" dt="2020-06-22T17:07:26.084" v="240" actId="47"/>
        <pc:sldMkLst>
          <pc:docMk/>
          <pc:sldMk cId="1468532764" sldId="326"/>
        </pc:sldMkLst>
      </pc:sldChg>
    </pc:docChg>
  </pc:docChgLst>
  <pc:docChgLst>
    <pc:chgData name="John Yetter" userId="1636320acefccc58" providerId="LiveId" clId="{DC60DEEB-E45E-4AD4-8E21-9C1C7C58EB05}"/>
    <pc:docChg chg="undo custSel addSld delSld modSld sldOrd addMainMaster modMainMaster">
      <pc:chgData name="John Yetter" userId="1636320acefccc58" providerId="LiveId" clId="{DC60DEEB-E45E-4AD4-8E21-9C1C7C58EB05}" dt="2020-07-17T18:46:46.350" v="607" actId="207"/>
      <pc:docMkLst>
        <pc:docMk/>
      </pc:docMkLst>
      <pc:sldChg chg="delSp del mod setBg">
        <pc:chgData name="John Yetter" userId="1636320acefccc58" providerId="LiveId" clId="{DC60DEEB-E45E-4AD4-8E21-9C1C7C58EB05}" dt="2020-07-17T18:27:34.758" v="573" actId="47"/>
        <pc:sldMkLst>
          <pc:docMk/>
          <pc:sldMk cId="1808314510" sldId="257"/>
        </pc:sldMkLst>
        <pc:spChg chg="del">
          <ac:chgData name="John Yetter" userId="1636320acefccc58" providerId="LiveId" clId="{DC60DEEB-E45E-4AD4-8E21-9C1C7C58EB05}" dt="2020-07-10T16:22:41.490" v="2" actId="478"/>
          <ac:spMkLst>
            <pc:docMk/>
            <pc:sldMk cId="1808314510" sldId="257"/>
            <ac:spMk id="14" creationId="{DA11FD29-D951-4512-9C85-FFCFB340D983}"/>
          </ac:spMkLst>
        </pc:spChg>
      </pc:sldChg>
      <pc:sldChg chg="delSp modSp mod">
        <pc:chgData name="John Yetter" userId="1636320acefccc58" providerId="LiveId" clId="{DC60DEEB-E45E-4AD4-8E21-9C1C7C58EB05}" dt="2020-07-17T18:46:30.741" v="605" actId="207"/>
        <pc:sldMkLst>
          <pc:docMk/>
          <pc:sldMk cId="1897308182" sldId="258"/>
        </pc:sldMkLst>
        <pc:spChg chg="mod">
          <ac:chgData name="John Yetter" userId="1636320acefccc58" providerId="LiveId" clId="{DC60DEEB-E45E-4AD4-8E21-9C1C7C58EB05}" dt="2020-07-17T18:46:30.741" v="605" actId="207"/>
          <ac:spMkLst>
            <pc:docMk/>
            <pc:sldMk cId="1897308182" sldId="258"/>
            <ac:spMk id="13" creationId="{4F82DD36-2BB3-43EA-9562-C1FD51C65D23}"/>
          </ac:spMkLst>
        </pc:spChg>
        <pc:spChg chg="del">
          <ac:chgData name="John Yetter" userId="1636320acefccc58" providerId="LiveId" clId="{DC60DEEB-E45E-4AD4-8E21-9C1C7C58EB05}" dt="2020-07-10T16:22:55.656" v="5" actId="478"/>
          <ac:spMkLst>
            <pc:docMk/>
            <pc:sldMk cId="1897308182" sldId="258"/>
            <ac:spMk id="26" creationId="{5461CCF9-2573-430A-9DFE-72767B32298A}"/>
          </ac:spMkLst>
        </pc:spChg>
      </pc:sldChg>
      <pc:sldChg chg="delSp mod">
        <pc:chgData name="John Yetter" userId="1636320acefccc58" providerId="LiveId" clId="{DC60DEEB-E45E-4AD4-8E21-9C1C7C58EB05}" dt="2020-07-10T16:23:00.472" v="7" actId="478"/>
        <pc:sldMkLst>
          <pc:docMk/>
          <pc:sldMk cId="1233345203" sldId="259"/>
        </pc:sldMkLst>
        <pc:spChg chg="del">
          <ac:chgData name="John Yetter" userId="1636320acefccc58" providerId="LiveId" clId="{DC60DEEB-E45E-4AD4-8E21-9C1C7C58EB05}" dt="2020-07-10T16:23:00.472" v="7" actId="478"/>
          <ac:spMkLst>
            <pc:docMk/>
            <pc:sldMk cId="1233345203" sldId="259"/>
            <ac:spMk id="25" creationId="{5A886681-8C31-4676-862A-EA387A697C44}"/>
          </ac:spMkLst>
        </pc:spChg>
      </pc:sldChg>
      <pc:sldChg chg="delSp modSp mod">
        <pc:chgData name="John Yetter" userId="1636320acefccc58" providerId="LiveId" clId="{DC60DEEB-E45E-4AD4-8E21-9C1C7C58EB05}" dt="2020-07-17T18:46:40.510" v="606" actId="207"/>
        <pc:sldMkLst>
          <pc:docMk/>
          <pc:sldMk cId="1194625823" sldId="260"/>
        </pc:sldMkLst>
        <pc:spChg chg="del">
          <ac:chgData name="John Yetter" userId="1636320acefccc58" providerId="LiveId" clId="{DC60DEEB-E45E-4AD4-8E21-9C1C7C58EB05}" dt="2020-07-10T16:23:02.627" v="8" actId="478"/>
          <ac:spMkLst>
            <pc:docMk/>
            <pc:sldMk cId="1194625823" sldId="260"/>
            <ac:spMk id="25" creationId="{46EA5822-E573-4E9F-ACC3-F4562C7146C5}"/>
          </ac:spMkLst>
        </pc:spChg>
        <pc:graphicFrameChg chg="mod">
          <ac:chgData name="John Yetter" userId="1636320acefccc58" providerId="LiveId" clId="{DC60DEEB-E45E-4AD4-8E21-9C1C7C58EB05}" dt="2020-07-17T18:46:40.510" v="606" actId="207"/>
          <ac:graphicFrameMkLst>
            <pc:docMk/>
            <pc:sldMk cId="1194625823" sldId="260"/>
            <ac:graphicFrameMk id="27" creationId="{CC1F5A54-49C5-4EC9-8C5E-98E42F3CF528}"/>
          </ac:graphicFrameMkLst>
        </pc:graphicFrameChg>
      </pc:sldChg>
      <pc:sldChg chg="delSp mod">
        <pc:chgData name="John Yetter" userId="1636320acefccc58" providerId="LiveId" clId="{DC60DEEB-E45E-4AD4-8E21-9C1C7C58EB05}" dt="2020-07-10T16:23:50.888" v="23" actId="478"/>
        <pc:sldMkLst>
          <pc:docMk/>
          <pc:sldMk cId="2005658080" sldId="264"/>
        </pc:sldMkLst>
        <pc:spChg chg="del">
          <ac:chgData name="John Yetter" userId="1636320acefccc58" providerId="LiveId" clId="{DC60DEEB-E45E-4AD4-8E21-9C1C7C58EB05}" dt="2020-07-10T16:23:50.888" v="23" actId="478"/>
          <ac:spMkLst>
            <pc:docMk/>
            <pc:sldMk cId="2005658080" sldId="264"/>
            <ac:spMk id="27" creationId="{3493D363-E3B0-41B2-85F7-68BA33DF671B}"/>
          </ac:spMkLst>
        </pc:spChg>
      </pc:sldChg>
      <pc:sldChg chg="delSp modSp mod">
        <pc:chgData name="John Yetter" userId="1636320acefccc58" providerId="LiveId" clId="{DC60DEEB-E45E-4AD4-8E21-9C1C7C58EB05}" dt="2020-07-17T18:40:29.961" v="600" actId="207"/>
        <pc:sldMkLst>
          <pc:docMk/>
          <pc:sldMk cId="3360346504" sldId="265"/>
        </pc:sldMkLst>
        <pc:spChg chg="mod">
          <ac:chgData name="John Yetter" userId="1636320acefccc58" providerId="LiveId" clId="{DC60DEEB-E45E-4AD4-8E21-9C1C7C58EB05}" dt="2020-07-17T18:40:29.961" v="600" actId="207"/>
          <ac:spMkLst>
            <pc:docMk/>
            <pc:sldMk cId="3360346504" sldId="265"/>
            <ac:spMk id="13" creationId="{90313CA6-3B9E-4B0A-8CA8-1058D0DA87DB}"/>
          </ac:spMkLst>
        </pc:spChg>
        <pc:spChg chg="del">
          <ac:chgData name="John Yetter" userId="1636320acefccc58" providerId="LiveId" clId="{DC60DEEB-E45E-4AD4-8E21-9C1C7C58EB05}" dt="2020-07-10T16:24:29.353" v="33" actId="478"/>
          <ac:spMkLst>
            <pc:docMk/>
            <pc:sldMk cId="3360346504" sldId="265"/>
            <ac:spMk id="25" creationId="{CBBD3AE2-0704-4350-86CB-9EDE2D0294C2}"/>
          </ac:spMkLst>
        </pc:spChg>
      </pc:sldChg>
      <pc:sldChg chg="delSp del mod">
        <pc:chgData name="John Yetter" userId="1636320acefccc58" providerId="LiveId" clId="{DC60DEEB-E45E-4AD4-8E21-9C1C7C58EB05}" dt="2020-07-17T18:23:43.581" v="407" actId="47"/>
        <pc:sldMkLst>
          <pc:docMk/>
          <pc:sldMk cId="3467524327" sldId="267"/>
        </pc:sldMkLst>
        <pc:spChg chg="del">
          <ac:chgData name="John Yetter" userId="1636320acefccc58" providerId="LiveId" clId="{DC60DEEB-E45E-4AD4-8E21-9C1C7C58EB05}" dt="2020-07-10T16:24:45.971" v="39" actId="478"/>
          <ac:spMkLst>
            <pc:docMk/>
            <pc:sldMk cId="3467524327" sldId="267"/>
            <ac:spMk id="25" creationId="{BF788316-F1A8-4158-A2DF-66D5455AC0E2}"/>
          </ac:spMkLst>
        </pc:spChg>
      </pc:sldChg>
      <pc:sldChg chg="delSp del mod">
        <pc:chgData name="John Yetter" userId="1636320acefccc58" providerId="LiveId" clId="{DC60DEEB-E45E-4AD4-8E21-9C1C7C58EB05}" dt="2020-07-17T18:23:43.581" v="407" actId="47"/>
        <pc:sldMkLst>
          <pc:docMk/>
          <pc:sldMk cId="3623314961" sldId="268"/>
        </pc:sldMkLst>
        <pc:spChg chg="del">
          <ac:chgData name="John Yetter" userId="1636320acefccc58" providerId="LiveId" clId="{DC60DEEB-E45E-4AD4-8E21-9C1C7C58EB05}" dt="2020-07-10T16:24:50.121" v="40" actId="478"/>
          <ac:spMkLst>
            <pc:docMk/>
            <pc:sldMk cId="3623314961" sldId="268"/>
            <ac:spMk id="25" creationId="{768617D5-D6F5-4065-B520-571AF25378D7}"/>
          </ac:spMkLst>
        </pc:spChg>
      </pc:sldChg>
      <pc:sldChg chg="delSp mod">
        <pc:chgData name="John Yetter" userId="1636320acefccc58" providerId="LiveId" clId="{DC60DEEB-E45E-4AD4-8E21-9C1C7C58EB05}" dt="2020-07-10T16:25:05.202" v="45" actId="478"/>
        <pc:sldMkLst>
          <pc:docMk/>
          <pc:sldMk cId="3647716254" sldId="270"/>
        </pc:sldMkLst>
        <pc:spChg chg="del">
          <ac:chgData name="John Yetter" userId="1636320acefccc58" providerId="LiveId" clId="{DC60DEEB-E45E-4AD4-8E21-9C1C7C58EB05}" dt="2020-07-10T16:25:05.202" v="45" actId="478"/>
          <ac:spMkLst>
            <pc:docMk/>
            <pc:sldMk cId="3647716254" sldId="270"/>
            <ac:spMk id="25" creationId="{A28A9671-AB28-48B5-8B7D-DE9C5464FB21}"/>
          </ac:spMkLst>
        </pc:spChg>
      </pc:sldChg>
      <pc:sldChg chg="delSp modSp mod">
        <pc:chgData name="John Yetter" userId="1636320acefccc58" providerId="LiveId" clId="{DC60DEEB-E45E-4AD4-8E21-9C1C7C58EB05}" dt="2020-07-17T18:39:50.518" v="595" actId="20577"/>
        <pc:sldMkLst>
          <pc:docMk/>
          <pc:sldMk cId="3610401882" sldId="272"/>
        </pc:sldMkLst>
        <pc:spChg chg="mod">
          <ac:chgData name="John Yetter" userId="1636320acefccc58" providerId="LiveId" clId="{DC60DEEB-E45E-4AD4-8E21-9C1C7C58EB05}" dt="2020-07-17T18:39:50.518" v="595" actId="20577"/>
          <ac:spMkLst>
            <pc:docMk/>
            <pc:sldMk cId="3610401882" sldId="272"/>
            <ac:spMk id="13" creationId="{D29EE25B-22C1-4B85-8B07-1122CDC4705B}"/>
          </ac:spMkLst>
        </pc:spChg>
        <pc:spChg chg="del">
          <ac:chgData name="John Yetter" userId="1636320acefccc58" providerId="LiveId" clId="{DC60DEEB-E45E-4AD4-8E21-9C1C7C58EB05}" dt="2020-07-10T16:23:48.221" v="22" actId="478"/>
          <ac:spMkLst>
            <pc:docMk/>
            <pc:sldMk cId="3610401882" sldId="272"/>
            <ac:spMk id="14" creationId="{5E5E3784-ADD9-478B-8245-106959D88DAE}"/>
          </ac:spMkLst>
        </pc:spChg>
      </pc:sldChg>
      <pc:sldChg chg="delSp modSp mod">
        <pc:chgData name="John Yetter" userId="1636320acefccc58" providerId="LiveId" clId="{DC60DEEB-E45E-4AD4-8E21-9C1C7C58EB05}" dt="2020-07-17T18:40:06.519" v="597" actId="207"/>
        <pc:sldMkLst>
          <pc:docMk/>
          <pc:sldMk cId="3808198483" sldId="273"/>
        </pc:sldMkLst>
        <pc:spChg chg="mod">
          <ac:chgData name="John Yetter" userId="1636320acefccc58" providerId="LiveId" clId="{DC60DEEB-E45E-4AD4-8E21-9C1C7C58EB05}" dt="2020-07-17T18:40:06.519" v="597" actId="207"/>
          <ac:spMkLst>
            <pc:docMk/>
            <pc:sldMk cId="3808198483" sldId="273"/>
            <ac:spMk id="27" creationId="{0B7C60C5-B710-4B8B-B7B6-32C802FA45A2}"/>
          </ac:spMkLst>
        </pc:spChg>
        <pc:spChg chg="del">
          <ac:chgData name="John Yetter" userId="1636320acefccc58" providerId="LiveId" clId="{DC60DEEB-E45E-4AD4-8E21-9C1C7C58EB05}" dt="2020-07-10T16:24:00.857" v="25" actId="478"/>
          <ac:spMkLst>
            <pc:docMk/>
            <pc:sldMk cId="3808198483" sldId="273"/>
            <ac:spMk id="28" creationId="{123A5D91-E9C2-4A0E-803A-D8E9C193186D}"/>
          </ac:spMkLst>
        </pc:spChg>
      </pc:sldChg>
      <pc:sldChg chg="delSp mod">
        <pc:chgData name="John Yetter" userId="1636320acefccc58" providerId="LiveId" clId="{DC60DEEB-E45E-4AD4-8E21-9C1C7C58EB05}" dt="2020-07-10T16:24:13.272" v="28" actId="478"/>
        <pc:sldMkLst>
          <pc:docMk/>
          <pc:sldMk cId="2877985484" sldId="274"/>
        </pc:sldMkLst>
        <pc:spChg chg="del">
          <ac:chgData name="John Yetter" userId="1636320acefccc58" providerId="LiveId" clId="{DC60DEEB-E45E-4AD4-8E21-9C1C7C58EB05}" dt="2020-07-10T16:24:13.272" v="28" actId="478"/>
          <ac:spMkLst>
            <pc:docMk/>
            <pc:sldMk cId="2877985484" sldId="274"/>
            <ac:spMk id="25" creationId="{79C303F2-F693-4543-9F17-DB04CFA87103}"/>
          </ac:spMkLst>
        </pc:spChg>
      </pc:sldChg>
      <pc:sldChg chg="delSp mod">
        <pc:chgData name="John Yetter" userId="1636320acefccc58" providerId="LiveId" clId="{DC60DEEB-E45E-4AD4-8E21-9C1C7C58EB05}" dt="2020-07-10T16:24:17.983" v="30" actId="478"/>
        <pc:sldMkLst>
          <pc:docMk/>
          <pc:sldMk cId="397126487" sldId="275"/>
        </pc:sldMkLst>
        <pc:spChg chg="del">
          <ac:chgData name="John Yetter" userId="1636320acefccc58" providerId="LiveId" clId="{DC60DEEB-E45E-4AD4-8E21-9C1C7C58EB05}" dt="2020-07-10T16:24:17.983" v="30" actId="478"/>
          <ac:spMkLst>
            <pc:docMk/>
            <pc:sldMk cId="397126487" sldId="275"/>
            <ac:spMk id="27" creationId="{C68C9830-F9DE-41F3-8F74-7493063637D8}"/>
          </ac:spMkLst>
        </pc:spChg>
      </pc:sldChg>
      <pc:sldChg chg="delSp mod">
        <pc:chgData name="John Yetter" userId="1636320acefccc58" providerId="LiveId" clId="{DC60DEEB-E45E-4AD4-8E21-9C1C7C58EB05}" dt="2020-07-10T16:24:20.451" v="31" actId="478"/>
        <pc:sldMkLst>
          <pc:docMk/>
          <pc:sldMk cId="2380368320" sldId="276"/>
        </pc:sldMkLst>
        <pc:spChg chg="del">
          <ac:chgData name="John Yetter" userId="1636320acefccc58" providerId="LiveId" clId="{DC60DEEB-E45E-4AD4-8E21-9C1C7C58EB05}" dt="2020-07-10T16:24:20.451" v="31" actId="478"/>
          <ac:spMkLst>
            <pc:docMk/>
            <pc:sldMk cId="2380368320" sldId="276"/>
            <ac:spMk id="27" creationId="{5FAA60F5-3C77-4E21-93B2-29E11C4BFF63}"/>
          </ac:spMkLst>
        </pc:spChg>
      </pc:sldChg>
      <pc:sldChg chg="delSp modSp mod">
        <pc:chgData name="John Yetter" userId="1636320acefccc58" providerId="LiveId" clId="{DC60DEEB-E45E-4AD4-8E21-9C1C7C58EB05}" dt="2020-07-10T16:50:49.234" v="196" actId="6549"/>
        <pc:sldMkLst>
          <pc:docMk/>
          <pc:sldMk cId="1891408853" sldId="278"/>
        </pc:sldMkLst>
        <pc:spChg chg="mod">
          <ac:chgData name="John Yetter" userId="1636320acefccc58" providerId="LiveId" clId="{DC60DEEB-E45E-4AD4-8E21-9C1C7C58EB05}" dt="2020-07-10T16:50:45.039" v="195" actId="20577"/>
          <ac:spMkLst>
            <pc:docMk/>
            <pc:sldMk cId="1891408853" sldId="278"/>
            <ac:spMk id="13" creationId="{5DE17158-B610-4B2B-B2CF-A3BE9EC5738B}"/>
          </ac:spMkLst>
        </pc:spChg>
        <pc:spChg chg="del">
          <ac:chgData name="John Yetter" userId="1636320acefccc58" providerId="LiveId" clId="{DC60DEEB-E45E-4AD4-8E21-9C1C7C58EB05}" dt="2020-07-10T16:24:25.316" v="32" actId="478"/>
          <ac:spMkLst>
            <pc:docMk/>
            <pc:sldMk cId="1891408853" sldId="278"/>
            <ac:spMk id="26" creationId="{67DAB711-78FE-4416-B768-86A8B21B0E73}"/>
          </ac:spMkLst>
        </pc:spChg>
        <pc:graphicFrameChg chg="modGraphic">
          <ac:chgData name="John Yetter" userId="1636320acefccc58" providerId="LiveId" clId="{DC60DEEB-E45E-4AD4-8E21-9C1C7C58EB05}" dt="2020-07-10T16:50:49.234" v="196" actId="6549"/>
          <ac:graphicFrameMkLst>
            <pc:docMk/>
            <pc:sldMk cId="1891408853" sldId="278"/>
            <ac:graphicFrameMk id="12" creationId="{FEB41DB1-28CC-4AB1-85DD-BFF9C5ABE2B0}"/>
          </ac:graphicFrameMkLst>
        </pc:graphicFrameChg>
      </pc:sldChg>
      <pc:sldChg chg="delSp del mod">
        <pc:chgData name="John Yetter" userId="1636320acefccc58" providerId="LiveId" clId="{DC60DEEB-E45E-4AD4-8E21-9C1C7C58EB05}" dt="2020-07-17T18:26:54.866" v="541" actId="47"/>
        <pc:sldMkLst>
          <pc:docMk/>
          <pc:sldMk cId="3000380259" sldId="280"/>
        </pc:sldMkLst>
        <pc:spChg chg="del">
          <ac:chgData name="John Yetter" userId="1636320acefccc58" providerId="LiveId" clId="{DC60DEEB-E45E-4AD4-8E21-9C1C7C58EB05}" dt="2020-07-10T16:23:15.137" v="12" actId="478"/>
          <ac:spMkLst>
            <pc:docMk/>
            <pc:sldMk cId="3000380259" sldId="280"/>
            <ac:spMk id="13" creationId="{559D878C-4DDA-4E33-91DA-502F84A9CDA8}"/>
          </ac:spMkLst>
        </pc:spChg>
      </pc:sldChg>
      <pc:sldChg chg="delSp del mod">
        <pc:chgData name="John Yetter" userId="1636320acefccc58" providerId="LiveId" clId="{DC60DEEB-E45E-4AD4-8E21-9C1C7C58EB05}" dt="2020-07-17T18:26:27.309" v="511" actId="47"/>
        <pc:sldMkLst>
          <pc:docMk/>
          <pc:sldMk cId="1679461179" sldId="281"/>
        </pc:sldMkLst>
        <pc:spChg chg="del">
          <ac:chgData name="John Yetter" userId="1636320acefccc58" providerId="LiveId" clId="{DC60DEEB-E45E-4AD4-8E21-9C1C7C58EB05}" dt="2020-07-10T16:23:43.870" v="21" actId="478"/>
          <ac:spMkLst>
            <pc:docMk/>
            <pc:sldMk cId="1679461179" sldId="281"/>
            <ac:spMk id="13" creationId="{82477C78-00B9-4C53-9D84-B954D5D1E283}"/>
          </ac:spMkLst>
        </pc:spChg>
      </pc:sldChg>
      <pc:sldChg chg="delSp del mod">
        <pc:chgData name="John Yetter" userId="1636320acefccc58" providerId="LiveId" clId="{DC60DEEB-E45E-4AD4-8E21-9C1C7C58EB05}" dt="2020-07-17T18:26:10.293" v="509" actId="47"/>
        <pc:sldMkLst>
          <pc:docMk/>
          <pc:sldMk cId="3236296692" sldId="282"/>
        </pc:sldMkLst>
        <pc:spChg chg="del">
          <ac:chgData name="John Yetter" userId="1636320acefccc58" providerId="LiveId" clId="{DC60DEEB-E45E-4AD4-8E21-9C1C7C58EB05}" dt="2020-07-10T16:24:31.506" v="34" actId="478"/>
          <ac:spMkLst>
            <pc:docMk/>
            <pc:sldMk cId="3236296692" sldId="282"/>
            <ac:spMk id="13" creationId="{8166619C-411D-4477-9728-1E481F764826}"/>
          </ac:spMkLst>
        </pc:spChg>
      </pc:sldChg>
      <pc:sldChg chg="delSp mod">
        <pc:chgData name="John Yetter" userId="1636320acefccc58" providerId="LiveId" clId="{DC60DEEB-E45E-4AD4-8E21-9C1C7C58EB05}" dt="2020-07-10T16:23:31.970" v="18" actId="478"/>
        <pc:sldMkLst>
          <pc:docMk/>
          <pc:sldMk cId="1741767430" sldId="284"/>
        </pc:sldMkLst>
        <pc:spChg chg="del">
          <ac:chgData name="John Yetter" userId="1636320acefccc58" providerId="LiveId" clId="{DC60DEEB-E45E-4AD4-8E21-9C1C7C58EB05}" dt="2020-07-10T16:23:31.970" v="18" actId="478"/>
          <ac:spMkLst>
            <pc:docMk/>
            <pc:sldMk cId="1741767430" sldId="284"/>
            <ac:spMk id="28" creationId="{2D17AABF-1F77-4C0F-959C-EA1A39DF5E50}"/>
          </ac:spMkLst>
        </pc:spChg>
      </pc:sldChg>
      <pc:sldChg chg="delSp del mod">
        <pc:chgData name="John Yetter" userId="1636320acefccc58" providerId="LiveId" clId="{DC60DEEB-E45E-4AD4-8E21-9C1C7C58EB05}" dt="2020-07-17T18:24:33.671" v="431" actId="47"/>
        <pc:sldMkLst>
          <pc:docMk/>
          <pc:sldMk cId="2472592079" sldId="285"/>
        </pc:sldMkLst>
        <pc:spChg chg="del">
          <ac:chgData name="John Yetter" userId="1636320acefccc58" providerId="LiveId" clId="{DC60DEEB-E45E-4AD4-8E21-9C1C7C58EB05}" dt="2020-07-10T16:24:41.371" v="37" actId="478"/>
          <ac:spMkLst>
            <pc:docMk/>
            <pc:sldMk cId="2472592079" sldId="285"/>
            <ac:spMk id="13" creationId="{BB184B59-F583-45A9-9E73-38B15850D791}"/>
          </ac:spMkLst>
        </pc:spChg>
      </pc:sldChg>
      <pc:sldChg chg="delSp mod">
        <pc:chgData name="John Yetter" userId="1636320acefccc58" providerId="LiveId" clId="{DC60DEEB-E45E-4AD4-8E21-9C1C7C58EB05}" dt="2020-07-10T16:23:40.405" v="20" actId="478"/>
        <pc:sldMkLst>
          <pc:docMk/>
          <pc:sldMk cId="3275839848" sldId="286"/>
        </pc:sldMkLst>
        <pc:spChg chg="del">
          <ac:chgData name="John Yetter" userId="1636320acefccc58" providerId="LiveId" clId="{DC60DEEB-E45E-4AD4-8E21-9C1C7C58EB05}" dt="2020-07-10T16:23:40.405" v="20" actId="478"/>
          <ac:spMkLst>
            <pc:docMk/>
            <pc:sldMk cId="3275839848" sldId="286"/>
            <ac:spMk id="28" creationId="{C2D3BD74-A476-412B-BA47-06DBC906AD80}"/>
          </ac:spMkLst>
        </pc:spChg>
      </pc:sldChg>
      <pc:sldChg chg="delSp del mod">
        <pc:chgData name="John Yetter" userId="1636320acefccc58" providerId="LiveId" clId="{DC60DEEB-E45E-4AD4-8E21-9C1C7C58EB05}" dt="2020-07-17T18:27:20.133" v="571" actId="47"/>
        <pc:sldMkLst>
          <pc:docMk/>
          <pc:sldMk cId="88935451" sldId="288"/>
        </pc:sldMkLst>
        <pc:spChg chg="del">
          <ac:chgData name="John Yetter" userId="1636320acefccc58" providerId="LiveId" clId="{DC60DEEB-E45E-4AD4-8E21-9C1C7C58EB05}" dt="2020-07-10T16:22:57.955" v="6" actId="478"/>
          <ac:spMkLst>
            <pc:docMk/>
            <pc:sldMk cId="88935451" sldId="288"/>
            <ac:spMk id="13" creationId="{7E0770E7-D49B-441F-A4A4-E099B8A8D700}"/>
          </ac:spMkLst>
        </pc:spChg>
      </pc:sldChg>
      <pc:sldChg chg="delSp mod">
        <pc:chgData name="John Yetter" userId="1636320acefccc58" providerId="LiveId" clId="{DC60DEEB-E45E-4AD4-8E21-9C1C7C58EB05}" dt="2020-07-10T16:23:28.288" v="17" actId="478"/>
        <pc:sldMkLst>
          <pc:docMk/>
          <pc:sldMk cId="2008386150" sldId="290"/>
        </pc:sldMkLst>
        <pc:spChg chg="del">
          <ac:chgData name="John Yetter" userId="1636320acefccc58" providerId="LiveId" clId="{DC60DEEB-E45E-4AD4-8E21-9C1C7C58EB05}" dt="2020-07-10T16:23:28.288" v="17" actId="478"/>
          <ac:spMkLst>
            <pc:docMk/>
            <pc:sldMk cId="2008386150" sldId="290"/>
            <ac:spMk id="32" creationId="{582622C5-9A9E-4751-9786-2732C5E17559}"/>
          </ac:spMkLst>
        </pc:spChg>
      </pc:sldChg>
      <pc:sldChg chg="delSp modSp mod">
        <pc:chgData name="John Yetter" userId="1636320acefccc58" providerId="LiveId" clId="{DC60DEEB-E45E-4AD4-8E21-9C1C7C58EB05}" dt="2020-07-17T18:40:01.480" v="596" actId="207"/>
        <pc:sldMkLst>
          <pc:docMk/>
          <pc:sldMk cId="1171358261" sldId="291"/>
        </pc:sldMkLst>
        <pc:spChg chg="mod">
          <ac:chgData name="John Yetter" userId="1636320acefccc58" providerId="LiveId" clId="{DC60DEEB-E45E-4AD4-8E21-9C1C7C58EB05}" dt="2020-07-17T18:40:01.480" v="596" actId="207"/>
          <ac:spMkLst>
            <pc:docMk/>
            <pc:sldMk cId="1171358261" sldId="291"/>
            <ac:spMk id="27" creationId="{16C24A8B-5303-4594-AD18-1C728B2BC342}"/>
          </ac:spMkLst>
        </pc:spChg>
        <pc:spChg chg="del">
          <ac:chgData name="John Yetter" userId="1636320acefccc58" providerId="LiveId" clId="{DC60DEEB-E45E-4AD4-8E21-9C1C7C58EB05}" dt="2020-07-10T16:23:55.299" v="24" actId="478"/>
          <ac:spMkLst>
            <pc:docMk/>
            <pc:sldMk cId="1171358261" sldId="291"/>
            <ac:spMk id="28" creationId="{FA9D7A27-87DF-45D9-B380-0094FE4FE085}"/>
          </ac:spMkLst>
        </pc:spChg>
      </pc:sldChg>
      <pc:sldChg chg="delSp modSp mod">
        <pc:chgData name="John Yetter" userId="1636320acefccc58" providerId="LiveId" clId="{DC60DEEB-E45E-4AD4-8E21-9C1C7C58EB05}" dt="2020-07-17T18:40:11.102" v="598" actId="207"/>
        <pc:sldMkLst>
          <pc:docMk/>
          <pc:sldMk cId="3029853159" sldId="292"/>
        </pc:sldMkLst>
        <pc:spChg chg="mod">
          <ac:chgData name="John Yetter" userId="1636320acefccc58" providerId="LiveId" clId="{DC60DEEB-E45E-4AD4-8E21-9C1C7C58EB05}" dt="2020-07-17T18:40:11.102" v="598" actId="207"/>
          <ac:spMkLst>
            <pc:docMk/>
            <pc:sldMk cId="3029853159" sldId="292"/>
            <ac:spMk id="27" creationId="{1F316F6C-F3EC-42AE-B97A-999C9A606D40}"/>
          </ac:spMkLst>
        </pc:spChg>
        <pc:spChg chg="del">
          <ac:chgData name="John Yetter" userId="1636320acefccc58" providerId="LiveId" clId="{DC60DEEB-E45E-4AD4-8E21-9C1C7C58EB05}" dt="2020-07-10T16:24:08.186" v="26" actId="478"/>
          <ac:spMkLst>
            <pc:docMk/>
            <pc:sldMk cId="3029853159" sldId="292"/>
            <ac:spMk id="28" creationId="{2864A3E0-E87E-401E-B44A-8C7FD5A6DE24}"/>
          </ac:spMkLst>
        </pc:spChg>
      </pc:sldChg>
      <pc:sldChg chg="delSp modSp mod">
        <pc:chgData name="John Yetter" userId="1636320acefccc58" providerId="LiveId" clId="{DC60DEEB-E45E-4AD4-8E21-9C1C7C58EB05}" dt="2020-07-17T18:40:17.119" v="599" actId="207"/>
        <pc:sldMkLst>
          <pc:docMk/>
          <pc:sldMk cId="2478436379" sldId="293"/>
        </pc:sldMkLst>
        <pc:spChg chg="mod">
          <ac:chgData name="John Yetter" userId="1636320acefccc58" providerId="LiveId" clId="{DC60DEEB-E45E-4AD4-8E21-9C1C7C58EB05}" dt="2020-07-17T18:40:17.119" v="599" actId="207"/>
          <ac:spMkLst>
            <pc:docMk/>
            <pc:sldMk cId="2478436379" sldId="293"/>
            <ac:spMk id="27" creationId="{1F316F6C-F3EC-42AE-B97A-999C9A606D40}"/>
          </ac:spMkLst>
        </pc:spChg>
        <pc:spChg chg="del">
          <ac:chgData name="John Yetter" userId="1636320acefccc58" providerId="LiveId" clId="{DC60DEEB-E45E-4AD4-8E21-9C1C7C58EB05}" dt="2020-07-10T16:24:10.567" v="27" actId="478"/>
          <ac:spMkLst>
            <pc:docMk/>
            <pc:sldMk cId="2478436379" sldId="293"/>
            <ac:spMk id="28" creationId="{88FB9C43-1F55-4557-A555-F8428C4052DC}"/>
          </ac:spMkLst>
        </pc:spChg>
      </pc:sldChg>
      <pc:sldChg chg="delSp mod">
        <pc:chgData name="John Yetter" userId="1636320acefccc58" providerId="LiveId" clId="{DC60DEEB-E45E-4AD4-8E21-9C1C7C58EB05}" dt="2020-07-10T16:24:15.488" v="29" actId="478"/>
        <pc:sldMkLst>
          <pc:docMk/>
          <pc:sldMk cId="1126130814" sldId="294"/>
        </pc:sldMkLst>
        <pc:spChg chg="del">
          <ac:chgData name="John Yetter" userId="1636320acefccc58" providerId="LiveId" clId="{DC60DEEB-E45E-4AD4-8E21-9C1C7C58EB05}" dt="2020-07-10T16:24:15.488" v="29" actId="478"/>
          <ac:spMkLst>
            <pc:docMk/>
            <pc:sldMk cId="1126130814" sldId="294"/>
            <ac:spMk id="27" creationId="{92970182-FBD0-4999-95D0-9900C1232018}"/>
          </ac:spMkLst>
        </pc:spChg>
      </pc:sldChg>
      <pc:sldChg chg="delSp del mod">
        <pc:chgData name="John Yetter" userId="1636320acefccc58" providerId="LiveId" clId="{DC60DEEB-E45E-4AD4-8E21-9C1C7C58EB05}" dt="2020-07-17T18:23:43.581" v="407" actId="47"/>
        <pc:sldMkLst>
          <pc:docMk/>
          <pc:sldMk cId="2343060282" sldId="295"/>
        </pc:sldMkLst>
        <pc:spChg chg="del">
          <ac:chgData name="John Yetter" userId="1636320acefccc58" providerId="LiveId" clId="{DC60DEEB-E45E-4AD4-8E21-9C1C7C58EB05}" dt="2020-07-10T16:24:55.871" v="42" actId="478"/>
          <ac:spMkLst>
            <pc:docMk/>
            <pc:sldMk cId="2343060282" sldId="295"/>
            <ac:spMk id="25" creationId="{BCC5AD5C-CFE7-46A6-841F-3502FF6A48F4}"/>
          </ac:spMkLst>
        </pc:spChg>
      </pc:sldChg>
      <pc:sldChg chg="delSp del mod">
        <pc:chgData name="John Yetter" userId="1636320acefccc58" providerId="LiveId" clId="{DC60DEEB-E45E-4AD4-8E21-9C1C7C58EB05}" dt="2020-07-17T18:23:43.581" v="407" actId="47"/>
        <pc:sldMkLst>
          <pc:docMk/>
          <pc:sldMk cId="3446454676" sldId="296"/>
        </pc:sldMkLst>
        <pc:spChg chg="del">
          <ac:chgData name="John Yetter" userId="1636320acefccc58" providerId="LiveId" clId="{DC60DEEB-E45E-4AD4-8E21-9C1C7C58EB05}" dt="2020-07-10T16:25:02.388" v="44" actId="478"/>
          <ac:spMkLst>
            <pc:docMk/>
            <pc:sldMk cId="3446454676" sldId="296"/>
            <ac:spMk id="25" creationId="{9812596C-7A6E-46E5-AC4C-A3E0B1B05F73}"/>
          </ac:spMkLst>
        </pc:spChg>
      </pc:sldChg>
      <pc:sldChg chg="delSp del mod">
        <pc:chgData name="John Yetter" userId="1636320acefccc58" providerId="LiveId" clId="{DC60DEEB-E45E-4AD4-8E21-9C1C7C58EB05}" dt="2020-07-17T18:23:43.581" v="407" actId="47"/>
        <pc:sldMkLst>
          <pc:docMk/>
          <pc:sldMk cId="3181117547" sldId="297"/>
        </pc:sldMkLst>
        <pc:spChg chg="del">
          <ac:chgData name="John Yetter" userId="1636320acefccc58" providerId="LiveId" clId="{DC60DEEB-E45E-4AD4-8E21-9C1C7C58EB05}" dt="2020-07-10T16:24:59.972" v="43" actId="478"/>
          <ac:spMkLst>
            <pc:docMk/>
            <pc:sldMk cId="3181117547" sldId="297"/>
            <ac:spMk id="25" creationId="{FC85446E-4BE1-420B-AC80-8B42A3F77137}"/>
          </ac:spMkLst>
        </pc:spChg>
      </pc:sldChg>
      <pc:sldChg chg="delSp mod">
        <pc:chgData name="John Yetter" userId="1636320acefccc58" providerId="LiveId" clId="{DC60DEEB-E45E-4AD4-8E21-9C1C7C58EB05}" dt="2020-07-10T16:24:34.262" v="35" actId="478"/>
        <pc:sldMkLst>
          <pc:docMk/>
          <pc:sldMk cId="3303105322" sldId="298"/>
        </pc:sldMkLst>
        <pc:spChg chg="del">
          <ac:chgData name="John Yetter" userId="1636320acefccc58" providerId="LiveId" clId="{DC60DEEB-E45E-4AD4-8E21-9C1C7C58EB05}" dt="2020-07-10T16:24:34.262" v="35" actId="478"/>
          <ac:spMkLst>
            <pc:docMk/>
            <pc:sldMk cId="3303105322" sldId="298"/>
            <ac:spMk id="25" creationId="{A6A2CF82-46D3-4F7F-B536-42FA3EF08161}"/>
          </ac:spMkLst>
        </pc:spChg>
      </pc:sldChg>
      <pc:sldChg chg="delSp mod">
        <pc:chgData name="John Yetter" userId="1636320acefccc58" providerId="LiveId" clId="{DC60DEEB-E45E-4AD4-8E21-9C1C7C58EB05}" dt="2020-07-10T16:24:37.100" v="36" actId="478"/>
        <pc:sldMkLst>
          <pc:docMk/>
          <pc:sldMk cId="4214584322" sldId="299"/>
        </pc:sldMkLst>
        <pc:spChg chg="del">
          <ac:chgData name="John Yetter" userId="1636320acefccc58" providerId="LiveId" clId="{DC60DEEB-E45E-4AD4-8E21-9C1C7C58EB05}" dt="2020-07-10T16:24:37.100" v="36" actId="478"/>
          <ac:spMkLst>
            <pc:docMk/>
            <pc:sldMk cId="4214584322" sldId="299"/>
            <ac:spMk id="26" creationId="{BDB12A13-527F-4533-BB11-5EDEF6F139E7}"/>
          </ac:spMkLst>
        </pc:spChg>
      </pc:sldChg>
      <pc:sldChg chg="delSp del mod">
        <pc:chgData name="John Yetter" userId="1636320acefccc58" providerId="LiveId" clId="{DC60DEEB-E45E-4AD4-8E21-9C1C7C58EB05}" dt="2020-07-17T18:27:34.758" v="573" actId="47"/>
        <pc:sldMkLst>
          <pc:docMk/>
          <pc:sldMk cId="24188364" sldId="314"/>
        </pc:sldMkLst>
        <pc:spChg chg="del">
          <ac:chgData name="John Yetter" userId="1636320acefccc58" providerId="LiveId" clId="{DC60DEEB-E45E-4AD4-8E21-9C1C7C58EB05}" dt="2020-07-10T16:22:53.317" v="4" actId="478"/>
          <ac:spMkLst>
            <pc:docMk/>
            <pc:sldMk cId="24188364" sldId="314"/>
            <ac:spMk id="26" creationId="{5461CCF9-2573-430A-9DFE-72767B32298A}"/>
          </ac:spMkLst>
        </pc:spChg>
      </pc:sldChg>
      <pc:sldChg chg="addSp delSp modSp mod">
        <pc:chgData name="John Yetter" userId="1636320acefccc58" providerId="LiveId" clId="{DC60DEEB-E45E-4AD4-8E21-9C1C7C58EB05}" dt="2020-07-17T18:46:46.350" v="607" actId="207"/>
        <pc:sldMkLst>
          <pc:docMk/>
          <pc:sldMk cId="3511647790" sldId="315"/>
        </pc:sldMkLst>
        <pc:spChg chg="mod">
          <ac:chgData name="John Yetter" userId="1636320acefccc58" providerId="LiveId" clId="{DC60DEEB-E45E-4AD4-8E21-9C1C7C58EB05}" dt="2020-07-17T18:46:46.350" v="607" actId="207"/>
          <ac:spMkLst>
            <pc:docMk/>
            <pc:sldMk cId="3511647790" sldId="315"/>
            <ac:spMk id="13" creationId="{7C436049-2121-47E9-8A71-A364F071B363}"/>
          </ac:spMkLst>
        </pc:spChg>
        <pc:spChg chg="del">
          <ac:chgData name="John Yetter" userId="1636320acefccc58" providerId="LiveId" clId="{DC60DEEB-E45E-4AD4-8E21-9C1C7C58EB05}" dt="2020-07-10T16:23:09.441" v="11" actId="478"/>
          <ac:spMkLst>
            <pc:docMk/>
            <pc:sldMk cId="3511647790" sldId="315"/>
            <ac:spMk id="25" creationId="{46EA5822-E573-4E9F-ACC3-F4562C7146C5}"/>
          </ac:spMkLst>
        </pc:spChg>
        <pc:picChg chg="add del">
          <ac:chgData name="John Yetter" userId="1636320acefccc58" providerId="LiveId" clId="{DC60DEEB-E45E-4AD4-8E21-9C1C7C58EB05}" dt="2020-07-10T16:23:06.887" v="10" actId="478"/>
          <ac:picMkLst>
            <pc:docMk/>
            <pc:sldMk cId="3511647790" sldId="315"/>
            <ac:picMk id="3" creationId="{F8552FAF-FAA2-4913-BF93-1736C4191920}"/>
          </ac:picMkLst>
        </pc:picChg>
      </pc:sldChg>
      <pc:sldChg chg="delSp del mod">
        <pc:chgData name="John Yetter" userId="1636320acefccc58" providerId="LiveId" clId="{DC60DEEB-E45E-4AD4-8E21-9C1C7C58EB05}" dt="2020-07-17T18:23:43.581" v="407" actId="47"/>
        <pc:sldMkLst>
          <pc:docMk/>
          <pc:sldMk cId="2945034033" sldId="317"/>
        </pc:sldMkLst>
        <pc:spChg chg="del">
          <ac:chgData name="John Yetter" userId="1636320acefccc58" providerId="LiveId" clId="{DC60DEEB-E45E-4AD4-8E21-9C1C7C58EB05}" dt="2020-07-10T16:24:52.754" v="41" actId="478"/>
          <ac:spMkLst>
            <pc:docMk/>
            <pc:sldMk cId="2945034033" sldId="317"/>
            <ac:spMk id="25" creationId="{768617D5-D6F5-4065-B520-571AF25378D7}"/>
          </ac:spMkLst>
        </pc:spChg>
      </pc:sldChg>
      <pc:sldChg chg="delSp mod">
        <pc:chgData name="John Yetter" userId="1636320acefccc58" providerId="LiveId" clId="{DC60DEEB-E45E-4AD4-8E21-9C1C7C58EB05}" dt="2020-07-10T16:23:18.171" v="13" actId="478"/>
        <pc:sldMkLst>
          <pc:docMk/>
          <pc:sldMk cId="1184457079" sldId="320"/>
        </pc:sldMkLst>
        <pc:spChg chg="del">
          <ac:chgData name="John Yetter" userId="1636320acefccc58" providerId="LiveId" clId="{DC60DEEB-E45E-4AD4-8E21-9C1C7C58EB05}" dt="2020-07-10T16:23:18.171" v="13" actId="478"/>
          <ac:spMkLst>
            <pc:docMk/>
            <pc:sldMk cId="1184457079" sldId="320"/>
            <ac:spMk id="25" creationId="{92505302-7DD9-4BF7-9A8E-E6185B460ED2}"/>
          </ac:spMkLst>
        </pc:spChg>
      </pc:sldChg>
      <pc:sldChg chg="delSp mod modAnim">
        <pc:chgData name="John Yetter" userId="1636320acefccc58" providerId="LiveId" clId="{DC60DEEB-E45E-4AD4-8E21-9C1C7C58EB05}" dt="2020-07-10T16:45:02.623" v="51"/>
        <pc:sldMkLst>
          <pc:docMk/>
          <pc:sldMk cId="2483749773" sldId="321"/>
        </pc:sldMkLst>
        <pc:spChg chg="del">
          <ac:chgData name="John Yetter" userId="1636320acefccc58" providerId="LiveId" clId="{DC60DEEB-E45E-4AD4-8E21-9C1C7C58EB05}" dt="2020-07-10T16:23:36.506" v="19" actId="478"/>
          <ac:spMkLst>
            <pc:docMk/>
            <pc:sldMk cId="2483749773" sldId="321"/>
            <ac:spMk id="28" creationId="{2D17AABF-1F77-4C0F-959C-EA1A39DF5E50}"/>
          </ac:spMkLst>
        </pc:spChg>
      </pc:sldChg>
      <pc:sldChg chg="delSp del mod">
        <pc:chgData name="John Yetter" userId="1636320acefccc58" providerId="LiveId" clId="{DC60DEEB-E45E-4AD4-8E21-9C1C7C58EB05}" dt="2020-07-17T18:24:15.038" v="409" actId="47"/>
        <pc:sldMkLst>
          <pc:docMk/>
          <pc:sldMk cId="2725587824" sldId="322"/>
        </pc:sldMkLst>
        <pc:spChg chg="del">
          <ac:chgData name="John Yetter" userId="1636320acefccc58" providerId="LiveId" clId="{DC60DEEB-E45E-4AD4-8E21-9C1C7C58EB05}" dt="2020-07-10T16:24:43.820" v="38" actId="478"/>
          <ac:spMkLst>
            <pc:docMk/>
            <pc:sldMk cId="2725587824" sldId="322"/>
            <ac:spMk id="13" creationId="{BB184B59-F583-45A9-9E73-38B15850D791}"/>
          </ac:spMkLst>
        </pc:spChg>
      </pc:sldChg>
      <pc:sldChg chg="delSp mod">
        <pc:chgData name="John Yetter" userId="1636320acefccc58" providerId="LiveId" clId="{DC60DEEB-E45E-4AD4-8E21-9C1C7C58EB05}" dt="2020-07-10T16:23:20.521" v="14" actId="478"/>
        <pc:sldMkLst>
          <pc:docMk/>
          <pc:sldMk cId="2929732798" sldId="323"/>
        </pc:sldMkLst>
        <pc:spChg chg="del">
          <ac:chgData name="John Yetter" userId="1636320acefccc58" providerId="LiveId" clId="{DC60DEEB-E45E-4AD4-8E21-9C1C7C58EB05}" dt="2020-07-10T16:23:20.521" v="14" actId="478"/>
          <ac:spMkLst>
            <pc:docMk/>
            <pc:sldMk cId="2929732798" sldId="323"/>
            <ac:spMk id="25" creationId="{92505302-7DD9-4BF7-9A8E-E6185B460ED2}"/>
          </ac:spMkLst>
        </pc:spChg>
      </pc:sldChg>
      <pc:sldChg chg="delSp mod">
        <pc:chgData name="John Yetter" userId="1636320acefccc58" providerId="LiveId" clId="{DC60DEEB-E45E-4AD4-8E21-9C1C7C58EB05}" dt="2020-07-10T16:23:22.971" v="15" actId="478"/>
        <pc:sldMkLst>
          <pc:docMk/>
          <pc:sldMk cId="3250717057" sldId="324"/>
        </pc:sldMkLst>
        <pc:spChg chg="del">
          <ac:chgData name="John Yetter" userId="1636320acefccc58" providerId="LiveId" clId="{DC60DEEB-E45E-4AD4-8E21-9C1C7C58EB05}" dt="2020-07-10T16:23:22.971" v="15" actId="478"/>
          <ac:spMkLst>
            <pc:docMk/>
            <pc:sldMk cId="3250717057" sldId="324"/>
            <ac:spMk id="25" creationId="{92505302-7DD9-4BF7-9A8E-E6185B460ED2}"/>
          </ac:spMkLst>
        </pc:spChg>
      </pc:sldChg>
      <pc:sldChg chg="delSp mod">
        <pc:chgData name="John Yetter" userId="1636320acefccc58" providerId="LiveId" clId="{DC60DEEB-E45E-4AD4-8E21-9C1C7C58EB05}" dt="2020-07-10T16:23:25.637" v="16" actId="478"/>
        <pc:sldMkLst>
          <pc:docMk/>
          <pc:sldMk cId="2415293520" sldId="325"/>
        </pc:sldMkLst>
        <pc:spChg chg="del">
          <ac:chgData name="John Yetter" userId="1636320acefccc58" providerId="LiveId" clId="{DC60DEEB-E45E-4AD4-8E21-9C1C7C58EB05}" dt="2020-07-10T16:23:25.637" v="16" actId="478"/>
          <ac:spMkLst>
            <pc:docMk/>
            <pc:sldMk cId="2415293520" sldId="325"/>
            <ac:spMk id="25" creationId="{92505302-7DD9-4BF7-9A8E-E6185B460ED2}"/>
          </ac:spMkLst>
        </pc:spChg>
      </pc:sldChg>
      <pc:sldChg chg="modSp add mod">
        <pc:chgData name="John Yetter" userId="1636320acefccc58" providerId="LiveId" clId="{DC60DEEB-E45E-4AD4-8E21-9C1C7C58EB05}" dt="2020-07-10T17:02:10.211" v="406" actId="20577"/>
        <pc:sldMkLst>
          <pc:docMk/>
          <pc:sldMk cId="1520478583" sldId="326"/>
        </pc:sldMkLst>
        <pc:graphicFrameChg chg="modGraphic">
          <ac:chgData name="John Yetter" userId="1636320acefccc58" providerId="LiveId" clId="{DC60DEEB-E45E-4AD4-8E21-9C1C7C58EB05}" dt="2020-07-10T17:02:10.211" v="406" actId="20577"/>
          <ac:graphicFrameMkLst>
            <pc:docMk/>
            <pc:sldMk cId="1520478583" sldId="326"/>
            <ac:graphicFrameMk id="12" creationId="{FEB41DB1-28CC-4AB1-85DD-BFF9C5ABE2B0}"/>
          </ac:graphicFrameMkLst>
        </pc:graphicFrameChg>
      </pc:sldChg>
      <pc:sldChg chg="modSp add del mod ord">
        <pc:chgData name="John Yetter" userId="1636320acefccc58" providerId="LiveId" clId="{DC60DEEB-E45E-4AD4-8E21-9C1C7C58EB05}" dt="2020-07-17T18:24:45.695" v="435" actId="47"/>
        <pc:sldMkLst>
          <pc:docMk/>
          <pc:sldMk cId="1478878300" sldId="327"/>
        </pc:sldMkLst>
        <pc:spChg chg="mod">
          <ac:chgData name="John Yetter" userId="1636320acefccc58" providerId="LiveId" clId="{DC60DEEB-E45E-4AD4-8E21-9C1C7C58EB05}" dt="2020-07-17T18:24:30.775" v="430" actId="20577"/>
          <ac:spMkLst>
            <pc:docMk/>
            <pc:sldMk cId="1478878300" sldId="327"/>
            <ac:spMk id="4" creationId="{7602AE22-F37A-4B19-8BDB-180F593961A8}"/>
          </ac:spMkLst>
        </pc:spChg>
      </pc:sldChg>
      <pc:sldChg chg="add">
        <pc:chgData name="John Yetter" userId="1636320acefccc58" providerId="LiveId" clId="{DC60DEEB-E45E-4AD4-8E21-9C1C7C58EB05}" dt="2020-07-17T18:24:08.035" v="408" actId="22"/>
        <pc:sldMkLst>
          <pc:docMk/>
          <pc:sldMk cId="99300965" sldId="328"/>
        </pc:sldMkLst>
      </pc:sldChg>
      <pc:sldChg chg="add">
        <pc:chgData name="John Yetter" userId="1636320acefccc58" providerId="LiveId" clId="{DC60DEEB-E45E-4AD4-8E21-9C1C7C58EB05}" dt="2020-07-17T18:24:08.035" v="408" actId="22"/>
        <pc:sldMkLst>
          <pc:docMk/>
          <pc:sldMk cId="1433476664" sldId="329"/>
        </pc:sldMkLst>
      </pc:sldChg>
      <pc:sldChg chg="add">
        <pc:chgData name="John Yetter" userId="1636320acefccc58" providerId="LiveId" clId="{DC60DEEB-E45E-4AD4-8E21-9C1C7C58EB05}" dt="2020-07-17T18:24:08.035" v="408" actId="22"/>
        <pc:sldMkLst>
          <pc:docMk/>
          <pc:sldMk cId="1811980473" sldId="330"/>
        </pc:sldMkLst>
      </pc:sldChg>
      <pc:sldChg chg="add">
        <pc:chgData name="John Yetter" userId="1636320acefccc58" providerId="LiveId" clId="{DC60DEEB-E45E-4AD4-8E21-9C1C7C58EB05}" dt="2020-07-17T18:24:08.035" v="408" actId="22"/>
        <pc:sldMkLst>
          <pc:docMk/>
          <pc:sldMk cId="3897863969" sldId="331"/>
        </pc:sldMkLst>
      </pc:sldChg>
      <pc:sldChg chg="addSp delSp modSp add mod ord">
        <pc:chgData name="John Yetter" userId="1636320acefccc58" providerId="LiveId" clId="{DC60DEEB-E45E-4AD4-8E21-9C1C7C58EB05}" dt="2020-07-17T18:26:07.712" v="508" actId="20577"/>
        <pc:sldMkLst>
          <pc:docMk/>
          <pc:sldMk cId="79582539" sldId="332"/>
        </pc:sldMkLst>
        <pc:spChg chg="mod">
          <ac:chgData name="John Yetter" userId="1636320acefccc58" providerId="LiveId" clId="{DC60DEEB-E45E-4AD4-8E21-9C1C7C58EB05}" dt="2020-07-17T18:26:07.712" v="508" actId="20577"/>
          <ac:spMkLst>
            <pc:docMk/>
            <pc:sldMk cId="79582539" sldId="332"/>
            <ac:spMk id="4" creationId="{7602AE22-F37A-4B19-8BDB-180F593961A8}"/>
          </ac:spMkLst>
        </pc:spChg>
        <pc:picChg chg="del">
          <ac:chgData name="John Yetter" userId="1636320acefccc58" providerId="LiveId" clId="{DC60DEEB-E45E-4AD4-8E21-9C1C7C58EB05}" dt="2020-07-17T18:24:55.090" v="437" actId="478"/>
          <ac:picMkLst>
            <pc:docMk/>
            <pc:sldMk cId="79582539" sldId="332"/>
            <ac:picMk id="3" creationId="{45BB81B7-D584-4851-A179-396D102545BD}"/>
          </ac:picMkLst>
        </pc:picChg>
        <pc:picChg chg="add mod ord">
          <ac:chgData name="John Yetter" userId="1636320acefccc58" providerId="LiveId" clId="{DC60DEEB-E45E-4AD4-8E21-9C1C7C58EB05}" dt="2020-07-17T18:25:35.606" v="449" actId="167"/>
          <ac:picMkLst>
            <pc:docMk/>
            <pc:sldMk cId="79582539" sldId="332"/>
            <ac:picMk id="5" creationId="{011CAB70-7388-41D1-83E8-544F8C0C6211}"/>
          </ac:picMkLst>
        </pc:picChg>
      </pc:sldChg>
      <pc:sldChg chg="add">
        <pc:chgData name="John Yetter" userId="1636320acefccc58" providerId="LiveId" clId="{DC60DEEB-E45E-4AD4-8E21-9C1C7C58EB05}" dt="2020-07-17T18:25:40.817" v="450"/>
        <pc:sldMkLst>
          <pc:docMk/>
          <pc:sldMk cId="591441382" sldId="333"/>
        </pc:sldMkLst>
      </pc:sldChg>
      <pc:sldChg chg="add del">
        <pc:chgData name="John Yetter" userId="1636320acefccc58" providerId="LiveId" clId="{DC60DEEB-E45E-4AD4-8E21-9C1C7C58EB05}" dt="2020-07-17T18:24:48.862" v="436" actId="47"/>
        <pc:sldMkLst>
          <pc:docMk/>
          <pc:sldMk cId="1916690395" sldId="333"/>
        </pc:sldMkLst>
      </pc:sldChg>
      <pc:sldChg chg="add del">
        <pc:chgData name="John Yetter" userId="1636320acefccc58" providerId="LiveId" clId="{DC60DEEB-E45E-4AD4-8E21-9C1C7C58EB05}" dt="2020-07-17T18:45:56.634" v="601" actId="47"/>
        <pc:sldMkLst>
          <pc:docMk/>
          <pc:sldMk cId="3498848178" sldId="334"/>
        </pc:sldMkLst>
      </pc:sldChg>
      <pc:sldChg chg="modSp add mod">
        <pc:chgData name="John Yetter" userId="1636320acefccc58" providerId="LiveId" clId="{DC60DEEB-E45E-4AD4-8E21-9C1C7C58EB05}" dt="2020-07-17T18:26:33.946" v="523" actId="20577"/>
        <pc:sldMkLst>
          <pc:docMk/>
          <pc:sldMk cId="2910473741" sldId="335"/>
        </pc:sldMkLst>
        <pc:spChg chg="mod">
          <ac:chgData name="John Yetter" userId="1636320acefccc58" providerId="LiveId" clId="{DC60DEEB-E45E-4AD4-8E21-9C1C7C58EB05}" dt="2020-07-17T18:26:33.946" v="523" actId="20577"/>
          <ac:spMkLst>
            <pc:docMk/>
            <pc:sldMk cId="2910473741" sldId="335"/>
            <ac:spMk id="4" creationId="{7602AE22-F37A-4B19-8BDB-180F593961A8}"/>
          </ac:spMkLst>
        </pc:spChg>
      </pc:sldChg>
      <pc:sldChg chg="modSp add mod ord">
        <pc:chgData name="John Yetter" userId="1636320acefccc58" providerId="LiveId" clId="{DC60DEEB-E45E-4AD4-8E21-9C1C7C58EB05}" dt="2020-07-17T18:27:17.319" v="570" actId="20577"/>
        <pc:sldMkLst>
          <pc:docMk/>
          <pc:sldMk cId="2575223400" sldId="336"/>
        </pc:sldMkLst>
        <pc:spChg chg="mod">
          <ac:chgData name="John Yetter" userId="1636320acefccc58" providerId="LiveId" clId="{DC60DEEB-E45E-4AD4-8E21-9C1C7C58EB05}" dt="2020-07-17T18:27:17.319" v="570" actId="20577"/>
          <ac:spMkLst>
            <pc:docMk/>
            <pc:sldMk cId="2575223400" sldId="336"/>
            <ac:spMk id="4" creationId="{7602AE22-F37A-4B19-8BDB-180F593961A8}"/>
          </ac:spMkLst>
        </pc:spChg>
      </pc:sldChg>
      <pc:sldChg chg="add">
        <pc:chgData name="John Yetter" userId="1636320acefccc58" providerId="LiveId" clId="{DC60DEEB-E45E-4AD4-8E21-9C1C7C58EB05}" dt="2020-07-17T18:26:59.207" v="542"/>
        <pc:sldMkLst>
          <pc:docMk/>
          <pc:sldMk cId="915847341" sldId="337"/>
        </pc:sldMkLst>
      </pc:sldChg>
      <pc:sldChg chg="modSp add">
        <pc:chgData name="John Yetter" userId="1636320acefccc58" providerId="LiveId" clId="{DC60DEEB-E45E-4AD4-8E21-9C1C7C58EB05}" dt="2020-07-17T18:46:16.854" v="603" actId="207"/>
        <pc:sldMkLst>
          <pc:docMk/>
          <pc:sldMk cId="2964418012" sldId="338"/>
        </pc:sldMkLst>
        <pc:spChg chg="mod">
          <ac:chgData name="John Yetter" userId="1636320acefccc58" providerId="LiveId" clId="{DC60DEEB-E45E-4AD4-8E21-9C1C7C58EB05}" dt="2020-07-17T18:46:16.854" v="603" actId="207"/>
          <ac:spMkLst>
            <pc:docMk/>
            <pc:sldMk cId="2964418012" sldId="338"/>
            <ac:spMk id="6" creationId="{C59F35CF-E78C-4AD1-9482-FAFD11C56CBF}"/>
          </ac:spMkLst>
        </pc:spChg>
      </pc:sldChg>
      <pc:sldMasterChg chg="add addSldLayout">
        <pc:chgData name="John Yetter" userId="1636320acefccc58" providerId="LiveId" clId="{DC60DEEB-E45E-4AD4-8E21-9C1C7C58EB05}" dt="2020-07-17T18:24:08.035" v="408" actId="22"/>
        <pc:sldMasterMkLst>
          <pc:docMk/>
          <pc:sldMasterMk cId="1190589907" sldId="2147483648"/>
        </pc:sldMasterMkLst>
        <pc:sldLayoutChg chg="add">
          <pc:chgData name="John Yetter" userId="1636320acefccc58" providerId="LiveId" clId="{DC60DEEB-E45E-4AD4-8E21-9C1C7C58EB05}" dt="2020-07-17T18:24:08.035" v="408" actId="22"/>
          <pc:sldLayoutMkLst>
            <pc:docMk/>
            <pc:sldMasterMk cId="1190589907" sldId="2147483648"/>
            <pc:sldLayoutMk cId="2719394295" sldId="2147483649"/>
          </pc:sldLayoutMkLst>
        </pc:sldLayoutChg>
        <pc:sldLayoutChg chg="add">
          <pc:chgData name="John Yetter" userId="1636320acefccc58" providerId="LiveId" clId="{DC60DEEB-E45E-4AD4-8E21-9C1C7C58EB05}" dt="2020-07-17T18:24:08.035" v="408" actId="22"/>
          <pc:sldLayoutMkLst>
            <pc:docMk/>
            <pc:sldMasterMk cId="1190589907" sldId="2147483648"/>
            <pc:sldLayoutMk cId="2604551289" sldId="2147483650"/>
          </pc:sldLayoutMkLst>
        </pc:sldLayoutChg>
        <pc:sldLayoutChg chg="add">
          <pc:chgData name="John Yetter" userId="1636320acefccc58" providerId="LiveId" clId="{DC60DEEB-E45E-4AD4-8E21-9C1C7C58EB05}" dt="2020-07-17T18:24:08.035" v="408" actId="22"/>
          <pc:sldLayoutMkLst>
            <pc:docMk/>
            <pc:sldMasterMk cId="1190589907" sldId="2147483648"/>
            <pc:sldLayoutMk cId="3041839964" sldId="2147483651"/>
          </pc:sldLayoutMkLst>
        </pc:sldLayoutChg>
        <pc:sldLayoutChg chg="add">
          <pc:chgData name="John Yetter" userId="1636320acefccc58" providerId="LiveId" clId="{DC60DEEB-E45E-4AD4-8E21-9C1C7C58EB05}" dt="2020-07-17T18:24:08.035" v="408" actId="22"/>
          <pc:sldLayoutMkLst>
            <pc:docMk/>
            <pc:sldMasterMk cId="1190589907" sldId="2147483648"/>
            <pc:sldLayoutMk cId="1002842384" sldId="2147483652"/>
          </pc:sldLayoutMkLst>
        </pc:sldLayoutChg>
        <pc:sldLayoutChg chg="add">
          <pc:chgData name="John Yetter" userId="1636320acefccc58" providerId="LiveId" clId="{DC60DEEB-E45E-4AD4-8E21-9C1C7C58EB05}" dt="2020-07-17T18:24:08.035" v="408" actId="22"/>
          <pc:sldLayoutMkLst>
            <pc:docMk/>
            <pc:sldMasterMk cId="1190589907" sldId="2147483648"/>
            <pc:sldLayoutMk cId="2900378117" sldId="2147483653"/>
          </pc:sldLayoutMkLst>
        </pc:sldLayoutChg>
        <pc:sldLayoutChg chg="add">
          <pc:chgData name="John Yetter" userId="1636320acefccc58" providerId="LiveId" clId="{DC60DEEB-E45E-4AD4-8E21-9C1C7C58EB05}" dt="2020-07-17T18:24:08.035" v="408" actId="22"/>
          <pc:sldLayoutMkLst>
            <pc:docMk/>
            <pc:sldMasterMk cId="1190589907" sldId="2147483648"/>
            <pc:sldLayoutMk cId="3599958634" sldId="2147483654"/>
          </pc:sldLayoutMkLst>
        </pc:sldLayoutChg>
        <pc:sldLayoutChg chg="add">
          <pc:chgData name="John Yetter" userId="1636320acefccc58" providerId="LiveId" clId="{DC60DEEB-E45E-4AD4-8E21-9C1C7C58EB05}" dt="2020-07-17T18:24:08.035" v="408" actId="22"/>
          <pc:sldLayoutMkLst>
            <pc:docMk/>
            <pc:sldMasterMk cId="1190589907" sldId="2147483648"/>
            <pc:sldLayoutMk cId="697779974" sldId="2147483655"/>
          </pc:sldLayoutMkLst>
        </pc:sldLayoutChg>
        <pc:sldLayoutChg chg="add">
          <pc:chgData name="John Yetter" userId="1636320acefccc58" providerId="LiveId" clId="{DC60DEEB-E45E-4AD4-8E21-9C1C7C58EB05}" dt="2020-07-17T18:24:08.035" v="408" actId="22"/>
          <pc:sldLayoutMkLst>
            <pc:docMk/>
            <pc:sldMasterMk cId="1190589907" sldId="2147483648"/>
            <pc:sldLayoutMk cId="3402306478" sldId="2147483656"/>
          </pc:sldLayoutMkLst>
        </pc:sldLayoutChg>
        <pc:sldLayoutChg chg="add">
          <pc:chgData name="John Yetter" userId="1636320acefccc58" providerId="LiveId" clId="{DC60DEEB-E45E-4AD4-8E21-9C1C7C58EB05}" dt="2020-07-17T18:24:08.035" v="408" actId="22"/>
          <pc:sldLayoutMkLst>
            <pc:docMk/>
            <pc:sldMasterMk cId="1190589907" sldId="2147483648"/>
            <pc:sldLayoutMk cId="651340916" sldId="2147483657"/>
          </pc:sldLayoutMkLst>
        </pc:sldLayoutChg>
        <pc:sldLayoutChg chg="add">
          <pc:chgData name="John Yetter" userId="1636320acefccc58" providerId="LiveId" clId="{DC60DEEB-E45E-4AD4-8E21-9C1C7C58EB05}" dt="2020-07-17T18:24:08.035" v="408" actId="22"/>
          <pc:sldLayoutMkLst>
            <pc:docMk/>
            <pc:sldMasterMk cId="1190589907" sldId="2147483648"/>
            <pc:sldLayoutMk cId="3665286547" sldId="2147483658"/>
          </pc:sldLayoutMkLst>
        </pc:sldLayoutChg>
        <pc:sldLayoutChg chg="add">
          <pc:chgData name="John Yetter" userId="1636320acefccc58" providerId="LiveId" clId="{DC60DEEB-E45E-4AD4-8E21-9C1C7C58EB05}" dt="2020-07-17T18:24:08.035" v="408" actId="22"/>
          <pc:sldLayoutMkLst>
            <pc:docMk/>
            <pc:sldMasterMk cId="1190589907" sldId="2147483648"/>
            <pc:sldLayoutMk cId="128621327" sldId="2147483659"/>
          </pc:sldLayoutMkLst>
        </pc:sldLayoutChg>
      </pc:sldMasterChg>
      <pc:sldMasterChg chg="setBg modSldLayout">
        <pc:chgData name="John Yetter" userId="1636320acefccc58" providerId="LiveId" clId="{DC60DEEB-E45E-4AD4-8E21-9C1C7C58EB05}" dt="2020-07-10T16:22:47.681" v="3"/>
        <pc:sldMasterMkLst>
          <pc:docMk/>
          <pc:sldMasterMk cId="2766491245" sldId="2147483660"/>
        </pc:sldMasterMkLst>
        <pc:sldLayoutChg chg="setBg">
          <pc:chgData name="John Yetter" userId="1636320acefccc58" providerId="LiveId" clId="{DC60DEEB-E45E-4AD4-8E21-9C1C7C58EB05}" dt="2020-07-10T16:22:47.681" v="3"/>
          <pc:sldLayoutMkLst>
            <pc:docMk/>
            <pc:sldMasterMk cId="2766491245" sldId="2147483660"/>
            <pc:sldLayoutMk cId="398390301" sldId="2147483661"/>
          </pc:sldLayoutMkLst>
        </pc:sldLayoutChg>
        <pc:sldLayoutChg chg="setBg">
          <pc:chgData name="John Yetter" userId="1636320acefccc58" providerId="LiveId" clId="{DC60DEEB-E45E-4AD4-8E21-9C1C7C58EB05}" dt="2020-07-10T16:22:47.681" v="3"/>
          <pc:sldLayoutMkLst>
            <pc:docMk/>
            <pc:sldMasterMk cId="2766491245" sldId="2147483660"/>
            <pc:sldLayoutMk cId="3826742008" sldId="2147483662"/>
          </pc:sldLayoutMkLst>
        </pc:sldLayoutChg>
        <pc:sldLayoutChg chg="setBg">
          <pc:chgData name="John Yetter" userId="1636320acefccc58" providerId="LiveId" clId="{DC60DEEB-E45E-4AD4-8E21-9C1C7C58EB05}" dt="2020-07-10T16:22:47.681" v="3"/>
          <pc:sldLayoutMkLst>
            <pc:docMk/>
            <pc:sldMasterMk cId="2766491245" sldId="2147483660"/>
            <pc:sldLayoutMk cId="2644573455" sldId="2147483663"/>
          </pc:sldLayoutMkLst>
        </pc:sldLayoutChg>
        <pc:sldLayoutChg chg="setBg">
          <pc:chgData name="John Yetter" userId="1636320acefccc58" providerId="LiveId" clId="{DC60DEEB-E45E-4AD4-8E21-9C1C7C58EB05}" dt="2020-07-10T16:22:47.681" v="3"/>
          <pc:sldLayoutMkLst>
            <pc:docMk/>
            <pc:sldMasterMk cId="2766491245" sldId="2147483660"/>
            <pc:sldLayoutMk cId="4272976897" sldId="2147483664"/>
          </pc:sldLayoutMkLst>
        </pc:sldLayoutChg>
        <pc:sldLayoutChg chg="setBg">
          <pc:chgData name="John Yetter" userId="1636320acefccc58" providerId="LiveId" clId="{DC60DEEB-E45E-4AD4-8E21-9C1C7C58EB05}" dt="2020-07-10T16:22:47.681" v="3"/>
          <pc:sldLayoutMkLst>
            <pc:docMk/>
            <pc:sldMasterMk cId="2766491245" sldId="2147483660"/>
            <pc:sldLayoutMk cId="4208992343" sldId="2147483665"/>
          </pc:sldLayoutMkLst>
        </pc:sldLayoutChg>
        <pc:sldLayoutChg chg="setBg">
          <pc:chgData name="John Yetter" userId="1636320acefccc58" providerId="LiveId" clId="{DC60DEEB-E45E-4AD4-8E21-9C1C7C58EB05}" dt="2020-07-10T16:22:47.681" v="3"/>
          <pc:sldLayoutMkLst>
            <pc:docMk/>
            <pc:sldMasterMk cId="2766491245" sldId="2147483660"/>
            <pc:sldLayoutMk cId="3859690637" sldId="2147483666"/>
          </pc:sldLayoutMkLst>
        </pc:sldLayoutChg>
        <pc:sldLayoutChg chg="setBg">
          <pc:chgData name="John Yetter" userId="1636320acefccc58" providerId="LiveId" clId="{DC60DEEB-E45E-4AD4-8E21-9C1C7C58EB05}" dt="2020-07-10T16:22:47.681" v="3"/>
          <pc:sldLayoutMkLst>
            <pc:docMk/>
            <pc:sldMasterMk cId="2766491245" sldId="2147483660"/>
            <pc:sldLayoutMk cId="2618911448" sldId="2147483667"/>
          </pc:sldLayoutMkLst>
        </pc:sldLayoutChg>
        <pc:sldLayoutChg chg="setBg">
          <pc:chgData name="John Yetter" userId="1636320acefccc58" providerId="LiveId" clId="{DC60DEEB-E45E-4AD4-8E21-9C1C7C58EB05}" dt="2020-07-10T16:22:47.681" v="3"/>
          <pc:sldLayoutMkLst>
            <pc:docMk/>
            <pc:sldMasterMk cId="2766491245" sldId="2147483660"/>
            <pc:sldLayoutMk cId="226549403" sldId="2147483668"/>
          </pc:sldLayoutMkLst>
        </pc:sldLayoutChg>
        <pc:sldLayoutChg chg="setBg">
          <pc:chgData name="John Yetter" userId="1636320acefccc58" providerId="LiveId" clId="{DC60DEEB-E45E-4AD4-8E21-9C1C7C58EB05}" dt="2020-07-10T16:22:47.681" v="3"/>
          <pc:sldLayoutMkLst>
            <pc:docMk/>
            <pc:sldMasterMk cId="2766491245" sldId="2147483660"/>
            <pc:sldLayoutMk cId="1481363376" sldId="2147483669"/>
          </pc:sldLayoutMkLst>
        </pc:sldLayoutChg>
        <pc:sldLayoutChg chg="setBg">
          <pc:chgData name="John Yetter" userId="1636320acefccc58" providerId="LiveId" clId="{DC60DEEB-E45E-4AD4-8E21-9C1C7C58EB05}" dt="2020-07-10T16:22:47.681" v="3"/>
          <pc:sldLayoutMkLst>
            <pc:docMk/>
            <pc:sldMasterMk cId="2766491245" sldId="2147483660"/>
            <pc:sldLayoutMk cId="2209247075" sldId="2147483670"/>
          </pc:sldLayoutMkLst>
        </pc:sldLayoutChg>
        <pc:sldLayoutChg chg="setBg">
          <pc:chgData name="John Yetter" userId="1636320acefccc58" providerId="LiveId" clId="{DC60DEEB-E45E-4AD4-8E21-9C1C7C58EB05}" dt="2020-07-10T16:22:47.681" v="3"/>
          <pc:sldLayoutMkLst>
            <pc:docMk/>
            <pc:sldMasterMk cId="2766491245" sldId="2147483660"/>
            <pc:sldLayoutMk cId="992587761" sldId="2147483671"/>
          </pc:sldLayoutMkLst>
        </pc:sldLayoutChg>
      </pc:sldMasterChg>
      <pc:sldMasterChg chg="replId setBg modSldLayout">
        <pc:chgData name="John Yetter" userId="1636320acefccc58" providerId="LiveId" clId="{DC60DEEB-E45E-4AD4-8E21-9C1C7C58EB05}" dt="2020-07-17T18:24:08.035" v="408" actId="22"/>
        <pc:sldMasterMkLst>
          <pc:docMk/>
          <pc:sldMasterMk cId="2190650289" sldId="2147483672"/>
        </pc:sldMasterMkLst>
        <pc:sldLayoutChg chg="replId setBg">
          <pc:chgData name="John Yetter" userId="1636320acefccc58" providerId="LiveId" clId="{DC60DEEB-E45E-4AD4-8E21-9C1C7C58EB05}" dt="2020-07-17T18:24:08.035" v="408" actId="22"/>
          <pc:sldLayoutMkLst>
            <pc:docMk/>
            <pc:sldMasterMk cId="2190650289" sldId="2147483672"/>
            <pc:sldLayoutMk cId="408423171" sldId="2147483673"/>
          </pc:sldLayoutMkLst>
        </pc:sldLayoutChg>
        <pc:sldLayoutChg chg="replId setBg">
          <pc:chgData name="John Yetter" userId="1636320acefccc58" providerId="LiveId" clId="{DC60DEEB-E45E-4AD4-8E21-9C1C7C58EB05}" dt="2020-07-17T18:24:08.035" v="408" actId="22"/>
          <pc:sldLayoutMkLst>
            <pc:docMk/>
            <pc:sldMasterMk cId="2190650289" sldId="2147483672"/>
            <pc:sldLayoutMk cId="1440051377" sldId="2147483674"/>
          </pc:sldLayoutMkLst>
        </pc:sldLayoutChg>
        <pc:sldLayoutChg chg="replId setBg">
          <pc:chgData name="John Yetter" userId="1636320acefccc58" providerId="LiveId" clId="{DC60DEEB-E45E-4AD4-8E21-9C1C7C58EB05}" dt="2020-07-17T18:24:08.035" v="408" actId="22"/>
          <pc:sldLayoutMkLst>
            <pc:docMk/>
            <pc:sldMasterMk cId="2190650289" sldId="2147483672"/>
            <pc:sldLayoutMk cId="178715382" sldId="2147483675"/>
          </pc:sldLayoutMkLst>
        </pc:sldLayoutChg>
        <pc:sldLayoutChg chg="replId setBg">
          <pc:chgData name="John Yetter" userId="1636320acefccc58" providerId="LiveId" clId="{DC60DEEB-E45E-4AD4-8E21-9C1C7C58EB05}" dt="2020-07-17T18:24:08.035" v="408" actId="22"/>
          <pc:sldLayoutMkLst>
            <pc:docMk/>
            <pc:sldMasterMk cId="2190650289" sldId="2147483672"/>
            <pc:sldLayoutMk cId="1095555203" sldId="2147483676"/>
          </pc:sldLayoutMkLst>
        </pc:sldLayoutChg>
        <pc:sldLayoutChg chg="replId setBg">
          <pc:chgData name="John Yetter" userId="1636320acefccc58" providerId="LiveId" clId="{DC60DEEB-E45E-4AD4-8E21-9C1C7C58EB05}" dt="2020-07-17T18:24:08.035" v="408" actId="22"/>
          <pc:sldLayoutMkLst>
            <pc:docMk/>
            <pc:sldMasterMk cId="2190650289" sldId="2147483672"/>
            <pc:sldLayoutMk cId="326163958" sldId="2147483677"/>
          </pc:sldLayoutMkLst>
        </pc:sldLayoutChg>
        <pc:sldLayoutChg chg="replId setBg">
          <pc:chgData name="John Yetter" userId="1636320acefccc58" providerId="LiveId" clId="{DC60DEEB-E45E-4AD4-8E21-9C1C7C58EB05}" dt="2020-07-17T18:24:08.035" v="408" actId="22"/>
          <pc:sldLayoutMkLst>
            <pc:docMk/>
            <pc:sldMasterMk cId="2190650289" sldId="2147483672"/>
            <pc:sldLayoutMk cId="1034018429" sldId="2147483678"/>
          </pc:sldLayoutMkLst>
        </pc:sldLayoutChg>
        <pc:sldLayoutChg chg="replId setBg">
          <pc:chgData name="John Yetter" userId="1636320acefccc58" providerId="LiveId" clId="{DC60DEEB-E45E-4AD4-8E21-9C1C7C58EB05}" dt="2020-07-17T18:24:08.035" v="408" actId="22"/>
          <pc:sldLayoutMkLst>
            <pc:docMk/>
            <pc:sldMasterMk cId="2190650289" sldId="2147483672"/>
            <pc:sldLayoutMk cId="3819077789" sldId="2147483679"/>
          </pc:sldLayoutMkLst>
        </pc:sldLayoutChg>
        <pc:sldLayoutChg chg="replId setBg">
          <pc:chgData name="John Yetter" userId="1636320acefccc58" providerId="LiveId" clId="{DC60DEEB-E45E-4AD4-8E21-9C1C7C58EB05}" dt="2020-07-17T18:24:08.035" v="408" actId="22"/>
          <pc:sldLayoutMkLst>
            <pc:docMk/>
            <pc:sldMasterMk cId="2190650289" sldId="2147483672"/>
            <pc:sldLayoutMk cId="223025136" sldId="2147483680"/>
          </pc:sldLayoutMkLst>
        </pc:sldLayoutChg>
        <pc:sldLayoutChg chg="replId setBg">
          <pc:chgData name="John Yetter" userId="1636320acefccc58" providerId="LiveId" clId="{DC60DEEB-E45E-4AD4-8E21-9C1C7C58EB05}" dt="2020-07-17T18:24:08.035" v="408" actId="22"/>
          <pc:sldLayoutMkLst>
            <pc:docMk/>
            <pc:sldMasterMk cId="2190650289" sldId="2147483672"/>
            <pc:sldLayoutMk cId="3646445890" sldId="2147483681"/>
          </pc:sldLayoutMkLst>
        </pc:sldLayoutChg>
        <pc:sldLayoutChg chg="replId setBg">
          <pc:chgData name="John Yetter" userId="1636320acefccc58" providerId="LiveId" clId="{DC60DEEB-E45E-4AD4-8E21-9C1C7C58EB05}" dt="2020-07-17T18:24:08.035" v="408" actId="22"/>
          <pc:sldLayoutMkLst>
            <pc:docMk/>
            <pc:sldMasterMk cId="2190650289" sldId="2147483672"/>
            <pc:sldLayoutMk cId="2414395526" sldId="2147483682"/>
          </pc:sldLayoutMkLst>
        </pc:sldLayoutChg>
        <pc:sldLayoutChg chg="replId setBg">
          <pc:chgData name="John Yetter" userId="1636320acefccc58" providerId="LiveId" clId="{DC60DEEB-E45E-4AD4-8E21-9C1C7C58EB05}" dt="2020-07-17T18:24:08.035" v="408" actId="22"/>
          <pc:sldLayoutMkLst>
            <pc:docMk/>
            <pc:sldMasterMk cId="2190650289" sldId="2147483672"/>
            <pc:sldLayoutMk cId="1376688824" sldId="2147483683"/>
          </pc:sldLayoutMkLst>
        </pc:sldLayoutChg>
      </pc:sldMasterChg>
    </pc:docChg>
  </pc:docChgLst>
  <pc:docChgLst>
    <pc:chgData name="John Yetter" userId="1636320acefccc58" providerId="LiveId" clId="{7975FEA7-98C2-4F30-A46D-BA3291B63CCD}"/>
    <pc:docChg chg="modSld">
      <pc:chgData name="John Yetter" userId="1636320acefccc58" providerId="LiveId" clId="{7975FEA7-98C2-4F30-A46D-BA3291B63CCD}" dt="2020-09-09T19:00:54.779" v="2" actId="20577"/>
      <pc:docMkLst>
        <pc:docMk/>
      </pc:docMkLst>
      <pc:sldChg chg="modSp">
        <pc:chgData name="John Yetter" userId="1636320acefccc58" providerId="LiveId" clId="{7975FEA7-98C2-4F30-A46D-BA3291B63CCD}" dt="2020-09-09T19:00:54.779" v="2" actId="20577"/>
        <pc:sldMkLst>
          <pc:docMk/>
          <pc:sldMk cId="1811980473" sldId="330"/>
        </pc:sldMkLst>
        <pc:graphicFrameChg chg="mod">
          <ac:chgData name="John Yetter" userId="1636320acefccc58" providerId="LiveId" clId="{7975FEA7-98C2-4F30-A46D-BA3291B63CCD}" dt="2020-09-09T19:00:54.779" v="2" actId="20577"/>
          <ac:graphicFrameMkLst>
            <pc:docMk/>
            <pc:sldMk cId="1811980473" sldId="330"/>
            <ac:graphicFrameMk id="2" creationId="{6207DA0F-7E9A-4F50-9D5F-78189EF0EB3B}"/>
          </ac:graphicFrameMkLst>
        </pc:graphicFrameChg>
      </pc:sldChg>
    </pc:docChg>
  </pc:docChgLst>
  <pc:docChgLst>
    <pc:chgData name="John Yetter" userId="1636320acefccc58" providerId="LiveId" clId="{6FC0200E-39E7-4C9C-AE2C-BBF036A9706B}"/>
    <pc:docChg chg="custSel modSld">
      <pc:chgData name="John Yetter" userId="1636320acefccc58" providerId="LiveId" clId="{6FC0200E-39E7-4C9C-AE2C-BBF036A9706B}" dt="2020-05-06T16:23:29.450" v="131" actId="313"/>
      <pc:docMkLst>
        <pc:docMk/>
      </pc:docMkLst>
      <pc:sldChg chg="modNotesTx">
        <pc:chgData name="John Yetter" userId="1636320acefccc58" providerId="LiveId" clId="{6FC0200E-39E7-4C9C-AE2C-BBF036A9706B}" dt="2020-05-06T16:16:24.647" v="115" actId="6549"/>
        <pc:sldMkLst>
          <pc:docMk/>
          <pc:sldMk cId="1299299289" sldId="256"/>
        </pc:sldMkLst>
      </pc:sldChg>
      <pc:sldChg chg="modSp mod modNotesTx">
        <pc:chgData name="John Yetter" userId="1636320acefccc58" providerId="LiveId" clId="{6FC0200E-39E7-4C9C-AE2C-BBF036A9706B}" dt="2020-05-06T16:17:02.160" v="117" actId="5793"/>
        <pc:sldMkLst>
          <pc:docMk/>
          <pc:sldMk cId="1808314510" sldId="257"/>
        </pc:sldMkLst>
        <pc:spChg chg="mod">
          <ac:chgData name="John Yetter" userId="1636320acefccc58" providerId="LiveId" clId="{6FC0200E-39E7-4C9C-AE2C-BBF036A9706B}" dt="2020-05-05T19:43:28.812" v="4" actId="12789"/>
          <ac:spMkLst>
            <pc:docMk/>
            <pc:sldMk cId="1808314510" sldId="257"/>
            <ac:spMk id="26" creationId="{6C680199-1789-4E4E-A3E1-3A0A79D3FB1B}"/>
          </ac:spMkLst>
        </pc:spChg>
      </pc:sldChg>
      <pc:sldChg chg="modSp mod modNotesTx">
        <pc:chgData name="John Yetter" userId="1636320acefccc58" providerId="LiveId" clId="{6FC0200E-39E7-4C9C-AE2C-BBF036A9706B}" dt="2020-05-06T16:23:23.895" v="125" actId="313"/>
        <pc:sldMkLst>
          <pc:docMk/>
          <pc:sldMk cId="1897308182" sldId="258"/>
        </pc:sldMkLst>
        <pc:spChg chg="mod">
          <ac:chgData name="John Yetter" userId="1636320acefccc58" providerId="LiveId" clId="{6FC0200E-39E7-4C9C-AE2C-BBF036A9706B}" dt="2020-05-05T19:43:50.036" v="9" actId="1076"/>
          <ac:spMkLst>
            <pc:docMk/>
            <pc:sldMk cId="1897308182" sldId="258"/>
            <ac:spMk id="13" creationId="{4F82DD36-2BB3-43EA-9562-C1FD51C65D23}"/>
          </ac:spMkLst>
        </pc:spChg>
      </pc:sldChg>
      <pc:sldChg chg="modSp mod">
        <pc:chgData name="John Yetter" userId="1636320acefccc58" providerId="LiveId" clId="{6FC0200E-39E7-4C9C-AE2C-BBF036A9706B}" dt="2020-05-05T19:44:09.264" v="12" actId="207"/>
        <pc:sldMkLst>
          <pc:docMk/>
          <pc:sldMk cId="1233345203" sldId="259"/>
        </pc:sldMkLst>
        <pc:spChg chg="mod">
          <ac:chgData name="John Yetter" userId="1636320acefccc58" providerId="LiveId" clId="{6FC0200E-39E7-4C9C-AE2C-BBF036A9706B}" dt="2020-05-05T19:44:09.264" v="12" actId="207"/>
          <ac:spMkLst>
            <pc:docMk/>
            <pc:sldMk cId="1233345203" sldId="259"/>
            <ac:spMk id="13" creationId="{63AC1B49-B9CA-4203-9B5E-ADC1D00D613B}"/>
          </ac:spMkLst>
        </pc:spChg>
      </pc:sldChg>
      <pc:sldChg chg="modSp mod">
        <pc:chgData name="John Yetter" userId="1636320acefccc58" providerId="LiveId" clId="{6FC0200E-39E7-4C9C-AE2C-BBF036A9706B}" dt="2020-05-05T19:44:21.212" v="14" actId="242"/>
        <pc:sldMkLst>
          <pc:docMk/>
          <pc:sldMk cId="1194625823" sldId="260"/>
        </pc:sldMkLst>
        <pc:spChg chg="mod">
          <ac:chgData name="John Yetter" userId="1636320acefccc58" providerId="LiveId" clId="{6FC0200E-39E7-4C9C-AE2C-BBF036A9706B}" dt="2020-05-05T19:44:21.212" v="14" actId="242"/>
          <ac:spMkLst>
            <pc:docMk/>
            <pc:sldMk cId="1194625823" sldId="260"/>
            <ac:spMk id="13" creationId="{7C436049-2121-47E9-8A71-A364F071B363}"/>
          </ac:spMkLst>
        </pc:spChg>
      </pc:sldChg>
      <pc:sldChg chg="modSp mod modNotesTx">
        <pc:chgData name="John Yetter" userId="1636320acefccc58" providerId="LiveId" clId="{6FC0200E-39E7-4C9C-AE2C-BBF036A9706B}" dt="2020-05-06T16:23:26.700" v="128" actId="313"/>
        <pc:sldMkLst>
          <pc:docMk/>
          <pc:sldMk cId="4120278416" sldId="261"/>
        </pc:sldMkLst>
        <pc:spChg chg="mod">
          <ac:chgData name="John Yetter" userId="1636320acefccc58" providerId="LiveId" clId="{6FC0200E-39E7-4C9C-AE2C-BBF036A9706B}" dt="2020-05-05T19:44:28.268" v="16" actId="242"/>
          <ac:spMkLst>
            <pc:docMk/>
            <pc:sldMk cId="4120278416" sldId="261"/>
            <ac:spMk id="25" creationId="{8D319B9E-04EB-43AE-A41B-578064DDF876}"/>
          </ac:spMkLst>
        </pc:spChg>
      </pc:sldChg>
      <pc:sldChg chg="modSp">
        <pc:chgData name="John Yetter" userId="1636320acefccc58" providerId="LiveId" clId="{6FC0200E-39E7-4C9C-AE2C-BBF036A9706B}" dt="2020-05-05T19:44:36.828" v="18" actId="207"/>
        <pc:sldMkLst>
          <pc:docMk/>
          <pc:sldMk cId="1170870616" sldId="262"/>
        </pc:sldMkLst>
        <pc:spChg chg="mod">
          <ac:chgData name="John Yetter" userId="1636320acefccc58" providerId="LiveId" clId="{6FC0200E-39E7-4C9C-AE2C-BBF036A9706B}" dt="2020-05-05T19:44:34.204" v="17" actId="207"/>
          <ac:spMkLst>
            <pc:docMk/>
            <pc:sldMk cId="1170870616" sldId="262"/>
            <ac:spMk id="13" creationId="{5893715C-62AA-4FD6-A972-08BBEE1D1773}"/>
          </ac:spMkLst>
        </pc:spChg>
        <pc:spChg chg="mod">
          <ac:chgData name="John Yetter" userId="1636320acefccc58" providerId="LiveId" clId="{6FC0200E-39E7-4C9C-AE2C-BBF036A9706B}" dt="2020-05-05T19:44:36.828" v="18" actId="207"/>
          <ac:spMkLst>
            <pc:docMk/>
            <pc:sldMk cId="1170870616" sldId="262"/>
            <ac:spMk id="25" creationId="{434B6F43-94AC-4047-B08E-BD82811DF790}"/>
          </ac:spMkLst>
        </pc:spChg>
      </pc:sldChg>
      <pc:sldChg chg="modSp">
        <pc:chgData name="John Yetter" userId="1636320acefccc58" providerId="LiveId" clId="{6FC0200E-39E7-4C9C-AE2C-BBF036A9706B}" dt="2020-05-05T19:45:09.552" v="27" actId="207"/>
        <pc:sldMkLst>
          <pc:docMk/>
          <pc:sldMk cId="2446452829" sldId="263"/>
        </pc:sldMkLst>
        <pc:spChg chg="mod">
          <ac:chgData name="John Yetter" userId="1636320acefccc58" providerId="LiveId" clId="{6FC0200E-39E7-4C9C-AE2C-BBF036A9706B}" dt="2020-05-05T19:45:09.552" v="27" actId="207"/>
          <ac:spMkLst>
            <pc:docMk/>
            <pc:sldMk cId="2446452829" sldId="263"/>
            <ac:spMk id="25" creationId="{4AA6C6CE-5C08-40F0-82D1-249189185B1F}"/>
          </ac:spMkLst>
        </pc:spChg>
      </pc:sldChg>
      <pc:sldChg chg="modSp mod">
        <pc:chgData name="John Yetter" userId="1636320acefccc58" providerId="LiveId" clId="{6FC0200E-39E7-4C9C-AE2C-BBF036A9706B}" dt="2020-05-05T19:48:55.930" v="67" actId="12789"/>
        <pc:sldMkLst>
          <pc:docMk/>
          <pc:sldMk cId="3360346504" sldId="265"/>
        </pc:sldMkLst>
        <pc:spChg chg="mod">
          <ac:chgData name="John Yetter" userId="1636320acefccc58" providerId="LiveId" clId="{6FC0200E-39E7-4C9C-AE2C-BBF036A9706B}" dt="2020-05-05T19:48:55.930" v="67" actId="12789"/>
          <ac:spMkLst>
            <pc:docMk/>
            <pc:sldMk cId="3360346504" sldId="265"/>
            <ac:spMk id="13" creationId="{90313CA6-3B9E-4B0A-8CA8-1058D0DA87DB}"/>
          </ac:spMkLst>
        </pc:spChg>
      </pc:sldChg>
      <pc:sldChg chg="modSp mod">
        <pc:chgData name="John Yetter" userId="1636320acefccc58" providerId="LiveId" clId="{6FC0200E-39E7-4C9C-AE2C-BBF036A9706B}" dt="2020-05-05T19:49:57.203" v="77" actId="12789"/>
        <pc:sldMkLst>
          <pc:docMk/>
          <pc:sldMk cId="3467524327" sldId="267"/>
        </pc:sldMkLst>
        <pc:spChg chg="mod">
          <ac:chgData name="John Yetter" userId="1636320acefccc58" providerId="LiveId" clId="{6FC0200E-39E7-4C9C-AE2C-BBF036A9706B}" dt="2020-05-05T19:49:57.203" v="77" actId="12789"/>
          <ac:spMkLst>
            <pc:docMk/>
            <pc:sldMk cId="3467524327" sldId="267"/>
            <ac:spMk id="13" creationId="{3A54D42E-9ACE-484A-AC96-5680DA3712EB}"/>
          </ac:spMkLst>
        </pc:spChg>
      </pc:sldChg>
      <pc:sldChg chg="modSp mod">
        <pc:chgData name="John Yetter" userId="1636320acefccc58" providerId="LiveId" clId="{6FC0200E-39E7-4C9C-AE2C-BBF036A9706B}" dt="2020-05-05T19:50:31.714" v="85" actId="12788"/>
        <pc:sldMkLst>
          <pc:docMk/>
          <pc:sldMk cId="3623314961" sldId="268"/>
        </pc:sldMkLst>
        <pc:spChg chg="mod">
          <ac:chgData name="John Yetter" userId="1636320acefccc58" providerId="LiveId" clId="{6FC0200E-39E7-4C9C-AE2C-BBF036A9706B}" dt="2020-05-05T19:50:27.489" v="84" actId="12788"/>
          <ac:spMkLst>
            <pc:docMk/>
            <pc:sldMk cId="3623314961" sldId="268"/>
            <ac:spMk id="12" creationId="{76EEC7B9-67DA-4496-BE36-42D4B95389D2}"/>
          </ac:spMkLst>
        </pc:spChg>
        <pc:spChg chg="mod">
          <ac:chgData name="John Yetter" userId="1636320acefccc58" providerId="LiveId" clId="{6FC0200E-39E7-4C9C-AE2C-BBF036A9706B}" dt="2020-05-05T19:50:11.324" v="80" actId="12789"/>
          <ac:spMkLst>
            <pc:docMk/>
            <pc:sldMk cId="3623314961" sldId="268"/>
            <ac:spMk id="13" creationId="{66BFA052-7A6A-4E61-81BB-EC4318CF3153}"/>
          </ac:spMkLst>
        </pc:spChg>
        <pc:spChg chg="mod">
          <ac:chgData name="John Yetter" userId="1636320acefccc58" providerId="LiveId" clId="{6FC0200E-39E7-4C9C-AE2C-BBF036A9706B}" dt="2020-05-05T19:50:31.714" v="85" actId="12788"/>
          <ac:spMkLst>
            <pc:docMk/>
            <pc:sldMk cId="3623314961" sldId="268"/>
            <ac:spMk id="14" creationId="{15DCD479-1A72-4B73-9DC9-D2C4BB04A9F4}"/>
          </ac:spMkLst>
        </pc:spChg>
      </pc:sldChg>
      <pc:sldChg chg="modSp mod">
        <pc:chgData name="John Yetter" userId="1636320acefccc58" providerId="LiveId" clId="{6FC0200E-39E7-4C9C-AE2C-BBF036A9706B}" dt="2020-05-05T19:52:29.358" v="114" actId="12789"/>
        <pc:sldMkLst>
          <pc:docMk/>
          <pc:sldMk cId="3647716254" sldId="270"/>
        </pc:sldMkLst>
        <pc:spChg chg="mod">
          <ac:chgData name="John Yetter" userId="1636320acefccc58" providerId="LiveId" clId="{6FC0200E-39E7-4C9C-AE2C-BBF036A9706B}" dt="2020-05-05T19:52:29.358" v="114" actId="12789"/>
          <ac:spMkLst>
            <pc:docMk/>
            <pc:sldMk cId="3647716254" sldId="270"/>
            <ac:spMk id="13" creationId="{64376CC1-B7F0-4754-96FD-206DFD0AF74C}"/>
          </ac:spMkLst>
        </pc:spChg>
      </pc:sldChg>
      <pc:sldChg chg="modSp">
        <pc:chgData name="John Yetter" userId="1636320acefccc58" providerId="LiveId" clId="{6FC0200E-39E7-4C9C-AE2C-BBF036A9706B}" dt="2020-05-05T19:45:24.561" v="30" actId="12789"/>
        <pc:sldMkLst>
          <pc:docMk/>
          <pc:sldMk cId="3610401882" sldId="272"/>
        </pc:sldMkLst>
        <pc:spChg chg="mod">
          <ac:chgData name="John Yetter" userId="1636320acefccc58" providerId="LiveId" clId="{6FC0200E-39E7-4C9C-AE2C-BBF036A9706B}" dt="2020-05-05T19:45:24.561" v="30" actId="12789"/>
          <ac:spMkLst>
            <pc:docMk/>
            <pc:sldMk cId="3610401882" sldId="272"/>
            <ac:spMk id="13" creationId="{D29EE25B-22C1-4B85-8B07-1122CDC4705B}"/>
          </ac:spMkLst>
        </pc:spChg>
      </pc:sldChg>
      <pc:sldChg chg="modSp">
        <pc:chgData name="John Yetter" userId="1636320acefccc58" providerId="LiveId" clId="{6FC0200E-39E7-4C9C-AE2C-BBF036A9706B}" dt="2020-05-05T19:46:00.843" v="37" actId="12789"/>
        <pc:sldMkLst>
          <pc:docMk/>
          <pc:sldMk cId="3808198483" sldId="273"/>
        </pc:sldMkLst>
        <pc:spChg chg="mod">
          <ac:chgData name="John Yetter" userId="1636320acefccc58" providerId="LiveId" clId="{6FC0200E-39E7-4C9C-AE2C-BBF036A9706B}" dt="2020-05-05T19:45:57" v="36" actId="12789"/>
          <ac:spMkLst>
            <pc:docMk/>
            <pc:sldMk cId="3808198483" sldId="273"/>
            <ac:spMk id="27" creationId="{0B7C60C5-B710-4B8B-B7B6-32C802FA45A2}"/>
          </ac:spMkLst>
        </pc:spChg>
        <pc:graphicFrameChg chg="mod">
          <ac:chgData name="John Yetter" userId="1636320acefccc58" providerId="LiveId" clId="{6FC0200E-39E7-4C9C-AE2C-BBF036A9706B}" dt="2020-05-05T19:46:00.843" v="37" actId="12789"/>
          <ac:graphicFrameMkLst>
            <pc:docMk/>
            <pc:sldMk cId="3808198483" sldId="273"/>
            <ac:graphicFrameMk id="12" creationId="{86F03FF4-5897-4038-A4FF-8D048D3A17D7}"/>
          </ac:graphicFrameMkLst>
        </pc:graphicFrameChg>
      </pc:sldChg>
      <pc:sldChg chg="modSp mod modNotesTx">
        <pc:chgData name="John Yetter" userId="1636320acefccc58" providerId="LiveId" clId="{6FC0200E-39E7-4C9C-AE2C-BBF036A9706B}" dt="2020-05-06T16:23:14.512" v="123" actId="313"/>
        <pc:sldMkLst>
          <pc:docMk/>
          <pc:sldMk cId="2877985484" sldId="274"/>
        </pc:sldMkLst>
        <pc:spChg chg="mod">
          <ac:chgData name="John Yetter" userId="1636320acefccc58" providerId="LiveId" clId="{6FC0200E-39E7-4C9C-AE2C-BBF036A9706B}" dt="2020-05-05T19:47:03.532" v="47" actId="14100"/>
          <ac:spMkLst>
            <pc:docMk/>
            <pc:sldMk cId="2877985484" sldId="274"/>
            <ac:spMk id="14" creationId="{D31B63A5-60D1-460D-8BAB-18E146D958A4}"/>
          </ac:spMkLst>
        </pc:spChg>
        <pc:spChg chg="mod">
          <ac:chgData name="John Yetter" userId="1636320acefccc58" providerId="LiveId" clId="{6FC0200E-39E7-4C9C-AE2C-BBF036A9706B}" dt="2020-05-05T19:47:07.340" v="48" actId="14100"/>
          <ac:spMkLst>
            <pc:docMk/>
            <pc:sldMk cId="2877985484" sldId="274"/>
            <ac:spMk id="30" creationId="{F2B4361E-556E-4606-A1DC-56032950D259}"/>
          </ac:spMkLst>
        </pc:spChg>
      </pc:sldChg>
      <pc:sldChg chg="modSp mod">
        <pc:chgData name="John Yetter" userId="1636320acefccc58" providerId="LiveId" clId="{6FC0200E-39E7-4C9C-AE2C-BBF036A9706B}" dt="2020-05-05T19:48:15.589" v="59" actId="403"/>
        <pc:sldMkLst>
          <pc:docMk/>
          <pc:sldMk cId="397126487" sldId="275"/>
        </pc:sldMkLst>
        <pc:spChg chg="mod">
          <ac:chgData name="John Yetter" userId="1636320acefccc58" providerId="LiveId" clId="{6FC0200E-39E7-4C9C-AE2C-BBF036A9706B}" dt="2020-05-05T19:48:15.589" v="59" actId="403"/>
          <ac:spMkLst>
            <pc:docMk/>
            <pc:sldMk cId="397126487" sldId="275"/>
            <ac:spMk id="14" creationId="{C50843F5-88C3-4241-9D21-E35E7C8DFD6D}"/>
          </ac:spMkLst>
        </pc:spChg>
      </pc:sldChg>
      <pc:sldChg chg="modSp mod">
        <pc:chgData name="John Yetter" userId="1636320acefccc58" providerId="LiveId" clId="{6FC0200E-39E7-4C9C-AE2C-BBF036A9706B}" dt="2020-05-05T19:48:29.205" v="62" actId="14100"/>
        <pc:sldMkLst>
          <pc:docMk/>
          <pc:sldMk cId="2380368320" sldId="276"/>
        </pc:sldMkLst>
        <pc:spChg chg="mod">
          <ac:chgData name="John Yetter" userId="1636320acefccc58" providerId="LiveId" clId="{6FC0200E-39E7-4C9C-AE2C-BBF036A9706B}" dt="2020-05-05T19:48:29.205" v="62" actId="14100"/>
          <ac:spMkLst>
            <pc:docMk/>
            <pc:sldMk cId="2380368320" sldId="276"/>
            <ac:spMk id="14" creationId="{B2BD89AF-14C6-4CE9-9526-EB1EC7CCA191}"/>
          </ac:spMkLst>
        </pc:spChg>
      </pc:sldChg>
      <pc:sldChg chg="modSp mod">
        <pc:chgData name="John Yetter" userId="1636320acefccc58" providerId="LiveId" clId="{6FC0200E-39E7-4C9C-AE2C-BBF036A9706B}" dt="2020-05-05T19:49:15.133" v="71" actId="207"/>
        <pc:sldMkLst>
          <pc:docMk/>
          <pc:sldMk cId="2256048907" sldId="279"/>
        </pc:sldMkLst>
        <pc:spChg chg="mod">
          <ac:chgData name="John Yetter" userId="1636320acefccc58" providerId="LiveId" clId="{6FC0200E-39E7-4C9C-AE2C-BBF036A9706B}" dt="2020-05-05T19:49:09.278" v="69" actId="207"/>
          <ac:spMkLst>
            <pc:docMk/>
            <pc:sldMk cId="2256048907" sldId="279"/>
            <ac:spMk id="13" creationId="{90313CA6-3B9E-4B0A-8CA8-1058D0DA87DB}"/>
          </ac:spMkLst>
        </pc:spChg>
        <pc:spChg chg="mod">
          <ac:chgData name="John Yetter" userId="1636320acefccc58" providerId="LiveId" clId="{6FC0200E-39E7-4C9C-AE2C-BBF036A9706B}" dt="2020-05-05T19:49:15.133" v="71" actId="207"/>
          <ac:spMkLst>
            <pc:docMk/>
            <pc:sldMk cId="2256048907" sldId="279"/>
            <ac:spMk id="25" creationId="{D824F267-5579-4E38-A7CE-BD59DEFC5099}"/>
          </ac:spMkLst>
        </pc:spChg>
      </pc:sldChg>
      <pc:sldChg chg="modNotesTx">
        <pc:chgData name="John Yetter" userId="1636320acefccc58" providerId="LiveId" clId="{6FC0200E-39E7-4C9C-AE2C-BBF036A9706B}" dt="2020-05-06T16:23:27.834" v="129" actId="313"/>
        <pc:sldMkLst>
          <pc:docMk/>
          <pc:sldMk cId="3000380259" sldId="280"/>
        </pc:sldMkLst>
      </pc:sldChg>
      <pc:sldChg chg="modNotesTx">
        <pc:chgData name="John Yetter" userId="1636320acefccc58" providerId="LiveId" clId="{6FC0200E-39E7-4C9C-AE2C-BBF036A9706B}" dt="2020-05-06T16:23:10.944" v="120" actId="313"/>
        <pc:sldMkLst>
          <pc:docMk/>
          <pc:sldMk cId="1679461179" sldId="281"/>
        </pc:sldMkLst>
      </pc:sldChg>
      <pc:sldChg chg="modNotesTx">
        <pc:chgData name="John Yetter" userId="1636320acefccc58" providerId="LiveId" clId="{6FC0200E-39E7-4C9C-AE2C-BBF036A9706B}" dt="2020-05-06T16:23:15.213" v="124" actId="313"/>
        <pc:sldMkLst>
          <pc:docMk/>
          <pc:sldMk cId="3236296692" sldId="282"/>
        </pc:sldMkLst>
      </pc:sldChg>
      <pc:sldChg chg="modNotesTx">
        <pc:chgData name="John Yetter" userId="1636320acefccc58" providerId="LiveId" clId="{6FC0200E-39E7-4C9C-AE2C-BBF036A9706B}" dt="2020-05-06T16:23:28.633" v="130" actId="313"/>
        <pc:sldMkLst>
          <pc:docMk/>
          <pc:sldMk cId="1496120908" sldId="283"/>
        </pc:sldMkLst>
      </pc:sldChg>
      <pc:sldChg chg="modNotesTx">
        <pc:chgData name="John Yetter" userId="1636320acefccc58" providerId="LiveId" clId="{6FC0200E-39E7-4C9C-AE2C-BBF036A9706B}" dt="2020-05-06T16:23:29.450" v="131" actId="313"/>
        <pc:sldMkLst>
          <pc:docMk/>
          <pc:sldMk cId="1741767430" sldId="284"/>
        </pc:sldMkLst>
      </pc:sldChg>
      <pc:sldChg chg="modSp mod">
        <pc:chgData name="John Yetter" userId="1636320acefccc58" providerId="LiveId" clId="{6FC0200E-39E7-4C9C-AE2C-BBF036A9706B}" dt="2020-05-05T19:45:05.724" v="26" actId="207"/>
        <pc:sldMkLst>
          <pc:docMk/>
          <pc:sldMk cId="3275839848" sldId="286"/>
        </pc:sldMkLst>
        <pc:spChg chg="mod">
          <ac:chgData name="John Yetter" userId="1636320acefccc58" providerId="LiveId" clId="{6FC0200E-39E7-4C9C-AE2C-BBF036A9706B}" dt="2020-05-05T19:45:05.724" v="26" actId="207"/>
          <ac:spMkLst>
            <pc:docMk/>
            <pc:sldMk cId="3275839848" sldId="286"/>
            <ac:spMk id="13" creationId="{5893715C-62AA-4FD6-A972-08BBEE1D1773}"/>
          </ac:spMkLst>
        </pc:spChg>
      </pc:sldChg>
      <pc:sldChg chg="modNotesTx">
        <pc:chgData name="John Yetter" userId="1636320acefccc58" providerId="LiveId" clId="{6FC0200E-39E7-4C9C-AE2C-BBF036A9706B}" dt="2020-05-06T16:23:24.939" v="126" actId="313"/>
        <pc:sldMkLst>
          <pc:docMk/>
          <pc:sldMk cId="88935451" sldId="288"/>
        </pc:sldMkLst>
      </pc:sldChg>
      <pc:sldChg chg="modSp">
        <pc:chgData name="John Yetter" userId="1636320acefccc58" providerId="LiveId" clId="{6FC0200E-39E7-4C9C-AE2C-BBF036A9706B}" dt="2020-05-05T19:44:43.061" v="19" actId="207"/>
        <pc:sldMkLst>
          <pc:docMk/>
          <pc:sldMk cId="2492150841" sldId="289"/>
        </pc:sldMkLst>
        <pc:spChg chg="mod">
          <ac:chgData name="John Yetter" userId="1636320acefccc58" providerId="LiveId" clId="{6FC0200E-39E7-4C9C-AE2C-BBF036A9706B}" dt="2020-05-05T19:44:43.061" v="19" actId="207"/>
          <ac:spMkLst>
            <pc:docMk/>
            <pc:sldMk cId="2492150841" sldId="289"/>
            <ac:spMk id="13" creationId="{5893715C-62AA-4FD6-A972-08BBEE1D1773}"/>
          </ac:spMkLst>
        </pc:spChg>
      </pc:sldChg>
      <pc:sldChg chg="modSp">
        <pc:chgData name="John Yetter" userId="1636320acefccc58" providerId="LiveId" clId="{6FC0200E-39E7-4C9C-AE2C-BBF036A9706B}" dt="2020-05-05T19:44:47.229" v="20" actId="207"/>
        <pc:sldMkLst>
          <pc:docMk/>
          <pc:sldMk cId="2008386150" sldId="290"/>
        </pc:sldMkLst>
        <pc:spChg chg="mod">
          <ac:chgData name="John Yetter" userId="1636320acefccc58" providerId="LiveId" clId="{6FC0200E-39E7-4C9C-AE2C-BBF036A9706B}" dt="2020-05-05T19:44:47.229" v="20" actId="207"/>
          <ac:spMkLst>
            <pc:docMk/>
            <pc:sldMk cId="2008386150" sldId="290"/>
            <ac:spMk id="25" creationId="{434B6F43-94AC-4047-B08E-BD82811DF790}"/>
          </ac:spMkLst>
        </pc:spChg>
      </pc:sldChg>
      <pc:sldChg chg="modSp mod modNotesTx">
        <pc:chgData name="John Yetter" userId="1636320acefccc58" providerId="LiveId" clId="{6FC0200E-39E7-4C9C-AE2C-BBF036A9706B}" dt="2020-05-06T16:23:12.248" v="121" actId="313"/>
        <pc:sldMkLst>
          <pc:docMk/>
          <pc:sldMk cId="1171358261" sldId="291"/>
        </pc:sldMkLst>
        <pc:spChg chg="mod">
          <ac:chgData name="John Yetter" userId="1636320acefccc58" providerId="LiveId" clId="{6FC0200E-39E7-4C9C-AE2C-BBF036A9706B}" dt="2020-05-05T19:45:40.313" v="33" actId="12789"/>
          <ac:spMkLst>
            <pc:docMk/>
            <pc:sldMk cId="1171358261" sldId="291"/>
            <ac:spMk id="27" creationId="{16C24A8B-5303-4594-AD18-1C728B2BC342}"/>
          </ac:spMkLst>
        </pc:spChg>
        <pc:graphicFrameChg chg="mod">
          <ac:chgData name="John Yetter" userId="1636320acefccc58" providerId="LiveId" clId="{6FC0200E-39E7-4C9C-AE2C-BBF036A9706B}" dt="2020-05-05T19:45:44.696" v="34" actId="12789"/>
          <ac:graphicFrameMkLst>
            <pc:docMk/>
            <pc:sldMk cId="1171358261" sldId="291"/>
            <ac:graphicFrameMk id="12" creationId="{86F03FF4-5897-4038-A4FF-8D048D3A17D7}"/>
          </ac:graphicFrameMkLst>
        </pc:graphicFrameChg>
      </pc:sldChg>
      <pc:sldChg chg="modSp">
        <pc:chgData name="John Yetter" userId="1636320acefccc58" providerId="LiveId" clId="{6FC0200E-39E7-4C9C-AE2C-BBF036A9706B}" dt="2020-05-05T19:46:14.071" v="40" actId="12789"/>
        <pc:sldMkLst>
          <pc:docMk/>
          <pc:sldMk cId="3029853159" sldId="292"/>
        </pc:sldMkLst>
        <pc:spChg chg="mod">
          <ac:chgData name="John Yetter" userId="1636320acefccc58" providerId="LiveId" clId="{6FC0200E-39E7-4C9C-AE2C-BBF036A9706B}" dt="2020-05-05T19:46:14.071" v="40" actId="12789"/>
          <ac:spMkLst>
            <pc:docMk/>
            <pc:sldMk cId="3029853159" sldId="292"/>
            <ac:spMk id="27" creationId="{1F316F6C-F3EC-42AE-B97A-999C9A606D40}"/>
          </ac:spMkLst>
        </pc:spChg>
        <pc:graphicFrameChg chg="mod">
          <ac:chgData name="John Yetter" userId="1636320acefccc58" providerId="LiveId" clId="{6FC0200E-39E7-4C9C-AE2C-BBF036A9706B}" dt="2020-05-05T19:46:08.303" v="38" actId="12789"/>
          <ac:graphicFrameMkLst>
            <pc:docMk/>
            <pc:sldMk cId="3029853159" sldId="292"/>
            <ac:graphicFrameMk id="12" creationId="{86F03FF4-5897-4038-A4FF-8D048D3A17D7}"/>
          </ac:graphicFrameMkLst>
        </pc:graphicFrameChg>
      </pc:sldChg>
      <pc:sldChg chg="modSp modNotesTx">
        <pc:chgData name="John Yetter" userId="1636320acefccc58" providerId="LiveId" clId="{6FC0200E-39E7-4C9C-AE2C-BBF036A9706B}" dt="2020-05-06T16:23:13.119" v="122" actId="313"/>
        <pc:sldMkLst>
          <pc:docMk/>
          <pc:sldMk cId="2478436379" sldId="293"/>
        </pc:sldMkLst>
        <pc:spChg chg="mod">
          <ac:chgData name="John Yetter" userId="1636320acefccc58" providerId="LiveId" clId="{6FC0200E-39E7-4C9C-AE2C-BBF036A9706B}" dt="2020-05-05T19:46:27.334" v="42" actId="12789"/>
          <ac:spMkLst>
            <pc:docMk/>
            <pc:sldMk cId="2478436379" sldId="293"/>
            <ac:spMk id="27" creationId="{1F316F6C-F3EC-42AE-B97A-999C9A606D40}"/>
          </ac:spMkLst>
        </pc:spChg>
      </pc:sldChg>
      <pc:sldChg chg="addSp delSp modSp mod">
        <pc:chgData name="John Yetter" userId="1636320acefccc58" providerId="LiveId" clId="{6FC0200E-39E7-4C9C-AE2C-BBF036A9706B}" dt="2020-05-05T19:48:04.391" v="57" actId="207"/>
        <pc:sldMkLst>
          <pc:docMk/>
          <pc:sldMk cId="1126130814" sldId="294"/>
        </pc:sldMkLst>
        <pc:spChg chg="del mod">
          <ac:chgData name="John Yetter" userId="1636320acefccc58" providerId="LiveId" clId="{6FC0200E-39E7-4C9C-AE2C-BBF036A9706B}" dt="2020-05-05T19:47:47.140" v="54" actId="478"/>
          <ac:spMkLst>
            <pc:docMk/>
            <pc:sldMk cId="1126130814" sldId="294"/>
            <ac:spMk id="14" creationId="{D31B63A5-60D1-460D-8BAB-18E146D958A4}"/>
          </ac:spMkLst>
        </pc:spChg>
        <pc:spChg chg="add mod">
          <ac:chgData name="John Yetter" userId="1636320acefccc58" providerId="LiveId" clId="{6FC0200E-39E7-4C9C-AE2C-BBF036A9706B}" dt="2020-05-05T19:48:04.391" v="57" actId="207"/>
          <ac:spMkLst>
            <pc:docMk/>
            <pc:sldMk cId="1126130814" sldId="294"/>
            <ac:spMk id="25" creationId="{90F8C436-B2A7-4D45-96F2-5FF7FD4B8C3F}"/>
          </ac:spMkLst>
        </pc:spChg>
        <pc:spChg chg="add mod">
          <ac:chgData name="John Yetter" userId="1636320acefccc58" providerId="LiveId" clId="{6FC0200E-39E7-4C9C-AE2C-BBF036A9706B}" dt="2020-05-05T19:47:28.463" v="51"/>
          <ac:spMkLst>
            <pc:docMk/>
            <pc:sldMk cId="1126130814" sldId="294"/>
            <ac:spMk id="26" creationId="{67C6E9A9-8A5E-405B-B446-7830A8CC108C}"/>
          </ac:spMkLst>
        </pc:spChg>
        <pc:spChg chg="del mod">
          <ac:chgData name="John Yetter" userId="1636320acefccc58" providerId="LiveId" clId="{6FC0200E-39E7-4C9C-AE2C-BBF036A9706B}" dt="2020-05-05T19:47:33.622" v="52" actId="478"/>
          <ac:spMkLst>
            <pc:docMk/>
            <pc:sldMk cId="1126130814" sldId="294"/>
            <ac:spMk id="30" creationId="{F2B4361E-556E-4606-A1DC-56032950D259}"/>
          </ac:spMkLst>
        </pc:spChg>
      </pc:sldChg>
      <pc:sldChg chg="modSp mod">
        <pc:chgData name="John Yetter" userId="1636320acefccc58" providerId="LiveId" clId="{6FC0200E-39E7-4C9C-AE2C-BBF036A9706B}" dt="2020-05-05T19:51:08.692" v="95" actId="1076"/>
        <pc:sldMkLst>
          <pc:docMk/>
          <pc:sldMk cId="2343060282" sldId="295"/>
        </pc:sldMkLst>
        <pc:spChg chg="mod">
          <ac:chgData name="John Yetter" userId="1636320acefccc58" providerId="LiveId" clId="{6FC0200E-39E7-4C9C-AE2C-BBF036A9706B}" dt="2020-05-05T19:50:49.636" v="90" actId="1076"/>
          <ac:spMkLst>
            <pc:docMk/>
            <pc:sldMk cId="2343060282" sldId="295"/>
            <ac:spMk id="12" creationId="{76EEC7B9-67DA-4496-BE36-42D4B95389D2}"/>
          </ac:spMkLst>
        </pc:spChg>
        <pc:spChg chg="mod">
          <ac:chgData name="John Yetter" userId="1636320acefccc58" providerId="LiveId" clId="{6FC0200E-39E7-4C9C-AE2C-BBF036A9706B}" dt="2020-05-05T19:51:08.692" v="95" actId="1076"/>
          <ac:spMkLst>
            <pc:docMk/>
            <pc:sldMk cId="2343060282" sldId="295"/>
            <ac:spMk id="13" creationId="{66BFA052-7A6A-4E61-81BB-EC4318CF3153}"/>
          </ac:spMkLst>
        </pc:spChg>
      </pc:sldChg>
      <pc:sldChg chg="modSp mod">
        <pc:chgData name="John Yetter" userId="1636320acefccc58" providerId="LiveId" clId="{6FC0200E-39E7-4C9C-AE2C-BBF036A9706B}" dt="2020-05-05T19:52:06.572" v="107" actId="1076"/>
        <pc:sldMkLst>
          <pc:docMk/>
          <pc:sldMk cId="3446454676" sldId="296"/>
        </pc:sldMkLst>
        <pc:spChg chg="mod">
          <ac:chgData name="John Yetter" userId="1636320acefccc58" providerId="LiveId" clId="{6FC0200E-39E7-4C9C-AE2C-BBF036A9706B}" dt="2020-05-05T19:52:06.572" v="107" actId="1076"/>
          <ac:spMkLst>
            <pc:docMk/>
            <pc:sldMk cId="3446454676" sldId="296"/>
            <ac:spMk id="13" creationId="{CA6EA227-6215-4EB0-80D8-339617DDE7DC}"/>
          </ac:spMkLst>
        </pc:spChg>
        <pc:spChg chg="mod">
          <ac:chgData name="John Yetter" userId="1636320acefccc58" providerId="LiveId" clId="{6FC0200E-39E7-4C9C-AE2C-BBF036A9706B}" dt="2020-05-05T19:51:56.114" v="105" actId="12788"/>
          <ac:spMkLst>
            <pc:docMk/>
            <pc:sldMk cId="3446454676" sldId="296"/>
            <ac:spMk id="14" creationId="{80EE4FF9-A211-4F24-81CC-62C998E84C82}"/>
          </ac:spMkLst>
        </pc:spChg>
      </pc:sldChg>
      <pc:sldChg chg="modSp mod">
        <pc:chgData name="John Yetter" userId="1636320acefccc58" providerId="LiveId" clId="{6FC0200E-39E7-4C9C-AE2C-BBF036A9706B}" dt="2020-05-05T19:51:46.956" v="104" actId="12788"/>
        <pc:sldMkLst>
          <pc:docMk/>
          <pc:sldMk cId="3181117547" sldId="297"/>
        </pc:sldMkLst>
        <pc:spChg chg="mod">
          <ac:chgData name="John Yetter" userId="1636320acefccc58" providerId="LiveId" clId="{6FC0200E-39E7-4C9C-AE2C-BBF036A9706B}" dt="2020-05-05T19:51:42.182" v="103" actId="12788"/>
          <ac:spMkLst>
            <pc:docMk/>
            <pc:sldMk cId="3181117547" sldId="297"/>
            <ac:spMk id="12" creationId="{76EEC7B9-67DA-4496-BE36-42D4B95389D2}"/>
          </ac:spMkLst>
        </pc:spChg>
        <pc:spChg chg="mod">
          <ac:chgData name="John Yetter" userId="1636320acefccc58" providerId="LiveId" clId="{6FC0200E-39E7-4C9C-AE2C-BBF036A9706B}" dt="2020-05-05T19:51:37.601" v="102" actId="12789"/>
          <ac:spMkLst>
            <pc:docMk/>
            <pc:sldMk cId="3181117547" sldId="297"/>
            <ac:spMk id="13" creationId="{66BFA052-7A6A-4E61-81BB-EC4318CF3153}"/>
          </ac:spMkLst>
        </pc:spChg>
        <pc:spChg chg="mod">
          <ac:chgData name="John Yetter" userId="1636320acefccc58" providerId="LiveId" clId="{6FC0200E-39E7-4C9C-AE2C-BBF036A9706B}" dt="2020-05-05T19:51:46.956" v="104" actId="12788"/>
          <ac:spMkLst>
            <pc:docMk/>
            <pc:sldMk cId="3181117547" sldId="297"/>
            <ac:spMk id="14" creationId="{15DCD479-1A72-4B73-9DC9-D2C4BB04A9F4}"/>
          </ac:spMkLst>
        </pc:spChg>
      </pc:sldChg>
      <pc:sldChg chg="modSp">
        <pc:chgData name="John Yetter" userId="1636320acefccc58" providerId="LiveId" clId="{6FC0200E-39E7-4C9C-AE2C-BBF036A9706B}" dt="2020-05-05T19:49:22.134" v="72" actId="207"/>
        <pc:sldMkLst>
          <pc:docMk/>
          <pc:sldMk cId="3303105322" sldId="298"/>
        </pc:sldMkLst>
        <pc:spChg chg="mod">
          <ac:chgData name="John Yetter" userId="1636320acefccc58" providerId="LiveId" clId="{6FC0200E-39E7-4C9C-AE2C-BBF036A9706B}" dt="2020-05-05T19:49:22.134" v="72" actId="207"/>
          <ac:spMkLst>
            <pc:docMk/>
            <pc:sldMk cId="3303105322" sldId="298"/>
            <ac:spMk id="13" creationId="{90313CA6-3B9E-4B0A-8CA8-1058D0DA87DB}"/>
          </ac:spMkLst>
        </pc:spChg>
      </pc:sldChg>
      <pc:sldChg chg="modSp">
        <pc:chgData name="John Yetter" userId="1636320acefccc58" providerId="LiveId" clId="{6FC0200E-39E7-4C9C-AE2C-BBF036A9706B}" dt="2020-05-05T19:49:28.085" v="73" actId="207"/>
        <pc:sldMkLst>
          <pc:docMk/>
          <pc:sldMk cId="4214584322" sldId="299"/>
        </pc:sldMkLst>
        <pc:spChg chg="mod">
          <ac:chgData name="John Yetter" userId="1636320acefccc58" providerId="LiveId" clId="{6FC0200E-39E7-4C9C-AE2C-BBF036A9706B}" dt="2020-05-05T19:49:28.085" v="73" actId="207"/>
          <ac:spMkLst>
            <pc:docMk/>
            <pc:sldMk cId="4214584322" sldId="299"/>
            <ac:spMk id="25" creationId="{D824F267-5579-4E38-A7CE-BD59DEFC5099}"/>
          </ac:spMkLst>
        </pc:spChg>
      </pc:sldChg>
    </pc:docChg>
  </pc:docChgLst>
  <pc:docChgLst>
    <pc:chgData name="John Yetter" userId="1636320acefccc58" providerId="LiveId" clId="{D415136E-EC64-4225-B68D-5F757DF04824}"/>
    <pc:docChg chg="undo custSel addSld delSld modSld sldOrd modMainMaster">
      <pc:chgData name="John Yetter" userId="1636320acefccc58" providerId="LiveId" clId="{D415136E-EC64-4225-B68D-5F757DF04824}" dt="2020-06-16T13:18:56.049" v="2036"/>
      <pc:docMkLst>
        <pc:docMk/>
      </pc:docMkLst>
      <pc:sldChg chg="delSp del mod modNotesTx">
        <pc:chgData name="John Yetter" userId="1636320acefccc58" providerId="LiveId" clId="{D415136E-EC64-4225-B68D-5F757DF04824}" dt="2020-06-15T16:28:50.352" v="80" actId="47"/>
        <pc:sldMkLst>
          <pc:docMk/>
          <pc:sldMk cId="1299299289" sldId="256"/>
        </pc:sldMkLst>
        <pc:grpChg chg="del">
          <ac:chgData name="John Yetter" userId="1636320acefccc58" providerId="LiveId" clId="{D415136E-EC64-4225-B68D-5F757DF04824}" dt="2020-06-15T16:26:32.911" v="39" actId="478"/>
          <ac:grpSpMkLst>
            <pc:docMk/>
            <pc:sldMk cId="1299299289" sldId="256"/>
            <ac:grpSpMk id="4" creationId="{B38D42B3-B106-4FF5-B996-F53ECF1EB633}"/>
          </ac:grpSpMkLst>
        </pc:grpChg>
      </pc:sldChg>
      <pc:sldChg chg="addSp delSp modSp mod modTransition setBg modNotesTx">
        <pc:chgData name="John Yetter" userId="1636320acefccc58" providerId="LiveId" clId="{D415136E-EC64-4225-B68D-5F757DF04824}" dt="2020-06-16T13:03:46.055" v="1887"/>
        <pc:sldMkLst>
          <pc:docMk/>
          <pc:sldMk cId="1808314510" sldId="257"/>
        </pc:sldMkLst>
        <pc:spChg chg="mod">
          <ac:chgData name="John Yetter" userId="1636320acefccc58" providerId="LiveId" clId="{D415136E-EC64-4225-B68D-5F757DF04824}" dt="2020-06-15T16:34:39.892" v="113" actId="12788"/>
          <ac:spMkLst>
            <pc:docMk/>
            <pc:sldMk cId="1808314510" sldId="257"/>
            <ac:spMk id="2" creationId="{3F3937A3-2DBF-4557-8619-074A20988652}"/>
          </ac:spMkLst>
        </pc:spChg>
        <pc:spChg chg="add mod">
          <ac:chgData name="John Yetter" userId="1636320acefccc58" providerId="LiveId" clId="{D415136E-EC64-4225-B68D-5F757DF04824}" dt="2020-06-15T17:11:58.068" v="343" actId="12788"/>
          <ac:spMkLst>
            <pc:docMk/>
            <pc:sldMk cId="1808314510" sldId="257"/>
            <ac:spMk id="14" creationId="{DA11FD29-D951-4512-9C85-FFCFB340D983}"/>
          </ac:spMkLst>
        </pc:spChg>
        <pc:spChg chg="mod">
          <ac:chgData name="John Yetter" userId="1636320acefccc58" providerId="LiveId" clId="{D415136E-EC64-4225-B68D-5F757DF04824}" dt="2020-06-15T17:14:10.362" v="396" actId="12788"/>
          <ac:spMkLst>
            <pc:docMk/>
            <pc:sldMk cId="1808314510" sldId="257"/>
            <ac:spMk id="26" creationId="{6C680199-1789-4E4E-A3E1-3A0A79D3FB1B}"/>
          </ac:spMkLst>
        </pc:spChg>
        <pc:grpChg chg="del">
          <ac:chgData name="John Yetter" userId="1636320acefccc58" providerId="LiveId" clId="{D415136E-EC64-4225-B68D-5F757DF04824}" dt="2020-06-15T16:26:39.464" v="40" actId="478"/>
          <ac:grpSpMkLst>
            <pc:docMk/>
            <pc:sldMk cId="1808314510" sldId="257"/>
            <ac:grpSpMk id="15" creationId="{11718DE7-F328-403E-B5FD-D4DC96473534}"/>
          </ac:grpSpMkLst>
        </pc:grpChg>
      </pc:sldChg>
      <pc:sldChg chg="addSp delSp modSp mod modTransition modNotesTx">
        <pc:chgData name="John Yetter" userId="1636320acefccc58" providerId="LiveId" clId="{D415136E-EC64-4225-B68D-5F757DF04824}" dt="2020-06-16T13:03:46.055" v="1887"/>
        <pc:sldMkLst>
          <pc:docMk/>
          <pc:sldMk cId="1897308182" sldId="258"/>
        </pc:sldMkLst>
        <pc:spChg chg="mod">
          <ac:chgData name="John Yetter" userId="1636320acefccc58" providerId="LiveId" clId="{D415136E-EC64-4225-B68D-5F757DF04824}" dt="2020-06-15T17:17:37.619" v="430" actId="207"/>
          <ac:spMkLst>
            <pc:docMk/>
            <pc:sldMk cId="1897308182" sldId="258"/>
            <ac:spMk id="13" creationId="{4F82DD36-2BB3-43EA-9562-C1FD51C65D23}"/>
          </ac:spMkLst>
        </pc:spChg>
        <pc:spChg chg="del">
          <ac:chgData name="John Yetter" userId="1636320acefccc58" providerId="LiveId" clId="{D415136E-EC64-4225-B68D-5F757DF04824}" dt="2020-06-15T16:34:50.023" v="114" actId="478"/>
          <ac:spMkLst>
            <pc:docMk/>
            <pc:sldMk cId="1897308182" sldId="258"/>
            <ac:spMk id="14" creationId="{AB5D0F0A-71CA-4DC0-A4DC-637897E0DBB3}"/>
          </ac:spMkLst>
        </pc:spChg>
        <pc:spChg chg="add mod">
          <ac:chgData name="John Yetter" userId="1636320acefccc58" providerId="LiveId" clId="{D415136E-EC64-4225-B68D-5F757DF04824}" dt="2020-06-15T16:35:05.797" v="134" actId="12788"/>
          <ac:spMkLst>
            <pc:docMk/>
            <pc:sldMk cId="1897308182" sldId="258"/>
            <ac:spMk id="25" creationId="{EAE53283-266F-4A6B-94BD-C3C9A419618E}"/>
          </ac:spMkLst>
        </pc:spChg>
        <pc:spChg chg="add mod">
          <ac:chgData name="John Yetter" userId="1636320acefccc58" providerId="LiveId" clId="{D415136E-EC64-4225-B68D-5F757DF04824}" dt="2020-06-15T17:12:02.321" v="344"/>
          <ac:spMkLst>
            <pc:docMk/>
            <pc:sldMk cId="1897308182" sldId="258"/>
            <ac:spMk id="26" creationId="{5461CCF9-2573-430A-9DFE-72767B32298A}"/>
          </ac:spMkLst>
        </pc:spChg>
        <pc:grpChg chg="del">
          <ac:chgData name="John Yetter" userId="1636320acefccc58" providerId="LiveId" clId="{D415136E-EC64-4225-B68D-5F757DF04824}" dt="2020-06-15T16:26:41.617" v="41" actId="478"/>
          <ac:grpSpMkLst>
            <pc:docMk/>
            <pc:sldMk cId="1897308182" sldId="258"/>
            <ac:grpSpMk id="15" creationId="{11718DE7-F328-403E-B5FD-D4DC96473534}"/>
          </ac:grpSpMkLst>
        </pc:grpChg>
        <pc:picChg chg="add mod">
          <ac:chgData name="John Yetter" userId="1636320acefccc58" providerId="LiveId" clId="{D415136E-EC64-4225-B68D-5F757DF04824}" dt="2020-06-15T17:17:02.996" v="414" actId="14100"/>
          <ac:picMkLst>
            <pc:docMk/>
            <pc:sldMk cId="1897308182" sldId="258"/>
            <ac:picMk id="3" creationId="{D9147A3B-C6E2-4E72-8BAC-EA71FDFF212C}"/>
          </ac:picMkLst>
        </pc:picChg>
      </pc:sldChg>
      <pc:sldChg chg="addSp delSp modSp mod modTransition modNotesTx">
        <pc:chgData name="John Yetter" userId="1636320acefccc58" providerId="LiveId" clId="{D415136E-EC64-4225-B68D-5F757DF04824}" dt="2020-06-16T13:03:46.055" v="1887"/>
        <pc:sldMkLst>
          <pc:docMk/>
          <pc:sldMk cId="1233345203" sldId="259"/>
        </pc:sldMkLst>
        <pc:spChg chg="del">
          <ac:chgData name="John Yetter" userId="1636320acefccc58" providerId="LiveId" clId="{D415136E-EC64-4225-B68D-5F757DF04824}" dt="2020-06-15T17:31:12.317" v="543" actId="478"/>
          <ac:spMkLst>
            <pc:docMk/>
            <pc:sldMk cId="1233345203" sldId="259"/>
            <ac:spMk id="13" creationId="{63AC1B49-B9CA-4203-9B5E-ADC1D00D613B}"/>
          </ac:spMkLst>
        </pc:spChg>
        <pc:spChg chg="del">
          <ac:chgData name="John Yetter" userId="1636320acefccc58" providerId="LiveId" clId="{D415136E-EC64-4225-B68D-5F757DF04824}" dt="2020-06-15T17:29:49.061" v="500" actId="478"/>
          <ac:spMkLst>
            <pc:docMk/>
            <pc:sldMk cId="1233345203" sldId="259"/>
            <ac:spMk id="14" creationId="{FF1F720C-5C80-4379-9048-B92A7D26E3DE}"/>
          </ac:spMkLst>
        </pc:spChg>
        <pc:spChg chg="add mod">
          <ac:chgData name="John Yetter" userId="1636320acefccc58" providerId="LiveId" clId="{D415136E-EC64-4225-B68D-5F757DF04824}" dt="2020-06-15T17:12:04.243" v="346"/>
          <ac:spMkLst>
            <pc:docMk/>
            <pc:sldMk cId="1233345203" sldId="259"/>
            <ac:spMk id="25" creationId="{5A886681-8C31-4676-862A-EA387A697C44}"/>
          </ac:spMkLst>
        </pc:spChg>
        <pc:spChg chg="add mod">
          <ac:chgData name="John Yetter" userId="1636320acefccc58" providerId="LiveId" clId="{D415136E-EC64-4225-B68D-5F757DF04824}" dt="2020-06-15T17:31:29.610" v="577" actId="12788"/>
          <ac:spMkLst>
            <pc:docMk/>
            <pc:sldMk cId="1233345203" sldId="259"/>
            <ac:spMk id="26" creationId="{B554C60A-5465-4002-BFA6-B42E5496821E}"/>
          </ac:spMkLst>
        </pc:spChg>
        <pc:spChg chg="add mod">
          <ac:chgData name="John Yetter" userId="1636320acefccc58" providerId="LiveId" clId="{D415136E-EC64-4225-B68D-5F757DF04824}" dt="2020-06-15T17:33:06.140" v="589" actId="1076"/>
          <ac:spMkLst>
            <pc:docMk/>
            <pc:sldMk cId="1233345203" sldId="259"/>
            <ac:spMk id="27" creationId="{39132EBE-658B-4761-B890-9344EB6D509B}"/>
          </ac:spMkLst>
        </pc:spChg>
        <pc:spChg chg="add mod">
          <ac:chgData name="John Yetter" userId="1636320acefccc58" providerId="LiveId" clId="{D415136E-EC64-4225-B68D-5F757DF04824}" dt="2020-06-15T17:33:08.636" v="590" actId="1076"/>
          <ac:spMkLst>
            <pc:docMk/>
            <pc:sldMk cId="1233345203" sldId="259"/>
            <ac:spMk id="28" creationId="{C00A4C6A-C2CC-48FC-B08E-9589A886E467}"/>
          </ac:spMkLst>
        </pc:spChg>
        <pc:spChg chg="add mod">
          <ac:chgData name="John Yetter" userId="1636320acefccc58" providerId="LiveId" clId="{D415136E-EC64-4225-B68D-5F757DF04824}" dt="2020-06-15T17:32:49.440" v="588" actId="339"/>
          <ac:spMkLst>
            <pc:docMk/>
            <pc:sldMk cId="1233345203" sldId="259"/>
            <ac:spMk id="29" creationId="{7D05D7E3-6942-441D-845C-4B093A3E1C3C}"/>
          </ac:spMkLst>
        </pc:spChg>
        <pc:spChg chg="add mod">
          <ac:chgData name="John Yetter" userId="1636320acefccc58" providerId="LiveId" clId="{D415136E-EC64-4225-B68D-5F757DF04824}" dt="2020-06-15T17:32:49.440" v="588" actId="339"/>
          <ac:spMkLst>
            <pc:docMk/>
            <pc:sldMk cId="1233345203" sldId="259"/>
            <ac:spMk id="30" creationId="{5ED2E9A9-C4E3-4DC4-AF68-356830CAE46F}"/>
          </ac:spMkLst>
        </pc:spChg>
        <pc:spChg chg="add mod">
          <ac:chgData name="John Yetter" userId="1636320acefccc58" providerId="LiveId" clId="{D415136E-EC64-4225-B68D-5F757DF04824}" dt="2020-06-15T17:33:22.301" v="595" actId="1076"/>
          <ac:spMkLst>
            <pc:docMk/>
            <pc:sldMk cId="1233345203" sldId="259"/>
            <ac:spMk id="31" creationId="{EE0580CA-5C6D-40FD-B8AE-00627BF68EB5}"/>
          </ac:spMkLst>
        </pc:spChg>
        <pc:spChg chg="add mod">
          <ac:chgData name="John Yetter" userId="1636320acefccc58" providerId="LiveId" clId="{D415136E-EC64-4225-B68D-5F757DF04824}" dt="2020-06-15T17:33:12.260" v="592" actId="1076"/>
          <ac:spMkLst>
            <pc:docMk/>
            <pc:sldMk cId="1233345203" sldId="259"/>
            <ac:spMk id="32" creationId="{045BB092-40A0-4F18-BD5A-DD3BD832C280}"/>
          </ac:spMkLst>
        </pc:spChg>
        <pc:spChg chg="add mod">
          <ac:chgData name="John Yetter" userId="1636320acefccc58" providerId="LiveId" clId="{D415136E-EC64-4225-B68D-5F757DF04824}" dt="2020-06-15T17:33:10.540" v="591" actId="1076"/>
          <ac:spMkLst>
            <pc:docMk/>
            <pc:sldMk cId="1233345203" sldId="259"/>
            <ac:spMk id="33" creationId="{1E9D713F-3089-4107-8797-2EAB3792A40D}"/>
          </ac:spMkLst>
        </pc:spChg>
        <pc:spChg chg="add mod">
          <ac:chgData name="John Yetter" userId="1636320acefccc58" providerId="LiveId" clId="{D415136E-EC64-4225-B68D-5F757DF04824}" dt="2020-06-15T17:33:24.796" v="596" actId="1076"/>
          <ac:spMkLst>
            <pc:docMk/>
            <pc:sldMk cId="1233345203" sldId="259"/>
            <ac:spMk id="34" creationId="{1F47785F-7937-4EFC-A2D9-2C80086E9F00}"/>
          </ac:spMkLst>
        </pc:spChg>
        <pc:spChg chg="add mod">
          <ac:chgData name="John Yetter" userId="1636320acefccc58" providerId="LiveId" clId="{D415136E-EC64-4225-B68D-5F757DF04824}" dt="2020-06-15T17:32:49.440" v="588" actId="339"/>
          <ac:spMkLst>
            <pc:docMk/>
            <pc:sldMk cId="1233345203" sldId="259"/>
            <ac:spMk id="35" creationId="{93DF1F25-A7B1-4FC2-93D0-542D0ECF7AD0}"/>
          </ac:spMkLst>
        </pc:spChg>
        <pc:spChg chg="add mod">
          <ac:chgData name="John Yetter" userId="1636320acefccc58" providerId="LiveId" clId="{D415136E-EC64-4225-B68D-5F757DF04824}" dt="2020-06-15T17:33:18.693" v="594" actId="1076"/>
          <ac:spMkLst>
            <pc:docMk/>
            <pc:sldMk cId="1233345203" sldId="259"/>
            <ac:spMk id="36" creationId="{AC1481CC-CCC0-47C7-9DB2-F7023C647BC7}"/>
          </ac:spMkLst>
        </pc:spChg>
        <pc:grpChg chg="del">
          <ac:chgData name="John Yetter" userId="1636320acefccc58" providerId="LiveId" clId="{D415136E-EC64-4225-B68D-5F757DF04824}" dt="2020-06-15T16:26:46.511" v="43" actId="478"/>
          <ac:grpSpMkLst>
            <pc:docMk/>
            <pc:sldMk cId="1233345203" sldId="259"/>
            <ac:grpSpMk id="15" creationId="{11718DE7-F328-403E-B5FD-D4DC96473534}"/>
          </ac:grpSpMkLst>
        </pc:grpChg>
      </pc:sldChg>
      <pc:sldChg chg="addSp delSp modSp mod modTransition modNotesTx">
        <pc:chgData name="John Yetter" userId="1636320acefccc58" providerId="LiveId" clId="{D415136E-EC64-4225-B68D-5F757DF04824}" dt="2020-06-16T13:09:31.973" v="1907" actId="114"/>
        <pc:sldMkLst>
          <pc:docMk/>
          <pc:sldMk cId="1194625823" sldId="260"/>
        </pc:sldMkLst>
        <pc:spChg chg="del">
          <ac:chgData name="John Yetter" userId="1636320acefccc58" providerId="LiveId" clId="{D415136E-EC64-4225-B68D-5F757DF04824}" dt="2020-06-15T17:34:04.284" v="598" actId="478"/>
          <ac:spMkLst>
            <pc:docMk/>
            <pc:sldMk cId="1194625823" sldId="260"/>
            <ac:spMk id="13" creationId="{7C436049-2121-47E9-8A71-A364F071B363}"/>
          </ac:spMkLst>
        </pc:spChg>
        <pc:spChg chg="del">
          <ac:chgData name="John Yetter" userId="1636320acefccc58" providerId="LiveId" clId="{D415136E-EC64-4225-B68D-5F757DF04824}" dt="2020-06-15T17:34:10.239" v="599" actId="478"/>
          <ac:spMkLst>
            <pc:docMk/>
            <pc:sldMk cId="1194625823" sldId="260"/>
            <ac:spMk id="14" creationId="{F96CF9E5-C447-4AC1-9817-DA98FD347503}"/>
          </ac:spMkLst>
        </pc:spChg>
        <pc:spChg chg="add mod">
          <ac:chgData name="John Yetter" userId="1636320acefccc58" providerId="LiveId" clId="{D415136E-EC64-4225-B68D-5F757DF04824}" dt="2020-06-15T17:12:06.072" v="347"/>
          <ac:spMkLst>
            <pc:docMk/>
            <pc:sldMk cId="1194625823" sldId="260"/>
            <ac:spMk id="25" creationId="{46EA5822-E573-4E9F-ACC3-F4562C7146C5}"/>
          </ac:spMkLst>
        </pc:spChg>
        <pc:spChg chg="add del mod">
          <ac:chgData name="John Yetter" userId="1636320acefccc58" providerId="LiveId" clId="{D415136E-EC64-4225-B68D-5F757DF04824}" dt="2020-06-15T17:34:26.765" v="601" actId="478"/>
          <ac:spMkLst>
            <pc:docMk/>
            <pc:sldMk cId="1194625823" sldId="260"/>
            <ac:spMk id="26" creationId="{8704E1BA-9982-4BFC-B137-6DCAD35BBE67}"/>
          </ac:spMkLst>
        </pc:spChg>
        <pc:grpChg chg="del">
          <ac:chgData name="John Yetter" userId="1636320acefccc58" providerId="LiveId" clId="{D415136E-EC64-4225-B68D-5F757DF04824}" dt="2020-06-15T16:26:48.327" v="44" actId="478"/>
          <ac:grpSpMkLst>
            <pc:docMk/>
            <pc:sldMk cId="1194625823" sldId="260"/>
            <ac:grpSpMk id="15" creationId="{11718DE7-F328-403E-B5FD-D4DC96473534}"/>
          </ac:grpSpMkLst>
        </pc:grpChg>
        <pc:graphicFrameChg chg="add mod">
          <ac:chgData name="John Yetter" userId="1636320acefccc58" providerId="LiveId" clId="{D415136E-EC64-4225-B68D-5F757DF04824}" dt="2020-06-16T13:09:31.973" v="1907" actId="114"/>
          <ac:graphicFrameMkLst>
            <pc:docMk/>
            <pc:sldMk cId="1194625823" sldId="260"/>
            <ac:graphicFrameMk id="27" creationId="{CC1F5A54-49C5-4EC9-8C5E-98E42F3CF528}"/>
          </ac:graphicFrameMkLst>
        </pc:graphicFrameChg>
      </pc:sldChg>
      <pc:sldChg chg="addSp delSp modSp del mod modNotesTx">
        <pc:chgData name="John Yetter" userId="1636320acefccc58" providerId="LiveId" clId="{D415136E-EC64-4225-B68D-5F757DF04824}" dt="2020-06-15T18:39:37.808" v="1763" actId="47"/>
        <pc:sldMkLst>
          <pc:docMk/>
          <pc:sldMk cId="4120278416" sldId="261"/>
        </pc:sldMkLst>
        <pc:spChg chg="add mod">
          <ac:chgData name="John Yetter" userId="1636320acefccc58" providerId="LiveId" clId="{D415136E-EC64-4225-B68D-5F757DF04824}" dt="2020-06-15T17:12:06.889" v="348"/>
          <ac:spMkLst>
            <pc:docMk/>
            <pc:sldMk cId="4120278416" sldId="261"/>
            <ac:spMk id="14" creationId="{C9B5FF11-73C3-49E7-BF85-0DCA121471CB}"/>
          </ac:spMkLst>
        </pc:spChg>
        <pc:spChg chg="mod">
          <ac:chgData name="John Yetter" userId="1636320acefccc58" providerId="LiveId" clId="{D415136E-EC64-4225-B68D-5F757DF04824}" dt="2020-06-15T17:45:38.931" v="845" actId="12788"/>
          <ac:spMkLst>
            <pc:docMk/>
            <pc:sldMk cId="4120278416" sldId="261"/>
            <ac:spMk id="25" creationId="{8D319B9E-04EB-43AE-A41B-578064DDF876}"/>
          </ac:spMkLst>
        </pc:spChg>
        <pc:spChg chg="del">
          <ac:chgData name="John Yetter" userId="1636320acefccc58" providerId="LiveId" clId="{D415136E-EC64-4225-B68D-5F757DF04824}" dt="2020-06-15T17:42:42.226" v="786" actId="478"/>
          <ac:spMkLst>
            <pc:docMk/>
            <pc:sldMk cId="4120278416" sldId="261"/>
            <ac:spMk id="26" creationId="{7B6A2F3A-4F65-4CD0-A5BA-CC9A647A4ADF}"/>
          </ac:spMkLst>
        </pc:spChg>
        <pc:spChg chg="add mod">
          <ac:chgData name="John Yetter" userId="1636320acefccc58" providerId="LiveId" clId="{D415136E-EC64-4225-B68D-5F757DF04824}" dt="2020-06-15T17:43:25.188" v="817" actId="20577"/>
          <ac:spMkLst>
            <pc:docMk/>
            <pc:sldMk cId="4120278416" sldId="261"/>
            <ac:spMk id="27" creationId="{4D281652-740C-445D-8ADF-D47FA9CAE0AD}"/>
          </ac:spMkLst>
        </pc:spChg>
        <pc:grpChg chg="del">
          <ac:chgData name="John Yetter" userId="1636320acefccc58" providerId="LiveId" clId="{D415136E-EC64-4225-B68D-5F757DF04824}" dt="2020-06-15T16:26:50.095" v="45" actId="478"/>
          <ac:grpSpMkLst>
            <pc:docMk/>
            <pc:sldMk cId="4120278416" sldId="261"/>
            <ac:grpSpMk id="15" creationId="{11718DE7-F328-403E-B5FD-D4DC96473534}"/>
          </ac:grpSpMkLst>
        </pc:grpChg>
        <pc:picChg chg="add mod ord">
          <ac:chgData name="John Yetter" userId="1636320acefccc58" providerId="LiveId" clId="{D415136E-EC64-4225-B68D-5F757DF04824}" dt="2020-06-15T17:45:29.971" v="843" actId="167"/>
          <ac:picMkLst>
            <pc:docMk/>
            <pc:sldMk cId="4120278416" sldId="261"/>
            <ac:picMk id="3" creationId="{176A3108-0163-41B7-B141-61A9691A8992}"/>
          </ac:picMkLst>
        </pc:picChg>
      </pc:sldChg>
      <pc:sldChg chg="addSp delSp modSp del mod modNotesTx">
        <pc:chgData name="John Yetter" userId="1636320acefccc58" providerId="LiveId" clId="{D415136E-EC64-4225-B68D-5F757DF04824}" dt="2020-06-15T17:46:49.499" v="873" actId="47"/>
        <pc:sldMkLst>
          <pc:docMk/>
          <pc:sldMk cId="1170870616" sldId="262"/>
        </pc:sldMkLst>
        <pc:spChg chg="del">
          <ac:chgData name="John Yetter" userId="1636320acefccc58" providerId="LiveId" clId="{D415136E-EC64-4225-B68D-5F757DF04824}" dt="2020-06-15T17:46:20.532" v="871" actId="478"/>
          <ac:spMkLst>
            <pc:docMk/>
            <pc:sldMk cId="1170870616" sldId="262"/>
            <ac:spMk id="14" creationId="{E65896B1-1784-4CA1-9286-803FD06FCBC8}"/>
          </ac:spMkLst>
        </pc:spChg>
        <pc:spChg chg="add mod">
          <ac:chgData name="John Yetter" userId="1636320acefccc58" providerId="LiveId" clId="{D415136E-EC64-4225-B68D-5F757DF04824}" dt="2020-06-15T17:12:10.219" v="350"/>
          <ac:spMkLst>
            <pc:docMk/>
            <pc:sldMk cId="1170870616" sldId="262"/>
            <ac:spMk id="26" creationId="{28B65191-2F08-4BCB-A365-F127F568C394}"/>
          </ac:spMkLst>
        </pc:spChg>
        <pc:spChg chg="add mod">
          <ac:chgData name="John Yetter" userId="1636320acefccc58" providerId="LiveId" clId="{D415136E-EC64-4225-B68D-5F757DF04824}" dt="2020-06-15T17:46:21.030" v="872"/>
          <ac:spMkLst>
            <pc:docMk/>
            <pc:sldMk cId="1170870616" sldId="262"/>
            <ac:spMk id="27" creationId="{BC40B838-31AB-4798-B45D-3C6653950640}"/>
          </ac:spMkLst>
        </pc:spChg>
        <pc:grpChg chg="del">
          <ac:chgData name="John Yetter" userId="1636320acefccc58" providerId="LiveId" clId="{D415136E-EC64-4225-B68D-5F757DF04824}" dt="2020-06-15T16:26:55.967" v="47" actId="478"/>
          <ac:grpSpMkLst>
            <pc:docMk/>
            <pc:sldMk cId="1170870616" sldId="262"/>
            <ac:grpSpMk id="15" creationId="{11718DE7-F328-403E-B5FD-D4DC96473534}"/>
          </ac:grpSpMkLst>
        </pc:grpChg>
      </pc:sldChg>
      <pc:sldChg chg="addSp delSp modSp del mod modNotesTx">
        <pc:chgData name="John Yetter" userId="1636320acefccc58" providerId="LiveId" clId="{D415136E-EC64-4225-B68D-5F757DF04824}" dt="2020-06-15T17:57:30.438" v="1135" actId="47"/>
        <pc:sldMkLst>
          <pc:docMk/>
          <pc:sldMk cId="2446452829" sldId="263"/>
        </pc:sldMkLst>
        <pc:spChg chg="add mod">
          <ac:chgData name="John Yetter" userId="1636320acefccc58" providerId="LiveId" clId="{D415136E-EC64-4225-B68D-5F757DF04824}" dt="2020-06-15T17:12:20.824" v="357"/>
          <ac:spMkLst>
            <pc:docMk/>
            <pc:sldMk cId="2446452829" sldId="263"/>
            <ac:spMk id="14" creationId="{E9FE9A93-4E26-4802-A704-565CDEB91744}"/>
          </ac:spMkLst>
        </pc:spChg>
        <pc:grpChg chg="del">
          <ac:chgData name="John Yetter" userId="1636320acefccc58" providerId="LiveId" clId="{D415136E-EC64-4225-B68D-5F757DF04824}" dt="2020-06-15T16:27:13.246" v="54" actId="478"/>
          <ac:grpSpMkLst>
            <pc:docMk/>
            <pc:sldMk cId="2446452829" sldId="263"/>
            <ac:grpSpMk id="15" creationId="{11718DE7-F328-403E-B5FD-D4DC96473534}"/>
          </ac:grpSpMkLst>
        </pc:grpChg>
      </pc:sldChg>
      <pc:sldChg chg="addSp delSp modSp mod modTransition modAnim modNotesTx">
        <pc:chgData name="John Yetter" userId="1636320acefccc58" providerId="LiveId" clId="{D415136E-EC64-4225-B68D-5F757DF04824}" dt="2020-06-16T13:03:46.055" v="1887"/>
        <pc:sldMkLst>
          <pc:docMk/>
          <pc:sldMk cId="2005658080" sldId="264"/>
        </pc:sldMkLst>
        <pc:spChg chg="add mod">
          <ac:chgData name="John Yetter" userId="1636320acefccc58" providerId="LiveId" clId="{D415136E-EC64-4225-B68D-5F757DF04824}" dt="2020-06-16T13:02:40.991" v="1880"/>
          <ac:spMkLst>
            <pc:docMk/>
            <pc:sldMk cId="2005658080" sldId="264"/>
            <ac:spMk id="10" creationId="{06E72408-0A61-4D67-8E78-7CBECF21FCD6}"/>
          </ac:spMkLst>
        </pc:spChg>
        <pc:spChg chg="add mod">
          <ac:chgData name="John Yetter" userId="1636320acefccc58" providerId="LiveId" clId="{D415136E-EC64-4225-B68D-5F757DF04824}" dt="2020-06-15T17:12:22.079" v="358"/>
          <ac:spMkLst>
            <pc:docMk/>
            <pc:sldMk cId="2005658080" sldId="264"/>
            <ac:spMk id="27" creationId="{3493D363-E3B0-41B2-85F7-68BA33DF671B}"/>
          </ac:spMkLst>
        </pc:spChg>
        <pc:spChg chg="del">
          <ac:chgData name="John Yetter" userId="1636320acefccc58" providerId="LiveId" clId="{D415136E-EC64-4225-B68D-5F757DF04824}" dt="2020-06-15T17:56:55.747" v="1110" actId="478"/>
          <ac:spMkLst>
            <pc:docMk/>
            <pc:sldMk cId="2005658080" sldId="264"/>
            <ac:spMk id="28" creationId="{F4C6CED9-D605-4C24-A346-A8C0DC72253C}"/>
          </ac:spMkLst>
        </pc:spChg>
        <pc:spChg chg="add mod">
          <ac:chgData name="John Yetter" userId="1636320acefccc58" providerId="LiveId" clId="{D415136E-EC64-4225-B68D-5F757DF04824}" dt="2020-06-15T17:57:17.817" v="1134" actId="12788"/>
          <ac:spMkLst>
            <pc:docMk/>
            <pc:sldMk cId="2005658080" sldId="264"/>
            <ac:spMk id="29" creationId="{FF557B04-2261-44D1-BB84-7C4DEA9F1804}"/>
          </ac:spMkLst>
        </pc:spChg>
        <pc:grpChg chg="del">
          <ac:chgData name="John Yetter" userId="1636320acefccc58" providerId="LiveId" clId="{D415136E-EC64-4225-B68D-5F757DF04824}" dt="2020-06-15T16:27:17.199" v="55" actId="478"/>
          <ac:grpSpMkLst>
            <pc:docMk/>
            <pc:sldMk cId="2005658080" sldId="264"/>
            <ac:grpSpMk id="15" creationId="{11718DE7-F328-403E-B5FD-D4DC96473534}"/>
          </ac:grpSpMkLst>
        </pc:grpChg>
        <pc:picChg chg="add mod">
          <ac:chgData name="John Yetter" userId="1636320acefccc58" providerId="LiveId" clId="{D415136E-EC64-4225-B68D-5F757DF04824}" dt="2020-06-16T13:02:40.991" v="1880"/>
          <ac:picMkLst>
            <pc:docMk/>
            <pc:sldMk cId="2005658080" sldId="264"/>
            <ac:picMk id="9" creationId="{12854A22-7732-4D9A-877A-7057E06862C5}"/>
          </ac:picMkLst>
        </pc:picChg>
      </pc:sldChg>
      <pc:sldChg chg="addSp delSp modSp mod modTransition setBg modNotesTx">
        <pc:chgData name="John Yetter" userId="1636320acefccc58" providerId="LiveId" clId="{D415136E-EC64-4225-B68D-5F757DF04824}" dt="2020-06-16T13:08:40.445" v="1904"/>
        <pc:sldMkLst>
          <pc:docMk/>
          <pc:sldMk cId="3360346504" sldId="265"/>
        </pc:sldMkLst>
        <pc:spChg chg="mod">
          <ac:chgData name="John Yetter" userId="1636320acefccc58" providerId="LiveId" clId="{D415136E-EC64-4225-B68D-5F757DF04824}" dt="2020-06-15T18:19:58.875" v="1509" actId="1076"/>
          <ac:spMkLst>
            <pc:docMk/>
            <pc:sldMk cId="3360346504" sldId="265"/>
            <ac:spMk id="13" creationId="{90313CA6-3B9E-4B0A-8CA8-1058D0DA87DB}"/>
          </ac:spMkLst>
        </pc:spChg>
        <pc:spChg chg="del">
          <ac:chgData name="John Yetter" userId="1636320acefccc58" providerId="LiveId" clId="{D415136E-EC64-4225-B68D-5F757DF04824}" dt="2020-06-15T18:16:52.981" v="1385" actId="478"/>
          <ac:spMkLst>
            <pc:docMk/>
            <pc:sldMk cId="3360346504" sldId="265"/>
            <ac:spMk id="14" creationId="{61C82665-9042-4FE3-9E0D-E587B72CBFB2}"/>
          </ac:spMkLst>
        </pc:spChg>
        <pc:spChg chg="add mod">
          <ac:chgData name="John Yetter" userId="1636320acefccc58" providerId="LiveId" clId="{D415136E-EC64-4225-B68D-5F757DF04824}" dt="2020-06-15T17:12:40.449" v="369"/>
          <ac:spMkLst>
            <pc:docMk/>
            <pc:sldMk cId="3360346504" sldId="265"/>
            <ac:spMk id="25" creationId="{CBBD3AE2-0704-4350-86CB-9EDE2D0294C2}"/>
          </ac:spMkLst>
        </pc:spChg>
        <pc:spChg chg="add mod">
          <ac:chgData name="John Yetter" userId="1636320acefccc58" providerId="LiveId" clId="{D415136E-EC64-4225-B68D-5F757DF04824}" dt="2020-06-15T18:17:07.473" v="1409" actId="12788"/>
          <ac:spMkLst>
            <pc:docMk/>
            <pc:sldMk cId="3360346504" sldId="265"/>
            <ac:spMk id="26" creationId="{E53E0140-2A40-47C3-9B14-96835C450B82}"/>
          </ac:spMkLst>
        </pc:spChg>
        <pc:grpChg chg="del">
          <ac:chgData name="John Yetter" userId="1636320acefccc58" providerId="LiveId" clId="{D415136E-EC64-4225-B68D-5F757DF04824}" dt="2020-06-15T16:27:45.439" v="66" actId="478"/>
          <ac:grpSpMkLst>
            <pc:docMk/>
            <pc:sldMk cId="3360346504" sldId="265"/>
            <ac:grpSpMk id="15" creationId="{11718DE7-F328-403E-B5FD-D4DC96473534}"/>
          </ac:grpSpMkLst>
        </pc:grpChg>
        <pc:picChg chg="add del mod">
          <ac:chgData name="John Yetter" userId="1636320acefccc58" providerId="LiveId" clId="{D415136E-EC64-4225-B68D-5F757DF04824}" dt="2020-06-15T18:17:41.301" v="1420" actId="931"/>
          <ac:picMkLst>
            <pc:docMk/>
            <pc:sldMk cId="3360346504" sldId="265"/>
            <ac:picMk id="3" creationId="{A132E7A5-FF86-42A0-B86B-03BE861259A7}"/>
          </ac:picMkLst>
        </pc:picChg>
        <pc:picChg chg="add del mod">
          <ac:chgData name="John Yetter" userId="1636320acefccc58" providerId="LiveId" clId="{D415136E-EC64-4225-B68D-5F757DF04824}" dt="2020-06-15T18:17:56.004" v="1422" actId="931"/>
          <ac:picMkLst>
            <pc:docMk/>
            <pc:sldMk cId="3360346504" sldId="265"/>
            <ac:picMk id="5" creationId="{E811C3DA-CD57-4530-8438-D8359B1755FE}"/>
          </ac:picMkLst>
        </pc:picChg>
        <pc:picChg chg="add del mod modCrop">
          <ac:chgData name="John Yetter" userId="1636320acefccc58" providerId="LiveId" clId="{D415136E-EC64-4225-B68D-5F757DF04824}" dt="2020-06-15T18:19:04.275" v="1464" actId="478"/>
          <ac:picMkLst>
            <pc:docMk/>
            <pc:sldMk cId="3360346504" sldId="265"/>
            <ac:picMk id="7" creationId="{C7A01BC6-0CA2-4348-8595-43B377B54807}"/>
          </ac:picMkLst>
        </pc:picChg>
        <pc:picChg chg="add mod modCrop">
          <ac:chgData name="John Yetter" userId="1636320acefccc58" providerId="LiveId" clId="{D415136E-EC64-4225-B68D-5F757DF04824}" dt="2020-06-16T13:08:40.445" v="1904"/>
          <ac:picMkLst>
            <pc:docMk/>
            <pc:sldMk cId="3360346504" sldId="265"/>
            <ac:picMk id="9" creationId="{14BBFAD4-0EF6-4CC8-8A07-036883D5F7FF}"/>
          </ac:picMkLst>
        </pc:picChg>
      </pc:sldChg>
      <pc:sldChg chg="addSp delSp modSp mod modTransition modNotesTx">
        <pc:chgData name="John Yetter" userId="1636320acefccc58" providerId="LiveId" clId="{D415136E-EC64-4225-B68D-5F757DF04824}" dt="2020-06-16T13:15:45.622" v="1989" actId="29295"/>
        <pc:sldMkLst>
          <pc:docMk/>
          <pc:sldMk cId="3467524327" sldId="267"/>
        </pc:sldMkLst>
        <pc:spChg chg="del">
          <ac:chgData name="John Yetter" userId="1636320acefccc58" providerId="LiveId" clId="{D415136E-EC64-4225-B68D-5F757DF04824}" dt="2020-06-15T18:24:13.101" v="1597" actId="478"/>
          <ac:spMkLst>
            <pc:docMk/>
            <pc:sldMk cId="3467524327" sldId="267"/>
            <ac:spMk id="13" creationId="{3A54D42E-9ACE-484A-AC96-5680DA3712EB}"/>
          </ac:spMkLst>
        </pc:spChg>
        <pc:spChg chg="del mod">
          <ac:chgData name="John Yetter" userId="1636320acefccc58" providerId="LiveId" clId="{D415136E-EC64-4225-B68D-5F757DF04824}" dt="2020-06-15T18:23:38.244" v="1581" actId="478"/>
          <ac:spMkLst>
            <pc:docMk/>
            <pc:sldMk cId="3467524327" sldId="267"/>
            <ac:spMk id="14" creationId="{3DA93B17-67A9-4DB7-8A45-955444639017}"/>
          </ac:spMkLst>
        </pc:spChg>
        <pc:spChg chg="add mod">
          <ac:chgData name="John Yetter" userId="1636320acefccc58" providerId="LiveId" clId="{D415136E-EC64-4225-B68D-5F757DF04824}" dt="2020-06-15T17:12:52.312" v="375"/>
          <ac:spMkLst>
            <pc:docMk/>
            <pc:sldMk cId="3467524327" sldId="267"/>
            <ac:spMk id="25" creationId="{BF788316-F1A8-4158-A2DF-66D5455AC0E2}"/>
          </ac:spMkLst>
        </pc:spChg>
        <pc:spChg chg="add mod">
          <ac:chgData name="John Yetter" userId="1636320acefccc58" providerId="LiveId" clId="{D415136E-EC64-4225-B68D-5F757DF04824}" dt="2020-06-15T18:23:58.768" v="1596" actId="12788"/>
          <ac:spMkLst>
            <pc:docMk/>
            <pc:sldMk cId="3467524327" sldId="267"/>
            <ac:spMk id="26" creationId="{C33DE6CC-8A1B-4860-85A9-32CFB67E68CE}"/>
          </ac:spMkLst>
        </pc:spChg>
        <pc:spChg chg="add mod ord">
          <ac:chgData name="John Yetter" userId="1636320acefccc58" providerId="LiveId" clId="{D415136E-EC64-4225-B68D-5F757DF04824}" dt="2020-06-16T13:15:34.909" v="1987" actId="1076"/>
          <ac:spMkLst>
            <pc:docMk/>
            <pc:sldMk cId="3467524327" sldId="267"/>
            <ac:spMk id="27" creationId="{A3865567-8A49-46B4-A793-577FE00BE20D}"/>
          </ac:spMkLst>
        </pc:spChg>
        <pc:grpChg chg="del">
          <ac:chgData name="John Yetter" userId="1636320acefccc58" providerId="LiveId" clId="{D415136E-EC64-4225-B68D-5F757DF04824}" dt="2020-06-15T16:27:59.062" v="72" actId="478"/>
          <ac:grpSpMkLst>
            <pc:docMk/>
            <pc:sldMk cId="3467524327" sldId="267"/>
            <ac:grpSpMk id="15" creationId="{11718DE7-F328-403E-B5FD-D4DC96473534}"/>
          </ac:grpSpMkLst>
        </pc:grpChg>
        <pc:picChg chg="add mod">
          <ac:chgData name="John Yetter" userId="1636320acefccc58" providerId="LiveId" clId="{D415136E-EC64-4225-B68D-5F757DF04824}" dt="2020-06-16T13:15:45.622" v="1989" actId="29295"/>
          <ac:picMkLst>
            <pc:docMk/>
            <pc:sldMk cId="3467524327" sldId="267"/>
            <ac:picMk id="3" creationId="{38AE6975-DF62-43F4-A662-964766A01315}"/>
          </ac:picMkLst>
        </pc:picChg>
      </pc:sldChg>
      <pc:sldChg chg="addSp delSp modSp mod modTransition modNotesTx">
        <pc:chgData name="John Yetter" userId="1636320acefccc58" providerId="LiveId" clId="{D415136E-EC64-4225-B68D-5F757DF04824}" dt="2020-06-16T13:15:59.005" v="1991" actId="29295"/>
        <pc:sldMkLst>
          <pc:docMk/>
          <pc:sldMk cId="3623314961" sldId="268"/>
        </pc:sldMkLst>
        <pc:spChg chg="del">
          <ac:chgData name="John Yetter" userId="1636320acefccc58" providerId="LiveId" clId="{D415136E-EC64-4225-B68D-5F757DF04824}" dt="2020-06-15T18:25:36.994" v="1623" actId="478"/>
          <ac:spMkLst>
            <pc:docMk/>
            <pc:sldMk cId="3623314961" sldId="268"/>
            <ac:spMk id="12" creationId="{76EEC7B9-67DA-4496-BE36-42D4B95389D2}"/>
          </ac:spMkLst>
        </pc:spChg>
        <pc:spChg chg="del">
          <ac:chgData name="John Yetter" userId="1636320acefccc58" providerId="LiveId" clId="{D415136E-EC64-4225-B68D-5F757DF04824}" dt="2020-06-15T18:25:38.620" v="1624" actId="478"/>
          <ac:spMkLst>
            <pc:docMk/>
            <pc:sldMk cId="3623314961" sldId="268"/>
            <ac:spMk id="13" creationId="{66BFA052-7A6A-4E61-81BB-EC4318CF3153}"/>
          </ac:spMkLst>
        </pc:spChg>
        <pc:spChg chg="del">
          <ac:chgData name="John Yetter" userId="1636320acefccc58" providerId="LiveId" clId="{D415136E-EC64-4225-B68D-5F757DF04824}" dt="2020-06-15T18:24:44.036" v="1599" actId="478"/>
          <ac:spMkLst>
            <pc:docMk/>
            <pc:sldMk cId="3623314961" sldId="268"/>
            <ac:spMk id="14" creationId="{15DCD479-1A72-4B73-9DC9-D2C4BB04A9F4}"/>
          </ac:spMkLst>
        </pc:spChg>
        <pc:spChg chg="add mod">
          <ac:chgData name="John Yetter" userId="1636320acefccc58" providerId="LiveId" clId="{D415136E-EC64-4225-B68D-5F757DF04824}" dt="2020-06-15T17:12:53.179" v="376"/>
          <ac:spMkLst>
            <pc:docMk/>
            <pc:sldMk cId="3623314961" sldId="268"/>
            <ac:spMk id="25" creationId="{768617D5-D6F5-4065-B520-571AF25378D7}"/>
          </ac:spMkLst>
        </pc:spChg>
        <pc:spChg chg="add mod">
          <ac:chgData name="John Yetter" userId="1636320acefccc58" providerId="LiveId" clId="{D415136E-EC64-4225-B68D-5F757DF04824}" dt="2020-06-15T18:25:14.999" v="1618" actId="12788"/>
          <ac:spMkLst>
            <pc:docMk/>
            <pc:sldMk cId="3623314961" sldId="268"/>
            <ac:spMk id="26" creationId="{7A573845-FE19-49AB-8281-165B8D006923}"/>
          </ac:spMkLst>
        </pc:spChg>
        <pc:spChg chg="add mod">
          <ac:chgData name="John Yetter" userId="1636320acefccc58" providerId="LiveId" clId="{D415136E-EC64-4225-B68D-5F757DF04824}" dt="2020-06-16T13:14:35.567" v="1977" actId="113"/>
          <ac:spMkLst>
            <pc:docMk/>
            <pc:sldMk cId="3623314961" sldId="268"/>
            <ac:spMk id="27" creationId="{4BB51080-4BB7-4BC6-A551-B10E6428B7E0}"/>
          </ac:spMkLst>
        </pc:spChg>
        <pc:spChg chg="add mod">
          <ac:chgData name="John Yetter" userId="1636320acefccc58" providerId="LiveId" clId="{D415136E-EC64-4225-B68D-5F757DF04824}" dt="2020-06-16T13:15:11.677" v="1983" actId="207"/>
          <ac:spMkLst>
            <pc:docMk/>
            <pc:sldMk cId="3623314961" sldId="268"/>
            <ac:spMk id="28" creationId="{816C2118-EFC4-468E-A853-EE2D42791645}"/>
          </ac:spMkLst>
        </pc:spChg>
        <pc:grpChg chg="del">
          <ac:chgData name="John Yetter" userId="1636320acefccc58" providerId="LiveId" clId="{D415136E-EC64-4225-B68D-5F757DF04824}" dt="2020-06-15T16:28:01.815" v="73" actId="478"/>
          <ac:grpSpMkLst>
            <pc:docMk/>
            <pc:sldMk cId="3623314961" sldId="268"/>
            <ac:grpSpMk id="15" creationId="{11718DE7-F328-403E-B5FD-D4DC96473534}"/>
          </ac:grpSpMkLst>
        </pc:grpChg>
        <pc:picChg chg="add mod ord">
          <ac:chgData name="John Yetter" userId="1636320acefccc58" providerId="LiveId" clId="{D415136E-EC64-4225-B68D-5F757DF04824}" dt="2020-06-16T13:15:59.005" v="1991" actId="29295"/>
          <ac:picMkLst>
            <pc:docMk/>
            <pc:sldMk cId="3623314961" sldId="268"/>
            <ac:picMk id="3" creationId="{DB7D6FD2-777F-4277-889A-92DAEBE5C6FC}"/>
          </ac:picMkLst>
        </pc:picChg>
      </pc:sldChg>
      <pc:sldChg chg="addSp delSp modSp mod modTransition modNotesTx">
        <pc:chgData name="John Yetter" userId="1636320acefccc58" providerId="LiveId" clId="{D415136E-EC64-4225-B68D-5F757DF04824}" dt="2020-06-16T13:03:46.055" v="1887"/>
        <pc:sldMkLst>
          <pc:docMk/>
          <pc:sldMk cId="3647716254" sldId="270"/>
        </pc:sldMkLst>
        <pc:spChg chg="del">
          <ac:chgData name="John Yetter" userId="1636320acefccc58" providerId="LiveId" clId="{D415136E-EC64-4225-B68D-5F757DF04824}" dt="2020-06-15T18:29:35.107" v="1672" actId="478"/>
          <ac:spMkLst>
            <pc:docMk/>
            <pc:sldMk cId="3647716254" sldId="270"/>
            <ac:spMk id="13" creationId="{64376CC1-B7F0-4754-96FD-206DFD0AF74C}"/>
          </ac:spMkLst>
        </pc:spChg>
        <pc:spChg chg="del">
          <ac:chgData name="John Yetter" userId="1636320acefccc58" providerId="LiveId" clId="{D415136E-EC64-4225-B68D-5F757DF04824}" dt="2020-06-15T18:29:33.466" v="1671" actId="478"/>
          <ac:spMkLst>
            <pc:docMk/>
            <pc:sldMk cId="3647716254" sldId="270"/>
            <ac:spMk id="14" creationId="{403498E1-2B08-4C57-9A8B-2602A6263520}"/>
          </ac:spMkLst>
        </pc:spChg>
        <pc:spChg chg="add mod">
          <ac:chgData name="John Yetter" userId="1636320acefccc58" providerId="LiveId" clId="{D415136E-EC64-4225-B68D-5F757DF04824}" dt="2020-06-15T17:12:58.977" v="380"/>
          <ac:spMkLst>
            <pc:docMk/>
            <pc:sldMk cId="3647716254" sldId="270"/>
            <ac:spMk id="25" creationId="{A28A9671-AB28-48B5-8B7D-DE9C5464FB21}"/>
          </ac:spMkLst>
        </pc:spChg>
        <pc:spChg chg="add del mod">
          <ac:chgData name="John Yetter" userId="1636320acefccc58" providerId="LiveId" clId="{D415136E-EC64-4225-B68D-5F757DF04824}" dt="2020-06-15T18:29:42.572" v="1674"/>
          <ac:spMkLst>
            <pc:docMk/>
            <pc:sldMk cId="3647716254" sldId="270"/>
            <ac:spMk id="26" creationId="{ADAF0AD1-8DE9-49E9-9605-5FBF49F907AA}"/>
          </ac:spMkLst>
        </pc:spChg>
        <pc:spChg chg="add mod">
          <ac:chgData name="John Yetter" userId="1636320acefccc58" providerId="LiveId" clId="{D415136E-EC64-4225-B68D-5F757DF04824}" dt="2020-06-15T18:30:15.546" v="1708" actId="1076"/>
          <ac:spMkLst>
            <pc:docMk/>
            <pc:sldMk cId="3647716254" sldId="270"/>
            <ac:spMk id="27" creationId="{094E9562-C4B8-4809-B8AC-6B2D07CC9C61}"/>
          </ac:spMkLst>
        </pc:spChg>
        <pc:grpChg chg="del">
          <ac:chgData name="John Yetter" userId="1636320acefccc58" providerId="LiveId" clId="{D415136E-EC64-4225-B68D-5F757DF04824}" dt="2020-06-15T16:28:11.567" v="77" actId="478"/>
          <ac:grpSpMkLst>
            <pc:docMk/>
            <pc:sldMk cId="3647716254" sldId="270"/>
            <ac:grpSpMk id="15" creationId="{11718DE7-F328-403E-B5FD-D4DC96473534}"/>
          </ac:grpSpMkLst>
        </pc:grpChg>
      </pc:sldChg>
      <pc:sldChg chg="delSp del mod modNotesTx">
        <pc:chgData name="John Yetter" userId="1636320acefccc58" providerId="LiveId" clId="{D415136E-EC64-4225-B68D-5F757DF04824}" dt="2020-06-15T16:28:16.261" v="79" actId="47"/>
        <pc:sldMkLst>
          <pc:docMk/>
          <pc:sldMk cId="2284570259" sldId="271"/>
        </pc:sldMkLst>
        <pc:grpChg chg="del">
          <ac:chgData name="John Yetter" userId="1636320acefccc58" providerId="LiveId" clId="{D415136E-EC64-4225-B68D-5F757DF04824}" dt="2020-06-15T16:28:13.759" v="78" actId="478"/>
          <ac:grpSpMkLst>
            <pc:docMk/>
            <pc:sldMk cId="2284570259" sldId="271"/>
            <ac:grpSpMk id="15" creationId="{11718DE7-F328-403E-B5FD-D4DC96473534}"/>
          </ac:grpSpMkLst>
        </pc:grpChg>
      </pc:sldChg>
      <pc:sldChg chg="addSp delSp modSp mod modTransition">
        <pc:chgData name="John Yetter" userId="1636320acefccc58" providerId="LiveId" clId="{D415136E-EC64-4225-B68D-5F757DF04824}" dt="2020-06-16T13:03:46.055" v="1887"/>
        <pc:sldMkLst>
          <pc:docMk/>
          <pc:sldMk cId="3610401882" sldId="272"/>
        </pc:sldMkLst>
        <pc:spChg chg="mod">
          <ac:chgData name="John Yetter" userId="1636320acefccc58" providerId="LiveId" clId="{D415136E-EC64-4225-B68D-5F757DF04824}" dt="2020-06-15T18:13:41.743" v="1313" actId="207"/>
          <ac:spMkLst>
            <pc:docMk/>
            <pc:sldMk cId="3610401882" sldId="272"/>
            <ac:spMk id="13" creationId="{D29EE25B-22C1-4B85-8B07-1122CDC4705B}"/>
          </ac:spMkLst>
        </pc:spChg>
        <pc:spChg chg="add mod">
          <ac:chgData name="John Yetter" userId="1636320acefccc58" providerId="LiveId" clId="{D415136E-EC64-4225-B68D-5F757DF04824}" dt="2020-06-15T17:12:22.952" v="359"/>
          <ac:spMkLst>
            <pc:docMk/>
            <pc:sldMk cId="3610401882" sldId="272"/>
            <ac:spMk id="14" creationId="{5E5E3784-ADD9-478B-8245-106959D88DAE}"/>
          </ac:spMkLst>
        </pc:spChg>
        <pc:spChg chg="del">
          <ac:chgData name="John Yetter" userId="1636320acefccc58" providerId="LiveId" clId="{D415136E-EC64-4225-B68D-5F757DF04824}" dt="2020-06-15T18:09:32.171" v="1180" actId="478"/>
          <ac:spMkLst>
            <pc:docMk/>
            <pc:sldMk cId="3610401882" sldId="272"/>
            <ac:spMk id="25" creationId="{D16EC25E-FEA8-4B2F-A4EC-4DD0F80E4A01}"/>
          </ac:spMkLst>
        </pc:spChg>
        <pc:spChg chg="add mod">
          <ac:chgData name="John Yetter" userId="1636320acefccc58" providerId="LiveId" clId="{D415136E-EC64-4225-B68D-5F757DF04824}" dt="2020-06-15T18:09:49.905" v="1202" actId="12788"/>
          <ac:spMkLst>
            <pc:docMk/>
            <pc:sldMk cId="3610401882" sldId="272"/>
            <ac:spMk id="26" creationId="{CABE40BB-1420-4B46-BEBA-D9D7ACB5F3E0}"/>
          </ac:spMkLst>
        </pc:spChg>
        <pc:grpChg chg="del">
          <ac:chgData name="John Yetter" userId="1636320acefccc58" providerId="LiveId" clId="{D415136E-EC64-4225-B68D-5F757DF04824}" dt="2020-06-15T16:27:19.695" v="56" actId="478"/>
          <ac:grpSpMkLst>
            <pc:docMk/>
            <pc:sldMk cId="3610401882" sldId="272"/>
            <ac:grpSpMk id="15" creationId="{11718DE7-F328-403E-B5FD-D4DC96473534}"/>
          </ac:grpSpMkLst>
        </pc:grpChg>
        <pc:picChg chg="add mod ord">
          <ac:chgData name="John Yetter" userId="1636320acefccc58" providerId="LiveId" clId="{D415136E-EC64-4225-B68D-5F757DF04824}" dt="2020-06-15T18:14:05.612" v="1317" actId="29295"/>
          <ac:picMkLst>
            <pc:docMk/>
            <pc:sldMk cId="3610401882" sldId="272"/>
            <ac:picMk id="3" creationId="{6024D608-20B4-45A9-B705-AC3A48D1F39B}"/>
          </ac:picMkLst>
        </pc:picChg>
        <pc:picChg chg="add mod ord">
          <ac:chgData name="John Yetter" userId="1636320acefccc58" providerId="LiveId" clId="{D415136E-EC64-4225-B68D-5F757DF04824}" dt="2020-06-15T18:14:00.612" v="1315" actId="29295"/>
          <ac:picMkLst>
            <pc:docMk/>
            <pc:sldMk cId="3610401882" sldId="272"/>
            <ac:picMk id="5" creationId="{4A6F8ECC-3218-45D3-BB7C-1C34E933D2E7}"/>
          </ac:picMkLst>
        </pc:picChg>
      </pc:sldChg>
      <pc:sldChg chg="addSp delSp modSp mod modTransition modNotesTx">
        <pc:chgData name="John Yetter" userId="1636320acefccc58" providerId="LiveId" clId="{D415136E-EC64-4225-B68D-5F757DF04824}" dt="2020-06-16T13:12:32.077" v="1962" actId="1076"/>
        <pc:sldMkLst>
          <pc:docMk/>
          <pc:sldMk cId="3808198483" sldId="273"/>
        </pc:sldMkLst>
        <pc:spChg chg="mod">
          <ac:chgData name="John Yetter" userId="1636320acefccc58" providerId="LiveId" clId="{D415136E-EC64-4225-B68D-5F757DF04824}" dt="2020-06-16T13:12:32.077" v="1962" actId="1076"/>
          <ac:spMkLst>
            <pc:docMk/>
            <pc:sldMk cId="3808198483" sldId="273"/>
            <ac:spMk id="27" creationId="{0B7C60C5-B710-4B8B-B7B6-32C802FA45A2}"/>
          </ac:spMkLst>
        </pc:spChg>
        <pc:spChg chg="add mod">
          <ac:chgData name="John Yetter" userId="1636320acefccc58" providerId="LiveId" clId="{D415136E-EC64-4225-B68D-5F757DF04824}" dt="2020-06-15T17:12:26.770" v="361"/>
          <ac:spMkLst>
            <pc:docMk/>
            <pc:sldMk cId="3808198483" sldId="273"/>
            <ac:spMk id="28" creationId="{123A5D91-E9C2-4A0E-803A-D8E9C193186D}"/>
          </ac:spMkLst>
        </pc:spChg>
        <pc:spChg chg="add mod">
          <ac:chgData name="John Yetter" userId="1636320acefccc58" providerId="LiveId" clId="{D415136E-EC64-4225-B68D-5F757DF04824}" dt="2020-06-15T18:15:09.219" v="1353"/>
          <ac:spMkLst>
            <pc:docMk/>
            <pc:sldMk cId="3808198483" sldId="273"/>
            <ac:spMk id="29" creationId="{7F92168B-4399-4AE6-857B-99519D4FD539}"/>
          </ac:spMkLst>
        </pc:spChg>
        <pc:grpChg chg="del">
          <ac:chgData name="John Yetter" userId="1636320acefccc58" providerId="LiveId" clId="{D415136E-EC64-4225-B68D-5F757DF04824}" dt="2020-06-15T18:15:08.381" v="1352" actId="478"/>
          <ac:grpSpMkLst>
            <pc:docMk/>
            <pc:sldMk cId="3808198483" sldId="273"/>
            <ac:grpSpMk id="14" creationId="{4EBD024D-19D2-47B0-8001-83E9371ED960}"/>
          </ac:grpSpMkLst>
        </pc:grpChg>
        <pc:grpChg chg="del">
          <ac:chgData name="John Yetter" userId="1636320acefccc58" providerId="LiveId" clId="{D415136E-EC64-4225-B68D-5F757DF04824}" dt="2020-06-15T16:27:25.274" v="58" actId="478"/>
          <ac:grpSpMkLst>
            <pc:docMk/>
            <pc:sldMk cId="3808198483" sldId="273"/>
            <ac:grpSpMk id="15" creationId="{11718DE7-F328-403E-B5FD-D4DC96473534}"/>
          </ac:grpSpMkLst>
        </pc:grpChg>
      </pc:sldChg>
      <pc:sldChg chg="addSp delSp modSp mod modTransition modNotesTx">
        <pc:chgData name="John Yetter" userId="1636320acefccc58" providerId="LiveId" clId="{D415136E-EC64-4225-B68D-5F757DF04824}" dt="2020-06-16T13:03:46.055" v="1887"/>
        <pc:sldMkLst>
          <pc:docMk/>
          <pc:sldMk cId="2877985484" sldId="274"/>
        </pc:sldMkLst>
        <pc:spChg chg="del">
          <ac:chgData name="John Yetter" userId="1636320acefccc58" providerId="LiveId" clId="{D415136E-EC64-4225-B68D-5F757DF04824}" dt="2020-06-15T18:15:53.563" v="1358" actId="478"/>
          <ac:spMkLst>
            <pc:docMk/>
            <pc:sldMk cId="2877985484" sldId="274"/>
            <ac:spMk id="12" creationId="{9DAF3668-C2D1-419C-A659-FAF7B1ED27E4}"/>
          </ac:spMkLst>
        </pc:spChg>
        <pc:spChg chg="add mod">
          <ac:chgData name="John Yetter" userId="1636320acefccc58" providerId="LiveId" clId="{D415136E-EC64-4225-B68D-5F757DF04824}" dt="2020-06-15T17:12:32.544" v="364"/>
          <ac:spMkLst>
            <pc:docMk/>
            <pc:sldMk cId="2877985484" sldId="274"/>
            <ac:spMk id="25" creationId="{79C303F2-F693-4543-9F17-DB04CFA87103}"/>
          </ac:spMkLst>
        </pc:spChg>
        <pc:spChg chg="add mod">
          <ac:chgData name="John Yetter" userId="1636320acefccc58" providerId="LiveId" clId="{D415136E-EC64-4225-B68D-5F757DF04824}" dt="2020-06-15T18:16:07.068" v="1370" actId="12788"/>
          <ac:spMkLst>
            <pc:docMk/>
            <pc:sldMk cId="2877985484" sldId="274"/>
            <ac:spMk id="26" creationId="{F37266FB-EFF5-425C-AEF4-B03BAB343820}"/>
          </ac:spMkLst>
        </pc:spChg>
        <pc:grpChg chg="del">
          <ac:chgData name="John Yetter" userId="1636320acefccc58" providerId="LiveId" clId="{D415136E-EC64-4225-B68D-5F757DF04824}" dt="2020-06-15T16:27:33.888" v="61" actId="478"/>
          <ac:grpSpMkLst>
            <pc:docMk/>
            <pc:sldMk cId="2877985484" sldId="274"/>
            <ac:grpSpMk id="15" creationId="{11718DE7-F328-403E-B5FD-D4DC96473534}"/>
          </ac:grpSpMkLst>
        </pc:grpChg>
      </pc:sldChg>
      <pc:sldChg chg="addSp delSp modSp mod modTransition modNotesTx">
        <pc:chgData name="John Yetter" userId="1636320acefccc58" providerId="LiveId" clId="{D415136E-EC64-4225-B68D-5F757DF04824}" dt="2020-06-16T13:03:46.055" v="1887"/>
        <pc:sldMkLst>
          <pc:docMk/>
          <pc:sldMk cId="397126487" sldId="275"/>
        </pc:sldMkLst>
        <pc:spChg chg="del">
          <ac:chgData name="John Yetter" userId="1636320acefccc58" providerId="LiveId" clId="{D415136E-EC64-4225-B68D-5F757DF04824}" dt="2020-06-15T18:16:19.092" v="1373" actId="478"/>
          <ac:spMkLst>
            <pc:docMk/>
            <pc:sldMk cId="397126487" sldId="275"/>
            <ac:spMk id="26" creationId="{8DF5BCA5-C529-40F9-ACD6-6A8C4CB26652}"/>
          </ac:spMkLst>
        </pc:spChg>
        <pc:spChg chg="add mod">
          <ac:chgData name="John Yetter" userId="1636320acefccc58" providerId="LiveId" clId="{D415136E-EC64-4225-B68D-5F757DF04824}" dt="2020-06-15T17:12:35.701" v="366"/>
          <ac:spMkLst>
            <pc:docMk/>
            <pc:sldMk cId="397126487" sldId="275"/>
            <ac:spMk id="27" creationId="{C68C9830-F9DE-41F3-8F74-7493063637D8}"/>
          </ac:spMkLst>
        </pc:spChg>
        <pc:spChg chg="add mod">
          <ac:chgData name="John Yetter" userId="1636320acefccc58" providerId="LiveId" clId="{D415136E-EC64-4225-B68D-5F757DF04824}" dt="2020-06-15T18:16:22.883" v="1376" actId="20577"/>
          <ac:spMkLst>
            <pc:docMk/>
            <pc:sldMk cId="397126487" sldId="275"/>
            <ac:spMk id="28" creationId="{DCF0DAB6-824E-4270-8733-0D72B42B0293}"/>
          </ac:spMkLst>
        </pc:spChg>
        <pc:grpChg chg="del">
          <ac:chgData name="John Yetter" userId="1636320acefccc58" providerId="LiveId" clId="{D415136E-EC64-4225-B68D-5F757DF04824}" dt="2020-06-15T16:27:37.727" v="63" actId="478"/>
          <ac:grpSpMkLst>
            <pc:docMk/>
            <pc:sldMk cId="397126487" sldId="275"/>
            <ac:grpSpMk id="15" creationId="{11718DE7-F328-403E-B5FD-D4DC96473534}"/>
          </ac:grpSpMkLst>
        </pc:grpChg>
      </pc:sldChg>
      <pc:sldChg chg="addSp delSp modSp mod modTransition modNotesTx">
        <pc:chgData name="John Yetter" userId="1636320acefccc58" providerId="LiveId" clId="{D415136E-EC64-4225-B68D-5F757DF04824}" dt="2020-06-16T13:03:46.055" v="1887"/>
        <pc:sldMkLst>
          <pc:docMk/>
          <pc:sldMk cId="2380368320" sldId="276"/>
        </pc:sldMkLst>
        <pc:spChg chg="del">
          <ac:chgData name="John Yetter" userId="1636320acefccc58" providerId="LiveId" clId="{D415136E-EC64-4225-B68D-5F757DF04824}" dt="2020-06-15T18:16:27.382" v="1377" actId="478"/>
          <ac:spMkLst>
            <pc:docMk/>
            <pc:sldMk cId="2380368320" sldId="276"/>
            <ac:spMk id="26" creationId="{1A8A6A27-DA28-434E-A1FF-8B55DDD89AD1}"/>
          </ac:spMkLst>
        </pc:spChg>
        <pc:spChg chg="add mod">
          <ac:chgData name="John Yetter" userId="1636320acefccc58" providerId="LiveId" clId="{D415136E-EC64-4225-B68D-5F757DF04824}" dt="2020-06-15T17:12:37.132" v="367"/>
          <ac:spMkLst>
            <pc:docMk/>
            <pc:sldMk cId="2380368320" sldId="276"/>
            <ac:spMk id="27" creationId="{5FAA60F5-3C77-4E21-93B2-29E11C4BFF63}"/>
          </ac:spMkLst>
        </pc:spChg>
        <pc:spChg chg="add mod">
          <ac:chgData name="John Yetter" userId="1636320acefccc58" providerId="LiveId" clId="{D415136E-EC64-4225-B68D-5F757DF04824}" dt="2020-06-15T18:16:30.940" v="1380" actId="20577"/>
          <ac:spMkLst>
            <pc:docMk/>
            <pc:sldMk cId="2380368320" sldId="276"/>
            <ac:spMk id="28" creationId="{A072CD16-3BC7-4DAD-B831-C14F5456DAE9}"/>
          </ac:spMkLst>
        </pc:spChg>
        <pc:grpChg chg="del">
          <ac:chgData name="John Yetter" userId="1636320acefccc58" providerId="LiveId" clId="{D415136E-EC64-4225-B68D-5F757DF04824}" dt="2020-06-15T16:27:40.118" v="64" actId="478"/>
          <ac:grpSpMkLst>
            <pc:docMk/>
            <pc:sldMk cId="2380368320" sldId="276"/>
            <ac:grpSpMk id="15" creationId="{11718DE7-F328-403E-B5FD-D4DC96473534}"/>
          </ac:grpSpMkLst>
        </pc:grpChg>
      </pc:sldChg>
      <pc:sldChg chg="addSp delSp modSp mod modTransition modNotesTx">
        <pc:chgData name="John Yetter" userId="1636320acefccc58" providerId="LiveId" clId="{D415136E-EC64-4225-B68D-5F757DF04824}" dt="2020-06-16T13:03:46.055" v="1887"/>
        <pc:sldMkLst>
          <pc:docMk/>
          <pc:sldMk cId="1891408853" sldId="278"/>
        </pc:sldMkLst>
        <pc:spChg chg="del">
          <ac:chgData name="John Yetter" userId="1636320acefccc58" providerId="LiveId" clId="{D415136E-EC64-4225-B68D-5F757DF04824}" dt="2020-06-15T18:16:45.083" v="1381" actId="478"/>
          <ac:spMkLst>
            <pc:docMk/>
            <pc:sldMk cId="1891408853" sldId="278"/>
            <ac:spMk id="25" creationId="{E711F2CE-5F8E-4BF1-BB2C-AA968D212533}"/>
          </ac:spMkLst>
        </pc:spChg>
        <pc:spChg chg="add mod">
          <ac:chgData name="John Yetter" userId="1636320acefccc58" providerId="LiveId" clId="{D415136E-EC64-4225-B68D-5F757DF04824}" dt="2020-06-15T17:12:38.617" v="368"/>
          <ac:spMkLst>
            <pc:docMk/>
            <pc:sldMk cId="1891408853" sldId="278"/>
            <ac:spMk id="26" creationId="{67DAB711-78FE-4416-B768-86A8B21B0E73}"/>
          </ac:spMkLst>
        </pc:spChg>
        <pc:spChg chg="add mod">
          <ac:chgData name="John Yetter" userId="1636320acefccc58" providerId="LiveId" clId="{D415136E-EC64-4225-B68D-5F757DF04824}" dt="2020-06-15T18:16:48.187" v="1384" actId="20577"/>
          <ac:spMkLst>
            <pc:docMk/>
            <pc:sldMk cId="1891408853" sldId="278"/>
            <ac:spMk id="27" creationId="{C093ECF1-C2C4-404F-B232-528DE88BE604}"/>
          </ac:spMkLst>
        </pc:spChg>
        <pc:grpChg chg="del">
          <ac:chgData name="John Yetter" userId="1636320acefccc58" providerId="LiveId" clId="{D415136E-EC64-4225-B68D-5F757DF04824}" dt="2020-06-15T16:27:43.231" v="65" actId="478"/>
          <ac:grpSpMkLst>
            <pc:docMk/>
            <pc:sldMk cId="1891408853" sldId="278"/>
            <ac:grpSpMk id="15" creationId="{11718DE7-F328-403E-B5FD-D4DC96473534}"/>
          </ac:grpSpMkLst>
        </pc:grpChg>
      </pc:sldChg>
      <pc:sldChg chg="addSp delSp modSp del mod modNotesTx">
        <pc:chgData name="John Yetter" userId="1636320acefccc58" providerId="LiveId" clId="{D415136E-EC64-4225-B68D-5F757DF04824}" dt="2020-06-15T18:21:06.403" v="1557" actId="47"/>
        <pc:sldMkLst>
          <pc:docMk/>
          <pc:sldMk cId="2256048907" sldId="279"/>
        </pc:sldMkLst>
        <pc:spChg chg="add mod">
          <ac:chgData name="John Yetter" userId="1636320acefccc58" providerId="LiveId" clId="{D415136E-EC64-4225-B68D-5F757DF04824}" dt="2020-06-15T17:12:44.464" v="371"/>
          <ac:spMkLst>
            <pc:docMk/>
            <pc:sldMk cId="2256048907" sldId="279"/>
            <ac:spMk id="26" creationId="{4E62ABCC-CD59-4ED3-8B88-D38AD3A6D215}"/>
          </ac:spMkLst>
        </pc:spChg>
        <pc:grpChg chg="del">
          <ac:chgData name="John Yetter" userId="1636320acefccc58" providerId="LiveId" clId="{D415136E-EC64-4225-B68D-5F757DF04824}" dt="2020-06-15T16:27:49.960" v="68" actId="478"/>
          <ac:grpSpMkLst>
            <pc:docMk/>
            <pc:sldMk cId="2256048907" sldId="279"/>
            <ac:grpSpMk id="15" creationId="{11718DE7-F328-403E-B5FD-D4DC96473534}"/>
          </ac:grpSpMkLst>
        </pc:grpChg>
      </pc:sldChg>
      <pc:sldChg chg="addSp delSp modSp mod modTransition modNotesTx">
        <pc:chgData name="John Yetter" userId="1636320acefccc58" providerId="LiveId" clId="{D415136E-EC64-4225-B68D-5F757DF04824}" dt="2020-06-16T13:03:46.055" v="1887"/>
        <pc:sldMkLst>
          <pc:docMk/>
          <pc:sldMk cId="3000380259" sldId="280"/>
        </pc:sldMkLst>
        <pc:spChg chg="add mod">
          <ac:chgData name="John Yetter" userId="1636320acefccc58" providerId="LiveId" clId="{D415136E-EC64-4225-B68D-5F757DF04824}" dt="2020-06-15T17:12:08.792" v="349"/>
          <ac:spMkLst>
            <pc:docMk/>
            <pc:sldMk cId="3000380259" sldId="280"/>
            <ac:spMk id="13" creationId="{559D878C-4DDA-4E33-91DA-502F84A9CDA8}"/>
          </ac:spMkLst>
        </pc:spChg>
        <pc:spChg chg="mod">
          <ac:chgData name="John Yetter" userId="1636320acefccc58" providerId="LiveId" clId="{D415136E-EC64-4225-B68D-5F757DF04824}" dt="2020-06-15T17:46:00.524" v="870" actId="12788"/>
          <ac:spMkLst>
            <pc:docMk/>
            <pc:sldMk cId="3000380259" sldId="280"/>
            <ac:spMk id="14" creationId="{D68C4E03-08C1-479F-AFD7-AE63848459F2}"/>
          </ac:spMkLst>
        </pc:spChg>
        <pc:grpChg chg="del">
          <ac:chgData name="John Yetter" userId="1636320acefccc58" providerId="LiveId" clId="{D415136E-EC64-4225-B68D-5F757DF04824}" dt="2020-06-15T16:26:53.959" v="46" actId="478"/>
          <ac:grpSpMkLst>
            <pc:docMk/>
            <pc:sldMk cId="3000380259" sldId="280"/>
            <ac:grpSpMk id="15" creationId="{11718DE7-F328-403E-B5FD-D4DC96473534}"/>
          </ac:grpSpMkLst>
        </pc:grpChg>
        <pc:picChg chg="add mod">
          <ac:chgData name="John Yetter" userId="1636320acefccc58" providerId="LiveId" clId="{D415136E-EC64-4225-B68D-5F757DF04824}" dt="2020-06-15T18:38:51.701" v="1759"/>
          <ac:picMkLst>
            <pc:docMk/>
            <pc:sldMk cId="3000380259" sldId="280"/>
            <ac:picMk id="25" creationId="{6EE840FF-4CC8-49E4-807B-B42D16B11D3D}"/>
          </ac:picMkLst>
        </pc:picChg>
      </pc:sldChg>
      <pc:sldChg chg="addSp delSp modSp mod modTransition modNotesTx">
        <pc:chgData name="John Yetter" userId="1636320acefccc58" providerId="LiveId" clId="{D415136E-EC64-4225-B68D-5F757DF04824}" dt="2020-06-16T13:03:46.055" v="1887"/>
        <pc:sldMkLst>
          <pc:docMk/>
          <pc:sldMk cId="1679461179" sldId="281"/>
        </pc:sldMkLst>
        <pc:spChg chg="add mod">
          <ac:chgData name="John Yetter" userId="1636320acefccc58" providerId="LiveId" clId="{D415136E-EC64-4225-B68D-5F757DF04824}" dt="2020-06-15T17:12:18.768" v="356"/>
          <ac:spMkLst>
            <pc:docMk/>
            <pc:sldMk cId="1679461179" sldId="281"/>
            <ac:spMk id="13" creationId="{82477C78-00B9-4C53-9D84-B954D5D1E283}"/>
          </ac:spMkLst>
        </pc:spChg>
        <pc:spChg chg="mod">
          <ac:chgData name="John Yetter" userId="1636320acefccc58" providerId="LiveId" clId="{D415136E-EC64-4225-B68D-5F757DF04824}" dt="2020-06-15T17:56:22.870" v="1109" actId="12788"/>
          <ac:spMkLst>
            <pc:docMk/>
            <pc:sldMk cId="1679461179" sldId="281"/>
            <ac:spMk id="14" creationId="{D68C4E03-08C1-479F-AFD7-AE63848459F2}"/>
          </ac:spMkLst>
        </pc:spChg>
        <pc:grpChg chg="del">
          <ac:chgData name="John Yetter" userId="1636320acefccc58" providerId="LiveId" clId="{D415136E-EC64-4225-B68D-5F757DF04824}" dt="2020-06-15T16:27:11.311" v="53" actId="478"/>
          <ac:grpSpMkLst>
            <pc:docMk/>
            <pc:sldMk cId="1679461179" sldId="281"/>
            <ac:grpSpMk id="15" creationId="{11718DE7-F328-403E-B5FD-D4DC96473534}"/>
          </ac:grpSpMkLst>
        </pc:grpChg>
        <pc:picChg chg="add mod">
          <ac:chgData name="John Yetter" userId="1636320acefccc58" providerId="LiveId" clId="{D415136E-EC64-4225-B68D-5F757DF04824}" dt="2020-06-15T18:38:54.565" v="1760"/>
          <ac:picMkLst>
            <pc:docMk/>
            <pc:sldMk cId="1679461179" sldId="281"/>
            <ac:picMk id="25" creationId="{06A5FE2B-0E6A-4E95-AD29-85D4B3AC5D0E}"/>
          </ac:picMkLst>
        </pc:picChg>
      </pc:sldChg>
      <pc:sldChg chg="addSp delSp modSp mod modTransition modNotesTx">
        <pc:chgData name="John Yetter" userId="1636320acefccc58" providerId="LiveId" clId="{D415136E-EC64-4225-B68D-5F757DF04824}" dt="2020-06-16T13:03:46.055" v="1887"/>
        <pc:sldMkLst>
          <pc:docMk/>
          <pc:sldMk cId="3236296692" sldId="282"/>
        </pc:sldMkLst>
        <pc:spChg chg="add mod">
          <ac:chgData name="John Yetter" userId="1636320acefccc58" providerId="LiveId" clId="{D415136E-EC64-4225-B68D-5F757DF04824}" dt="2020-06-15T17:12:42.127" v="370"/>
          <ac:spMkLst>
            <pc:docMk/>
            <pc:sldMk cId="3236296692" sldId="282"/>
            <ac:spMk id="13" creationId="{8166619C-411D-4477-9728-1E481F764826}"/>
          </ac:spMkLst>
        </pc:spChg>
        <pc:spChg chg="mod">
          <ac:chgData name="John Yetter" userId="1636320acefccc58" providerId="LiveId" clId="{D415136E-EC64-4225-B68D-5F757DF04824}" dt="2020-06-15T18:20:32.955" v="1540" actId="12788"/>
          <ac:spMkLst>
            <pc:docMk/>
            <pc:sldMk cId="3236296692" sldId="282"/>
            <ac:spMk id="14" creationId="{D68C4E03-08C1-479F-AFD7-AE63848459F2}"/>
          </ac:spMkLst>
        </pc:spChg>
        <pc:grpChg chg="del">
          <ac:chgData name="John Yetter" userId="1636320acefccc58" providerId="LiveId" clId="{D415136E-EC64-4225-B68D-5F757DF04824}" dt="2020-06-15T16:27:47.312" v="67" actId="478"/>
          <ac:grpSpMkLst>
            <pc:docMk/>
            <pc:sldMk cId="3236296692" sldId="282"/>
            <ac:grpSpMk id="15" creationId="{11718DE7-F328-403E-B5FD-D4DC96473534}"/>
          </ac:grpSpMkLst>
        </pc:grpChg>
        <pc:picChg chg="add mod">
          <ac:chgData name="John Yetter" userId="1636320acefccc58" providerId="LiveId" clId="{D415136E-EC64-4225-B68D-5F757DF04824}" dt="2020-06-15T18:39:00.294" v="1761"/>
          <ac:picMkLst>
            <pc:docMk/>
            <pc:sldMk cId="3236296692" sldId="282"/>
            <ac:picMk id="25" creationId="{CF795EFF-17C8-4FAA-9DF1-1D48D7B88739}"/>
          </ac:picMkLst>
        </pc:picChg>
      </pc:sldChg>
      <pc:sldChg chg="addSp delSp modSp del mod modNotesTx">
        <pc:chgData name="John Yetter" userId="1636320acefccc58" providerId="LiveId" clId="{D415136E-EC64-4225-B68D-5F757DF04824}" dt="2020-06-16T13:02:08.918" v="1878" actId="47"/>
        <pc:sldMkLst>
          <pc:docMk/>
          <pc:sldMk cId="1496120908" sldId="283"/>
        </pc:sldMkLst>
        <pc:spChg chg="mod">
          <ac:chgData name="John Yetter" userId="1636320acefccc58" providerId="LiveId" clId="{D415136E-EC64-4225-B68D-5F757DF04824}" dt="2020-06-15T17:52:09.858" v="965" actId="207"/>
          <ac:spMkLst>
            <pc:docMk/>
            <pc:sldMk cId="1496120908" sldId="283"/>
            <ac:spMk id="25" creationId="{F2C42DDF-327B-4D92-A5B7-E5AE27BDF2D2}"/>
          </ac:spMkLst>
        </pc:spChg>
        <pc:spChg chg="del">
          <ac:chgData name="John Yetter" userId="1636320acefccc58" providerId="LiveId" clId="{D415136E-EC64-4225-B68D-5F757DF04824}" dt="2020-06-15T17:49:38.772" v="930" actId="478"/>
          <ac:spMkLst>
            <pc:docMk/>
            <pc:sldMk cId="1496120908" sldId="283"/>
            <ac:spMk id="26" creationId="{6EBEE8EF-5976-4B36-B325-1DD704798073}"/>
          </ac:spMkLst>
        </pc:spChg>
        <pc:spChg chg="add mod">
          <ac:chgData name="John Yetter" userId="1636320acefccc58" providerId="LiveId" clId="{D415136E-EC64-4225-B68D-5F757DF04824}" dt="2020-06-15T17:12:15.232" v="353"/>
          <ac:spMkLst>
            <pc:docMk/>
            <pc:sldMk cId="1496120908" sldId="283"/>
            <ac:spMk id="27" creationId="{CE745A8B-B0D9-4F57-BC09-E0B720C11D60}"/>
          </ac:spMkLst>
        </pc:spChg>
        <pc:spChg chg="add mod">
          <ac:chgData name="John Yetter" userId="1636320acefccc58" providerId="LiveId" clId="{D415136E-EC64-4225-B68D-5F757DF04824}" dt="2020-06-16T12:53:20.113" v="1786" actId="12788"/>
          <ac:spMkLst>
            <pc:docMk/>
            <pc:sldMk cId="1496120908" sldId="283"/>
            <ac:spMk id="28" creationId="{C5089DC0-669A-4813-A428-58E3BF6CF342}"/>
          </ac:spMkLst>
        </pc:spChg>
        <pc:grpChg chg="del">
          <ac:chgData name="John Yetter" userId="1636320acefccc58" providerId="LiveId" clId="{D415136E-EC64-4225-B68D-5F757DF04824}" dt="2020-06-15T16:27:03.471" v="50" actId="478"/>
          <ac:grpSpMkLst>
            <pc:docMk/>
            <pc:sldMk cId="1496120908" sldId="283"/>
            <ac:grpSpMk id="15" creationId="{11718DE7-F328-403E-B5FD-D4DC96473534}"/>
          </ac:grpSpMkLst>
        </pc:grpChg>
        <pc:graphicFrameChg chg="mod modGraphic">
          <ac:chgData name="John Yetter" userId="1636320acefccc58" providerId="LiveId" clId="{D415136E-EC64-4225-B68D-5F757DF04824}" dt="2020-06-15T17:50:56.059" v="949" actId="1076"/>
          <ac:graphicFrameMkLst>
            <pc:docMk/>
            <pc:sldMk cId="1496120908" sldId="283"/>
            <ac:graphicFrameMk id="14" creationId="{5DBD116D-2A3A-4EB6-9A6E-0F33BE06D1ED}"/>
          </ac:graphicFrameMkLst>
        </pc:graphicFrameChg>
      </pc:sldChg>
      <pc:sldChg chg="addSp delSp modSp mod modTransition modAnim modNotesTx">
        <pc:chgData name="John Yetter" userId="1636320acefccc58" providerId="LiveId" clId="{D415136E-EC64-4225-B68D-5F757DF04824}" dt="2020-06-16T13:03:46.055" v="1887"/>
        <pc:sldMkLst>
          <pc:docMk/>
          <pc:sldMk cId="1741767430" sldId="284"/>
        </pc:sldMkLst>
        <pc:spChg chg="add mod">
          <ac:chgData name="John Yetter" userId="1636320acefccc58" providerId="LiveId" clId="{D415136E-EC64-4225-B68D-5F757DF04824}" dt="2020-06-16T12:57:19.384" v="1824" actId="1076"/>
          <ac:spMkLst>
            <pc:docMk/>
            <pc:sldMk cId="1741767430" sldId="284"/>
            <ac:spMk id="7" creationId="{628372DC-2925-4016-9883-778F8683FA4F}"/>
          </ac:spMkLst>
        </pc:spChg>
        <pc:spChg chg="mod">
          <ac:chgData name="John Yetter" userId="1636320acefccc58" providerId="LiveId" clId="{D415136E-EC64-4225-B68D-5F757DF04824}" dt="2020-06-16T13:00:40.629" v="1863" actId="1076"/>
          <ac:spMkLst>
            <pc:docMk/>
            <pc:sldMk cId="1741767430" sldId="284"/>
            <ac:spMk id="25" creationId="{07143E6B-61A5-4D52-AAA2-FEEF21E7F48D}"/>
          </ac:spMkLst>
        </pc:spChg>
        <pc:spChg chg="del">
          <ac:chgData name="John Yetter" userId="1636320acefccc58" providerId="LiveId" clId="{D415136E-EC64-4225-B68D-5F757DF04824}" dt="2020-06-15T17:49:44.613" v="932" actId="478"/>
          <ac:spMkLst>
            <pc:docMk/>
            <pc:sldMk cId="1741767430" sldId="284"/>
            <ac:spMk id="27" creationId="{E63736CE-00C9-44DE-8AA6-88513746D11D}"/>
          </ac:spMkLst>
        </pc:spChg>
        <pc:spChg chg="add mod">
          <ac:chgData name="John Yetter" userId="1636320acefccc58" providerId="LiveId" clId="{D415136E-EC64-4225-B68D-5F757DF04824}" dt="2020-06-15T17:12:16.027" v="354"/>
          <ac:spMkLst>
            <pc:docMk/>
            <pc:sldMk cId="1741767430" sldId="284"/>
            <ac:spMk id="28" creationId="{2D17AABF-1F77-4C0F-959C-EA1A39DF5E50}"/>
          </ac:spMkLst>
        </pc:spChg>
        <pc:spChg chg="add del mod">
          <ac:chgData name="John Yetter" userId="1636320acefccc58" providerId="LiveId" clId="{D415136E-EC64-4225-B68D-5F757DF04824}" dt="2020-06-15T17:50:20.173" v="944" actId="478"/>
          <ac:spMkLst>
            <pc:docMk/>
            <pc:sldMk cId="1741767430" sldId="284"/>
            <ac:spMk id="29" creationId="{029A6E1A-CE85-4930-8436-A06D7A237339}"/>
          </ac:spMkLst>
        </pc:spChg>
        <pc:spChg chg="add mod">
          <ac:chgData name="John Yetter" userId="1636320acefccc58" providerId="LiveId" clId="{D415136E-EC64-4225-B68D-5F757DF04824}" dt="2020-06-16T12:55:41.385" v="1812" actId="12788"/>
          <ac:spMkLst>
            <pc:docMk/>
            <pc:sldMk cId="1741767430" sldId="284"/>
            <ac:spMk id="30" creationId="{68DE4D0B-0B24-46AC-8B7A-742FC58724FF}"/>
          </ac:spMkLst>
        </pc:spChg>
        <pc:grpChg chg="del">
          <ac:chgData name="John Yetter" userId="1636320acefccc58" providerId="LiveId" clId="{D415136E-EC64-4225-B68D-5F757DF04824}" dt="2020-06-15T16:27:05.823" v="51" actId="478"/>
          <ac:grpSpMkLst>
            <pc:docMk/>
            <pc:sldMk cId="1741767430" sldId="284"/>
            <ac:grpSpMk id="15" creationId="{11718DE7-F328-403E-B5FD-D4DC96473534}"/>
          </ac:grpSpMkLst>
        </pc:grpChg>
        <pc:graphicFrameChg chg="add mod modGraphic">
          <ac:chgData name="John Yetter" userId="1636320acefccc58" providerId="LiveId" clId="{D415136E-EC64-4225-B68D-5F757DF04824}" dt="2020-06-16T13:00:53.154" v="1866" actId="14100"/>
          <ac:graphicFrameMkLst>
            <pc:docMk/>
            <pc:sldMk cId="1741767430" sldId="284"/>
            <ac:graphicFrameMk id="6" creationId="{638811B6-F819-4482-A2E5-38C59971A0E9}"/>
          </ac:graphicFrameMkLst>
        </pc:graphicFrameChg>
        <pc:graphicFrameChg chg="mod modGraphic">
          <ac:chgData name="John Yetter" userId="1636320acefccc58" providerId="LiveId" clId="{D415136E-EC64-4225-B68D-5F757DF04824}" dt="2020-06-16T13:01:56.734" v="1875" actId="404"/>
          <ac:graphicFrameMkLst>
            <pc:docMk/>
            <pc:sldMk cId="1741767430" sldId="284"/>
            <ac:graphicFrameMk id="26" creationId="{99474402-5DCD-493A-B1F4-09D620620B3D}"/>
          </ac:graphicFrameMkLst>
        </pc:graphicFrameChg>
      </pc:sldChg>
      <pc:sldChg chg="addSp delSp modSp mod modTransition modNotesTx">
        <pc:chgData name="John Yetter" userId="1636320acefccc58" providerId="LiveId" clId="{D415136E-EC64-4225-B68D-5F757DF04824}" dt="2020-06-16T13:03:46.055" v="1887"/>
        <pc:sldMkLst>
          <pc:docMk/>
          <pc:sldMk cId="2472592079" sldId="285"/>
        </pc:sldMkLst>
        <pc:spChg chg="add mod">
          <ac:chgData name="John Yetter" userId="1636320acefccc58" providerId="LiveId" clId="{D415136E-EC64-4225-B68D-5F757DF04824}" dt="2020-06-15T17:12:50.154" v="374"/>
          <ac:spMkLst>
            <pc:docMk/>
            <pc:sldMk cId="2472592079" sldId="285"/>
            <ac:spMk id="13" creationId="{BB184B59-F583-45A9-9E73-38B15850D791}"/>
          </ac:spMkLst>
        </pc:spChg>
        <pc:grpChg chg="del">
          <ac:chgData name="John Yetter" userId="1636320acefccc58" providerId="LiveId" clId="{D415136E-EC64-4225-B68D-5F757DF04824}" dt="2020-06-15T16:27:56.796" v="71" actId="478"/>
          <ac:grpSpMkLst>
            <pc:docMk/>
            <pc:sldMk cId="2472592079" sldId="285"/>
            <ac:grpSpMk id="15" creationId="{11718DE7-F328-403E-B5FD-D4DC96473534}"/>
          </ac:grpSpMkLst>
        </pc:grpChg>
        <pc:picChg chg="add mod">
          <ac:chgData name="John Yetter" userId="1636320acefccc58" providerId="LiveId" clId="{D415136E-EC64-4225-B68D-5F757DF04824}" dt="2020-06-15T18:39:02.790" v="1762"/>
          <ac:picMkLst>
            <pc:docMk/>
            <pc:sldMk cId="2472592079" sldId="285"/>
            <ac:picMk id="25" creationId="{F6799DB7-D248-4A81-BB1E-700525607DF3}"/>
          </ac:picMkLst>
        </pc:picChg>
      </pc:sldChg>
      <pc:sldChg chg="addSp delSp modSp mod modTransition modNotesTx">
        <pc:chgData name="John Yetter" userId="1636320acefccc58" providerId="LiveId" clId="{D415136E-EC64-4225-B68D-5F757DF04824}" dt="2020-06-16T13:03:46.055" v="1887"/>
        <pc:sldMkLst>
          <pc:docMk/>
          <pc:sldMk cId="3275839848" sldId="286"/>
        </pc:sldMkLst>
        <pc:spChg chg="del">
          <ac:chgData name="John Yetter" userId="1636320acefccc58" providerId="LiveId" clId="{D415136E-EC64-4225-B68D-5F757DF04824}" dt="2020-06-15T17:52:59.031" v="994" actId="478"/>
          <ac:spMkLst>
            <pc:docMk/>
            <pc:sldMk cId="3275839848" sldId="286"/>
            <ac:spMk id="13" creationId="{5893715C-62AA-4FD6-A972-08BBEE1D1773}"/>
          </ac:spMkLst>
        </pc:spChg>
        <pc:spChg chg="del">
          <ac:chgData name="John Yetter" userId="1636320acefccc58" providerId="LiveId" clId="{D415136E-EC64-4225-B68D-5F757DF04824}" dt="2020-06-15T17:52:43.115" v="975" actId="478"/>
          <ac:spMkLst>
            <pc:docMk/>
            <pc:sldMk cId="3275839848" sldId="286"/>
            <ac:spMk id="14" creationId="{E65896B1-1784-4CA1-9286-803FD06FCBC8}"/>
          </ac:spMkLst>
        </pc:spChg>
        <pc:spChg chg="mod">
          <ac:chgData name="John Yetter" userId="1636320acefccc58" providerId="LiveId" clId="{D415136E-EC64-4225-B68D-5F757DF04824}" dt="2020-06-15T17:53:02.996" v="995" actId="1076"/>
          <ac:spMkLst>
            <pc:docMk/>
            <pc:sldMk cId="3275839848" sldId="286"/>
            <ac:spMk id="25" creationId="{56283687-3687-4A93-8F01-B3E3886E9BF1}"/>
          </ac:spMkLst>
        </pc:spChg>
        <pc:spChg chg="mod">
          <ac:chgData name="John Yetter" userId="1636320acefccc58" providerId="LiveId" clId="{D415136E-EC64-4225-B68D-5F757DF04824}" dt="2020-06-15T17:53:06.468" v="996" actId="1076"/>
          <ac:spMkLst>
            <pc:docMk/>
            <pc:sldMk cId="3275839848" sldId="286"/>
            <ac:spMk id="26" creationId="{B7C9BEE4-90C3-45FC-82AA-A19452811DA3}"/>
          </ac:spMkLst>
        </pc:spChg>
        <pc:spChg chg="mod">
          <ac:chgData name="John Yetter" userId="1636320acefccc58" providerId="LiveId" clId="{D415136E-EC64-4225-B68D-5F757DF04824}" dt="2020-06-15T17:53:14.460" v="997" actId="1076"/>
          <ac:spMkLst>
            <pc:docMk/>
            <pc:sldMk cId="3275839848" sldId="286"/>
            <ac:spMk id="27" creationId="{B5AFA1E0-15A8-40E6-AD5F-D3AC85A92627}"/>
          </ac:spMkLst>
        </pc:spChg>
        <pc:spChg chg="add mod">
          <ac:chgData name="John Yetter" userId="1636320acefccc58" providerId="LiveId" clId="{D415136E-EC64-4225-B68D-5F757DF04824}" dt="2020-06-15T17:12:18.009" v="355"/>
          <ac:spMkLst>
            <pc:docMk/>
            <pc:sldMk cId="3275839848" sldId="286"/>
            <ac:spMk id="28" creationId="{C2D3BD74-A476-412B-BA47-06DBC906AD80}"/>
          </ac:spMkLst>
        </pc:spChg>
        <pc:spChg chg="add mod">
          <ac:chgData name="John Yetter" userId="1636320acefccc58" providerId="LiveId" clId="{D415136E-EC64-4225-B68D-5F757DF04824}" dt="2020-06-15T17:52:51.668" v="993" actId="20577"/>
          <ac:spMkLst>
            <pc:docMk/>
            <pc:sldMk cId="3275839848" sldId="286"/>
            <ac:spMk id="29" creationId="{BF0C9DF5-1653-4E7F-92FD-CB85051EAFC3}"/>
          </ac:spMkLst>
        </pc:spChg>
        <pc:grpChg chg="del">
          <ac:chgData name="John Yetter" userId="1636320acefccc58" providerId="LiveId" clId="{D415136E-EC64-4225-B68D-5F757DF04824}" dt="2020-06-15T16:27:09.523" v="52" actId="478"/>
          <ac:grpSpMkLst>
            <pc:docMk/>
            <pc:sldMk cId="3275839848" sldId="286"/>
            <ac:grpSpMk id="15" creationId="{11718DE7-F328-403E-B5FD-D4DC96473534}"/>
          </ac:grpSpMkLst>
        </pc:grpChg>
        <pc:picChg chg="add mod modCrop">
          <ac:chgData name="John Yetter" userId="1636320acefccc58" providerId="LiveId" clId="{D415136E-EC64-4225-B68D-5F757DF04824}" dt="2020-06-15T17:56:07.619" v="1094" actId="1076"/>
          <ac:picMkLst>
            <pc:docMk/>
            <pc:sldMk cId="3275839848" sldId="286"/>
            <ac:picMk id="3" creationId="{436F2014-7B9A-4387-A8D0-D3BC692F0945}"/>
          </ac:picMkLst>
        </pc:picChg>
        <pc:picChg chg="add mod">
          <ac:chgData name="John Yetter" userId="1636320acefccc58" providerId="LiveId" clId="{D415136E-EC64-4225-B68D-5F757DF04824}" dt="2020-06-15T17:56:05.187" v="1093" actId="1076"/>
          <ac:picMkLst>
            <pc:docMk/>
            <pc:sldMk cId="3275839848" sldId="286"/>
            <ac:picMk id="5" creationId="{F6E33663-ECDC-4133-9B83-E4E1DEF3E316}"/>
          </ac:picMkLst>
        </pc:picChg>
      </pc:sldChg>
      <pc:sldChg chg="addSp delSp modSp mod modTransition modNotesTx">
        <pc:chgData name="John Yetter" userId="1636320acefccc58" providerId="LiveId" clId="{D415136E-EC64-4225-B68D-5F757DF04824}" dt="2020-06-16T13:03:46.055" v="1887"/>
        <pc:sldMkLst>
          <pc:docMk/>
          <pc:sldMk cId="88935451" sldId="288"/>
        </pc:sldMkLst>
        <pc:spChg chg="add mod">
          <ac:chgData name="John Yetter" userId="1636320acefccc58" providerId="LiveId" clId="{D415136E-EC64-4225-B68D-5F757DF04824}" dt="2020-06-15T17:12:03.160" v="345"/>
          <ac:spMkLst>
            <pc:docMk/>
            <pc:sldMk cId="88935451" sldId="288"/>
            <ac:spMk id="13" creationId="{7E0770E7-D49B-441F-A4A4-E099B8A8D700}"/>
          </ac:spMkLst>
        </pc:spChg>
        <pc:grpChg chg="del">
          <ac:chgData name="John Yetter" userId="1636320acefccc58" providerId="LiveId" clId="{D415136E-EC64-4225-B68D-5F757DF04824}" dt="2020-06-15T16:26:43.606" v="42" actId="478"/>
          <ac:grpSpMkLst>
            <pc:docMk/>
            <pc:sldMk cId="88935451" sldId="288"/>
            <ac:grpSpMk id="15" creationId="{11718DE7-F328-403E-B5FD-D4DC96473534}"/>
          </ac:grpSpMkLst>
        </pc:grpChg>
        <pc:picChg chg="add mod ord">
          <ac:chgData name="John Yetter" userId="1636320acefccc58" providerId="LiveId" clId="{D415136E-EC64-4225-B68D-5F757DF04824}" dt="2020-06-15T18:38:43.172" v="1758" actId="167"/>
          <ac:picMkLst>
            <pc:docMk/>
            <pc:sldMk cId="88935451" sldId="288"/>
            <ac:picMk id="3" creationId="{188B8501-5509-4997-AE72-A96929F335E2}"/>
          </ac:picMkLst>
        </pc:picChg>
      </pc:sldChg>
      <pc:sldChg chg="addSp delSp modSp mod modTransition modNotesTx">
        <pc:chgData name="John Yetter" userId="1636320acefccc58" providerId="LiveId" clId="{D415136E-EC64-4225-B68D-5F757DF04824}" dt="2020-06-16T13:03:46.055" v="1887"/>
        <pc:sldMkLst>
          <pc:docMk/>
          <pc:sldMk cId="2492150841" sldId="289"/>
        </pc:sldMkLst>
        <pc:spChg chg="del">
          <ac:chgData name="John Yetter" userId="1636320acefccc58" providerId="LiveId" clId="{D415136E-EC64-4225-B68D-5F757DF04824}" dt="2020-06-15T17:47:09.820" v="885" actId="478"/>
          <ac:spMkLst>
            <pc:docMk/>
            <pc:sldMk cId="2492150841" sldId="289"/>
            <ac:spMk id="13" creationId="{5893715C-62AA-4FD6-A972-08BBEE1D1773}"/>
          </ac:spMkLst>
        </pc:spChg>
        <pc:spChg chg="del">
          <ac:chgData name="John Yetter" userId="1636320acefccc58" providerId="LiveId" clId="{D415136E-EC64-4225-B68D-5F757DF04824}" dt="2020-06-15T17:46:53.404" v="874" actId="478"/>
          <ac:spMkLst>
            <pc:docMk/>
            <pc:sldMk cId="2492150841" sldId="289"/>
            <ac:spMk id="14" creationId="{E65896B1-1784-4CA1-9286-803FD06FCBC8}"/>
          </ac:spMkLst>
        </pc:spChg>
        <pc:spChg chg="add mod">
          <ac:chgData name="John Yetter" userId="1636320acefccc58" providerId="LiveId" clId="{D415136E-EC64-4225-B68D-5F757DF04824}" dt="2020-06-15T17:12:11.920" v="351"/>
          <ac:spMkLst>
            <pc:docMk/>
            <pc:sldMk cId="2492150841" sldId="289"/>
            <ac:spMk id="25" creationId="{92505302-7DD9-4BF7-9A8E-E6185B460ED2}"/>
          </ac:spMkLst>
        </pc:spChg>
        <pc:spChg chg="mod">
          <ac:chgData name="John Yetter" userId="1636320acefccc58" providerId="LiveId" clId="{D415136E-EC64-4225-B68D-5F757DF04824}" dt="2020-06-15T17:48:26.093" v="900" actId="1076"/>
          <ac:spMkLst>
            <pc:docMk/>
            <pc:sldMk cId="2492150841" sldId="289"/>
            <ac:spMk id="26" creationId="{A1C8A7F4-96D8-4CE3-9E1E-174DA0178C3F}"/>
          </ac:spMkLst>
        </pc:spChg>
        <pc:spChg chg="mod">
          <ac:chgData name="John Yetter" userId="1636320acefccc58" providerId="LiveId" clId="{D415136E-EC64-4225-B68D-5F757DF04824}" dt="2020-06-15T17:48:26.093" v="900" actId="1076"/>
          <ac:spMkLst>
            <pc:docMk/>
            <pc:sldMk cId="2492150841" sldId="289"/>
            <ac:spMk id="27" creationId="{4BD5ABF1-1B1E-4CAC-9F8A-8ABCA91EE461}"/>
          </ac:spMkLst>
        </pc:spChg>
        <pc:spChg chg="mod">
          <ac:chgData name="John Yetter" userId="1636320acefccc58" providerId="LiveId" clId="{D415136E-EC64-4225-B68D-5F757DF04824}" dt="2020-06-15T17:48:26.093" v="900" actId="1076"/>
          <ac:spMkLst>
            <pc:docMk/>
            <pc:sldMk cId="2492150841" sldId="289"/>
            <ac:spMk id="28" creationId="{A5C1A9C0-84B8-43C3-A622-B55E645C1865}"/>
          </ac:spMkLst>
        </pc:spChg>
        <pc:spChg chg="mod">
          <ac:chgData name="John Yetter" userId="1636320acefccc58" providerId="LiveId" clId="{D415136E-EC64-4225-B68D-5F757DF04824}" dt="2020-06-15T17:48:26.093" v="900" actId="1076"/>
          <ac:spMkLst>
            <pc:docMk/>
            <pc:sldMk cId="2492150841" sldId="289"/>
            <ac:spMk id="29" creationId="{FE9AEFA0-A52C-46F6-A6A4-8FE3FA46379A}"/>
          </ac:spMkLst>
        </pc:spChg>
        <pc:spChg chg="add mod">
          <ac:chgData name="John Yetter" userId="1636320acefccc58" providerId="LiveId" clId="{D415136E-EC64-4225-B68D-5F757DF04824}" dt="2020-06-16T12:53:11.521" v="1785" actId="12788"/>
          <ac:spMkLst>
            <pc:docMk/>
            <pc:sldMk cId="2492150841" sldId="289"/>
            <ac:spMk id="30" creationId="{C502BDD8-4EAE-4A84-A2A0-EBE625BD6E5D}"/>
          </ac:spMkLst>
        </pc:spChg>
        <pc:grpChg chg="del">
          <ac:chgData name="John Yetter" userId="1636320acefccc58" providerId="LiveId" clId="{D415136E-EC64-4225-B68D-5F757DF04824}" dt="2020-06-15T16:26:58.407" v="48" actId="478"/>
          <ac:grpSpMkLst>
            <pc:docMk/>
            <pc:sldMk cId="2492150841" sldId="289"/>
            <ac:grpSpMk id="15" creationId="{11718DE7-F328-403E-B5FD-D4DC96473534}"/>
          </ac:grpSpMkLst>
        </pc:grpChg>
      </pc:sldChg>
      <pc:sldChg chg="addSp delSp modSp mod modTransition modNotesTx">
        <pc:chgData name="John Yetter" userId="1636320acefccc58" providerId="LiveId" clId="{D415136E-EC64-4225-B68D-5F757DF04824}" dt="2020-06-16T13:03:46.055" v="1887"/>
        <pc:sldMkLst>
          <pc:docMk/>
          <pc:sldMk cId="2008386150" sldId="290"/>
        </pc:sldMkLst>
        <pc:spChg chg="del">
          <ac:chgData name="John Yetter" userId="1636320acefccc58" providerId="LiveId" clId="{D415136E-EC64-4225-B68D-5F757DF04824}" dt="2020-06-15T17:48:43.676" v="901" actId="478"/>
          <ac:spMkLst>
            <pc:docMk/>
            <pc:sldMk cId="2008386150" sldId="290"/>
            <ac:spMk id="14" creationId="{E65896B1-1784-4CA1-9286-803FD06FCBC8}"/>
          </ac:spMkLst>
        </pc:spChg>
        <pc:spChg chg="del">
          <ac:chgData name="John Yetter" userId="1636320acefccc58" providerId="LiveId" clId="{D415136E-EC64-4225-B68D-5F757DF04824}" dt="2020-06-15T17:49:06.044" v="926" actId="478"/>
          <ac:spMkLst>
            <pc:docMk/>
            <pc:sldMk cId="2008386150" sldId="290"/>
            <ac:spMk id="25" creationId="{434B6F43-94AC-4047-B08E-BD82811DF790}"/>
          </ac:spMkLst>
        </pc:spChg>
        <pc:spChg chg="add mod">
          <ac:chgData name="John Yetter" userId="1636320acefccc58" providerId="LiveId" clId="{D415136E-EC64-4225-B68D-5F757DF04824}" dt="2020-06-15T17:12:13.499" v="352"/>
          <ac:spMkLst>
            <pc:docMk/>
            <pc:sldMk cId="2008386150" sldId="290"/>
            <ac:spMk id="32" creationId="{582622C5-9A9E-4751-9786-2732C5E17559}"/>
          </ac:spMkLst>
        </pc:spChg>
        <pc:spChg chg="add mod">
          <ac:chgData name="John Yetter" userId="1636320acefccc58" providerId="LiveId" clId="{D415136E-EC64-4225-B68D-5F757DF04824}" dt="2020-06-15T17:49:02.611" v="925" actId="12788"/>
          <ac:spMkLst>
            <pc:docMk/>
            <pc:sldMk cId="2008386150" sldId="290"/>
            <ac:spMk id="33" creationId="{57FAD522-798D-483A-8CED-71C3966CB093}"/>
          </ac:spMkLst>
        </pc:spChg>
        <pc:grpChg chg="mod">
          <ac:chgData name="John Yetter" userId="1636320acefccc58" providerId="LiveId" clId="{D415136E-EC64-4225-B68D-5F757DF04824}" dt="2020-06-15T17:49:14.276" v="929" actId="1076"/>
          <ac:grpSpMkLst>
            <pc:docMk/>
            <pc:sldMk cId="2008386150" sldId="290"/>
            <ac:grpSpMk id="2" creationId="{AC2814A7-BAD3-48F3-B53E-47AD4E1339C9}"/>
          </ac:grpSpMkLst>
        </pc:grpChg>
        <pc:grpChg chg="del">
          <ac:chgData name="John Yetter" userId="1636320acefccc58" providerId="LiveId" clId="{D415136E-EC64-4225-B68D-5F757DF04824}" dt="2020-06-15T16:27:01.374" v="49" actId="478"/>
          <ac:grpSpMkLst>
            <pc:docMk/>
            <pc:sldMk cId="2008386150" sldId="290"/>
            <ac:grpSpMk id="15" creationId="{11718DE7-F328-403E-B5FD-D4DC96473534}"/>
          </ac:grpSpMkLst>
        </pc:grpChg>
      </pc:sldChg>
      <pc:sldChg chg="addSp delSp modSp mod modTransition modNotesTx">
        <pc:chgData name="John Yetter" userId="1636320acefccc58" providerId="LiveId" clId="{D415136E-EC64-4225-B68D-5F757DF04824}" dt="2020-06-16T13:03:46.055" v="1887"/>
        <pc:sldMkLst>
          <pc:docMk/>
          <pc:sldMk cId="1171358261" sldId="291"/>
        </pc:sldMkLst>
        <pc:spChg chg="add mod">
          <ac:chgData name="John Yetter" userId="1636320acefccc58" providerId="LiveId" clId="{D415136E-EC64-4225-B68D-5F757DF04824}" dt="2020-06-15T17:12:25.275" v="360"/>
          <ac:spMkLst>
            <pc:docMk/>
            <pc:sldMk cId="1171358261" sldId="291"/>
            <ac:spMk id="28" creationId="{FA9D7A27-87DF-45D9-B380-0094FE4FE085}"/>
          </ac:spMkLst>
        </pc:spChg>
        <pc:spChg chg="add mod">
          <ac:chgData name="John Yetter" userId="1636320acefccc58" providerId="LiveId" clId="{D415136E-EC64-4225-B68D-5F757DF04824}" dt="2020-06-15T18:14:56.600" v="1351" actId="12788"/>
          <ac:spMkLst>
            <pc:docMk/>
            <pc:sldMk cId="1171358261" sldId="291"/>
            <ac:spMk id="29" creationId="{D847B845-BCE6-4C83-9C97-B69FCBA84604}"/>
          </ac:spMkLst>
        </pc:spChg>
        <pc:grpChg chg="del">
          <ac:chgData name="John Yetter" userId="1636320acefccc58" providerId="LiveId" clId="{D415136E-EC64-4225-B68D-5F757DF04824}" dt="2020-06-15T18:14:26.243" v="1318" actId="478"/>
          <ac:grpSpMkLst>
            <pc:docMk/>
            <pc:sldMk cId="1171358261" sldId="291"/>
            <ac:grpSpMk id="14" creationId="{4EBD024D-19D2-47B0-8001-83E9371ED960}"/>
          </ac:grpSpMkLst>
        </pc:grpChg>
        <pc:grpChg chg="del">
          <ac:chgData name="John Yetter" userId="1636320acefccc58" providerId="LiveId" clId="{D415136E-EC64-4225-B68D-5F757DF04824}" dt="2020-06-15T16:27:21.999" v="57" actId="478"/>
          <ac:grpSpMkLst>
            <pc:docMk/>
            <pc:sldMk cId="1171358261" sldId="291"/>
            <ac:grpSpMk id="15" creationId="{11718DE7-F328-403E-B5FD-D4DC96473534}"/>
          </ac:grpSpMkLst>
        </pc:grpChg>
      </pc:sldChg>
      <pc:sldChg chg="addSp delSp modSp mod modTransition modNotesTx">
        <pc:chgData name="John Yetter" userId="1636320acefccc58" providerId="LiveId" clId="{D415136E-EC64-4225-B68D-5F757DF04824}" dt="2020-06-16T13:12:37.668" v="1963" actId="1076"/>
        <pc:sldMkLst>
          <pc:docMk/>
          <pc:sldMk cId="3029853159" sldId="292"/>
        </pc:sldMkLst>
        <pc:spChg chg="mod">
          <ac:chgData name="John Yetter" userId="1636320acefccc58" providerId="LiveId" clId="{D415136E-EC64-4225-B68D-5F757DF04824}" dt="2020-06-16T13:12:37.668" v="1963" actId="1076"/>
          <ac:spMkLst>
            <pc:docMk/>
            <pc:sldMk cId="3029853159" sldId="292"/>
            <ac:spMk id="27" creationId="{1F316F6C-F3EC-42AE-B97A-999C9A606D40}"/>
          </ac:spMkLst>
        </pc:spChg>
        <pc:spChg chg="add mod">
          <ac:chgData name="John Yetter" userId="1636320acefccc58" providerId="LiveId" clId="{D415136E-EC64-4225-B68D-5F757DF04824}" dt="2020-06-15T17:12:29.104" v="362"/>
          <ac:spMkLst>
            <pc:docMk/>
            <pc:sldMk cId="3029853159" sldId="292"/>
            <ac:spMk id="28" creationId="{2864A3E0-E87E-401E-B44A-8C7FD5A6DE24}"/>
          </ac:spMkLst>
        </pc:spChg>
        <pc:spChg chg="add mod">
          <ac:chgData name="John Yetter" userId="1636320acefccc58" providerId="LiveId" clId="{D415136E-EC64-4225-B68D-5F757DF04824}" dt="2020-06-15T18:15:13.513" v="1355"/>
          <ac:spMkLst>
            <pc:docMk/>
            <pc:sldMk cId="3029853159" sldId="292"/>
            <ac:spMk id="29" creationId="{6D7DACAA-3364-4BFC-BED6-05171F306868}"/>
          </ac:spMkLst>
        </pc:spChg>
        <pc:grpChg chg="del">
          <ac:chgData name="John Yetter" userId="1636320acefccc58" providerId="LiveId" clId="{D415136E-EC64-4225-B68D-5F757DF04824}" dt="2020-06-15T18:15:13.011" v="1354" actId="478"/>
          <ac:grpSpMkLst>
            <pc:docMk/>
            <pc:sldMk cId="3029853159" sldId="292"/>
            <ac:grpSpMk id="14" creationId="{4EBD024D-19D2-47B0-8001-83E9371ED960}"/>
          </ac:grpSpMkLst>
        </pc:grpChg>
        <pc:grpChg chg="del">
          <ac:chgData name="John Yetter" userId="1636320acefccc58" providerId="LiveId" clId="{D415136E-EC64-4225-B68D-5F757DF04824}" dt="2020-06-15T16:27:27.743" v="59" actId="478"/>
          <ac:grpSpMkLst>
            <pc:docMk/>
            <pc:sldMk cId="3029853159" sldId="292"/>
            <ac:grpSpMk id="15" creationId="{11718DE7-F328-403E-B5FD-D4DC96473534}"/>
          </ac:grpSpMkLst>
        </pc:grpChg>
      </pc:sldChg>
      <pc:sldChg chg="addSp delSp modSp mod modTransition modNotesTx">
        <pc:chgData name="John Yetter" userId="1636320acefccc58" providerId="LiveId" clId="{D415136E-EC64-4225-B68D-5F757DF04824}" dt="2020-06-16T13:12:43.349" v="1964" actId="1076"/>
        <pc:sldMkLst>
          <pc:docMk/>
          <pc:sldMk cId="2478436379" sldId="293"/>
        </pc:sldMkLst>
        <pc:spChg chg="mod">
          <ac:chgData name="John Yetter" userId="1636320acefccc58" providerId="LiveId" clId="{D415136E-EC64-4225-B68D-5F757DF04824}" dt="2020-06-16T13:12:43.349" v="1964" actId="1076"/>
          <ac:spMkLst>
            <pc:docMk/>
            <pc:sldMk cId="2478436379" sldId="293"/>
            <ac:spMk id="27" creationId="{1F316F6C-F3EC-42AE-B97A-999C9A606D40}"/>
          </ac:spMkLst>
        </pc:spChg>
        <pc:spChg chg="add mod">
          <ac:chgData name="John Yetter" userId="1636320acefccc58" providerId="LiveId" clId="{D415136E-EC64-4225-B68D-5F757DF04824}" dt="2020-06-15T17:12:30.042" v="363"/>
          <ac:spMkLst>
            <pc:docMk/>
            <pc:sldMk cId="2478436379" sldId="293"/>
            <ac:spMk id="28" creationId="{88FB9C43-1F55-4557-A555-F8428C4052DC}"/>
          </ac:spMkLst>
        </pc:spChg>
        <pc:spChg chg="add mod">
          <ac:chgData name="John Yetter" userId="1636320acefccc58" providerId="LiveId" clId="{D415136E-EC64-4225-B68D-5F757DF04824}" dt="2020-06-15T18:15:18.313" v="1357"/>
          <ac:spMkLst>
            <pc:docMk/>
            <pc:sldMk cId="2478436379" sldId="293"/>
            <ac:spMk id="29" creationId="{8A212A63-F7FB-44FE-8C66-93496B01A2AC}"/>
          </ac:spMkLst>
        </pc:spChg>
        <pc:grpChg chg="del">
          <ac:chgData name="John Yetter" userId="1636320acefccc58" providerId="LiveId" clId="{D415136E-EC64-4225-B68D-5F757DF04824}" dt="2020-06-15T18:15:17.815" v="1356" actId="478"/>
          <ac:grpSpMkLst>
            <pc:docMk/>
            <pc:sldMk cId="2478436379" sldId="293"/>
            <ac:grpSpMk id="14" creationId="{4EBD024D-19D2-47B0-8001-83E9371ED960}"/>
          </ac:grpSpMkLst>
        </pc:grpChg>
        <pc:grpChg chg="del">
          <ac:chgData name="John Yetter" userId="1636320acefccc58" providerId="LiveId" clId="{D415136E-EC64-4225-B68D-5F757DF04824}" dt="2020-06-15T16:27:30.175" v="60" actId="478"/>
          <ac:grpSpMkLst>
            <pc:docMk/>
            <pc:sldMk cId="2478436379" sldId="293"/>
            <ac:grpSpMk id="15" creationId="{11718DE7-F328-403E-B5FD-D4DC96473534}"/>
          </ac:grpSpMkLst>
        </pc:grpChg>
        <pc:graphicFrameChg chg="add mod ord modGraphic">
          <ac:chgData name="John Yetter" userId="1636320acefccc58" providerId="LiveId" clId="{D415136E-EC64-4225-B68D-5F757DF04824}" dt="2020-06-16T13:12:18.164" v="1961" actId="20577"/>
          <ac:graphicFrameMkLst>
            <pc:docMk/>
            <pc:sldMk cId="2478436379" sldId="293"/>
            <ac:graphicFrameMk id="7" creationId="{52052F5B-FF97-45DC-9222-2FAFEADDF0AD}"/>
          </ac:graphicFrameMkLst>
        </pc:graphicFrameChg>
        <pc:graphicFrameChg chg="del">
          <ac:chgData name="John Yetter" userId="1636320acefccc58" providerId="LiveId" clId="{D415136E-EC64-4225-B68D-5F757DF04824}" dt="2020-06-16T13:11:10.968" v="1908" actId="478"/>
          <ac:graphicFrameMkLst>
            <pc:docMk/>
            <pc:sldMk cId="2478436379" sldId="293"/>
            <ac:graphicFrameMk id="12" creationId="{86F03FF4-5897-4038-A4FF-8D048D3A17D7}"/>
          </ac:graphicFrameMkLst>
        </pc:graphicFrameChg>
      </pc:sldChg>
      <pc:sldChg chg="addSp delSp modSp mod modTransition modNotesTx">
        <pc:chgData name="John Yetter" userId="1636320acefccc58" providerId="LiveId" clId="{D415136E-EC64-4225-B68D-5F757DF04824}" dt="2020-06-16T13:03:46.055" v="1887"/>
        <pc:sldMkLst>
          <pc:docMk/>
          <pc:sldMk cId="1126130814" sldId="294"/>
        </pc:sldMkLst>
        <pc:spChg chg="del">
          <ac:chgData name="John Yetter" userId="1636320acefccc58" providerId="LiveId" clId="{D415136E-EC64-4225-B68D-5F757DF04824}" dt="2020-06-15T18:16:14.588" v="1371" actId="478"/>
          <ac:spMkLst>
            <pc:docMk/>
            <pc:sldMk cId="1126130814" sldId="294"/>
            <ac:spMk id="12" creationId="{9DAF3668-C2D1-419C-A659-FAF7B1ED27E4}"/>
          </ac:spMkLst>
        </pc:spChg>
        <pc:spChg chg="add mod">
          <ac:chgData name="John Yetter" userId="1636320acefccc58" providerId="LiveId" clId="{D415136E-EC64-4225-B68D-5F757DF04824}" dt="2020-06-15T17:12:33.448" v="365"/>
          <ac:spMkLst>
            <pc:docMk/>
            <pc:sldMk cId="1126130814" sldId="294"/>
            <ac:spMk id="27" creationId="{92970182-FBD0-4999-95D0-9900C1232018}"/>
          </ac:spMkLst>
        </pc:spChg>
        <pc:spChg chg="add mod">
          <ac:chgData name="John Yetter" userId="1636320acefccc58" providerId="LiveId" clId="{D415136E-EC64-4225-B68D-5F757DF04824}" dt="2020-06-15T18:16:15.090" v="1372"/>
          <ac:spMkLst>
            <pc:docMk/>
            <pc:sldMk cId="1126130814" sldId="294"/>
            <ac:spMk id="28" creationId="{DE8E0044-E45C-473C-8123-9CDDFCF9297C}"/>
          </ac:spMkLst>
        </pc:spChg>
        <pc:grpChg chg="del">
          <ac:chgData name="John Yetter" userId="1636320acefccc58" providerId="LiveId" clId="{D415136E-EC64-4225-B68D-5F757DF04824}" dt="2020-06-15T16:27:35.975" v="62" actId="478"/>
          <ac:grpSpMkLst>
            <pc:docMk/>
            <pc:sldMk cId="1126130814" sldId="294"/>
            <ac:grpSpMk id="15" creationId="{11718DE7-F328-403E-B5FD-D4DC96473534}"/>
          </ac:grpSpMkLst>
        </pc:grpChg>
      </pc:sldChg>
      <pc:sldChg chg="addSp delSp modSp mod modTransition modNotesTx">
        <pc:chgData name="John Yetter" userId="1636320acefccc58" providerId="LiveId" clId="{D415136E-EC64-4225-B68D-5F757DF04824}" dt="2020-06-16T13:18:51.732" v="2034"/>
        <pc:sldMkLst>
          <pc:docMk/>
          <pc:sldMk cId="2343060282" sldId="295"/>
        </pc:sldMkLst>
        <pc:spChg chg="mod">
          <ac:chgData name="John Yetter" userId="1636320acefccc58" providerId="LiveId" clId="{D415136E-EC64-4225-B68D-5F757DF04824}" dt="2020-06-16T13:17:24.013" v="2007" actId="1076"/>
          <ac:spMkLst>
            <pc:docMk/>
            <pc:sldMk cId="2343060282" sldId="295"/>
            <ac:spMk id="12" creationId="{76EEC7B9-67DA-4496-BE36-42D4B95389D2}"/>
          </ac:spMkLst>
        </pc:spChg>
        <pc:spChg chg="mod">
          <ac:chgData name="John Yetter" userId="1636320acefccc58" providerId="LiveId" clId="{D415136E-EC64-4225-B68D-5F757DF04824}" dt="2020-06-16T13:17:20.229" v="2006" actId="1076"/>
          <ac:spMkLst>
            <pc:docMk/>
            <pc:sldMk cId="2343060282" sldId="295"/>
            <ac:spMk id="13" creationId="{66BFA052-7A6A-4E61-81BB-EC4318CF3153}"/>
          </ac:spMkLst>
        </pc:spChg>
        <pc:spChg chg="del">
          <ac:chgData name="John Yetter" userId="1636320acefccc58" providerId="LiveId" clId="{D415136E-EC64-4225-B68D-5F757DF04824}" dt="2020-06-15T18:24:47.153" v="1600" actId="478"/>
          <ac:spMkLst>
            <pc:docMk/>
            <pc:sldMk cId="2343060282" sldId="295"/>
            <ac:spMk id="14" creationId="{15DCD479-1A72-4B73-9DC9-D2C4BB04A9F4}"/>
          </ac:spMkLst>
        </pc:spChg>
        <pc:spChg chg="add mod">
          <ac:chgData name="John Yetter" userId="1636320acefccc58" providerId="LiveId" clId="{D415136E-EC64-4225-B68D-5F757DF04824}" dt="2020-06-15T17:12:55.816" v="377"/>
          <ac:spMkLst>
            <pc:docMk/>
            <pc:sldMk cId="2343060282" sldId="295"/>
            <ac:spMk id="25" creationId="{BCC5AD5C-CFE7-46A6-841F-3502FF6A48F4}"/>
          </ac:spMkLst>
        </pc:spChg>
        <pc:spChg chg="add mod">
          <ac:chgData name="John Yetter" userId="1636320acefccc58" providerId="LiveId" clId="{D415136E-EC64-4225-B68D-5F757DF04824}" dt="2020-06-15T18:25:18.926" v="1619"/>
          <ac:spMkLst>
            <pc:docMk/>
            <pc:sldMk cId="2343060282" sldId="295"/>
            <ac:spMk id="26" creationId="{8A2648E7-468A-41A6-85B6-5E870E30714F}"/>
          </ac:spMkLst>
        </pc:spChg>
        <pc:grpChg chg="del">
          <ac:chgData name="John Yetter" userId="1636320acefccc58" providerId="LiveId" clId="{D415136E-EC64-4225-B68D-5F757DF04824}" dt="2020-06-15T16:28:04.478" v="74" actId="478"/>
          <ac:grpSpMkLst>
            <pc:docMk/>
            <pc:sldMk cId="2343060282" sldId="295"/>
            <ac:grpSpMk id="15" creationId="{11718DE7-F328-403E-B5FD-D4DC96473534}"/>
          </ac:grpSpMkLst>
        </pc:grpChg>
        <pc:picChg chg="add mod">
          <ac:chgData name="John Yetter" userId="1636320acefccc58" providerId="LiveId" clId="{D415136E-EC64-4225-B68D-5F757DF04824}" dt="2020-06-16T13:18:51.732" v="2034"/>
          <ac:picMkLst>
            <pc:docMk/>
            <pc:sldMk cId="2343060282" sldId="295"/>
            <ac:picMk id="7" creationId="{3DFF57E9-6BEA-4DB9-B1D6-CE1F7822FFA0}"/>
          </ac:picMkLst>
        </pc:picChg>
        <pc:picChg chg="add del mod">
          <ac:chgData name="John Yetter" userId="1636320acefccc58" providerId="LiveId" clId="{D415136E-EC64-4225-B68D-5F757DF04824}" dt="2020-06-16T13:16:13.069" v="1993" actId="478"/>
          <ac:picMkLst>
            <pc:docMk/>
            <pc:sldMk cId="2343060282" sldId="295"/>
            <ac:picMk id="27" creationId="{15FD27CA-4ACC-4F0E-ACF2-3733FEE861C0}"/>
          </ac:picMkLst>
        </pc:picChg>
      </pc:sldChg>
      <pc:sldChg chg="addSp delSp modSp mod modTransition modNotesTx">
        <pc:chgData name="John Yetter" userId="1636320acefccc58" providerId="LiveId" clId="{D415136E-EC64-4225-B68D-5F757DF04824}" dt="2020-06-16T13:18:56.049" v="2036"/>
        <pc:sldMkLst>
          <pc:docMk/>
          <pc:sldMk cId="3446454676" sldId="296"/>
        </pc:sldMkLst>
        <pc:spChg chg="del">
          <ac:chgData name="John Yetter" userId="1636320acefccc58" providerId="LiveId" clId="{D415136E-EC64-4225-B68D-5F757DF04824}" dt="2020-06-15T18:28:30.587" v="1661" actId="478"/>
          <ac:spMkLst>
            <pc:docMk/>
            <pc:sldMk cId="3446454676" sldId="296"/>
            <ac:spMk id="13" creationId="{CA6EA227-6215-4EB0-80D8-339617DDE7DC}"/>
          </ac:spMkLst>
        </pc:spChg>
        <pc:spChg chg="del">
          <ac:chgData name="John Yetter" userId="1636320acefccc58" providerId="LiveId" clId="{D415136E-EC64-4225-B68D-5F757DF04824}" dt="2020-06-15T18:24:52.953" v="1602" actId="478"/>
          <ac:spMkLst>
            <pc:docMk/>
            <pc:sldMk cId="3446454676" sldId="296"/>
            <ac:spMk id="14" creationId="{80EE4FF9-A211-4F24-81CC-62C998E84C82}"/>
          </ac:spMkLst>
        </pc:spChg>
        <pc:spChg chg="add mod">
          <ac:chgData name="John Yetter" userId="1636320acefccc58" providerId="LiveId" clId="{D415136E-EC64-4225-B68D-5F757DF04824}" dt="2020-06-15T17:12:58.226" v="379"/>
          <ac:spMkLst>
            <pc:docMk/>
            <pc:sldMk cId="3446454676" sldId="296"/>
            <ac:spMk id="25" creationId="{9812596C-7A6E-46E5-AC4C-A3E0B1B05F73}"/>
          </ac:spMkLst>
        </pc:spChg>
        <pc:spChg chg="add mod">
          <ac:chgData name="John Yetter" userId="1636320acefccc58" providerId="LiveId" clId="{D415136E-EC64-4225-B68D-5F757DF04824}" dt="2020-06-15T18:25:21.113" v="1621"/>
          <ac:spMkLst>
            <pc:docMk/>
            <pc:sldMk cId="3446454676" sldId="296"/>
            <ac:spMk id="26" creationId="{BB1A99CE-D71D-4837-885C-49E45DE054DF}"/>
          </ac:spMkLst>
        </pc:spChg>
        <pc:spChg chg="add mod">
          <ac:chgData name="John Yetter" userId="1636320acefccc58" providerId="LiveId" clId="{D415136E-EC64-4225-B68D-5F757DF04824}" dt="2020-06-16T13:18:40.677" v="2032" actId="207"/>
          <ac:spMkLst>
            <pc:docMk/>
            <pc:sldMk cId="3446454676" sldId="296"/>
            <ac:spMk id="27" creationId="{72ABA3A2-EDBA-4BA6-B64A-C69C653DA728}"/>
          </ac:spMkLst>
        </pc:spChg>
        <pc:spChg chg="add mod">
          <ac:chgData name="John Yetter" userId="1636320acefccc58" providerId="LiveId" clId="{D415136E-EC64-4225-B68D-5F757DF04824}" dt="2020-06-16T13:18:10.708" v="2025" actId="1076"/>
          <ac:spMkLst>
            <pc:docMk/>
            <pc:sldMk cId="3446454676" sldId="296"/>
            <ac:spMk id="28" creationId="{54555F05-303A-4BCD-8CE0-16C627F8B6A1}"/>
          </ac:spMkLst>
        </pc:spChg>
        <pc:grpChg chg="del">
          <ac:chgData name="John Yetter" userId="1636320acefccc58" providerId="LiveId" clId="{D415136E-EC64-4225-B68D-5F757DF04824}" dt="2020-06-15T16:28:09.135" v="76" actId="478"/>
          <ac:grpSpMkLst>
            <pc:docMk/>
            <pc:sldMk cId="3446454676" sldId="296"/>
            <ac:grpSpMk id="15" creationId="{11718DE7-F328-403E-B5FD-D4DC96473534}"/>
          </ac:grpSpMkLst>
        </pc:grpChg>
        <pc:picChg chg="add mod">
          <ac:chgData name="John Yetter" userId="1636320acefccc58" providerId="LiveId" clId="{D415136E-EC64-4225-B68D-5F757DF04824}" dt="2020-06-16T13:18:56.049" v="2036"/>
          <ac:picMkLst>
            <pc:docMk/>
            <pc:sldMk cId="3446454676" sldId="296"/>
            <ac:picMk id="7" creationId="{5451F33D-E646-429F-8A52-5D8C89942693}"/>
          </ac:picMkLst>
        </pc:picChg>
        <pc:picChg chg="add del mod">
          <ac:chgData name="John Yetter" userId="1636320acefccc58" providerId="LiveId" clId="{D415136E-EC64-4225-B68D-5F757DF04824}" dt="2020-06-16T13:16:20.611" v="1995" actId="478"/>
          <ac:picMkLst>
            <pc:docMk/>
            <pc:sldMk cId="3446454676" sldId="296"/>
            <ac:picMk id="29" creationId="{2A864443-B0AC-4B32-8B50-35B0E4F271A3}"/>
          </ac:picMkLst>
        </pc:picChg>
      </pc:sldChg>
      <pc:sldChg chg="addSp delSp modSp mod modTransition modNotesTx">
        <pc:chgData name="John Yetter" userId="1636320acefccc58" providerId="LiveId" clId="{D415136E-EC64-4225-B68D-5F757DF04824}" dt="2020-06-16T13:18:54.311" v="2035"/>
        <pc:sldMkLst>
          <pc:docMk/>
          <pc:sldMk cId="3181117547" sldId="297"/>
        </pc:sldMkLst>
        <pc:spChg chg="mod">
          <ac:chgData name="John Yetter" userId="1636320acefccc58" providerId="LiveId" clId="{D415136E-EC64-4225-B68D-5F757DF04824}" dt="2020-06-16T13:17:42.564" v="2015" actId="1076"/>
          <ac:spMkLst>
            <pc:docMk/>
            <pc:sldMk cId="3181117547" sldId="297"/>
            <ac:spMk id="12" creationId="{76EEC7B9-67DA-4496-BE36-42D4B95389D2}"/>
          </ac:spMkLst>
        </pc:spChg>
        <pc:spChg chg="mod">
          <ac:chgData name="John Yetter" userId="1636320acefccc58" providerId="LiveId" clId="{D415136E-EC64-4225-B68D-5F757DF04824}" dt="2020-06-16T13:17:54.917" v="2018" actId="207"/>
          <ac:spMkLst>
            <pc:docMk/>
            <pc:sldMk cId="3181117547" sldId="297"/>
            <ac:spMk id="13" creationId="{66BFA052-7A6A-4E61-81BB-EC4318CF3153}"/>
          </ac:spMkLst>
        </pc:spChg>
        <pc:spChg chg="del">
          <ac:chgData name="John Yetter" userId="1636320acefccc58" providerId="LiveId" clId="{D415136E-EC64-4225-B68D-5F757DF04824}" dt="2020-06-15T18:24:49.751" v="1601" actId="478"/>
          <ac:spMkLst>
            <pc:docMk/>
            <pc:sldMk cId="3181117547" sldId="297"/>
            <ac:spMk id="14" creationId="{15DCD479-1A72-4B73-9DC9-D2C4BB04A9F4}"/>
          </ac:spMkLst>
        </pc:spChg>
        <pc:spChg chg="add mod">
          <ac:chgData name="John Yetter" userId="1636320acefccc58" providerId="LiveId" clId="{D415136E-EC64-4225-B68D-5F757DF04824}" dt="2020-06-15T17:12:56.576" v="378"/>
          <ac:spMkLst>
            <pc:docMk/>
            <pc:sldMk cId="3181117547" sldId="297"/>
            <ac:spMk id="25" creationId="{FC85446E-4BE1-420B-AC80-8B42A3F77137}"/>
          </ac:spMkLst>
        </pc:spChg>
        <pc:spChg chg="add mod">
          <ac:chgData name="John Yetter" userId="1636320acefccc58" providerId="LiveId" clId="{D415136E-EC64-4225-B68D-5F757DF04824}" dt="2020-06-15T18:25:20.274" v="1620"/>
          <ac:spMkLst>
            <pc:docMk/>
            <pc:sldMk cId="3181117547" sldId="297"/>
            <ac:spMk id="26" creationId="{7927A6F4-1E3B-4F22-84FD-4E33CFD1E7D7}"/>
          </ac:spMkLst>
        </pc:spChg>
        <pc:grpChg chg="del">
          <ac:chgData name="John Yetter" userId="1636320acefccc58" providerId="LiveId" clId="{D415136E-EC64-4225-B68D-5F757DF04824}" dt="2020-06-15T16:28:07.119" v="75" actId="478"/>
          <ac:grpSpMkLst>
            <pc:docMk/>
            <pc:sldMk cId="3181117547" sldId="297"/>
            <ac:grpSpMk id="15" creationId="{11718DE7-F328-403E-B5FD-D4DC96473534}"/>
          </ac:grpSpMkLst>
        </pc:grpChg>
        <pc:picChg chg="add mod">
          <ac:chgData name="John Yetter" userId="1636320acefccc58" providerId="LiveId" clId="{D415136E-EC64-4225-B68D-5F757DF04824}" dt="2020-06-16T13:18:54.311" v="2035"/>
          <ac:picMkLst>
            <pc:docMk/>
            <pc:sldMk cId="3181117547" sldId="297"/>
            <ac:picMk id="7" creationId="{2287CE55-94E9-423A-A61D-7EBD20D0B4CB}"/>
          </ac:picMkLst>
        </pc:picChg>
        <pc:picChg chg="add del mod">
          <ac:chgData name="John Yetter" userId="1636320acefccc58" providerId="LiveId" clId="{D415136E-EC64-4225-B68D-5F757DF04824}" dt="2020-06-16T13:16:16.684" v="1994" actId="478"/>
          <ac:picMkLst>
            <pc:docMk/>
            <pc:sldMk cId="3181117547" sldId="297"/>
            <ac:picMk id="27" creationId="{90110FDB-C7A4-4DC3-BB82-88EB18C2A9BC}"/>
          </ac:picMkLst>
        </pc:picChg>
      </pc:sldChg>
      <pc:sldChg chg="addSp delSp modSp mod modTransition modNotesTx">
        <pc:chgData name="John Yetter" userId="1636320acefccc58" providerId="LiveId" clId="{D415136E-EC64-4225-B68D-5F757DF04824}" dt="2020-06-16T13:03:46.055" v="1887"/>
        <pc:sldMkLst>
          <pc:docMk/>
          <pc:sldMk cId="3303105322" sldId="298"/>
        </pc:sldMkLst>
        <pc:spChg chg="del">
          <ac:chgData name="John Yetter" userId="1636320acefccc58" providerId="LiveId" clId="{D415136E-EC64-4225-B68D-5F757DF04824}" dt="2020-06-15T18:21:10.739" v="1558" actId="478"/>
          <ac:spMkLst>
            <pc:docMk/>
            <pc:sldMk cId="3303105322" sldId="298"/>
            <ac:spMk id="13" creationId="{90313CA6-3B9E-4B0A-8CA8-1058D0DA87DB}"/>
          </ac:spMkLst>
        </pc:spChg>
        <pc:spChg chg="del">
          <ac:chgData name="John Yetter" userId="1636320acefccc58" providerId="LiveId" clId="{D415136E-EC64-4225-B68D-5F757DF04824}" dt="2020-06-15T18:20:48.859" v="1541" actId="478"/>
          <ac:spMkLst>
            <pc:docMk/>
            <pc:sldMk cId="3303105322" sldId="298"/>
            <ac:spMk id="14" creationId="{C8CF20A7-94A5-4377-8C88-7892C7B76C3B}"/>
          </ac:spMkLst>
        </pc:spChg>
        <pc:spChg chg="add mod">
          <ac:chgData name="John Yetter" userId="1636320acefccc58" providerId="LiveId" clId="{D415136E-EC64-4225-B68D-5F757DF04824}" dt="2020-06-15T17:12:45.919" v="372"/>
          <ac:spMkLst>
            <pc:docMk/>
            <pc:sldMk cId="3303105322" sldId="298"/>
            <ac:spMk id="25" creationId="{A6A2CF82-46D3-4F7F-B536-42FA3EF08161}"/>
          </ac:spMkLst>
        </pc:spChg>
        <pc:spChg chg="add mod">
          <ac:chgData name="John Yetter" userId="1636320acefccc58" providerId="LiveId" clId="{D415136E-EC64-4225-B68D-5F757DF04824}" dt="2020-06-15T18:21:04.179" v="1556" actId="12788"/>
          <ac:spMkLst>
            <pc:docMk/>
            <pc:sldMk cId="3303105322" sldId="298"/>
            <ac:spMk id="26" creationId="{307AE913-50DE-46DE-9BBD-DBAEB57AB465}"/>
          </ac:spMkLst>
        </pc:spChg>
        <pc:grpChg chg="del">
          <ac:chgData name="John Yetter" userId="1636320acefccc58" providerId="LiveId" clId="{D415136E-EC64-4225-B68D-5F757DF04824}" dt="2020-06-15T16:27:51.766" v="69" actId="478"/>
          <ac:grpSpMkLst>
            <pc:docMk/>
            <pc:sldMk cId="3303105322" sldId="298"/>
            <ac:grpSpMk id="15" creationId="{11718DE7-F328-403E-B5FD-D4DC96473534}"/>
          </ac:grpSpMkLst>
        </pc:grpChg>
        <pc:picChg chg="mod">
          <ac:chgData name="John Yetter" userId="1636320acefccc58" providerId="LiveId" clId="{D415136E-EC64-4225-B68D-5F757DF04824}" dt="2020-06-15T18:21:29.100" v="1563" actId="1076"/>
          <ac:picMkLst>
            <pc:docMk/>
            <pc:sldMk cId="3303105322" sldId="298"/>
            <ac:picMk id="3" creationId="{AFB84C7A-C9E9-48A4-B729-81FEA046FF03}"/>
          </ac:picMkLst>
        </pc:picChg>
        <pc:picChg chg="mod">
          <ac:chgData name="John Yetter" userId="1636320acefccc58" providerId="LiveId" clId="{D415136E-EC64-4225-B68D-5F757DF04824}" dt="2020-06-15T18:21:26.803" v="1562" actId="1076"/>
          <ac:picMkLst>
            <pc:docMk/>
            <pc:sldMk cId="3303105322" sldId="298"/>
            <ac:picMk id="5" creationId="{001ABA10-3F5F-49C5-9D07-3CC095D1D320}"/>
          </ac:picMkLst>
        </pc:picChg>
      </pc:sldChg>
      <pc:sldChg chg="addSp delSp modSp mod modTransition modNotesTx">
        <pc:chgData name="John Yetter" userId="1636320acefccc58" providerId="LiveId" clId="{D415136E-EC64-4225-B68D-5F757DF04824}" dt="2020-06-16T13:03:46.055" v="1887"/>
        <pc:sldMkLst>
          <pc:docMk/>
          <pc:sldMk cId="4214584322" sldId="299"/>
        </pc:sldMkLst>
        <pc:spChg chg="del">
          <ac:chgData name="John Yetter" userId="1636320acefccc58" providerId="LiveId" clId="{D415136E-EC64-4225-B68D-5F757DF04824}" dt="2020-06-15T18:21:37.482" v="1564" actId="478"/>
          <ac:spMkLst>
            <pc:docMk/>
            <pc:sldMk cId="4214584322" sldId="299"/>
            <ac:spMk id="14" creationId="{C8CF20A7-94A5-4377-8C88-7892C7B76C3B}"/>
          </ac:spMkLst>
        </pc:spChg>
        <pc:spChg chg="del">
          <ac:chgData name="John Yetter" userId="1636320acefccc58" providerId="LiveId" clId="{D415136E-EC64-4225-B68D-5F757DF04824}" dt="2020-06-15T18:21:50.197" v="1575" actId="478"/>
          <ac:spMkLst>
            <pc:docMk/>
            <pc:sldMk cId="4214584322" sldId="299"/>
            <ac:spMk id="25" creationId="{D824F267-5579-4E38-A7CE-BD59DEFC5099}"/>
          </ac:spMkLst>
        </pc:spChg>
        <pc:spChg chg="add mod">
          <ac:chgData name="John Yetter" userId="1636320acefccc58" providerId="LiveId" clId="{D415136E-EC64-4225-B68D-5F757DF04824}" dt="2020-06-15T17:12:48.577" v="373"/>
          <ac:spMkLst>
            <pc:docMk/>
            <pc:sldMk cId="4214584322" sldId="299"/>
            <ac:spMk id="26" creationId="{BDB12A13-527F-4533-BB11-5EDEF6F139E7}"/>
          </ac:spMkLst>
        </pc:spChg>
        <pc:spChg chg="add mod">
          <ac:chgData name="John Yetter" userId="1636320acefccc58" providerId="LiveId" clId="{D415136E-EC64-4225-B68D-5F757DF04824}" dt="2020-06-15T18:21:47.672" v="1574" actId="12788"/>
          <ac:spMkLst>
            <pc:docMk/>
            <pc:sldMk cId="4214584322" sldId="299"/>
            <ac:spMk id="27" creationId="{DC269666-E244-44D9-97EE-58B4949B2992}"/>
          </ac:spMkLst>
        </pc:spChg>
        <pc:grpChg chg="del">
          <ac:chgData name="John Yetter" userId="1636320acefccc58" providerId="LiveId" clId="{D415136E-EC64-4225-B68D-5F757DF04824}" dt="2020-06-15T16:27:54.327" v="70" actId="478"/>
          <ac:grpSpMkLst>
            <pc:docMk/>
            <pc:sldMk cId="4214584322" sldId="299"/>
            <ac:grpSpMk id="15" creationId="{11718DE7-F328-403E-B5FD-D4DC96473534}"/>
          </ac:grpSpMkLst>
        </pc:grpChg>
        <pc:picChg chg="mod">
          <ac:chgData name="John Yetter" userId="1636320acefccc58" providerId="LiveId" clId="{D415136E-EC64-4225-B68D-5F757DF04824}" dt="2020-06-15T18:21:59.851" v="1578" actId="1076"/>
          <ac:picMkLst>
            <pc:docMk/>
            <pc:sldMk cId="4214584322" sldId="299"/>
            <ac:picMk id="3" creationId="{915FD4B6-B09C-4813-A247-BCE11BBDDC03}"/>
          </ac:picMkLst>
        </pc:picChg>
      </pc:sldChg>
      <pc:sldChg chg="modTransition">
        <pc:chgData name="John Yetter" userId="1636320acefccc58" providerId="LiveId" clId="{D415136E-EC64-4225-B68D-5F757DF04824}" dt="2020-06-16T13:03:46.055" v="1887"/>
        <pc:sldMkLst>
          <pc:docMk/>
          <pc:sldMk cId="4273524218" sldId="313"/>
        </pc:sldMkLst>
      </pc:sldChg>
      <pc:sldChg chg="addSp delSp modSp add mod ord modTransition">
        <pc:chgData name="John Yetter" userId="1636320acefccc58" providerId="LiveId" clId="{D415136E-EC64-4225-B68D-5F757DF04824}" dt="2020-06-16T13:03:46.055" v="1887"/>
        <pc:sldMkLst>
          <pc:docMk/>
          <pc:sldMk cId="24188364" sldId="314"/>
        </pc:sldMkLst>
        <pc:spChg chg="add mod ord">
          <ac:chgData name="John Yetter" userId="1636320acefccc58" providerId="LiveId" clId="{D415136E-EC64-4225-B68D-5F757DF04824}" dt="2020-06-15T18:37:49.835" v="1746" actId="166"/>
          <ac:spMkLst>
            <pc:docMk/>
            <pc:sldMk cId="24188364" sldId="314"/>
            <ac:spMk id="8" creationId="{13878E96-7A4D-40A8-AE17-C74D5CE299E8}"/>
          </ac:spMkLst>
        </pc:spChg>
        <pc:spChg chg="del">
          <ac:chgData name="John Yetter" userId="1636320acefccc58" providerId="LiveId" clId="{D415136E-EC64-4225-B68D-5F757DF04824}" dt="2020-06-15T17:28:38.773" v="488" actId="478"/>
          <ac:spMkLst>
            <pc:docMk/>
            <pc:sldMk cId="24188364" sldId="314"/>
            <ac:spMk id="13" creationId="{4F82DD36-2BB3-43EA-9562-C1FD51C65D23}"/>
          </ac:spMkLst>
        </pc:spChg>
        <pc:spChg chg="mod">
          <ac:chgData name="John Yetter" userId="1636320acefccc58" providerId="LiveId" clId="{D415136E-EC64-4225-B68D-5F757DF04824}" dt="2020-06-15T17:20:34.994" v="462" actId="12788"/>
          <ac:spMkLst>
            <pc:docMk/>
            <pc:sldMk cId="24188364" sldId="314"/>
            <ac:spMk id="25" creationId="{EAE53283-266F-4A6B-94BD-C3C9A419618E}"/>
          </ac:spMkLst>
        </pc:spChg>
        <pc:picChg chg="del mod">
          <ac:chgData name="John Yetter" userId="1636320acefccc58" providerId="LiveId" clId="{D415136E-EC64-4225-B68D-5F757DF04824}" dt="2020-06-15T17:27:37.604" v="478" actId="478"/>
          <ac:picMkLst>
            <pc:docMk/>
            <pc:sldMk cId="24188364" sldId="314"/>
            <ac:picMk id="3" creationId="{D9147A3B-C6E2-4E72-8BAC-EA71FDFF212C}"/>
          </ac:picMkLst>
        </pc:picChg>
        <pc:picChg chg="add mod">
          <ac:chgData name="John Yetter" userId="1636320acefccc58" providerId="LiveId" clId="{D415136E-EC64-4225-B68D-5F757DF04824}" dt="2020-06-15T17:28:21.749" v="487" actId="207"/>
          <ac:picMkLst>
            <pc:docMk/>
            <pc:sldMk cId="24188364" sldId="314"/>
            <ac:picMk id="4" creationId="{44A410C9-3F47-4BFF-B627-2012B8B9CE54}"/>
          </ac:picMkLst>
        </pc:picChg>
      </pc:sldChg>
      <pc:sldChg chg="addSp delSp modSp add mod modTransition">
        <pc:chgData name="John Yetter" userId="1636320acefccc58" providerId="LiveId" clId="{D415136E-EC64-4225-B68D-5F757DF04824}" dt="2020-06-16T13:03:46.055" v="1887"/>
        <pc:sldMkLst>
          <pc:docMk/>
          <pc:sldMk cId="3511647790" sldId="315"/>
        </pc:sldMkLst>
        <pc:spChg chg="add mod">
          <ac:chgData name="John Yetter" userId="1636320acefccc58" providerId="LiveId" clId="{D415136E-EC64-4225-B68D-5F757DF04824}" dt="2020-06-15T17:40:37.756" v="711" actId="20577"/>
          <ac:spMkLst>
            <pc:docMk/>
            <pc:sldMk cId="3511647790" sldId="315"/>
            <ac:spMk id="5" creationId="{2285A20B-0C69-49BF-9F41-BBCF85864E80}"/>
          </ac:spMkLst>
        </pc:spChg>
        <pc:spChg chg="mod">
          <ac:chgData name="John Yetter" userId="1636320acefccc58" providerId="LiveId" clId="{D415136E-EC64-4225-B68D-5F757DF04824}" dt="2020-06-16T12:52:41.089" v="1771" actId="12788"/>
          <ac:spMkLst>
            <pc:docMk/>
            <pc:sldMk cId="3511647790" sldId="315"/>
            <ac:spMk id="13" creationId="{7C436049-2121-47E9-8A71-A364F071B363}"/>
          </ac:spMkLst>
        </pc:spChg>
        <pc:spChg chg="del">
          <ac:chgData name="John Yetter" userId="1636320acefccc58" providerId="LiveId" clId="{D415136E-EC64-4225-B68D-5F757DF04824}" dt="2020-06-15T17:38:17.244" v="658" actId="478"/>
          <ac:spMkLst>
            <pc:docMk/>
            <pc:sldMk cId="3511647790" sldId="315"/>
            <ac:spMk id="14" creationId="{F96CF9E5-C447-4AC1-9817-DA98FD347503}"/>
          </ac:spMkLst>
        </pc:spChg>
        <pc:picChg chg="add mod ord">
          <ac:chgData name="John Yetter" userId="1636320acefccc58" providerId="LiveId" clId="{D415136E-EC64-4225-B68D-5F757DF04824}" dt="2020-06-15T17:43:02.869" v="787" actId="167"/>
          <ac:picMkLst>
            <pc:docMk/>
            <pc:sldMk cId="3511647790" sldId="315"/>
            <ac:picMk id="3" creationId="{F8552FAF-FAA2-4913-BF93-1736C4191920}"/>
          </ac:picMkLst>
        </pc:picChg>
      </pc:sldChg>
      <pc:sldChg chg="addSp modSp add del mod">
        <pc:chgData name="John Yetter" userId="1636320acefccc58" providerId="LiveId" clId="{D415136E-EC64-4225-B68D-5F757DF04824}" dt="2020-06-16T13:02:44.842" v="1881" actId="47"/>
        <pc:sldMkLst>
          <pc:docMk/>
          <pc:sldMk cId="3769473066" sldId="316"/>
        </pc:sldMkLst>
        <pc:spChg chg="add mod">
          <ac:chgData name="John Yetter" userId="1636320acefccc58" providerId="LiveId" clId="{D415136E-EC64-4225-B68D-5F757DF04824}" dt="2020-06-15T18:00:49.036" v="1179" actId="1076"/>
          <ac:spMkLst>
            <pc:docMk/>
            <pc:sldMk cId="3769473066" sldId="316"/>
            <ac:spMk id="4" creationId="{B36043C2-B9A4-48AB-9FB3-6BA75AADB7C1}"/>
          </ac:spMkLst>
        </pc:spChg>
        <pc:picChg chg="add mod">
          <ac:chgData name="John Yetter" userId="1636320acefccc58" providerId="LiveId" clId="{D415136E-EC64-4225-B68D-5F757DF04824}" dt="2020-06-15T18:00:17.003" v="1150" actId="14100"/>
          <ac:picMkLst>
            <pc:docMk/>
            <pc:sldMk cId="3769473066" sldId="316"/>
            <ac:picMk id="3" creationId="{32F2636F-5723-40A2-BF06-AAF4FB1B9595}"/>
          </ac:picMkLst>
        </pc:picChg>
      </pc:sldChg>
      <pc:sldChg chg="addSp delSp modSp add mod modTransition">
        <pc:chgData name="John Yetter" userId="1636320acefccc58" providerId="LiveId" clId="{D415136E-EC64-4225-B68D-5F757DF04824}" dt="2020-06-16T13:18:49.898" v="2033"/>
        <pc:sldMkLst>
          <pc:docMk/>
          <pc:sldMk cId="2945034033" sldId="317"/>
        </pc:sldMkLst>
        <pc:spChg chg="add mod">
          <ac:chgData name="John Yetter" userId="1636320acefccc58" providerId="LiveId" clId="{D415136E-EC64-4225-B68D-5F757DF04824}" dt="2020-06-16T13:17:29.092" v="2008" actId="1076"/>
          <ac:spMkLst>
            <pc:docMk/>
            <pc:sldMk cId="2945034033" sldId="317"/>
            <ac:spMk id="6" creationId="{543987C2-9BB0-40F7-AD6B-38FF3BF96109}"/>
          </ac:spMkLst>
        </pc:spChg>
        <pc:spChg chg="add mod">
          <ac:chgData name="John Yetter" userId="1636320acefccc58" providerId="LiveId" clId="{D415136E-EC64-4225-B68D-5F757DF04824}" dt="2020-06-16T13:16:45.679" v="1998" actId="113"/>
          <ac:spMkLst>
            <pc:docMk/>
            <pc:sldMk cId="2945034033" sldId="317"/>
            <ac:spMk id="7" creationId="{ED339E12-F6C3-45DD-834C-8DB7BC5D39F9}"/>
          </ac:spMkLst>
        </pc:spChg>
        <pc:spChg chg="del">
          <ac:chgData name="John Yetter" userId="1636320acefccc58" providerId="LiveId" clId="{D415136E-EC64-4225-B68D-5F757DF04824}" dt="2020-06-15T18:26:21.548" v="1628" actId="478"/>
          <ac:spMkLst>
            <pc:docMk/>
            <pc:sldMk cId="2945034033" sldId="317"/>
            <ac:spMk id="12" creationId="{76EEC7B9-67DA-4496-BE36-42D4B95389D2}"/>
          </ac:spMkLst>
        </pc:spChg>
        <pc:spChg chg="del">
          <ac:chgData name="John Yetter" userId="1636320acefccc58" providerId="LiveId" clId="{D415136E-EC64-4225-B68D-5F757DF04824}" dt="2020-06-15T18:26:22.771" v="1629" actId="478"/>
          <ac:spMkLst>
            <pc:docMk/>
            <pc:sldMk cId="2945034033" sldId="317"/>
            <ac:spMk id="13" creationId="{66BFA052-7A6A-4E61-81BB-EC4318CF3153}"/>
          </ac:spMkLst>
        </pc:spChg>
        <pc:picChg chg="add del mod">
          <ac:chgData name="John Yetter" userId="1636320acefccc58" providerId="LiveId" clId="{D415136E-EC64-4225-B68D-5F757DF04824}" dt="2020-06-16T13:16:08.240" v="1992" actId="478"/>
          <ac:picMkLst>
            <pc:docMk/>
            <pc:sldMk cId="2945034033" sldId="317"/>
            <ac:picMk id="8" creationId="{ACECF740-14D9-422A-B6D8-59A313921A8D}"/>
          </ac:picMkLst>
        </pc:picChg>
        <pc:picChg chg="add mod">
          <ac:chgData name="John Yetter" userId="1636320acefccc58" providerId="LiveId" clId="{D415136E-EC64-4225-B68D-5F757DF04824}" dt="2020-06-16T13:18:49.898" v="2033"/>
          <ac:picMkLst>
            <pc:docMk/>
            <pc:sldMk cId="2945034033" sldId="317"/>
            <ac:picMk id="9" creationId="{40BF04A2-61E9-4C8C-944F-8F4599A81273}"/>
          </ac:picMkLst>
        </pc:picChg>
      </pc:sldChg>
      <pc:sldChg chg="add del ord">
        <pc:chgData name="John Yetter" userId="1636320acefccc58" providerId="LiveId" clId="{D415136E-EC64-4225-B68D-5F757DF04824}" dt="2020-06-16T13:02:11.724" v="1879" actId="47"/>
        <pc:sldMkLst>
          <pc:docMk/>
          <pc:sldMk cId="2752020283" sldId="318"/>
        </pc:sldMkLst>
      </pc:sldChg>
      <pc:sldMasterChg chg="setBg modSldLayout">
        <pc:chgData name="John Yetter" userId="1636320acefccc58" providerId="LiveId" clId="{D415136E-EC64-4225-B68D-5F757DF04824}" dt="2020-06-15T16:29:06.046" v="84"/>
        <pc:sldMasterMkLst>
          <pc:docMk/>
          <pc:sldMasterMk cId="2190650289" sldId="2147483672"/>
        </pc:sldMasterMkLst>
        <pc:sldLayoutChg chg="setBg">
          <pc:chgData name="John Yetter" userId="1636320acefccc58" providerId="LiveId" clId="{D415136E-EC64-4225-B68D-5F757DF04824}" dt="2020-06-15T16:29:06.046" v="84"/>
          <pc:sldLayoutMkLst>
            <pc:docMk/>
            <pc:sldMasterMk cId="2190650289" sldId="2147483672"/>
            <pc:sldLayoutMk cId="408423171" sldId="2147483673"/>
          </pc:sldLayoutMkLst>
        </pc:sldLayoutChg>
        <pc:sldLayoutChg chg="setBg">
          <pc:chgData name="John Yetter" userId="1636320acefccc58" providerId="LiveId" clId="{D415136E-EC64-4225-B68D-5F757DF04824}" dt="2020-06-15T16:29:06.046" v="84"/>
          <pc:sldLayoutMkLst>
            <pc:docMk/>
            <pc:sldMasterMk cId="2190650289" sldId="2147483672"/>
            <pc:sldLayoutMk cId="1440051377" sldId="2147483674"/>
          </pc:sldLayoutMkLst>
        </pc:sldLayoutChg>
        <pc:sldLayoutChg chg="setBg">
          <pc:chgData name="John Yetter" userId="1636320acefccc58" providerId="LiveId" clId="{D415136E-EC64-4225-B68D-5F757DF04824}" dt="2020-06-15T16:29:06.046" v="84"/>
          <pc:sldLayoutMkLst>
            <pc:docMk/>
            <pc:sldMasterMk cId="2190650289" sldId="2147483672"/>
            <pc:sldLayoutMk cId="178715382" sldId="2147483675"/>
          </pc:sldLayoutMkLst>
        </pc:sldLayoutChg>
        <pc:sldLayoutChg chg="setBg">
          <pc:chgData name="John Yetter" userId="1636320acefccc58" providerId="LiveId" clId="{D415136E-EC64-4225-B68D-5F757DF04824}" dt="2020-06-15T16:29:06.046" v="84"/>
          <pc:sldLayoutMkLst>
            <pc:docMk/>
            <pc:sldMasterMk cId="2190650289" sldId="2147483672"/>
            <pc:sldLayoutMk cId="1095555203" sldId="2147483676"/>
          </pc:sldLayoutMkLst>
        </pc:sldLayoutChg>
        <pc:sldLayoutChg chg="setBg">
          <pc:chgData name="John Yetter" userId="1636320acefccc58" providerId="LiveId" clId="{D415136E-EC64-4225-B68D-5F757DF04824}" dt="2020-06-15T16:29:06.046" v="84"/>
          <pc:sldLayoutMkLst>
            <pc:docMk/>
            <pc:sldMasterMk cId="2190650289" sldId="2147483672"/>
            <pc:sldLayoutMk cId="326163958" sldId="2147483677"/>
          </pc:sldLayoutMkLst>
        </pc:sldLayoutChg>
        <pc:sldLayoutChg chg="setBg">
          <pc:chgData name="John Yetter" userId="1636320acefccc58" providerId="LiveId" clId="{D415136E-EC64-4225-B68D-5F757DF04824}" dt="2020-06-15T16:29:06.046" v="84"/>
          <pc:sldLayoutMkLst>
            <pc:docMk/>
            <pc:sldMasterMk cId="2190650289" sldId="2147483672"/>
            <pc:sldLayoutMk cId="1034018429" sldId="2147483678"/>
          </pc:sldLayoutMkLst>
        </pc:sldLayoutChg>
        <pc:sldLayoutChg chg="setBg">
          <pc:chgData name="John Yetter" userId="1636320acefccc58" providerId="LiveId" clId="{D415136E-EC64-4225-B68D-5F757DF04824}" dt="2020-06-15T16:29:06.046" v="84"/>
          <pc:sldLayoutMkLst>
            <pc:docMk/>
            <pc:sldMasterMk cId="2190650289" sldId="2147483672"/>
            <pc:sldLayoutMk cId="3819077789" sldId="2147483679"/>
          </pc:sldLayoutMkLst>
        </pc:sldLayoutChg>
        <pc:sldLayoutChg chg="setBg">
          <pc:chgData name="John Yetter" userId="1636320acefccc58" providerId="LiveId" clId="{D415136E-EC64-4225-B68D-5F757DF04824}" dt="2020-06-15T16:29:06.046" v="84"/>
          <pc:sldLayoutMkLst>
            <pc:docMk/>
            <pc:sldMasterMk cId="2190650289" sldId="2147483672"/>
            <pc:sldLayoutMk cId="223025136" sldId="2147483680"/>
          </pc:sldLayoutMkLst>
        </pc:sldLayoutChg>
        <pc:sldLayoutChg chg="setBg">
          <pc:chgData name="John Yetter" userId="1636320acefccc58" providerId="LiveId" clId="{D415136E-EC64-4225-B68D-5F757DF04824}" dt="2020-06-15T16:29:06.046" v="84"/>
          <pc:sldLayoutMkLst>
            <pc:docMk/>
            <pc:sldMasterMk cId="2190650289" sldId="2147483672"/>
            <pc:sldLayoutMk cId="3646445890" sldId="2147483681"/>
          </pc:sldLayoutMkLst>
        </pc:sldLayoutChg>
        <pc:sldLayoutChg chg="setBg">
          <pc:chgData name="John Yetter" userId="1636320acefccc58" providerId="LiveId" clId="{D415136E-EC64-4225-B68D-5F757DF04824}" dt="2020-06-15T16:29:06.046" v="84"/>
          <pc:sldLayoutMkLst>
            <pc:docMk/>
            <pc:sldMasterMk cId="2190650289" sldId="2147483672"/>
            <pc:sldLayoutMk cId="2414395526" sldId="2147483682"/>
          </pc:sldLayoutMkLst>
        </pc:sldLayoutChg>
        <pc:sldLayoutChg chg="setBg">
          <pc:chgData name="John Yetter" userId="1636320acefccc58" providerId="LiveId" clId="{D415136E-EC64-4225-B68D-5F757DF04824}" dt="2020-06-15T16:29:06.046" v="84"/>
          <pc:sldLayoutMkLst>
            <pc:docMk/>
            <pc:sldMasterMk cId="2190650289" sldId="2147483672"/>
            <pc:sldLayoutMk cId="1376688824" sldId="2147483683"/>
          </pc:sldLayoutMkLst>
        </pc:sldLayoutChg>
      </pc:sldMasterChg>
    </pc:docChg>
  </pc:docChgLst>
</pc:chgInfo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image" Target="../media/image22.jpe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image" Target="../media/image2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ABD0B0-D9BD-004C-A513-3BC917A78122}" type="doc">
      <dgm:prSet loTypeId="urn:microsoft.com/office/officeart/2005/8/layout/funnel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37F306-D6D8-1F4A-8BDD-34BD5EE44224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1400" b="1" dirty="0">
              <a:latin typeface="Century Schoolbook" panose="02040604050505020304" pitchFamily="18" charset="0"/>
            </a:rPr>
            <a:t>Knowledge</a:t>
          </a:r>
        </a:p>
      </dgm:t>
    </dgm:pt>
    <dgm:pt modelId="{3C5B6F4F-0D58-E44A-9684-A3A620FA61B9}" type="parTrans" cxnId="{2D2A6318-D2DC-744A-BE7C-6BE75F4B8AE6}">
      <dgm:prSet/>
      <dgm:spPr/>
      <dgm:t>
        <a:bodyPr/>
        <a:lstStyle/>
        <a:p>
          <a:endParaRPr lang="en-US"/>
        </a:p>
      </dgm:t>
    </dgm:pt>
    <dgm:pt modelId="{090A18BF-C12B-2C44-B176-331BCA378108}" type="sibTrans" cxnId="{2D2A6318-D2DC-744A-BE7C-6BE75F4B8AE6}">
      <dgm:prSet/>
      <dgm:spPr/>
      <dgm:t>
        <a:bodyPr/>
        <a:lstStyle/>
        <a:p>
          <a:endParaRPr lang="en-US"/>
        </a:p>
      </dgm:t>
    </dgm:pt>
    <dgm:pt modelId="{C099C32D-973F-F84D-882B-37E95D462D57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1400" b="1" dirty="0">
              <a:latin typeface="Century Schoolbook" panose="02040604050505020304" pitchFamily="18" charset="0"/>
            </a:rPr>
            <a:t>Impartiality</a:t>
          </a:r>
        </a:p>
      </dgm:t>
    </dgm:pt>
    <dgm:pt modelId="{F6B55D4B-F962-7046-9818-2DD7A667242C}" type="parTrans" cxnId="{C96708DF-6B36-6A43-98CA-BC7524E7BBEC}">
      <dgm:prSet/>
      <dgm:spPr/>
      <dgm:t>
        <a:bodyPr/>
        <a:lstStyle/>
        <a:p>
          <a:endParaRPr lang="en-US"/>
        </a:p>
      </dgm:t>
    </dgm:pt>
    <dgm:pt modelId="{5A609FBB-A5AF-9940-8367-F845AAA6AD2B}" type="sibTrans" cxnId="{C96708DF-6B36-6A43-98CA-BC7524E7BBEC}">
      <dgm:prSet/>
      <dgm:spPr/>
      <dgm:t>
        <a:bodyPr/>
        <a:lstStyle/>
        <a:p>
          <a:endParaRPr lang="en-US"/>
        </a:p>
      </dgm:t>
    </dgm:pt>
    <dgm:pt modelId="{369115EC-F04F-2246-B3F7-2D2DA347DA13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1400" dirty="0">
              <a:latin typeface="Century Schoolbook" panose="02040604050505020304" pitchFamily="18" charset="0"/>
            </a:rPr>
            <a:t>Consistency</a:t>
          </a:r>
        </a:p>
      </dgm:t>
    </dgm:pt>
    <dgm:pt modelId="{C634322F-B131-5746-9ED5-F061E3FDC898}" type="parTrans" cxnId="{D36D12E3-B84C-2C49-89E2-A64D2C58806C}">
      <dgm:prSet/>
      <dgm:spPr/>
      <dgm:t>
        <a:bodyPr/>
        <a:lstStyle/>
        <a:p>
          <a:endParaRPr lang="en-US"/>
        </a:p>
      </dgm:t>
    </dgm:pt>
    <dgm:pt modelId="{CE9ADBC1-8E9D-3F47-B4AA-CF9DFCB7934D}" type="sibTrans" cxnId="{D36D12E3-B84C-2C49-89E2-A64D2C58806C}">
      <dgm:prSet/>
      <dgm:spPr/>
      <dgm:t>
        <a:bodyPr/>
        <a:lstStyle/>
        <a:p>
          <a:endParaRPr lang="en-US"/>
        </a:p>
      </dgm:t>
    </dgm:pt>
    <dgm:pt modelId="{070D1175-FE10-6548-BBFA-025DA8711298}">
      <dgm:prSet phldrT="[Text]" custT="1"/>
      <dgm:spPr/>
      <dgm:t>
        <a:bodyPr/>
        <a:lstStyle/>
        <a:p>
          <a:r>
            <a:rPr lang="en-US" sz="3600" i="1" dirty="0">
              <a:solidFill>
                <a:srgbClr val="000099"/>
              </a:solidFill>
              <a:latin typeface="Century Schoolbook" panose="02040604050505020304" pitchFamily="18" charset="0"/>
            </a:rPr>
            <a:t>A Good Official</a:t>
          </a:r>
        </a:p>
      </dgm:t>
    </dgm:pt>
    <dgm:pt modelId="{70EFAC0E-73B1-EE4E-ABD5-09D5AFC68D20}" type="parTrans" cxnId="{B8BCEEF4-74F2-3941-BDC1-643276881E67}">
      <dgm:prSet/>
      <dgm:spPr/>
      <dgm:t>
        <a:bodyPr/>
        <a:lstStyle/>
        <a:p>
          <a:endParaRPr lang="en-US"/>
        </a:p>
      </dgm:t>
    </dgm:pt>
    <dgm:pt modelId="{10158156-A144-CE43-B67F-27163E0E35E2}" type="sibTrans" cxnId="{B8BCEEF4-74F2-3941-BDC1-643276881E67}">
      <dgm:prSet/>
      <dgm:spPr/>
      <dgm:t>
        <a:bodyPr/>
        <a:lstStyle/>
        <a:p>
          <a:endParaRPr lang="en-US"/>
        </a:p>
      </dgm:t>
    </dgm:pt>
    <dgm:pt modelId="{76C8B983-D676-8F46-B6B9-14968A94FFCD}" type="pres">
      <dgm:prSet presAssocID="{72ABD0B0-D9BD-004C-A513-3BC917A78122}" presName="Name0" presStyleCnt="0">
        <dgm:presLayoutVars>
          <dgm:chMax val="4"/>
          <dgm:resizeHandles val="exact"/>
        </dgm:presLayoutVars>
      </dgm:prSet>
      <dgm:spPr/>
    </dgm:pt>
    <dgm:pt modelId="{0C8C198E-1664-2443-96C0-BAEC7B092F8A}" type="pres">
      <dgm:prSet presAssocID="{72ABD0B0-D9BD-004C-A513-3BC917A78122}" presName="ellipse" presStyleLbl="trBgShp" presStyleIdx="0" presStyleCnt="1"/>
      <dgm:spPr/>
    </dgm:pt>
    <dgm:pt modelId="{00D04DAC-0362-A54A-A5D5-C72C46A3F2C2}" type="pres">
      <dgm:prSet presAssocID="{72ABD0B0-D9BD-004C-A513-3BC917A78122}" presName="arrow1" presStyleLbl="fgShp" presStyleIdx="0" presStyleCnt="1"/>
      <dgm:spPr>
        <a:solidFill>
          <a:srgbClr val="00B050"/>
        </a:solidFill>
      </dgm:spPr>
    </dgm:pt>
    <dgm:pt modelId="{C0C23A16-E76A-1144-847A-B1953A4F4A59}" type="pres">
      <dgm:prSet presAssocID="{72ABD0B0-D9BD-004C-A513-3BC917A78122}" presName="rectangle" presStyleLbl="revTx" presStyleIdx="0" presStyleCnt="1" custScaleX="132823" custScaleY="132452">
        <dgm:presLayoutVars>
          <dgm:bulletEnabled val="1"/>
        </dgm:presLayoutVars>
      </dgm:prSet>
      <dgm:spPr/>
    </dgm:pt>
    <dgm:pt modelId="{61499D73-0AB5-B742-8A7F-A25E9FA0096D}" type="pres">
      <dgm:prSet presAssocID="{C099C32D-973F-F84D-882B-37E95D462D57}" presName="item1" presStyleLbl="node1" presStyleIdx="0" presStyleCnt="3" custScaleX="117438" custScaleY="116695">
        <dgm:presLayoutVars>
          <dgm:bulletEnabled val="1"/>
        </dgm:presLayoutVars>
      </dgm:prSet>
      <dgm:spPr/>
    </dgm:pt>
    <dgm:pt modelId="{747703EE-A2A6-1A48-B0CA-9D84E75F1D65}" type="pres">
      <dgm:prSet presAssocID="{369115EC-F04F-2246-B3F7-2D2DA347DA13}" presName="item2" presStyleLbl="node1" presStyleIdx="1" presStyleCnt="3" custScaleX="117438" custScaleY="116695" custLinFactNeighborY="-18803">
        <dgm:presLayoutVars>
          <dgm:bulletEnabled val="1"/>
        </dgm:presLayoutVars>
      </dgm:prSet>
      <dgm:spPr/>
    </dgm:pt>
    <dgm:pt modelId="{30643453-51DF-9149-A9FA-8CA3D6F0DFE1}" type="pres">
      <dgm:prSet presAssocID="{070D1175-FE10-6548-BBFA-025DA8711298}" presName="item3" presStyleLbl="node1" presStyleIdx="2" presStyleCnt="3" custScaleX="117438" custScaleY="116695" custLinFactNeighborX="14464">
        <dgm:presLayoutVars>
          <dgm:bulletEnabled val="1"/>
        </dgm:presLayoutVars>
      </dgm:prSet>
      <dgm:spPr/>
    </dgm:pt>
    <dgm:pt modelId="{C61A4953-637E-194A-A0F5-4F0072B7BEA5}" type="pres">
      <dgm:prSet presAssocID="{72ABD0B0-D9BD-004C-A513-3BC917A78122}" presName="funnel" presStyleLbl="trAlignAcc1" presStyleIdx="0" presStyleCnt="1" custScaleX="89620" custLinFactNeighborX="1180" custLinFactNeighborY="2439"/>
      <dgm:spPr>
        <a:solidFill>
          <a:srgbClr val="FFC000">
            <a:alpha val="20000"/>
          </a:srgbClr>
        </a:solidFill>
        <a:effectLst>
          <a:outerShdw blurRad="50800" dist="50800" dir="5400000" algn="ctr" rotWithShape="0">
            <a:srgbClr val="FFC000"/>
          </a:outerShdw>
        </a:effectLst>
      </dgm:spPr>
    </dgm:pt>
  </dgm:ptLst>
  <dgm:cxnLst>
    <dgm:cxn modelId="{2D2A6318-D2DC-744A-BE7C-6BE75F4B8AE6}" srcId="{72ABD0B0-D9BD-004C-A513-3BC917A78122}" destId="{E137F306-D6D8-1F4A-8BDD-34BD5EE44224}" srcOrd="0" destOrd="0" parTransId="{3C5B6F4F-0D58-E44A-9684-A3A620FA61B9}" sibTransId="{090A18BF-C12B-2C44-B176-331BCA378108}"/>
    <dgm:cxn modelId="{2ADFDE60-9991-B746-9D34-696183AD0CA6}" type="presOf" srcId="{72ABD0B0-D9BD-004C-A513-3BC917A78122}" destId="{76C8B983-D676-8F46-B6B9-14968A94FFCD}" srcOrd="0" destOrd="0" presId="urn:microsoft.com/office/officeart/2005/8/layout/funnel1"/>
    <dgm:cxn modelId="{66FF98BD-FD31-8E4C-B027-5BE8495BDF78}" type="presOf" srcId="{070D1175-FE10-6548-BBFA-025DA8711298}" destId="{C0C23A16-E76A-1144-847A-B1953A4F4A59}" srcOrd="0" destOrd="0" presId="urn:microsoft.com/office/officeart/2005/8/layout/funnel1"/>
    <dgm:cxn modelId="{FB9B91CE-3B3C-7348-AB44-BF5AE7DF69AE}" type="presOf" srcId="{369115EC-F04F-2246-B3F7-2D2DA347DA13}" destId="{61499D73-0AB5-B742-8A7F-A25E9FA0096D}" srcOrd="0" destOrd="0" presId="urn:microsoft.com/office/officeart/2005/8/layout/funnel1"/>
    <dgm:cxn modelId="{C96708DF-6B36-6A43-98CA-BC7524E7BBEC}" srcId="{72ABD0B0-D9BD-004C-A513-3BC917A78122}" destId="{C099C32D-973F-F84D-882B-37E95D462D57}" srcOrd="1" destOrd="0" parTransId="{F6B55D4B-F962-7046-9818-2DD7A667242C}" sibTransId="{5A609FBB-A5AF-9940-8367-F845AAA6AD2B}"/>
    <dgm:cxn modelId="{D36D12E3-B84C-2C49-89E2-A64D2C58806C}" srcId="{72ABD0B0-D9BD-004C-A513-3BC917A78122}" destId="{369115EC-F04F-2246-B3F7-2D2DA347DA13}" srcOrd="2" destOrd="0" parTransId="{C634322F-B131-5746-9ED5-F061E3FDC898}" sibTransId="{CE9ADBC1-8E9D-3F47-B4AA-CF9DFCB7934D}"/>
    <dgm:cxn modelId="{B8BCEEF4-74F2-3941-BDC1-643276881E67}" srcId="{72ABD0B0-D9BD-004C-A513-3BC917A78122}" destId="{070D1175-FE10-6548-BBFA-025DA8711298}" srcOrd="3" destOrd="0" parTransId="{70EFAC0E-73B1-EE4E-ABD5-09D5AFC68D20}" sibTransId="{10158156-A144-CE43-B67F-27163E0E35E2}"/>
    <dgm:cxn modelId="{DD01BEF5-5E68-124C-ADE9-8B265E23E0A4}" type="presOf" srcId="{C099C32D-973F-F84D-882B-37E95D462D57}" destId="{747703EE-A2A6-1A48-B0CA-9D84E75F1D65}" srcOrd="0" destOrd="0" presId="urn:microsoft.com/office/officeart/2005/8/layout/funnel1"/>
    <dgm:cxn modelId="{4608A4F9-3923-8E4C-B398-A8B676CBD4E7}" type="presOf" srcId="{E137F306-D6D8-1F4A-8BDD-34BD5EE44224}" destId="{30643453-51DF-9149-A9FA-8CA3D6F0DFE1}" srcOrd="0" destOrd="0" presId="urn:microsoft.com/office/officeart/2005/8/layout/funnel1"/>
    <dgm:cxn modelId="{3C897785-CF43-4242-9259-934BD6DEF945}" type="presParOf" srcId="{76C8B983-D676-8F46-B6B9-14968A94FFCD}" destId="{0C8C198E-1664-2443-96C0-BAEC7B092F8A}" srcOrd="0" destOrd="0" presId="urn:microsoft.com/office/officeart/2005/8/layout/funnel1"/>
    <dgm:cxn modelId="{4AC8AFAD-B942-F64C-A0D1-03EB844BCEC2}" type="presParOf" srcId="{76C8B983-D676-8F46-B6B9-14968A94FFCD}" destId="{00D04DAC-0362-A54A-A5D5-C72C46A3F2C2}" srcOrd="1" destOrd="0" presId="urn:microsoft.com/office/officeart/2005/8/layout/funnel1"/>
    <dgm:cxn modelId="{4221D24C-DF9F-4B40-ABAA-56B274DAA92E}" type="presParOf" srcId="{76C8B983-D676-8F46-B6B9-14968A94FFCD}" destId="{C0C23A16-E76A-1144-847A-B1953A4F4A59}" srcOrd="2" destOrd="0" presId="urn:microsoft.com/office/officeart/2005/8/layout/funnel1"/>
    <dgm:cxn modelId="{CA46363C-29B7-2E4B-A3DA-CF44CC47D9D7}" type="presParOf" srcId="{76C8B983-D676-8F46-B6B9-14968A94FFCD}" destId="{61499D73-0AB5-B742-8A7F-A25E9FA0096D}" srcOrd="3" destOrd="0" presId="urn:microsoft.com/office/officeart/2005/8/layout/funnel1"/>
    <dgm:cxn modelId="{DBFCB8D3-AF66-CC46-9754-0A0AAA6A9FE5}" type="presParOf" srcId="{76C8B983-D676-8F46-B6B9-14968A94FFCD}" destId="{747703EE-A2A6-1A48-B0CA-9D84E75F1D65}" srcOrd="4" destOrd="0" presId="urn:microsoft.com/office/officeart/2005/8/layout/funnel1"/>
    <dgm:cxn modelId="{72781E49-2CE0-8F40-9676-B042031F6D55}" type="presParOf" srcId="{76C8B983-D676-8F46-B6B9-14968A94FFCD}" destId="{30643453-51DF-9149-A9FA-8CA3D6F0DFE1}" srcOrd="5" destOrd="0" presId="urn:microsoft.com/office/officeart/2005/8/layout/funnel1"/>
    <dgm:cxn modelId="{4384A45F-5065-AF4B-88C6-AA2D593C5B68}" type="presParOf" srcId="{76C8B983-D676-8F46-B6B9-14968A94FFCD}" destId="{C61A4953-637E-194A-A0F5-4F0072B7BEA5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686AA6-D1E5-404C-9F04-69735EC7413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F43E4C-D275-46CF-96AD-9ABF5166D6A9}">
      <dgm:prSet phldrT="[Text]"/>
      <dgm:spPr>
        <a:solidFill>
          <a:srgbClr val="C00000"/>
        </a:solidFill>
        <a:ln w="19050">
          <a:solidFill>
            <a:schemeClr val="tx1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>
              <a:solidFill>
                <a:srgbClr val="002060"/>
              </a:solidFill>
              <a:latin typeface="Century Schoolbook" panose="02040604050505020304" pitchFamily="18" charset="0"/>
            </a:rPr>
            <a:t> </a:t>
          </a:r>
          <a:r>
            <a:rPr lang="en-US" dirty="0">
              <a:solidFill>
                <a:schemeClr val="bg1"/>
              </a:solidFill>
              <a:latin typeface="Century Schoolbook" panose="02040604050505020304" pitchFamily="18" charset="0"/>
            </a:rPr>
            <a:t>Member Registration</a:t>
          </a:r>
        </a:p>
      </dgm:t>
    </dgm:pt>
    <dgm:pt modelId="{C37528AE-DC3A-4228-A13D-9DAA4643135A}" type="parTrans" cxnId="{5BBB5F64-D066-431D-8C16-9D9EA9AF5D86}">
      <dgm:prSet/>
      <dgm:spPr/>
      <dgm:t>
        <a:bodyPr/>
        <a:lstStyle/>
        <a:p>
          <a:endParaRPr lang="en-US"/>
        </a:p>
      </dgm:t>
    </dgm:pt>
    <dgm:pt modelId="{97D03870-6815-42E5-AFA7-4374CC67D280}" type="sibTrans" cxnId="{5BBB5F64-D066-431D-8C16-9D9EA9AF5D86}">
      <dgm:prSet/>
      <dgm:spPr/>
      <dgm:t>
        <a:bodyPr/>
        <a:lstStyle/>
        <a:p>
          <a:endParaRPr lang="en-US"/>
        </a:p>
      </dgm:t>
    </dgm:pt>
    <dgm:pt modelId="{B7E8E149-1FAB-4E00-AC43-AB5BC8B9505D}">
      <dgm:prSet phldrT="[Text]"/>
      <dgm:spPr>
        <a:solidFill>
          <a:schemeClr val="bg1"/>
        </a:solidFill>
        <a:ln w="19050">
          <a:solidFill>
            <a:schemeClr val="tx1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>
              <a:solidFill>
                <a:srgbClr val="002060"/>
              </a:solidFill>
              <a:latin typeface="Century Schoolbook" panose="02040604050505020304" pitchFamily="18" charset="0"/>
            </a:rPr>
            <a:t>Background Check</a:t>
          </a:r>
        </a:p>
      </dgm:t>
    </dgm:pt>
    <dgm:pt modelId="{E4BE1CF5-7084-44CF-BF7D-4AA808DFC9FC}" type="parTrans" cxnId="{9DC72B90-FF66-4E8A-8A46-BE015E26D694}">
      <dgm:prSet/>
      <dgm:spPr/>
      <dgm:t>
        <a:bodyPr/>
        <a:lstStyle/>
        <a:p>
          <a:endParaRPr lang="en-US"/>
        </a:p>
      </dgm:t>
    </dgm:pt>
    <dgm:pt modelId="{4C1F4704-84C9-425C-9E00-0CC9B0093D1E}" type="sibTrans" cxnId="{9DC72B90-FF66-4E8A-8A46-BE015E26D694}">
      <dgm:prSet/>
      <dgm:spPr/>
      <dgm:t>
        <a:bodyPr/>
        <a:lstStyle/>
        <a:p>
          <a:endParaRPr lang="en-US"/>
        </a:p>
      </dgm:t>
    </dgm:pt>
    <dgm:pt modelId="{CEE319FF-B692-4DC4-9AD0-9DC7F2F9DAC5}">
      <dgm:prSet phldrT="[Text]"/>
      <dgm:spPr>
        <a:solidFill>
          <a:schemeClr val="bg1">
            <a:lumMod val="85000"/>
            <a:alpha val="90000"/>
          </a:schemeClr>
        </a:solidFill>
        <a:ln w="19050">
          <a:solidFill>
            <a:schemeClr val="tx1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>
              <a:latin typeface="Century Schoolbook" panose="02040604050505020304" pitchFamily="18" charset="0"/>
            </a:rPr>
            <a:t>Good for two years – not tied to calendar year, keep track on your own</a:t>
          </a:r>
        </a:p>
      </dgm:t>
    </dgm:pt>
    <dgm:pt modelId="{6FE362C9-71BB-4C54-AA00-7CD953C71144}" type="parTrans" cxnId="{E4C9A2D9-7787-4439-853C-695CF6E8D30A}">
      <dgm:prSet/>
      <dgm:spPr/>
      <dgm:t>
        <a:bodyPr/>
        <a:lstStyle/>
        <a:p>
          <a:endParaRPr lang="en-US"/>
        </a:p>
      </dgm:t>
    </dgm:pt>
    <dgm:pt modelId="{288649A9-4306-4480-B73A-64C39AA1CAB5}" type="sibTrans" cxnId="{E4C9A2D9-7787-4439-853C-695CF6E8D30A}">
      <dgm:prSet/>
      <dgm:spPr/>
      <dgm:t>
        <a:bodyPr/>
        <a:lstStyle/>
        <a:p>
          <a:endParaRPr lang="en-US"/>
        </a:p>
      </dgm:t>
    </dgm:pt>
    <dgm:pt modelId="{3999C8AA-AFDF-404B-A7DC-01A0290F6709}">
      <dgm:prSet phldrT="[Text]"/>
      <dgm:spPr>
        <a:solidFill>
          <a:schemeClr val="bg1">
            <a:lumMod val="85000"/>
            <a:alpha val="90000"/>
          </a:schemeClr>
        </a:solidFill>
        <a:ln w="19050">
          <a:solidFill>
            <a:schemeClr val="tx1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>
              <a:latin typeface="Century Schoolbook" panose="02040604050505020304" pitchFamily="18" charset="0"/>
            </a:rPr>
            <a:t>Renewal less expensive</a:t>
          </a:r>
        </a:p>
      </dgm:t>
    </dgm:pt>
    <dgm:pt modelId="{A4238288-24D5-4524-B63E-E49B2E3C6579}" type="parTrans" cxnId="{A3A66680-F976-48A9-9746-2AE24023F7BD}">
      <dgm:prSet/>
      <dgm:spPr/>
      <dgm:t>
        <a:bodyPr/>
        <a:lstStyle/>
        <a:p>
          <a:endParaRPr lang="en-US"/>
        </a:p>
      </dgm:t>
    </dgm:pt>
    <dgm:pt modelId="{8A06D152-154F-49F5-8840-7BF2350A8C3F}" type="sibTrans" cxnId="{A3A66680-F976-48A9-9746-2AE24023F7BD}">
      <dgm:prSet/>
      <dgm:spPr/>
      <dgm:t>
        <a:bodyPr/>
        <a:lstStyle/>
        <a:p>
          <a:endParaRPr lang="en-US"/>
        </a:p>
      </dgm:t>
    </dgm:pt>
    <dgm:pt modelId="{32A78BF9-3F92-4592-BF61-B2CE9E0B929A}">
      <dgm:prSet phldrT="[Text]"/>
      <dgm:spPr>
        <a:solidFill>
          <a:srgbClr val="002060"/>
        </a:solidFill>
        <a:ln w="19050">
          <a:solidFill>
            <a:schemeClr val="tx1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>
              <a:latin typeface="Century Schoolbook" panose="02040604050505020304" pitchFamily="18" charset="0"/>
            </a:rPr>
            <a:t>Athlete Protection Training</a:t>
          </a:r>
        </a:p>
      </dgm:t>
    </dgm:pt>
    <dgm:pt modelId="{117BF5BE-71B6-44AC-8223-9EC3B511AFF6}" type="parTrans" cxnId="{7CA75FB7-22AD-4359-B070-0203016AE3D0}">
      <dgm:prSet/>
      <dgm:spPr/>
      <dgm:t>
        <a:bodyPr/>
        <a:lstStyle/>
        <a:p>
          <a:endParaRPr lang="en-US"/>
        </a:p>
      </dgm:t>
    </dgm:pt>
    <dgm:pt modelId="{BF10D599-5181-4D66-B5CF-AD0F00A09F54}" type="sibTrans" cxnId="{7CA75FB7-22AD-4359-B070-0203016AE3D0}">
      <dgm:prSet/>
      <dgm:spPr/>
      <dgm:t>
        <a:bodyPr/>
        <a:lstStyle/>
        <a:p>
          <a:endParaRPr lang="en-US"/>
        </a:p>
      </dgm:t>
    </dgm:pt>
    <dgm:pt modelId="{CC29E95C-BE7B-434D-AA57-8A1A7EDB6A50}">
      <dgm:prSet phldrT="[Text]"/>
      <dgm:spPr>
        <a:solidFill>
          <a:schemeClr val="bg1">
            <a:lumMod val="85000"/>
            <a:alpha val="90000"/>
          </a:schemeClr>
        </a:solidFill>
        <a:ln w="19050">
          <a:solidFill>
            <a:schemeClr val="tx1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>
              <a:latin typeface="Century Schoolbook" panose="02040604050505020304" pitchFamily="18" charset="0"/>
            </a:rPr>
            <a:t>Annual program</a:t>
          </a:r>
        </a:p>
      </dgm:t>
    </dgm:pt>
    <dgm:pt modelId="{DC5F9380-0CCA-44A5-A10B-753FDC7F86B9}" type="parTrans" cxnId="{087A2C87-4A20-496D-8335-F7DFA7726805}">
      <dgm:prSet/>
      <dgm:spPr/>
      <dgm:t>
        <a:bodyPr/>
        <a:lstStyle/>
        <a:p>
          <a:endParaRPr lang="en-US"/>
        </a:p>
      </dgm:t>
    </dgm:pt>
    <dgm:pt modelId="{2EB3ED55-7EDB-440D-A86A-E7A477D77374}" type="sibTrans" cxnId="{087A2C87-4A20-496D-8335-F7DFA7726805}">
      <dgm:prSet/>
      <dgm:spPr/>
      <dgm:t>
        <a:bodyPr/>
        <a:lstStyle/>
        <a:p>
          <a:endParaRPr lang="en-US"/>
        </a:p>
      </dgm:t>
    </dgm:pt>
    <dgm:pt modelId="{F6AAC56F-73F5-47F1-B5AD-200EC5F9E50F}">
      <dgm:prSet phldrT="[Text]"/>
      <dgm:spPr>
        <a:solidFill>
          <a:schemeClr val="bg1">
            <a:lumMod val="85000"/>
            <a:alpha val="90000"/>
          </a:schemeClr>
        </a:solidFill>
        <a:ln w="19050">
          <a:solidFill>
            <a:schemeClr val="tx1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>
              <a:latin typeface="Century Schoolbook" panose="02040604050505020304" pitchFamily="18" charset="0"/>
            </a:rPr>
            <a:t>Through USA Swimming website</a:t>
          </a:r>
        </a:p>
      </dgm:t>
    </dgm:pt>
    <dgm:pt modelId="{DA28D6B1-5687-4687-8999-FFD36AE4C877}" type="parTrans" cxnId="{4D85433A-CF1F-4516-B377-C69E478B52B8}">
      <dgm:prSet/>
      <dgm:spPr/>
      <dgm:t>
        <a:bodyPr/>
        <a:lstStyle/>
        <a:p>
          <a:endParaRPr lang="en-US"/>
        </a:p>
      </dgm:t>
    </dgm:pt>
    <dgm:pt modelId="{9EC1F748-23E6-4068-91AD-BA91A2D694B5}" type="sibTrans" cxnId="{4D85433A-CF1F-4516-B377-C69E478B52B8}">
      <dgm:prSet/>
      <dgm:spPr/>
      <dgm:t>
        <a:bodyPr/>
        <a:lstStyle/>
        <a:p>
          <a:endParaRPr lang="en-US"/>
        </a:p>
      </dgm:t>
    </dgm:pt>
    <dgm:pt modelId="{454324B5-98B0-4242-B7B3-9C54FBFE843C}">
      <dgm:prSet phldrT="[Text]"/>
      <dgm:spPr>
        <a:solidFill>
          <a:schemeClr val="bg1">
            <a:lumMod val="85000"/>
            <a:alpha val="90000"/>
          </a:schemeClr>
        </a:solidFill>
        <a:ln w="19050">
          <a:solidFill>
            <a:schemeClr val="tx1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>
              <a:latin typeface="Century Schoolbook" panose="02040604050505020304" pitchFamily="18" charset="0"/>
            </a:rPr>
            <a:t>Pay annual fee at this time</a:t>
          </a:r>
        </a:p>
      </dgm:t>
    </dgm:pt>
    <dgm:pt modelId="{1A867342-8632-4D96-A905-8B60E072C005}" type="parTrans" cxnId="{042E4DED-1109-4F7C-8807-290C1BEC002B}">
      <dgm:prSet/>
      <dgm:spPr/>
      <dgm:t>
        <a:bodyPr/>
        <a:lstStyle/>
        <a:p>
          <a:endParaRPr lang="en-US"/>
        </a:p>
      </dgm:t>
    </dgm:pt>
    <dgm:pt modelId="{6295E062-86F5-477D-B9CE-D4D938069F7D}" type="sibTrans" cxnId="{042E4DED-1109-4F7C-8807-290C1BEC002B}">
      <dgm:prSet/>
      <dgm:spPr/>
      <dgm:t>
        <a:bodyPr/>
        <a:lstStyle/>
        <a:p>
          <a:endParaRPr lang="en-US"/>
        </a:p>
      </dgm:t>
    </dgm:pt>
    <dgm:pt modelId="{D4C805EA-B727-417C-B1E0-81015E4A9D5F}">
      <dgm:prSet phldrT="[Text]"/>
      <dgm:spPr>
        <a:solidFill>
          <a:schemeClr val="bg1">
            <a:lumMod val="85000"/>
            <a:alpha val="90000"/>
          </a:schemeClr>
        </a:solidFill>
        <a:ln w="19050">
          <a:solidFill>
            <a:schemeClr val="tx1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>
              <a:latin typeface="Century Schoolbook" panose="02040604050505020304" pitchFamily="18" charset="0"/>
            </a:rPr>
            <a:t>Register online through Illinois Swimming</a:t>
          </a:r>
        </a:p>
      </dgm:t>
    </dgm:pt>
    <dgm:pt modelId="{3551B2A7-E931-45E0-A60C-F6D8FE2BC885}" type="parTrans" cxnId="{3EA7175D-2899-40FB-9B8C-F963A69D685B}">
      <dgm:prSet/>
      <dgm:spPr/>
      <dgm:t>
        <a:bodyPr/>
        <a:lstStyle/>
        <a:p>
          <a:endParaRPr lang="en-US"/>
        </a:p>
      </dgm:t>
    </dgm:pt>
    <dgm:pt modelId="{F3535FB5-3B7E-4EB2-86C6-95614B0A39D0}" type="sibTrans" cxnId="{3EA7175D-2899-40FB-9B8C-F963A69D685B}">
      <dgm:prSet/>
      <dgm:spPr/>
      <dgm:t>
        <a:bodyPr/>
        <a:lstStyle/>
        <a:p>
          <a:endParaRPr lang="en-US"/>
        </a:p>
      </dgm:t>
    </dgm:pt>
    <dgm:pt modelId="{351C6292-F23C-4CD9-B5BE-B456A172EC99}">
      <dgm:prSet phldrT="[Text]"/>
      <dgm:spPr>
        <a:solidFill>
          <a:schemeClr val="bg1">
            <a:lumMod val="85000"/>
            <a:alpha val="90000"/>
          </a:schemeClr>
        </a:solidFill>
        <a:ln w="19050">
          <a:solidFill>
            <a:schemeClr val="tx1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>
              <a:latin typeface="Century Schoolbook" panose="02040604050505020304" pitchFamily="18" charset="0"/>
            </a:rPr>
            <a:t>Generally opens September of the prior year</a:t>
          </a:r>
        </a:p>
      </dgm:t>
    </dgm:pt>
    <dgm:pt modelId="{2FE7297A-30C7-4907-825E-DDBD5C226B4A}" type="parTrans" cxnId="{BAA271F4-8DF9-4677-A1BF-4856EF744578}">
      <dgm:prSet/>
      <dgm:spPr/>
      <dgm:t>
        <a:bodyPr/>
        <a:lstStyle/>
        <a:p>
          <a:endParaRPr lang="en-US"/>
        </a:p>
      </dgm:t>
    </dgm:pt>
    <dgm:pt modelId="{9025A57E-96E5-41AB-B1A5-B6A99F86D40A}" type="sibTrans" cxnId="{BAA271F4-8DF9-4677-A1BF-4856EF744578}">
      <dgm:prSet/>
      <dgm:spPr/>
      <dgm:t>
        <a:bodyPr/>
        <a:lstStyle/>
        <a:p>
          <a:endParaRPr lang="en-US"/>
        </a:p>
      </dgm:t>
    </dgm:pt>
    <dgm:pt modelId="{66C84007-16BC-42CA-A0A1-770D13ABD5A9}">
      <dgm:prSet phldrT="[Text]"/>
      <dgm:spPr>
        <a:solidFill>
          <a:schemeClr val="bg1">
            <a:lumMod val="85000"/>
            <a:alpha val="90000"/>
          </a:schemeClr>
        </a:solidFill>
        <a:ln w="19050">
          <a:solidFill>
            <a:schemeClr val="tx1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>
              <a:latin typeface="Century Schoolbook" panose="02040604050505020304" pitchFamily="18" charset="0"/>
            </a:rPr>
            <a:t>Through USA Swimming website</a:t>
          </a:r>
        </a:p>
      </dgm:t>
    </dgm:pt>
    <dgm:pt modelId="{DD4497F8-68F4-4227-9A3E-50FEBB625F82}" type="parTrans" cxnId="{BD725B29-52DA-4AD9-A5CE-9E5031913B62}">
      <dgm:prSet/>
      <dgm:spPr/>
      <dgm:t>
        <a:bodyPr/>
        <a:lstStyle/>
        <a:p>
          <a:endParaRPr lang="en-US"/>
        </a:p>
      </dgm:t>
    </dgm:pt>
    <dgm:pt modelId="{B54EAE7B-017F-408F-8CB8-1A18F07FE5C0}" type="sibTrans" cxnId="{BD725B29-52DA-4AD9-A5CE-9E5031913B62}">
      <dgm:prSet/>
      <dgm:spPr/>
      <dgm:t>
        <a:bodyPr/>
        <a:lstStyle/>
        <a:p>
          <a:endParaRPr lang="en-US"/>
        </a:p>
      </dgm:t>
    </dgm:pt>
    <dgm:pt modelId="{02AB9A3C-658E-47C4-B64B-1A68B66150EB}">
      <dgm:prSet phldrT="[Text]"/>
      <dgm:spPr>
        <a:solidFill>
          <a:schemeClr val="bg1">
            <a:alpha val="90000"/>
          </a:schemeClr>
        </a:solidFill>
        <a:ln w="19050">
          <a:solidFill>
            <a:schemeClr val="tx1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>
              <a:solidFill>
                <a:srgbClr val="002060"/>
              </a:solidFill>
              <a:latin typeface="Century Schoolbook" panose="02040604050505020304" pitchFamily="18" charset="0"/>
            </a:rPr>
            <a:t>Concussion Training</a:t>
          </a:r>
        </a:p>
      </dgm:t>
    </dgm:pt>
    <dgm:pt modelId="{1BEEBF8F-E171-4EDC-8767-8D9CBDCEA8B4}" type="parTrans" cxnId="{F207B8E4-734E-4803-870F-0BBDE4C3D513}">
      <dgm:prSet/>
      <dgm:spPr/>
      <dgm:t>
        <a:bodyPr/>
        <a:lstStyle/>
        <a:p>
          <a:endParaRPr lang="en-US"/>
        </a:p>
      </dgm:t>
    </dgm:pt>
    <dgm:pt modelId="{BE924811-A9E1-4DC6-ACFB-894F85FF640A}" type="sibTrans" cxnId="{F207B8E4-734E-4803-870F-0BBDE4C3D513}">
      <dgm:prSet/>
      <dgm:spPr/>
      <dgm:t>
        <a:bodyPr/>
        <a:lstStyle/>
        <a:p>
          <a:endParaRPr lang="en-US"/>
        </a:p>
      </dgm:t>
    </dgm:pt>
    <dgm:pt modelId="{CBDEE239-D684-4891-9E2E-D9D50C0994CB}">
      <dgm:prSet phldrT="[Text]"/>
      <dgm:spPr>
        <a:solidFill>
          <a:schemeClr val="bg1">
            <a:lumMod val="85000"/>
            <a:alpha val="90000"/>
          </a:schemeClr>
        </a:solidFill>
        <a:ln w="19050">
          <a:solidFill>
            <a:schemeClr val="tx1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>
              <a:latin typeface="Century Schoolbook" panose="02040604050505020304" pitchFamily="18" charset="0"/>
            </a:rPr>
            <a:t>One time only</a:t>
          </a:r>
        </a:p>
      </dgm:t>
    </dgm:pt>
    <dgm:pt modelId="{F6A647D9-810C-4397-A3B9-8C63E693B0CE}" type="parTrans" cxnId="{436195CB-FAEA-412A-BB0E-5D76432DC5F3}">
      <dgm:prSet/>
      <dgm:spPr/>
      <dgm:t>
        <a:bodyPr/>
        <a:lstStyle/>
        <a:p>
          <a:endParaRPr lang="en-US"/>
        </a:p>
      </dgm:t>
    </dgm:pt>
    <dgm:pt modelId="{D1A09B1D-7BD7-4501-838D-C70EA2CF3F90}" type="sibTrans" cxnId="{436195CB-FAEA-412A-BB0E-5D76432DC5F3}">
      <dgm:prSet/>
      <dgm:spPr/>
      <dgm:t>
        <a:bodyPr/>
        <a:lstStyle/>
        <a:p>
          <a:endParaRPr lang="en-US"/>
        </a:p>
      </dgm:t>
    </dgm:pt>
    <dgm:pt modelId="{629505E6-346F-43D8-A0DE-F452ACAF2FD3}">
      <dgm:prSet phldrT="[Text]"/>
      <dgm:spPr>
        <a:solidFill>
          <a:schemeClr val="bg1">
            <a:lumMod val="85000"/>
            <a:alpha val="90000"/>
          </a:schemeClr>
        </a:solidFill>
        <a:ln w="19050">
          <a:solidFill>
            <a:schemeClr val="tx1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>
              <a:latin typeface="Century Schoolbook" panose="02040604050505020304" pitchFamily="18" charset="0"/>
            </a:rPr>
            <a:t>Through CDC or NFHS websites</a:t>
          </a:r>
        </a:p>
      </dgm:t>
    </dgm:pt>
    <dgm:pt modelId="{BCCE677E-F07B-483B-800F-EB6C14BAE6A0}" type="parTrans" cxnId="{E2498239-1C12-453C-8AD4-65ADDBFC6BCA}">
      <dgm:prSet/>
      <dgm:spPr/>
      <dgm:t>
        <a:bodyPr/>
        <a:lstStyle/>
        <a:p>
          <a:endParaRPr lang="en-US"/>
        </a:p>
      </dgm:t>
    </dgm:pt>
    <dgm:pt modelId="{50613EC9-2A8A-4FA6-BAF2-BD5776FDC197}" type="sibTrans" cxnId="{E2498239-1C12-453C-8AD4-65ADDBFC6BCA}">
      <dgm:prSet/>
      <dgm:spPr/>
      <dgm:t>
        <a:bodyPr/>
        <a:lstStyle/>
        <a:p>
          <a:endParaRPr lang="en-US"/>
        </a:p>
      </dgm:t>
    </dgm:pt>
    <dgm:pt modelId="{D28F4DFA-EE11-423E-B578-49FF87374C74}">
      <dgm:prSet phldrT="[Text]"/>
      <dgm:spPr>
        <a:solidFill>
          <a:schemeClr val="bg1">
            <a:lumMod val="85000"/>
            <a:alpha val="90000"/>
          </a:schemeClr>
        </a:solidFill>
        <a:ln w="19050">
          <a:solidFill>
            <a:schemeClr val="tx1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>
              <a:latin typeface="Century Schoolbook" panose="02040604050505020304" pitchFamily="18" charset="0"/>
            </a:rPr>
            <a:t>Email certificate to Illinois Swimming office</a:t>
          </a:r>
        </a:p>
      </dgm:t>
    </dgm:pt>
    <dgm:pt modelId="{6D573411-83C6-4019-922B-2B2128BAB3D3}" type="parTrans" cxnId="{648C809D-5AC9-418D-B549-5ED330DE849B}">
      <dgm:prSet/>
      <dgm:spPr/>
      <dgm:t>
        <a:bodyPr/>
        <a:lstStyle/>
        <a:p>
          <a:endParaRPr lang="en-US"/>
        </a:p>
      </dgm:t>
    </dgm:pt>
    <dgm:pt modelId="{DFD4DD1E-4E4A-47B4-987C-54B35D30BD30}" type="sibTrans" cxnId="{648C809D-5AC9-418D-B549-5ED330DE849B}">
      <dgm:prSet/>
      <dgm:spPr/>
      <dgm:t>
        <a:bodyPr/>
        <a:lstStyle/>
        <a:p>
          <a:endParaRPr lang="en-US"/>
        </a:p>
      </dgm:t>
    </dgm:pt>
    <dgm:pt modelId="{8AA728A3-411D-471D-9190-E0141F748EA9}" type="pres">
      <dgm:prSet presAssocID="{18686AA6-D1E5-404C-9F04-69735EC7413D}" presName="Name0" presStyleCnt="0">
        <dgm:presLayoutVars>
          <dgm:dir/>
          <dgm:animLvl val="lvl"/>
          <dgm:resizeHandles val="exact"/>
        </dgm:presLayoutVars>
      </dgm:prSet>
      <dgm:spPr/>
    </dgm:pt>
    <dgm:pt modelId="{20AAE3D4-C264-433B-8967-B45CF7295F91}" type="pres">
      <dgm:prSet presAssocID="{52F43E4C-D275-46CF-96AD-9ABF5166D6A9}" presName="linNode" presStyleCnt="0"/>
      <dgm:spPr/>
    </dgm:pt>
    <dgm:pt modelId="{392B93E7-52EB-46A1-A0F2-64C08C94B203}" type="pres">
      <dgm:prSet presAssocID="{52F43E4C-D275-46CF-96AD-9ABF5166D6A9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B07AB0AA-3240-4A4A-AEA7-DFBF0605423A}" type="pres">
      <dgm:prSet presAssocID="{52F43E4C-D275-46CF-96AD-9ABF5166D6A9}" presName="descendantText" presStyleLbl="alignAccFollowNode1" presStyleIdx="0" presStyleCnt="4">
        <dgm:presLayoutVars>
          <dgm:bulletEnabled val="1"/>
        </dgm:presLayoutVars>
      </dgm:prSet>
      <dgm:spPr/>
    </dgm:pt>
    <dgm:pt modelId="{AB2101F3-8472-4785-9742-D4D3CA687029}" type="pres">
      <dgm:prSet presAssocID="{97D03870-6815-42E5-AFA7-4374CC67D280}" presName="sp" presStyleCnt="0"/>
      <dgm:spPr/>
    </dgm:pt>
    <dgm:pt modelId="{0150CCEC-A32D-4F46-834F-283E9B709FBD}" type="pres">
      <dgm:prSet presAssocID="{B7E8E149-1FAB-4E00-AC43-AB5BC8B9505D}" presName="linNode" presStyleCnt="0"/>
      <dgm:spPr/>
    </dgm:pt>
    <dgm:pt modelId="{432985B8-F839-4897-AF62-80CDD7BFC47A}" type="pres">
      <dgm:prSet presAssocID="{B7E8E149-1FAB-4E00-AC43-AB5BC8B9505D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20982AEC-10C5-4C4D-B941-7D89FD911452}" type="pres">
      <dgm:prSet presAssocID="{B7E8E149-1FAB-4E00-AC43-AB5BC8B9505D}" presName="descendantText" presStyleLbl="alignAccFollowNode1" presStyleIdx="1" presStyleCnt="4">
        <dgm:presLayoutVars>
          <dgm:bulletEnabled val="1"/>
        </dgm:presLayoutVars>
      </dgm:prSet>
      <dgm:spPr/>
    </dgm:pt>
    <dgm:pt modelId="{0C55CBC3-F65B-4DF5-AD90-E2478A76F069}" type="pres">
      <dgm:prSet presAssocID="{4C1F4704-84C9-425C-9E00-0CC9B0093D1E}" presName="sp" presStyleCnt="0"/>
      <dgm:spPr/>
    </dgm:pt>
    <dgm:pt modelId="{66436077-2DDD-4286-9F75-9F0D325D5AEF}" type="pres">
      <dgm:prSet presAssocID="{32A78BF9-3F92-4592-BF61-B2CE9E0B929A}" presName="linNode" presStyleCnt="0"/>
      <dgm:spPr/>
    </dgm:pt>
    <dgm:pt modelId="{EC426432-06DB-4B50-BA26-66FF5D18F751}" type="pres">
      <dgm:prSet presAssocID="{32A78BF9-3F92-4592-BF61-B2CE9E0B929A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FF6A8D49-C4F2-4AC9-9CCA-038F9EFD5768}" type="pres">
      <dgm:prSet presAssocID="{32A78BF9-3F92-4592-BF61-B2CE9E0B929A}" presName="descendantText" presStyleLbl="alignAccFollowNode1" presStyleIdx="2" presStyleCnt="4">
        <dgm:presLayoutVars>
          <dgm:bulletEnabled val="1"/>
        </dgm:presLayoutVars>
      </dgm:prSet>
      <dgm:spPr/>
    </dgm:pt>
    <dgm:pt modelId="{CB395576-5A03-43A5-8F47-5404AC458188}" type="pres">
      <dgm:prSet presAssocID="{BF10D599-5181-4D66-B5CF-AD0F00A09F54}" presName="sp" presStyleCnt="0"/>
      <dgm:spPr/>
    </dgm:pt>
    <dgm:pt modelId="{1BEA3D6E-5566-4FC9-A460-83C3E0C7A45C}" type="pres">
      <dgm:prSet presAssocID="{02AB9A3C-658E-47C4-B64B-1A68B66150EB}" presName="linNode" presStyleCnt="0"/>
      <dgm:spPr/>
    </dgm:pt>
    <dgm:pt modelId="{4FD5191F-A233-4DC7-9C27-014DEDF5AEAE}" type="pres">
      <dgm:prSet presAssocID="{02AB9A3C-658E-47C4-B64B-1A68B66150EB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2A945259-8C58-4846-8B74-DF4BD2714BB7}" type="pres">
      <dgm:prSet presAssocID="{02AB9A3C-658E-47C4-B64B-1A68B66150EB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975BE001-5F61-4C72-92F8-C4E021ECD3F9}" type="presOf" srcId="{3999C8AA-AFDF-404B-A7DC-01A0290F6709}" destId="{20982AEC-10C5-4C4D-B941-7D89FD911452}" srcOrd="0" destOrd="1" presId="urn:microsoft.com/office/officeart/2005/8/layout/vList5"/>
    <dgm:cxn modelId="{26FBDE04-1FBE-4EEE-91C0-DDFEED4ACDCC}" type="presOf" srcId="{629505E6-346F-43D8-A0DE-F452ACAF2FD3}" destId="{2A945259-8C58-4846-8B74-DF4BD2714BB7}" srcOrd="0" destOrd="1" presId="urn:microsoft.com/office/officeart/2005/8/layout/vList5"/>
    <dgm:cxn modelId="{BD725B29-52DA-4AD9-A5CE-9E5031913B62}" srcId="{32A78BF9-3F92-4592-BF61-B2CE9E0B929A}" destId="{66C84007-16BC-42CA-A0A1-770D13ABD5A9}" srcOrd="1" destOrd="0" parTransId="{DD4497F8-68F4-4227-9A3E-50FEBB625F82}" sibTransId="{B54EAE7B-017F-408F-8CB8-1A18F07FE5C0}"/>
    <dgm:cxn modelId="{502BC82E-AA14-43CF-A0B5-FE023C0D579C}" type="presOf" srcId="{D28F4DFA-EE11-423E-B578-49FF87374C74}" destId="{2A945259-8C58-4846-8B74-DF4BD2714BB7}" srcOrd="0" destOrd="2" presId="urn:microsoft.com/office/officeart/2005/8/layout/vList5"/>
    <dgm:cxn modelId="{9B7AE431-A0C7-4F0B-98EC-3524CC0C8F69}" type="presOf" srcId="{66C84007-16BC-42CA-A0A1-770D13ABD5A9}" destId="{FF6A8D49-C4F2-4AC9-9CCA-038F9EFD5768}" srcOrd="0" destOrd="1" presId="urn:microsoft.com/office/officeart/2005/8/layout/vList5"/>
    <dgm:cxn modelId="{58DB8937-0C8B-411B-B09A-14BD6574D967}" type="presOf" srcId="{351C6292-F23C-4CD9-B5BE-B456A172EC99}" destId="{B07AB0AA-3240-4A4A-AEA7-DFBF0605423A}" srcOrd="0" destOrd="2" presId="urn:microsoft.com/office/officeart/2005/8/layout/vList5"/>
    <dgm:cxn modelId="{E2498239-1C12-453C-8AD4-65ADDBFC6BCA}" srcId="{02AB9A3C-658E-47C4-B64B-1A68B66150EB}" destId="{629505E6-346F-43D8-A0DE-F452ACAF2FD3}" srcOrd="1" destOrd="0" parTransId="{BCCE677E-F07B-483B-800F-EB6C14BAE6A0}" sibTransId="{50613EC9-2A8A-4FA6-BAF2-BD5776FDC197}"/>
    <dgm:cxn modelId="{4D85433A-CF1F-4516-B377-C69E478B52B8}" srcId="{B7E8E149-1FAB-4E00-AC43-AB5BC8B9505D}" destId="{F6AAC56F-73F5-47F1-B5AD-200EC5F9E50F}" srcOrd="2" destOrd="0" parTransId="{DA28D6B1-5687-4687-8999-FFD36AE4C877}" sibTransId="{9EC1F748-23E6-4068-91AD-BA91A2D694B5}"/>
    <dgm:cxn modelId="{3EA7175D-2899-40FB-9B8C-F963A69D685B}" srcId="{52F43E4C-D275-46CF-96AD-9ABF5166D6A9}" destId="{D4C805EA-B727-417C-B1E0-81015E4A9D5F}" srcOrd="0" destOrd="0" parTransId="{3551B2A7-E931-45E0-A60C-F6D8FE2BC885}" sibTransId="{F3535FB5-3B7E-4EB2-86C6-95614B0A39D0}"/>
    <dgm:cxn modelId="{90CC7161-3B1B-4DAB-A00F-93F4BA489603}" type="presOf" srcId="{CBDEE239-D684-4891-9E2E-D9D50C0994CB}" destId="{2A945259-8C58-4846-8B74-DF4BD2714BB7}" srcOrd="0" destOrd="0" presId="urn:microsoft.com/office/officeart/2005/8/layout/vList5"/>
    <dgm:cxn modelId="{5BBB5F64-D066-431D-8C16-9D9EA9AF5D86}" srcId="{18686AA6-D1E5-404C-9F04-69735EC7413D}" destId="{52F43E4C-D275-46CF-96AD-9ABF5166D6A9}" srcOrd="0" destOrd="0" parTransId="{C37528AE-DC3A-4228-A13D-9DAA4643135A}" sibTransId="{97D03870-6815-42E5-AFA7-4374CC67D280}"/>
    <dgm:cxn modelId="{6DA0DD59-2472-49E3-8B41-34CF25E9DBDD}" type="presOf" srcId="{02AB9A3C-658E-47C4-B64B-1A68B66150EB}" destId="{4FD5191F-A233-4DC7-9C27-014DEDF5AEAE}" srcOrd="0" destOrd="0" presId="urn:microsoft.com/office/officeart/2005/8/layout/vList5"/>
    <dgm:cxn modelId="{A3A66680-F976-48A9-9746-2AE24023F7BD}" srcId="{B7E8E149-1FAB-4E00-AC43-AB5BC8B9505D}" destId="{3999C8AA-AFDF-404B-A7DC-01A0290F6709}" srcOrd="1" destOrd="0" parTransId="{A4238288-24D5-4524-B63E-E49B2E3C6579}" sibTransId="{8A06D152-154F-49F5-8840-7BF2350A8C3F}"/>
    <dgm:cxn modelId="{087A2C87-4A20-496D-8335-F7DFA7726805}" srcId="{32A78BF9-3F92-4592-BF61-B2CE9E0B929A}" destId="{CC29E95C-BE7B-434D-AA57-8A1A7EDB6A50}" srcOrd="0" destOrd="0" parTransId="{DC5F9380-0CCA-44A5-A10B-753FDC7F86B9}" sibTransId="{2EB3ED55-7EDB-440D-A86A-E7A477D77374}"/>
    <dgm:cxn modelId="{1040FD87-A848-413F-B341-F28EA0056242}" type="presOf" srcId="{52F43E4C-D275-46CF-96AD-9ABF5166D6A9}" destId="{392B93E7-52EB-46A1-A0F2-64C08C94B203}" srcOrd="0" destOrd="0" presId="urn:microsoft.com/office/officeart/2005/8/layout/vList5"/>
    <dgm:cxn modelId="{9DC72B90-FF66-4E8A-8A46-BE015E26D694}" srcId="{18686AA6-D1E5-404C-9F04-69735EC7413D}" destId="{B7E8E149-1FAB-4E00-AC43-AB5BC8B9505D}" srcOrd="1" destOrd="0" parTransId="{E4BE1CF5-7084-44CF-BF7D-4AA808DFC9FC}" sibTransId="{4C1F4704-84C9-425C-9E00-0CC9B0093D1E}"/>
    <dgm:cxn modelId="{648C809D-5AC9-418D-B549-5ED330DE849B}" srcId="{02AB9A3C-658E-47C4-B64B-1A68B66150EB}" destId="{D28F4DFA-EE11-423E-B578-49FF87374C74}" srcOrd="2" destOrd="0" parTransId="{6D573411-83C6-4019-922B-2B2128BAB3D3}" sibTransId="{DFD4DD1E-4E4A-47B4-987C-54B35D30BD30}"/>
    <dgm:cxn modelId="{3FE159A0-3D25-4E4D-B367-41677F5EB6DA}" type="presOf" srcId="{CC29E95C-BE7B-434D-AA57-8A1A7EDB6A50}" destId="{FF6A8D49-C4F2-4AC9-9CCA-038F9EFD5768}" srcOrd="0" destOrd="0" presId="urn:microsoft.com/office/officeart/2005/8/layout/vList5"/>
    <dgm:cxn modelId="{7CA75FB7-22AD-4359-B070-0203016AE3D0}" srcId="{18686AA6-D1E5-404C-9F04-69735EC7413D}" destId="{32A78BF9-3F92-4592-BF61-B2CE9E0B929A}" srcOrd="2" destOrd="0" parTransId="{117BF5BE-71B6-44AC-8223-9EC3B511AFF6}" sibTransId="{BF10D599-5181-4D66-B5CF-AD0F00A09F54}"/>
    <dgm:cxn modelId="{0B537EBA-9908-446B-A072-C158F0A0A989}" type="presOf" srcId="{32A78BF9-3F92-4592-BF61-B2CE9E0B929A}" destId="{EC426432-06DB-4B50-BA26-66FF5D18F751}" srcOrd="0" destOrd="0" presId="urn:microsoft.com/office/officeart/2005/8/layout/vList5"/>
    <dgm:cxn modelId="{436195CB-FAEA-412A-BB0E-5D76432DC5F3}" srcId="{02AB9A3C-658E-47C4-B64B-1A68B66150EB}" destId="{CBDEE239-D684-4891-9E2E-D9D50C0994CB}" srcOrd="0" destOrd="0" parTransId="{F6A647D9-810C-4397-A3B9-8C63E693B0CE}" sibTransId="{D1A09B1D-7BD7-4501-838D-C70EA2CF3F90}"/>
    <dgm:cxn modelId="{4C7701D6-5590-4AFD-AAF0-5D3B64BA80C2}" type="presOf" srcId="{CEE319FF-B692-4DC4-9AD0-9DC7F2F9DAC5}" destId="{20982AEC-10C5-4C4D-B941-7D89FD911452}" srcOrd="0" destOrd="0" presId="urn:microsoft.com/office/officeart/2005/8/layout/vList5"/>
    <dgm:cxn modelId="{E4C9A2D9-7787-4439-853C-695CF6E8D30A}" srcId="{B7E8E149-1FAB-4E00-AC43-AB5BC8B9505D}" destId="{CEE319FF-B692-4DC4-9AD0-9DC7F2F9DAC5}" srcOrd="0" destOrd="0" parTransId="{6FE362C9-71BB-4C54-AA00-7CD953C71144}" sibTransId="{288649A9-4306-4480-B73A-64C39AA1CAB5}"/>
    <dgm:cxn modelId="{C0B28ADD-89D3-4043-A197-C481C4ADA554}" type="presOf" srcId="{454324B5-98B0-4242-B7B3-9C54FBFE843C}" destId="{B07AB0AA-3240-4A4A-AEA7-DFBF0605423A}" srcOrd="0" destOrd="1" presId="urn:microsoft.com/office/officeart/2005/8/layout/vList5"/>
    <dgm:cxn modelId="{87D88BE4-AAEB-4E68-BF8D-11D4A1636C0B}" type="presOf" srcId="{B7E8E149-1FAB-4E00-AC43-AB5BC8B9505D}" destId="{432985B8-F839-4897-AF62-80CDD7BFC47A}" srcOrd="0" destOrd="0" presId="urn:microsoft.com/office/officeart/2005/8/layout/vList5"/>
    <dgm:cxn modelId="{F207B8E4-734E-4803-870F-0BBDE4C3D513}" srcId="{18686AA6-D1E5-404C-9F04-69735EC7413D}" destId="{02AB9A3C-658E-47C4-B64B-1A68B66150EB}" srcOrd="3" destOrd="0" parTransId="{1BEEBF8F-E171-4EDC-8767-8D9CBDCEA8B4}" sibTransId="{BE924811-A9E1-4DC6-ACFB-894F85FF640A}"/>
    <dgm:cxn modelId="{2B593EEA-891E-4FF3-9D44-54FDC990D788}" type="presOf" srcId="{18686AA6-D1E5-404C-9F04-69735EC7413D}" destId="{8AA728A3-411D-471D-9190-E0141F748EA9}" srcOrd="0" destOrd="0" presId="urn:microsoft.com/office/officeart/2005/8/layout/vList5"/>
    <dgm:cxn modelId="{042E4DED-1109-4F7C-8807-290C1BEC002B}" srcId="{52F43E4C-D275-46CF-96AD-9ABF5166D6A9}" destId="{454324B5-98B0-4242-B7B3-9C54FBFE843C}" srcOrd="1" destOrd="0" parTransId="{1A867342-8632-4D96-A905-8B60E072C005}" sibTransId="{6295E062-86F5-477D-B9CE-D4D938069F7D}"/>
    <dgm:cxn modelId="{BB54B3F2-AED5-45B7-89EE-7F39B9F5237A}" type="presOf" srcId="{F6AAC56F-73F5-47F1-B5AD-200EC5F9E50F}" destId="{20982AEC-10C5-4C4D-B941-7D89FD911452}" srcOrd="0" destOrd="2" presId="urn:microsoft.com/office/officeart/2005/8/layout/vList5"/>
    <dgm:cxn modelId="{BAA271F4-8DF9-4677-A1BF-4856EF744578}" srcId="{52F43E4C-D275-46CF-96AD-9ABF5166D6A9}" destId="{351C6292-F23C-4CD9-B5BE-B456A172EC99}" srcOrd="2" destOrd="0" parTransId="{2FE7297A-30C7-4907-825E-DDBD5C226B4A}" sibTransId="{9025A57E-96E5-41AB-B1A5-B6A99F86D40A}"/>
    <dgm:cxn modelId="{58841DFF-1B13-463C-BB9B-6383BD761215}" type="presOf" srcId="{D4C805EA-B727-417C-B1E0-81015E4A9D5F}" destId="{B07AB0AA-3240-4A4A-AEA7-DFBF0605423A}" srcOrd="0" destOrd="0" presId="urn:microsoft.com/office/officeart/2005/8/layout/vList5"/>
    <dgm:cxn modelId="{BAE1CB08-F3AA-4F99-A8A4-D572D5123B8C}" type="presParOf" srcId="{8AA728A3-411D-471D-9190-E0141F748EA9}" destId="{20AAE3D4-C264-433B-8967-B45CF7295F91}" srcOrd="0" destOrd="0" presId="urn:microsoft.com/office/officeart/2005/8/layout/vList5"/>
    <dgm:cxn modelId="{6447F08D-A2C2-4B83-8CE6-11DE8E302CA0}" type="presParOf" srcId="{20AAE3D4-C264-433B-8967-B45CF7295F91}" destId="{392B93E7-52EB-46A1-A0F2-64C08C94B203}" srcOrd="0" destOrd="0" presId="urn:microsoft.com/office/officeart/2005/8/layout/vList5"/>
    <dgm:cxn modelId="{DBD8CBE7-07B9-4C44-8F97-D08CBDA2C5E1}" type="presParOf" srcId="{20AAE3D4-C264-433B-8967-B45CF7295F91}" destId="{B07AB0AA-3240-4A4A-AEA7-DFBF0605423A}" srcOrd="1" destOrd="0" presId="urn:microsoft.com/office/officeart/2005/8/layout/vList5"/>
    <dgm:cxn modelId="{90C46823-042E-4F46-914E-D12FE80A0121}" type="presParOf" srcId="{8AA728A3-411D-471D-9190-E0141F748EA9}" destId="{AB2101F3-8472-4785-9742-D4D3CA687029}" srcOrd="1" destOrd="0" presId="urn:microsoft.com/office/officeart/2005/8/layout/vList5"/>
    <dgm:cxn modelId="{2E121869-5D83-429E-BF05-ED08D8095B42}" type="presParOf" srcId="{8AA728A3-411D-471D-9190-E0141F748EA9}" destId="{0150CCEC-A32D-4F46-834F-283E9B709FBD}" srcOrd="2" destOrd="0" presId="urn:microsoft.com/office/officeart/2005/8/layout/vList5"/>
    <dgm:cxn modelId="{9CC706EE-3355-4D6F-B86F-D632187AB4F5}" type="presParOf" srcId="{0150CCEC-A32D-4F46-834F-283E9B709FBD}" destId="{432985B8-F839-4897-AF62-80CDD7BFC47A}" srcOrd="0" destOrd="0" presId="urn:microsoft.com/office/officeart/2005/8/layout/vList5"/>
    <dgm:cxn modelId="{743F7BE6-4631-46D3-836A-978D423A72B5}" type="presParOf" srcId="{0150CCEC-A32D-4F46-834F-283E9B709FBD}" destId="{20982AEC-10C5-4C4D-B941-7D89FD911452}" srcOrd="1" destOrd="0" presId="urn:microsoft.com/office/officeart/2005/8/layout/vList5"/>
    <dgm:cxn modelId="{725BE664-E676-430A-BB0E-B016B0D07B60}" type="presParOf" srcId="{8AA728A3-411D-471D-9190-E0141F748EA9}" destId="{0C55CBC3-F65B-4DF5-AD90-E2478A76F069}" srcOrd="3" destOrd="0" presId="urn:microsoft.com/office/officeart/2005/8/layout/vList5"/>
    <dgm:cxn modelId="{7A0DEFB2-D3DB-4011-88F9-9E4895913682}" type="presParOf" srcId="{8AA728A3-411D-471D-9190-E0141F748EA9}" destId="{66436077-2DDD-4286-9F75-9F0D325D5AEF}" srcOrd="4" destOrd="0" presId="urn:microsoft.com/office/officeart/2005/8/layout/vList5"/>
    <dgm:cxn modelId="{FCCFCAC7-BFF8-4A11-BF92-89604FCB609C}" type="presParOf" srcId="{66436077-2DDD-4286-9F75-9F0D325D5AEF}" destId="{EC426432-06DB-4B50-BA26-66FF5D18F751}" srcOrd="0" destOrd="0" presId="urn:microsoft.com/office/officeart/2005/8/layout/vList5"/>
    <dgm:cxn modelId="{479EAEA7-6271-4699-8045-67F6600E24B3}" type="presParOf" srcId="{66436077-2DDD-4286-9F75-9F0D325D5AEF}" destId="{FF6A8D49-C4F2-4AC9-9CCA-038F9EFD5768}" srcOrd="1" destOrd="0" presId="urn:microsoft.com/office/officeart/2005/8/layout/vList5"/>
    <dgm:cxn modelId="{0A2CBE5A-AF37-44DE-88AD-1F9C6FDADDC5}" type="presParOf" srcId="{8AA728A3-411D-471D-9190-E0141F748EA9}" destId="{CB395576-5A03-43A5-8F47-5404AC458188}" srcOrd="5" destOrd="0" presId="urn:microsoft.com/office/officeart/2005/8/layout/vList5"/>
    <dgm:cxn modelId="{FE2C7B5A-C2B0-46BB-8910-193BD93526F7}" type="presParOf" srcId="{8AA728A3-411D-471D-9190-E0141F748EA9}" destId="{1BEA3D6E-5566-4FC9-A460-83C3E0C7A45C}" srcOrd="6" destOrd="0" presId="urn:microsoft.com/office/officeart/2005/8/layout/vList5"/>
    <dgm:cxn modelId="{AD597154-9EAE-4F6E-A524-EB6CBCEF6AAB}" type="presParOf" srcId="{1BEA3D6E-5566-4FC9-A460-83C3E0C7A45C}" destId="{4FD5191F-A233-4DC7-9C27-014DEDF5AEAE}" srcOrd="0" destOrd="0" presId="urn:microsoft.com/office/officeart/2005/8/layout/vList5"/>
    <dgm:cxn modelId="{7EDC15ED-AEB6-42B1-B9F9-0B4D22352BA8}" type="presParOf" srcId="{1BEA3D6E-5566-4FC9-A460-83C3E0C7A45C}" destId="{2A945259-8C58-4846-8B74-DF4BD2714BB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686AA6-D1E5-404C-9F04-69735EC7413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F43E4C-D275-46CF-96AD-9ABF5166D6A9}">
      <dgm:prSet phldrT="[Text]"/>
      <dgm:spPr>
        <a:solidFill>
          <a:srgbClr val="C00000"/>
        </a:solidFill>
        <a:ln w="19050">
          <a:solidFill>
            <a:schemeClr val="tx1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>
              <a:solidFill>
                <a:schemeClr val="bg1"/>
              </a:solidFill>
              <a:latin typeface="Century Schoolbook" panose="02040604050505020304" pitchFamily="18" charset="0"/>
            </a:rPr>
            <a:t>On Deck Training</a:t>
          </a:r>
        </a:p>
      </dgm:t>
    </dgm:pt>
    <dgm:pt modelId="{C37528AE-DC3A-4228-A13D-9DAA4643135A}" type="parTrans" cxnId="{5BBB5F64-D066-431D-8C16-9D9EA9AF5D86}">
      <dgm:prSet/>
      <dgm:spPr/>
      <dgm:t>
        <a:bodyPr/>
        <a:lstStyle/>
        <a:p>
          <a:endParaRPr lang="en-US"/>
        </a:p>
      </dgm:t>
    </dgm:pt>
    <dgm:pt modelId="{97D03870-6815-42E5-AFA7-4374CC67D280}" type="sibTrans" cxnId="{5BBB5F64-D066-431D-8C16-9D9EA9AF5D86}">
      <dgm:prSet/>
      <dgm:spPr/>
      <dgm:t>
        <a:bodyPr/>
        <a:lstStyle/>
        <a:p>
          <a:endParaRPr lang="en-US"/>
        </a:p>
      </dgm:t>
    </dgm:pt>
    <dgm:pt modelId="{54BB0663-51A3-4B96-997E-38A29E9E33A9}">
      <dgm:prSet phldrT="[Text]"/>
      <dgm:spPr>
        <a:solidFill>
          <a:schemeClr val="bg1">
            <a:lumMod val="85000"/>
            <a:alpha val="90000"/>
          </a:schemeClr>
        </a:solidFill>
        <a:ln w="19050">
          <a:solidFill>
            <a:schemeClr val="tx1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>
              <a:latin typeface="Century Schoolbook" panose="02040604050505020304" pitchFamily="18" charset="0"/>
            </a:rPr>
            <a:t>5 sessions at 3 meets</a:t>
          </a:r>
        </a:p>
      </dgm:t>
    </dgm:pt>
    <dgm:pt modelId="{59EA1641-B8E2-42DE-9EEB-9CB9288F8B48}" type="parTrans" cxnId="{661E3DB3-2D55-4E5C-A140-FB281955300A}">
      <dgm:prSet/>
      <dgm:spPr/>
      <dgm:t>
        <a:bodyPr/>
        <a:lstStyle/>
        <a:p>
          <a:endParaRPr lang="en-US"/>
        </a:p>
      </dgm:t>
    </dgm:pt>
    <dgm:pt modelId="{D769BF1B-9707-47A5-9504-9F6123D73EDA}" type="sibTrans" cxnId="{661E3DB3-2D55-4E5C-A140-FB281955300A}">
      <dgm:prSet/>
      <dgm:spPr/>
      <dgm:t>
        <a:bodyPr/>
        <a:lstStyle/>
        <a:p>
          <a:endParaRPr lang="en-US"/>
        </a:p>
      </dgm:t>
    </dgm:pt>
    <dgm:pt modelId="{BE0F4E5C-6AA8-468B-A5F5-647C2F941952}">
      <dgm:prSet phldrT="[Text]"/>
      <dgm:spPr>
        <a:solidFill>
          <a:schemeClr val="bg1">
            <a:lumMod val="85000"/>
            <a:alpha val="90000"/>
          </a:schemeClr>
        </a:solidFill>
        <a:ln w="19050">
          <a:solidFill>
            <a:schemeClr val="tx1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>
              <a:latin typeface="Century Schoolbook" panose="02040604050505020304" pitchFamily="18" charset="0"/>
            </a:rPr>
            <a:t>Sessions 2 hours long with at least 25 starts</a:t>
          </a:r>
        </a:p>
      </dgm:t>
    </dgm:pt>
    <dgm:pt modelId="{B4FA8877-95FA-4108-BDC8-D206FB96BC55}" type="parTrans" cxnId="{C608EBF0-B3EF-4876-AE10-BEA94A70A290}">
      <dgm:prSet/>
      <dgm:spPr/>
      <dgm:t>
        <a:bodyPr/>
        <a:lstStyle/>
        <a:p>
          <a:endParaRPr lang="en-US"/>
        </a:p>
      </dgm:t>
    </dgm:pt>
    <dgm:pt modelId="{9EA659DA-E7F7-43B6-9124-E0C1C085E627}" type="sibTrans" cxnId="{C608EBF0-B3EF-4876-AE10-BEA94A70A290}">
      <dgm:prSet/>
      <dgm:spPr/>
      <dgm:t>
        <a:bodyPr/>
        <a:lstStyle/>
        <a:p>
          <a:endParaRPr lang="en-US"/>
        </a:p>
      </dgm:t>
    </dgm:pt>
    <dgm:pt modelId="{B7E8E149-1FAB-4E00-AC43-AB5BC8B9505D}">
      <dgm:prSet phldrT="[Text]"/>
      <dgm:spPr>
        <a:solidFill>
          <a:schemeClr val="bg1"/>
        </a:solidFill>
        <a:ln w="19050">
          <a:solidFill>
            <a:schemeClr val="tx1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>
              <a:solidFill>
                <a:srgbClr val="002060"/>
              </a:solidFill>
              <a:latin typeface="Century Schoolbook" panose="02040604050505020304" pitchFamily="18" charset="0"/>
            </a:rPr>
            <a:t>Online Test</a:t>
          </a:r>
        </a:p>
      </dgm:t>
    </dgm:pt>
    <dgm:pt modelId="{E4BE1CF5-7084-44CF-BF7D-4AA808DFC9FC}" type="parTrans" cxnId="{9DC72B90-FF66-4E8A-8A46-BE015E26D694}">
      <dgm:prSet/>
      <dgm:spPr/>
      <dgm:t>
        <a:bodyPr/>
        <a:lstStyle/>
        <a:p>
          <a:endParaRPr lang="en-US"/>
        </a:p>
      </dgm:t>
    </dgm:pt>
    <dgm:pt modelId="{4C1F4704-84C9-425C-9E00-0CC9B0093D1E}" type="sibTrans" cxnId="{9DC72B90-FF66-4E8A-8A46-BE015E26D694}">
      <dgm:prSet/>
      <dgm:spPr/>
      <dgm:t>
        <a:bodyPr/>
        <a:lstStyle/>
        <a:p>
          <a:endParaRPr lang="en-US"/>
        </a:p>
      </dgm:t>
    </dgm:pt>
    <dgm:pt modelId="{CEE319FF-B692-4DC4-9AD0-9DC7F2F9DAC5}">
      <dgm:prSet phldrT="[Text]"/>
      <dgm:spPr>
        <a:solidFill>
          <a:schemeClr val="bg1">
            <a:lumMod val="85000"/>
            <a:alpha val="90000"/>
          </a:schemeClr>
        </a:solidFill>
        <a:ln w="19050">
          <a:solidFill>
            <a:schemeClr val="tx1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>
              <a:latin typeface="Century Schoolbook" panose="02040604050505020304" pitchFamily="18" charset="0"/>
            </a:rPr>
            <a:t>“Certification – Stroke and Turn/Timer” Test</a:t>
          </a:r>
        </a:p>
      </dgm:t>
    </dgm:pt>
    <dgm:pt modelId="{6FE362C9-71BB-4C54-AA00-7CD953C71144}" type="parTrans" cxnId="{E4C9A2D9-7787-4439-853C-695CF6E8D30A}">
      <dgm:prSet/>
      <dgm:spPr/>
      <dgm:t>
        <a:bodyPr/>
        <a:lstStyle/>
        <a:p>
          <a:endParaRPr lang="en-US"/>
        </a:p>
      </dgm:t>
    </dgm:pt>
    <dgm:pt modelId="{288649A9-4306-4480-B73A-64C39AA1CAB5}" type="sibTrans" cxnId="{E4C9A2D9-7787-4439-853C-695CF6E8D30A}">
      <dgm:prSet/>
      <dgm:spPr/>
      <dgm:t>
        <a:bodyPr/>
        <a:lstStyle/>
        <a:p>
          <a:endParaRPr lang="en-US"/>
        </a:p>
      </dgm:t>
    </dgm:pt>
    <dgm:pt modelId="{3999C8AA-AFDF-404B-A7DC-01A0290F6709}">
      <dgm:prSet phldrT="[Text]"/>
      <dgm:spPr>
        <a:solidFill>
          <a:schemeClr val="bg1">
            <a:lumMod val="85000"/>
            <a:alpha val="90000"/>
          </a:schemeClr>
        </a:solidFill>
        <a:ln w="19050">
          <a:solidFill>
            <a:schemeClr val="tx1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>
              <a:latin typeface="Century Schoolbook" panose="02040604050505020304" pitchFamily="18" charset="0"/>
            </a:rPr>
            <a:t>Pass with 80%</a:t>
          </a:r>
        </a:p>
      </dgm:t>
    </dgm:pt>
    <dgm:pt modelId="{A4238288-24D5-4524-B63E-E49B2E3C6579}" type="parTrans" cxnId="{A3A66680-F976-48A9-9746-2AE24023F7BD}">
      <dgm:prSet/>
      <dgm:spPr/>
      <dgm:t>
        <a:bodyPr/>
        <a:lstStyle/>
        <a:p>
          <a:endParaRPr lang="en-US"/>
        </a:p>
      </dgm:t>
    </dgm:pt>
    <dgm:pt modelId="{8A06D152-154F-49F5-8840-7BF2350A8C3F}" type="sibTrans" cxnId="{A3A66680-F976-48A9-9746-2AE24023F7BD}">
      <dgm:prSet/>
      <dgm:spPr/>
      <dgm:t>
        <a:bodyPr/>
        <a:lstStyle/>
        <a:p>
          <a:endParaRPr lang="en-US"/>
        </a:p>
      </dgm:t>
    </dgm:pt>
    <dgm:pt modelId="{32A78BF9-3F92-4592-BF61-B2CE9E0B929A}">
      <dgm:prSet phldrT="[Text]"/>
      <dgm:spPr>
        <a:solidFill>
          <a:srgbClr val="002060"/>
        </a:solidFill>
        <a:ln w="19050">
          <a:solidFill>
            <a:schemeClr val="tx1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>
              <a:latin typeface="Century Schoolbook" panose="02040604050505020304" pitchFamily="18" charset="0"/>
            </a:rPr>
            <a:t>Paperwork</a:t>
          </a:r>
        </a:p>
      </dgm:t>
    </dgm:pt>
    <dgm:pt modelId="{117BF5BE-71B6-44AC-8223-9EC3B511AFF6}" type="parTrans" cxnId="{7CA75FB7-22AD-4359-B070-0203016AE3D0}">
      <dgm:prSet/>
      <dgm:spPr/>
      <dgm:t>
        <a:bodyPr/>
        <a:lstStyle/>
        <a:p>
          <a:endParaRPr lang="en-US"/>
        </a:p>
      </dgm:t>
    </dgm:pt>
    <dgm:pt modelId="{BF10D599-5181-4D66-B5CF-AD0F00A09F54}" type="sibTrans" cxnId="{7CA75FB7-22AD-4359-B070-0203016AE3D0}">
      <dgm:prSet/>
      <dgm:spPr/>
      <dgm:t>
        <a:bodyPr/>
        <a:lstStyle/>
        <a:p>
          <a:endParaRPr lang="en-US"/>
        </a:p>
      </dgm:t>
    </dgm:pt>
    <dgm:pt modelId="{CC29E95C-BE7B-434D-AA57-8A1A7EDB6A50}">
      <dgm:prSet phldrT="[Text]"/>
      <dgm:spPr>
        <a:solidFill>
          <a:schemeClr val="bg1">
            <a:lumMod val="85000"/>
            <a:alpha val="90000"/>
          </a:schemeClr>
        </a:solidFill>
        <a:ln w="19050">
          <a:solidFill>
            <a:schemeClr val="tx1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>
              <a:latin typeface="Century Schoolbook" panose="02040604050505020304" pitchFamily="18" charset="0"/>
            </a:rPr>
            <a:t>Complete checklist</a:t>
          </a:r>
        </a:p>
      </dgm:t>
    </dgm:pt>
    <dgm:pt modelId="{DC5F9380-0CCA-44A5-A10B-753FDC7F86B9}" type="parTrans" cxnId="{087A2C87-4A20-496D-8335-F7DFA7726805}">
      <dgm:prSet/>
      <dgm:spPr/>
      <dgm:t>
        <a:bodyPr/>
        <a:lstStyle/>
        <a:p>
          <a:endParaRPr lang="en-US"/>
        </a:p>
      </dgm:t>
    </dgm:pt>
    <dgm:pt modelId="{2EB3ED55-7EDB-440D-A86A-E7A477D77374}" type="sibTrans" cxnId="{087A2C87-4A20-496D-8335-F7DFA7726805}">
      <dgm:prSet/>
      <dgm:spPr/>
      <dgm:t>
        <a:bodyPr/>
        <a:lstStyle/>
        <a:p>
          <a:endParaRPr lang="en-US"/>
        </a:p>
      </dgm:t>
    </dgm:pt>
    <dgm:pt modelId="{5AD38446-3C1B-41D5-89FA-5D666232AD06}">
      <dgm:prSet phldrT="[Text]"/>
      <dgm:spPr>
        <a:solidFill>
          <a:schemeClr val="bg1">
            <a:lumMod val="85000"/>
            <a:alpha val="90000"/>
          </a:schemeClr>
        </a:solidFill>
        <a:ln w="19050">
          <a:solidFill>
            <a:schemeClr val="tx1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>
              <a:latin typeface="Century Schoolbook" panose="02040604050505020304" pitchFamily="18" charset="0"/>
            </a:rPr>
            <a:t>Send to committee with training cards</a:t>
          </a:r>
        </a:p>
      </dgm:t>
    </dgm:pt>
    <dgm:pt modelId="{86655830-DA08-4C3C-9863-D3C3E6605DB0}" type="parTrans" cxnId="{BDE31338-AFB5-4B46-A171-334E3D17CE39}">
      <dgm:prSet/>
      <dgm:spPr/>
      <dgm:t>
        <a:bodyPr/>
        <a:lstStyle/>
        <a:p>
          <a:endParaRPr lang="en-US"/>
        </a:p>
      </dgm:t>
    </dgm:pt>
    <dgm:pt modelId="{8BAA1D50-CA8E-4D5F-9F1D-5CE728ABC963}" type="sibTrans" cxnId="{BDE31338-AFB5-4B46-A171-334E3D17CE39}">
      <dgm:prSet/>
      <dgm:spPr/>
      <dgm:t>
        <a:bodyPr/>
        <a:lstStyle/>
        <a:p>
          <a:endParaRPr lang="en-US"/>
        </a:p>
      </dgm:t>
    </dgm:pt>
    <dgm:pt modelId="{F6AAC56F-73F5-47F1-B5AD-200EC5F9E50F}">
      <dgm:prSet phldrT="[Text]"/>
      <dgm:spPr>
        <a:solidFill>
          <a:schemeClr val="bg1">
            <a:lumMod val="85000"/>
            <a:alpha val="90000"/>
          </a:schemeClr>
        </a:solidFill>
        <a:ln w="19050">
          <a:solidFill>
            <a:schemeClr val="tx1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>
              <a:latin typeface="Century Schoolbook" panose="02040604050505020304" pitchFamily="18" charset="0"/>
            </a:rPr>
            <a:t>Can take offline</a:t>
          </a:r>
        </a:p>
      </dgm:t>
    </dgm:pt>
    <dgm:pt modelId="{DA28D6B1-5687-4687-8999-FFD36AE4C877}" type="parTrans" cxnId="{4D85433A-CF1F-4516-B377-C69E478B52B8}">
      <dgm:prSet/>
      <dgm:spPr/>
      <dgm:t>
        <a:bodyPr/>
        <a:lstStyle/>
        <a:p>
          <a:endParaRPr lang="en-US"/>
        </a:p>
      </dgm:t>
    </dgm:pt>
    <dgm:pt modelId="{9EC1F748-23E6-4068-91AD-BA91A2D694B5}" type="sibTrans" cxnId="{4D85433A-CF1F-4516-B377-C69E478B52B8}">
      <dgm:prSet/>
      <dgm:spPr/>
      <dgm:t>
        <a:bodyPr/>
        <a:lstStyle/>
        <a:p>
          <a:endParaRPr lang="en-US"/>
        </a:p>
      </dgm:t>
    </dgm:pt>
    <dgm:pt modelId="{454324B5-98B0-4242-B7B3-9C54FBFE843C}">
      <dgm:prSet phldrT="[Text]"/>
      <dgm:spPr>
        <a:solidFill>
          <a:schemeClr val="bg1">
            <a:lumMod val="85000"/>
            <a:alpha val="90000"/>
          </a:schemeClr>
        </a:solidFill>
        <a:ln w="19050">
          <a:solidFill>
            <a:schemeClr val="tx1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>
              <a:latin typeface="Century Schoolbook" panose="02040604050505020304" pitchFamily="18" charset="0"/>
            </a:rPr>
            <a:t>2 different trainers</a:t>
          </a:r>
        </a:p>
      </dgm:t>
    </dgm:pt>
    <dgm:pt modelId="{1A867342-8632-4D96-A905-8B60E072C005}" type="parTrans" cxnId="{042E4DED-1109-4F7C-8807-290C1BEC002B}">
      <dgm:prSet/>
      <dgm:spPr/>
      <dgm:t>
        <a:bodyPr/>
        <a:lstStyle/>
        <a:p>
          <a:endParaRPr lang="en-US"/>
        </a:p>
      </dgm:t>
    </dgm:pt>
    <dgm:pt modelId="{6295E062-86F5-477D-B9CE-D4D938069F7D}" type="sibTrans" cxnId="{042E4DED-1109-4F7C-8807-290C1BEC002B}">
      <dgm:prSet/>
      <dgm:spPr/>
      <dgm:t>
        <a:bodyPr/>
        <a:lstStyle/>
        <a:p>
          <a:endParaRPr lang="en-US"/>
        </a:p>
      </dgm:t>
    </dgm:pt>
    <dgm:pt modelId="{775269E2-0409-4E54-85D8-B9B04F41556E}">
      <dgm:prSet phldrT="[Text]"/>
      <dgm:spPr>
        <a:solidFill>
          <a:schemeClr val="bg1">
            <a:lumMod val="85000"/>
            <a:alpha val="90000"/>
          </a:schemeClr>
        </a:solidFill>
        <a:ln w="19050">
          <a:solidFill>
            <a:schemeClr val="tx1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>
              <a:latin typeface="Century Schoolbook" panose="02040604050505020304" pitchFamily="18" charset="0"/>
            </a:rPr>
            <a:t>Contact with the meet referee in advance</a:t>
          </a:r>
        </a:p>
      </dgm:t>
    </dgm:pt>
    <dgm:pt modelId="{B795DF55-BFF6-44FA-BFB3-15B12E825C78}" type="parTrans" cxnId="{436DCF17-19DF-49A1-BED4-DE2055278FE6}">
      <dgm:prSet/>
      <dgm:spPr/>
      <dgm:t>
        <a:bodyPr/>
        <a:lstStyle/>
        <a:p>
          <a:endParaRPr lang="en-US"/>
        </a:p>
      </dgm:t>
    </dgm:pt>
    <dgm:pt modelId="{F56E8F81-073F-4FFA-8EC4-D6285E1D903B}" type="sibTrans" cxnId="{436DCF17-19DF-49A1-BED4-DE2055278FE6}">
      <dgm:prSet/>
      <dgm:spPr/>
      <dgm:t>
        <a:bodyPr/>
        <a:lstStyle/>
        <a:p>
          <a:endParaRPr lang="en-US"/>
        </a:p>
      </dgm:t>
    </dgm:pt>
    <dgm:pt modelId="{8AA728A3-411D-471D-9190-E0141F748EA9}" type="pres">
      <dgm:prSet presAssocID="{18686AA6-D1E5-404C-9F04-69735EC7413D}" presName="Name0" presStyleCnt="0">
        <dgm:presLayoutVars>
          <dgm:dir/>
          <dgm:animLvl val="lvl"/>
          <dgm:resizeHandles val="exact"/>
        </dgm:presLayoutVars>
      </dgm:prSet>
      <dgm:spPr/>
    </dgm:pt>
    <dgm:pt modelId="{20AAE3D4-C264-433B-8967-B45CF7295F91}" type="pres">
      <dgm:prSet presAssocID="{52F43E4C-D275-46CF-96AD-9ABF5166D6A9}" presName="linNode" presStyleCnt="0"/>
      <dgm:spPr/>
    </dgm:pt>
    <dgm:pt modelId="{392B93E7-52EB-46A1-A0F2-64C08C94B203}" type="pres">
      <dgm:prSet presAssocID="{52F43E4C-D275-46CF-96AD-9ABF5166D6A9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1C066A81-F72A-4378-9AE0-08FA5A00AF1F}" type="pres">
      <dgm:prSet presAssocID="{52F43E4C-D275-46CF-96AD-9ABF5166D6A9}" presName="descendantText" presStyleLbl="alignAccFollowNode1" presStyleIdx="0" presStyleCnt="3">
        <dgm:presLayoutVars>
          <dgm:bulletEnabled val="1"/>
        </dgm:presLayoutVars>
      </dgm:prSet>
      <dgm:spPr/>
    </dgm:pt>
    <dgm:pt modelId="{AB2101F3-8472-4785-9742-D4D3CA687029}" type="pres">
      <dgm:prSet presAssocID="{97D03870-6815-42E5-AFA7-4374CC67D280}" presName="sp" presStyleCnt="0"/>
      <dgm:spPr/>
    </dgm:pt>
    <dgm:pt modelId="{1FA1FE75-C5C0-43E3-9EA9-41B4C38EBA5F}" type="pres">
      <dgm:prSet presAssocID="{B7E8E149-1FAB-4E00-AC43-AB5BC8B9505D}" presName="linNode" presStyleCnt="0"/>
      <dgm:spPr/>
    </dgm:pt>
    <dgm:pt modelId="{AB42F542-58BF-4BE1-B4B0-206F4FB34D13}" type="pres">
      <dgm:prSet presAssocID="{B7E8E149-1FAB-4E00-AC43-AB5BC8B9505D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11F6ADBB-9504-4296-ADB2-803E1337A49F}" type="pres">
      <dgm:prSet presAssocID="{B7E8E149-1FAB-4E00-AC43-AB5BC8B9505D}" presName="descendantText" presStyleLbl="alignAccFollowNode1" presStyleIdx="1" presStyleCnt="3">
        <dgm:presLayoutVars>
          <dgm:bulletEnabled val="1"/>
        </dgm:presLayoutVars>
      </dgm:prSet>
      <dgm:spPr/>
    </dgm:pt>
    <dgm:pt modelId="{E3A9D768-5D42-4CB4-A4D6-A7B7652B869B}" type="pres">
      <dgm:prSet presAssocID="{4C1F4704-84C9-425C-9E00-0CC9B0093D1E}" presName="sp" presStyleCnt="0"/>
      <dgm:spPr/>
    </dgm:pt>
    <dgm:pt modelId="{66436077-2DDD-4286-9F75-9F0D325D5AEF}" type="pres">
      <dgm:prSet presAssocID="{32A78BF9-3F92-4592-BF61-B2CE9E0B929A}" presName="linNode" presStyleCnt="0"/>
      <dgm:spPr/>
    </dgm:pt>
    <dgm:pt modelId="{EC426432-06DB-4B50-BA26-66FF5D18F751}" type="pres">
      <dgm:prSet presAssocID="{32A78BF9-3F92-4592-BF61-B2CE9E0B929A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FF6A8D49-C4F2-4AC9-9CCA-038F9EFD5768}" type="pres">
      <dgm:prSet presAssocID="{32A78BF9-3F92-4592-BF61-B2CE9E0B929A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436DCF17-19DF-49A1-BED4-DE2055278FE6}" srcId="{52F43E4C-D275-46CF-96AD-9ABF5166D6A9}" destId="{775269E2-0409-4E54-85D8-B9B04F41556E}" srcOrd="0" destOrd="0" parTransId="{B795DF55-BFF6-44FA-BFB3-15B12E825C78}" sibTransId="{F56E8F81-073F-4FFA-8EC4-D6285E1D903B}"/>
    <dgm:cxn modelId="{8DA29A33-63C2-435F-B762-4710DA77EED4}" type="presOf" srcId="{775269E2-0409-4E54-85D8-B9B04F41556E}" destId="{1C066A81-F72A-4378-9AE0-08FA5A00AF1F}" srcOrd="0" destOrd="0" presId="urn:microsoft.com/office/officeart/2005/8/layout/vList5"/>
    <dgm:cxn modelId="{BDE31338-AFB5-4B46-A171-334E3D17CE39}" srcId="{32A78BF9-3F92-4592-BF61-B2CE9E0B929A}" destId="{5AD38446-3C1B-41D5-89FA-5D666232AD06}" srcOrd="1" destOrd="0" parTransId="{86655830-DA08-4C3C-9863-D3C3E6605DB0}" sibTransId="{8BAA1D50-CA8E-4D5F-9F1D-5CE728ABC963}"/>
    <dgm:cxn modelId="{4D85433A-CF1F-4516-B377-C69E478B52B8}" srcId="{B7E8E149-1FAB-4E00-AC43-AB5BC8B9505D}" destId="{F6AAC56F-73F5-47F1-B5AD-200EC5F9E50F}" srcOrd="2" destOrd="0" parTransId="{DA28D6B1-5687-4687-8999-FFD36AE4C877}" sibTransId="{9EC1F748-23E6-4068-91AD-BA91A2D694B5}"/>
    <dgm:cxn modelId="{EE9F945C-1B28-424B-AA8A-93E92A53CD7B}" type="presOf" srcId="{BE0F4E5C-6AA8-468B-A5F5-647C2F941952}" destId="{1C066A81-F72A-4378-9AE0-08FA5A00AF1F}" srcOrd="0" destOrd="2" presId="urn:microsoft.com/office/officeart/2005/8/layout/vList5"/>
    <dgm:cxn modelId="{5BBB5F64-D066-431D-8C16-9D9EA9AF5D86}" srcId="{18686AA6-D1E5-404C-9F04-69735EC7413D}" destId="{52F43E4C-D275-46CF-96AD-9ABF5166D6A9}" srcOrd="0" destOrd="0" parTransId="{C37528AE-DC3A-4228-A13D-9DAA4643135A}" sibTransId="{97D03870-6815-42E5-AFA7-4374CC67D280}"/>
    <dgm:cxn modelId="{45A0DD6B-8B79-4EF9-86A7-9349461ECF68}" type="presOf" srcId="{B7E8E149-1FAB-4E00-AC43-AB5BC8B9505D}" destId="{AB42F542-58BF-4BE1-B4B0-206F4FB34D13}" srcOrd="0" destOrd="0" presId="urn:microsoft.com/office/officeart/2005/8/layout/vList5"/>
    <dgm:cxn modelId="{319FF24F-C792-4440-B1B2-E6A6F3CBC388}" type="presOf" srcId="{54BB0663-51A3-4B96-997E-38A29E9E33A9}" destId="{1C066A81-F72A-4378-9AE0-08FA5A00AF1F}" srcOrd="0" destOrd="1" presId="urn:microsoft.com/office/officeart/2005/8/layout/vList5"/>
    <dgm:cxn modelId="{925F2B75-6C79-4ACD-8C32-8DF34978ADA2}" type="presOf" srcId="{CEE319FF-B692-4DC4-9AD0-9DC7F2F9DAC5}" destId="{11F6ADBB-9504-4296-ADB2-803E1337A49F}" srcOrd="0" destOrd="0" presId="urn:microsoft.com/office/officeart/2005/8/layout/vList5"/>
    <dgm:cxn modelId="{A3A66680-F976-48A9-9746-2AE24023F7BD}" srcId="{B7E8E149-1FAB-4E00-AC43-AB5BC8B9505D}" destId="{3999C8AA-AFDF-404B-A7DC-01A0290F6709}" srcOrd="1" destOrd="0" parTransId="{A4238288-24D5-4524-B63E-E49B2E3C6579}" sibTransId="{8A06D152-154F-49F5-8840-7BF2350A8C3F}"/>
    <dgm:cxn modelId="{65CDFB84-4A36-47F5-939A-E8D891041EAD}" type="presOf" srcId="{F6AAC56F-73F5-47F1-B5AD-200EC5F9E50F}" destId="{11F6ADBB-9504-4296-ADB2-803E1337A49F}" srcOrd="0" destOrd="2" presId="urn:microsoft.com/office/officeart/2005/8/layout/vList5"/>
    <dgm:cxn modelId="{087A2C87-4A20-496D-8335-F7DFA7726805}" srcId="{32A78BF9-3F92-4592-BF61-B2CE9E0B929A}" destId="{CC29E95C-BE7B-434D-AA57-8A1A7EDB6A50}" srcOrd="0" destOrd="0" parTransId="{DC5F9380-0CCA-44A5-A10B-753FDC7F86B9}" sibTransId="{2EB3ED55-7EDB-440D-A86A-E7A477D77374}"/>
    <dgm:cxn modelId="{1040FD87-A848-413F-B341-F28EA0056242}" type="presOf" srcId="{52F43E4C-D275-46CF-96AD-9ABF5166D6A9}" destId="{392B93E7-52EB-46A1-A0F2-64C08C94B203}" srcOrd="0" destOrd="0" presId="urn:microsoft.com/office/officeart/2005/8/layout/vList5"/>
    <dgm:cxn modelId="{9DC72B90-FF66-4E8A-8A46-BE015E26D694}" srcId="{18686AA6-D1E5-404C-9F04-69735EC7413D}" destId="{B7E8E149-1FAB-4E00-AC43-AB5BC8B9505D}" srcOrd="1" destOrd="0" parTransId="{E4BE1CF5-7084-44CF-BF7D-4AA808DFC9FC}" sibTransId="{4C1F4704-84C9-425C-9E00-0CC9B0093D1E}"/>
    <dgm:cxn modelId="{3FE159A0-3D25-4E4D-B367-41677F5EB6DA}" type="presOf" srcId="{CC29E95C-BE7B-434D-AA57-8A1A7EDB6A50}" destId="{FF6A8D49-C4F2-4AC9-9CCA-038F9EFD5768}" srcOrd="0" destOrd="0" presId="urn:microsoft.com/office/officeart/2005/8/layout/vList5"/>
    <dgm:cxn modelId="{661E3DB3-2D55-4E5C-A140-FB281955300A}" srcId="{52F43E4C-D275-46CF-96AD-9ABF5166D6A9}" destId="{54BB0663-51A3-4B96-997E-38A29E9E33A9}" srcOrd="1" destOrd="0" parTransId="{59EA1641-B8E2-42DE-9EEB-9CB9288F8B48}" sibTransId="{D769BF1B-9707-47A5-9504-9F6123D73EDA}"/>
    <dgm:cxn modelId="{7CA75FB7-22AD-4359-B070-0203016AE3D0}" srcId="{18686AA6-D1E5-404C-9F04-69735EC7413D}" destId="{32A78BF9-3F92-4592-BF61-B2CE9E0B929A}" srcOrd="2" destOrd="0" parTransId="{117BF5BE-71B6-44AC-8223-9EC3B511AFF6}" sibTransId="{BF10D599-5181-4D66-B5CF-AD0F00A09F54}"/>
    <dgm:cxn modelId="{0B537EBA-9908-446B-A072-C158F0A0A989}" type="presOf" srcId="{32A78BF9-3F92-4592-BF61-B2CE9E0B929A}" destId="{EC426432-06DB-4B50-BA26-66FF5D18F751}" srcOrd="0" destOrd="0" presId="urn:microsoft.com/office/officeart/2005/8/layout/vList5"/>
    <dgm:cxn modelId="{49EFB8BC-4264-4810-8FB3-13BC64C968D7}" type="presOf" srcId="{454324B5-98B0-4242-B7B3-9C54FBFE843C}" destId="{1C066A81-F72A-4378-9AE0-08FA5A00AF1F}" srcOrd="0" destOrd="3" presId="urn:microsoft.com/office/officeart/2005/8/layout/vList5"/>
    <dgm:cxn modelId="{E4C9A2D9-7787-4439-853C-695CF6E8D30A}" srcId="{B7E8E149-1FAB-4E00-AC43-AB5BC8B9505D}" destId="{CEE319FF-B692-4DC4-9AD0-9DC7F2F9DAC5}" srcOrd="0" destOrd="0" parTransId="{6FE362C9-71BB-4C54-AA00-7CD953C71144}" sibTransId="{288649A9-4306-4480-B73A-64C39AA1CAB5}"/>
    <dgm:cxn modelId="{DBFA81E4-E00E-41B6-8DEA-CEA878E3B5C0}" type="presOf" srcId="{3999C8AA-AFDF-404B-A7DC-01A0290F6709}" destId="{11F6ADBB-9504-4296-ADB2-803E1337A49F}" srcOrd="0" destOrd="1" presId="urn:microsoft.com/office/officeart/2005/8/layout/vList5"/>
    <dgm:cxn modelId="{2B593EEA-891E-4FF3-9D44-54FDC990D788}" type="presOf" srcId="{18686AA6-D1E5-404C-9F04-69735EC7413D}" destId="{8AA728A3-411D-471D-9190-E0141F748EA9}" srcOrd="0" destOrd="0" presId="urn:microsoft.com/office/officeart/2005/8/layout/vList5"/>
    <dgm:cxn modelId="{042E4DED-1109-4F7C-8807-290C1BEC002B}" srcId="{52F43E4C-D275-46CF-96AD-9ABF5166D6A9}" destId="{454324B5-98B0-4242-B7B3-9C54FBFE843C}" srcOrd="3" destOrd="0" parTransId="{1A867342-8632-4D96-A905-8B60E072C005}" sibTransId="{6295E062-86F5-477D-B9CE-D4D938069F7D}"/>
    <dgm:cxn modelId="{C608EBF0-B3EF-4876-AE10-BEA94A70A290}" srcId="{52F43E4C-D275-46CF-96AD-9ABF5166D6A9}" destId="{BE0F4E5C-6AA8-468B-A5F5-647C2F941952}" srcOrd="2" destOrd="0" parTransId="{B4FA8877-95FA-4108-BDC8-D206FB96BC55}" sibTransId="{9EA659DA-E7F7-43B6-9124-E0C1C085E627}"/>
    <dgm:cxn modelId="{F45050FB-5C38-466F-B47D-0CB84252D36C}" type="presOf" srcId="{5AD38446-3C1B-41D5-89FA-5D666232AD06}" destId="{FF6A8D49-C4F2-4AC9-9CCA-038F9EFD5768}" srcOrd="0" destOrd="1" presId="urn:microsoft.com/office/officeart/2005/8/layout/vList5"/>
    <dgm:cxn modelId="{BAE1CB08-F3AA-4F99-A8A4-D572D5123B8C}" type="presParOf" srcId="{8AA728A3-411D-471D-9190-E0141F748EA9}" destId="{20AAE3D4-C264-433B-8967-B45CF7295F91}" srcOrd="0" destOrd="0" presId="urn:microsoft.com/office/officeart/2005/8/layout/vList5"/>
    <dgm:cxn modelId="{6447F08D-A2C2-4B83-8CE6-11DE8E302CA0}" type="presParOf" srcId="{20AAE3D4-C264-433B-8967-B45CF7295F91}" destId="{392B93E7-52EB-46A1-A0F2-64C08C94B203}" srcOrd="0" destOrd="0" presId="urn:microsoft.com/office/officeart/2005/8/layout/vList5"/>
    <dgm:cxn modelId="{D771EB5C-5098-4603-A2F0-DFBF4CF85190}" type="presParOf" srcId="{20AAE3D4-C264-433B-8967-B45CF7295F91}" destId="{1C066A81-F72A-4378-9AE0-08FA5A00AF1F}" srcOrd="1" destOrd="0" presId="urn:microsoft.com/office/officeart/2005/8/layout/vList5"/>
    <dgm:cxn modelId="{90C46823-042E-4F46-914E-D12FE80A0121}" type="presParOf" srcId="{8AA728A3-411D-471D-9190-E0141F748EA9}" destId="{AB2101F3-8472-4785-9742-D4D3CA687029}" srcOrd="1" destOrd="0" presId="urn:microsoft.com/office/officeart/2005/8/layout/vList5"/>
    <dgm:cxn modelId="{283964C5-5F43-4CE2-9104-767BBC32EF2F}" type="presParOf" srcId="{8AA728A3-411D-471D-9190-E0141F748EA9}" destId="{1FA1FE75-C5C0-43E3-9EA9-41B4C38EBA5F}" srcOrd="2" destOrd="0" presId="urn:microsoft.com/office/officeart/2005/8/layout/vList5"/>
    <dgm:cxn modelId="{E2F9DEFB-498A-433A-BC3D-388D276E6619}" type="presParOf" srcId="{1FA1FE75-C5C0-43E3-9EA9-41B4C38EBA5F}" destId="{AB42F542-58BF-4BE1-B4B0-206F4FB34D13}" srcOrd="0" destOrd="0" presId="urn:microsoft.com/office/officeart/2005/8/layout/vList5"/>
    <dgm:cxn modelId="{A95D348E-F09F-445D-81E6-B8725A236B3C}" type="presParOf" srcId="{1FA1FE75-C5C0-43E3-9EA9-41B4C38EBA5F}" destId="{11F6ADBB-9504-4296-ADB2-803E1337A49F}" srcOrd="1" destOrd="0" presId="urn:microsoft.com/office/officeart/2005/8/layout/vList5"/>
    <dgm:cxn modelId="{F65039DC-DA47-48D8-9C66-C22FDD57A07F}" type="presParOf" srcId="{8AA728A3-411D-471D-9190-E0141F748EA9}" destId="{E3A9D768-5D42-4CB4-A4D6-A7B7652B869B}" srcOrd="3" destOrd="0" presId="urn:microsoft.com/office/officeart/2005/8/layout/vList5"/>
    <dgm:cxn modelId="{7A0DEFB2-D3DB-4011-88F9-9E4895913682}" type="presParOf" srcId="{8AA728A3-411D-471D-9190-E0141F748EA9}" destId="{66436077-2DDD-4286-9F75-9F0D325D5AEF}" srcOrd="4" destOrd="0" presId="urn:microsoft.com/office/officeart/2005/8/layout/vList5"/>
    <dgm:cxn modelId="{FCCFCAC7-BFF8-4A11-BF92-89604FCB609C}" type="presParOf" srcId="{66436077-2DDD-4286-9F75-9F0D325D5AEF}" destId="{EC426432-06DB-4B50-BA26-66FF5D18F751}" srcOrd="0" destOrd="0" presId="urn:microsoft.com/office/officeart/2005/8/layout/vList5"/>
    <dgm:cxn modelId="{479EAEA7-6271-4699-8045-67F6600E24B3}" type="presParOf" srcId="{66436077-2DDD-4286-9F75-9F0D325D5AEF}" destId="{FF6A8D49-C4F2-4AC9-9CCA-038F9EFD576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0E6ED1-40EE-45F2-A0B0-53623EC6210E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0DDB0C-596A-4243-92C9-59A2C23AEF7D}">
      <dgm:prSet phldrT="[Text]" custT="1"/>
      <dgm:spPr>
        <a:solidFill>
          <a:srgbClr val="C00000"/>
        </a:solidFill>
        <a:ln w="19050">
          <a:solidFill>
            <a:srgbClr val="002060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400" dirty="0">
              <a:latin typeface="Century Schoolbook" panose="02040604050505020304" pitchFamily="18" charset="0"/>
            </a:rPr>
            <a:t>Keep Registration Current</a:t>
          </a:r>
        </a:p>
      </dgm:t>
    </dgm:pt>
    <dgm:pt modelId="{E8AA40FF-E0E1-43E6-96FC-DDDCCAE8481B}" type="parTrans" cxnId="{D625B4AA-AD99-48C9-B090-8990683F7631}">
      <dgm:prSet/>
      <dgm:spPr/>
      <dgm:t>
        <a:bodyPr/>
        <a:lstStyle/>
        <a:p>
          <a:endParaRPr lang="en-US"/>
        </a:p>
      </dgm:t>
    </dgm:pt>
    <dgm:pt modelId="{1A97F6DC-1A28-486F-BC21-2784AD22F999}" type="sibTrans" cxnId="{D625B4AA-AD99-48C9-B090-8990683F7631}">
      <dgm:prSet/>
      <dgm:spPr/>
      <dgm:t>
        <a:bodyPr/>
        <a:lstStyle/>
        <a:p>
          <a:endParaRPr lang="en-US"/>
        </a:p>
      </dgm:t>
    </dgm:pt>
    <dgm:pt modelId="{B9BD18B3-F2E2-4D2A-B2D7-DFAA74C4A4BE}">
      <dgm:prSet phldrT="[Text]"/>
      <dgm:spPr>
        <a:solidFill>
          <a:schemeClr val="accent6">
            <a:lumMod val="60000"/>
            <a:lumOff val="40000"/>
            <a:alpha val="90000"/>
          </a:schemeClr>
        </a:solidFill>
        <a:ln w="19050">
          <a:solidFill>
            <a:srgbClr val="002060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en-US" dirty="0">
              <a:solidFill>
                <a:srgbClr val="002060"/>
              </a:solidFill>
              <a:latin typeface="Century Schoolbook" panose="02040604050505020304" pitchFamily="18" charset="0"/>
            </a:rPr>
            <a:t>Athlete Protection</a:t>
          </a:r>
        </a:p>
      </dgm:t>
    </dgm:pt>
    <dgm:pt modelId="{DD307FF7-5441-4790-95FF-409D26A3B69E}" type="parTrans" cxnId="{0E7A3722-67C6-48C0-A97D-19808ED0C0E7}">
      <dgm:prSet/>
      <dgm:spPr/>
      <dgm:t>
        <a:bodyPr/>
        <a:lstStyle/>
        <a:p>
          <a:endParaRPr lang="en-US"/>
        </a:p>
      </dgm:t>
    </dgm:pt>
    <dgm:pt modelId="{B7D73188-F85E-4EE2-8302-BEA7E54D0FF1}" type="sibTrans" cxnId="{0E7A3722-67C6-48C0-A97D-19808ED0C0E7}">
      <dgm:prSet/>
      <dgm:spPr/>
      <dgm:t>
        <a:bodyPr/>
        <a:lstStyle/>
        <a:p>
          <a:endParaRPr lang="en-US"/>
        </a:p>
      </dgm:t>
    </dgm:pt>
    <dgm:pt modelId="{631081D6-69B5-4E4F-BBB5-8443776D91D1}">
      <dgm:prSet phldrT="[Text]"/>
      <dgm:spPr>
        <a:solidFill>
          <a:srgbClr val="C00000"/>
        </a:solidFill>
        <a:ln w="19050">
          <a:solidFill>
            <a:srgbClr val="002060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>
              <a:latin typeface="Century Schoolbook" panose="02040604050505020304" pitchFamily="18" charset="0"/>
            </a:rPr>
            <a:t>Recertification Standards</a:t>
          </a:r>
        </a:p>
      </dgm:t>
    </dgm:pt>
    <dgm:pt modelId="{5C59664D-7000-4170-BF5E-FD85DE57861A}" type="parTrans" cxnId="{E9DD7E0E-7A1F-467E-B704-3731E9701029}">
      <dgm:prSet/>
      <dgm:spPr/>
      <dgm:t>
        <a:bodyPr/>
        <a:lstStyle/>
        <a:p>
          <a:endParaRPr lang="en-US"/>
        </a:p>
      </dgm:t>
    </dgm:pt>
    <dgm:pt modelId="{435B4059-E875-4382-827C-10169D8ABB67}" type="sibTrans" cxnId="{E9DD7E0E-7A1F-467E-B704-3731E9701029}">
      <dgm:prSet/>
      <dgm:spPr/>
      <dgm:t>
        <a:bodyPr/>
        <a:lstStyle/>
        <a:p>
          <a:endParaRPr lang="en-US"/>
        </a:p>
      </dgm:t>
    </dgm:pt>
    <dgm:pt modelId="{84FAD33F-CDA7-4E7A-AFD1-839E12C0E006}">
      <dgm:prSet phldrT="[Text]"/>
      <dgm:spPr>
        <a:solidFill>
          <a:schemeClr val="accent6">
            <a:lumMod val="60000"/>
            <a:lumOff val="40000"/>
            <a:alpha val="90000"/>
          </a:schemeClr>
        </a:solidFill>
        <a:ln w="19050">
          <a:solidFill>
            <a:srgbClr val="002060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en-US" dirty="0">
              <a:solidFill>
                <a:srgbClr val="002060"/>
              </a:solidFill>
              <a:latin typeface="Century Schoolbook" panose="02040604050505020304" pitchFamily="18" charset="0"/>
            </a:rPr>
            <a:t>4 sessions worked per year</a:t>
          </a:r>
        </a:p>
      </dgm:t>
    </dgm:pt>
    <dgm:pt modelId="{127C6D59-C275-478B-8EFB-529290477D3A}" type="parTrans" cxnId="{D0402BC6-2B09-429C-A632-DE5C8DBD20A1}">
      <dgm:prSet/>
      <dgm:spPr/>
      <dgm:t>
        <a:bodyPr/>
        <a:lstStyle/>
        <a:p>
          <a:endParaRPr lang="en-US"/>
        </a:p>
      </dgm:t>
    </dgm:pt>
    <dgm:pt modelId="{A8A80C80-F11F-4319-AE16-AF16EFF23402}" type="sibTrans" cxnId="{D0402BC6-2B09-429C-A632-DE5C8DBD20A1}">
      <dgm:prSet/>
      <dgm:spPr/>
      <dgm:t>
        <a:bodyPr/>
        <a:lstStyle/>
        <a:p>
          <a:endParaRPr lang="en-US"/>
        </a:p>
      </dgm:t>
    </dgm:pt>
    <dgm:pt modelId="{AE1F018D-3AB9-4694-A349-6C8CFB3A3F03}">
      <dgm:prSet phldrT="[Text]"/>
      <dgm:spPr>
        <a:solidFill>
          <a:schemeClr val="accent6">
            <a:lumMod val="60000"/>
            <a:lumOff val="40000"/>
            <a:alpha val="90000"/>
          </a:schemeClr>
        </a:solidFill>
        <a:ln w="19050">
          <a:solidFill>
            <a:srgbClr val="002060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en-US" dirty="0">
              <a:solidFill>
                <a:srgbClr val="002060"/>
              </a:solidFill>
              <a:latin typeface="Century Schoolbook" panose="02040604050505020304" pitchFamily="18" charset="0"/>
            </a:rPr>
            <a:t>Background Check</a:t>
          </a:r>
        </a:p>
      </dgm:t>
    </dgm:pt>
    <dgm:pt modelId="{6FFA2653-38D3-459C-A437-69DAC922C0C0}" type="parTrans" cxnId="{C114C909-BFB4-4851-8A90-F6EBEECB825E}">
      <dgm:prSet/>
      <dgm:spPr/>
      <dgm:t>
        <a:bodyPr/>
        <a:lstStyle/>
        <a:p>
          <a:endParaRPr lang="en-US"/>
        </a:p>
      </dgm:t>
    </dgm:pt>
    <dgm:pt modelId="{CF12991C-972B-4581-8A39-02EEE899850A}" type="sibTrans" cxnId="{C114C909-BFB4-4851-8A90-F6EBEECB825E}">
      <dgm:prSet/>
      <dgm:spPr/>
      <dgm:t>
        <a:bodyPr/>
        <a:lstStyle/>
        <a:p>
          <a:endParaRPr lang="en-US"/>
        </a:p>
      </dgm:t>
    </dgm:pt>
    <dgm:pt modelId="{802595AF-D575-4F30-B776-2F2717515234}">
      <dgm:prSet phldrT="[Text]"/>
      <dgm:spPr>
        <a:solidFill>
          <a:schemeClr val="accent6">
            <a:lumMod val="60000"/>
            <a:lumOff val="40000"/>
            <a:alpha val="90000"/>
          </a:schemeClr>
        </a:solidFill>
        <a:ln w="19050">
          <a:solidFill>
            <a:srgbClr val="002060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en-US" dirty="0">
              <a:solidFill>
                <a:srgbClr val="002060"/>
              </a:solidFill>
              <a:latin typeface="Century Schoolbook" panose="02040604050505020304" pitchFamily="18" charset="0"/>
            </a:rPr>
            <a:t>Membership</a:t>
          </a:r>
        </a:p>
      </dgm:t>
    </dgm:pt>
    <dgm:pt modelId="{0274677B-844B-4E77-86DC-FEA7A59BC3F5}" type="parTrans" cxnId="{3DF17599-348D-4E8D-887E-81126BDD0F1A}">
      <dgm:prSet/>
      <dgm:spPr/>
      <dgm:t>
        <a:bodyPr/>
        <a:lstStyle/>
        <a:p>
          <a:endParaRPr lang="en-US"/>
        </a:p>
      </dgm:t>
    </dgm:pt>
    <dgm:pt modelId="{B98C347B-0301-4686-8674-A4E26913D9B8}" type="sibTrans" cxnId="{3DF17599-348D-4E8D-887E-81126BDD0F1A}">
      <dgm:prSet/>
      <dgm:spPr/>
      <dgm:t>
        <a:bodyPr/>
        <a:lstStyle/>
        <a:p>
          <a:endParaRPr lang="en-US"/>
        </a:p>
      </dgm:t>
    </dgm:pt>
    <dgm:pt modelId="{0DEB4A3D-4CAD-4338-91BA-0690DFCAD65D}">
      <dgm:prSet phldrT="[Text]"/>
      <dgm:spPr>
        <a:solidFill>
          <a:schemeClr val="accent6">
            <a:lumMod val="60000"/>
            <a:lumOff val="40000"/>
            <a:alpha val="90000"/>
          </a:schemeClr>
        </a:solidFill>
        <a:ln w="19050">
          <a:solidFill>
            <a:srgbClr val="002060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en-US" dirty="0">
              <a:solidFill>
                <a:srgbClr val="002060"/>
              </a:solidFill>
              <a:latin typeface="Century Schoolbook" panose="02040604050505020304" pitchFamily="18" charset="0"/>
            </a:rPr>
            <a:t>No particular position required</a:t>
          </a:r>
        </a:p>
      </dgm:t>
    </dgm:pt>
    <dgm:pt modelId="{7E7DD293-BB45-4A06-B4EC-0063AE890DE8}" type="parTrans" cxnId="{16F4A8BA-EEF3-4774-A51B-841FC2B71EA1}">
      <dgm:prSet/>
      <dgm:spPr/>
      <dgm:t>
        <a:bodyPr/>
        <a:lstStyle/>
        <a:p>
          <a:endParaRPr lang="en-US"/>
        </a:p>
      </dgm:t>
    </dgm:pt>
    <dgm:pt modelId="{3A373B20-A9BB-4117-9ABD-4083401BB7F9}" type="sibTrans" cxnId="{16F4A8BA-EEF3-4774-A51B-841FC2B71EA1}">
      <dgm:prSet/>
      <dgm:spPr/>
      <dgm:t>
        <a:bodyPr/>
        <a:lstStyle/>
        <a:p>
          <a:endParaRPr lang="en-US"/>
        </a:p>
      </dgm:t>
    </dgm:pt>
    <dgm:pt modelId="{D7A8C7AB-8544-401E-BBD9-B5B462047E2F}" type="pres">
      <dgm:prSet presAssocID="{8C0E6ED1-40EE-45F2-A0B0-53623EC6210E}" presName="list" presStyleCnt="0">
        <dgm:presLayoutVars>
          <dgm:dir/>
          <dgm:animLvl val="lvl"/>
        </dgm:presLayoutVars>
      </dgm:prSet>
      <dgm:spPr/>
    </dgm:pt>
    <dgm:pt modelId="{0B2D9F29-CC49-41F7-8A6F-D9EDE4D43AD6}" type="pres">
      <dgm:prSet presAssocID="{FA0DDB0C-596A-4243-92C9-59A2C23AEF7D}" presName="posSpace" presStyleCnt="0"/>
      <dgm:spPr/>
    </dgm:pt>
    <dgm:pt modelId="{60CAA238-8700-4D38-829D-2DB2327DD744}" type="pres">
      <dgm:prSet presAssocID="{FA0DDB0C-596A-4243-92C9-59A2C23AEF7D}" presName="vertFlow" presStyleCnt="0"/>
      <dgm:spPr/>
    </dgm:pt>
    <dgm:pt modelId="{7B8D82C5-4776-474B-99B3-1315FC234A78}" type="pres">
      <dgm:prSet presAssocID="{FA0DDB0C-596A-4243-92C9-59A2C23AEF7D}" presName="topSpace" presStyleCnt="0"/>
      <dgm:spPr/>
    </dgm:pt>
    <dgm:pt modelId="{D7AA6D2C-58EC-40D6-843A-E933B923D805}" type="pres">
      <dgm:prSet presAssocID="{FA0DDB0C-596A-4243-92C9-59A2C23AEF7D}" presName="firstComp" presStyleCnt="0"/>
      <dgm:spPr/>
    </dgm:pt>
    <dgm:pt modelId="{4064E3B1-FE92-4D73-967E-DEC85A4483CA}" type="pres">
      <dgm:prSet presAssocID="{FA0DDB0C-596A-4243-92C9-59A2C23AEF7D}" presName="firstChild" presStyleLbl="bgAccFollowNode1" presStyleIdx="0" presStyleCnt="5" custScaleY="53994"/>
      <dgm:spPr/>
    </dgm:pt>
    <dgm:pt modelId="{8F28E619-D21D-4080-90B5-7EB38562AB9E}" type="pres">
      <dgm:prSet presAssocID="{FA0DDB0C-596A-4243-92C9-59A2C23AEF7D}" presName="firstChildTx" presStyleLbl="bgAccFollowNode1" presStyleIdx="0" presStyleCnt="5">
        <dgm:presLayoutVars>
          <dgm:bulletEnabled val="1"/>
        </dgm:presLayoutVars>
      </dgm:prSet>
      <dgm:spPr/>
    </dgm:pt>
    <dgm:pt modelId="{334DD0B3-34A1-4B2D-91C9-FD9C67569F4F}" type="pres">
      <dgm:prSet presAssocID="{802595AF-D575-4F30-B776-2F2717515234}" presName="comp" presStyleCnt="0"/>
      <dgm:spPr/>
    </dgm:pt>
    <dgm:pt modelId="{FF2FCA78-8417-41F4-865D-03883871F3A3}" type="pres">
      <dgm:prSet presAssocID="{802595AF-D575-4F30-B776-2F2717515234}" presName="child" presStyleLbl="bgAccFollowNode1" presStyleIdx="1" presStyleCnt="5" custScaleY="53994"/>
      <dgm:spPr/>
    </dgm:pt>
    <dgm:pt modelId="{A3C283AF-12AA-4F55-AA20-28AA00EDC274}" type="pres">
      <dgm:prSet presAssocID="{802595AF-D575-4F30-B776-2F2717515234}" presName="childTx" presStyleLbl="bgAccFollowNode1" presStyleIdx="1" presStyleCnt="5">
        <dgm:presLayoutVars>
          <dgm:bulletEnabled val="1"/>
        </dgm:presLayoutVars>
      </dgm:prSet>
      <dgm:spPr/>
    </dgm:pt>
    <dgm:pt modelId="{F75ECC88-C896-4445-AC0F-F226E8617D96}" type="pres">
      <dgm:prSet presAssocID="{B9BD18B3-F2E2-4D2A-B2D7-DFAA74C4A4BE}" presName="comp" presStyleCnt="0"/>
      <dgm:spPr/>
    </dgm:pt>
    <dgm:pt modelId="{67EDF98D-E714-4341-8A97-01F6F61B5275}" type="pres">
      <dgm:prSet presAssocID="{B9BD18B3-F2E2-4D2A-B2D7-DFAA74C4A4BE}" presName="child" presStyleLbl="bgAccFollowNode1" presStyleIdx="2" presStyleCnt="5" custScaleY="53994"/>
      <dgm:spPr/>
    </dgm:pt>
    <dgm:pt modelId="{4EF4FFCA-963D-45CF-9537-880E8727CE11}" type="pres">
      <dgm:prSet presAssocID="{B9BD18B3-F2E2-4D2A-B2D7-DFAA74C4A4BE}" presName="childTx" presStyleLbl="bgAccFollowNode1" presStyleIdx="2" presStyleCnt="5">
        <dgm:presLayoutVars>
          <dgm:bulletEnabled val="1"/>
        </dgm:presLayoutVars>
      </dgm:prSet>
      <dgm:spPr/>
    </dgm:pt>
    <dgm:pt modelId="{7190F660-A0A3-43E5-A2DB-FE80589ADF92}" type="pres">
      <dgm:prSet presAssocID="{FA0DDB0C-596A-4243-92C9-59A2C23AEF7D}" presName="negSpace" presStyleCnt="0"/>
      <dgm:spPr/>
    </dgm:pt>
    <dgm:pt modelId="{174C7196-805E-4F49-B01D-056F5FE553B4}" type="pres">
      <dgm:prSet presAssocID="{FA0DDB0C-596A-4243-92C9-59A2C23AEF7D}" presName="circle" presStyleLbl="node1" presStyleIdx="0" presStyleCnt="2"/>
      <dgm:spPr/>
    </dgm:pt>
    <dgm:pt modelId="{C3FBF13D-18B3-4CCF-98FB-320F1DA4AE57}" type="pres">
      <dgm:prSet presAssocID="{1A97F6DC-1A28-486F-BC21-2784AD22F999}" presName="transSpace" presStyleCnt="0"/>
      <dgm:spPr/>
    </dgm:pt>
    <dgm:pt modelId="{67DD347E-6735-425F-859E-241B5986E679}" type="pres">
      <dgm:prSet presAssocID="{631081D6-69B5-4E4F-BBB5-8443776D91D1}" presName="posSpace" presStyleCnt="0"/>
      <dgm:spPr/>
    </dgm:pt>
    <dgm:pt modelId="{207558A6-F5AC-4547-9F78-B330972188C0}" type="pres">
      <dgm:prSet presAssocID="{631081D6-69B5-4E4F-BBB5-8443776D91D1}" presName="vertFlow" presStyleCnt="0"/>
      <dgm:spPr/>
    </dgm:pt>
    <dgm:pt modelId="{BFF1EE89-DD69-4EAE-A67C-6A1B9DF24143}" type="pres">
      <dgm:prSet presAssocID="{631081D6-69B5-4E4F-BBB5-8443776D91D1}" presName="topSpace" presStyleCnt="0"/>
      <dgm:spPr/>
    </dgm:pt>
    <dgm:pt modelId="{6B57DDCA-CE39-4F3E-9610-E560A4BD88B9}" type="pres">
      <dgm:prSet presAssocID="{631081D6-69B5-4E4F-BBB5-8443776D91D1}" presName="firstComp" presStyleCnt="0"/>
      <dgm:spPr/>
    </dgm:pt>
    <dgm:pt modelId="{A6B06FCD-BDCC-4E1E-9704-5B10DE57CB14}" type="pres">
      <dgm:prSet presAssocID="{631081D6-69B5-4E4F-BBB5-8443776D91D1}" presName="firstChild" presStyleLbl="bgAccFollowNode1" presStyleIdx="3" presStyleCnt="5" custScaleY="80991"/>
      <dgm:spPr/>
    </dgm:pt>
    <dgm:pt modelId="{915AEE79-F615-4348-AD42-DC879D752CA1}" type="pres">
      <dgm:prSet presAssocID="{631081D6-69B5-4E4F-BBB5-8443776D91D1}" presName="firstChildTx" presStyleLbl="bgAccFollowNode1" presStyleIdx="3" presStyleCnt="5">
        <dgm:presLayoutVars>
          <dgm:bulletEnabled val="1"/>
        </dgm:presLayoutVars>
      </dgm:prSet>
      <dgm:spPr/>
    </dgm:pt>
    <dgm:pt modelId="{D0AA4B97-CCE1-4B56-BF89-FC4BFA94BD28}" type="pres">
      <dgm:prSet presAssocID="{0DEB4A3D-4CAD-4338-91BA-0690DFCAD65D}" presName="comp" presStyleCnt="0"/>
      <dgm:spPr/>
    </dgm:pt>
    <dgm:pt modelId="{80A36FDA-A304-410D-9B91-B3FB026E0AFC}" type="pres">
      <dgm:prSet presAssocID="{0DEB4A3D-4CAD-4338-91BA-0690DFCAD65D}" presName="child" presStyleLbl="bgAccFollowNode1" presStyleIdx="4" presStyleCnt="5" custScaleY="80991"/>
      <dgm:spPr/>
    </dgm:pt>
    <dgm:pt modelId="{CDFEE76E-77D5-429B-9F7D-A7A9B448F340}" type="pres">
      <dgm:prSet presAssocID="{0DEB4A3D-4CAD-4338-91BA-0690DFCAD65D}" presName="childTx" presStyleLbl="bgAccFollowNode1" presStyleIdx="4" presStyleCnt="5">
        <dgm:presLayoutVars>
          <dgm:bulletEnabled val="1"/>
        </dgm:presLayoutVars>
      </dgm:prSet>
      <dgm:spPr/>
    </dgm:pt>
    <dgm:pt modelId="{B4E6DCD9-DF14-4602-94C0-AE58C894AB0A}" type="pres">
      <dgm:prSet presAssocID="{631081D6-69B5-4E4F-BBB5-8443776D91D1}" presName="negSpace" presStyleCnt="0"/>
      <dgm:spPr/>
    </dgm:pt>
    <dgm:pt modelId="{747F255C-0863-4D19-9E50-0EAEB60FE082}" type="pres">
      <dgm:prSet presAssocID="{631081D6-69B5-4E4F-BBB5-8443776D91D1}" presName="circle" presStyleLbl="node1" presStyleIdx="1" presStyleCnt="2"/>
      <dgm:spPr/>
    </dgm:pt>
  </dgm:ptLst>
  <dgm:cxnLst>
    <dgm:cxn modelId="{BCF57005-4296-41B2-AABF-AC683943E76D}" type="presOf" srcId="{0DEB4A3D-4CAD-4338-91BA-0690DFCAD65D}" destId="{CDFEE76E-77D5-429B-9F7D-A7A9B448F340}" srcOrd="1" destOrd="0" presId="urn:microsoft.com/office/officeart/2005/8/layout/hList9"/>
    <dgm:cxn modelId="{C114C909-BFB4-4851-8A90-F6EBEECB825E}" srcId="{FA0DDB0C-596A-4243-92C9-59A2C23AEF7D}" destId="{AE1F018D-3AB9-4694-A349-6C8CFB3A3F03}" srcOrd="0" destOrd="0" parTransId="{6FFA2653-38D3-459C-A437-69DAC922C0C0}" sibTransId="{CF12991C-972B-4581-8A39-02EEE899850A}"/>
    <dgm:cxn modelId="{E9DD7E0E-7A1F-467E-B704-3731E9701029}" srcId="{8C0E6ED1-40EE-45F2-A0B0-53623EC6210E}" destId="{631081D6-69B5-4E4F-BBB5-8443776D91D1}" srcOrd="1" destOrd="0" parTransId="{5C59664D-7000-4170-BF5E-FD85DE57861A}" sibTransId="{435B4059-E875-4382-827C-10169D8ABB67}"/>
    <dgm:cxn modelId="{2703E512-5FEF-45C0-8679-4AEFB1A293A5}" type="presOf" srcId="{B9BD18B3-F2E2-4D2A-B2D7-DFAA74C4A4BE}" destId="{67EDF98D-E714-4341-8A97-01F6F61B5275}" srcOrd="0" destOrd="0" presId="urn:microsoft.com/office/officeart/2005/8/layout/hList9"/>
    <dgm:cxn modelId="{0E7A3722-67C6-48C0-A97D-19808ED0C0E7}" srcId="{FA0DDB0C-596A-4243-92C9-59A2C23AEF7D}" destId="{B9BD18B3-F2E2-4D2A-B2D7-DFAA74C4A4BE}" srcOrd="2" destOrd="0" parTransId="{DD307FF7-5441-4790-95FF-409D26A3B69E}" sibTransId="{B7D73188-F85E-4EE2-8302-BEA7E54D0FF1}"/>
    <dgm:cxn modelId="{6258AB2A-4D92-4DE0-B362-77C561491E9C}" type="presOf" srcId="{802595AF-D575-4F30-B776-2F2717515234}" destId="{A3C283AF-12AA-4F55-AA20-28AA00EDC274}" srcOrd="1" destOrd="0" presId="urn:microsoft.com/office/officeart/2005/8/layout/hList9"/>
    <dgm:cxn modelId="{DB1AC731-9D7C-4A2C-839C-041F83878F25}" type="presOf" srcId="{8C0E6ED1-40EE-45F2-A0B0-53623EC6210E}" destId="{D7A8C7AB-8544-401E-BBD9-B5B462047E2F}" srcOrd="0" destOrd="0" presId="urn:microsoft.com/office/officeart/2005/8/layout/hList9"/>
    <dgm:cxn modelId="{E32C2362-BA31-47CC-B9E6-E0BE3259B40E}" type="presOf" srcId="{84FAD33F-CDA7-4E7A-AFD1-839E12C0E006}" destId="{A6B06FCD-BDCC-4E1E-9704-5B10DE57CB14}" srcOrd="0" destOrd="0" presId="urn:microsoft.com/office/officeart/2005/8/layout/hList9"/>
    <dgm:cxn modelId="{29532762-8079-49C2-A990-9559B9757BCF}" type="presOf" srcId="{B9BD18B3-F2E2-4D2A-B2D7-DFAA74C4A4BE}" destId="{4EF4FFCA-963D-45CF-9537-880E8727CE11}" srcOrd="1" destOrd="0" presId="urn:microsoft.com/office/officeart/2005/8/layout/hList9"/>
    <dgm:cxn modelId="{6958C04B-C5CE-4103-ABFC-8CFB21AA578D}" type="presOf" srcId="{AE1F018D-3AB9-4694-A349-6C8CFB3A3F03}" destId="{4064E3B1-FE92-4D73-967E-DEC85A4483CA}" srcOrd="0" destOrd="0" presId="urn:microsoft.com/office/officeart/2005/8/layout/hList9"/>
    <dgm:cxn modelId="{023A596C-2DEA-474C-9A9E-A385E0726EA8}" type="presOf" srcId="{802595AF-D575-4F30-B776-2F2717515234}" destId="{FF2FCA78-8417-41F4-865D-03883871F3A3}" srcOrd="0" destOrd="0" presId="urn:microsoft.com/office/officeart/2005/8/layout/hList9"/>
    <dgm:cxn modelId="{B26B6F53-C2E4-4C3B-B858-E1934D0AB11F}" type="presOf" srcId="{631081D6-69B5-4E4F-BBB5-8443776D91D1}" destId="{747F255C-0863-4D19-9E50-0EAEB60FE082}" srcOrd="0" destOrd="0" presId="urn:microsoft.com/office/officeart/2005/8/layout/hList9"/>
    <dgm:cxn modelId="{3DF17599-348D-4E8D-887E-81126BDD0F1A}" srcId="{FA0DDB0C-596A-4243-92C9-59A2C23AEF7D}" destId="{802595AF-D575-4F30-B776-2F2717515234}" srcOrd="1" destOrd="0" parTransId="{0274677B-844B-4E77-86DC-FEA7A59BC3F5}" sibTransId="{B98C347B-0301-4686-8674-A4E26913D9B8}"/>
    <dgm:cxn modelId="{71C90AA8-70CF-4A2C-BB72-964B265175C5}" type="presOf" srcId="{FA0DDB0C-596A-4243-92C9-59A2C23AEF7D}" destId="{174C7196-805E-4F49-B01D-056F5FE553B4}" srcOrd="0" destOrd="0" presId="urn:microsoft.com/office/officeart/2005/8/layout/hList9"/>
    <dgm:cxn modelId="{D625B4AA-AD99-48C9-B090-8990683F7631}" srcId="{8C0E6ED1-40EE-45F2-A0B0-53623EC6210E}" destId="{FA0DDB0C-596A-4243-92C9-59A2C23AEF7D}" srcOrd="0" destOrd="0" parTransId="{E8AA40FF-E0E1-43E6-96FC-DDDCCAE8481B}" sibTransId="{1A97F6DC-1A28-486F-BC21-2784AD22F999}"/>
    <dgm:cxn modelId="{C08C86AF-4B46-42DF-B9A5-818FFC9665C8}" type="presOf" srcId="{0DEB4A3D-4CAD-4338-91BA-0690DFCAD65D}" destId="{80A36FDA-A304-410D-9B91-B3FB026E0AFC}" srcOrd="0" destOrd="0" presId="urn:microsoft.com/office/officeart/2005/8/layout/hList9"/>
    <dgm:cxn modelId="{A78686B6-E5F0-492A-8CE5-0EE4867C336D}" type="presOf" srcId="{AE1F018D-3AB9-4694-A349-6C8CFB3A3F03}" destId="{8F28E619-D21D-4080-90B5-7EB38562AB9E}" srcOrd="1" destOrd="0" presId="urn:microsoft.com/office/officeart/2005/8/layout/hList9"/>
    <dgm:cxn modelId="{7180DDB6-5CEB-4427-BF20-193510BF1621}" type="presOf" srcId="{84FAD33F-CDA7-4E7A-AFD1-839E12C0E006}" destId="{915AEE79-F615-4348-AD42-DC879D752CA1}" srcOrd="1" destOrd="0" presId="urn:microsoft.com/office/officeart/2005/8/layout/hList9"/>
    <dgm:cxn modelId="{16F4A8BA-EEF3-4774-A51B-841FC2B71EA1}" srcId="{631081D6-69B5-4E4F-BBB5-8443776D91D1}" destId="{0DEB4A3D-4CAD-4338-91BA-0690DFCAD65D}" srcOrd="1" destOrd="0" parTransId="{7E7DD293-BB45-4A06-B4EC-0063AE890DE8}" sibTransId="{3A373B20-A9BB-4117-9ABD-4083401BB7F9}"/>
    <dgm:cxn modelId="{D0402BC6-2B09-429C-A632-DE5C8DBD20A1}" srcId="{631081D6-69B5-4E4F-BBB5-8443776D91D1}" destId="{84FAD33F-CDA7-4E7A-AFD1-839E12C0E006}" srcOrd="0" destOrd="0" parTransId="{127C6D59-C275-478B-8EFB-529290477D3A}" sibTransId="{A8A80C80-F11F-4319-AE16-AF16EFF23402}"/>
    <dgm:cxn modelId="{3C9F1E7C-8CEA-4E5D-96B6-0626B6A61BB1}" type="presParOf" srcId="{D7A8C7AB-8544-401E-BBD9-B5B462047E2F}" destId="{0B2D9F29-CC49-41F7-8A6F-D9EDE4D43AD6}" srcOrd="0" destOrd="0" presId="urn:microsoft.com/office/officeart/2005/8/layout/hList9"/>
    <dgm:cxn modelId="{DFC764EF-2D1C-4C21-AB3C-B1F8E871B57E}" type="presParOf" srcId="{D7A8C7AB-8544-401E-BBD9-B5B462047E2F}" destId="{60CAA238-8700-4D38-829D-2DB2327DD744}" srcOrd="1" destOrd="0" presId="urn:microsoft.com/office/officeart/2005/8/layout/hList9"/>
    <dgm:cxn modelId="{C845D131-8534-44B4-94B8-A40313AB1328}" type="presParOf" srcId="{60CAA238-8700-4D38-829D-2DB2327DD744}" destId="{7B8D82C5-4776-474B-99B3-1315FC234A78}" srcOrd="0" destOrd="0" presId="urn:microsoft.com/office/officeart/2005/8/layout/hList9"/>
    <dgm:cxn modelId="{3D9F3936-E1CF-43C6-B62B-6B35565E9673}" type="presParOf" srcId="{60CAA238-8700-4D38-829D-2DB2327DD744}" destId="{D7AA6D2C-58EC-40D6-843A-E933B923D805}" srcOrd="1" destOrd="0" presId="urn:microsoft.com/office/officeart/2005/8/layout/hList9"/>
    <dgm:cxn modelId="{E03D9D6C-5ADB-45A8-979D-8A930DD0EA5E}" type="presParOf" srcId="{D7AA6D2C-58EC-40D6-843A-E933B923D805}" destId="{4064E3B1-FE92-4D73-967E-DEC85A4483CA}" srcOrd="0" destOrd="0" presId="urn:microsoft.com/office/officeart/2005/8/layout/hList9"/>
    <dgm:cxn modelId="{7815347A-035C-4A86-A45F-C67A4E62B55E}" type="presParOf" srcId="{D7AA6D2C-58EC-40D6-843A-E933B923D805}" destId="{8F28E619-D21D-4080-90B5-7EB38562AB9E}" srcOrd="1" destOrd="0" presId="urn:microsoft.com/office/officeart/2005/8/layout/hList9"/>
    <dgm:cxn modelId="{C63C2E32-B005-436E-BF6B-7150D9CDCB8D}" type="presParOf" srcId="{60CAA238-8700-4D38-829D-2DB2327DD744}" destId="{334DD0B3-34A1-4B2D-91C9-FD9C67569F4F}" srcOrd="2" destOrd="0" presId="urn:microsoft.com/office/officeart/2005/8/layout/hList9"/>
    <dgm:cxn modelId="{5CDA7BCB-E0DD-4203-8292-6EDDEE1514F4}" type="presParOf" srcId="{334DD0B3-34A1-4B2D-91C9-FD9C67569F4F}" destId="{FF2FCA78-8417-41F4-865D-03883871F3A3}" srcOrd="0" destOrd="0" presId="urn:microsoft.com/office/officeart/2005/8/layout/hList9"/>
    <dgm:cxn modelId="{F1F902A4-6540-4BA1-8088-1AE6FB04A7DF}" type="presParOf" srcId="{334DD0B3-34A1-4B2D-91C9-FD9C67569F4F}" destId="{A3C283AF-12AA-4F55-AA20-28AA00EDC274}" srcOrd="1" destOrd="0" presId="urn:microsoft.com/office/officeart/2005/8/layout/hList9"/>
    <dgm:cxn modelId="{9485A485-30F3-48B5-B7DE-22424B3B48C7}" type="presParOf" srcId="{60CAA238-8700-4D38-829D-2DB2327DD744}" destId="{F75ECC88-C896-4445-AC0F-F226E8617D96}" srcOrd="3" destOrd="0" presId="urn:microsoft.com/office/officeart/2005/8/layout/hList9"/>
    <dgm:cxn modelId="{745858EE-4A5D-4833-A9D2-BC120E86A784}" type="presParOf" srcId="{F75ECC88-C896-4445-AC0F-F226E8617D96}" destId="{67EDF98D-E714-4341-8A97-01F6F61B5275}" srcOrd="0" destOrd="0" presId="urn:microsoft.com/office/officeart/2005/8/layout/hList9"/>
    <dgm:cxn modelId="{20B94AC3-0EFA-4B47-BBB9-CD151B8342EE}" type="presParOf" srcId="{F75ECC88-C896-4445-AC0F-F226E8617D96}" destId="{4EF4FFCA-963D-45CF-9537-880E8727CE11}" srcOrd="1" destOrd="0" presId="urn:microsoft.com/office/officeart/2005/8/layout/hList9"/>
    <dgm:cxn modelId="{1EED829A-5BF6-4EA0-B7F2-7655CC6000C5}" type="presParOf" srcId="{D7A8C7AB-8544-401E-BBD9-B5B462047E2F}" destId="{7190F660-A0A3-43E5-A2DB-FE80589ADF92}" srcOrd="2" destOrd="0" presId="urn:microsoft.com/office/officeart/2005/8/layout/hList9"/>
    <dgm:cxn modelId="{034EF6D6-4720-4E21-81C1-6FDB28C467C5}" type="presParOf" srcId="{D7A8C7AB-8544-401E-BBD9-B5B462047E2F}" destId="{174C7196-805E-4F49-B01D-056F5FE553B4}" srcOrd="3" destOrd="0" presId="urn:microsoft.com/office/officeart/2005/8/layout/hList9"/>
    <dgm:cxn modelId="{2591C9C4-C135-4518-A2B6-A9B82E1C1E2D}" type="presParOf" srcId="{D7A8C7AB-8544-401E-BBD9-B5B462047E2F}" destId="{C3FBF13D-18B3-4CCF-98FB-320F1DA4AE57}" srcOrd="4" destOrd="0" presId="urn:microsoft.com/office/officeart/2005/8/layout/hList9"/>
    <dgm:cxn modelId="{6AC899C6-60A2-404F-80A1-8B2838C6BB17}" type="presParOf" srcId="{D7A8C7AB-8544-401E-BBD9-B5B462047E2F}" destId="{67DD347E-6735-425F-859E-241B5986E679}" srcOrd="5" destOrd="0" presId="urn:microsoft.com/office/officeart/2005/8/layout/hList9"/>
    <dgm:cxn modelId="{43224689-FB94-403F-ABC2-2C076FE7227C}" type="presParOf" srcId="{D7A8C7AB-8544-401E-BBD9-B5B462047E2F}" destId="{207558A6-F5AC-4547-9F78-B330972188C0}" srcOrd="6" destOrd="0" presId="urn:microsoft.com/office/officeart/2005/8/layout/hList9"/>
    <dgm:cxn modelId="{B7BDDECA-16DA-4950-9BE5-B38F5F51746B}" type="presParOf" srcId="{207558A6-F5AC-4547-9F78-B330972188C0}" destId="{BFF1EE89-DD69-4EAE-A67C-6A1B9DF24143}" srcOrd="0" destOrd="0" presId="urn:microsoft.com/office/officeart/2005/8/layout/hList9"/>
    <dgm:cxn modelId="{14879030-8C5D-485B-8ED3-CE365C464315}" type="presParOf" srcId="{207558A6-F5AC-4547-9F78-B330972188C0}" destId="{6B57DDCA-CE39-4F3E-9610-E560A4BD88B9}" srcOrd="1" destOrd="0" presId="urn:microsoft.com/office/officeart/2005/8/layout/hList9"/>
    <dgm:cxn modelId="{AB2CAFB3-11CF-4C5B-8D1B-8AB02DF6E1EE}" type="presParOf" srcId="{6B57DDCA-CE39-4F3E-9610-E560A4BD88B9}" destId="{A6B06FCD-BDCC-4E1E-9704-5B10DE57CB14}" srcOrd="0" destOrd="0" presId="urn:microsoft.com/office/officeart/2005/8/layout/hList9"/>
    <dgm:cxn modelId="{56D61647-DB39-42F6-A1CF-61E4533ADDF1}" type="presParOf" srcId="{6B57DDCA-CE39-4F3E-9610-E560A4BD88B9}" destId="{915AEE79-F615-4348-AD42-DC879D752CA1}" srcOrd="1" destOrd="0" presId="urn:microsoft.com/office/officeart/2005/8/layout/hList9"/>
    <dgm:cxn modelId="{53784E78-1EFD-4058-AFF7-92C137ECCDC6}" type="presParOf" srcId="{207558A6-F5AC-4547-9F78-B330972188C0}" destId="{D0AA4B97-CCE1-4B56-BF89-FC4BFA94BD28}" srcOrd="2" destOrd="0" presId="urn:microsoft.com/office/officeart/2005/8/layout/hList9"/>
    <dgm:cxn modelId="{72515C48-0BEF-45F4-B3EE-BBC9344383CE}" type="presParOf" srcId="{D0AA4B97-CCE1-4B56-BF89-FC4BFA94BD28}" destId="{80A36FDA-A304-410D-9B91-B3FB026E0AFC}" srcOrd="0" destOrd="0" presId="urn:microsoft.com/office/officeart/2005/8/layout/hList9"/>
    <dgm:cxn modelId="{0B04F9A4-15DD-4331-BC22-459FF1BB2D66}" type="presParOf" srcId="{D0AA4B97-CCE1-4B56-BF89-FC4BFA94BD28}" destId="{CDFEE76E-77D5-429B-9F7D-A7A9B448F340}" srcOrd="1" destOrd="0" presId="urn:microsoft.com/office/officeart/2005/8/layout/hList9"/>
    <dgm:cxn modelId="{B4DC4294-ACF4-404D-979E-6E9C5DCF3556}" type="presParOf" srcId="{D7A8C7AB-8544-401E-BBD9-B5B462047E2F}" destId="{B4E6DCD9-DF14-4602-94C0-AE58C894AB0A}" srcOrd="7" destOrd="0" presId="urn:microsoft.com/office/officeart/2005/8/layout/hList9"/>
    <dgm:cxn modelId="{638403D3-3980-4DA1-AC5C-4198AE237769}" type="presParOf" srcId="{D7A8C7AB-8544-401E-BBD9-B5B462047E2F}" destId="{747F255C-0863-4D19-9E50-0EAEB60FE082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9C5282F-F4D0-444F-8826-125DC2BAA7E0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539156A0-EF05-4AF1-BB80-EEAA6DF7156E}">
      <dgm:prSet phldrT="[Text]"/>
      <dgm:spPr>
        <a:solidFill>
          <a:srgbClr val="002060"/>
        </a:solidFill>
        <a:effectLst>
          <a:outerShdw blurRad="63500" sx="105000" sy="105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>
            <a:buFont typeface="Arial" panose="020B0604020202020204" pitchFamily="34" charset="0"/>
            <a:buChar char="•"/>
          </a:pPr>
          <a:r>
            <a:rPr lang="en-US" dirty="0">
              <a:solidFill>
                <a:schemeClr val="bg1"/>
              </a:solidFill>
              <a:latin typeface="Century Schoolbook" panose="02040604050505020304" pitchFamily="18" charset="0"/>
            </a:rPr>
            <a:t>USA Swimming</a:t>
          </a:r>
        </a:p>
      </dgm:t>
    </dgm:pt>
    <dgm:pt modelId="{A807E7BA-3798-4860-AFFB-1302FBAB435C}" type="parTrans" cxnId="{CF35E241-B083-4E1C-B839-11BFF2F3366D}">
      <dgm:prSet/>
      <dgm:spPr/>
      <dgm:t>
        <a:bodyPr/>
        <a:lstStyle/>
        <a:p>
          <a:endParaRPr lang="en-US"/>
        </a:p>
      </dgm:t>
    </dgm:pt>
    <dgm:pt modelId="{B1159272-9776-4221-956D-B50A30FCD61C}" type="sibTrans" cxnId="{CF35E241-B083-4E1C-B839-11BFF2F3366D}">
      <dgm:prSet/>
      <dgm:spPr/>
      <dgm:t>
        <a:bodyPr/>
        <a:lstStyle/>
        <a:p>
          <a:endParaRPr lang="en-US"/>
        </a:p>
      </dgm:t>
    </dgm:pt>
    <dgm:pt modelId="{186E4471-E3BB-4DB5-A2FD-F4727209285D}">
      <dgm:prSet/>
      <dgm:spPr>
        <a:solidFill>
          <a:srgbClr val="002060"/>
        </a:solidFill>
        <a:effectLst>
          <a:outerShdw blurRad="63500" sx="105000" sy="105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en-US" dirty="0">
              <a:solidFill>
                <a:schemeClr val="bg1"/>
              </a:solidFill>
              <a:latin typeface="Century Schoolbook" panose="02040604050505020304" pitchFamily="18" charset="0"/>
            </a:rPr>
            <a:t>Illinois Swimming</a:t>
          </a:r>
        </a:p>
      </dgm:t>
    </dgm:pt>
    <dgm:pt modelId="{4636B914-9CFE-4D81-8845-1B4BF0016794}" type="parTrans" cxnId="{C43D0733-5B88-4199-999C-680BC2AC2C84}">
      <dgm:prSet/>
      <dgm:spPr/>
      <dgm:t>
        <a:bodyPr/>
        <a:lstStyle/>
        <a:p>
          <a:endParaRPr lang="en-US"/>
        </a:p>
      </dgm:t>
    </dgm:pt>
    <dgm:pt modelId="{3F9F7DAE-23BA-4441-8C2E-DF751A7A6A68}" type="sibTrans" cxnId="{C43D0733-5B88-4199-999C-680BC2AC2C84}">
      <dgm:prSet/>
      <dgm:spPr/>
      <dgm:t>
        <a:bodyPr/>
        <a:lstStyle/>
        <a:p>
          <a:endParaRPr lang="en-US"/>
        </a:p>
      </dgm:t>
    </dgm:pt>
    <dgm:pt modelId="{99588021-F576-4912-9AA2-9145A616A14E}">
      <dgm:prSet/>
      <dgm:spPr>
        <a:solidFill>
          <a:srgbClr val="002060"/>
        </a:solidFill>
        <a:effectLst>
          <a:outerShdw blurRad="63500" sx="105000" sy="105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US" dirty="0">
              <a:solidFill>
                <a:schemeClr val="bg1"/>
              </a:solidFill>
              <a:latin typeface="Century Schoolbook" panose="02040604050505020304" pitchFamily="18" charset="0"/>
            </a:rPr>
            <a:t>Rulebook</a:t>
          </a:r>
        </a:p>
      </dgm:t>
    </dgm:pt>
    <dgm:pt modelId="{8DE7236D-F66C-46AE-A58F-602ECD12BA2E}" type="parTrans" cxnId="{B7630A3D-86AD-4CB4-A0EA-4FDA2BB2086E}">
      <dgm:prSet/>
      <dgm:spPr/>
      <dgm:t>
        <a:bodyPr/>
        <a:lstStyle/>
        <a:p>
          <a:endParaRPr lang="en-US"/>
        </a:p>
      </dgm:t>
    </dgm:pt>
    <dgm:pt modelId="{E3AA4EE6-CB9E-4C90-8AB1-33435EFF841A}" type="sibTrans" cxnId="{B7630A3D-86AD-4CB4-A0EA-4FDA2BB2086E}">
      <dgm:prSet/>
      <dgm:spPr/>
      <dgm:t>
        <a:bodyPr/>
        <a:lstStyle/>
        <a:p>
          <a:endParaRPr lang="en-US"/>
        </a:p>
      </dgm:t>
    </dgm:pt>
    <dgm:pt modelId="{96B566AE-4977-4A7E-BC02-4B311E294F54}">
      <dgm:prSet/>
      <dgm:spPr>
        <a:solidFill>
          <a:srgbClr val="002060"/>
        </a:solidFill>
        <a:effectLst>
          <a:outerShdw blurRad="63500" sx="105000" sy="105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US" dirty="0">
              <a:solidFill>
                <a:schemeClr val="bg1"/>
              </a:solidFill>
              <a:latin typeface="Century Schoolbook" panose="02040604050505020304" pitchFamily="18" charset="0"/>
            </a:rPr>
            <a:t>Website</a:t>
          </a:r>
        </a:p>
      </dgm:t>
    </dgm:pt>
    <dgm:pt modelId="{169712DF-C653-4CF5-A975-E72BDAC6D4A3}" type="parTrans" cxnId="{1A2009A9-BA47-41A1-A743-223ABE75EE9B}">
      <dgm:prSet/>
      <dgm:spPr/>
      <dgm:t>
        <a:bodyPr/>
        <a:lstStyle/>
        <a:p>
          <a:endParaRPr lang="en-US"/>
        </a:p>
      </dgm:t>
    </dgm:pt>
    <dgm:pt modelId="{88FAE39D-0DE9-4B3E-9A2A-608336977085}" type="sibTrans" cxnId="{1A2009A9-BA47-41A1-A743-223ABE75EE9B}">
      <dgm:prSet/>
      <dgm:spPr/>
      <dgm:t>
        <a:bodyPr/>
        <a:lstStyle/>
        <a:p>
          <a:endParaRPr lang="en-US"/>
        </a:p>
      </dgm:t>
    </dgm:pt>
    <dgm:pt modelId="{946CE411-9B18-4A29-A273-096A8315A73C}">
      <dgm:prSet/>
      <dgm:spPr>
        <a:solidFill>
          <a:srgbClr val="002060"/>
        </a:solidFill>
        <a:effectLst>
          <a:outerShdw blurRad="63500" sx="105000" sy="105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US" dirty="0">
              <a:solidFill>
                <a:schemeClr val="bg1"/>
              </a:solidFill>
              <a:latin typeface="Century Schoolbook" panose="02040604050505020304" pitchFamily="18" charset="0"/>
            </a:rPr>
            <a:t>Deck Forms</a:t>
          </a:r>
        </a:p>
      </dgm:t>
    </dgm:pt>
    <dgm:pt modelId="{042BBDFC-D334-47E8-AA5D-C21D802583B9}" type="parTrans" cxnId="{3AB67E1F-E94A-4439-B84F-4E690F8F2D4A}">
      <dgm:prSet/>
      <dgm:spPr/>
      <dgm:t>
        <a:bodyPr/>
        <a:lstStyle/>
        <a:p>
          <a:endParaRPr lang="en-US"/>
        </a:p>
      </dgm:t>
    </dgm:pt>
    <dgm:pt modelId="{ECA52C65-119A-4D71-844A-0CC53F76D0BA}" type="sibTrans" cxnId="{3AB67E1F-E94A-4439-B84F-4E690F8F2D4A}">
      <dgm:prSet/>
      <dgm:spPr/>
      <dgm:t>
        <a:bodyPr/>
        <a:lstStyle/>
        <a:p>
          <a:endParaRPr lang="en-US"/>
        </a:p>
      </dgm:t>
    </dgm:pt>
    <dgm:pt modelId="{F5213659-E258-4B3B-BD8A-E29C6DC31EFC}">
      <dgm:prSet/>
      <dgm:spPr>
        <a:solidFill>
          <a:srgbClr val="002060"/>
        </a:solidFill>
        <a:effectLst>
          <a:outerShdw blurRad="63500" sx="105000" sy="105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US" dirty="0">
              <a:solidFill>
                <a:schemeClr val="bg1"/>
              </a:solidFill>
              <a:latin typeface="Century Schoolbook" panose="02040604050505020304" pitchFamily="18" charset="0"/>
            </a:rPr>
            <a:t>Interpretations</a:t>
          </a:r>
        </a:p>
      </dgm:t>
    </dgm:pt>
    <dgm:pt modelId="{266B8CAC-528C-4C71-8E2B-10248872B5D7}" type="parTrans" cxnId="{3DCEC789-0844-4ECB-BA69-9AB057E20C03}">
      <dgm:prSet/>
      <dgm:spPr/>
      <dgm:t>
        <a:bodyPr/>
        <a:lstStyle/>
        <a:p>
          <a:endParaRPr lang="en-US"/>
        </a:p>
      </dgm:t>
    </dgm:pt>
    <dgm:pt modelId="{ACF5084C-A60C-4E4F-B924-1C49863EE093}" type="sibTrans" cxnId="{3DCEC789-0844-4ECB-BA69-9AB057E20C03}">
      <dgm:prSet/>
      <dgm:spPr/>
      <dgm:t>
        <a:bodyPr/>
        <a:lstStyle/>
        <a:p>
          <a:endParaRPr lang="en-US"/>
        </a:p>
      </dgm:t>
    </dgm:pt>
    <dgm:pt modelId="{AAE36EB8-ED1D-4684-BA34-A1D0C2890B26}">
      <dgm:prSet/>
      <dgm:spPr>
        <a:solidFill>
          <a:srgbClr val="002060"/>
        </a:solidFill>
        <a:effectLst>
          <a:outerShdw blurRad="63500" sx="105000" sy="105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US" dirty="0">
              <a:solidFill>
                <a:schemeClr val="bg1"/>
              </a:solidFill>
              <a:latin typeface="Century Schoolbook" panose="02040604050505020304" pitchFamily="18" charset="0"/>
            </a:rPr>
            <a:t>Forms</a:t>
          </a:r>
        </a:p>
      </dgm:t>
    </dgm:pt>
    <dgm:pt modelId="{DB2BBDEA-3042-47A2-B890-55C61B6F4854}" type="parTrans" cxnId="{86B89536-A420-4F18-B928-6D4ACFAAB750}">
      <dgm:prSet/>
      <dgm:spPr/>
      <dgm:t>
        <a:bodyPr/>
        <a:lstStyle/>
        <a:p>
          <a:endParaRPr lang="en-US"/>
        </a:p>
      </dgm:t>
    </dgm:pt>
    <dgm:pt modelId="{9D75AFC8-F0A5-4EB8-A721-E622A5EFFD8A}" type="sibTrans" cxnId="{86B89536-A420-4F18-B928-6D4ACFAAB750}">
      <dgm:prSet/>
      <dgm:spPr/>
      <dgm:t>
        <a:bodyPr/>
        <a:lstStyle/>
        <a:p>
          <a:endParaRPr lang="en-US"/>
        </a:p>
      </dgm:t>
    </dgm:pt>
    <dgm:pt modelId="{F9D16DF9-5ECD-4C94-A7C0-E2ACA9F60A00}">
      <dgm:prSet/>
      <dgm:spPr>
        <a:solidFill>
          <a:srgbClr val="002060"/>
        </a:solidFill>
        <a:effectLst>
          <a:outerShdw blurRad="63500" sx="105000" sy="105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US" dirty="0">
              <a:solidFill>
                <a:schemeClr val="bg1"/>
              </a:solidFill>
              <a:latin typeface="Century Schoolbook" panose="02040604050505020304" pitchFamily="18" charset="0"/>
            </a:rPr>
            <a:t>Safe Sport</a:t>
          </a:r>
        </a:p>
      </dgm:t>
    </dgm:pt>
    <dgm:pt modelId="{EAA94D3C-579B-42EC-8111-18479CB5B930}" type="parTrans" cxnId="{B16D4FD4-0D2E-484C-B382-E483C552E6E1}">
      <dgm:prSet/>
      <dgm:spPr/>
      <dgm:t>
        <a:bodyPr/>
        <a:lstStyle/>
        <a:p>
          <a:endParaRPr lang="en-US"/>
        </a:p>
      </dgm:t>
    </dgm:pt>
    <dgm:pt modelId="{E85804E4-34C9-4198-A791-09BD171A5CC1}" type="sibTrans" cxnId="{B16D4FD4-0D2E-484C-B382-E483C552E6E1}">
      <dgm:prSet/>
      <dgm:spPr/>
      <dgm:t>
        <a:bodyPr/>
        <a:lstStyle/>
        <a:p>
          <a:endParaRPr lang="en-US"/>
        </a:p>
      </dgm:t>
    </dgm:pt>
    <dgm:pt modelId="{326F7AB5-FA57-4725-BB46-E34D5F685306}">
      <dgm:prSet phldrT="[Text]"/>
      <dgm:spPr>
        <a:solidFill>
          <a:srgbClr val="002060"/>
        </a:solidFill>
        <a:effectLst>
          <a:outerShdw blurRad="63500" sx="105000" sy="105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US" dirty="0">
              <a:solidFill>
                <a:schemeClr val="bg1"/>
              </a:solidFill>
              <a:latin typeface="Century Schoolbook" panose="02040604050505020304" pitchFamily="18" charset="0"/>
            </a:rPr>
            <a:t>Website</a:t>
          </a:r>
        </a:p>
      </dgm:t>
    </dgm:pt>
    <dgm:pt modelId="{297CFBFB-E786-45B0-93CC-64BB694AC8F3}" type="parTrans" cxnId="{6793439F-D7A3-4E11-9A87-23BBDA4D73C9}">
      <dgm:prSet/>
      <dgm:spPr/>
      <dgm:t>
        <a:bodyPr/>
        <a:lstStyle/>
        <a:p>
          <a:endParaRPr lang="en-US"/>
        </a:p>
      </dgm:t>
    </dgm:pt>
    <dgm:pt modelId="{E3BB3B6E-1E1F-4DA1-BDB1-47B551758082}" type="sibTrans" cxnId="{6793439F-D7A3-4E11-9A87-23BBDA4D73C9}">
      <dgm:prSet/>
      <dgm:spPr/>
      <dgm:t>
        <a:bodyPr/>
        <a:lstStyle/>
        <a:p>
          <a:endParaRPr lang="en-US"/>
        </a:p>
      </dgm:t>
    </dgm:pt>
    <dgm:pt modelId="{7C52330A-398A-473B-9968-4373E6384180}">
      <dgm:prSet phldrT="[Text]"/>
      <dgm:spPr>
        <a:solidFill>
          <a:srgbClr val="002060"/>
        </a:solidFill>
        <a:effectLst>
          <a:outerShdw blurRad="63500" sx="105000" sy="105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US" dirty="0">
              <a:solidFill>
                <a:schemeClr val="bg1"/>
              </a:solidFill>
              <a:latin typeface="Century Schoolbook" panose="02040604050505020304" pitchFamily="18" charset="0"/>
            </a:rPr>
            <a:t>Rulebook</a:t>
          </a:r>
        </a:p>
      </dgm:t>
    </dgm:pt>
    <dgm:pt modelId="{BCC444DC-4C5C-48C3-B626-27D6468BD310}" type="parTrans" cxnId="{EB547C9D-AA0A-44D3-A56B-04F9404EC110}">
      <dgm:prSet/>
      <dgm:spPr/>
      <dgm:t>
        <a:bodyPr/>
        <a:lstStyle/>
        <a:p>
          <a:endParaRPr lang="en-US"/>
        </a:p>
      </dgm:t>
    </dgm:pt>
    <dgm:pt modelId="{B7048E70-F84E-453E-BB7E-035CB3CCC7B1}" type="sibTrans" cxnId="{EB547C9D-AA0A-44D3-A56B-04F9404EC110}">
      <dgm:prSet/>
      <dgm:spPr/>
      <dgm:t>
        <a:bodyPr/>
        <a:lstStyle/>
        <a:p>
          <a:endParaRPr lang="en-US"/>
        </a:p>
      </dgm:t>
    </dgm:pt>
    <dgm:pt modelId="{46D68AE4-CDE8-4D80-A017-906BF8047335}">
      <dgm:prSet/>
      <dgm:spPr>
        <a:solidFill>
          <a:srgbClr val="002060"/>
        </a:solidFill>
        <a:effectLst>
          <a:outerShdw blurRad="63500" sx="105000" sy="105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US" dirty="0">
              <a:solidFill>
                <a:schemeClr val="bg1"/>
              </a:solidFill>
              <a:latin typeface="Century Schoolbook" panose="02040604050505020304" pitchFamily="18" charset="0"/>
            </a:rPr>
            <a:t>Stroke Brief</a:t>
          </a:r>
        </a:p>
      </dgm:t>
    </dgm:pt>
    <dgm:pt modelId="{ED8AE59F-0F49-4D0E-8A23-13C0E502A7E4}" type="parTrans" cxnId="{7433BAE0-8547-49EA-B504-9E3126F4F7B2}">
      <dgm:prSet/>
      <dgm:spPr/>
      <dgm:t>
        <a:bodyPr/>
        <a:lstStyle/>
        <a:p>
          <a:endParaRPr lang="en-US"/>
        </a:p>
      </dgm:t>
    </dgm:pt>
    <dgm:pt modelId="{FB3C8CD6-D503-4B77-9DAF-716126C5DAC7}" type="sibTrans" cxnId="{7433BAE0-8547-49EA-B504-9E3126F4F7B2}">
      <dgm:prSet/>
      <dgm:spPr/>
      <dgm:t>
        <a:bodyPr/>
        <a:lstStyle/>
        <a:p>
          <a:endParaRPr lang="en-US"/>
        </a:p>
      </dgm:t>
    </dgm:pt>
    <dgm:pt modelId="{E553FC40-098C-4536-84FD-657A332E6249}">
      <dgm:prSet/>
      <dgm:spPr>
        <a:solidFill>
          <a:srgbClr val="002060"/>
        </a:solidFill>
        <a:effectLst>
          <a:outerShdw blurRad="63500" sx="105000" sy="105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US" dirty="0">
              <a:solidFill>
                <a:schemeClr val="bg1"/>
              </a:solidFill>
              <a:latin typeface="Century Schoolbook" panose="02040604050505020304" pitchFamily="18" charset="0"/>
            </a:rPr>
            <a:t>Timer Brief</a:t>
          </a:r>
        </a:p>
      </dgm:t>
    </dgm:pt>
    <dgm:pt modelId="{D020322D-008F-4CE0-BCA9-F8557B320F13}" type="parTrans" cxnId="{F1EB5E7C-1FF0-44D6-A025-A58335924194}">
      <dgm:prSet/>
      <dgm:spPr/>
      <dgm:t>
        <a:bodyPr/>
        <a:lstStyle/>
        <a:p>
          <a:endParaRPr lang="en-US"/>
        </a:p>
      </dgm:t>
    </dgm:pt>
    <dgm:pt modelId="{73BBFD78-F283-4355-B686-3CC932247A81}" type="sibTrans" cxnId="{F1EB5E7C-1FF0-44D6-A025-A58335924194}">
      <dgm:prSet/>
      <dgm:spPr/>
      <dgm:t>
        <a:bodyPr/>
        <a:lstStyle/>
        <a:p>
          <a:endParaRPr lang="en-US"/>
        </a:p>
      </dgm:t>
    </dgm:pt>
    <dgm:pt modelId="{0441EEBE-6EA2-41AA-AA6D-F3B568D8B3E9}">
      <dgm:prSet/>
      <dgm:spPr>
        <a:solidFill>
          <a:srgbClr val="002060"/>
        </a:solidFill>
        <a:effectLst>
          <a:outerShdw blurRad="63500" sx="105000" sy="105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US" dirty="0">
              <a:solidFill>
                <a:schemeClr val="bg1"/>
              </a:solidFill>
              <a:latin typeface="Century Schoolbook" panose="02040604050505020304" pitchFamily="18" charset="0"/>
            </a:rPr>
            <a:t>Policies</a:t>
          </a:r>
        </a:p>
      </dgm:t>
    </dgm:pt>
    <dgm:pt modelId="{D96D2460-CA91-4906-844E-CFFF383E4949}" type="parTrans" cxnId="{50792BE9-EC07-4A08-A5C1-24D32975B76F}">
      <dgm:prSet/>
      <dgm:spPr/>
      <dgm:t>
        <a:bodyPr/>
        <a:lstStyle/>
        <a:p>
          <a:endParaRPr lang="en-US"/>
        </a:p>
      </dgm:t>
    </dgm:pt>
    <dgm:pt modelId="{FAB5E5D1-ABDA-4464-B5EA-AC544B9AAD5F}" type="sibTrans" cxnId="{50792BE9-EC07-4A08-A5C1-24D32975B76F}">
      <dgm:prSet/>
      <dgm:spPr/>
      <dgm:t>
        <a:bodyPr/>
        <a:lstStyle/>
        <a:p>
          <a:endParaRPr lang="en-US"/>
        </a:p>
      </dgm:t>
    </dgm:pt>
    <dgm:pt modelId="{F3A27B5C-9AC4-426B-8339-66EB7492B4C4}">
      <dgm:prSet/>
      <dgm:spPr>
        <a:solidFill>
          <a:srgbClr val="002060"/>
        </a:solidFill>
        <a:effectLst>
          <a:outerShdw blurRad="63500" sx="105000" sy="105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US" dirty="0">
              <a:solidFill>
                <a:schemeClr val="bg1"/>
              </a:solidFill>
              <a:latin typeface="Century Schoolbook" panose="02040604050505020304" pitchFamily="18" charset="0"/>
            </a:rPr>
            <a:t>OTS</a:t>
          </a:r>
        </a:p>
      </dgm:t>
    </dgm:pt>
    <dgm:pt modelId="{EE90FB32-498E-4EA3-9192-4E940EA26DA5}" type="parTrans" cxnId="{32E1B420-DEC3-48C6-9360-92A537F479E0}">
      <dgm:prSet/>
      <dgm:spPr/>
      <dgm:t>
        <a:bodyPr/>
        <a:lstStyle/>
        <a:p>
          <a:endParaRPr lang="en-US"/>
        </a:p>
      </dgm:t>
    </dgm:pt>
    <dgm:pt modelId="{5E127876-8F82-42AA-9484-2B69CF2DFBE4}" type="sibTrans" cxnId="{32E1B420-DEC3-48C6-9360-92A537F479E0}">
      <dgm:prSet/>
      <dgm:spPr/>
      <dgm:t>
        <a:bodyPr/>
        <a:lstStyle/>
        <a:p>
          <a:endParaRPr lang="en-US"/>
        </a:p>
      </dgm:t>
    </dgm:pt>
    <dgm:pt modelId="{4EEEB4ED-5CD4-4156-ABCE-1258937883FB}" type="pres">
      <dgm:prSet presAssocID="{39C5282F-F4D0-444F-8826-125DC2BAA7E0}" presName="Name0" presStyleCnt="0">
        <dgm:presLayoutVars>
          <dgm:dir/>
          <dgm:resizeHandles val="exact"/>
        </dgm:presLayoutVars>
      </dgm:prSet>
      <dgm:spPr/>
    </dgm:pt>
    <dgm:pt modelId="{EE8EA9D2-0305-4777-84B5-4814D123273F}" type="pres">
      <dgm:prSet presAssocID="{39C5282F-F4D0-444F-8826-125DC2BAA7E0}" presName="bkgdShp" presStyleLbl="alignAccFollowNode1" presStyleIdx="0" presStyleCnt="1"/>
      <dgm:spPr>
        <a:solidFill>
          <a:srgbClr val="C00000">
            <a:alpha val="50000"/>
          </a:srgbClr>
        </a:solidFill>
        <a:effectLst>
          <a:outerShdw blurRad="63500" sx="105000" sy="105000" algn="ctr" rotWithShape="0">
            <a:prstClr val="black">
              <a:alpha val="40000"/>
            </a:prstClr>
          </a:outerShdw>
        </a:effectLst>
      </dgm:spPr>
    </dgm:pt>
    <dgm:pt modelId="{E81B6006-B87F-4640-A6C4-F02CE0B81E25}" type="pres">
      <dgm:prSet presAssocID="{39C5282F-F4D0-444F-8826-125DC2BAA7E0}" presName="linComp" presStyleCnt="0"/>
      <dgm:spPr/>
    </dgm:pt>
    <dgm:pt modelId="{5C1DD5D0-F4DE-4BF2-90B5-815F70924776}" type="pres">
      <dgm:prSet presAssocID="{539156A0-EF05-4AF1-BB80-EEAA6DF7156E}" presName="compNode" presStyleCnt="0"/>
      <dgm:spPr/>
    </dgm:pt>
    <dgm:pt modelId="{3675F751-2817-4CD5-8132-CA7EF7306BCB}" type="pres">
      <dgm:prSet presAssocID="{539156A0-EF05-4AF1-BB80-EEAA6DF7156E}" presName="node" presStyleLbl="node1" presStyleIdx="0" presStyleCnt="2">
        <dgm:presLayoutVars>
          <dgm:bulletEnabled val="1"/>
        </dgm:presLayoutVars>
      </dgm:prSet>
      <dgm:spPr/>
    </dgm:pt>
    <dgm:pt modelId="{2CB86C5C-926A-4083-9347-A98A92023150}" type="pres">
      <dgm:prSet presAssocID="{539156A0-EF05-4AF1-BB80-EEAA6DF7156E}" presName="invisiNode" presStyleLbl="node1" presStyleIdx="0" presStyleCnt="2"/>
      <dgm:spPr/>
    </dgm:pt>
    <dgm:pt modelId="{82EBD4AA-0BBB-44AD-9EAD-6D3CCA8E4E0A}" type="pres">
      <dgm:prSet presAssocID="{539156A0-EF05-4AF1-BB80-EEAA6DF7156E}" presName="imagNode" presStyleLbl="fgImgPlace1" presStyleIdx="0" presStyleCnt="2" custScaleY="9775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2000" b="-52000"/>
          </a:stretch>
        </a:blipFill>
      </dgm:spPr>
    </dgm:pt>
    <dgm:pt modelId="{786E910F-F4BA-4883-9C2A-D53277C802CB}" type="pres">
      <dgm:prSet presAssocID="{B1159272-9776-4221-956D-B50A30FCD61C}" presName="sibTrans" presStyleLbl="sibTrans2D1" presStyleIdx="0" presStyleCnt="0"/>
      <dgm:spPr/>
    </dgm:pt>
    <dgm:pt modelId="{A921ACA7-33AE-4617-95D4-106D5106BFA7}" type="pres">
      <dgm:prSet presAssocID="{186E4471-E3BB-4DB5-A2FD-F4727209285D}" presName="compNode" presStyleCnt="0"/>
      <dgm:spPr/>
    </dgm:pt>
    <dgm:pt modelId="{E265A3F2-12B0-4314-9EC4-D170BEF0B870}" type="pres">
      <dgm:prSet presAssocID="{186E4471-E3BB-4DB5-A2FD-F4727209285D}" presName="node" presStyleLbl="node1" presStyleIdx="1" presStyleCnt="2">
        <dgm:presLayoutVars>
          <dgm:bulletEnabled val="1"/>
        </dgm:presLayoutVars>
      </dgm:prSet>
      <dgm:spPr/>
    </dgm:pt>
    <dgm:pt modelId="{4E6B2EA9-5354-4F14-B450-1EDA8B302A72}" type="pres">
      <dgm:prSet presAssocID="{186E4471-E3BB-4DB5-A2FD-F4727209285D}" presName="invisiNode" presStyleLbl="node1" presStyleIdx="1" presStyleCnt="2"/>
      <dgm:spPr/>
    </dgm:pt>
    <dgm:pt modelId="{059ACA80-BFFA-4643-BC33-0BE534E65811}" type="pres">
      <dgm:prSet presAssocID="{186E4471-E3BB-4DB5-A2FD-F4727209285D}" presName="imagNode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4000" b="-34000"/>
          </a:stretch>
        </a:blipFill>
      </dgm:spPr>
    </dgm:pt>
  </dgm:ptLst>
  <dgm:cxnLst>
    <dgm:cxn modelId="{4522290A-FE91-471F-B249-1AC15FC2CE1A}" type="presOf" srcId="{99588021-F576-4912-9AA2-9145A616A14E}" destId="{E265A3F2-12B0-4314-9EC4-D170BEF0B870}" srcOrd="0" destOrd="1" presId="urn:microsoft.com/office/officeart/2005/8/layout/pList2"/>
    <dgm:cxn modelId="{3AB67E1F-E94A-4439-B84F-4E690F8F2D4A}" srcId="{96B566AE-4977-4A7E-BC02-4B311E294F54}" destId="{946CE411-9B18-4A29-A273-096A8315A73C}" srcOrd="0" destOrd="0" parTransId="{042BBDFC-D334-47E8-AA5D-C21D802583B9}" sibTransId="{ECA52C65-119A-4D71-844A-0CC53F76D0BA}"/>
    <dgm:cxn modelId="{32E1B420-DEC3-48C6-9360-92A537F479E0}" srcId="{326F7AB5-FA57-4725-BB46-E34D5F685306}" destId="{F3A27B5C-9AC4-426B-8339-66EB7492B4C4}" srcOrd="3" destOrd="0" parTransId="{EE90FB32-498E-4EA3-9192-4E940EA26DA5}" sibTransId="{5E127876-8F82-42AA-9484-2B69CF2DFBE4}"/>
    <dgm:cxn modelId="{C43D0733-5B88-4199-999C-680BC2AC2C84}" srcId="{39C5282F-F4D0-444F-8826-125DC2BAA7E0}" destId="{186E4471-E3BB-4DB5-A2FD-F4727209285D}" srcOrd="1" destOrd="0" parTransId="{4636B914-9CFE-4D81-8845-1B4BF0016794}" sibTransId="{3F9F7DAE-23BA-4441-8C2E-DF751A7A6A68}"/>
    <dgm:cxn modelId="{86B89536-A420-4F18-B928-6D4ACFAAB750}" srcId="{326F7AB5-FA57-4725-BB46-E34D5F685306}" destId="{AAE36EB8-ED1D-4684-BA34-A1D0C2890B26}" srcOrd="1" destOrd="0" parTransId="{DB2BBDEA-3042-47A2-B890-55C61B6F4854}" sibTransId="{9D75AFC8-F0A5-4EB8-A721-E622A5EFFD8A}"/>
    <dgm:cxn modelId="{B7630A3D-86AD-4CB4-A0EA-4FDA2BB2086E}" srcId="{186E4471-E3BB-4DB5-A2FD-F4727209285D}" destId="{99588021-F576-4912-9AA2-9145A616A14E}" srcOrd="0" destOrd="0" parTransId="{8DE7236D-F66C-46AE-A58F-602ECD12BA2E}" sibTransId="{E3AA4EE6-CB9E-4C90-8AB1-33435EFF841A}"/>
    <dgm:cxn modelId="{8135E55E-DDCE-4384-97DA-8A535308D29B}" type="presOf" srcId="{B1159272-9776-4221-956D-B50A30FCD61C}" destId="{786E910F-F4BA-4883-9C2A-D53277C802CB}" srcOrd="0" destOrd="0" presId="urn:microsoft.com/office/officeart/2005/8/layout/pList2"/>
    <dgm:cxn modelId="{CF35E241-B083-4E1C-B839-11BFF2F3366D}" srcId="{39C5282F-F4D0-444F-8826-125DC2BAA7E0}" destId="{539156A0-EF05-4AF1-BB80-EEAA6DF7156E}" srcOrd="0" destOrd="0" parTransId="{A807E7BA-3798-4860-AFFB-1302FBAB435C}" sibTransId="{B1159272-9776-4221-956D-B50A30FCD61C}"/>
    <dgm:cxn modelId="{1A17934C-77FB-41DF-8226-D6C477FA08CB}" type="presOf" srcId="{946CE411-9B18-4A29-A273-096A8315A73C}" destId="{E265A3F2-12B0-4314-9EC4-D170BEF0B870}" srcOrd="0" destOrd="3" presId="urn:microsoft.com/office/officeart/2005/8/layout/pList2"/>
    <dgm:cxn modelId="{4FD3954D-0E1E-4F51-AB28-6461C9F8FD37}" type="presOf" srcId="{96B566AE-4977-4A7E-BC02-4B311E294F54}" destId="{E265A3F2-12B0-4314-9EC4-D170BEF0B870}" srcOrd="0" destOrd="2" presId="urn:microsoft.com/office/officeart/2005/8/layout/pList2"/>
    <dgm:cxn modelId="{9FA74256-C6C1-4FB3-B7DB-6416BB934BF7}" type="presOf" srcId="{E553FC40-098C-4536-84FD-657A332E6249}" destId="{E265A3F2-12B0-4314-9EC4-D170BEF0B870}" srcOrd="0" destOrd="5" presId="urn:microsoft.com/office/officeart/2005/8/layout/pList2"/>
    <dgm:cxn modelId="{2D271A57-B569-4DE6-B6C6-516F6ECAFE41}" type="presOf" srcId="{F5213659-E258-4B3B-BD8A-E29C6DC31EFC}" destId="{3675F751-2817-4CD5-8132-CA7EF7306BCB}" srcOrd="0" destOrd="3" presId="urn:microsoft.com/office/officeart/2005/8/layout/pList2"/>
    <dgm:cxn modelId="{F1EB5E7C-1FF0-44D6-A025-A58335924194}" srcId="{96B566AE-4977-4A7E-BC02-4B311E294F54}" destId="{E553FC40-098C-4536-84FD-657A332E6249}" srcOrd="2" destOrd="0" parTransId="{D020322D-008F-4CE0-BCA9-F8557B320F13}" sibTransId="{73BBFD78-F283-4355-B686-3CC932247A81}"/>
    <dgm:cxn modelId="{C52E2381-DD9C-452D-992C-7E14CD073F51}" type="presOf" srcId="{186E4471-E3BB-4DB5-A2FD-F4727209285D}" destId="{E265A3F2-12B0-4314-9EC4-D170BEF0B870}" srcOrd="0" destOrd="0" presId="urn:microsoft.com/office/officeart/2005/8/layout/pList2"/>
    <dgm:cxn modelId="{0AA49A85-9C0D-40B9-A146-234BA1DA8CC7}" type="presOf" srcId="{539156A0-EF05-4AF1-BB80-EEAA6DF7156E}" destId="{3675F751-2817-4CD5-8132-CA7EF7306BCB}" srcOrd="0" destOrd="0" presId="urn:microsoft.com/office/officeart/2005/8/layout/pList2"/>
    <dgm:cxn modelId="{3DCEC789-0844-4ECB-BA69-9AB057E20C03}" srcId="{326F7AB5-FA57-4725-BB46-E34D5F685306}" destId="{F5213659-E258-4B3B-BD8A-E29C6DC31EFC}" srcOrd="0" destOrd="0" parTransId="{266B8CAC-528C-4C71-8E2B-10248872B5D7}" sibTransId="{ACF5084C-A60C-4E4F-B924-1C49863EE093}"/>
    <dgm:cxn modelId="{BF8BCE94-2BBB-4139-BCF1-531546BD42EA}" type="presOf" srcId="{46D68AE4-CDE8-4D80-A017-906BF8047335}" destId="{E265A3F2-12B0-4314-9EC4-D170BEF0B870}" srcOrd="0" destOrd="4" presId="urn:microsoft.com/office/officeart/2005/8/layout/pList2"/>
    <dgm:cxn modelId="{90011997-8883-40D7-8A9E-9D8DFDF33F43}" type="presOf" srcId="{F3A27B5C-9AC4-426B-8339-66EB7492B4C4}" destId="{3675F751-2817-4CD5-8132-CA7EF7306BCB}" srcOrd="0" destOrd="6" presId="urn:microsoft.com/office/officeart/2005/8/layout/pList2"/>
    <dgm:cxn modelId="{EB547C9D-AA0A-44D3-A56B-04F9404EC110}" srcId="{539156A0-EF05-4AF1-BB80-EEAA6DF7156E}" destId="{7C52330A-398A-473B-9968-4373E6384180}" srcOrd="0" destOrd="0" parTransId="{BCC444DC-4C5C-48C3-B626-27D6468BD310}" sibTransId="{B7048E70-F84E-453E-BB7E-035CB3CCC7B1}"/>
    <dgm:cxn modelId="{6793439F-D7A3-4E11-9A87-23BBDA4D73C9}" srcId="{539156A0-EF05-4AF1-BB80-EEAA6DF7156E}" destId="{326F7AB5-FA57-4725-BB46-E34D5F685306}" srcOrd="1" destOrd="0" parTransId="{297CFBFB-E786-45B0-93CC-64BB694AC8F3}" sibTransId="{E3BB3B6E-1E1F-4DA1-BDB1-47B551758082}"/>
    <dgm:cxn modelId="{5367EE9F-762A-47D8-9E41-5E040A5B621B}" type="presOf" srcId="{0441EEBE-6EA2-41AA-AA6D-F3B568D8B3E9}" destId="{E265A3F2-12B0-4314-9EC4-D170BEF0B870}" srcOrd="0" destOrd="6" presId="urn:microsoft.com/office/officeart/2005/8/layout/pList2"/>
    <dgm:cxn modelId="{7237C9A5-EE7C-4EFB-B0CF-7FC9C60AB000}" type="presOf" srcId="{326F7AB5-FA57-4725-BB46-E34D5F685306}" destId="{3675F751-2817-4CD5-8132-CA7EF7306BCB}" srcOrd="0" destOrd="2" presId="urn:microsoft.com/office/officeart/2005/8/layout/pList2"/>
    <dgm:cxn modelId="{1A2009A9-BA47-41A1-A743-223ABE75EE9B}" srcId="{186E4471-E3BB-4DB5-A2FD-F4727209285D}" destId="{96B566AE-4977-4A7E-BC02-4B311E294F54}" srcOrd="1" destOrd="0" parTransId="{169712DF-C653-4CF5-A975-E72BDAC6D4A3}" sibTransId="{88FAE39D-0DE9-4B3E-9A2A-608336977085}"/>
    <dgm:cxn modelId="{505137AE-4D9E-4C4D-A925-4442BC014D48}" type="presOf" srcId="{7C52330A-398A-473B-9968-4373E6384180}" destId="{3675F751-2817-4CD5-8132-CA7EF7306BCB}" srcOrd="0" destOrd="1" presId="urn:microsoft.com/office/officeart/2005/8/layout/pList2"/>
    <dgm:cxn modelId="{7B548FAE-CC6C-446E-8164-2DA87FF7CC67}" type="presOf" srcId="{F9D16DF9-5ECD-4C94-A7C0-E2ACA9F60A00}" destId="{3675F751-2817-4CD5-8132-CA7EF7306BCB}" srcOrd="0" destOrd="5" presId="urn:microsoft.com/office/officeart/2005/8/layout/pList2"/>
    <dgm:cxn modelId="{B16D4FD4-0D2E-484C-B382-E483C552E6E1}" srcId="{326F7AB5-FA57-4725-BB46-E34D5F685306}" destId="{F9D16DF9-5ECD-4C94-A7C0-E2ACA9F60A00}" srcOrd="2" destOrd="0" parTransId="{EAA94D3C-579B-42EC-8111-18479CB5B930}" sibTransId="{E85804E4-34C9-4198-A791-09BD171A5CC1}"/>
    <dgm:cxn modelId="{7433BAE0-8547-49EA-B504-9E3126F4F7B2}" srcId="{96B566AE-4977-4A7E-BC02-4B311E294F54}" destId="{46D68AE4-CDE8-4D80-A017-906BF8047335}" srcOrd="1" destOrd="0" parTransId="{ED8AE59F-0F49-4D0E-8A23-13C0E502A7E4}" sibTransId="{FB3C8CD6-D503-4B77-9DAF-716126C5DAC7}"/>
    <dgm:cxn modelId="{50792BE9-EC07-4A08-A5C1-24D32975B76F}" srcId="{96B566AE-4977-4A7E-BC02-4B311E294F54}" destId="{0441EEBE-6EA2-41AA-AA6D-F3B568D8B3E9}" srcOrd="3" destOrd="0" parTransId="{D96D2460-CA91-4906-844E-CFFF383E4949}" sibTransId="{FAB5E5D1-ABDA-4464-B5EA-AC544B9AAD5F}"/>
    <dgm:cxn modelId="{2CA85EFE-1DE2-4AC6-B693-678F1E9AEA87}" type="presOf" srcId="{39C5282F-F4D0-444F-8826-125DC2BAA7E0}" destId="{4EEEB4ED-5CD4-4156-ABCE-1258937883FB}" srcOrd="0" destOrd="0" presId="urn:microsoft.com/office/officeart/2005/8/layout/pList2"/>
    <dgm:cxn modelId="{FCA0FAFF-56EF-4F59-AA7C-5EC4EE95492B}" type="presOf" srcId="{AAE36EB8-ED1D-4684-BA34-A1D0C2890B26}" destId="{3675F751-2817-4CD5-8132-CA7EF7306BCB}" srcOrd="0" destOrd="4" presId="urn:microsoft.com/office/officeart/2005/8/layout/pList2"/>
    <dgm:cxn modelId="{9B216713-7B4F-44C3-8D47-6A80F1E90DD8}" type="presParOf" srcId="{4EEEB4ED-5CD4-4156-ABCE-1258937883FB}" destId="{EE8EA9D2-0305-4777-84B5-4814D123273F}" srcOrd="0" destOrd="0" presId="urn:microsoft.com/office/officeart/2005/8/layout/pList2"/>
    <dgm:cxn modelId="{EB929C13-E303-497C-B2A4-2A6CF1196B11}" type="presParOf" srcId="{4EEEB4ED-5CD4-4156-ABCE-1258937883FB}" destId="{E81B6006-B87F-4640-A6C4-F02CE0B81E25}" srcOrd="1" destOrd="0" presId="urn:microsoft.com/office/officeart/2005/8/layout/pList2"/>
    <dgm:cxn modelId="{3E31A570-15BC-4865-8E31-9EF6B0E6C2F5}" type="presParOf" srcId="{E81B6006-B87F-4640-A6C4-F02CE0B81E25}" destId="{5C1DD5D0-F4DE-4BF2-90B5-815F70924776}" srcOrd="0" destOrd="0" presId="urn:microsoft.com/office/officeart/2005/8/layout/pList2"/>
    <dgm:cxn modelId="{2D68E459-F322-456A-B2F8-33CF1FEEBAEC}" type="presParOf" srcId="{5C1DD5D0-F4DE-4BF2-90B5-815F70924776}" destId="{3675F751-2817-4CD5-8132-CA7EF7306BCB}" srcOrd="0" destOrd="0" presId="urn:microsoft.com/office/officeart/2005/8/layout/pList2"/>
    <dgm:cxn modelId="{3345EC5D-5245-4182-8484-947B15792359}" type="presParOf" srcId="{5C1DD5D0-F4DE-4BF2-90B5-815F70924776}" destId="{2CB86C5C-926A-4083-9347-A98A92023150}" srcOrd="1" destOrd="0" presId="urn:microsoft.com/office/officeart/2005/8/layout/pList2"/>
    <dgm:cxn modelId="{6AF85718-6E45-4105-A1CB-71F25A9614F2}" type="presParOf" srcId="{5C1DD5D0-F4DE-4BF2-90B5-815F70924776}" destId="{82EBD4AA-0BBB-44AD-9EAD-6D3CCA8E4E0A}" srcOrd="2" destOrd="0" presId="urn:microsoft.com/office/officeart/2005/8/layout/pList2"/>
    <dgm:cxn modelId="{0D86CBC1-FAF6-4CAD-82CD-037C5C3E249A}" type="presParOf" srcId="{E81B6006-B87F-4640-A6C4-F02CE0B81E25}" destId="{786E910F-F4BA-4883-9C2A-D53277C802CB}" srcOrd="1" destOrd="0" presId="urn:microsoft.com/office/officeart/2005/8/layout/pList2"/>
    <dgm:cxn modelId="{9771D6F2-8BD7-423A-9C68-FF5B45880DB6}" type="presParOf" srcId="{E81B6006-B87F-4640-A6C4-F02CE0B81E25}" destId="{A921ACA7-33AE-4617-95D4-106D5106BFA7}" srcOrd="2" destOrd="0" presId="urn:microsoft.com/office/officeart/2005/8/layout/pList2"/>
    <dgm:cxn modelId="{E1666995-4C7D-4FC9-BFB8-6C050314DD39}" type="presParOf" srcId="{A921ACA7-33AE-4617-95D4-106D5106BFA7}" destId="{E265A3F2-12B0-4314-9EC4-D170BEF0B870}" srcOrd="0" destOrd="0" presId="urn:microsoft.com/office/officeart/2005/8/layout/pList2"/>
    <dgm:cxn modelId="{92CA707A-DD8A-4F66-BA0D-E0E8FC8BA43B}" type="presParOf" srcId="{A921ACA7-33AE-4617-95D4-106D5106BFA7}" destId="{4E6B2EA9-5354-4F14-B450-1EDA8B302A72}" srcOrd="1" destOrd="0" presId="urn:microsoft.com/office/officeart/2005/8/layout/pList2"/>
    <dgm:cxn modelId="{514B41D8-414C-4423-949E-22FDB3F6A1BA}" type="presParOf" srcId="{A921ACA7-33AE-4617-95D4-106D5106BFA7}" destId="{059ACA80-BFFA-4643-BC33-0BE534E65811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8C198E-1664-2443-96C0-BAEC7B092F8A}">
      <dsp:nvSpPr>
        <dsp:cNvPr id="0" name=""/>
        <dsp:cNvSpPr/>
      </dsp:nvSpPr>
      <dsp:spPr>
        <a:xfrm>
          <a:off x="1872826" y="137705"/>
          <a:ext cx="4368800" cy="1517226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D04DAC-0362-A54A-A5D5-C72C46A3F2C2}">
      <dsp:nvSpPr>
        <dsp:cNvPr id="0" name=""/>
        <dsp:cNvSpPr/>
      </dsp:nvSpPr>
      <dsp:spPr>
        <a:xfrm>
          <a:off x="3640666" y="3852878"/>
          <a:ext cx="846666" cy="541866"/>
        </a:xfrm>
        <a:prstGeom prst="downArrow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C23A16-E76A-1144-847A-B1953A4F4A59}">
      <dsp:nvSpPr>
        <dsp:cNvPr id="0" name=""/>
        <dsp:cNvSpPr/>
      </dsp:nvSpPr>
      <dsp:spPr>
        <a:xfrm>
          <a:off x="1365036" y="4121516"/>
          <a:ext cx="5397927" cy="1345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i="1" kern="1200" dirty="0">
              <a:solidFill>
                <a:srgbClr val="000099"/>
              </a:solidFill>
              <a:latin typeface="Century Schoolbook" panose="02040604050505020304" pitchFamily="18" charset="0"/>
            </a:rPr>
            <a:t>A Good Official</a:t>
          </a:r>
        </a:p>
      </dsp:txBody>
      <dsp:txXfrm>
        <a:off x="1365036" y="4121516"/>
        <a:ext cx="5397927" cy="1345712"/>
      </dsp:txXfrm>
    </dsp:sp>
    <dsp:sp modelId="{61499D73-0AB5-B742-8A7F-A25E9FA0096D}">
      <dsp:nvSpPr>
        <dsp:cNvPr id="0" name=""/>
        <dsp:cNvSpPr/>
      </dsp:nvSpPr>
      <dsp:spPr>
        <a:xfrm>
          <a:off x="3328295" y="1644894"/>
          <a:ext cx="1789755" cy="1778431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entury Schoolbook" panose="02040604050505020304" pitchFamily="18" charset="0"/>
            </a:rPr>
            <a:t>Consistency</a:t>
          </a:r>
        </a:p>
      </dsp:txBody>
      <dsp:txXfrm>
        <a:off x="3590399" y="1905339"/>
        <a:ext cx="1265547" cy="1257541"/>
      </dsp:txXfrm>
    </dsp:sp>
    <dsp:sp modelId="{747703EE-A2A6-1A48-B0CA-9D84E75F1D65}">
      <dsp:nvSpPr>
        <dsp:cNvPr id="0" name=""/>
        <dsp:cNvSpPr/>
      </dsp:nvSpPr>
      <dsp:spPr>
        <a:xfrm>
          <a:off x="2237788" y="214998"/>
          <a:ext cx="1789755" cy="1778431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entury Schoolbook" panose="02040604050505020304" pitchFamily="18" charset="0"/>
            </a:rPr>
            <a:t>Impartiality</a:t>
          </a:r>
        </a:p>
      </dsp:txBody>
      <dsp:txXfrm>
        <a:off x="2499892" y="475443"/>
        <a:ext cx="1265547" cy="1257541"/>
      </dsp:txXfrm>
    </dsp:sp>
    <dsp:sp modelId="{30643453-51DF-9149-A9FA-8CA3D6F0DFE1}">
      <dsp:nvSpPr>
        <dsp:cNvPr id="0" name=""/>
        <dsp:cNvSpPr/>
      </dsp:nvSpPr>
      <dsp:spPr>
        <a:xfrm>
          <a:off x="4016087" y="133086"/>
          <a:ext cx="1789755" cy="1778431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entury Schoolbook" panose="02040604050505020304" pitchFamily="18" charset="0"/>
            </a:rPr>
            <a:t>Knowledge</a:t>
          </a:r>
        </a:p>
      </dsp:txBody>
      <dsp:txXfrm>
        <a:off x="4278191" y="393531"/>
        <a:ext cx="1265547" cy="1257541"/>
      </dsp:txXfrm>
    </dsp:sp>
    <dsp:sp modelId="{C61A4953-637E-194A-A0F5-4F0072B7BEA5}">
      <dsp:nvSpPr>
        <dsp:cNvPr id="0" name=""/>
        <dsp:cNvSpPr/>
      </dsp:nvSpPr>
      <dsp:spPr>
        <a:xfrm>
          <a:off x="1995356" y="43951"/>
          <a:ext cx="4249183" cy="3793066"/>
        </a:xfrm>
        <a:prstGeom prst="funnel">
          <a:avLst/>
        </a:prstGeom>
        <a:solidFill>
          <a:srgbClr val="FFC000">
            <a:alpha val="20000"/>
          </a:srgb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50800" dir="5400000" algn="ctr" rotWithShape="0">
            <a:srgbClr val="FFC000"/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AB0AA-3240-4A4A-AEA7-DFBF0605423A}">
      <dsp:nvSpPr>
        <dsp:cNvPr id="0" name=""/>
        <dsp:cNvSpPr/>
      </dsp:nvSpPr>
      <dsp:spPr>
        <a:xfrm rot="5400000">
          <a:off x="5005281" y="-1946050"/>
          <a:ext cx="1043516" cy="5201920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Century Schoolbook" panose="02040604050505020304" pitchFamily="18" charset="0"/>
            </a:rPr>
            <a:t>Register online through Illinois Swimming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Century Schoolbook" panose="02040604050505020304" pitchFamily="18" charset="0"/>
            </a:rPr>
            <a:t>Pay annual fee at this time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Century Schoolbook" panose="02040604050505020304" pitchFamily="18" charset="0"/>
            </a:rPr>
            <a:t>Generally opens September of the prior year</a:t>
          </a:r>
        </a:p>
      </dsp:txBody>
      <dsp:txXfrm rot="-5400000">
        <a:off x="2926079" y="184092"/>
        <a:ext cx="5150980" cy="941636"/>
      </dsp:txXfrm>
    </dsp:sp>
    <dsp:sp modelId="{392B93E7-52EB-46A1-A0F2-64C08C94B203}">
      <dsp:nvSpPr>
        <dsp:cNvPr id="0" name=""/>
        <dsp:cNvSpPr/>
      </dsp:nvSpPr>
      <dsp:spPr>
        <a:xfrm>
          <a:off x="0" y="2711"/>
          <a:ext cx="2926080" cy="1304395"/>
        </a:xfrm>
        <a:prstGeom prst="roundRect">
          <a:avLst/>
        </a:prstGeom>
        <a:solidFill>
          <a:srgbClr val="C00000"/>
        </a:solidFill>
        <a:ln w="19050" cap="flat" cmpd="sng" algn="ctr">
          <a:solidFill>
            <a:schemeClr val="tx1"/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rgbClr val="002060"/>
              </a:solidFill>
              <a:latin typeface="Century Schoolbook" panose="02040604050505020304" pitchFamily="18" charset="0"/>
            </a:rPr>
            <a:t> </a:t>
          </a:r>
          <a:r>
            <a:rPr lang="en-US" sz="2600" kern="1200" dirty="0">
              <a:solidFill>
                <a:schemeClr val="bg1"/>
              </a:solidFill>
              <a:latin typeface="Century Schoolbook" panose="02040604050505020304" pitchFamily="18" charset="0"/>
            </a:rPr>
            <a:t>Member Registration</a:t>
          </a:r>
        </a:p>
      </dsp:txBody>
      <dsp:txXfrm>
        <a:off x="63675" y="66386"/>
        <a:ext cx="2798730" cy="1177045"/>
      </dsp:txXfrm>
    </dsp:sp>
    <dsp:sp modelId="{20982AEC-10C5-4C4D-B941-7D89FD911452}">
      <dsp:nvSpPr>
        <dsp:cNvPr id="0" name=""/>
        <dsp:cNvSpPr/>
      </dsp:nvSpPr>
      <dsp:spPr>
        <a:xfrm rot="5400000">
          <a:off x="5005281" y="-576434"/>
          <a:ext cx="1043516" cy="5201920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Century Schoolbook" panose="02040604050505020304" pitchFamily="18" charset="0"/>
            </a:rPr>
            <a:t>Good for two years – not tied to calendar year, keep track on your own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Century Schoolbook" panose="02040604050505020304" pitchFamily="18" charset="0"/>
            </a:rPr>
            <a:t>Renewal less expensive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Century Schoolbook" panose="02040604050505020304" pitchFamily="18" charset="0"/>
            </a:rPr>
            <a:t>Through USA Swimming website</a:t>
          </a:r>
        </a:p>
      </dsp:txBody>
      <dsp:txXfrm rot="-5400000">
        <a:off x="2926079" y="1553708"/>
        <a:ext cx="5150980" cy="941636"/>
      </dsp:txXfrm>
    </dsp:sp>
    <dsp:sp modelId="{432985B8-F839-4897-AF62-80CDD7BFC47A}">
      <dsp:nvSpPr>
        <dsp:cNvPr id="0" name=""/>
        <dsp:cNvSpPr/>
      </dsp:nvSpPr>
      <dsp:spPr>
        <a:xfrm>
          <a:off x="0" y="1372327"/>
          <a:ext cx="2926080" cy="1304395"/>
        </a:xfrm>
        <a:prstGeom prst="roundRect">
          <a:avLst/>
        </a:prstGeom>
        <a:solidFill>
          <a:schemeClr val="bg1"/>
        </a:solidFill>
        <a:ln w="19050" cap="flat" cmpd="sng" algn="ctr">
          <a:solidFill>
            <a:schemeClr val="tx1"/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rgbClr val="002060"/>
              </a:solidFill>
              <a:latin typeface="Century Schoolbook" panose="02040604050505020304" pitchFamily="18" charset="0"/>
            </a:rPr>
            <a:t>Background Check</a:t>
          </a:r>
        </a:p>
      </dsp:txBody>
      <dsp:txXfrm>
        <a:off x="63675" y="1436002"/>
        <a:ext cx="2798730" cy="1177045"/>
      </dsp:txXfrm>
    </dsp:sp>
    <dsp:sp modelId="{FF6A8D49-C4F2-4AC9-9CCA-038F9EFD5768}">
      <dsp:nvSpPr>
        <dsp:cNvPr id="0" name=""/>
        <dsp:cNvSpPr/>
      </dsp:nvSpPr>
      <dsp:spPr>
        <a:xfrm rot="5400000">
          <a:off x="5005281" y="793181"/>
          <a:ext cx="1043516" cy="5201920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Century Schoolbook" panose="02040604050505020304" pitchFamily="18" charset="0"/>
            </a:rPr>
            <a:t>Annual program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Century Schoolbook" panose="02040604050505020304" pitchFamily="18" charset="0"/>
            </a:rPr>
            <a:t>Through USA Swimming website</a:t>
          </a:r>
        </a:p>
      </dsp:txBody>
      <dsp:txXfrm rot="-5400000">
        <a:off x="2926079" y="2923323"/>
        <a:ext cx="5150980" cy="941636"/>
      </dsp:txXfrm>
    </dsp:sp>
    <dsp:sp modelId="{EC426432-06DB-4B50-BA26-66FF5D18F751}">
      <dsp:nvSpPr>
        <dsp:cNvPr id="0" name=""/>
        <dsp:cNvSpPr/>
      </dsp:nvSpPr>
      <dsp:spPr>
        <a:xfrm>
          <a:off x="0" y="2741943"/>
          <a:ext cx="2926080" cy="1304395"/>
        </a:xfrm>
        <a:prstGeom prst="roundRect">
          <a:avLst/>
        </a:prstGeom>
        <a:solidFill>
          <a:srgbClr val="002060"/>
        </a:solidFill>
        <a:ln w="19050" cap="flat" cmpd="sng" algn="ctr">
          <a:solidFill>
            <a:schemeClr val="tx1"/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Century Schoolbook" panose="02040604050505020304" pitchFamily="18" charset="0"/>
            </a:rPr>
            <a:t>Athlete Protection Training</a:t>
          </a:r>
        </a:p>
      </dsp:txBody>
      <dsp:txXfrm>
        <a:off x="63675" y="2805618"/>
        <a:ext cx="2798730" cy="1177045"/>
      </dsp:txXfrm>
    </dsp:sp>
    <dsp:sp modelId="{2A945259-8C58-4846-8B74-DF4BD2714BB7}">
      <dsp:nvSpPr>
        <dsp:cNvPr id="0" name=""/>
        <dsp:cNvSpPr/>
      </dsp:nvSpPr>
      <dsp:spPr>
        <a:xfrm rot="5400000">
          <a:off x="5005281" y="2162797"/>
          <a:ext cx="1043516" cy="5201920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Century Schoolbook" panose="02040604050505020304" pitchFamily="18" charset="0"/>
            </a:rPr>
            <a:t>One time only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Century Schoolbook" panose="02040604050505020304" pitchFamily="18" charset="0"/>
            </a:rPr>
            <a:t>Through CDC or NFHS websites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Century Schoolbook" panose="02040604050505020304" pitchFamily="18" charset="0"/>
            </a:rPr>
            <a:t>Email certificate to Illinois Swimming office</a:t>
          </a:r>
        </a:p>
      </dsp:txBody>
      <dsp:txXfrm rot="-5400000">
        <a:off x="2926079" y="4292939"/>
        <a:ext cx="5150980" cy="941636"/>
      </dsp:txXfrm>
    </dsp:sp>
    <dsp:sp modelId="{4FD5191F-A233-4DC7-9C27-014DEDF5AEAE}">
      <dsp:nvSpPr>
        <dsp:cNvPr id="0" name=""/>
        <dsp:cNvSpPr/>
      </dsp:nvSpPr>
      <dsp:spPr>
        <a:xfrm>
          <a:off x="0" y="4111559"/>
          <a:ext cx="2926080" cy="1304395"/>
        </a:xfrm>
        <a:prstGeom prst="roundRect">
          <a:avLst/>
        </a:prstGeom>
        <a:solidFill>
          <a:schemeClr val="bg1">
            <a:alpha val="9000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rgbClr val="002060"/>
              </a:solidFill>
              <a:latin typeface="Century Schoolbook" panose="02040604050505020304" pitchFamily="18" charset="0"/>
            </a:rPr>
            <a:t>Concussion Training</a:t>
          </a:r>
        </a:p>
      </dsp:txBody>
      <dsp:txXfrm>
        <a:off x="63675" y="4175234"/>
        <a:ext cx="2798730" cy="11770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066A81-F72A-4378-9AE0-08FA5A00AF1F}">
      <dsp:nvSpPr>
        <dsp:cNvPr id="0" name=""/>
        <dsp:cNvSpPr/>
      </dsp:nvSpPr>
      <dsp:spPr>
        <a:xfrm rot="5400000">
          <a:off x="4828539" y="-1725189"/>
          <a:ext cx="1397000" cy="5201920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Century Schoolbook" panose="02040604050505020304" pitchFamily="18" charset="0"/>
            </a:rPr>
            <a:t>Contact with the meet referee in advance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Century Schoolbook" panose="02040604050505020304" pitchFamily="18" charset="0"/>
            </a:rPr>
            <a:t>5 sessions at 3 meets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Century Schoolbook" panose="02040604050505020304" pitchFamily="18" charset="0"/>
            </a:rPr>
            <a:t>Sessions 2 hours long with at least 25 starts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Century Schoolbook" panose="02040604050505020304" pitchFamily="18" charset="0"/>
            </a:rPr>
            <a:t>2 different trainers</a:t>
          </a:r>
        </a:p>
      </dsp:txBody>
      <dsp:txXfrm rot="-5400000">
        <a:off x="2926079" y="245467"/>
        <a:ext cx="5133724" cy="1260608"/>
      </dsp:txXfrm>
    </dsp:sp>
    <dsp:sp modelId="{392B93E7-52EB-46A1-A0F2-64C08C94B203}">
      <dsp:nvSpPr>
        <dsp:cNvPr id="0" name=""/>
        <dsp:cNvSpPr/>
      </dsp:nvSpPr>
      <dsp:spPr>
        <a:xfrm>
          <a:off x="0" y="2645"/>
          <a:ext cx="2926080" cy="1746250"/>
        </a:xfrm>
        <a:prstGeom prst="roundRect">
          <a:avLst/>
        </a:prstGeom>
        <a:solidFill>
          <a:srgbClr val="C00000"/>
        </a:solidFill>
        <a:ln w="19050" cap="flat" cmpd="sng" algn="ctr">
          <a:solidFill>
            <a:schemeClr val="tx1"/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chemeClr val="bg1"/>
              </a:solidFill>
              <a:latin typeface="Century Schoolbook" panose="02040604050505020304" pitchFamily="18" charset="0"/>
            </a:rPr>
            <a:t>On Deck Training</a:t>
          </a:r>
        </a:p>
      </dsp:txBody>
      <dsp:txXfrm>
        <a:off x="85245" y="87890"/>
        <a:ext cx="2755590" cy="1575760"/>
      </dsp:txXfrm>
    </dsp:sp>
    <dsp:sp modelId="{11F6ADBB-9504-4296-ADB2-803E1337A49F}">
      <dsp:nvSpPr>
        <dsp:cNvPr id="0" name=""/>
        <dsp:cNvSpPr/>
      </dsp:nvSpPr>
      <dsp:spPr>
        <a:xfrm rot="5400000">
          <a:off x="4828539" y="108373"/>
          <a:ext cx="1397000" cy="5201920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Century Schoolbook" panose="02040604050505020304" pitchFamily="18" charset="0"/>
            </a:rPr>
            <a:t>“Certification – Stroke and Turn/Timer” Test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Century Schoolbook" panose="02040604050505020304" pitchFamily="18" charset="0"/>
            </a:rPr>
            <a:t>Pass with 80%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Century Schoolbook" panose="02040604050505020304" pitchFamily="18" charset="0"/>
            </a:rPr>
            <a:t>Can take offline</a:t>
          </a:r>
        </a:p>
      </dsp:txBody>
      <dsp:txXfrm rot="-5400000">
        <a:off x="2926079" y="2079029"/>
        <a:ext cx="5133724" cy="1260608"/>
      </dsp:txXfrm>
    </dsp:sp>
    <dsp:sp modelId="{AB42F542-58BF-4BE1-B4B0-206F4FB34D13}">
      <dsp:nvSpPr>
        <dsp:cNvPr id="0" name=""/>
        <dsp:cNvSpPr/>
      </dsp:nvSpPr>
      <dsp:spPr>
        <a:xfrm>
          <a:off x="0" y="1836208"/>
          <a:ext cx="2926080" cy="1746250"/>
        </a:xfrm>
        <a:prstGeom prst="roundRect">
          <a:avLst/>
        </a:prstGeom>
        <a:solidFill>
          <a:schemeClr val="bg1"/>
        </a:solidFill>
        <a:ln w="19050" cap="flat" cmpd="sng" algn="ctr">
          <a:solidFill>
            <a:schemeClr val="tx1"/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rgbClr val="002060"/>
              </a:solidFill>
              <a:latin typeface="Century Schoolbook" panose="02040604050505020304" pitchFamily="18" charset="0"/>
            </a:rPr>
            <a:t>Online Test</a:t>
          </a:r>
        </a:p>
      </dsp:txBody>
      <dsp:txXfrm>
        <a:off x="85245" y="1921453"/>
        <a:ext cx="2755590" cy="1575760"/>
      </dsp:txXfrm>
    </dsp:sp>
    <dsp:sp modelId="{FF6A8D49-C4F2-4AC9-9CCA-038F9EFD5768}">
      <dsp:nvSpPr>
        <dsp:cNvPr id="0" name=""/>
        <dsp:cNvSpPr/>
      </dsp:nvSpPr>
      <dsp:spPr>
        <a:xfrm rot="5400000">
          <a:off x="4828539" y="1941936"/>
          <a:ext cx="1397000" cy="5201920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Century Schoolbook" panose="02040604050505020304" pitchFamily="18" charset="0"/>
            </a:rPr>
            <a:t>Complete checklist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Century Schoolbook" panose="02040604050505020304" pitchFamily="18" charset="0"/>
            </a:rPr>
            <a:t>Send to committee with training cards</a:t>
          </a:r>
        </a:p>
      </dsp:txBody>
      <dsp:txXfrm rot="-5400000">
        <a:off x="2926079" y="3912592"/>
        <a:ext cx="5133724" cy="1260608"/>
      </dsp:txXfrm>
    </dsp:sp>
    <dsp:sp modelId="{EC426432-06DB-4B50-BA26-66FF5D18F751}">
      <dsp:nvSpPr>
        <dsp:cNvPr id="0" name=""/>
        <dsp:cNvSpPr/>
      </dsp:nvSpPr>
      <dsp:spPr>
        <a:xfrm>
          <a:off x="0" y="3669771"/>
          <a:ext cx="2926080" cy="1746250"/>
        </a:xfrm>
        <a:prstGeom prst="roundRect">
          <a:avLst/>
        </a:prstGeom>
        <a:solidFill>
          <a:srgbClr val="002060"/>
        </a:solidFill>
        <a:ln w="19050" cap="flat" cmpd="sng" algn="ctr">
          <a:solidFill>
            <a:schemeClr val="tx1"/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Century Schoolbook" panose="02040604050505020304" pitchFamily="18" charset="0"/>
            </a:rPr>
            <a:t>Paperwork</a:t>
          </a:r>
        </a:p>
      </dsp:txBody>
      <dsp:txXfrm>
        <a:off x="85245" y="3755016"/>
        <a:ext cx="2755590" cy="15757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64E3B1-FE92-4D73-967E-DEC85A4483CA}">
      <dsp:nvSpPr>
        <dsp:cNvPr id="0" name=""/>
        <dsp:cNvSpPr/>
      </dsp:nvSpPr>
      <dsp:spPr>
        <a:xfrm>
          <a:off x="1479785" y="1769644"/>
          <a:ext cx="2771349" cy="998073"/>
        </a:xfrm>
        <a:prstGeom prst="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19050" cap="flat" cmpd="sng" algn="ctr">
          <a:solidFill>
            <a:srgbClr val="002060"/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rgbClr val="002060"/>
              </a:solidFill>
              <a:latin typeface="Century Schoolbook" panose="02040604050505020304" pitchFamily="18" charset="0"/>
            </a:rPr>
            <a:t>Background Check</a:t>
          </a:r>
        </a:p>
      </dsp:txBody>
      <dsp:txXfrm>
        <a:off x="1923201" y="1769644"/>
        <a:ext cx="2327933" cy="998073"/>
      </dsp:txXfrm>
    </dsp:sp>
    <dsp:sp modelId="{FF2FCA78-8417-41F4-865D-03883871F3A3}">
      <dsp:nvSpPr>
        <dsp:cNvPr id="0" name=""/>
        <dsp:cNvSpPr/>
      </dsp:nvSpPr>
      <dsp:spPr>
        <a:xfrm>
          <a:off x="1479785" y="2767717"/>
          <a:ext cx="2771349" cy="998073"/>
        </a:xfrm>
        <a:prstGeom prst="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19050" cap="flat" cmpd="sng" algn="ctr">
          <a:solidFill>
            <a:srgbClr val="002060"/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rgbClr val="002060"/>
              </a:solidFill>
              <a:latin typeface="Century Schoolbook" panose="02040604050505020304" pitchFamily="18" charset="0"/>
            </a:rPr>
            <a:t>Membership</a:t>
          </a:r>
        </a:p>
      </dsp:txBody>
      <dsp:txXfrm>
        <a:off x="1923201" y="2767717"/>
        <a:ext cx="2327933" cy="998073"/>
      </dsp:txXfrm>
    </dsp:sp>
    <dsp:sp modelId="{67EDF98D-E714-4341-8A97-01F6F61B5275}">
      <dsp:nvSpPr>
        <dsp:cNvPr id="0" name=""/>
        <dsp:cNvSpPr/>
      </dsp:nvSpPr>
      <dsp:spPr>
        <a:xfrm>
          <a:off x="1479785" y="3765791"/>
          <a:ext cx="2771349" cy="998073"/>
        </a:xfrm>
        <a:prstGeom prst="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19050" cap="flat" cmpd="sng" algn="ctr">
          <a:solidFill>
            <a:srgbClr val="002060"/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rgbClr val="002060"/>
              </a:solidFill>
              <a:latin typeface="Century Schoolbook" panose="02040604050505020304" pitchFamily="18" charset="0"/>
            </a:rPr>
            <a:t>Athlete Protection</a:t>
          </a:r>
        </a:p>
      </dsp:txBody>
      <dsp:txXfrm>
        <a:off x="1923201" y="3765791"/>
        <a:ext cx="2327933" cy="998073"/>
      </dsp:txXfrm>
    </dsp:sp>
    <dsp:sp modelId="{174C7196-805E-4F49-B01D-056F5FE553B4}">
      <dsp:nvSpPr>
        <dsp:cNvPr id="0" name=""/>
        <dsp:cNvSpPr/>
      </dsp:nvSpPr>
      <dsp:spPr>
        <a:xfrm>
          <a:off x="1732" y="1030617"/>
          <a:ext cx="1847566" cy="1847566"/>
        </a:xfrm>
        <a:prstGeom prst="ellipse">
          <a:avLst/>
        </a:prstGeom>
        <a:solidFill>
          <a:srgbClr val="C00000"/>
        </a:solidFill>
        <a:ln w="19050" cap="flat" cmpd="sng" algn="ctr">
          <a:solidFill>
            <a:srgbClr val="002060"/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entury Schoolbook" panose="02040604050505020304" pitchFamily="18" charset="0"/>
            </a:rPr>
            <a:t>Keep Registration Current</a:t>
          </a:r>
        </a:p>
      </dsp:txBody>
      <dsp:txXfrm>
        <a:off x="272302" y="1301187"/>
        <a:ext cx="1306426" cy="1306426"/>
      </dsp:txXfrm>
    </dsp:sp>
    <dsp:sp modelId="{A6B06FCD-BDCC-4E1E-9704-5B10DE57CB14}">
      <dsp:nvSpPr>
        <dsp:cNvPr id="0" name=""/>
        <dsp:cNvSpPr/>
      </dsp:nvSpPr>
      <dsp:spPr>
        <a:xfrm>
          <a:off x="6098701" y="1769644"/>
          <a:ext cx="2771349" cy="1497110"/>
        </a:xfrm>
        <a:prstGeom prst="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19050" cap="flat" cmpd="sng" algn="ctr">
          <a:solidFill>
            <a:srgbClr val="002060"/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rgbClr val="002060"/>
              </a:solidFill>
              <a:latin typeface="Century Schoolbook" panose="02040604050505020304" pitchFamily="18" charset="0"/>
            </a:rPr>
            <a:t>4 sessions worked per year</a:t>
          </a:r>
        </a:p>
      </dsp:txBody>
      <dsp:txXfrm>
        <a:off x="6542117" y="1769644"/>
        <a:ext cx="2327933" cy="1497110"/>
      </dsp:txXfrm>
    </dsp:sp>
    <dsp:sp modelId="{80A36FDA-A304-410D-9B91-B3FB026E0AFC}">
      <dsp:nvSpPr>
        <dsp:cNvPr id="0" name=""/>
        <dsp:cNvSpPr/>
      </dsp:nvSpPr>
      <dsp:spPr>
        <a:xfrm>
          <a:off x="6098701" y="3266754"/>
          <a:ext cx="2771349" cy="1497110"/>
        </a:xfrm>
        <a:prstGeom prst="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19050" cap="flat" cmpd="sng" algn="ctr">
          <a:solidFill>
            <a:srgbClr val="002060"/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rgbClr val="002060"/>
              </a:solidFill>
              <a:latin typeface="Century Schoolbook" panose="02040604050505020304" pitchFamily="18" charset="0"/>
            </a:rPr>
            <a:t>No particular position required</a:t>
          </a:r>
        </a:p>
      </dsp:txBody>
      <dsp:txXfrm>
        <a:off x="6542117" y="3266754"/>
        <a:ext cx="2327933" cy="1497110"/>
      </dsp:txXfrm>
    </dsp:sp>
    <dsp:sp modelId="{747F255C-0863-4D19-9E50-0EAEB60FE082}">
      <dsp:nvSpPr>
        <dsp:cNvPr id="0" name=""/>
        <dsp:cNvSpPr/>
      </dsp:nvSpPr>
      <dsp:spPr>
        <a:xfrm>
          <a:off x="4620648" y="1030617"/>
          <a:ext cx="1847566" cy="1847566"/>
        </a:xfrm>
        <a:prstGeom prst="ellipse">
          <a:avLst/>
        </a:prstGeom>
        <a:solidFill>
          <a:srgbClr val="C00000"/>
        </a:solidFill>
        <a:ln w="19050" cap="flat" cmpd="sng" algn="ctr">
          <a:solidFill>
            <a:srgbClr val="002060"/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Century Schoolbook" panose="02040604050505020304" pitchFamily="18" charset="0"/>
            </a:rPr>
            <a:t>Recertification Standards</a:t>
          </a:r>
        </a:p>
      </dsp:txBody>
      <dsp:txXfrm>
        <a:off x="4891218" y="1301187"/>
        <a:ext cx="1306426" cy="13064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8EA9D2-0305-4777-84B5-4814D123273F}">
      <dsp:nvSpPr>
        <dsp:cNvPr id="0" name=""/>
        <dsp:cNvSpPr/>
      </dsp:nvSpPr>
      <dsp:spPr>
        <a:xfrm>
          <a:off x="0" y="0"/>
          <a:ext cx="8128000" cy="2438400"/>
        </a:xfrm>
        <a:prstGeom prst="roundRect">
          <a:avLst>
            <a:gd name="adj" fmla="val 10000"/>
          </a:avLst>
        </a:prstGeom>
        <a:solidFill>
          <a:srgbClr val="C00000">
            <a:alpha val="5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63500" sx="105000" sy="105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EBD4AA-0BBB-44AD-9EAD-6D3CCA8E4E0A}">
      <dsp:nvSpPr>
        <dsp:cNvPr id="0" name=""/>
        <dsp:cNvSpPr/>
      </dsp:nvSpPr>
      <dsp:spPr>
        <a:xfrm>
          <a:off x="244772" y="345201"/>
          <a:ext cx="3637359" cy="174799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2000" b="-5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75F751-2817-4CD5-8132-CA7EF7306BCB}">
      <dsp:nvSpPr>
        <dsp:cNvPr id="0" name=""/>
        <dsp:cNvSpPr/>
      </dsp:nvSpPr>
      <dsp:spPr>
        <a:xfrm rot="10800000">
          <a:off x="244772" y="2438400"/>
          <a:ext cx="3637359" cy="2980266"/>
        </a:xfrm>
        <a:prstGeom prst="round2SameRect">
          <a:avLst>
            <a:gd name="adj1" fmla="val 10500"/>
            <a:gd name="adj2" fmla="val 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63500" sx="105000" sy="105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700" kern="1200" dirty="0">
              <a:solidFill>
                <a:schemeClr val="bg1"/>
              </a:solidFill>
              <a:latin typeface="Century Schoolbook" panose="02040604050505020304" pitchFamily="18" charset="0"/>
            </a:rPr>
            <a:t>USA Swimming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100" kern="1200" dirty="0">
              <a:solidFill>
                <a:schemeClr val="bg1"/>
              </a:solidFill>
              <a:latin typeface="Century Schoolbook" panose="02040604050505020304" pitchFamily="18" charset="0"/>
            </a:rPr>
            <a:t>Rulebook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100" kern="1200" dirty="0">
              <a:solidFill>
                <a:schemeClr val="bg1"/>
              </a:solidFill>
              <a:latin typeface="Century Schoolbook" panose="02040604050505020304" pitchFamily="18" charset="0"/>
            </a:rPr>
            <a:t>Website</a:t>
          </a: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solidFill>
                <a:schemeClr val="bg1"/>
              </a:solidFill>
              <a:latin typeface="Century Schoolbook" panose="02040604050505020304" pitchFamily="18" charset="0"/>
            </a:rPr>
            <a:t>Interpretations</a:t>
          </a: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solidFill>
                <a:schemeClr val="bg1"/>
              </a:solidFill>
              <a:latin typeface="Century Schoolbook" panose="02040604050505020304" pitchFamily="18" charset="0"/>
            </a:rPr>
            <a:t>Forms</a:t>
          </a: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solidFill>
                <a:schemeClr val="bg1"/>
              </a:solidFill>
              <a:latin typeface="Century Schoolbook" panose="02040604050505020304" pitchFamily="18" charset="0"/>
            </a:rPr>
            <a:t>Safe Sport</a:t>
          </a: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solidFill>
                <a:schemeClr val="bg1"/>
              </a:solidFill>
              <a:latin typeface="Century Schoolbook" panose="02040604050505020304" pitchFamily="18" charset="0"/>
            </a:rPr>
            <a:t>OTS</a:t>
          </a:r>
        </a:p>
      </dsp:txBody>
      <dsp:txXfrm rot="10800000">
        <a:off x="336425" y="2438400"/>
        <a:ext cx="3454053" cy="2888613"/>
      </dsp:txXfrm>
    </dsp:sp>
    <dsp:sp modelId="{059ACA80-BFFA-4643-BC33-0BE534E65811}">
      <dsp:nvSpPr>
        <dsp:cNvPr id="0" name=""/>
        <dsp:cNvSpPr/>
      </dsp:nvSpPr>
      <dsp:spPr>
        <a:xfrm>
          <a:off x="4245867" y="325120"/>
          <a:ext cx="3637359" cy="178816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4000" b="-3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65A3F2-12B0-4314-9EC4-D170BEF0B870}">
      <dsp:nvSpPr>
        <dsp:cNvPr id="0" name=""/>
        <dsp:cNvSpPr/>
      </dsp:nvSpPr>
      <dsp:spPr>
        <a:xfrm rot="10800000">
          <a:off x="4245867" y="2438400"/>
          <a:ext cx="3637359" cy="2980266"/>
        </a:xfrm>
        <a:prstGeom prst="round2SameRect">
          <a:avLst>
            <a:gd name="adj1" fmla="val 10500"/>
            <a:gd name="adj2" fmla="val 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63500" sx="105000" sy="105000" algn="c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chemeClr val="bg1"/>
              </a:solidFill>
              <a:latin typeface="Century Schoolbook" panose="02040604050505020304" pitchFamily="18" charset="0"/>
            </a:rPr>
            <a:t>Illinois Swimming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solidFill>
                <a:schemeClr val="bg1"/>
              </a:solidFill>
              <a:latin typeface="Century Schoolbook" panose="02040604050505020304" pitchFamily="18" charset="0"/>
            </a:rPr>
            <a:t>Rulebook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solidFill>
                <a:schemeClr val="bg1"/>
              </a:solidFill>
              <a:latin typeface="Century Schoolbook" panose="02040604050505020304" pitchFamily="18" charset="0"/>
            </a:rPr>
            <a:t>Website</a:t>
          </a: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solidFill>
                <a:schemeClr val="bg1"/>
              </a:solidFill>
              <a:latin typeface="Century Schoolbook" panose="02040604050505020304" pitchFamily="18" charset="0"/>
            </a:rPr>
            <a:t>Deck Forms</a:t>
          </a: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solidFill>
                <a:schemeClr val="bg1"/>
              </a:solidFill>
              <a:latin typeface="Century Schoolbook" panose="02040604050505020304" pitchFamily="18" charset="0"/>
            </a:rPr>
            <a:t>Stroke Brief</a:t>
          </a: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solidFill>
                <a:schemeClr val="bg1"/>
              </a:solidFill>
              <a:latin typeface="Century Schoolbook" panose="02040604050505020304" pitchFamily="18" charset="0"/>
            </a:rPr>
            <a:t>Timer Brief</a:t>
          </a: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solidFill>
                <a:schemeClr val="bg1"/>
              </a:solidFill>
              <a:latin typeface="Century Schoolbook" panose="02040604050505020304" pitchFamily="18" charset="0"/>
            </a:rPr>
            <a:t>Policies</a:t>
          </a:r>
        </a:p>
      </dsp:txBody>
      <dsp:txXfrm rot="10800000">
        <a:off x="4337520" y="2438400"/>
        <a:ext cx="3454053" cy="28886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78D42A-9A32-4033-9D05-C5E7B39EA9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F4B36A-BABF-4740-9481-594A19FBE6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FCE2F3-2498-4C20-8F38-8FE3ED106C0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ISI Admin Official Webinar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8FB695-5DDD-4246-AFC0-10612E6C85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006482-F902-4872-AFE9-A9610E87A2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993478"/>
      </p:ext>
    </p:extLst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r>
              <a:rPr lang="en-US" dirty="0"/>
              <a:t>ISI Admin Official Webinar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BAF9B01-9BF3-44D4-9EC3-333FDDEAE5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547751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dirty="0"/>
              <a:t>Spelled out Administrative – and took out the redundancy of Training Webinar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48CF26-5528-407A-A7AE-4E21CE4B746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ISI Admin Official Webinar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70D18F3-5F55-4434-8852-62E1470AB9B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20548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8411D-B64E-49D0-917C-2BD382606A4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ISI Admin Official Webinar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B874EA1-9664-48E2-A223-E2CCEC84B5F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614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8411D-B64E-49D0-917C-2BD382606A4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ISI Admin Official Webinar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B874EA1-9664-48E2-A223-E2CCEC84B5F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2959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8411D-B64E-49D0-917C-2BD382606A4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ISI Admin Official Webinar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B874EA1-9664-48E2-A223-E2CCEC84B5F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0004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8411D-B64E-49D0-917C-2BD382606A4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ISI Admin Official Webinar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B874EA1-9664-48E2-A223-E2CCEC84B5F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138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BFAAF-C21C-4978-BFBE-315331B6FC0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ISI Admin Official Webinar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9283F54-F8B9-4803-BEDA-4576C51E4D2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3834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3BB76F-ED2E-407C-B6A8-52002C723EB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ISI Admin Official Webinar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C674F45-23E1-4D78-AE03-FB5AA121776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4455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12962F-7334-4B8A-A6FF-58C18E22676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ISI Admin Official Webinar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8B5A036-9F55-48EC-BB2C-A68ECFE95CC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1200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12962F-7334-4B8A-A6FF-58C18E22676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ISI Admin Official Webinar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8B5A036-9F55-48EC-BB2C-A68ECFE95CC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4699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12962F-7334-4B8A-A6FF-58C18E22676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ISI Admin Official Webinar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8B5A036-9F55-48EC-BB2C-A68ECFE95CC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3154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12962F-7334-4B8A-A6FF-58C18E22676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ISI Admin Official Webinar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8B5A036-9F55-48EC-BB2C-A68ECFE95CC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247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975" marR="0" indent="-180975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kern="12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Century Schoolbook" panose="020406040505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1240" indent="-181240">
              <a:lnSpc>
                <a:spcPct val="107000"/>
              </a:lnSpc>
            </a:pPr>
            <a:r>
              <a:rPr lang="en-US" sz="1300" dirty="0">
                <a:latin typeface="Century Schoolbook" panose="02040604050505020304" pitchFamily="18" charset="0"/>
                <a:ea typeface="Calibri" panose="020F0502020204030204" pitchFamily="34" charset="0"/>
                <a:cs typeface="Century Schoolbook" panose="02040604050505020304" pitchFamily="18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46"/>
              </a:spcAft>
            </a:pPr>
            <a:r>
              <a:rPr lang="en-US" sz="1300" dirty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A597D-0B8E-41E6-8ADF-D1CD254DE71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ISI Admin Official Webinar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CCE4E33-0C53-422B-9C47-648215AE14B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3348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948EE-E4C7-43EE-978F-607DDECC6CF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ISI Admin Official Webinar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BD235C2-76EA-4AF0-8184-DB7BC00A481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1156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948EE-E4C7-43EE-978F-607DDECC6CF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ISI Admin Official Webinar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BD235C2-76EA-4AF0-8184-DB7BC00A481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4936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518BF4-8F48-42A7-B141-4CDAB26C747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ISI Admin Official Webinar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C8AFB8B-4BA6-4C60-8A4D-1B8FB605109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8423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509C9-4974-4F82-B908-76F9CB53093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ISI Admin Official Webinar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CD6BE19-091B-4111-8DC7-27CF11673F7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7915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35510-3031-45DD-B805-C7BED5AE551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ISI Admin Official Webinar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A7224E4-2A63-4B6B-B0AA-12BB2D51C90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3051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35510-3031-45DD-B805-C7BED5AE551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ISI Admin Official Webinar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A7224E4-2A63-4B6B-B0AA-12BB2D51C90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3975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35510-3031-45DD-B805-C7BED5AE551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ISI Admin Official Webinar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A7224E4-2A63-4B6B-B0AA-12BB2D51C90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7129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AF5983-A109-4DFA-9D93-F7C9B85C1CD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ISI Admin Official Webinar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335CB72-4B3F-4916-A67C-491BC923B81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552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3413D-22C0-46C8-9F63-7747DB4AE54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ISI Admin Official Webinar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372B174-5D1C-46B1-8C67-3266E785A38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0795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3413D-22C0-46C8-9F63-7747DB4AE54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ISI Admin Official Webinar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372B174-5D1C-46B1-8C67-3266E785A38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066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71E88E-C0C6-45C2-AA3B-2F8DFE6CD00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ISI Admin Official Webinar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7FF28B2-D76A-4614-9E9C-2D2CFE770D1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0743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53108-0743-4F02-BF7D-3FFC6929C08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ISI Admin Official Webinar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47FD7CD-1537-4BCB-9C79-AAE6AC7DD90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20249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53108-0743-4F02-BF7D-3FFC6929C08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ISI Admin Official Webinar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47FD7CD-1537-4BCB-9C79-AAE6AC7DD90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33151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53108-0743-4F02-BF7D-3FFC6929C08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ISI Admin Official Webinar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47FD7CD-1537-4BCB-9C79-AAE6AC7DD90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62029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*"/>
            </a:pPr>
            <a:endParaRPr lang="en-US" sz="13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593A09-33AB-4591-B8BE-D166FE3C34D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ISI Admin Official Webinar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2867963-3227-4F23-B361-F39E01B65E0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708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E8480-131E-4810-A762-1AD10126106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ISI Admin Official Webinar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F6458B0-A6CF-476C-9712-8272AB3489E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866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E8480-131E-4810-A762-1AD10126106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ISI Admin Official Webinar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F6458B0-A6CF-476C-9712-8272AB3489E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032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entury Schoolbook" panose="02040604050505020304" pitchFamily="18" charset="0"/>
            </a:endParaRPr>
          </a:p>
          <a:p>
            <a:endParaRPr lang="en-US" dirty="0">
              <a:latin typeface="Century Schoolbook" panose="02040604050505020304" pitchFamily="18" charset="0"/>
            </a:endParaRPr>
          </a:p>
          <a:p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8411D-B64E-49D0-917C-2BD382606A4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ISI Admin Official Webinar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B874EA1-9664-48E2-A223-E2CCEC84B5F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77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entury Schoolbook" panose="02040604050505020304" pitchFamily="18" charset="0"/>
            </a:endParaRPr>
          </a:p>
          <a:p>
            <a:endParaRPr lang="en-US" dirty="0">
              <a:latin typeface="Century Schoolbook" panose="02040604050505020304" pitchFamily="18" charset="0"/>
            </a:endParaRPr>
          </a:p>
          <a:p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8411D-B64E-49D0-917C-2BD382606A4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ISI Admin Official Webinar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B874EA1-9664-48E2-A223-E2CCEC84B5F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1141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entury Schoolbook" panose="02040604050505020304" pitchFamily="18" charset="0"/>
            </a:endParaRPr>
          </a:p>
          <a:p>
            <a:endParaRPr lang="en-US" dirty="0">
              <a:latin typeface="Century Schoolbook" panose="02040604050505020304" pitchFamily="18" charset="0"/>
            </a:endParaRPr>
          </a:p>
          <a:p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8411D-B64E-49D0-917C-2BD382606A4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ISI Admin Official Webinar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B874EA1-9664-48E2-A223-E2CCEC84B5F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005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entury Schoolbook" panose="02040604050505020304" pitchFamily="18" charset="0"/>
            </a:endParaRPr>
          </a:p>
          <a:p>
            <a:endParaRPr lang="en-US" dirty="0">
              <a:latin typeface="Century Schoolbook" panose="02040604050505020304" pitchFamily="18" charset="0"/>
            </a:endParaRPr>
          </a:p>
          <a:p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8411D-B64E-49D0-917C-2BD382606A4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ISI Admin Official Webinar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B874EA1-9664-48E2-A223-E2CCEC84B5F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777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E0E2A-FC78-42CC-B64B-11DF580F3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7FFB3F-78D8-4DD8-AC4E-8D91F1485E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048BE5-07A6-4337-B5B4-3C93C14A7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0BA9E-661C-4B79-98D5-978D138D7283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74651D-90BA-44ED-A1AB-4CA5031B4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2E4BA-0587-4F2E-BB06-493ECE4FC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A529-EA9B-4B23-911B-41F0C2AC0C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231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B4525-9936-4738-AFD3-2F39E6B8E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7FE214-23EB-4F6A-8EBC-869838CD26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795DCB-7408-43FC-9476-55D9B7D51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0BA9E-661C-4B79-98D5-978D138D7283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23B299-1CF5-4936-B3CF-77C4420C3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B1261E-B437-45A3-8643-084F1E515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A529-EA9B-4B23-911B-41F0C2AC0C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3955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22C7B1-C54E-4C7E-B809-A8AEAD50B6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95BF7D-136D-4294-B81A-6BFDF9CD46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1B2A2C-1124-4558-A287-214014500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0BA9E-661C-4B79-98D5-978D138D7283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C80E0C-E7EF-4B82-8242-E393EC73F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244AD-B64F-4783-9FF7-F462A4394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A529-EA9B-4B23-911B-41F0C2AC0C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6888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E0E2A-FC78-42CC-B64B-11DF580F3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7FFB3F-78D8-4DD8-AC4E-8D91F1485E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048BE5-07A6-4337-B5B4-3C93C14A7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74651D-90BA-44ED-A1AB-4CA5031B4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2E4BA-0587-4F2E-BB06-493ECE4FC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A529-EA9B-4B23-911B-41F0C2AC0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903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8EDB1-824A-49B6-9A8A-DB2EAC956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6B83A-62B9-4563-A522-96BEF7BF9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FF93AD-170F-42AC-BEB2-619DB303A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DDB5B3-DB3D-4FD3-B7F1-2185BC5EC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46C3C-B296-4CF2-993C-3C85F7ADC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A529-EA9B-4B23-911B-41F0C2AC0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7420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2D640-1366-419A-A05B-3A0A4A8D5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130178-8515-42FF-9BE5-C67888680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C65D67-9999-480F-B234-9A525AE51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B0242-8780-4BD4-ABFF-89B3E0BE1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9EB1B5-625F-4D3A-B1F0-F22F34DDE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A529-EA9B-4B23-911B-41F0C2AC0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5734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71CB1-1E96-4C36-BC1D-CB70AB0A4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B020C-7CEA-433C-BD87-38A28C1B8F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D0794B-B241-41F4-B8B5-6051966CD1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882C0C-6B40-4A3E-B205-981041EB6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CC8A64-968D-4B5D-B0BF-BB1E501C8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213BE5-BA00-4D81-BF5A-C9C5E7A8C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A529-EA9B-4B23-911B-41F0C2AC0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9768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80DA4-47BD-4BEC-8BC6-4971AF6EB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8E1A98-BFF5-415E-923F-759F9DD724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F53D25-AC71-4551-94F0-B8593B0C83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3CA844-EFF5-4B8C-9DEC-24BCCCDF6B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873F6B-3C29-48F1-AEB5-74AB929821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DE51C8-F3AE-44B0-8524-102EAFD4E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A1C413-8F3C-4FD7-90FC-8AF7D14A6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8871F8-302F-4248-8B1E-B7689335D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A529-EA9B-4B23-911B-41F0C2AC0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923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34091-D397-4E35-AF38-181CC80D4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987E3F-DD47-4895-83BD-84666EBA9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EE5076-BE96-4D01-998C-81DD0B568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8CAE2B-BF50-42EA-B3F9-5AC6A2531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A529-EA9B-4B23-911B-41F0C2AC0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6906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6B95A6-ACE5-4AD3-8AD0-B253A26BC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95BB8A-216C-4E03-9430-A19840626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74F4F4-F9A8-4027-86D7-5D81F4A3A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A529-EA9B-4B23-911B-41F0C2AC0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9114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A6F9F-866A-420C-A38A-18D35A0E1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2E624-D18D-43D8-A744-218FF30E6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2EF3C7-85F2-4C92-A205-2B3BBDD4EE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FCAB57-49EE-4612-8E97-06BA11577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F53A74-2B8E-4C49-B4A4-60B37368F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35B4F8-0F5D-4606-B1DC-7ABF63935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A529-EA9B-4B23-911B-41F0C2AC0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494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8EDB1-824A-49B6-9A8A-DB2EAC956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6B83A-62B9-4563-A522-96BEF7BF9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FF93AD-170F-42AC-BEB2-619DB303A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0BA9E-661C-4B79-98D5-978D138D7283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DDB5B3-DB3D-4FD3-B7F1-2185BC5EC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46C3C-B296-4CF2-993C-3C85F7ADC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A529-EA9B-4B23-911B-41F0C2AC0C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0513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B034B-E2B8-41E2-BEDD-3996E3683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2DD94B-E1CD-40C1-9A07-09884E9B25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A86B2E-5CED-4ADE-8B0E-676057480E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0077D4-3977-4866-AB76-77D55696A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02E2F4-9811-4166-96E6-180710ABF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0F593F-A450-416D-81A1-C2E83F8A3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A529-EA9B-4B23-911B-41F0C2AC0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3633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B4525-9936-4738-AFD3-2F39E6B8E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7FE214-23EB-4F6A-8EBC-869838CD26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795DCB-7408-43FC-9476-55D9B7D51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23B299-1CF5-4936-B3CF-77C4420C3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B1261E-B437-45A3-8643-084F1E515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A529-EA9B-4B23-911B-41F0C2AC0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2470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22C7B1-C54E-4C7E-B809-A8AEAD50B6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95BF7D-136D-4294-B81A-6BFDF9CD46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1B2A2C-1124-4558-A287-214014500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C80E0C-E7EF-4B82-8242-E393EC73F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244AD-B64F-4783-9FF7-F462A4394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A529-EA9B-4B23-911B-41F0C2AC0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5877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DC270-4191-44E2-ADE7-4D517E4DC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6F7E38-996D-47E7-BAA5-6A27810AB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33F9A2-6AE7-4BA2-8E93-C8D772A11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97A8-D32C-4807-906F-8B82530D4B98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D94BC1-EB50-4793-B1E4-9E4B2E174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647F3-ACB7-4295-9ADD-A7207382B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73B55-8CC4-43B6-ABD2-DB2E61F0E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3942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7FC87-D49D-47F6-92D4-2D8821DCD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BEFE1-22F5-4129-8863-7E4296EF3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270DBD-5770-40E2-B7AB-E3BA1D2C4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97A8-D32C-4807-906F-8B82530D4B98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2F207F-1154-4BF5-80DE-D019CFD77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1BD4D-3769-42A7-9FBA-F4D352A00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73B55-8CC4-43B6-ABD2-DB2E61F0E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5512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77F18-CA5A-4BA8-B841-A2E898653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310C0D-EA3E-4ED4-A21C-DEEB03A5E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9947AC-FAD1-448F-97E4-019A822A1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97A8-D32C-4807-906F-8B82530D4B98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2D97BF-A4B8-4530-81FC-B68565F3E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C4CF74-EA92-48C2-A6C9-FCE6CA276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73B55-8CC4-43B6-ABD2-DB2E61F0E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8399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8C134-21DF-4EAD-9115-ABCB73321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B0B1C-5C0F-409B-A74C-E7A79D8E64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F1CFDC-DADC-4F87-8B00-01D2017EA3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FBE37C-115D-49C1-9F0F-714F36E86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97A8-D32C-4807-906F-8B82530D4B98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4B621D-EA7F-4A11-8358-4348597C0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C68CAC-01FE-4A41-B1F8-C686B3382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73B55-8CC4-43B6-ABD2-DB2E61F0E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423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D4EE3-DDF5-4345-8A50-93E400415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CD824E-A2DE-4DD1-B620-BD3F83BE89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9F86BA-3251-4418-BE45-D8A3E4836B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20FEE2-5451-4A3B-9019-4462B705B5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16E411-FCF7-416B-9353-F0804CA41A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A42389-7D1F-4B90-9B93-D7E1855DB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97A8-D32C-4807-906F-8B82530D4B98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807164-611D-4C4D-961E-FD955AFB2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568D61-AE71-41C5-B00E-541D98988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73B55-8CC4-43B6-ABD2-DB2E61F0E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3781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147A5-5662-4188-912D-3E57BF3A9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81E440-1B28-46F4-AB1B-75A1A10D3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97A8-D32C-4807-906F-8B82530D4B98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48D123-9CC9-4E51-89B4-762B7F683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15C7EE-D4BF-412A-B2AD-012FF7163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73B55-8CC4-43B6-ABD2-DB2E61F0E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9586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94278F-B90D-4E53-8C6E-DBF84F0C0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97A8-D32C-4807-906F-8B82530D4B98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4070C9-11AD-4D10-8015-4589C6172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A8D404-83AD-43D8-9FFD-31FCC845D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73B55-8CC4-43B6-ABD2-DB2E61F0E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779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2D640-1366-419A-A05B-3A0A4A8D5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130178-8515-42FF-9BE5-C67888680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C65D67-9999-480F-B234-9A525AE51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0BA9E-661C-4B79-98D5-978D138D7283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B0242-8780-4BD4-ABFF-89B3E0BE1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9EB1B5-625F-4D3A-B1F0-F22F34DDE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A529-EA9B-4B23-911B-41F0C2AC0C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153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5D32A-601B-471F-8FC9-ACE224BE1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EBD97-8394-4BC8-8921-B02237661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6B25AF-D96F-411C-9222-4D2206BAD3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4475A1-3298-4B2F-BF21-D7C1A6FB7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97A8-D32C-4807-906F-8B82530D4B98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62D308-4C4F-4A5C-AC4E-9FB11C350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4F895A-BD51-48DA-A37E-D1F5FBB62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73B55-8CC4-43B6-ABD2-DB2E61F0E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3064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557F6-452B-4D64-97A5-ACED687CB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943326-AFC0-41F2-BAA5-E99E2F585C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92716F-1492-4FFA-A95E-305D01DE39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ED351B-228F-40EB-A29C-92E783485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97A8-D32C-4807-906F-8B82530D4B98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C6BDF4-EE53-4462-ADCC-708891ECF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3BFA2F-B937-4199-93B0-6881EF959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73B55-8CC4-43B6-ABD2-DB2E61F0E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409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80145-E714-4DD3-BEE0-0E6749037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6A83AE-69F7-467A-9A4B-2305476E4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2B064F-C30A-4943-9F10-9305A7E66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97A8-D32C-4807-906F-8B82530D4B98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B9B91-5C49-4081-8F1A-E6B278E79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DB9DC5-6B85-4EF8-8E64-81F397A0A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73B55-8CC4-43B6-ABD2-DB2E61F0E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2865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59AD77-AFA4-433C-8BDD-F69B77E000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84254E-9189-468C-B0B7-C93ECA7A27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5FB32-5D6D-440A-B84E-53214975E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97A8-D32C-4807-906F-8B82530D4B98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69F2A6-EE37-4839-8417-343C641E2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CACDEA-1760-49DD-B687-9FEC7DF2F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73B55-8CC4-43B6-ABD2-DB2E61F0E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21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71CB1-1E96-4C36-BC1D-CB70AB0A4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B020C-7CEA-433C-BD87-38A28C1B8F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D0794B-B241-41F4-B8B5-6051966CD1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882C0C-6B40-4A3E-B205-981041EB6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0BA9E-661C-4B79-98D5-978D138D7283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CC8A64-968D-4B5D-B0BF-BB1E501C8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213BE5-BA00-4D81-BF5A-C9C5E7A8C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A529-EA9B-4B23-911B-41F0C2AC0C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5552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80DA4-47BD-4BEC-8BC6-4971AF6EB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8E1A98-BFF5-415E-923F-759F9DD724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F53D25-AC71-4551-94F0-B8593B0C83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3CA844-EFF5-4B8C-9DEC-24BCCCDF6B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873F6B-3C29-48F1-AEB5-74AB929821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DE51C8-F3AE-44B0-8524-102EAFD4E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0BA9E-661C-4B79-98D5-978D138D7283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A1C413-8F3C-4FD7-90FC-8AF7D14A6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8871F8-302F-4248-8B1E-B7689335D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A529-EA9B-4B23-911B-41F0C2AC0C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639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34091-D397-4E35-AF38-181CC80D4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987E3F-DD47-4895-83BD-84666EBA9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0BA9E-661C-4B79-98D5-978D138D7283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EE5076-BE96-4D01-998C-81DD0B568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8CAE2B-BF50-42EA-B3F9-5AC6A2531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A529-EA9B-4B23-911B-41F0C2AC0C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0184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6B95A6-ACE5-4AD3-8AD0-B253A26BC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0BA9E-661C-4B79-98D5-978D138D7283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95BB8A-216C-4E03-9430-A19840626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74F4F4-F9A8-4027-86D7-5D81F4A3A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A529-EA9B-4B23-911B-41F0C2AC0C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0777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A6F9F-866A-420C-A38A-18D35A0E1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2E624-D18D-43D8-A744-218FF30E6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2EF3C7-85F2-4C92-A205-2B3BBDD4EE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FCAB57-49EE-4612-8E97-06BA11577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0BA9E-661C-4B79-98D5-978D138D7283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F53A74-2B8E-4C49-B4A4-60B37368F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35B4F8-0F5D-4606-B1DC-7ABF63935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A529-EA9B-4B23-911B-41F0C2AC0C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251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B034B-E2B8-41E2-BEDD-3996E3683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2DD94B-E1CD-40C1-9A07-09884E9B25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A86B2E-5CED-4ADE-8B0E-676057480E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0077D4-3977-4866-AB76-77D55696A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0BA9E-661C-4B79-98D5-978D138D7283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02E2F4-9811-4166-96E6-180710ABF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0F593F-A450-416D-81A1-C2E83F8A3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A529-EA9B-4B23-911B-41F0C2AC0C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4458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977179-9EAC-4798-9123-8AB0EEDE2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A6DAB2-2690-4185-8346-B31FD7D1D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311BDA-F1AF-48CE-AC8A-190FDD10D3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0BA9E-661C-4B79-98D5-978D138D7283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25F35-31A7-413C-8E19-E8768E3B0A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1A4C9-16F4-4153-8D71-88AE55FFC5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FA529-EA9B-4B23-911B-41F0C2AC0C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650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977179-9EAC-4798-9123-8AB0EEDE2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A6DAB2-2690-4185-8346-B31FD7D1D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311BDA-F1AF-48CE-AC8A-190FDD10D3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25F35-31A7-413C-8E19-E8768E3B0A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1A4C9-16F4-4153-8D71-88AE55FFC5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FA529-EA9B-4B23-911B-41F0C2AC0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491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910E64-D613-4E97-99FD-461362919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C24DDF-B439-4564-85C4-BA8E07C9D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ED3D9-4AF3-47D2-93EC-D09840BC75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A97A8-D32C-4807-906F-8B82530D4B98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EE556-D56E-4792-B241-BD421655EC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3B47D7-D562-4D86-8934-48C0CD6A48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73B55-8CC4-43B6-ABD2-DB2E61F0E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8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1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1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1.jp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9913EDE-8289-4EB8-BA5B-6A0601000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09090" y="489273"/>
            <a:ext cx="4138774" cy="2193824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Century Schoolbook" panose="02040604050505020304" pitchFamily="18" charset="0"/>
              </a:rPr>
              <a:t>Administrative  Official</a:t>
            </a:r>
            <a:br>
              <a:rPr lang="en-US" sz="4000" dirty="0">
                <a:solidFill>
                  <a:srgbClr val="002060"/>
                </a:solidFill>
                <a:latin typeface="Century Schoolbook" panose="02040604050505020304" pitchFamily="18" charset="0"/>
              </a:rPr>
            </a:br>
            <a:r>
              <a:rPr lang="en-US" sz="4000" dirty="0">
                <a:solidFill>
                  <a:srgbClr val="002060"/>
                </a:solidFill>
                <a:latin typeface="Century Schoolbook" panose="02040604050505020304" pitchFamily="18" charset="0"/>
              </a:rPr>
              <a:t>Webinar</a:t>
            </a:r>
          </a:p>
        </p:txBody>
      </p:sp>
      <p:sp>
        <p:nvSpPr>
          <p:cNvPr id="41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Picture 2" descr="A picture containing food&#10;&#10;Description automatically generated">
            <a:extLst>
              <a:ext uri="{FF2B5EF4-FFF2-40B4-BE49-F238E27FC236}">
                <a16:creationId xmlns:a16="http://schemas.microsoft.com/office/drawing/2014/main" id="{FBCD5364-B973-48AB-A5DC-E0419C5483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" r="261" b="-1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7352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A1C8A7F4-96D8-4CE3-9E1E-174DA0178C3F}"/>
              </a:ext>
            </a:extLst>
          </p:cNvPr>
          <p:cNvSpPr/>
          <p:nvPr/>
        </p:nvSpPr>
        <p:spPr>
          <a:xfrm>
            <a:off x="1374615" y="1219839"/>
            <a:ext cx="4721385" cy="1119704"/>
          </a:xfrm>
          <a:prstGeom prst="roundRect">
            <a:avLst/>
          </a:prstGeom>
          <a:solidFill>
            <a:schemeClr val="accent2"/>
          </a:solidFill>
          <a:ln w="25400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entury Schoolbook" panose="02040604050505020304" pitchFamily="18" charset="0"/>
              </a:rPr>
              <a:t>Session Reports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BD5ABF1-1B1E-4CAC-9F8A-8ABCA91EE461}"/>
              </a:ext>
            </a:extLst>
          </p:cNvPr>
          <p:cNvSpPr/>
          <p:nvPr/>
        </p:nvSpPr>
        <p:spPr>
          <a:xfrm>
            <a:off x="2758300" y="2402474"/>
            <a:ext cx="4729368" cy="1119704"/>
          </a:xfrm>
          <a:prstGeom prst="roundRect">
            <a:avLst/>
          </a:prstGeom>
          <a:solidFill>
            <a:schemeClr val="accent2"/>
          </a:solidFill>
          <a:ln w="25400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entury Schoolbook" panose="02040604050505020304" pitchFamily="18" charset="0"/>
              </a:rPr>
              <a:t>Qualifying Times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502BDD8-4EAE-4A84-A2A0-EBE625BD6E5D}"/>
              </a:ext>
            </a:extLst>
          </p:cNvPr>
          <p:cNvSpPr/>
          <p:nvPr/>
        </p:nvSpPr>
        <p:spPr>
          <a:xfrm>
            <a:off x="4264575" y="188604"/>
            <a:ext cx="3662850" cy="806007"/>
          </a:xfrm>
          <a:prstGeom prst="roundRect">
            <a:avLst/>
          </a:prstGeom>
          <a:solidFill>
            <a:srgbClr val="002060"/>
          </a:solidFill>
          <a:ln w="19050">
            <a:noFill/>
          </a:ln>
          <a:effectLst>
            <a:glow rad="101600">
              <a:srgbClr val="002060">
                <a:alpha val="40000"/>
              </a:srgbClr>
            </a:glow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hreePt" dir="t">
              <a:rot lat="0" lon="0" rev="2400000"/>
            </a:lightRig>
          </a:scene3d>
          <a:sp3d extrusionH="82550" prstMaterial="plastic">
            <a:bevelT w="88900" h="107950"/>
            <a:bevelB prst="angle"/>
            <a:extrusionClr>
              <a:srgbClr val="0033CC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effectLst>
                  <a:outerShdw blurRad="50800" dist="38100" dir="2700000" algn="tl" rotWithShape="0">
                    <a:srgbClr val="FFC000">
                      <a:alpha val="40000"/>
                    </a:srgbClr>
                  </a:outerShdw>
                </a:effectLst>
                <a:latin typeface="Century Schoolbook" panose="02040604050505020304" pitchFamily="18" charset="0"/>
              </a:rPr>
              <a:t>Entry Process</a:t>
            </a:r>
          </a:p>
        </p:txBody>
      </p:sp>
    </p:spTree>
    <p:extLst>
      <p:ext uri="{BB962C8B-B14F-4D97-AF65-F5344CB8AC3E}">
        <p14:creationId xmlns:p14="http://schemas.microsoft.com/office/powerpoint/2010/main" val="292973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A1C8A7F4-96D8-4CE3-9E1E-174DA0178C3F}"/>
              </a:ext>
            </a:extLst>
          </p:cNvPr>
          <p:cNvSpPr/>
          <p:nvPr/>
        </p:nvSpPr>
        <p:spPr>
          <a:xfrm>
            <a:off x="1374615" y="1219839"/>
            <a:ext cx="4721385" cy="1119704"/>
          </a:xfrm>
          <a:prstGeom prst="roundRect">
            <a:avLst/>
          </a:prstGeom>
          <a:solidFill>
            <a:schemeClr val="accent2"/>
          </a:solidFill>
          <a:ln w="25400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entury Schoolbook" panose="02040604050505020304" pitchFamily="18" charset="0"/>
              </a:rPr>
              <a:t>Session Reports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BD5ABF1-1B1E-4CAC-9F8A-8ABCA91EE461}"/>
              </a:ext>
            </a:extLst>
          </p:cNvPr>
          <p:cNvSpPr/>
          <p:nvPr/>
        </p:nvSpPr>
        <p:spPr>
          <a:xfrm>
            <a:off x="2758300" y="2402474"/>
            <a:ext cx="4729368" cy="1119704"/>
          </a:xfrm>
          <a:prstGeom prst="roundRect">
            <a:avLst/>
          </a:prstGeom>
          <a:solidFill>
            <a:schemeClr val="accent2"/>
          </a:solidFill>
          <a:ln w="25400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entury Schoolbook" panose="02040604050505020304" pitchFamily="18" charset="0"/>
              </a:rPr>
              <a:t>Qualifying Times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5C1A9C0-84B8-43C3-A622-B55E645C1865}"/>
              </a:ext>
            </a:extLst>
          </p:cNvPr>
          <p:cNvSpPr/>
          <p:nvPr/>
        </p:nvSpPr>
        <p:spPr>
          <a:xfrm>
            <a:off x="4264575" y="3585109"/>
            <a:ext cx="4729368" cy="1119704"/>
          </a:xfrm>
          <a:prstGeom prst="roundRect">
            <a:avLst/>
          </a:prstGeom>
          <a:solidFill>
            <a:schemeClr val="accent2"/>
          </a:solidFill>
          <a:ln w="25400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entury Schoolbook" panose="02040604050505020304" pitchFamily="18" charset="0"/>
              </a:rPr>
              <a:t>Entry Limits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502BDD8-4EAE-4A84-A2A0-EBE625BD6E5D}"/>
              </a:ext>
            </a:extLst>
          </p:cNvPr>
          <p:cNvSpPr/>
          <p:nvPr/>
        </p:nvSpPr>
        <p:spPr>
          <a:xfrm>
            <a:off x="4264575" y="188604"/>
            <a:ext cx="3662850" cy="806007"/>
          </a:xfrm>
          <a:prstGeom prst="roundRect">
            <a:avLst/>
          </a:prstGeom>
          <a:solidFill>
            <a:srgbClr val="002060"/>
          </a:solidFill>
          <a:ln w="19050">
            <a:noFill/>
          </a:ln>
          <a:effectLst>
            <a:glow rad="101600">
              <a:srgbClr val="002060">
                <a:alpha val="40000"/>
              </a:srgbClr>
            </a:glow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hreePt" dir="t">
              <a:rot lat="0" lon="0" rev="2400000"/>
            </a:lightRig>
          </a:scene3d>
          <a:sp3d extrusionH="82550" prstMaterial="plastic">
            <a:bevelT w="88900" h="107950"/>
            <a:bevelB prst="angle"/>
            <a:extrusionClr>
              <a:srgbClr val="0033CC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effectLst>
                  <a:outerShdw blurRad="50800" dist="38100" dir="2700000" algn="tl" rotWithShape="0">
                    <a:srgbClr val="FFC000">
                      <a:alpha val="40000"/>
                    </a:srgbClr>
                  </a:outerShdw>
                </a:effectLst>
                <a:latin typeface="Century Schoolbook" panose="02040604050505020304" pitchFamily="18" charset="0"/>
              </a:rPr>
              <a:t>Entry Process</a:t>
            </a:r>
          </a:p>
        </p:txBody>
      </p:sp>
    </p:spTree>
    <p:extLst>
      <p:ext uri="{BB962C8B-B14F-4D97-AF65-F5344CB8AC3E}">
        <p14:creationId xmlns:p14="http://schemas.microsoft.com/office/powerpoint/2010/main" val="325071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A1C8A7F4-96D8-4CE3-9E1E-174DA0178C3F}"/>
              </a:ext>
            </a:extLst>
          </p:cNvPr>
          <p:cNvSpPr/>
          <p:nvPr/>
        </p:nvSpPr>
        <p:spPr>
          <a:xfrm>
            <a:off x="1374615" y="1219839"/>
            <a:ext cx="4721385" cy="1119704"/>
          </a:xfrm>
          <a:prstGeom prst="roundRect">
            <a:avLst/>
          </a:prstGeom>
          <a:solidFill>
            <a:schemeClr val="accent2"/>
          </a:solidFill>
          <a:ln w="25400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entury Schoolbook" panose="02040604050505020304" pitchFamily="18" charset="0"/>
              </a:rPr>
              <a:t>Session Reports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BD5ABF1-1B1E-4CAC-9F8A-8ABCA91EE461}"/>
              </a:ext>
            </a:extLst>
          </p:cNvPr>
          <p:cNvSpPr/>
          <p:nvPr/>
        </p:nvSpPr>
        <p:spPr>
          <a:xfrm>
            <a:off x="2758300" y="2402474"/>
            <a:ext cx="4729368" cy="1119704"/>
          </a:xfrm>
          <a:prstGeom prst="roundRect">
            <a:avLst/>
          </a:prstGeom>
          <a:solidFill>
            <a:schemeClr val="accent2"/>
          </a:solidFill>
          <a:ln w="25400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entury Schoolbook" panose="02040604050505020304" pitchFamily="18" charset="0"/>
              </a:rPr>
              <a:t>Qualifying Times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5C1A9C0-84B8-43C3-A622-B55E645C1865}"/>
              </a:ext>
            </a:extLst>
          </p:cNvPr>
          <p:cNvSpPr/>
          <p:nvPr/>
        </p:nvSpPr>
        <p:spPr>
          <a:xfrm>
            <a:off x="4264575" y="3585109"/>
            <a:ext cx="4729368" cy="1119704"/>
          </a:xfrm>
          <a:prstGeom prst="roundRect">
            <a:avLst/>
          </a:prstGeom>
          <a:solidFill>
            <a:schemeClr val="accent2"/>
          </a:solidFill>
          <a:ln w="25400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entury Schoolbook" panose="02040604050505020304" pitchFamily="18" charset="0"/>
              </a:rPr>
              <a:t>Entry Limits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E9AEFA0-A52C-46F6-A6A4-8FE3FA46379A}"/>
              </a:ext>
            </a:extLst>
          </p:cNvPr>
          <p:cNvSpPr/>
          <p:nvPr/>
        </p:nvSpPr>
        <p:spPr>
          <a:xfrm>
            <a:off x="5562741" y="4767745"/>
            <a:ext cx="4729368" cy="1119704"/>
          </a:xfrm>
          <a:prstGeom prst="roundRect">
            <a:avLst/>
          </a:prstGeom>
          <a:solidFill>
            <a:schemeClr val="accent2"/>
          </a:solidFill>
          <a:ln w="25400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entury Schoolbook" panose="02040604050505020304" pitchFamily="18" charset="0"/>
              </a:rPr>
              <a:t>Registration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502BDD8-4EAE-4A84-A2A0-EBE625BD6E5D}"/>
              </a:ext>
            </a:extLst>
          </p:cNvPr>
          <p:cNvSpPr/>
          <p:nvPr/>
        </p:nvSpPr>
        <p:spPr>
          <a:xfrm>
            <a:off x="4264575" y="188604"/>
            <a:ext cx="3662850" cy="806007"/>
          </a:xfrm>
          <a:prstGeom prst="roundRect">
            <a:avLst/>
          </a:prstGeom>
          <a:solidFill>
            <a:srgbClr val="002060"/>
          </a:solidFill>
          <a:ln w="19050">
            <a:noFill/>
          </a:ln>
          <a:effectLst>
            <a:glow rad="101600">
              <a:srgbClr val="002060">
                <a:alpha val="40000"/>
              </a:srgbClr>
            </a:glow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hreePt" dir="t">
              <a:rot lat="0" lon="0" rev="2400000"/>
            </a:lightRig>
          </a:scene3d>
          <a:sp3d extrusionH="82550" prstMaterial="plastic">
            <a:bevelT w="88900" h="107950"/>
            <a:bevelB prst="angle"/>
            <a:extrusionClr>
              <a:srgbClr val="0033CC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effectLst>
                  <a:outerShdw blurRad="50800" dist="38100" dir="2700000" algn="tl" rotWithShape="0">
                    <a:srgbClr val="FFC000">
                      <a:alpha val="40000"/>
                    </a:srgbClr>
                  </a:outerShdw>
                </a:effectLst>
                <a:latin typeface="Century Schoolbook" panose="02040604050505020304" pitchFamily="18" charset="0"/>
              </a:rPr>
              <a:t>Entry Process</a:t>
            </a:r>
          </a:p>
        </p:txBody>
      </p:sp>
    </p:spTree>
    <p:extLst>
      <p:ext uri="{BB962C8B-B14F-4D97-AF65-F5344CB8AC3E}">
        <p14:creationId xmlns:p14="http://schemas.microsoft.com/office/powerpoint/2010/main" val="241529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C2814A7-BAD3-48F3-B53E-47AD4E1339C9}"/>
              </a:ext>
            </a:extLst>
          </p:cNvPr>
          <p:cNvGrpSpPr/>
          <p:nvPr/>
        </p:nvGrpSpPr>
        <p:grpSpPr>
          <a:xfrm>
            <a:off x="1919051" y="1297640"/>
            <a:ext cx="8353897" cy="4645960"/>
            <a:chOff x="2090077" y="1109939"/>
            <a:chExt cx="8046720" cy="4297680"/>
          </a:xfrm>
        </p:grpSpPr>
        <p:pic>
          <p:nvPicPr>
            <p:cNvPr id="26" name="Content Placeholder 5" descr="check-in sheet.bmp">
              <a:extLst>
                <a:ext uri="{FF2B5EF4-FFF2-40B4-BE49-F238E27FC236}">
                  <a16:creationId xmlns:a16="http://schemas.microsoft.com/office/drawing/2014/main" id="{C9675001-78E5-4295-A84E-F0C13C56E6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l="992" t="8620" r="13022" b="10344"/>
            <a:stretch/>
          </p:blipFill>
          <p:spPr>
            <a:xfrm>
              <a:off x="2090077" y="1109939"/>
              <a:ext cx="8046720" cy="4297680"/>
            </a:xfrm>
            <a:prstGeom prst="rect">
              <a:avLst/>
            </a:prstGeom>
            <a:ln w="50800">
              <a:solidFill>
                <a:srgbClr val="002060"/>
              </a:solidFill>
            </a:ln>
          </p:spPr>
        </p:pic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D03D28CC-9287-43AE-B9B3-3CE63DFDEB1F}"/>
                </a:ext>
              </a:extLst>
            </p:cNvPr>
            <p:cNvSpPr/>
            <p:nvPr/>
          </p:nvSpPr>
          <p:spPr>
            <a:xfrm>
              <a:off x="2518261" y="2685918"/>
              <a:ext cx="6414868" cy="296549"/>
            </a:xfrm>
            <a:custGeom>
              <a:avLst/>
              <a:gdLst>
                <a:gd name="connsiteX0" fmla="*/ 0 w 6414868"/>
                <a:gd name="connsiteY0" fmla="*/ 127737 h 296549"/>
                <a:gd name="connsiteX1" fmla="*/ 717453 w 6414868"/>
                <a:gd name="connsiteY1" fmla="*/ 1127 h 296549"/>
                <a:gd name="connsiteX2" fmla="*/ 829994 w 6414868"/>
                <a:gd name="connsiteY2" fmla="*/ 15195 h 296549"/>
                <a:gd name="connsiteX3" fmla="*/ 900333 w 6414868"/>
                <a:gd name="connsiteY3" fmla="*/ 29263 h 296549"/>
                <a:gd name="connsiteX4" fmla="*/ 998806 w 6414868"/>
                <a:gd name="connsiteY4" fmla="*/ 43331 h 296549"/>
                <a:gd name="connsiteX5" fmla="*/ 1083213 w 6414868"/>
                <a:gd name="connsiteY5" fmla="*/ 71466 h 296549"/>
                <a:gd name="connsiteX6" fmla="*/ 1125416 w 6414868"/>
                <a:gd name="connsiteY6" fmla="*/ 85534 h 296549"/>
                <a:gd name="connsiteX7" fmla="*/ 1167619 w 6414868"/>
                <a:gd name="connsiteY7" fmla="*/ 113669 h 296549"/>
                <a:gd name="connsiteX8" fmla="*/ 1266093 w 6414868"/>
                <a:gd name="connsiteY8" fmla="*/ 127737 h 296549"/>
                <a:gd name="connsiteX9" fmla="*/ 1772530 w 6414868"/>
                <a:gd name="connsiteY9" fmla="*/ 113669 h 296549"/>
                <a:gd name="connsiteX10" fmla="*/ 1899139 w 6414868"/>
                <a:gd name="connsiteY10" fmla="*/ 99601 h 296549"/>
                <a:gd name="connsiteX11" fmla="*/ 1955410 w 6414868"/>
                <a:gd name="connsiteY11" fmla="*/ 71466 h 296549"/>
                <a:gd name="connsiteX12" fmla="*/ 2039816 w 6414868"/>
                <a:gd name="connsiteY12" fmla="*/ 57398 h 296549"/>
                <a:gd name="connsiteX13" fmla="*/ 2096086 w 6414868"/>
                <a:gd name="connsiteY13" fmla="*/ 43331 h 296549"/>
                <a:gd name="connsiteX14" fmla="*/ 2799471 w 6414868"/>
                <a:gd name="connsiteY14" fmla="*/ 71466 h 296549"/>
                <a:gd name="connsiteX15" fmla="*/ 2912013 w 6414868"/>
                <a:gd name="connsiteY15" fmla="*/ 85534 h 296549"/>
                <a:gd name="connsiteX16" fmla="*/ 3080825 w 6414868"/>
                <a:gd name="connsiteY16" fmla="*/ 99601 h 296549"/>
                <a:gd name="connsiteX17" fmla="*/ 3235570 w 6414868"/>
                <a:gd name="connsiteY17" fmla="*/ 127737 h 296549"/>
                <a:gd name="connsiteX18" fmla="*/ 3545059 w 6414868"/>
                <a:gd name="connsiteY18" fmla="*/ 113669 h 296549"/>
                <a:gd name="connsiteX19" fmla="*/ 3587262 w 6414868"/>
                <a:gd name="connsiteY19" fmla="*/ 85534 h 296549"/>
                <a:gd name="connsiteX20" fmla="*/ 3924886 w 6414868"/>
                <a:gd name="connsiteY20" fmla="*/ 85534 h 296549"/>
                <a:gd name="connsiteX21" fmla="*/ 4079631 w 6414868"/>
                <a:gd name="connsiteY21" fmla="*/ 127737 h 296549"/>
                <a:gd name="connsiteX22" fmla="*/ 4149970 w 6414868"/>
                <a:gd name="connsiteY22" fmla="*/ 141804 h 296549"/>
                <a:gd name="connsiteX23" fmla="*/ 4234376 w 6414868"/>
                <a:gd name="connsiteY23" fmla="*/ 169940 h 296549"/>
                <a:gd name="connsiteX24" fmla="*/ 4276579 w 6414868"/>
                <a:gd name="connsiteY24" fmla="*/ 184007 h 296549"/>
                <a:gd name="connsiteX25" fmla="*/ 4318782 w 6414868"/>
                <a:gd name="connsiteY25" fmla="*/ 198075 h 296549"/>
                <a:gd name="connsiteX26" fmla="*/ 4360985 w 6414868"/>
                <a:gd name="connsiteY26" fmla="*/ 226211 h 296549"/>
                <a:gd name="connsiteX27" fmla="*/ 4459459 w 6414868"/>
                <a:gd name="connsiteY27" fmla="*/ 254346 h 296549"/>
                <a:gd name="connsiteX28" fmla="*/ 4501662 w 6414868"/>
                <a:gd name="connsiteY28" fmla="*/ 282481 h 296549"/>
                <a:gd name="connsiteX29" fmla="*/ 4557933 w 6414868"/>
                <a:gd name="connsiteY29" fmla="*/ 296549 h 296549"/>
                <a:gd name="connsiteX30" fmla="*/ 4951828 w 6414868"/>
                <a:gd name="connsiteY30" fmla="*/ 282481 h 296549"/>
                <a:gd name="connsiteX31" fmla="*/ 5008099 w 6414868"/>
                <a:gd name="connsiteY31" fmla="*/ 268414 h 296549"/>
                <a:gd name="connsiteX32" fmla="*/ 5092505 w 6414868"/>
                <a:gd name="connsiteY32" fmla="*/ 240278 h 296549"/>
                <a:gd name="connsiteX33" fmla="*/ 5190979 w 6414868"/>
                <a:gd name="connsiteY33" fmla="*/ 226211 h 296549"/>
                <a:gd name="connsiteX34" fmla="*/ 5387926 w 6414868"/>
                <a:gd name="connsiteY34" fmla="*/ 212143 h 296549"/>
                <a:gd name="connsiteX35" fmla="*/ 5528603 w 6414868"/>
                <a:gd name="connsiteY35" fmla="*/ 198075 h 296549"/>
                <a:gd name="connsiteX36" fmla="*/ 5570806 w 6414868"/>
                <a:gd name="connsiteY36" fmla="*/ 184007 h 296549"/>
                <a:gd name="connsiteX37" fmla="*/ 5627077 w 6414868"/>
                <a:gd name="connsiteY37" fmla="*/ 169940 h 296549"/>
                <a:gd name="connsiteX38" fmla="*/ 5669280 w 6414868"/>
                <a:gd name="connsiteY38" fmla="*/ 141804 h 296549"/>
                <a:gd name="connsiteX39" fmla="*/ 5753686 w 6414868"/>
                <a:gd name="connsiteY39" fmla="*/ 113669 h 296549"/>
                <a:gd name="connsiteX40" fmla="*/ 5781822 w 6414868"/>
                <a:gd name="connsiteY40" fmla="*/ 85534 h 296549"/>
                <a:gd name="connsiteX41" fmla="*/ 5894363 w 6414868"/>
                <a:gd name="connsiteY41" fmla="*/ 57398 h 296549"/>
                <a:gd name="connsiteX42" fmla="*/ 6414868 w 6414868"/>
                <a:gd name="connsiteY42" fmla="*/ 43331 h 296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6414868" h="296549">
                  <a:moveTo>
                    <a:pt x="0" y="127737"/>
                  </a:moveTo>
                  <a:cubicBezTo>
                    <a:pt x="239151" y="85534"/>
                    <a:pt x="476809" y="33757"/>
                    <a:pt x="717453" y="1127"/>
                  </a:cubicBezTo>
                  <a:cubicBezTo>
                    <a:pt x="754916" y="-3953"/>
                    <a:pt x="792628" y="9446"/>
                    <a:pt x="829994" y="15195"/>
                  </a:cubicBezTo>
                  <a:cubicBezTo>
                    <a:pt x="853627" y="18831"/>
                    <a:pt x="876748" y="25332"/>
                    <a:pt x="900333" y="29263"/>
                  </a:cubicBezTo>
                  <a:cubicBezTo>
                    <a:pt x="933039" y="34714"/>
                    <a:pt x="965982" y="38642"/>
                    <a:pt x="998806" y="43331"/>
                  </a:cubicBezTo>
                  <a:lnTo>
                    <a:pt x="1083213" y="71466"/>
                  </a:lnTo>
                  <a:cubicBezTo>
                    <a:pt x="1097281" y="76155"/>
                    <a:pt x="1113078" y="77309"/>
                    <a:pt x="1125416" y="85534"/>
                  </a:cubicBezTo>
                  <a:cubicBezTo>
                    <a:pt x="1139484" y="94912"/>
                    <a:pt x="1151425" y="108811"/>
                    <a:pt x="1167619" y="113669"/>
                  </a:cubicBezTo>
                  <a:cubicBezTo>
                    <a:pt x="1199379" y="123197"/>
                    <a:pt x="1233268" y="123048"/>
                    <a:pt x="1266093" y="127737"/>
                  </a:cubicBezTo>
                  <a:lnTo>
                    <a:pt x="1772530" y="113669"/>
                  </a:lnTo>
                  <a:cubicBezTo>
                    <a:pt x="1814951" y="111784"/>
                    <a:pt x="1857764" y="109149"/>
                    <a:pt x="1899139" y="99601"/>
                  </a:cubicBezTo>
                  <a:cubicBezTo>
                    <a:pt x="1919573" y="94886"/>
                    <a:pt x="1935324" y="77492"/>
                    <a:pt x="1955410" y="71466"/>
                  </a:cubicBezTo>
                  <a:cubicBezTo>
                    <a:pt x="1982731" y="63270"/>
                    <a:pt x="2011846" y="62992"/>
                    <a:pt x="2039816" y="57398"/>
                  </a:cubicBezTo>
                  <a:cubicBezTo>
                    <a:pt x="2058774" y="53606"/>
                    <a:pt x="2077329" y="48020"/>
                    <a:pt x="2096086" y="43331"/>
                  </a:cubicBezTo>
                  <a:cubicBezTo>
                    <a:pt x="2334522" y="50343"/>
                    <a:pt x="2563659" y="51815"/>
                    <a:pt x="2799471" y="71466"/>
                  </a:cubicBezTo>
                  <a:cubicBezTo>
                    <a:pt x="2837146" y="74606"/>
                    <a:pt x="2874395" y="81772"/>
                    <a:pt x="2912013" y="85534"/>
                  </a:cubicBezTo>
                  <a:cubicBezTo>
                    <a:pt x="2968198" y="91152"/>
                    <a:pt x="3024554" y="94912"/>
                    <a:pt x="3080825" y="99601"/>
                  </a:cubicBezTo>
                  <a:cubicBezTo>
                    <a:pt x="3130075" y="111914"/>
                    <a:pt x="3185164" y="127737"/>
                    <a:pt x="3235570" y="127737"/>
                  </a:cubicBezTo>
                  <a:cubicBezTo>
                    <a:pt x="3338840" y="127737"/>
                    <a:pt x="3441896" y="118358"/>
                    <a:pt x="3545059" y="113669"/>
                  </a:cubicBezTo>
                  <a:cubicBezTo>
                    <a:pt x="3559127" y="104291"/>
                    <a:pt x="3572140" y="93095"/>
                    <a:pt x="3587262" y="85534"/>
                  </a:cubicBezTo>
                  <a:cubicBezTo>
                    <a:pt x="3681684" y="38323"/>
                    <a:pt x="3889273" y="83838"/>
                    <a:pt x="3924886" y="85534"/>
                  </a:cubicBezTo>
                  <a:cubicBezTo>
                    <a:pt x="3985513" y="105741"/>
                    <a:pt x="4000323" y="111876"/>
                    <a:pt x="4079631" y="127737"/>
                  </a:cubicBezTo>
                  <a:cubicBezTo>
                    <a:pt x="4103077" y="132426"/>
                    <a:pt x="4126902" y="135513"/>
                    <a:pt x="4149970" y="141804"/>
                  </a:cubicBezTo>
                  <a:cubicBezTo>
                    <a:pt x="4178582" y="149607"/>
                    <a:pt x="4206241" y="160562"/>
                    <a:pt x="4234376" y="169940"/>
                  </a:cubicBezTo>
                  <a:lnTo>
                    <a:pt x="4276579" y="184007"/>
                  </a:lnTo>
                  <a:cubicBezTo>
                    <a:pt x="4290647" y="188696"/>
                    <a:pt x="4306444" y="189849"/>
                    <a:pt x="4318782" y="198075"/>
                  </a:cubicBezTo>
                  <a:cubicBezTo>
                    <a:pt x="4332850" y="207454"/>
                    <a:pt x="4345863" y="218650"/>
                    <a:pt x="4360985" y="226211"/>
                  </a:cubicBezTo>
                  <a:cubicBezTo>
                    <a:pt x="4381162" y="236300"/>
                    <a:pt x="4441436" y="249840"/>
                    <a:pt x="4459459" y="254346"/>
                  </a:cubicBezTo>
                  <a:cubicBezTo>
                    <a:pt x="4473527" y="263724"/>
                    <a:pt x="4486122" y="275821"/>
                    <a:pt x="4501662" y="282481"/>
                  </a:cubicBezTo>
                  <a:cubicBezTo>
                    <a:pt x="4519433" y="290097"/>
                    <a:pt x="4538599" y="296549"/>
                    <a:pt x="4557933" y="296549"/>
                  </a:cubicBezTo>
                  <a:cubicBezTo>
                    <a:pt x="4689315" y="296549"/>
                    <a:pt x="4820530" y="287170"/>
                    <a:pt x="4951828" y="282481"/>
                  </a:cubicBezTo>
                  <a:cubicBezTo>
                    <a:pt x="4970585" y="277792"/>
                    <a:pt x="4989580" y="273970"/>
                    <a:pt x="5008099" y="268414"/>
                  </a:cubicBezTo>
                  <a:cubicBezTo>
                    <a:pt x="5036506" y="259892"/>
                    <a:pt x="5063146" y="244472"/>
                    <a:pt x="5092505" y="240278"/>
                  </a:cubicBezTo>
                  <a:cubicBezTo>
                    <a:pt x="5125330" y="235589"/>
                    <a:pt x="5157970" y="229355"/>
                    <a:pt x="5190979" y="226211"/>
                  </a:cubicBezTo>
                  <a:cubicBezTo>
                    <a:pt x="5256499" y="219971"/>
                    <a:pt x="5322337" y="217609"/>
                    <a:pt x="5387926" y="212143"/>
                  </a:cubicBezTo>
                  <a:cubicBezTo>
                    <a:pt x="5434889" y="208229"/>
                    <a:pt x="5481711" y="202764"/>
                    <a:pt x="5528603" y="198075"/>
                  </a:cubicBezTo>
                  <a:cubicBezTo>
                    <a:pt x="5542671" y="193386"/>
                    <a:pt x="5556548" y="188081"/>
                    <a:pt x="5570806" y="184007"/>
                  </a:cubicBezTo>
                  <a:cubicBezTo>
                    <a:pt x="5589396" y="178696"/>
                    <a:pt x="5609306" y="177556"/>
                    <a:pt x="5627077" y="169940"/>
                  </a:cubicBezTo>
                  <a:cubicBezTo>
                    <a:pt x="5642617" y="163280"/>
                    <a:pt x="5653830" y="148671"/>
                    <a:pt x="5669280" y="141804"/>
                  </a:cubicBezTo>
                  <a:cubicBezTo>
                    <a:pt x="5696381" y="129759"/>
                    <a:pt x="5753686" y="113669"/>
                    <a:pt x="5753686" y="113669"/>
                  </a:cubicBezTo>
                  <a:cubicBezTo>
                    <a:pt x="5763065" y="104291"/>
                    <a:pt x="5770449" y="92358"/>
                    <a:pt x="5781822" y="85534"/>
                  </a:cubicBezTo>
                  <a:cubicBezTo>
                    <a:pt x="5801575" y="73682"/>
                    <a:pt x="5882259" y="58608"/>
                    <a:pt x="5894363" y="57398"/>
                  </a:cubicBezTo>
                  <a:cubicBezTo>
                    <a:pt x="6103655" y="36469"/>
                    <a:pt x="6188042" y="43331"/>
                    <a:pt x="6414868" y="43331"/>
                  </a:cubicBezTo>
                </a:path>
              </a:pathLst>
            </a:custGeom>
            <a:noFill/>
            <a:ln w="92075">
              <a:solidFill>
                <a:srgbClr val="FFFF0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8" name="Connector: Curved 27">
              <a:extLst>
                <a:ext uri="{FF2B5EF4-FFF2-40B4-BE49-F238E27FC236}">
                  <a16:creationId xmlns:a16="http://schemas.microsoft.com/office/drawing/2014/main" id="{C394C785-892C-4BDE-9037-B1D5E547DD3A}"/>
                </a:ext>
              </a:extLst>
            </p:cNvPr>
            <p:cNvCxnSpPr/>
            <p:nvPr/>
          </p:nvCxnSpPr>
          <p:spPr>
            <a:xfrm flipV="1">
              <a:off x="2242411" y="2989102"/>
              <a:ext cx="7571288" cy="109182"/>
            </a:xfrm>
            <a:prstGeom prst="curvedConnector3">
              <a:avLst/>
            </a:prstGeom>
            <a:ln w="104775">
              <a:solidFill>
                <a:srgbClr val="FFFF00">
                  <a:alpha val="50000"/>
                </a:srgbClr>
              </a:solidFill>
            </a:ln>
            <a:effectLst>
              <a:softEdge rad="12700"/>
            </a:effectLst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Connector: Curved 28">
              <a:extLst>
                <a:ext uri="{FF2B5EF4-FFF2-40B4-BE49-F238E27FC236}">
                  <a16:creationId xmlns:a16="http://schemas.microsoft.com/office/drawing/2014/main" id="{C7EFBE3B-D585-4F3C-A903-353F32AA616A}"/>
                </a:ext>
              </a:extLst>
            </p:cNvPr>
            <p:cNvCxnSpPr/>
            <p:nvPr/>
          </p:nvCxnSpPr>
          <p:spPr>
            <a:xfrm flipV="1">
              <a:off x="2327793" y="3252634"/>
              <a:ext cx="7571288" cy="109182"/>
            </a:xfrm>
            <a:prstGeom prst="curvedConnector3">
              <a:avLst/>
            </a:prstGeom>
            <a:ln w="104775">
              <a:solidFill>
                <a:srgbClr val="FFFF00">
                  <a:alpha val="50000"/>
                </a:srgbClr>
              </a:solidFill>
            </a:ln>
            <a:effectLst>
              <a:softEdge rad="12700"/>
            </a:effectLst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Connector: Curved 29">
              <a:extLst>
                <a:ext uri="{FF2B5EF4-FFF2-40B4-BE49-F238E27FC236}">
                  <a16:creationId xmlns:a16="http://schemas.microsoft.com/office/drawing/2014/main" id="{4EAED46D-0152-4F70-92EC-C71A4A9E81C7}"/>
                </a:ext>
              </a:extLst>
            </p:cNvPr>
            <p:cNvCxnSpPr/>
            <p:nvPr/>
          </p:nvCxnSpPr>
          <p:spPr>
            <a:xfrm flipV="1">
              <a:off x="2327793" y="3406645"/>
              <a:ext cx="7571288" cy="109182"/>
            </a:xfrm>
            <a:prstGeom prst="curvedConnector3">
              <a:avLst/>
            </a:prstGeom>
            <a:ln w="104775">
              <a:solidFill>
                <a:srgbClr val="FFFF00">
                  <a:alpha val="50000"/>
                </a:srgbClr>
              </a:solidFill>
            </a:ln>
            <a:effectLst>
              <a:softEdge rad="12700"/>
            </a:effectLst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1" name="Connector: Curved 30">
              <a:extLst>
                <a:ext uri="{FF2B5EF4-FFF2-40B4-BE49-F238E27FC236}">
                  <a16:creationId xmlns:a16="http://schemas.microsoft.com/office/drawing/2014/main" id="{048DB798-0D35-4E20-967A-51067F56F4B6}"/>
                </a:ext>
              </a:extLst>
            </p:cNvPr>
            <p:cNvCxnSpPr/>
            <p:nvPr/>
          </p:nvCxnSpPr>
          <p:spPr>
            <a:xfrm flipV="1">
              <a:off x="2242411" y="5082270"/>
              <a:ext cx="7571288" cy="109182"/>
            </a:xfrm>
            <a:prstGeom prst="curvedConnector3">
              <a:avLst/>
            </a:prstGeom>
            <a:ln w="104775">
              <a:solidFill>
                <a:srgbClr val="FFFF00">
                  <a:alpha val="50000"/>
                </a:srgbClr>
              </a:solidFill>
            </a:ln>
            <a:effectLst>
              <a:softEdge rad="12700"/>
            </a:effectLst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57FAD522-798D-483A-8CED-71C3966CB093}"/>
              </a:ext>
            </a:extLst>
          </p:cNvPr>
          <p:cNvSpPr/>
          <p:nvPr/>
        </p:nvSpPr>
        <p:spPr>
          <a:xfrm>
            <a:off x="3643252" y="188604"/>
            <a:ext cx="4905496" cy="806007"/>
          </a:xfrm>
          <a:prstGeom prst="roundRect">
            <a:avLst/>
          </a:prstGeom>
          <a:solidFill>
            <a:srgbClr val="002060"/>
          </a:solidFill>
          <a:ln w="19050">
            <a:noFill/>
          </a:ln>
          <a:effectLst>
            <a:glow rad="101600">
              <a:srgbClr val="002060">
                <a:alpha val="40000"/>
              </a:srgbClr>
            </a:glow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hreePt" dir="t">
              <a:rot lat="0" lon="0" rev="2400000"/>
            </a:lightRig>
          </a:scene3d>
          <a:sp3d extrusionH="82550" prstMaterial="plastic">
            <a:bevelT w="88900" h="107950"/>
            <a:bevelB prst="angle"/>
            <a:extrusionClr>
              <a:srgbClr val="0033CC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effectLst>
                  <a:outerShdw blurRad="50800" dist="38100" dir="2700000" algn="tl" rotWithShape="0">
                    <a:srgbClr val="FFC000">
                      <a:alpha val="40000"/>
                    </a:srgbClr>
                  </a:outerShdw>
                </a:effectLst>
                <a:latin typeface="Century Schoolbook" panose="02040604050505020304" pitchFamily="18" charset="0"/>
              </a:rPr>
              <a:t>Positive Check-In</a:t>
            </a:r>
          </a:p>
        </p:txBody>
      </p:sp>
    </p:spTree>
    <p:extLst>
      <p:ext uri="{BB962C8B-B14F-4D97-AF65-F5344CB8AC3E}">
        <p14:creationId xmlns:p14="http://schemas.microsoft.com/office/powerpoint/2010/main" val="200838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7">
            <a:extLst>
              <a:ext uri="{FF2B5EF4-FFF2-40B4-BE49-F238E27FC236}">
                <a16:creationId xmlns:a16="http://schemas.microsoft.com/office/drawing/2014/main" id="{07143E6B-61A5-4D52-AAA2-FEEF21E7F48D}"/>
              </a:ext>
            </a:extLst>
          </p:cNvPr>
          <p:cNvSpPr/>
          <p:nvPr/>
        </p:nvSpPr>
        <p:spPr>
          <a:xfrm>
            <a:off x="730397" y="1167566"/>
            <a:ext cx="4784100" cy="15113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Century Schoolbook" panose="02040604050505020304" pitchFamily="18" charset="0"/>
              </a:rPr>
              <a:t>PRELIMS/FINALS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Century Schoolbook" panose="02040604050505020304" pitchFamily="18" charset="0"/>
              </a:rPr>
              <a:t>20 athletes in an 8-lane pool</a:t>
            </a:r>
          </a:p>
          <a:p>
            <a:pPr algn="ctr"/>
            <a:r>
              <a:rPr lang="en-US" sz="2400" dirty="0">
                <a:solidFill>
                  <a:srgbClr val="FFC000"/>
                </a:solidFill>
                <a:latin typeface="Century Schoolbook" panose="02040604050505020304" pitchFamily="18" charset="0"/>
              </a:rPr>
              <a:t>Rule: Top 3 heats circle seeded</a:t>
            </a:r>
          </a:p>
        </p:txBody>
      </p:sp>
      <p:graphicFrame>
        <p:nvGraphicFramePr>
          <p:cNvPr id="26" name="Group 58">
            <a:extLst>
              <a:ext uri="{FF2B5EF4-FFF2-40B4-BE49-F238E27FC236}">
                <a16:creationId xmlns:a16="http://schemas.microsoft.com/office/drawing/2014/main" id="{99474402-5DCD-493A-B1F4-09D620620B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9071865"/>
              </p:ext>
            </p:extLst>
          </p:nvPr>
        </p:nvGraphicFramePr>
        <p:xfrm>
          <a:off x="516405" y="2886075"/>
          <a:ext cx="5212084" cy="3086093"/>
        </p:xfrm>
        <a:graphic>
          <a:graphicData uri="http://schemas.openxmlformats.org/drawingml/2006/table">
            <a:tbl>
              <a:tblPr/>
              <a:tblGrid>
                <a:gridCol w="798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17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17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17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17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17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17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171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171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270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Lane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30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Heat 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</a:rPr>
                        <a:t>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</a:rPr>
                        <a:t>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</a:rPr>
                        <a:t>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</a:rPr>
                        <a:t>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30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Heat 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</a:rPr>
                        <a:t>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</a:rPr>
                        <a:t>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</a:rPr>
                        <a:t>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</a:rPr>
                        <a:t>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</a:rPr>
                        <a:t>Q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30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Heat 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</a:rPr>
                        <a:t>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</a:rPr>
                        <a:t>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</a:rPr>
                        <a:t>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</a:rPr>
                        <a:t>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</a:rPr>
                        <a:t>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</a:rPr>
                        <a:t>J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</a:rPr>
                        <a:t>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8DE4D0B-0B24-46AC-8B7A-742FC58724FF}"/>
              </a:ext>
            </a:extLst>
          </p:cNvPr>
          <p:cNvSpPr/>
          <p:nvPr/>
        </p:nvSpPr>
        <p:spPr>
          <a:xfrm>
            <a:off x="2871596" y="154391"/>
            <a:ext cx="5872354" cy="806007"/>
          </a:xfrm>
          <a:prstGeom prst="roundRect">
            <a:avLst/>
          </a:prstGeom>
          <a:solidFill>
            <a:srgbClr val="002060"/>
          </a:solidFill>
          <a:ln w="19050">
            <a:noFill/>
          </a:ln>
          <a:effectLst>
            <a:glow rad="101600">
              <a:srgbClr val="002060">
                <a:alpha val="40000"/>
              </a:srgbClr>
            </a:glow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hreePt" dir="t">
              <a:rot lat="0" lon="0" rev="2400000"/>
            </a:lightRig>
          </a:scene3d>
          <a:sp3d extrusionH="82550" prstMaterial="plastic">
            <a:bevelT w="88900" h="107950"/>
            <a:bevelB prst="angle"/>
            <a:extrusionClr>
              <a:srgbClr val="0033CC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effectLst>
                  <a:outerShdw blurRad="50800" dist="38100" dir="2700000" algn="tl" rotWithShape="0">
                    <a:srgbClr val="FFC000">
                      <a:alpha val="40000"/>
                    </a:srgbClr>
                  </a:outerShdw>
                </a:effectLst>
                <a:latin typeface="Century Schoolbook" panose="02040604050505020304" pitchFamily="18" charset="0"/>
              </a:rPr>
              <a:t>Seeding Rule Quirks </a:t>
            </a:r>
          </a:p>
        </p:txBody>
      </p:sp>
    </p:spTree>
    <p:extLst>
      <p:ext uri="{BB962C8B-B14F-4D97-AF65-F5344CB8AC3E}">
        <p14:creationId xmlns:p14="http://schemas.microsoft.com/office/powerpoint/2010/main" val="174176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8DE4D0B-0B24-46AC-8B7A-742FC58724FF}"/>
              </a:ext>
            </a:extLst>
          </p:cNvPr>
          <p:cNvSpPr/>
          <p:nvPr/>
        </p:nvSpPr>
        <p:spPr>
          <a:xfrm>
            <a:off x="2871596" y="154391"/>
            <a:ext cx="5872354" cy="806007"/>
          </a:xfrm>
          <a:prstGeom prst="roundRect">
            <a:avLst/>
          </a:prstGeom>
          <a:solidFill>
            <a:srgbClr val="002060"/>
          </a:solidFill>
          <a:ln w="19050">
            <a:noFill/>
          </a:ln>
          <a:effectLst>
            <a:glow rad="101600">
              <a:srgbClr val="002060">
                <a:alpha val="40000"/>
              </a:srgbClr>
            </a:glow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hreePt" dir="t">
              <a:rot lat="0" lon="0" rev="2400000"/>
            </a:lightRig>
          </a:scene3d>
          <a:sp3d extrusionH="82550" prstMaterial="plastic">
            <a:bevelT w="88900" h="107950"/>
            <a:bevelB prst="angle"/>
            <a:extrusionClr>
              <a:srgbClr val="0033CC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effectLst>
                  <a:outerShdw blurRad="50800" dist="38100" dir="2700000" algn="tl" rotWithShape="0">
                    <a:srgbClr val="FFC000">
                      <a:alpha val="40000"/>
                    </a:srgbClr>
                  </a:outerShdw>
                </a:effectLst>
                <a:latin typeface="Century Schoolbook" panose="02040604050505020304" pitchFamily="18" charset="0"/>
              </a:rPr>
              <a:t>Seeding Rule Quirks </a:t>
            </a:r>
          </a:p>
        </p:txBody>
      </p:sp>
      <p:graphicFrame>
        <p:nvGraphicFramePr>
          <p:cNvPr id="6" name="Group 319">
            <a:extLst>
              <a:ext uri="{FF2B5EF4-FFF2-40B4-BE49-F238E27FC236}">
                <a16:creationId xmlns:a16="http://schemas.microsoft.com/office/drawing/2014/main" id="{638811B6-F819-4482-A2E5-38C59971A0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9130755"/>
              </p:ext>
            </p:extLst>
          </p:nvPr>
        </p:nvGraphicFramePr>
        <p:xfrm>
          <a:off x="6137908" y="2886075"/>
          <a:ext cx="5212084" cy="3086093"/>
        </p:xfrm>
        <a:graphic>
          <a:graphicData uri="http://schemas.openxmlformats.org/drawingml/2006/table">
            <a:tbl>
              <a:tblPr/>
              <a:tblGrid>
                <a:gridCol w="805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0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0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07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07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07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07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07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076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838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Lane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40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Heat 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</a:rPr>
                        <a:t>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</a:rPr>
                        <a:t>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</a:rPr>
                        <a:t>Q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40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Heat 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</a:rPr>
                        <a:t>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</a:rPr>
                        <a:t>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</a:rPr>
                        <a:t>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</a:rPr>
                        <a:t>J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</a:rPr>
                        <a:t>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</a:rPr>
                        <a:t>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40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Heat 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</a:rPr>
                        <a:t>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</a:rPr>
                        <a:t>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</a:rPr>
                        <a:t>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</a:rPr>
                        <a:t>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</a:rPr>
                        <a:t>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</a:rPr>
                        <a:t>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628372DC-2925-4016-9883-778F8683FA4F}"/>
              </a:ext>
            </a:extLst>
          </p:cNvPr>
          <p:cNvSpPr/>
          <p:nvPr/>
        </p:nvSpPr>
        <p:spPr>
          <a:xfrm>
            <a:off x="6410234" y="1167566"/>
            <a:ext cx="4667432" cy="15113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Century Schoolbook" panose="02040604050505020304" pitchFamily="18" charset="0"/>
              </a:rPr>
              <a:t>TIMED FINALS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Century Schoolbook" panose="02040604050505020304" pitchFamily="18" charset="0"/>
              </a:rPr>
              <a:t>18 athletes in an 8-lane pool</a:t>
            </a:r>
          </a:p>
          <a:p>
            <a:pPr algn="ctr"/>
            <a:r>
              <a:rPr lang="en-US" sz="2400" dirty="0">
                <a:solidFill>
                  <a:srgbClr val="FFC000"/>
                </a:solidFill>
                <a:latin typeface="Century Schoolbook" panose="02040604050505020304" pitchFamily="18" charset="0"/>
              </a:rPr>
              <a:t>Rule: No less than 3 in a heat</a:t>
            </a:r>
          </a:p>
        </p:txBody>
      </p:sp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DF9E7761-96E8-4788-91D9-E9C3AC4CED0C}"/>
              </a:ext>
            </a:extLst>
          </p:cNvPr>
          <p:cNvSpPr/>
          <p:nvPr/>
        </p:nvSpPr>
        <p:spPr>
          <a:xfrm>
            <a:off x="730397" y="1167566"/>
            <a:ext cx="4784100" cy="15113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Century Schoolbook" panose="02040604050505020304" pitchFamily="18" charset="0"/>
              </a:rPr>
              <a:t>PRELIMS/FINALS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Century Schoolbook" panose="02040604050505020304" pitchFamily="18" charset="0"/>
              </a:rPr>
              <a:t>20 athletes in an 8-lane pool</a:t>
            </a:r>
          </a:p>
          <a:p>
            <a:pPr algn="ctr"/>
            <a:r>
              <a:rPr lang="en-US" sz="2400" dirty="0">
                <a:solidFill>
                  <a:srgbClr val="FFC000"/>
                </a:solidFill>
                <a:latin typeface="Century Schoolbook" panose="02040604050505020304" pitchFamily="18" charset="0"/>
              </a:rPr>
              <a:t>Rule: Top 3 heats circle seeded</a:t>
            </a:r>
          </a:p>
        </p:txBody>
      </p:sp>
      <p:graphicFrame>
        <p:nvGraphicFramePr>
          <p:cNvPr id="10" name="Group 58">
            <a:extLst>
              <a:ext uri="{FF2B5EF4-FFF2-40B4-BE49-F238E27FC236}">
                <a16:creationId xmlns:a16="http://schemas.microsoft.com/office/drawing/2014/main" id="{BE197FAF-E8A2-4F0C-ABC1-EBC6C68AF3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5479458"/>
              </p:ext>
            </p:extLst>
          </p:nvPr>
        </p:nvGraphicFramePr>
        <p:xfrm>
          <a:off x="516405" y="2886075"/>
          <a:ext cx="5212084" cy="3086093"/>
        </p:xfrm>
        <a:graphic>
          <a:graphicData uri="http://schemas.openxmlformats.org/drawingml/2006/table">
            <a:tbl>
              <a:tblPr/>
              <a:tblGrid>
                <a:gridCol w="798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17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17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17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17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17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17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171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171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270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Lane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30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Heat 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</a:rPr>
                        <a:t>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</a:rPr>
                        <a:t>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</a:rPr>
                        <a:t>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</a:rPr>
                        <a:t>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30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Heat 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</a:rPr>
                        <a:t>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</a:rPr>
                        <a:t>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</a:rPr>
                        <a:t>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</a:rPr>
                        <a:t>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</a:rPr>
                        <a:t>Q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30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anose="02040604050505020304" pitchFamily="18" charset="0"/>
                        </a:rPr>
                        <a:t>Heat 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</a:rPr>
                        <a:t>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</a:rPr>
                        <a:t>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</a:rPr>
                        <a:t>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</a:rPr>
                        <a:t>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</a:rPr>
                        <a:t>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</a:rPr>
                        <a:t>J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</a:rPr>
                        <a:t>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374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6283687-3687-4A93-8F01-B3E3886E9BF1}"/>
              </a:ext>
            </a:extLst>
          </p:cNvPr>
          <p:cNvSpPr/>
          <p:nvPr/>
        </p:nvSpPr>
        <p:spPr>
          <a:xfrm>
            <a:off x="620018" y="1724659"/>
            <a:ext cx="3657600" cy="1133856"/>
          </a:xfrm>
          <a:prstGeom prst="roundRect">
            <a:avLst/>
          </a:prstGeom>
          <a:solidFill>
            <a:schemeClr val="accent2"/>
          </a:solidFill>
          <a:ln w="25400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entury Schoolbook" panose="02040604050505020304" pitchFamily="18" charset="0"/>
              </a:rPr>
              <a:t>Heat Sheets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7C9BEE4-90C3-45FC-82AA-A19452811DA3}"/>
              </a:ext>
            </a:extLst>
          </p:cNvPr>
          <p:cNvSpPr/>
          <p:nvPr/>
        </p:nvSpPr>
        <p:spPr>
          <a:xfrm>
            <a:off x="620018" y="3051548"/>
            <a:ext cx="3654193" cy="1137160"/>
          </a:xfrm>
          <a:prstGeom prst="roundRect">
            <a:avLst/>
          </a:prstGeom>
          <a:solidFill>
            <a:schemeClr val="accent2"/>
          </a:solidFill>
          <a:ln w="25400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entury Schoolbook" panose="02040604050505020304" pitchFamily="18" charset="0"/>
              </a:rPr>
              <a:t>Lane Timer Sheets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5AFA1E0-15A8-40E6-AD5F-D3AC85A92627}"/>
              </a:ext>
            </a:extLst>
          </p:cNvPr>
          <p:cNvSpPr/>
          <p:nvPr/>
        </p:nvSpPr>
        <p:spPr>
          <a:xfrm>
            <a:off x="620018" y="4381742"/>
            <a:ext cx="3654193" cy="1133856"/>
          </a:xfrm>
          <a:prstGeom prst="roundRect">
            <a:avLst/>
          </a:prstGeom>
          <a:solidFill>
            <a:schemeClr val="accent2"/>
          </a:solidFill>
          <a:ln w="25400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entury Schoolbook" panose="02040604050505020304" pitchFamily="18" charset="0"/>
              </a:rPr>
              <a:t>Upload to Timing System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F0C9DF5-1653-4E7F-92FD-CB85051EAFC3}"/>
              </a:ext>
            </a:extLst>
          </p:cNvPr>
          <p:cNvSpPr/>
          <p:nvPr/>
        </p:nvSpPr>
        <p:spPr>
          <a:xfrm>
            <a:off x="3643252" y="188604"/>
            <a:ext cx="4905496" cy="806007"/>
          </a:xfrm>
          <a:prstGeom prst="roundRect">
            <a:avLst/>
          </a:prstGeom>
          <a:solidFill>
            <a:srgbClr val="002060"/>
          </a:solidFill>
          <a:ln w="19050">
            <a:noFill/>
          </a:ln>
          <a:effectLst>
            <a:glow rad="101600">
              <a:srgbClr val="002060">
                <a:alpha val="40000"/>
              </a:srgbClr>
            </a:glow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hreePt" dir="t">
              <a:rot lat="0" lon="0" rev="2400000"/>
            </a:lightRig>
          </a:scene3d>
          <a:sp3d extrusionH="82550" prstMaterial="plastic">
            <a:bevelT w="88900" h="107950"/>
            <a:bevelB prst="angle"/>
            <a:extrusionClr>
              <a:srgbClr val="0033CC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effectLst>
                  <a:outerShdw blurRad="50800" dist="38100" dir="2700000" algn="tl" rotWithShape="0">
                    <a:srgbClr val="FFC000">
                      <a:alpha val="40000"/>
                    </a:srgbClr>
                  </a:outerShdw>
                </a:effectLst>
                <a:latin typeface="Century Schoolbook" panose="02040604050505020304" pitchFamily="18" charset="0"/>
              </a:rPr>
              <a:t>Finishing Touches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6F2014-7B9A-4387-A8D0-D3BC692F09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19320" y="1282093"/>
            <a:ext cx="3990218" cy="4987774"/>
          </a:xfrm>
          <a:prstGeom prst="rect">
            <a:avLst/>
          </a:prstGeom>
          <a:ln w="25400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E33663-ECDC-4133-9B83-E4E1DEF3E3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1227" y="2732187"/>
            <a:ext cx="5285162" cy="1988126"/>
          </a:xfrm>
          <a:prstGeom prst="rect">
            <a:avLst/>
          </a:prstGeom>
          <a:ln w="25400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583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device&#10;&#10;Description automatically generated">
            <a:extLst>
              <a:ext uri="{FF2B5EF4-FFF2-40B4-BE49-F238E27FC236}">
                <a16:creationId xmlns:a16="http://schemas.microsoft.com/office/drawing/2014/main" id="{011CAB70-7388-41D1-83E8-544F8C0C621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38" y="1240049"/>
            <a:ext cx="10618723" cy="3736218"/>
          </a:xfrm>
          <a:prstGeom prst="rect">
            <a:avLst/>
          </a:prstGeom>
          <a:ln w="12700">
            <a:solidFill>
              <a:srgbClr val="002060">
                <a:alpha val="10000"/>
              </a:srgb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602AE22-F37A-4B19-8BDB-180F593961A8}"/>
              </a:ext>
            </a:extLst>
          </p:cNvPr>
          <p:cNvSpPr/>
          <p:nvPr/>
        </p:nvSpPr>
        <p:spPr>
          <a:xfrm>
            <a:off x="3770244" y="2325758"/>
            <a:ext cx="4651513" cy="1302026"/>
          </a:xfrm>
          <a:prstGeom prst="roundRect">
            <a:avLst/>
          </a:prstGeom>
          <a:solidFill>
            <a:srgbClr val="002060">
              <a:alpha val="75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entury Schoolbook" panose="02040604050505020304" pitchFamily="18" charset="0"/>
              </a:rPr>
              <a:t>Timing Judge</a:t>
            </a:r>
          </a:p>
        </p:txBody>
      </p:sp>
    </p:spTree>
    <p:extLst>
      <p:ext uri="{BB962C8B-B14F-4D97-AF65-F5344CB8AC3E}">
        <p14:creationId xmlns:p14="http://schemas.microsoft.com/office/powerpoint/2010/main" val="2910473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A3570B0-6469-4D07-A688-C03E71B333C3}"/>
              </a:ext>
            </a:extLst>
          </p:cNvPr>
          <p:cNvSpPr/>
          <p:nvPr/>
        </p:nvSpPr>
        <p:spPr>
          <a:xfrm>
            <a:off x="3449982" y="1350259"/>
            <a:ext cx="1860751" cy="1172463"/>
          </a:xfrm>
          <a:prstGeom prst="roundRect">
            <a:avLst/>
          </a:prstGeom>
          <a:solidFill>
            <a:schemeClr val="accent2"/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Automatic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Timing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4C114A1-410C-47FC-BD76-46B9B9ADE524}"/>
              </a:ext>
            </a:extLst>
          </p:cNvPr>
          <p:cNvSpPr/>
          <p:nvPr/>
        </p:nvSpPr>
        <p:spPr>
          <a:xfrm>
            <a:off x="3449983" y="2576628"/>
            <a:ext cx="1860751" cy="1172463"/>
          </a:xfrm>
          <a:prstGeom prst="roundRect">
            <a:avLst/>
          </a:prstGeom>
          <a:solidFill>
            <a:schemeClr val="accent2"/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Semi-Automatic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Timing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32C1898-712B-4D82-93E1-BD5B5D1B2088}"/>
              </a:ext>
            </a:extLst>
          </p:cNvPr>
          <p:cNvSpPr/>
          <p:nvPr/>
        </p:nvSpPr>
        <p:spPr>
          <a:xfrm>
            <a:off x="3449983" y="3802997"/>
            <a:ext cx="1860751" cy="1172463"/>
          </a:xfrm>
          <a:prstGeom prst="roundRect">
            <a:avLst/>
          </a:prstGeom>
          <a:solidFill>
            <a:schemeClr val="accent2"/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Manual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Timing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543103C-FA86-46C3-8632-13991E5F8E32}"/>
              </a:ext>
            </a:extLst>
          </p:cNvPr>
          <p:cNvSpPr/>
          <p:nvPr/>
        </p:nvSpPr>
        <p:spPr>
          <a:xfrm>
            <a:off x="3449982" y="5029366"/>
            <a:ext cx="1860751" cy="1172463"/>
          </a:xfrm>
          <a:prstGeom prst="roundRect">
            <a:avLst/>
          </a:prstGeom>
          <a:solidFill>
            <a:schemeClr val="accent2"/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Order of Finish</a:t>
            </a:r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C74A0021-0552-400B-818E-2268ED08BF8A}"/>
              </a:ext>
            </a:extLst>
          </p:cNvPr>
          <p:cNvSpPr/>
          <p:nvPr/>
        </p:nvSpPr>
        <p:spPr>
          <a:xfrm>
            <a:off x="5898627" y="1350259"/>
            <a:ext cx="2954840" cy="4851569"/>
          </a:xfrm>
          <a:prstGeom prst="downArrow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48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6200000" scaled="1"/>
            <a:tileRect/>
          </a:grad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Timing systems are ranked by accuracy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F557B04-2261-44D1-BB84-7C4DEA9F1804}"/>
              </a:ext>
            </a:extLst>
          </p:cNvPr>
          <p:cNvSpPr/>
          <p:nvPr/>
        </p:nvSpPr>
        <p:spPr>
          <a:xfrm>
            <a:off x="2900149" y="188604"/>
            <a:ext cx="6391702" cy="806007"/>
          </a:xfrm>
          <a:prstGeom prst="roundRect">
            <a:avLst/>
          </a:prstGeom>
          <a:solidFill>
            <a:srgbClr val="002060"/>
          </a:solidFill>
          <a:ln w="19050">
            <a:noFill/>
          </a:ln>
          <a:effectLst>
            <a:glow rad="101600">
              <a:srgbClr val="002060">
                <a:alpha val="40000"/>
              </a:srgbClr>
            </a:glow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hreePt" dir="t">
              <a:rot lat="0" lon="0" rev="2400000"/>
            </a:lightRig>
          </a:scene3d>
          <a:sp3d extrusionH="82550" prstMaterial="plastic">
            <a:bevelT w="88900" h="107950"/>
            <a:bevelB prst="angle"/>
            <a:extrusionClr>
              <a:srgbClr val="0033CC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effectLst>
                  <a:outerShdw blurRad="50800" dist="38100" dir="2700000" algn="tl" rotWithShape="0">
                    <a:srgbClr val="FFC000">
                      <a:alpha val="40000"/>
                    </a:srgbClr>
                  </a:outerShdw>
                </a:effectLst>
                <a:latin typeface="Century Schoolbook" panose="02040604050505020304" pitchFamily="18" charset="0"/>
              </a:rPr>
              <a:t>Where Times Come From</a:t>
            </a:r>
          </a:p>
        </p:txBody>
      </p:sp>
      <p:pic>
        <p:nvPicPr>
          <p:cNvPr id="9" name="Graphic 8" descr="Magnifying glass">
            <a:extLst>
              <a:ext uri="{FF2B5EF4-FFF2-40B4-BE49-F238E27FC236}">
                <a16:creationId xmlns:a16="http://schemas.microsoft.com/office/drawing/2014/main" id="{12854A22-7732-4D9A-877A-7057E06862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427702">
            <a:off x="265054" y="15303"/>
            <a:ext cx="6358666" cy="6358666"/>
          </a:xfrm>
          <a:prstGeom prst="rect">
            <a:avLst/>
          </a:prstGeom>
          <a:scene3d>
            <a:camera prst="orthographicFront"/>
            <a:lightRig rig="threePt" dir="t">
              <a:rot lat="0" lon="0" rev="2400000"/>
            </a:lightRig>
          </a:scene3d>
          <a:sp3d>
            <a:bevelT w="0" h="0"/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6E72408-0A61-4D67-8E78-7CBECF21FCD6}"/>
              </a:ext>
            </a:extLst>
          </p:cNvPr>
          <p:cNvSpPr txBox="1"/>
          <p:nvPr/>
        </p:nvSpPr>
        <p:spPr>
          <a:xfrm>
            <a:off x="8370277" y="2844225"/>
            <a:ext cx="3682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entury Schoolbook" panose="02040604050505020304" pitchFamily="18" charset="0"/>
              </a:rPr>
              <a:t>You’re a detective!</a:t>
            </a:r>
          </a:p>
        </p:txBody>
      </p:sp>
    </p:spTree>
    <p:extLst>
      <p:ext uri="{BB962C8B-B14F-4D97-AF65-F5344CB8AC3E}">
        <p14:creationId xmlns:p14="http://schemas.microsoft.com/office/powerpoint/2010/main" val="200565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6024D608-20B4-45A9-B705-AC3A48D1F39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811" y="1229955"/>
            <a:ext cx="6514485" cy="3480051"/>
          </a:xfrm>
          <a:prstGeom prst="rect">
            <a:avLst/>
          </a:prstGeom>
          <a:ln w="25400">
            <a:solidFill>
              <a:srgbClr val="002060">
                <a:alpha val="5000"/>
              </a:srgbClr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  <a:softEdge rad="31750"/>
          </a:effectLst>
        </p:spPr>
      </p:pic>
      <p:pic>
        <p:nvPicPr>
          <p:cNvPr id="5" name="Picture 4" descr="A picture containing building, water, swimming, boat&#10;&#10;Description automatically generated">
            <a:extLst>
              <a:ext uri="{FF2B5EF4-FFF2-40B4-BE49-F238E27FC236}">
                <a16:creationId xmlns:a16="http://schemas.microsoft.com/office/drawing/2014/main" id="{4A6F8ECC-3218-45D3-BB7C-1C34E933D2E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086" y="2363386"/>
            <a:ext cx="5835452" cy="3883228"/>
          </a:xfrm>
          <a:prstGeom prst="rect">
            <a:avLst/>
          </a:prstGeom>
          <a:ln w="25400">
            <a:solidFill>
              <a:srgbClr val="002060">
                <a:alpha val="6000"/>
              </a:srgbClr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  <a:softEdge rad="31750"/>
          </a:effectLst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29EE25B-22C1-4B85-8B07-1122CDC4705B}"/>
              </a:ext>
            </a:extLst>
          </p:cNvPr>
          <p:cNvSpPr txBox="1">
            <a:spLocks/>
          </p:cNvSpPr>
          <p:nvPr/>
        </p:nvSpPr>
        <p:spPr>
          <a:xfrm>
            <a:off x="931175" y="1625120"/>
            <a:ext cx="10329650" cy="33202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0099"/>
                </a:solidFill>
                <a:latin typeface="Century Schoolbook" panose="02040604050505020304" pitchFamily="18" charset="0"/>
              </a:rPr>
              <a:t>Primary timing systems </a:t>
            </a:r>
            <a:r>
              <a:rPr lang="en-US" sz="40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entury Schoolbook" panose="02040604050505020304" pitchFamily="18" charset="0"/>
              </a:rPr>
              <a:t>presumed correct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0099"/>
                </a:solidFill>
                <a:latin typeface="Century Schoolbook" panose="02040604050505020304" pitchFamily="18" charset="0"/>
              </a:rPr>
              <a:t>Heat malfunctions –</a:t>
            </a:r>
            <a:r>
              <a:rPr lang="en-US" sz="4000" dirty="0">
                <a:solidFill>
                  <a:srgbClr val="0033CC"/>
                </a:solidFill>
                <a:latin typeface="Century Schoolbook" panose="02040604050505020304" pitchFamily="18" charset="0"/>
              </a:rPr>
              <a:t> </a:t>
            </a:r>
            <a:r>
              <a:rPr lang="en-US" sz="4000" dirty="0">
                <a:solidFill>
                  <a:srgbClr val="FFC000"/>
                </a:solidFill>
                <a:latin typeface="Century Schoolbook" panose="02040604050505020304" pitchFamily="18" charset="0"/>
              </a:rPr>
              <a:t>late system start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0099"/>
                </a:solidFill>
                <a:latin typeface="Century Schoolbook" panose="02040604050505020304" pitchFamily="18" charset="0"/>
              </a:rPr>
              <a:t>Lane Malfunctions – </a:t>
            </a:r>
            <a:r>
              <a:rPr lang="en-US" sz="4000" dirty="0">
                <a:solidFill>
                  <a:srgbClr val="FFC000"/>
                </a:solidFill>
                <a:latin typeface="Century Schoolbook" panose="02040604050505020304" pitchFamily="18" charset="0"/>
              </a:rPr>
              <a:t>bad pad/touch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0099"/>
                </a:solidFill>
                <a:latin typeface="Century Schoolbook" panose="02040604050505020304" pitchFamily="18" charset="0"/>
              </a:rPr>
              <a:t>Don’t change time without a good reason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0099"/>
                </a:solidFill>
                <a:latin typeface="Century Schoolbook" panose="02040604050505020304" pitchFamily="18" charset="0"/>
              </a:rPr>
              <a:t>“.30 seconds or greater”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ABE40BB-1420-4B46-BEBA-D9D7ACB5F3E0}"/>
              </a:ext>
            </a:extLst>
          </p:cNvPr>
          <p:cNvSpPr/>
          <p:nvPr/>
        </p:nvSpPr>
        <p:spPr>
          <a:xfrm>
            <a:off x="3251842" y="188604"/>
            <a:ext cx="5688317" cy="806007"/>
          </a:xfrm>
          <a:prstGeom prst="roundRect">
            <a:avLst/>
          </a:prstGeom>
          <a:solidFill>
            <a:srgbClr val="002060"/>
          </a:solidFill>
          <a:ln w="19050">
            <a:noFill/>
          </a:ln>
          <a:effectLst>
            <a:glow rad="101600">
              <a:srgbClr val="002060">
                <a:alpha val="40000"/>
              </a:srgbClr>
            </a:glow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hreePt" dir="t">
              <a:rot lat="0" lon="0" rev="2400000"/>
            </a:lightRig>
          </a:scene3d>
          <a:sp3d extrusionH="82550" prstMaterial="plastic">
            <a:bevelT w="88900" h="107950"/>
            <a:bevelB prst="angle"/>
            <a:extrusionClr>
              <a:srgbClr val="0033CC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effectLst>
                  <a:outerShdw blurRad="50800" dist="38100" dir="2700000" algn="tl" rotWithShape="0">
                    <a:srgbClr val="FFC000">
                      <a:alpha val="40000"/>
                    </a:srgbClr>
                  </a:outerShdw>
                </a:effectLst>
                <a:latin typeface="Century Schoolbook" panose="02040604050505020304" pitchFamily="18" charset="0"/>
              </a:rPr>
              <a:t>Timing Judge Basics</a:t>
            </a:r>
          </a:p>
        </p:txBody>
      </p:sp>
    </p:spTree>
    <p:extLst>
      <p:ext uri="{BB962C8B-B14F-4D97-AF65-F5344CB8AC3E}">
        <p14:creationId xmlns:p14="http://schemas.microsoft.com/office/powerpoint/2010/main" val="361040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4">
            <a:extLst>
              <a:ext uri="{FF2B5EF4-FFF2-40B4-BE49-F238E27FC236}">
                <a16:creationId xmlns:a16="http://schemas.microsoft.com/office/drawing/2014/main" id="{C59F35CF-E78C-4AD1-9482-FAFD11C56CBF}"/>
              </a:ext>
            </a:extLst>
          </p:cNvPr>
          <p:cNvSpPr txBox="1">
            <a:spLocks/>
          </p:cNvSpPr>
          <p:nvPr/>
        </p:nvSpPr>
        <p:spPr>
          <a:xfrm>
            <a:off x="288234" y="1311966"/>
            <a:ext cx="5388485" cy="45595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99"/>
                </a:solidFill>
                <a:latin typeface="Century Schoolbook" panose="02040604050505020304" pitchFamily="18" charset="0"/>
              </a:rPr>
              <a:t>Webinar housekeeping</a:t>
            </a:r>
          </a:p>
          <a:p>
            <a:pPr marL="914400" lvl="1" indent="-457200" algn="l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latin typeface="Century Schoolbook" panose="02040604050505020304" pitchFamily="18" charset="0"/>
              </a:rPr>
              <a:t>Monitor your audio</a:t>
            </a:r>
          </a:p>
          <a:p>
            <a:pPr marL="914400" lvl="1" indent="-457200" algn="l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latin typeface="Century Schoolbook" panose="02040604050505020304" pitchFamily="18" charset="0"/>
              </a:rPr>
              <a:t>Keep video active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99"/>
                </a:solidFill>
                <a:latin typeface="Century Schoolbook" panose="02040604050505020304" pitchFamily="18" charset="0"/>
              </a:rPr>
              <a:t>Introductions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entury Schoolbook" panose="02040604050505020304" pitchFamily="18" charset="0"/>
              </a:rPr>
              <a:t>Name and Club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entury Schoolbook" panose="02040604050505020304" pitchFamily="18" charset="0"/>
              </a:rPr>
              <a:t>Children who swim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entury Schoolbook" panose="02040604050505020304" pitchFamily="18" charset="0"/>
              </a:rPr>
              <a:t>Why are you becoming an Admin Official?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entury Schoolbook" panose="02040604050505020304" pitchFamily="18" charset="0"/>
              </a:rPr>
              <a:t>Your goals for today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C4E9F3AF-A954-4985-A537-D47B11847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134" y="1431365"/>
            <a:ext cx="4427415" cy="3320561"/>
          </a:xfrm>
          <a:prstGeom prst="rect">
            <a:avLst/>
          </a:prstGeom>
          <a:ln w="25400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A57759-479E-4229-BE42-CC58C9CC8C44}"/>
              </a:ext>
            </a:extLst>
          </p:cNvPr>
          <p:cNvSpPr/>
          <p:nvPr/>
        </p:nvSpPr>
        <p:spPr>
          <a:xfrm>
            <a:off x="288234" y="156115"/>
            <a:ext cx="3314287" cy="806007"/>
          </a:xfrm>
          <a:prstGeom prst="roundRect">
            <a:avLst/>
          </a:prstGeom>
          <a:solidFill>
            <a:srgbClr val="002060"/>
          </a:solidFill>
          <a:ln w="19050">
            <a:noFill/>
          </a:ln>
          <a:effectLst>
            <a:glow rad="101600">
              <a:srgbClr val="002060">
                <a:alpha val="40000"/>
              </a:srgbClr>
            </a:glow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hreePt" dir="t">
              <a:rot lat="0" lon="0" rev="2400000"/>
            </a:lightRig>
          </a:scene3d>
          <a:sp3d extrusionH="82550" prstMaterial="plastic">
            <a:bevelT w="88900" h="107950"/>
            <a:bevelB prst="angle"/>
            <a:extrusionClr>
              <a:srgbClr val="0033CC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FFC000">
                      <a:alpha val="40000"/>
                    </a:srgbClr>
                  </a:outerShdw>
                </a:effectLst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29644180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4">
            <a:extLst>
              <a:ext uri="{FF2B5EF4-FFF2-40B4-BE49-F238E27FC236}">
                <a16:creationId xmlns:a16="http://schemas.microsoft.com/office/drawing/2014/main" id="{86F03FF4-5897-4038-A4FF-8D048D3A17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5275111"/>
              </p:ext>
            </p:extLst>
          </p:nvPr>
        </p:nvGraphicFramePr>
        <p:xfrm>
          <a:off x="3648287" y="1682012"/>
          <a:ext cx="7854205" cy="3493977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777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1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13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13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13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13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376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817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805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dirty="0">
                          <a:latin typeface="Century Schoolbook" panose="02040604050505020304" pitchFamily="18" charset="0"/>
                        </a:rPr>
                        <a:t>Lane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dirty="0">
                          <a:latin typeface="Century Schoolbook" panose="02040604050505020304" pitchFamily="18" charset="0"/>
                        </a:rPr>
                        <a:t>Pad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dirty="0">
                          <a:latin typeface="Century Schoolbook" panose="02040604050505020304" pitchFamily="18" charset="0"/>
                        </a:rPr>
                        <a:t>Button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dirty="0">
                          <a:latin typeface="Century Schoolbook" panose="02040604050505020304" pitchFamily="18" charset="0"/>
                        </a:rPr>
                        <a:t>Watch 1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dirty="0">
                          <a:latin typeface="Century Schoolbook" panose="02040604050505020304" pitchFamily="18" charset="0"/>
                        </a:rPr>
                        <a:t>Watch 2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dirty="0">
                          <a:latin typeface="Century Schoolbook" panose="02040604050505020304" pitchFamily="18" charset="0"/>
                        </a:rPr>
                        <a:t>Avg Watch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dirty="0">
                          <a:latin typeface="Century Schoolbook" panose="02040604050505020304" pitchFamily="18" charset="0"/>
                        </a:rPr>
                        <a:t>Diff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dirty="0">
                          <a:latin typeface="Century Schoolbook" panose="02040604050505020304" pitchFamily="18" charset="0"/>
                        </a:rPr>
                        <a:t>Official</a:t>
                      </a:r>
                      <a:r>
                        <a:rPr lang="en-US" sz="1100" baseline="0" dirty="0">
                          <a:latin typeface="Century Schoolbook" panose="02040604050505020304" pitchFamily="18" charset="0"/>
                        </a:rPr>
                        <a:t> Time</a:t>
                      </a:r>
                      <a:endParaRPr lang="en-US" sz="1100" dirty="0">
                        <a:latin typeface="Century Schoolbook" panose="02040604050505020304" pitchFamily="18" charset="0"/>
                      </a:endParaRP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2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1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2:17.24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2:17.45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800" dirty="0">
                        <a:latin typeface="Century Schoolbook" panose="02040604050505020304" pitchFamily="18" charset="0"/>
                      </a:endParaRP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800" dirty="0">
                        <a:latin typeface="Century Schoolbook" panose="02040604050505020304" pitchFamily="18" charset="0"/>
                      </a:endParaRP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800" dirty="0">
                        <a:latin typeface="Century Schoolbook" panose="02040604050505020304" pitchFamily="18" charset="0"/>
                      </a:endParaRP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800" dirty="0">
                        <a:latin typeface="Century Schoolbook" panose="02040604050505020304" pitchFamily="18" charset="0"/>
                      </a:endParaRP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800" dirty="0">
                        <a:solidFill>
                          <a:srgbClr val="C00000"/>
                        </a:solidFill>
                        <a:latin typeface="Century Schoolbook" panose="02040604050505020304" pitchFamily="18" charset="0"/>
                      </a:endParaRPr>
                    </a:p>
                  </a:txBody>
                  <a:tcPr marL="96006" marR="96006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2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2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1:56.99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1:57.13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800" dirty="0">
                        <a:latin typeface="Century Schoolbook" panose="02040604050505020304" pitchFamily="18" charset="0"/>
                      </a:endParaRP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800" dirty="0">
                        <a:latin typeface="Century Schoolbook" panose="02040604050505020304" pitchFamily="18" charset="0"/>
                      </a:endParaRP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800" dirty="0">
                        <a:latin typeface="Century Schoolbook" panose="02040604050505020304" pitchFamily="18" charset="0"/>
                      </a:endParaRP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800" dirty="0">
                        <a:latin typeface="Century Schoolbook" panose="02040604050505020304" pitchFamily="18" charset="0"/>
                      </a:endParaRP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800" dirty="0">
                        <a:solidFill>
                          <a:srgbClr val="C00000"/>
                        </a:solidFill>
                        <a:latin typeface="Century Schoolbook" panose="02040604050505020304" pitchFamily="18" charset="0"/>
                      </a:endParaRPr>
                    </a:p>
                  </a:txBody>
                  <a:tcPr marL="96006" marR="96006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2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3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1:57.38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1:57.45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800" dirty="0">
                        <a:latin typeface="Century Schoolbook" panose="02040604050505020304" pitchFamily="18" charset="0"/>
                      </a:endParaRP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800" dirty="0">
                        <a:latin typeface="Century Schoolbook" panose="02040604050505020304" pitchFamily="18" charset="0"/>
                      </a:endParaRP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800" dirty="0">
                        <a:latin typeface="Century Schoolbook" panose="02040604050505020304" pitchFamily="18" charset="0"/>
                      </a:endParaRP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800" dirty="0">
                        <a:latin typeface="Century Schoolbook" panose="02040604050505020304" pitchFamily="18" charset="0"/>
                      </a:endParaRP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800" dirty="0">
                        <a:solidFill>
                          <a:srgbClr val="C00000"/>
                        </a:solidFill>
                        <a:latin typeface="Century Schoolbook" panose="02040604050505020304" pitchFamily="18" charset="0"/>
                      </a:endParaRPr>
                    </a:p>
                  </a:txBody>
                  <a:tcPr marL="96006" marR="96006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2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4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2:13.32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2:13.60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800" dirty="0">
                        <a:latin typeface="Century Schoolbook" panose="02040604050505020304" pitchFamily="18" charset="0"/>
                      </a:endParaRP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800" dirty="0">
                        <a:latin typeface="Century Schoolbook" panose="02040604050505020304" pitchFamily="18" charset="0"/>
                      </a:endParaRP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800" dirty="0">
                        <a:latin typeface="Century Schoolbook" panose="02040604050505020304" pitchFamily="18" charset="0"/>
                      </a:endParaRP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800" dirty="0">
                        <a:latin typeface="Century Schoolbook" panose="02040604050505020304" pitchFamily="18" charset="0"/>
                      </a:endParaRP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800" dirty="0">
                        <a:solidFill>
                          <a:srgbClr val="C00000"/>
                        </a:solidFill>
                        <a:latin typeface="Century Schoolbook" panose="02040604050505020304" pitchFamily="18" charset="0"/>
                      </a:endParaRPr>
                    </a:p>
                  </a:txBody>
                  <a:tcPr marL="96006" marR="96006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2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5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2:13.39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2:13.53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800" dirty="0">
                        <a:latin typeface="Century Schoolbook" panose="02040604050505020304" pitchFamily="18" charset="0"/>
                      </a:endParaRP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800" dirty="0">
                        <a:latin typeface="Century Schoolbook" panose="02040604050505020304" pitchFamily="18" charset="0"/>
                      </a:endParaRP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800" dirty="0">
                        <a:latin typeface="Century Schoolbook" panose="02040604050505020304" pitchFamily="18" charset="0"/>
                      </a:endParaRP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800" dirty="0">
                        <a:latin typeface="Century Schoolbook" panose="02040604050505020304" pitchFamily="18" charset="0"/>
                      </a:endParaRP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800" dirty="0">
                        <a:solidFill>
                          <a:srgbClr val="C00000"/>
                        </a:solidFill>
                        <a:latin typeface="Century Schoolbook" panose="02040604050505020304" pitchFamily="18" charset="0"/>
                      </a:endParaRPr>
                    </a:p>
                  </a:txBody>
                  <a:tcPr marL="96006" marR="96006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22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6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2:23.73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2:23.94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800" dirty="0">
                        <a:latin typeface="Century Schoolbook" panose="02040604050505020304" pitchFamily="18" charset="0"/>
                      </a:endParaRP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800" dirty="0">
                        <a:latin typeface="Century Schoolbook" panose="02040604050505020304" pitchFamily="18" charset="0"/>
                      </a:endParaRP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800" dirty="0">
                        <a:latin typeface="Century Schoolbook" panose="02040604050505020304" pitchFamily="18" charset="0"/>
                      </a:endParaRP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800" dirty="0">
                        <a:latin typeface="Century Schoolbook" panose="02040604050505020304" pitchFamily="18" charset="0"/>
                      </a:endParaRP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800" dirty="0">
                        <a:solidFill>
                          <a:srgbClr val="C00000"/>
                        </a:solidFill>
                        <a:latin typeface="Century Schoolbook" panose="02040604050505020304" pitchFamily="18" charset="0"/>
                      </a:endParaRPr>
                    </a:p>
                  </a:txBody>
                  <a:tcPr marL="96006" marR="96006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16C24A8B-5303-4594-AD18-1C728B2BC342}"/>
              </a:ext>
            </a:extLst>
          </p:cNvPr>
          <p:cNvSpPr txBox="1">
            <a:spLocks/>
          </p:cNvSpPr>
          <p:nvPr/>
        </p:nvSpPr>
        <p:spPr>
          <a:xfrm>
            <a:off x="122542" y="1828367"/>
            <a:ext cx="3398580" cy="32012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rgbClr val="000099"/>
                </a:solidFill>
                <a:latin typeface="Century Schoolbook" panose="02040604050505020304" pitchFamily="18" charset="0"/>
              </a:rPr>
              <a:t>What the computer sees.</a:t>
            </a:r>
          </a:p>
          <a:p>
            <a:endParaRPr lang="en-US" sz="3600" dirty="0">
              <a:solidFill>
                <a:srgbClr val="000099"/>
              </a:solidFill>
              <a:latin typeface="Century Schoolbook" panose="02040604050505020304" pitchFamily="18" charset="0"/>
            </a:endParaRPr>
          </a:p>
          <a:p>
            <a:r>
              <a:rPr lang="en-US" sz="3600" dirty="0">
                <a:solidFill>
                  <a:srgbClr val="000099"/>
                </a:solidFill>
                <a:latin typeface="Century Schoolbook" panose="02040604050505020304" pitchFamily="18" charset="0"/>
              </a:rPr>
              <a:t>How do you know what (</a:t>
            </a:r>
            <a:r>
              <a:rPr lang="en-US" sz="3600" i="1" dirty="0">
                <a:solidFill>
                  <a:srgbClr val="000099"/>
                </a:solidFill>
                <a:latin typeface="Century Schoolbook" panose="02040604050505020304" pitchFamily="18" charset="0"/>
              </a:rPr>
              <a:t>if anything</a:t>
            </a:r>
            <a:r>
              <a:rPr lang="en-US" sz="3600" dirty="0">
                <a:solidFill>
                  <a:srgbClr val="000099"/>
                </a:solidFill>
                <a:latin typeface="Century Schoolbook" panose="02040604050505020304" pitchFamily="18" charset="0"/>
              </a:rPr>
              <a:t>) is wrong?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D847B845-BCE6-4C83-9C97-B69FCBA84604}"/>
              </a:ext>
            </a:extLst>
          </p:cNvPr>
          <p:cNvSpPr/>
          <p:nvPr/>
        </p:nvSpPr>
        <p:spPr>
          <a:xfrm>
            <a:off x="3649179" y="188604"/>
            <a:ext cx="4893642" cy="806007"/>
          </a:xfrm>
          <a:prstGeom prst="roundRect">
            <a:avLst/>
          </a:prstGeom>
          <a:solidFill>
            <a:srgbClr val="002060"/>
          </a:solidFill>
          <a:ln w="19050">
            <a:noFill/>
          </a:ln>
          <a:effectLst>
            <a:glow rad="101600">
              <a:srgbClr val="002060">
                <a:alpha val="40000"/>
              </a:srgbClr>
            </a:glow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hreePt" dir="t">
              <a:rot lat="0" lon="0" rev="2400000"/>
            </a:lightRig>
          </a:scene3d>
          <a:sp3d extrusionH="82550" prstMaterial="plastic">
            <a:bevelT w="88900" h="107950"/>
            <a:bevelB prst="angle"/>
            <a:extrusionClr>
              <a:srgbClr val="0033CC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effectLst>
                  <a:outerShdw blurRad="50800" dist="38100" dir="2700000" algn="tl" rotWithShape="0">
                    <a:srgbClr val="FFC000">
                      <a:alpha val="40000"/>
                    </a:srgbClr>
                  </a:outerShdw>
                </a:effectLst>
                <a:latin typeface="Century Schoolbook" panose="02040604050505020304" pitchFamily="18" charset="0"/>
              </a:rPr>
              <a:t>Heat Malfunction</a:t>
            </a:r>
          </a:p>
        </p:txBody>
      </p:sp>
    </p:spTree>
    <p:extLst>
      <p:ext uri="{BB962C8B-B14F-4D97-AF65-F5344CB8AC3E}">
        <p14:creationId xmlns:p14="http://schemas.microsoft.com/office/powerpoint/2010/main" val="117135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4">
            <a:extLst>
              <a:ext uri="{FF2B5EF4-FFF2-40B4-BE49-F238E27FC236}">
                <a16:creationId xmlns:a16="http://schemas.microsoft.com/office/drawing/2014/main" id="{86F03FF4-5897-4038-A4FF-8D048D3A17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9584058"/>
              </p:ext>
            </p:extLst>
          </p:nvPr>
        </p:nvGraphicFramePr>
        <p:xfrm>
          <a:off x="689505" y="1332300"/>
          <a:ext cx="7854205" cy="4193401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777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1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13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13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13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13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376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817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805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dirty="0">
                          <a:latin typeface="Century Schoolbook" panose="02040604050505020304" pitchFamily="18" charset="0"/>
                        </a:rPr>
                        <a:t>Lane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dirty="0">
                          <a:latin typeface="Century Schoolbook" panose="02040604050505020304" pitchFamily="18" charset="0"/>
                        </a:rPr>
                        <a:t>Pad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dirty="0">
                          <a:latin typeface="Century Schoolbook" panose="02040604050505020304" pitchFamily="18" charset="0"/>
                        </a:rPr>
                        <a:t>Button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dirty="0">
                          <a:latin typeface="Century Schoolbook" panose="02040604050505020304" pitchFamily="18" charset="0"/>
                        </a:rPr>
                        <a:t>Watch 1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dirty="0">
                          <a:latin typeface="Century Schoolbook" panose="02040604050505020304" pitchFamily="18" charset="0"/>
                        </a:rPr>
                        <a:t>Watch 2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dirty="0">
                          <a:latin typeface="Century Schoolbook" panose="02040604050505020304" pitchFamily="18" charset="0"/>
                        </a:rPr>
                        <a:t>Avg Watch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dirty="0">
                          <a:latin typeface="Century Schoolbook" panose="02040604050505020304" pitchFamily="18" charset="0"/>
                        </a:rPr>
                        <a:t>Diff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dirty="0">
                          <a:latin typeface="Century Schoolbook" panose="02040604050505020304" pitchFamily="18" charset="0"/>
                        </a:rPr>
                        <a:t>Official</a:t>
                      </a:r>
                      <a:r>
                        <a:rPr lang="en-US" sz="1100" baseline="0" dirty="0">
                          <a:latin typeface="Century Schoolbook" panose="02040604050505020304" pitchFamily="18" charset="0"/>
                        </a:rPr>
                        <a:t> Time</a:t>
                      </a:r>
                      <a:endParaRPr lang="en-US" sz="1100" dirty="0">
                        <a:latin typeface="Century Schoolbook" panose="02040604050505020304" pitchFamily="18" charset="0"/>
                      </a:endParaRP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2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1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2:17.24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2:17.45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2:19.24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2:19.27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800" dirty="0">
                        <a:latin typeface="Century Schoolbook" panose="02040604050505020304" pitchFamily="18" charset="0"/>
                      </a:endParaRP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800" dirty="0">
                        <a:latin typeface="Century Schoolbook" panose="02040604050505020304" pitchFamily="18" charset="0"/>
                      </a:endParaRP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800" dirty="0">
                        <a:solidFill>
                          <a:srgbClr val="C00000"/>
                        </a:solidFill>
                        <a:latin typeface="Century Schoolbook" panose="02040604050505020304" pitchFamily="18" charset="0"/>
                      </a:endParaRPr>
                    </a:p>
                  </a:txBody>
                  <a:tcPr marL="96006" marR="96006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2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2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1:56.99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1:57.13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1:59.00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1:59.02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800" dirty="0">
                        <a:latin typeface="Century Schoolbook" panose="02040604050505020304" pitchFamily="18" charset="0"/>
                      </a:endParaRP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800" dirty="0">
                        <a:latin typeface="Century Schoolbook" panose="02040604050505020304" pitchFamily="18" charset="0"/>
                      </a:endParaRP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800" dirty="0">
                        <a:solidFill>
                          <a:srgbClr val="C00000"/>
                        </a:solidFill>
                        <a:latin typeface="Century Schoolbook" panose="02040604050505020304" pitchFamily="18" charset="0"/>
                      </a:endParaRPr>
                    </a:p>
                  </a:txBody>
                  <a:tcPr marL="96006" marR="96006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2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3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1:57.38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1:57.45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1:59.41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1:59.51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800" dirty="0">
                        <a:latin typeface="Century Schoolbook" panose="02040604050505020304" pitchFamily="18" charset="0"/>
                      </a:endParaRP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800" dirty="0">
                        <a:latin typeface="Century Schoolbook" panose="02040604050505020304" pitchFamily="18" charset="0"/>
                      </a:endParaRP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800" dirty="0">
                        <a:solidFill>
                          <a:srgbClr val="C00000"/>
                        </a:solidFill>
                        <a:latin typeface="Century Schoolbook" panose="02040604050505020304" pitchFamily="18" charset="0"/>
                      </a:endParaRPr>
                    </a:p>
                  </a:txBody>
                  <a:tcPr marL="96006" marR="96006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2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4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2:13.32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2:13.60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2:15.36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2:15.41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800" dirty="0">
                        <a:latin typeface="Century Schoolbook" panose="02040604050505020304" pitchFamily="18" charset="0"/>
                      </a:endParaRP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800" dirty="0">
                        <a:latin typeface="Century Schoolbook" panose="02040604050505020304" pitchFamily="18" charset="0"/>
                      </a:endParaRP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800" dirty="0">
                        <a:solidFill>
                          <a:srgbClr val="C00000"/>
                        </a:solidFill>
                        <a:latin typeface="Century Schoolbook" panose="02040604050505020304" pitchFamily="18" charset="0"/>
                      </a:endParaRPr>
                    </a:p>
                  </a:txBody>
                  <a:tcPr marL="96006" marR="96006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2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5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2:13.39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2:13.53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2:15.44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2:15.60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800" dirty="0">
                        <a:latin typeface="Century Schoolbook" panose="02040604050505020304" pitchFamily="18" charset="0"/>
                      </a:endParaRP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800" dirty="0">
                        <a:latin typeface="Century Schoolbook" panose="02040604050505020304" pitchFamily="18" charset="0"/>
                      </a:endParaRP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800" dirty="0">
                        <a:solidFill>
                          <a:srgbClr val="C00000"/>
                        </a:solidFill>
                        <a:latin typeface="Century Schoolbook" panose="02040604050505020304" pitchFamily="18" charset="0"/>
                      </a:endParaRPr>
                    </a:p>
                  </a:txBody>
                  <a:tcPr marL="96006" marR="96006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22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6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2:23.73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2:23.94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2:25.75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2:25.78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800" dirty="0">
                        <a:latin typeface="Century Schoolbook" panose="02040604050505020304" pitchFamily="18" charset="0"/>
                      </a:endParaRP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800" dirty="0">
                        <a:latin typeface="Century Schoolbook" panose="02040604050505020304" pitchFamily="18" charset="0"/>
                      </a:endParaRP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800" dirty="0">
                        <a:solidFill>
                          <a:srgbClr val="C00000"/>
                        </a:solidFill>
                        <a:latin typeface="Century Schoolbook" panose="02040604050505020304" pitchFamily="18" charset="0"/>
                      </a:endParaRPr>
                    </a:p>
                  </a:txBody>
                  <a:tcPr marL="96006" marR="96006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94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400" dirty="0">
                        <a:latin typeface="Century Schoolbook" panose="02040604050505020304" pitchFamily="18" charset="0"/>
                      </a:endParaRP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400" dirty="0">
                        <a:latin typeface="Century Schoolbook" panose="02040604050505020304" pitchFamily="18" charset="0"/>
                      </a:endParaRP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400" dirty="0">
                        <a:latin typeface="Century Schoolbook" panose="02040604050505020304" pitchFamily="18" charset="0"/>
                      </a:endParaRP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400" dirty="0">
                        <a:latin typeface="Century Schoolbook" panose="02040604050505020304" pitchFamily="18" charset="0"/>
                      </a:endParaRP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400" dirty="0">
                        <a:latin typeface="Century Schoolbook" panose="02040604050505020304" pitchFamily="18" charset="0"/>
                      </a:endParaRP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800" dirty="0">
                        <a:latin typeface="Century Schoolbook" panose="02040604050505020304" pitchFamily="18" charset="0"/>
                      </a:endParaRP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800" dirty="0">
                        <a:latin typeface="Century Schoolbook" panose="02040604050505020304" pitchFamily="18" charset="0"/>
                      </a:endParaRP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2400" dirty="0">
                        <a:latin typeface="Century Schoolbook" panose="02040604050505020304" pitchFamily="18" charset="0"/>
                      </a:endParaRPr>
                    </a:p>
                  </a:txBody>
                  <a:tcPr marL="96006" marR="96006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2F5F68F-F8B0-4330-81AF-AF4AA1604A66}"/>
              </a:ext>
            </a:extLst>
          </p:cNvPr>
          <p:cNvSpPr txBox="1">
            <a:spLocks/>
          </p:cNvSpPr>
          <p:nvPr/>
        </p:nvSpPr>
        <p:spPr>
          <a:xfrm>
            <a:off x="2079919" y="5031940"/>
            <a:ext cx="3794855" cy="350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Order of finish – 2-3-4-5-1-6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0B7C60C5-B710-4B8B-B7B6-32C802FA45A2}"/>
              </a:ext>
            </a:extLst>
          </p:cNvPr>
          <p:cNvSpPr txBox="1">
            <a:spLocks/>
          </p:cNvSpPr>
          <p:nvPr/>
        </p:nvSpPr>
        <p:spPr>
          <a:xfrm>
            <a:off x="8793420" y="1928890"/>
            <a:ext cx="3398580" cy="1097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rgbClr val="000099"/>
                </a:solidFill>
                <a:latin typeface="Century Schoolbook" panose="02040604050505020304" pitchFamily="18" charset="0"/>
              </a:rPr>
              <a:t>Watches LOOK wrong!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F92168B-4399-4AE6-857B-99519D4FD539}"/>
              </a:ext>
            </a:extLst>
          </p:cNvPr>
          <p:cNvSpPr/>
          <p:nvPr/>
        </p:nvSpPr>
        <p:spPr>
          <a:xfrm>
            <a:off x="3649179" y="188604"/>
            <a:ext cx="4893642" cy="806007"/>
          </a:xfrm>
          <a:prstGeom prst="roundRect">
            <a:avLst/>
          </a:prstGeom>
          <a:solidFill>
            <a:srgbClr val="002060"/>
          </a:solidFill>
          <a:ln w="19050">
            <a:noFill/>
          </a:ln>
          <a:effectLst>
            <a:glow rad="101600">
              <a:srgbClr val="002060">
                <a:alpha val="40000"/>
              </a:srgbClr>
            </a:glow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hreePt" dir="t">
              <a:rot lat="0" lon="0" rev="2400000"/>
            </a:lightRig>
          </a:scene3d>
          <a:sp3d extrusionH="82550" prstMaterial="plastic">
            <a:bevelT w="88900" h="107950"/>
            <a:bevelB prst="angle"/>
            <a:extrusionClr>
              <a:srgbClr val="0033CC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effectLst>
                  <a:outerShdw blurRad="50800" dist="38100" dir="2700000" algn="tl" rotWithShape="0">
                    <a:srgbClr val="FFC000">
                      <a:alpha val="40000"/>
                    </a:srgbClr>
                  </a:outerShdw>
                </a:effectLst>
                <a:latin typeface="Century Schoolbook" panose="02040604050505020304" pitchFamily="18" charset="0"/>
              </a:rPr>
              <a:t>Heat Malfunction</a:t>
            </a:r>
          </a:p>
        </p:txBody>
      </p:sp>
    </p:spTree>
    <p:extLst>
      <p:ext uri="{BB962C8B-B14F-4D97-AF65-F5344CB8AC3E}">
        <p14:creationId xmlns:p14="http://schemas.microsoft.com/office/powerpoint/2010/main" val="380819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4">
            <a:extLst>
              <a:ext uri="{FF2B5EF4-FFF2-40B4-BE49-F238E27FC236}">
                <a16:creationId xmlns:a16="http://schemas.microsoft.com/office/drawing/2014/main" id="{86F03FF4-5897-4038-A4FF-8D048D3A17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6679119"/>
              </p:ext>
            </p:extLst>
          </p:nvPr>
        </p:nvGraphicFramePr>
        <p:xfrm>
          <a:off x="689505" y="1332300"/>
          <a:ext cx="7854205" cy="4193401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777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1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13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13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13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13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376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817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805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dirty="0">
                          <a:latin typeface="Century Schoolbook" panose="02040604050505020304" pitchFamily="18" charset="0"/>
                        </a:rPr>
                        <a:t>Lane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dirty="0">
                          <a:latin typeface="Century Schoolbook" panose="02040604050505020304" pitchFamily="18" charset="0"/>
                        </a:rPr>
                        <a:t>Pad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dirty="0">
                          <a:latin typeface="Century Schoolbook" panose="02040604050505020304" pitchFamily="18" charset="0"/>
                        </a:rPr>
                        <a:t>Button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dirty="0">
                          <a:latin typeface="Century Schoolbook" panose="02040604050505020304" pitchFamily="18" charset="0"/>
                        </a:rPr>
                        <a:t>Watch 1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dirty="0">
                          <a:latin typeface="Century Schoolbook" panose="02040604050505020304" pitchFamily="18" charset="0"/>
                        </a:rPr>
                        <a:t>Watch 2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dirty="0">
                          <a:latin typeface="Century Schoolbook" panose="02040604050505020304" pitchFamily="18" charset="0"/>
                        </a:rPr>
                        <a:t>Avg Watch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dirty="0">
                          <a:latin typeface="Century Schoolbook" panose="02040604050505020304" pitchFamily="18" charset="0"/>
                        </a:rPr>
                        <a:t>Diff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dirty="0">
                          <a:latin typeface="Century Schoolbook" panose="02040604050505020304" pitchFamily="18" charset="0"/>
                        </a:rPr>
                        <a:t>Official</a:t>
                      </a:r>
                      <a:r>
                        <a:rPr lang="en-US" sz="1100" baseline="0" dirty="0">
                          <a:latin typeface="Century Schoolbook" panose="02040604050505020304" pitchFamily="18" charset="0"/>
                        </a:rPr>
                        <a:t> Time</a:t>
                      </a:r>
                      <a:endParaRPr lang="en-US" sz="1100" dirty="0">
                        <a:latin typeface="Century Schoolbook" panose="02040604050505020304" pitchFamily="18" charset="0"/>
                      </a:endParaRP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2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1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2:17.24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2:17.45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2:19.24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2:19.27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2:19.25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2.01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800" dirty="0">
                        <a:solidFill>
                          <a:srgbClr val="C00000"/>
                        </a:solidFill>
                        <a:latin typeface="Century Schoolbook" panose="02040604050505020304" pitchFamily="18" charset="0"/>
                      </a:endParaRPr>
                    </a:p>
                  </a:txBody>
                  <a:tcPr marL="96006" marR="96006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2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2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1:56.99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1:57.13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1:59.00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1:59.02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1:59.01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2.02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800" dirty="0">
                        <a:solidFill>
                          <a:srgbClr val="C00000"/>
                        </a:solidFill>
                        <a:latin typeface="Century Schoolbook" panose="02040604050505020304" pitchFamily="18" charset="0"/>
                      </a:endParaRPr>
                    </a:p>
                  </a:txBody>
                  <a:tcPr marL="96006" marR="96006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2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3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1:57.38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1:57.45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1:59.41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1:59.51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1:59.46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2.08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800" dirty="0">
                        <a:solidFill>
                          <a:srgbClr val="C00000"/>
                        </a:solidFill>
                        <a:latin typeface="Century Schoolbook" panose="02040604050505020304" pitchFamily="18" charset="0"/>
                      </a:endParaRPr>
                    </a:p>
                  </a:txBody>
                  <a:tcPr marL="96006" marR="96006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2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4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2:13.32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2:13.60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2:15.36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2:15.41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2:15.38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2.06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800" dirty="0">
                        <a:solidFill>
                          <a:srgbClr val="C00000"/>
                        </a:solidFill>
                        <a:latin typeface="Century Schoolbook" panose="02040604050505020304" pitchFamily="18" charset="0"/>
                      </a:endParaRPr>
                    </a:p>
                  </a:txBody>
                  <a:tcPr marL="96006" marR="96006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2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5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2:13.39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2:13.53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2:15.44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2:15.60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2:15.52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2.13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800" dirty="0">
                        <a:solidFill>
                          <a:srgbClr val="C00000"/>
                        </a:solidFill>
                        <a:latin typeface="Century Schoolbook" panose="02040604050505020304" pitchFamily="18" charset="0"/>
                      </a:endParaRPr>
                    </a:p>
                  </a:txBody>
                  <a:tcPr marL="96006" marR="96006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22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6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2:23.73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2:23.94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2:25.75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2:25.78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2:25.76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2.02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800" dirty="0">
                        <a:solidFill>
                          <a:srgbClr val="C00000"/>
                        </a:solidFill>
                        <a:latin typeface="Century Schoolbook" panose="02040604050505020304" pitchFamily="18" charset="0"/>
                      </a:endParaRPr>
                    </a:p>
                  </a:txBody>
                  <a:tcPr marL="96006" marR="96006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94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400" dirty="0">
                        <a:latin typeface="Century Schoolbook" panose="02040604050505020304" pitchFamily="18" charset="0"/>
                      </a:endParaRP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400" dirty="0">
                        <a:latin typeface="Century Schoolbook" panose="02040604050505020304" pitchFamily="18" charset="0"/>
                      </a:endParaRP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400" dirty="0">
                        <a:latin typeface="Century Schoolbook" panose="02040604050505020304" pitchFamily="18" charset="0"/>
                      </a:endParaRP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400" dirty="0">
                        <a:latin typeface="Century Schoolbook" panose="02040604050505020304" pitchFamily="18" charset="0"/>
                      </a:endParaRP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400" dirty="0">
                        <a:latin typeface="Century Schoolbook" panose="02040604050505020304" pitchFamily="18" charset="0"/>
                      </a:endParaRP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800" dirty="0">
                        <a:latin typeface="Century Schoolbook" panose="02040604050505020304" pitchFamily="18" charset="0"/>
                      </a:endParaRP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12.33/6 = 2.05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2400" dirty="0">
                        <a:latin typeface="Century Schoolbook" panose="02040604050505020304" pitchFamily="18" charset="0"/>
                      </a:endParaRPr>
                    </a:p>
                  </a:txBody>
                  <a:tcPr marL="96006" marR="96006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2F5F68F-F8B0-4330-81AF-AF4AA1604A66}"/>
              </a:ext>
            </a:extLst>
          </p:cNvPr>
          <p:cNvSpPr txBox="1">
            <a:spLocks/>
          </p:cNvSpPr>
          <p:nvPr/>
        </p:nvSpPr>
        <p:spPr>
          <a:xfrm>
            <a:off x="2079919" y="5031940"/>
            <a:ext cx="3794855" cy="350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Order of finish – 2-3-4-5-1-6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1F316F6C-F3EC-42AE-B97A-999C9A606D40}"/>
              </a:ext>
            </a:extLst>
          </p:cNvPr>
          <p:cNvSpPr txBox="1">
            <a:spLocks/>
          </p:cNvSpPr>
          <p:nvPr/>
        </p:nvSpPr>
        <p:spPr>
          <a:xfrm>
            <a:off x="8703408" y="1901954"/>
            <a:ext cx="3398580" cy="1694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rgbClr val="000099"/>
                </a:solidFill>
                <a:latin typeface="Century Schoolbook" panose="02040604050505020304" pitchFamily="18" charset="0"/>
              </a:rPr>
              <a:t>Difference is even across the heat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D7DACAA-3364-4BFC-BED6-05171F306868}"/>
              </a:ext>
            </a:extLst>
          </p:cNvPr>
          <p:cNvSpPr/>
          <p:nvPr/>
        </p:nvSpPr>
        <p:spPr>
          <a:xfrm>
            <a:off x="3649179" y="188604"/>
            <a:ext cx="4893642" cy="806007"/>
          </a:xfrm>
          <a:prstGeom prst="roundRect">
            <a:avLst/>
          </a:prstGeom>
          <a:solidFill>
            <a:srgbClr val="002060"/>
          </a:solidFill>
          <a:ln w="19050">
            <a:noFill/>
          </a:ln>
          <a:effectLst>
            <a:glow rad="101600">
              <a:srgbClr val="002060">
                <a:alpha val="40000"/>
              </a:srgbClr>
            </a:glow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hreePt" dir="t">
              <a:rot lat="0" lon="0" rev="2400000"/>
            </a:lightRig>
          </a:scene3d>
          <a:sp3d extrusionH="82550" prstMaterial="plastic">
            <a:bevelT w="88900" h="107950"/>
            <a:bevelB prst="angle"/>
            <a:extrusionClr>
              <a:srgbClr val="0033CC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effectLst>
                  <a:outerShdw blurRad="50800" dist="38100" dir="2700000" algn="tl" rotWithShape="0">
                    <a:srgbClr val="FFC000">
                      <a:alpha val="40000"/>
                    </a:srgbClr>
                  </a:outerShdw>
                </a:effectLst>
                <a:latin typeface="Century Schoolbook" panose="02040604050505020304" pitchFamily="18" charset="0"/>
              </a:rPr>
              <a:t>Heat Malfunction</a:t>
            </a:r>
          </a:p>
        </p:txBody>
      </p:sp>
    </p:spTree>
    <p:extLst>
      <p:ext uri="{BB962C8B-B14F-4D97-AF65-F5344CB8AC3E}">
        <p14:creationId xmlns:p14="http://schemas.microsoft.com/office/powerpoint/2010/main" val="302985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52052F5B-FF97-45DC-9222-2FAFEADDF0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5575845"/>
              </p:ext>
            </p:extLst>
          </p:nvPr>
        </p:nvGraphicFramePr>
        <p:xfrm>
          <a:off x="689505" y="1332300"/>
          <a:ext cx="7854205" cy="4193401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777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1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13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13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13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13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376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817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805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dirty="0">
                          <a:latin typeface="Century Schoolbook" panose="02040604050505020304" pitchFamily="18" charset="0"/>
                        </a:rPr>
                        <a:t>Lane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dirty="0">
                          <a:latin typeface="Century Schoolbook" panose="02040604050505020304" pitchFamily="18" charset="0"/>
                        </a:rPr>
                        <a:t>Pad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dirty="0">
                          <a:latin typeface="Century Schoolbook" panose="02040604050505020304" pitchFamily="18" charset="0"/>
                        </a:rPr>
                        <a:t>Button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dirty="0">
                          <a:latin typeface="Century Schoolbook" panose="02040604050505020304" pitchFamily="18" charset="0"/>
                        </a:rPr>
                        <a:t>Watch 1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dirty="0">
                          <a:latin typeface="Century Schoolbook" panose="02040604050505020304" pitchFamily="18" charset="0"/>
                        </a:rPr>
                        <a:t>Watch 2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dirty="0">
                          <a:latin typeface="Century Schoolbook" panose="02040604050505020304" pitchFamily="18" charset="0"/>
                        </a:rPr>
                        <a:t>Avg Watch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dirty="0">
                          <a:latin typeface="Century Schoolbook" panose="02040604050505020304" pitchFamily="18" charset="0"/>
                        </a:rPr>
                        <a:t>Diff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100" dirty="0">
                          <a:latin typeface="Century Schoolbook" panose="02040604050505020304" pitchFamily="18" charset="0"/>
                        </a:rPr>
                        <a:t>Official</a:t>
                      </a:r>
                      <a:r>
                        <a:rPr lang="en-US" sz="1100" baseline="0" dirty="0">
                          <a:latin typeface="Century Schoolbook" panose="02040604050505020304" pitchFamily="18" charset="0"/>
                        </a:rPr>
                        <a:t> Time</a:t>
                      </a:r>
                      <a:endParaRPr lang="en-US" sz="1100" dirty="0">
                        <a:latin typeface="Century Schoolbook" panose="02040604050505020304" pitchFamily="18" charset="0"/>
                      </a:endParaRP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2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1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2:17.24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2:17.45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2:19.24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2:19.27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2:19.25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2.01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C00000"/>
                          </a:solidFill>
                          <a:latin typeface="Century Schoolbook" panose="02040604050505020304" pitchFamily="18" charset="0"/>
                        </a:rPr>
                        <a:t>2:19.29</a:t>
                      </a:r>
                    </a:p>
                  </a:txBody>
                  <a:tcPr marL="96006" marR="96006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2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2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1:56.99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1:57.13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1:59.00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1:59.02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1:59.01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2.02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C00000"/>
                          </a:solidFill>
                          <a:latin typeface="Century Schoolbook" panose="02040604050505020304" pitchFamily="18" charset="0"/>
                        </a:rPr>
                        <a:t>1:59.04</a:t>
                      </a:r>
                    </a:p>
                  </a:txBody>
                  <a:tcPr marL="96006" marR="96006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2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3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1:57.38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1:57.45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1:59.41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1:59.51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1:59.46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2.08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C00000"/>
                          </a:solidFill>
                          <a:latin typeface="Century Schoolbook" panose="02040604050505020304" pitchFamily="18" charset="0"/>
                        </a:rPr>
                        <a:t>1:59.43</a:t>
                      </a:r>
                    </a:p>
                  </a:txBody>
                  <a:tcPr marL="96006" marR="96006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2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4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2:13.32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2:13.60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2:15.36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2:15.41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2:15.38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2.06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C00000"/>
                          </a:solidFill>
                          <a:latin typeface="Century Schoolbook" panose="02040604050505020304" pitchFamily="18" charset="0"/>
                        </a:rPr>
                        <a:t>2:15.37</a:t>
                      </a:r>
                    </a:p>
                  </a:txBody>
                  <a:tcPr marL="96006" marR="96006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2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5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2:13.39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2:13.53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2:15.44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2:15.60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2:15.52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2.13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C00000"/>
                          </a:solidFill>
                          <a:latin typeface="Century Schoolbook" panose="02040604050505020304" pitchFamily="18" charset="0"/>
                        </a:rPr>
                        <a:t>2:15.44</a:t>
                      </a:r>
                    </a:p>
                  </a:txBody>
                  <a:tcPr marL="96006" marR="96006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22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6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2:23.73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2:23.94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2:25.75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2:25.78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2:25.76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2.02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rgbClr val="C00000"/>
                          </a:solidFill>
                          <a:latin typeface="Century Schoolbook" panose="02040604050505020304" pitchFamily="18" charset="0"/>
                        </a:rPr>
                        <a:t>2:25.78</a:t>
                      </a:r>
                    </a:p>
                  </a:txBody>
                  <a:tcPr marL="96006" marR="96006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94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400" dirty="0">
                        <a:latin typeface="Century Schoolbook" panose="02040604050505020304" pitchFamily="18" charset="0"/>
                      </a:endParaRP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400" dirty="0">
                        <a:latin typeface="Century Schoolbook" panose="02040604050505020304" pitchFamily="18" charset="0"/>
                      </a:endParaRP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400" dirty="0">
                        <a:latin typeface="Century Schoolbook" panose="02040604050505020304" pitchFamily="18" charset="0"/>
                      </a:endParaRP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400" dirty="0">
                        <a:latin typeface="Century Schoolbook" panose="02040604050505020304" pitchFamily="18" charset="0"/>
                      </a:endParaRP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400" dirty="0">
                        <a:latin typeface="Century Schoolbook" panose="02040604050505020304" pitchFamily="18" charset="0"/>
                      </a:endParaRP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800" dirty="0">
                        <a:latin typeface="Century Schoolbook" panose="02040604050505020304" pitchFamily="18" charset="0"/>
                      </a:endParaRP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12.33/6 = 2.05</a:t>
                      </a:r>
                    </a:p>
                  </a:txBody>
                  <a:tcPr marL="96006" marR="96006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2400" dirty="0">
                        <a:latin typeface="Century Schoolbook" panose="02040604050505020304" pitchFamily="18" charset="0"/>
                      </a:endParaRPr>
                    </a:p>
                  </a:txBody>
                  <a:tcPr marL="96006" marR="96006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2F5F68F-F8B0-4330-81AF-AF4AA1604A66}"/>
              </a:ext>
            </a:extLst>
          </p:cNvPr>
          <p:cNvSpPr txBox="1">
            <a:spLocks/>
          </p:cNvSpPr>
          <p:nvPr/>
        </p:nvSpPr>
        <p:spPr>
          <a:xfrm>
            <a:off x="2079919" y="5031940"/>
            <a:ext cx="3794855" cy="350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Order of finish – 2-3-4-5-1-6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1F316F6C-F3EC-42AE-B97A-999C9A606D40}"/>
              </a:ext>
            </a:extLst>
          </p:cNvPr>
          <p:cNvSpPr txBox="1">
            <a:spLocks/>
          </p:cNvSpPr>
          <p:nvPr/>
        </p:nvSpPr>
        <p:spPr>
          <a:xfrm>
            <a:off x="8691052" y="1806785"/>
            <a:ext cx="3398580" cy="2577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rgbClr val="000099"/>
                </a:solidFill>
                <a:latin typeface="Century Schoolbook" panose="02040604050505020304" pitchFamily="18" charset="0"/>
              </a:rPr>
              <a:t>Average added to pad (and button for potential lane malfunction)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8A212A63-F7FB-44FE-8C66-93496B01A2AC}"/>
              </a:ext>
            </a:extLst>
          </p:cNvPr>
          <p:cNvSpPr/>
          <p:nvPr/>
        </p:nvSpPr>
        <p:spPr>
          <a:xfrm>
            <a:off x="3649179" y="188604"/>
            <a:ext cx="4893642" cy="806007"/>
          </a:xfrm>
          <a:prstGeom prst="roundRect">
            <a:avLst/>
          </a:prstGeom>
          <a:solidFill>
            <a:srgbClr val="002060"/>
          </a:solidFill>
          <a:ln w="19050">
            <a:noFill/>
          </a:ln>
          <a:effectLst>
            <a:glow rad="101600">
              <a:srgbClr val="002060">
                <a:alpha val="40000"/>
              </a:srgbClr>
            </a:glow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hreePt" dir="t">
              <a:rot lat="0" lon="0" rev="2400000"/>
            </a:lightRig>
          </a:scene3d>
          <a:sp3d extrusionH="82550" prstMaterial="plastic">
            <a:bevelT w="88900" h="107950"/>
            <a:bevelB prst="angle"/>
            <a:extrusionClr>
              <a:srgbClr val="0033CC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effectLst>
                  <a:outerShdw blurRad="50800" dist="38100" dir="2700000" algn="tl" rotWithShape="0">
                    <a:srgbClr val="FFC000">
                      <a:alpha val="40000"/>
                    </a:srgbClr>
                  </a:outerShdw>
                </a:effectLst>
                <a:latin typeface="Century Schoolbook" panose="02040604050505020304" pitchFamily="18" charset="0"/>
              </a:rPr>
              <a:t>Heat Malfunction</a:t>
            </a:r>
          </a:p>
        </p:txBody>
      </p:sp>
    </p:spTree>
    <p:extLst>
      <p:ext uri="{BB962C8B-B14F-4D97-AF65-F5344CB8AC3E}">
        <p14:creationId xmlns:p14="http://schemas.microsoft.com/office/powerpoint/2010/main" val="247843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3">
            <a:extLst>
              <a:ext uri="{FF2B5EF4-FFF2-40B4-BE49-F238E27FC236}">
                <a16:creationId xmlns:a16="http://schemas.microsoft.com/office/drawing/2014/main" id="{C1922EC9-C4C5-412B-B480-8E4992BE5E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0709186"/>
              </p:ext>
            </p:extLst>
          </p:nvPr>
        </p:nvGraphicFramePr>
        <p:xfrm>
          <a:off x="517317" y="1310411"/>
          <a:ext cx="7058399" cy="4357117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025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18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18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65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03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24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0748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Schoolbook" panose="02040604050505020304" pitchFamily="18" charset="0"/>
                        </a:rPr>
                        <a:t>Lane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Schoolbook" panose="02040604050505020304" pitchFamily="18" charset="0"/>
                        </a:rPr>
                        <a:t>Pad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Schoolbook" panose="02040604050505020304" pitchFamily="18" charset="0"/>
                        </a:rPr>
                        <a:t>Button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Schoolbook" panose="02040604050505020304" pitchFamily="18" charset="0"/>
                        </a:rPr>
                        <a:t>Watch 1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Schoolbook" panose="02040604050505020304" pitchFamily="18" charset="0"/>
                        </a:rPr>
                        <a:t>Watch 2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Schoolbook" panose="02040604050505020304" pitchFamily="18" charset="0"/>
                        </a:rPr>
                        <a:t>Avg</a:t>
                      </a:r>
                      <a:r>
                        <a:rPr lang="en-US" sz="1600" baseline="0" dirty="0">
                          <a:latin typeface="Century Schoolbook" panose="02040604050505020304" pitchFamily="18" charset="0"/>
                        </a:rPr>
                        <a:t> Watch</a:t>
                      </a:r>
                      <a:endParaRPr lang="en-US" sz="1600" dirty="0">
                        <a:latin typeface="Century Schoolbook" panose="02040604050505020304" pitchFamily="18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93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Schoolbook" panose="02040604050505020304" pitchFamily="18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Schoolbook" panose="02040604050505020304" pitchFamily="18" charset="0"/>
                        </a:rPr>
                        <a:t>38.10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Schoolbook" panose="02040604050505020304" pitchFamily="18" charset="0"/>
                        </a:rPr>
                        <a:t>38.35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Schoolbook" panose="02040604050505020304" pitchFamily="18" charset="0"/>
                        </a:rPr>
                        <a:t>38.52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Schoolbook" panose="02040604050505020304" pitchFamily="18" charset="0"/>
                        </a:rPr>
                        <a:t>38.11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Schoolbook" panose="02040604050505020304" pitchFamily="18" charset="0"/>
                        </a:rPr>
                        <a:t>38.31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493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Schoolbook" panose="02040604050505020304" pitchFamily="18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Schoolbook" panose="02040604050505020304" pitchFamily="18" charset="0"/>
                        </a:rPr>
                        <a:t>41.02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Schoolbook" panose="02040604050505020304" pitchFamily="18" charset="0"/>
                        </a:rPr>
                        <a:t>41.31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Schoolbook" panose="02040604050505020304" pitchFamily="18" charset="0"/>
                        </a:rPr>
                        <a:t>41.20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Schoolbook" panose="02040604050505020304" pitchFamily="18" charset="0"/>
                        </a:rPr>
                        <a:t>41.30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Schoolbook" panose="02040604050505020304" pitchFamily="18" charset="0"/>
                        </a:rPr>
                        <a:t>41.25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493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Schoolbook" panose="02040604050505020304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Schoolbook" panose="02040604050505020304" pitchFamily="18" charset="0"/>
                        </a:rPr>
                        <a:t>38.60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Schoolbook" panose="02040604050505020304" pitchFamily="18" charset="0"/>
                        </a:rPr>
                        <a:t>38.22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Schoolbook" panose="02040604050505020304" pitchFamily="18" charset="0"/>
                        </a:rPr>
                        <a:t>38.30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Schoolbook" panose="02040604050505020304" pitchFamily="18" charset="0"/>
                        </a:rPr>
                        <a:t>38.28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Schoolbook" panose="02040604050505020304" pitchFamily="18" charset="0"/>
                        </a:rPr>
                        <a:t>38.29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493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Schoolbook" panose="02040604050505020304" pitchFamily="18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Schoolbook" panose="02040604050505020304" pitchFamily="18" charset="0"/>
                        </a:rPr>
                        <a:t>38.41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Schoolbook" panose="02040604050505020304" pitchFamily="18" charset="0"/>
                        </a:rPr>
                        <a:t>38.44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Schoolbook" panose="02040604050505020304" pitchFamily="18" charset="0"/>
                        </a:rPr>
                        <a:t>38.20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Schoolbook" panose="02040604050505020304" pitchFamily="18" charset="0"/>
                        </a:rPr>
                        <a:t>38.66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Schoolbook" panose="02040604050505020304" pitchFamily="18" charset="0"/>
                        </a:rPr>
                        <a:t>38.43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493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Schoolbook" panose="02040604050505020304" pitchFamily="18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Schoolbook" panose="02040604050505020304" pitchFamily="18" charset="0"/>
                        </a:rPr>
                        <a:t>35.18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Schoolbook" panose="02040604050505020304" pitchFamily="18" charset="0"/>
                        </a:rPr>
                        <a:t>35.57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Schoolbook" panose="02040604050505020304" pitchFamily="18" charset="0"/>
                        </a:rPr>
                        <a:t>35.52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Schoolbook" panose="02040604050505020304" pitchFamily="18" charset="0"/>
                        </a:rPr>
                        <a:t>35.26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Schoolbook" panose="02040604050505020304" pitchFamily="18" charset="0"/>
                        </a:rPr>
                        <a:t>35.39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493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Schoolbook" panose="02040604050505020304" pitchFamily="18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Schoolbook" panose="02040604050505020304" pitchFamily="18" charset="0"/>
                        </a:rPr>
                        <a:t>35.43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Schoolbook" panose="02040604050505020304" pitchFamily="18" charset="0"/>
                        </a:rPr>
                        <a:t>35.63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Schoolbook" panose="02040604050505020304" pitchFamily="18" charset="0"/>
                        </a:rPr>
                        <a:t>35.31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Schoolbook" panose="02040604050505020304" pitchFamily="18" charset="0"/>
                        </a:rPr>
                        <a:t>35.50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Schoolbook" panose="02040604050505020304" pitchFamily="18" charset="0"/>
                        </a:rPr>
                        <a:t>35.40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4" name="Rounded Rectangle 6">
            <a:extLst>
              <a:ext uri="{FF2B5EF4-FFF2-40B4-BE49-F238E27FC236}">
                <a16:creationId xmlns:a16="http://schemas.microsoft.com/office/drawing/2014/main" id="{D31B63A5-60D1-460D-8BAB-18E146D958A4}"/>
              </a:ext>
            </a:extLst>
          </p:cNvPr>
          <p:cNvSpPr/>
          <p:nvPr/>
        </p:nvSpPr>
        <p:spPr>
          <a:xfrm>
            <a:off x="7965531" y="3488970"/>
            <a:ext cx="3045744" cy="1933262"/>
          </a:xfrm>
          <a:prstGeom prst="round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Lane 3: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Early button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OOF Mixed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Watch Supports Button</a:t>
            </a:r>
          </a:p>
        </p:txBody>
      </p:sp>
      <p:sp>
        <p:nvSpPr>
          <p:cNvPr id="30" name="Rounded Rectangle 6">
            <a:extLst>
              <a:ext uri="{FF2B5EF4-FFF2-40B4-BE49-F238E27FC236}">
                <a16:creationId xmlns:a16="http://schemas.microsoft.com/office/drawing/2014/main" id="{F2B4361E-556E-4606-A1DC-56032950D259}"/>
              </a:ext>
            </a:extLst>
          </p:cNvPr>
          <p:cNvSpPr/>
          <p:nvPr/>
        </p:nvSpPr>
        <p:spPr>
          <a:xfrm>
            <a:off x="7965530" y="1435768"/>
            <a:ext cx="3045745" cy="193326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dirty="0">
                <a:solidFill>
                  <a:prstClr val="black"/>
                </a:solidFill>
                <a:latin typeface="Century Schoolbook" panose="02040604050505020304" pitchFamily="18" charset="0"/>
              </a:rPr>
              <a:t>2 OOF returns, they do not agree:</a:t>
            </a:r>
          </a:p>
          <a:p>
            <a:pPr lvl="0" algn="ctr">
              <a:defRPr/>
            </a:pPr>
            <a:r>
              <a:rPr lang="en-US" sz="2400" dirty="0">
                <a:solidFill>
                  <a:prstClr val="black"/>
                </a:solidFill>
                <a:latin typeface="Century Schoolbook" panose="02040604050505020304" pitchFamily="18" charset="0"/>
              </a:rPr>
              <a:t>5-6-1-3-4-2   </a:t>
            </a:r>
          </a:p>
          <a:p>
            <a:pPr lvl="0" algn="ctr">
              <a:defRPr/>
            </a:pPr>
            <a:r>
              <a:rPr lang="en-US" sz="2400" dirty="0">
                <a:solidFill>
                  <a:prstClr val="black"/>
                </a:solidFill>
                <a:latin typeface="Century Schoolbook" panose="02040604050505020304" pitchFamily="18" charset="0"/>
              </a:rPr>
              <a:t>5-6-3-1-4-2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37266FB-EFF5-425C-AEF4-B03BAB343820}"/>
              </a:ext>
            </a:extLst>
          </p:cNvPr>
          <p:cNvSpPr/>
          <p:nvPr/>
        </p:nvSpPr>
        <p:spPr>
          <a:xfrm>
            <a:off x="3649179" y="188604"/>
            <a:ext cx="4893642" cy="806007"/>
          </a:xfrm>
          <a:prstGeom prst="roundRect">
            <a:avLst/>
          </a:prstGeom>
          <a:solidFill>
            <a:srgbClr val="002060"/>
          </a:solidFill>
          <a:ln w="19050">
            <a:noFill/>
          </a:ln>
          <a:effectLst>
            <a:glow rad="101600">
              <a:srgbClr val="002060">
                <a:alpha val="40000"/>
              </a:srgbClr>
            </a:glow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hreePt" dir="t">
              <a:rot lat="0" lon="0" rev="2400000"/>
            </a:lightRig>
          </a:scene3d>
          <a:sp3d extrusionH="82550" prstMaterial="plastic">
            <a:bevelT w="88900" h="107950"/>
            <a:bevelB prst="angle"/>
            <a:extrusionClr>
              <a:srgbClr val="0033CC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effectLst>
                  <a:outerShdw blurRad="50800" dist="38100" dir="2700000" algn="tl" rotWithShape="0">
                    <a:srgbClr val="FFC000">
                      <a:alpha val="40000"/>
                    </a:srgbClr>
                  </a:outerShdw>
                </a:effectLst>
                <a:latin typeface="Century Schoolbook" panose="02040604050505020304" pitchFamily="18" charset="0"/>
              </a:rPr>
              <a:t>Lane Malfunction 1</a:t>
            </a:r>
          </a:p>
        </p:txBody>
      </p:sp>
    </p:spTree>
    <p:extLst>
      <p:ext uri="{BB962C8B-B14F-4D97-AF65-F5344CB8AC3E}">
        <p14:creationId xmlns:p14="http://schemas.microsoft.com/office/powerpoint/2010/main" val="287798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3">
            <a:extLst>
              <a:ext uri="{FF2B5EF4-FFF2-40B4-BE49-F238E27FC236}">
                <a16:creationId xmlns:a16="http://schemas.microsoft.com/office/drawing/2014/main" id="{C1922EC9-C4C5-412B-B480-8E4992BE5E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7785086"/>
              </p:ext>
            </p:extLst>
          </p:nvPr>
        </p:nvGraphicFramePr>
        <p:xfrm>
          <a:off x="517317" y="1310411"/>
          <a:ext cx="7058399" cy="4357117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025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18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18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65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03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24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0748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Schoolbook" panose="02040604050505020304" pitchFamily="18" charset="0"/>
                        </a:rPr>
                        <a:t>Lane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Schoolbook" panose="02040604050505020304" pitchFamily="18" charset="0"/>
                        </a:rPr>
                        <a:t>Pad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Schoolbook" panose="02040604050505020304" pitchFamily="18" charset="0"/>
                        </a:rPr>
                        <a:t>Button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Schoolbook" panose="02040604050505020304" pitchFamily="18" charset="0"/>
                        </a:rPr>
                        <a:t>Watch 1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Schoolbook" panose="02040604050505020304" pitchFamily="18" charset="0"/>
                        </a:rPr>
                        <a:t>Watch 2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Schoolbook" panose="02040604050505020304" pitchFamily="18" charset="0"/>
                        </a:rPr>
                        <a:t>Avg</a:t>
                      </a:r>
                      <a:r>
                        <a:rPr lang="en-US" sz="1600" baseline="0" dirty="0">
                          <a:latin typeface="Century Schoolbook" panose="02040604050505020304" pitchFamily="18" charset="0"/>
                        </a:rPr>
                        <a:t> Watch</a:t>
                      </a:r>
                      <a:endParaRPr lang="en-US" sz="1600" dirty="0">
                        <a:latin typeface="Century Schoolbook" panose="02040604050505020304" pitchFamily="18" charset="0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93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Schoolbook" panose="02040604050505020304" pitchFamily="18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Schoolbook" panose="02040604050505020304" pitchFamily="18" charset="0"/>
                        </a:rPr>
                        <a:t>38.10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Schoolbook" panose="02040604050505020304" pitchFamily="18" charset="0"/>
                        </a:rPr>
                        <a:t>38.35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Schoolbook" panose="02040604050505020304" pitchFamily="18" charset="0"/>
                        </a:rPr>
                        <a:t>38.52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Schoolbook" panose="02040604050505020304" pitchFamily="18" charset="0"/>
                        </a:rPr>
                        <a:t>38.11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Schoolbook" panose="02040604050505020304" pitchFamily="18" charset="0"/>
                        </a:rPr>
                        <a:t>38.31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493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Schoolbook" panose="02040604050505020304" pitchFamily="18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Schoolbook" panose="02040604050505020304" pitchFamily="18" charset="0"/>
                        </a:rPr>
                        <a:t>41.02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Schoolbook" panose="02040604050505020304" pitchFamily="18" charset="0"/>
                        </a:rPr>
                        <a:t>41.31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Schoolbook" panose="02040604050505020304" pitchFamily="18" charset="0"/>
                        </a:rPr>
                        <a:t>41.20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Schoolbook" panose="02040604050505020304" pitchFamily="18" charset="0"/>
                        </a:rPr>
                        <a:t>41.30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Schoolbook" panose="02040604050505020304" pitchFamily="18" charset="0"/>
                        </a:rPr>
                        <a:t>41.25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493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Schoolbook" panose="02040604050505020304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Schoolbook" panose="02040604050505020304" pitchFamily="18" charset="0"/>
                        </a:rPr>
                        <a:t>38.60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Schoolbook" panose="02040604050505020304" pitchFamily="18" charset="0"/>
                        </a:rPr>
                        <a:t>38.22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Schoolbook" panose="02040604050505020304" pitchFamily="18" charset="0"/>
                        </a:rPr>
                        <a:t>38.30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Schoolbook" panose="02040604050505020304" pitchFamily="18" charset="0"/>
                        </a:rPr>
                        <a:t>38.28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Schoolbook" panose="02040604050505020304" pitchFamily="18" charset="0"/>
                        </a:rPr>
                        <a:t>38.29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493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Schoolbook" panose="02040604050505020304" pitchFamily="18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Schoolbook" panose="02040604050505020304" pitchFamily="18" charset="0"/>
                        </a:rPr>
                        <a:t>38.41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Schoolbook" panose="02040604050505020304" pitchFamily="18" charset="0"/>
                        </a:rPr>
                        <a:t>38.44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Schoolbook" panose="02040604050505020304" pitchFamily="18" charset="0"/>
                        </a:rPr>
                        <a:t>38.20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Schoolbook" panose="02040604050505020304" pitchFamily="18" charset="0"/>
                        </a:rPr>
                        <a:t>38.66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Schoolbook" panose="02040604050505020304" pitchFamily="18" charset="0"/>
                        </a:rPr>
                        <a:t>38.43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493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Schoolbook" panose="02040604050505020304" pitchFamily="18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Schoolbook" panose="02040604050505020304" pitchFamily="18" charset="0"/>
                        </a:rPr>
                        <a:t>35.18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Schoolbook" panose="02040604050505020304" pitchFamily="18" charset="0"/>
                        </a:rPr>
                        <a:t>35.57</a:t>
                      </a: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Schoolbook" panose="02040604050505020304" pitchFamily="18" charset="0"/>
                        </a:rPr>
                        <a:t>35.52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Schoolbook" panose="02040604050505020304" pitchFamily="18" charset="0"/>
                        </a:rPr>
                        <a:t>35.26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Schoolbook" panose="02040604050505020304" pitchFamily="18" charset="0"/>
                        </a:rPr>
                        <a:t>35.39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493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Schoolbook" panose="02040604050505020304" pitchFamily="18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Schoolbook" panose="02040604050505020304" pitchFamily="18" charset="0"/>
                        </a:rPr>
                        <a:t>35.43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Schoolbook" panose="02040604050505020304" pitchFamily="18" charset="0"/>
                        </a:rPr>
                        <a:t>35.63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Schoolbook" panose="02040604050505020304" pitchFamily="18" charset="0"/>
                        </a:rPr>
                        <a:t>35.31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Schoolbook" panose="02040604050505020304" pitchFamily="18" charset="0"/>
                        </a:rPr>
                        <a:t>35.50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entury Schoolbook" panose="02040604050505020304" pitchFamily="18" charset="0"/>
                        </a:rPr>
                        <a:t>35.40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5" name="Rounded Rectangle 6">
            <a:extLst>
              <a:ext uri="{FF2B5EF4-FFF2-40B4-BE49-F238E27FC236}">
                <a16:creationId xmlns:a16="http://schemas.microsoft.com/office/drawing/2014/main" id="{90F8C436-B2A7-4D45-96F2-5FF7FD4B8C3F}"/>
              </a:ext>
            </a:extLst>
          </p:cNvPr>
          <p:cNvSpPr/>
          <p:nvPr/>
        </p:nvSpPr>
        <p:spPr>
          <a:xfrm>
            <a:off x="7936955" y="3488969"/>
            <a:ext cx="3045744" cy="1933262"/>
          </a:xfrm>
          <a:prstGeom prst="round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dirty="0">
                <a:solidFill>
                  <a:prstClr val="black"/>
                </a:solidFill>
                <a:latin typeface="Century Schoolbook" panose="02040604050505020304" pitchFamily="18" charset="0"/>
              </a:rPr>
              <a:t>Lane 5: 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entury Schoolbook" panose="02040604050505020304" pitchFamily="18" charset="0"/>
              </a:rPr>
              <a:t>Late button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entury Schoolbook" panose="02040604050505020304" pitchFamily="18" charset="0"/>
              </a:rPr>
              <a:t>OOF and watch support pad</a:t>
            </a:r>
          </a:p>
        </p:txBody>
      </p:sp>
      <p:sp>
        <p:nvSpPr>
          <p:cNvPr id="26" name="Rounded Rectangle 6">
            <a:extLst>
              <a:ext uri="{FF2B5EF4-FFF2-40B4-BE49-F238E27FC236}">
                <a16:creationId xmlns:a16="http://schemas.microsoft.com/office/drawing/2014/main" id="{67C6E9A9-8A5E-405B-B446-7830A8CC108C}"/>
              </a:ext>
            </a:extLst>
          </p:cNvPr>
          <p:cNvSpPr/>
          <p:nvPr/>
        </p:nvSpPr>
        <p:spPr>
          <a:xfrm>
            <a:off x="7936955" y="1434549"/>
            <a:ext cx="3045745" cy="193326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dirty="0">
                <a:solidFill>
                  <a:prstClr val="black"/>
                </a:solidFill>
                <a:latin typeface="Century Schoolbook" panose="02040604050505020304" pitchFamily="18" charset="0"/>
              </a:rPr>
              <a:t>2 OOF returns, they do not agree:</a:t>
            </a:r>
          </a:p>
          <a:p>
            <a:pPr lvl="0" algn="ctr">
              <a:defRPr/>
            </a:pPr>
            <a:r>
              <a:rPr lang="en-US" sz="2400" dirty="0">
                <a:solidFill>
                  <a:prstClr val="black"/>
                </a:solidFill>
                <a:latin typeface="Century Schoolbook" panose="02040604050505020304" pitchFamily="18" charset="0"/>
              </a:rPr>
              <a:t>5-6-1-3-4-2   </a:t>
            </a:r>
          </a:p>
          <a:p>
            <a:pPr lvl="0" algn="ctr">
              <a:defRPr/>
            </a:pPr>
            <a:r>
              <a:rPr lang="en-US" sz="2400" dirty="0">
                <a:solidFill>
                  <a:prstClr val="black"/>
                </a:solidFill>
                <a:latin typeface="Century Schoolbook" panose="02040604050505020304" pitchFamily="18" charset="0"/>
              </a:rPr>
              <a:t>5-6-3-1-4-2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DE8E0044-E45C-473C-8123-9CDDFCF9297C}"/>
              </a:ext>
            </a:extLst>
          </p:cNvPr>
          <p:cNvSpPr/>
          <p:nvPr/>
        </p:nvSpPr>
        <p:spPr>
          <a:xfrm>
            <a:off x="3649179" y="188604"/>
            <a:ext cx="4893642" cy="806007"/>
          </a:xfrm>
          <a:prstGeom prst="roundRect">
            <a:avLst/>
          </a:prstGeom>
          <a:solidFill>
            <a:srgbClr val="002060"/>
          </a:solidFill>
          <a:ln w="19050">
            <a:noFill/>
          </a:ln>
          <a:effectLst>
            <a:glow rad="101600">
              <a:srgbClr val="002060">
                <a:alpha val="40000"/>
              </a:srgbClr>
            </a:glow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hreePt" dir="t">
              <a:rot lat="0" lon="0" rev="2400000"/>
            </a:lightRig>
          </a:scene3d>
          <a:sp3d extrusionH="82550" prstMaterial="plastic">
            <a:bevelT w="88900" h="107950"/>
            <a:bevelB prst="angle"/>
            <a:extrusionClr>
              <a:srgbClr val="0033CC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effectLst>
                  <a:outerShdw blurRad="50800" dist="38100" dir="2700000" algn="tl" rotWithShape="0">
                    <a:srgbClr val="FFC000">
                      <a:alpha val="40000"/>
                    </a:srgbClr>
                  </a:outerShdw>
                </a:effectLst>
                <a:latin typeface="Century Schoolbook" panose="02040604050505020304" pitchFamily="18" charset="0"/>
              </a:rPr>
              <a:t>Lane Malfunction 1</a:t>
            </a:r>
          </a:p>
        </p:txBody>
      </p:sp>
    </p:spTree>
    <p:extLst>
      <p:ext uri="{BB962C8B-B14F-4D97-AF65-F5344CB8AC3E}">
        <p14:creationId xmlns:p14="http://schemas.microsoft.com/office/powerpoint/2010/main" val="112613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>
            <a:extLst>
              <a:ext uri="{FF2B5EF4-FFF2-40B4-BE49-F238E27FC236}">
                <a16:creationId xmlns:a16="http://schemas.microsoft.com/office/drawing/2014/main" id="{2BA6B4FC-3025-4DC6-9763-2B2AB12E3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5853" y="1833899"/>
            <a:ext cx="8833980" cy="3190202"/>
          </a:xfrm>
          <a:prstGeom prst="rect">
            <a:avLst/>
          </a:prstGeom>
          <a:noFill/>
          <a:ln w="508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Rounded Rectangle 8">
            <a:extLst>
              <a:ext uri="{FF2B5EF4-FFF2-40B4-BE49-F238E27FC236}">
                <a16:creationId xmlns:a16="http://schemas.microsoft.com/office/drawing/2014/main" id="{C50843F5-88C3-4241-9D21-E35E7C8DFD6D}"/>
              </a:ext>
            </a:extLst>
          </p:cNvPr>
          <p:cNvSpPr/>
          <p:nvPr/>
        </p:nvSpPr>
        <p:spPr>
          <a:xfrm>
            <a:off x="8882840" y="2550695"/>
            <a:ext cx="2603307" cy="1535044"/>
          </a:xfrm>
          <a:prstGeom prst="roundRect">
            <a:avLst/>
          </a:prstGeom>
          <a:solidFill>
            <a:srgbClr val="00B0F0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entury Schoolbook" panose="02040604050505020304" pitchFamily="18" charset="0"/>
              </a:rPr>
              <a:t>No button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Century Schoolbook" panose="02040604050505020304" pitchFamily="18" charset="0"/>
              </a:rPr>
              <a:t>OOF: 5-3-6-4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Century Schoolbook" panose="02040604050505020304" pitchFamily="18" charset="0"/>
              </a:rPr>
              <a:t>Watch: 2:27.50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A5AA01B-1D47-4630-918F-AAE2D350FEC5}"/>
              </a:ext>
            </a:extLst>
          </p:cNvPr>
          <p:cNvSpPr/>
          <p:nvPr/>
        </p:nvSpPr>
        <p:spPr>
          <a:xfrm>
            <a:off x="5122843" y="3946517"/>
            <a:ext cx="1077750" cy="5351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DCF0DAB6-824E-4270-8733-0D72B42B0293}"/>
              </a:ext>
            </a:extLst>
          </p:cNvPr>
          <p:cNvSpPr/>
          <p:nvPr/>
        </p:nvSpPr>
        <p:spPr>
          <a:xfrm>
            <a:off x="3649179" y="188604"/>
            <a:ext cx="4893642" cy="806007"/>
          </a:xfrm>
          <a:prstGeom prst="roundRect">
            <a:avLst/>
          </a:prstGeom>
          <a:solidFill>
            <a:srgbClr val="002060"/>
          </a:solidFill>
          <a:ln w="19050">
            <a:noFill/>
          </a:ln>
          <a:effectLst>
            <a:glow rad="101600">
              <a:srgbClr val="002060">
                <a:alpha val="40000"/>
              </a:srgbClr>
            </a:glow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hreePt" dir="t">
              <a:rot lat="0" lon="0" rev="2400000"/>
            </a:lightRig>
          </a:scene3d>
          <a:sp3d extrusionH="82550" prstMaterial="plastic">
            <a:bevelT w="88900" h="107950"/>
            <a:bevelB prst="angle"/>
            <a:extrusionClr>
              <a:srgbClr val="0033CC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effectLst>
                  <a:outerShdw blurRad="50800" dist="38100" dir="2700000" algn="tl" rotWithShape="0">
                    <a:srgbClr val="FFC000">
                      <a:alpha val="40000"/>
                    </a:srgbClr>
                  </a:outerShdw>
                </a:effectLst>
                <a:latin typeface="Century Schoolbook" panose="02040604050505020304" pitchFamily="18" charset="0"/>
              </a:rPr>
              <a:t>Lane Malfunction 2</a:t>
            </a:r>
          </a:p>
        </p:txBody>
      </p:sp>
    </p:spTree>
    <p:extLst>
      <p:ext uri="{BB962C8B-B14F-4D97-AF65-F5344CB8AC3E}">
        <p14:creationId xmlns:p14="http://schemas.microsoft.com/office/powerpoint/2010/main" val="39712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BEAE9F12-BA7A-4AFB-9586-2BCFE85E5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7424" y="1500549"/>
            <a:ext cx="8336258" cy="4168130"/>
          </a:xfrm>
          <a:prstGeom prst="rect">
            <a:avLst/>
          </a:prstGeom>
          <a:noFill/>
          <a:ln w="508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Rounded Rectangle 6">
            <a:extLst>
              <a:ext uri="{FF2B5EF4-FFF2-40B4-BE49-F238E27FC236}">
                <a16:creationId xmlns:a16="http://schemas.microsoft.com/office/drawing/2014/main" id="{B2BD89AF-14C6-4CE9-9526-EB1EC7CCA191}"/>
              </a:ext>
            </a:extLst>
          </p:cNvPr>
          <p:cNvSpPr/>
          <p:nvPr/>
        </p:nvSpPr>
        <p:spPr>
          <a:xfrm>
            <a:off x="8502316" y="2775285"/>
            <a:ext cx="3336758" cy="1719476"/>
          </a:xfrm>
          <a:prstGeom prst="roundRect">
            <a:avLst/>
          </a:prstGeom>
          <a:solidFill>
            <a:srgbClr val="00B0F0"/>
          </a:solidFill>
          <a:ln w="508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entury Schoolbook" panose="02040604050505020304" pitchFamily="18" charset="0"/>
              </a:rPr>
              <a:t>Late button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Century Schoolbook" panose="02040604050505020304" pitchFamily="18" charset="0"/>
              </a:rPr>
              <a:t>OOF: 4-6-3-1-5-2-8-7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Century Schoolbook" panose="02040604050505020304" pitchFamily="18" charset="0"/>
              </a:rPr>
              <a:t>Watch: 2:49.50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75D9AA3-0944-486E-B35F-DE3B2C57EF2B}"/>
              </a:ext>
            </a:extLst>
          </p:cNvPr>
          <p:cNvSpPr/>
          <p:nvPr/>
        </p:nvSpPr>
        <p:spPr>
          <a:xfrm>
            <a:off x="4856275" y="3361162"/>
            <a:ext cx="957846" cy="4164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072CD16-3BC7-4DAD-B831-C14F5456DAE9}"/>
              </a:ext>
            </a:extLst>
          </p:cNvPr>
          <p:cNvSpPr/>
          <p:nvPr/>
        </p:nvSpPr>
        <p:spPr>
          <a:xfrm>
            <a:off x="3649179" y="188604"/>
            <a:ext cx="4893642" cy="806007"/>
          </a:xfrm>
          <a:prstGeom prst="roundRect">
            <a:avLst/>
          </a:prstGeom>
          <a:solidFill>
            <a:srgbClr val="002060"/>
          </a:solidFill>
          <a:ln w="19050">
            <a:noFill/>
          </a:ln>
          <a:effectLst>
            <a:glow rad="101600">
              <a:srgbClr val="002060">
                <a:alpha val="40000"/>
              </a:srgbClr>
            </a:glow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hreePt" dir="t">
              <a:rot lat="0" lon="0" rev="2400000"/>
            </a:lightRig>
          </a:scene3d>
          <a:sp3d extrusionH="82550" prstMaterial="plastic">
            <a:bevelT w="88900" h="107950"/>
            <a:bevelB prst="angle"/>
            <a:extrusionClr>
              <a:srgbClr val="0033CC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effectLst>
                  <a:outerShdw blurRad="50800" dist="38100" dir="2700000" algn="tl" rotWithShape="0">
                    <a:srgbClr val="FFC000">
                      <a:alpha val="40000"/>
                    </a:srgbClr>
                  </a:outerShdw>
                </a:effectLst>
                <a:latin typeface="Century Schoolbook" panose="02040604050505020304" pitchFamily="18" charset="0"/>
              </a:rPr>
              <a:t>Lane Malfunction 3</a:t>
            </a:r>
          </a:p>
        </p:txBody>
      </p:sp>
    </p:spTree>
    <p:extLst>
      <p:ext uri="{BB962C8B-B14F-4D97-AF65-F5344CB8AC3E}">
        <p14:creationId xmlns:p14="http://schemas.microsoft.com/office/powerpoint/2010/main" val="238036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5">
            <a:extLst>
              <a:ext uri="{FF2B5EF4-FFF2-40B4-BE49-F238E27FC236}">
                <a16:creationId xmlns:a16="http://schemas.microsoft.com/office/drawing/2014/main" id="{FEB41DB1-28CC-4AB1-85DD-BFF9C5ABE2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2405606"/>
              </p:ext>
            </p:extLst>
          </p:nvPr>
        </p:nvGraphicFramePr>
        <p:xfrm>
          <a:off x="1919302" y="1223063"/>
          <a:ext cx="8353395" cy="3885877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962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7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7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78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78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78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160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681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entury Schoolbook" panose="02040604050505020304" pitchFamily="18" charset="0"/>
                        </a:rPr>
                        <a:t>Lane </a:t>
                      </a:r>
                    </a:p>
                  </a:txBody>
                  <a:tcPr marL="96006" marR="960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entury Schoolbook" panose="02040604050505020304" pitchFamily="18" charset="0"/>
                        </a:rPr>
                        <a:t>Pad</a:t>
                      </a:r>
                    </a:p>
                  </a:txBody>
                  <a:tcPr marL="96006" marR="960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entury Schoolbook" panose="02040604050505020304" pitchFamily="18" charset="0"/>
                        </a:rPr>
                        <a:t>Button</a:t>
                      </a:r>
                    </a:p>
                  </a:txBody>
                  <a:tcPr marL="96006" marR="960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entury Schoolbook" panose="02040604050505020304" pitchFamily="18" charset="0"/>
                        </a:rPr>
                        <a:t>Watch 1</a:t>
                      </a:r>
                    </a:p>
                  </a:txBody>
                  <a:tcPr marL="96006" marR="960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entury Schoolbook" panose="02040604050505020304" pitchFamily="18" charset="0"/>
                        </a:rPr>
                        <a:t>Watch 2</a:t>
                      </a:r>
                    </a:p>
                  </a:txBody>
                  <a:tcPr marL="96006" marR="960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entury Schoolbook" panose="02040604050505020304" pitchFamily="18" charset="0"/>
                        </a:rPr>
                        <a:t>Avg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latin typeface="Century Schoolbook" panose="02040604050505020304" pitchFamily="18" charset="0"/>
                        </a:rPr>
                        <a:t> Watch</a:t>
                      </a:r>
                      <a:endParaRPr lang="en-US" sz="1800" dirty="0">
                        <a:solidFill>
                          <a:schemeClr val="bg1"/>
                        </a:solidFill>
                        <a:latin typeface="Century Schoolbook" panose="02040604050505020304" pitchFamily="18" charset="0"/>
                      </a:endParaRPr>
                    </a:p>
                  </a:txBody>
                  <a:tcPr marL="96006" marR="960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entury Schoolbook" panose="02040604050505020304" pitchFamily="18" charset="0"/>
                        </a:rPr>
                        <a:t>Official Time</a:t>
                      </a:r>
                    </a:p>
                  </a:txBody>
                  <a:tcPr marL="96006" marR="960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1</a:t>
                      </a:r>
                    </a:p>
                  </a:txBody>
                  <a:tcPr marL="96006" marR="960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4:44.91</a:t>
                      </a:r>
                    </a:p>
                  </a:txBody>
                  <a:tcPr marL="96006" marR="960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4:44.83</a:t>
                      </a:r>
                    </a:p>
                  </a:txBody>
                  <a:tcPr marL="96006" marR="960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800" dirty="0">
                        <a:latin typeface="Century Schoolbook" panose="02040604050505020304" pitchFamily="18" charset="0"/>
                      </a:endParaRPr>
                    </a:p>
                  </a:txBody>
                  <a:tcPr marL="96006" marR="960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800" dirty="0">
                        <a:latin typeface="Century Schoolbook" panose="02040604050505020304" pitchFamily="18" charset="0"/>
                      </a:endParaRPr>
                    </a:p>
                  </a:txBody>
                  <a:tcPr marL="96006" marR="960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800" dirty="0">
                        <a:latin typeface="Century Schoolbook" panose="02040604050505020304" pitchFamily="18" charset="0"/>
                      </a:endParaRPr>
                    </a:p>
                  </a:txBody>
                  <a:tcPr marL="96006" marR="960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800" dirty="0">
                        <a:latin typeface="Century Schoolbook" panose="02040604050505020304" pitchFamily="18" charset="0"/>
                      </a:endParaRPr>
                    </a:p>
                  </a:txBody>
                  <a:tcPr marL="96006" marR="960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9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2</a:t>
                      </a:r>
                    </a:p>
                  </a:txBody>
                  <a:tcPr marL="96006" marR="960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4:45.35</a:t>
                      </a:r>
                    </a:p>
                  </a:txBody>
                  <a:tcPr marL="96006" marR="960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4:43.72</a:t>
                      </a:r>
                    </a:p>
                  </a:txBody>
                  <a:tcPr marL="96006" marR="960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800" dirty="0">
                        <a:latin typeface="Century Schoolbook" panose="02040604050505020304" pitchFamily="18" charset="0"/>
                      </a:endParaRPr>
                    </a:p>
                  </a:txBody>
                  <a:tcPr marL="96006" marR="960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800" dirty="0">
                        <a:latin typeface="Century Schoolbook" panose="02040604050505020304" pitchFamily="18" charset="0"/>
                      </a:endParaRPr>
                    </a:p>
                  </a:txBody>
                  <a:tcPr marL="96006" marR="960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800" dirty="0">
                        <a:latin typeface="Century Schoolbook" panose="02040604050505020304" pitchFamily="18" charset="0"/>
                      </a:endParaRPr>
                    </a:p>
                  </a:txBody>
                  <a:tcPr marL="96006" marR="960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800" dirty="0">
                        <a:latin typeface="Century Schoolbook" panose="02040604050505020304" pitchFamily="18" charset="0"/>
                      </a:endParaRPr>
                    </a:p>
                  </a:txBody>
                  <a:tcPr marL="96006" marR="960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9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3</a:t>
                      </a:r>
                    </a:p>
                  </a:txBody>
                  <a:tcPr marL="96006" marR="960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4:46.82</a:t>
                      </a:r>
                    </a:p>
                  </a:txBody>
                  <a:tcPr marL="96006" marR="960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4:46.74</a:t>
                      </a:r>
                    </a:p>
                  </a:txBody>
                  <a:tcPr marL="96006" marR="960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800" dirty="0">
                        <a:latin typeface="Century Schoolbook" panose="02040604050505020304" pitchFamily="18" charset="0"/>
                      </a:endParaRPr>
                    </a:p>
                  </a:txBody>
                  <a:tcPr marL="96006" marR="960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800" dirty="0">
                        <a:latin typeface="Century Schoolbook" panose="02040604050505020304" pitchFamily="18" charset="0"/>
                      </a:endParaRPr>
                    </a:p>
                  </a:txBody>
                  <a:tcPr marL="96006" marR="960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800" dirty="0">
                        <a:latin typeface="Century Schoolbook" panose="02040604050505020304" pitchFamily="18" charset="0"/>
                      </a:endParaRPr>
                    </a:p>
                  </a:txBody>
                  <a:tcPr marL="96006" marR="960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800" dirty="0">
                        <a:latin typeface="Century Schoolbook" panose="02040604050505020304" pitchFamily="18" charset="0"/>
                      </a:endParaRPr>
                    </a:p>
                  </a:txBody>
                  <a:tcPr marL="96006" marR="960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9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4</a:t>
                      </a:r>
                    </a:p>
                  </a:txBody>
                  <a:tcPr marL="96006" marR="960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4:47.68</a:t>
                      </a:r>
                    </a:p>
                  </a:txBody>
                  <a:tcPr marL="96006" marR="960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4:47.66</a:t>
                      </a:r>
                    </a:p>
                  </a:txBody>
                  <a:tcPr marL="96006" marR="960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800" dirty="0">
                        <a:latin typeface="Century Schoolbook" panose="02040604050505020304" pitchFamily="18" charset="0"/>
                      </a:endParaRPr>
                    </a:p>
                  </a:txBody>
                  <a:tcPr marL="96006" marR="960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800" dirty="0">
                        <a:latin typeface="Century Schoolbook" panose="02040604050505020304" pitchFamily="18" charset="0"/>
                      </a:endParaRPr>
                    </a:p>
                  </a:txBody>
                  <a:tcPr marL="96006" marR="960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800" dirty="0">
                        <a:latin typeface="Century Schoolbook" panose="02040604050505020304" pitchFamily="18" charset="0"/>
                      </a:endParaRPr>
                    </a:p>
                  </a:txBody>
                  <a:tcPr marL="96006" marR="960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800" dirty="0">
                        <a:latin typeface="Century Schoolbook" panose="02040604050505020304" pitchFamily="18" charset="0"/>
                      </a:endParaRPr>
                    </a:p>
                  </a:txBody>
                  <a:tcPr marL="96006" marR="960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29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5</a:t>
                      </a:r>
                    </a:p>
                  </a:txBody>
                  <a:tcPr marL="96006" marR="960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4:45.50</a:t>
                      </a:r>
                    </a:p>
                  </a:txBody>
                  <a:tcPr marL="96006" marR="960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4:44.44</a:t>
                      </a:r>
                    </a:p>
                  </a:txBody>
                  <a:tcPr marL="96006" marR="960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800" dirty="0">
                        <a:latin typeface="Century Schoolbook" panose="02040604050505020304" pitchFamily="18" charset="0"/>
                      </a:endParaRPr>
                    </a:p>
                  </a:txBody>
                  <a:tcPr marL="96006" marR="960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800" dirty="0">
                        <a:latin typeface="Century Schoolbook" panose="02040604050505020304" pitchFamily="18" charset="0"/>
                      </a:endParaRPr>
                    </a:p>
                  </a:txBody>
                  <a:tcPr marL="96006" marR="960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800" dirty="0">
                        <a:latin typeface="Century Schoolbook" panose="02040604050505020304" pitchFamily="18" charset="0"/>
                      </a:endParaRPr>
                    </a:p>
                  </a:txBody>
                  <a:tcPr marL="96006" marR="960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800" dirty="0">
                        <a:latin typeface="Century Schoolbook" panose="02040604050505020304" pitchFamily="18" charset="0"/>
                      </a:endParaRPr>
                    </a:p>
                  </a:txBody>
                  <a:tcPr marL="96006" marR="960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29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6</a:t>
                      </a:r>
                    </a:p>
                  </a:txBody>
                  <a:tcPr marL="96006" marR="960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4:47.17</a:t>
                      </a:r>
                    </a:p>
                  </a:txBody>
                  <a:tcPr marL="96006" marR="960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800" dirty="0">
                        <a:latin typeface="Century Schoolbook" panose="02040604050505020304" pitchFamily="18" charset="0"/>
                      </a:endParaRPr>
                    </a:p>
                  </a:txBody>
                  <a:tcPr marL="96006" marR="960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800" dirty="0">
                        <a:latin typeface="Century Schoolbook" panose="02040604050505020304" pitchFamily="18" charset="0"/>
                      </a:endParaRPr>
                    </a:p>
                  </a:txBody>
                  <a:tcPr marL="96006" marR="960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800" dirty="0">
                        <a:latin typeface="Century Schoolbook" panose="02040604050505020304" pitchFamily="18" charset="0"/>
                      </a:endParaRPr>
                    </a:p>
                  </a:txBody>
                  <a:tcPr marL="96006" marR="960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800" dirty="0">
                        <a:latin typeface="Century Schoolbook" panose="02040604050505020304" pitchFamily="18" charset="0"/>
                      </a:endParaRPr>
                    </a:p>
                  </a:txBody>
                  <a:tcPr marL="96006" marR="960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800" dirty="0">
                        <a:latin typeface="Century Schoolbook" panose="02040604050505020304" pitchFamily="18" charset="0"/>
                      </a:endParaRPr>
                    </a:p>
                  </a:txBody>
                  <a:tcPr marL="96006" marR="960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5DE17158-B610-4B2B-B2CF-A3BE9EC5738B}"/>
              </a:ext>
            </a:extLst>
          </p:cNvPr>
          <p:cNvSpPr txBox="1"/>
          <p:nvPr/>
        </p:nvSpPr>
        <p:spPr>
          <a:xfrm>
            <a:off x="4091322" y="5361178"/>
            <a:ext cx="4009356" cy="461665"/>
          </a:xfrm>
          <a:prstGeom prst="rect">
            <a:avLst/>
          </a:prstGeom>
          <a:solidFill>
            <a:srgbClr val="FFFFFF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Order of Finish: 2-5-1-3-6-4  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093ECF1-C2C4-404F-B232-528DE88BE604}"/>
              </a:ext>
            </a:extLst>
          </p:cNvPr>
          <p:cNvSpPr/>
          <p:nvPr/>
        </p:nvSpPr>
        <p:spPr>
          <a:xfrm>
            <a:off x="3649179" y="188604"/>
            <a:ext cx="4893642" cy="806007"/>
          </a:xfrm>
          <a:prstGeom prst="roundRect">
            <a:avLst/>
          </a:prstGeom>
          <a:solidFill>
            <a:srgbClr val="002060"/>
          </a:solidFill>
          <a:ln w="19050">
            <a:noFill/>
          </a:ln>
          <a:effectLst>
            <a:glow rad="101600">
              <a:srgbClr val="002060">
                <a:alpha val="40000"/>
              </a:srgbClr>
            </a:glow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hreePt" dir="t">
              <a:rot lat="0" lon="0" rev="2400000"/>
            </a:lightRig>
          </a:scene3d>
          <a:sp3d extrusionH="82550" prstMaterial="plastic">
            <a:bevelT w="88900" h="107950"/>
            <a:bevelB prst="angle"/>
            <a:extrusionClr>
              <a:srgbClr val="0033CC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effectLst>
                  <a:outerShdw blurRad="50800" dist="38100" dir="2700000" algn="tl" rotWithShape="0">
                    <a:srgbClr val="FFC000">
                      <a:alpha val="40000"/>
                    </a:srgbClr>
                  </a:outerShdw>
                </a:effectLst>
                <a:latin typeface="Century Schoolbook" panose="02040604050505020304" pitchFamily="18" charset="0"/>
              </a:rPr>
              <a:t>Lane Malfunction 4</a:t>
            </a:r>
          </a:p>
        </p:txBody>
      </p:sp>
    </p:spTree>
    <p:extLst>
      <p:ext uri="{BB962C8B-B14F-4D97-AF65-F5344CB8AC3E}">
        <p14:creationId xmlns:p14="http://schemas.microsoft.com/office/powerpoint/2010/main" val="189140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5">
            <a:extLst>
              <a:ext uri="{FF2B5EF4-FFF2-40B4-BE49-F238E27FC236}">
                <a16:creationId xmlns:a16="http://schemas.microsoft.com/office/drawing/2014/main" id="{FEB41DB1-28CC-4AB1-85DD-BFF9C5ABE2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1068419"/>
              </p:ext>
            </p:extLst>
          </p:nvPr>
        </p:nvGraphicFramePr>
        <p:xfrm>
          <a:off x="1919302" y="1223063"/>
          <a:ext cx="8353395" cy="3885877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962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7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7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78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78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78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160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681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entury Schoolbook" panose="02040604050505020304" pitchFamily="18" charset="0"/>
                        </a:rPr>
                        <a:t>Lane </a:t>
                      </a:r>
                    </a:p>
                  </a:txBody>
                  <a:tcPr marL="96006" marR="960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entury Schoolbook" panose="02040604050505020304" pitchFamily="18" charset="0"/>
                        </a:rPr>
                        <a:t>Pad</a:t>
                      </a:r>
                    </a:p>
                  </a:txBody>
                  <a:tcPr marL="96006" marR="960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entury Schoolbook" panose="02040604050505020304" pitchFamily="18" charset="0"/>
                        </a:rPr>
                        <a:t>Button</a:t>
                      </a:r>
                    </a:p>
                  </a:txBody>
                  <a:tcPr marL="96006" marR="960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entury Schoolbook" panose="02040604050505020304" pitchFamily="18" charset="0"/>
                        </a:rPr>
                        <a:t>Watch 1</a:t>
                      </a:r>
                    </a:p>
                  </a:txBody>
                  <a:tcPr marL="96006" marR="960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entury Schoolbook" panose="02040604050505020304" pitchFamily="18" charset="0"/>
                        </a:rPr>
                        <a:t>Watch 2</a:t>
                      </a:r>
                    </a:p>
                  </a:txBody>
                  <a:tcPr marL="96006" marR="960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entury Schoolbook" panose="02040604050505020304" pitchFamily="18" charset="0"/>
                        </a:rPr>
                        <a:t>Avg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latin typeface="Century Schoolbook" panose="02040604050505020304" pitchFamily="18" charset="0"/>
                        </a:rPr>
                        <a:t> Watch</a:t>
                      </a:r>
                      <a:endParaRPr lang="en-US" sz="1800" dirty="0">
                        <a:solidFill>
                          <a:schemeClr val="bg1"/>
                        </a:solidFill>
                        <a:latin typeface="Century Schoolbook" panose="02040604050505020304" pitchFamily="18" charset="0"/>
                      </a:endParaRPr>
                    </a:p>
                  </a:txBody>
                  <a:tcPr marL="96006" marR="960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entury Schoolbook" panose="02040604050505020304" pitchFamily="18" charset="0"/>
                        </a:rPr>
                        <a:t>Official Time</a:t>
                      </a:r>
                    </a:p>
                  </a:txBody>
                  <a:tcPr marL="96006" marR="960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1</a:t>
                      </a:r>
                    </a:p>
                  </a:txBody>
                  <a:tcPr marL="96006" marR="960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4:44.91</a:t>
                      </a:r>
                    </a:p>
                  </a:txBody>
                  <a:tcPr marL="96006" marR="960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4:44.83</a:t>
                      </a:r>
                    </a:p>
                  </a:txBody>
                  <a:tcPr marL="96006" marR="960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4:44.71</a:t>
                      </a:r>
                    </a:p>
                  </a:txBody>
                  <a:tcPr marL="96006" marR="960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4:45.09</a:t>
                      </a:r>
                    </a:p>
                  </a:txBody>
                  <a:tcPr marL="96006" marR="960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4:44.80</a:t>
                      </a:r>
                    </a:p>
                  </a:txBody>
                  <a:tcPr marL="96006" marR="960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800" dirty="0">
                        <a:latin typeface="Century Schoolbook" panose="02040604050505020304" pitchFamily="18" charset="0"/>
                      </a:endParaRPr>
                    </a:p>
                  </a:txBody>
                  <a:tcPr marL="96006" marR="960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9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2</a:t>
                      </a:r>
                    </a:p>
                  </a:txBody>
                  <a:tcPr marL="96006" marR="960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4:45.35</a:t>
                      </a:r>
                    </a:p>
                  </a:txBody>
                  <a:tcPr marL="96006" marR="960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4:43.72</a:t>
                      </a:r>
                    </a:p>
                  </a:txBody>
                  <a:tcPr marL="96006" marR="960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4:44.01</a:t>
                      </a:r>
                    </a:p>
                  </a:txBody>
                  <a:tcPr marL="96006" marR="960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4:43.91</a:t>
                      </a:r>
                    </a:p>
                  </a:txBody>
                  <a:tcPr marL="96006" marR="960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4:43.96</a:t>
                      </a:r>
                    </a:p>
                  </a:txBody>
                  <a:tcPr marL="96006" marR="960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800" dirty="0">
                        <a:latin typeface="Century Schoolbook" panose="02040604050505020304" pitchFamily="18" charset="0"/>
                      </a:endParaRPr>
                    </a:p>
                  </a:txBody>
                  <a:tcPr marL="96006" marR="960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9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3</a:t>
                      </a:r>
                    </a:p>
                  </a:txBody>
                  <a:tcPr marL="96006" marR="960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4:46.82</a:t>
                      </a:r>
                    </a:p>
                  </a:txBody>
                  <a:tcPr marL="96006" marR="960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4:46.74</a:t>
                      </a:r>
                    </a:p>
                  </a:txBody>
                  <a:tcPr marL="96006" marR="960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4:46.58</a:t>
                      </a:r>
                    </a:p>
                  </a:txBody>
                  <a:tcPr marL="96006" marR="960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4:46.88</a:t>
                      </a:r>
                    </a:p>
                  </a:txBody>
                  <a:tcPr marL="96006" marR="960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4:46.72</a:t>
                      </a:r>
                    </a:p>
                  </a:txBody>
                  <a:tcPr marL="96006" marR="960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800" dirty="0">
                        <a:latin typeface="Century Schoolbook" panose="02040604050505020304" pitchFamily="18" charset="0"/>
                      </a:endParaRPr>
                    </a:p>
                  </a:txBody>
                  <a:tcPr marL="96006" marR="960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9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4</a:t>
                      </a:r>
                    </a:p>
                  </a:txBody>
                  <a:tcPr marL="96006" marR="960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4:47.68</a:t>
                      </a:r>
                    </a:p>
                  </a:txBody>
                  <a:tcPr marL="96006" marR="960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4:47.66</a:t>
                      </a:r>
                    </a:p>
                  </a:txBody>
                  <a:tcPr marL="96006" marR="960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4:47.91</a:t>
                      </a:r>
                    </a:p>
                  </a:txBody>
                  <a:tcPr marL="96006" marR="960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4:47.21</a:t>
                      </a:r>
                    </a:p>
                  </a:txBody>
                  <a:tcPr marL="96006" marR="960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4:47.56</a:t>
                      </a:r>
                    </a:p>
                  </a:txBody>
                  <a:tcPr marL="96006" marR="960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800" dirty="0">
                        <a:latin typeface="Century Schoolbook" panose="02040604050505020304" pitchFamily="18" charset="0"/>
                      </a:endParaRPr>
                    </a:p>
                  </a:txBody>
                  <a:tcPr marL="96006" marR="960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29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5</a:t>
                      </a:r>
                    </a:p>
                  </a:txBody>
                  <a:tcPr marL="96006" marR="960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4:45.50</a:t>
                      </a:r>
                    </a:p>
                  </a:txBody>
                  <a:tcPr marL="96006" marR="960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4:44.44</a:t>
                      </a:r>
                    </a:p>
                  </a:txBody>
                  <a:tcPr marL="96006" marR="960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4:44.22</a:t>
                      </a:r>
                    </a:p>
                  </a:txBody>
                  <a:tcPr marL="96006" marR="960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4:44.19</a:t>
                      </a:r>
                    </a:p>
                  </a:txBody>
                  <a:tcPr marL="96006" marR="960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4:44.20</a:t>
                      </a:r>
                    </a:p>
                  </a:txBody>
                  <a:tcPr marL="96006" marR="960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800" dirty="0">
                        <a:latin typeface="Century Schoolbook" panose="02040604050505020304" pitchFamily="18" charset="0"/>
                      </a:endParaRPr>
                    </a:p>
                  </a:txBody>
                  <a:tcPr marL="96006" marR="960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29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6</a:t>
                      </a:r>
                    </a:p>
                  </a:txBody>
                  <a:tcPr marL="96006" marR="960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4:47.17</a:t>
                      </a:r>
                    </a:p>
                  </a:txBody>
                  <a:tcPr marL="96006" marR="960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800" dirty="0">
                        <a:latin typeface="Century Schoolbook" panose="02040604050505020304" pitchFamily="18" charset="0"/>
                      </a:endParaRPr>
                    </a:p>
                  </a:txBody>
                  <a:tcPr marL="96006" marR="960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4:47.22</a:t>
                      </a:r>
                    </a:p>
                  </a:txBody>
                  <a:tcPr marL="96006" marR="960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4:47.41</a:t>
                      </a:r>
                    </a:p>
                  </a:txBody>
                  <a:tcPr marL="96006" marR="960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>
                          <a:latin typeface="Century Schoolbook" panose="02040604050505020304" pitchFamily="18" charset="0"/>
                        </a:rPr>
                        <a:t>4:47.</a:t>
                      </a:r>
                      <a:endParaRPr lang="en-US" sz="1800" dirty="0">
                        <a:latin typeface="Century Schoolbook" panose="02040604050505020304" pitchFamily="18" charset="0"/>
                      </a:endParaRPr>
                    </a:p>
                  </a:txBody>
                  <a:tcPr marL="96006" marR="960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800" dirty="0">
                        <a:latin typeface="Century Schoolbook" panose="02040604050505020304" pitchFamily="18" charset="0"/>
                      </a:endParaRPr>
                    </a:p>
                  </a:txBody>
                  <a:tcPr marL="96006" marR="960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5DE17158-B610-4B2B-B2CF-A3BE9EC5738B}"/>
              </a:ext>
            </a:extLst>
          </p:cNvPr>
          <p:cNvSpPr txBox="1"/>
          <p:nvPr/>
        </p:nvSpPr>
        <p:spPr>
          <a:xfrm>
            <a:off x="4091322" y="5361178"/>
            <a:ext cx="4009356" cy="461665"/>
          </a:xfrm>
          <a:prstGeom prst="rect">
            <a:avLst/>
          </a:prstGeom>
          <a:solidFill>
            <a:srgbClr val="FFFFFF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Order of Finish</a:t>
            </a:r>
            <a:r>
              <a:rPr lang="en-US" sz="2400"/>
              <a:t>: 2-1-5-3-6-4  </a:t>
            </a:r>
            <a:endParaRPr lang="en-US" sz="2400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093ECF1-C2C4-404F-B232-528DE88BE604}"/>
              </a:ext>
            </a:extLst>
          </p:cNvPr>
          <p:cNvSpPr/>
          <p:nvPr/>
        </p:nvSpPr>
        <p:spPr>
          <a:xfrm>
            <a:off x="3649179" y="188604"/>
            <a:ext cx="4893642" cy="806007"/>
          </a:xfrm>
          <a:prstGeom prst="roundRect">
            <a:avLst/>
          </a:prstGeom>
          <a:solidFill>
            <a:srgbClr val="002060"/>
          </a:solidFill>
          <a:ln w="19050">
            <a:noFill/>
          </a:ln>
          <a:effectLst>
            <a:glow rad="101600">
              <a:srgbClr val="002060">
                <a:alpha val="40000"/>
              </a:srgbClr>
            </a:glow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hreePt" dir="t">
              <a:rot lat="0" lon="0" rev="2400000"/>
            </a:lightRig>
          </a:scene3d>
          <a:sp3d extrusionH="82550" prstMaterial="plastic">
            <a:bevelT w="88900" h="107950"/>
            <a:bevelB prst="angle"/>
            <a:extrusionClr>
              <a:srgbClr val="0033CC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effectLst>
                  <a:outerShdw blurRad="50800" dist="38100" dir="2700000" algn="tl" rotWithShape="0">
                    <a:srgbClr val="FFC000">
                      <a:alpha val="40000"/>
                    </a:srgbClr>
                  </a:outerShdw>
                </a:effectLst>
                <a:latin typeface="Century Schoolbook" panose="02040604050505020304" pitchFamily="18" charset="0"/>
              </a:rPr>
              <a:t>Lane Malfunction 4</a:t>
            </a:r>
          </a:p>
        </p:txBody>
      </p:sp>
    </p:spTree>
    <p:extLst>
      <p:ext uri="{BB962C8B-B14F-4D97-AF65-F5344CB8AC3E}">
        <p14:creationId xmlns:p14="http://schemas.microsoft.com/office/powerpoint/2010/main" val="152047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F82DD36-2BB3-43EA-9562-C1FD51C65D23}"/>
              </a:ext>
            </a:extLst>
          </p:cNvPr>
          <p:cNvSpPr txBox="1">
            <a:spLocks/>
          </p:cNvSpPr>
          <p:nvPr/>
        </p:nvSpPr>
        <p:spPr>
          <a:xfrm>
            <a:off x="4795753" y="994611"/>
            <a:ext cx="6496435" cy="4753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C00000"/>
                </a:solidFill>
                <a:latin typeface="Century Schoolbook" panose="02040604050505020304" pitchFamily="18" charset="0"/>
              </a:rPr>
              <a:t>Answer your questions!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99"/>
                </a:solidFill>
                <a:latin typeface="Century Schoolbook" panose="02040604050505020304" pitchFamily="18" charset="0"/>
              </a:rPr>
              <a:t>Walk through the AO process to ensure understanding and clarify timing adjustments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99"/>
                </a:solidFill>
                <a:latin typeface="Century Schoolbook" panose="02040604050505020304" pitchFamily="18" charset="0"/>
              </a:rPr>
              <a:t>Get you ready for on-deck training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99"/>
                </a:solidFill>
                <a:latin typeface="Century Schoolbook" panose="02040604050505020304" pitchFamily="18" charset="0"/>
              </a:rPr>
              <a:t>Untangle Registration and Certification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AE53283-266F-4A6B-94BD-C3C9A419618E}"/>
              </a:ext>
            </a:extLst>
          </p:cNvPr>
          <p:cNvSpPr/>
          <p:nvPr/>
        </p:nvSpPr>
        <p:spPr>
          <a:xfrm>
            <a:off x="4148030" y="188604"/>
            <a:ext cx="3895941" cy="806007"/>
          </a:xfrm>
          <a:prstGeom prst="roundRect">
            <a:avLst/>
          </a:prstGeom>
          <a:solidFill>
            <a:srgbClr val="002060"/>
          </a:solidFill>
          <a:ln w="19050">
            <a:noFill/>
          </a:ln>
          <a:effectLst>
            <a:glow rad="101600">
              <a:srgbClr val="002060">
                <a:alpha val="40000"/>
              </a:srgbClr>
            </a:glow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hreePt" dir="t">
              <a:rot lat="0" lon="0" rev="2400000"/>
            </a:lightRig>
          </a:scene3d>
          <a:sp3d extrusionH="82550" prstMaterial="plastic">
            <a:bevelT w="88900" h="107950"/>
            <a:bevelB prst="angle"/>
            <a:extrusionClr>
              <a:srgbClr val="0033CC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effectLst>
                  <a:outerShdw blurRad="50800" dist="38100" dir="2700000" algn="tl" rotWithShape="0">
                    <a:srgbClr val="FFC000">
                      <a:alpha val="40000"/>
                    </a:srgbClr>
                  </a:outerShdw>
                </a:effectLst>
                <a:latin typeface="Century Schoolbook" panose="02040604050505020304" pitchFamily="18" charset="0"/>
              </a:rPr>
              <a:t>Webinar Goals</a:t>
            </a:r>
          </a:p>
        </p:txBody>
      </p:sp>
      <p:pic>
        <p:nvPicPr>
          <p:cNvPr id="3" name="Picture 2" descr="A close up of a toy&#10;&#10;Description automatically generated">
            <a:extLst>
              <a:ext uri="{FF2B5EF4-FFF2-40B4-BE49-F238E27FC236}">
                <a16:creationId xmlns:a16="http://schemas.microsoft.com/office/drawing/2014/main" id="{D9147A3B-C6E2-4E72-8BAC-EA71FDFF2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02" y="1594352"/>
            <a:ext cx="3723599" cy="241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30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5">
            <a:extLst>
              <a:ext uri="{FF2B5EF4-FFF2-40B4-BE49-F238E27FC236}">
                <a16:creationId xmlns:a16="http://schemas.microsoft.com/office/drawing/2014/main" id="{FEB41DB1-28CC-4AB1-85DD-BFF9C5ABE2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4748990"/>
              </p:ext>
            </p:extLst>
          </p:nvPr>
        </p:nvGraphicFramePr>
        <p:xfrm>
          <a:off x="1919302" y="1223063"/>
          <a:ext cx="8353395" cy="3885877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962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7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7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78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78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78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160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681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entury Schoolbook" panose="02040604050505020304" pitchFamily="18" charset="0"/>
                        </a:rPr>
                        <a:t>Lane </a:t>
                      </a:r>
                    </a:p>
                  </a:txBody>
                  <a:tcPr marL="96006" marR="960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entury Schoolbook" panose="02040604050505020304" pitchFamily="18" charset="0"/>
                        </a:rPr>
                        <a:t>Pad</a:t>
                      </a:r>
                    </a:p>
                  </a:txBody>
                  <a:tcPr marL="96006" marR="960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entury Schoolbook" panose="02040604050505020304" pitchFamily="18" charset="0"/>
                        </a:rPr>
                        <a:t>Button</a:t>
                      </a:r>
                    </a:p>
                  </a:txBody>
                  <a:tcPr marL="96006" marR="960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entury Schoolbook" panose="02040604050505020304" pitchFamily="18" charset="0"/>
                        </a:rPr>
                        <a:t>Watch 1</a:t>
                      </a:r>
                    </a:p>
                  </a:txBody>
                  <a:tcPr marL="96006" marR="960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entury Schoolbook" panose="02040604050505020304" pitchFamily="18" charset="0"/>
                        </a:rPr>
                        <a:t>Watch 2</a:t>
                      </a:r>
                    </a:p>
                  </a:txBody>
                  <a:tcPr marL="96006" marR="960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entury Schoolbook" panose="02040604050505020304" pitchFamily="18" charset="0"/>
                        </a:rPr>
                        <a:t>Avg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latin typeface="Century Schoolbook" panose="02040604050505020304" pitchFamily="18" charset="0"/>
                        </a:rPr>
                        <a:t> Watch</a:t>
                      </a:r>
                      <a:endParaRPr lang="en-US" sz="1800" dirty="0">
                        <a:solidFill>
                          <a:schemeClr val="bg1"/>
                        </a:solidFill>
                        <a:latin typeface="Century Schoolbook" panose="02040604050505020304" pitchFamily="18" charset="0"/>
                      </a:endParaRPr>
                    </a:p>
                  </a:txBody>
                  <a:tcPr marL="96006" marR="960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entury Schoolbook" panose="02040604050505020304" pitchFamily="18" charset="0"/>
                        </a:rPr>
                        <a:t>Official Time</a:t>
                      </a:r>
                    </a:p>
                  </a:txBody>
                  <a:tcPr marL="96006" marR="960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1</a:t>
                      </a:r>
                    </a:p>
                  </a:txBody>
                  <a:tcPr marL="96006" marR="960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4:44.91</a:t>
                      </a:r>
                    </a:p>
                  </a:txBody>
                  <a:tcPr marL="96006" marR="960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4:44.83</a:t>
                      </a:r>
                    </a:p>
                  </a:txBody>
                  <a:tcPr marL="96006" marR="960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4:44.71</a:t>
                      </a:r>
                    </a:p>
                  </a:txBody>
                  <a:tcPr marL="96006" marR="960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4:45.09</a:t>
                      </a:r>
                    </a:p>
                  </a:txBody>
                  <a:tcPr marL="96006" marR="960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4:44.80</a:t>
                      </a:r>
                    </a:p>
                  </a:txBody>
                  <a:tcPr marL="96006" marR="960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4:44.91</a:t>
                      </a:r>
                    </a:p>
                  </a:txBody>
                  <a:tcPr marL="96006" marR="960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9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2</a:t>
                      </a:r>
                    </a:p>
                  </a:txBody>
                  <a:tcPr marL="96006" marR="960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4:45.35</a:t>
                      </a:r>
                    </a:p>
                  </a:txBody>
                  <a:tcPr marL="96006" marR="960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4:43.72</a:t>
                      </a:r>
                    </a:p>
                  </a:txBody>
                  <a:tcPr marL="96006" marR="960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4:44.01</a:t>
                      </a:r>
                    </a:p>
                  </a:txBody>
                  <a:tcPr marL="96006" marR="960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4:43.91</a:t>
                      </a:r>
                    </a:p>
                  </a:txBody>
                  <a:tcPr marL="96006" marR="960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4:43.96</a:t>
                      </a:r>
                    </a:p>
                  </a:txBody>
                  <a:tcPr marL="96006" marR="960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4:43.72</a:t>
                      </a:r>
                    </a:p>
                  </a:txBody>
                  <a:tcPr marL="96006" marR="960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9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3</a:t>
                      </a:r>
                    </a:p>
                  </a:txBody>
                  <a:tcPr marL="96006" marR="960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4:46.82</a:t>
                      </a:r>
                    </a:p>
                  </a:txBody>
                  <a:tcPr marL="96006" marR="960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4:46.74</a:t>
                      </a:r>
                    </a:p>
                  </a:txBody>
                  <a:tcPr marL="96006" marR="960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4:46.58</a:t>
                      </a:r>
                    </a:p>
                  </a:txBody>
                  <a:tcPr marL="96006" marR="960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4:46.88</a:t>
                      </a:r>
                    </a:p>
                  </a:txBody>
                  <a:tcPr marL="96006" marR="960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4:46.72</a:t>
                      </a:r>
                    </a:p>
                  </a:txBody>
                  <a:tcPr marL="96006" marR="960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4:46.82</a:t>
                      </a:r>
                    </a:p>
                  </a:txBody>
                  <a:tcPr marL="96006" marR="960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9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4</a:t>
                      </a:r>
                    </a:p>
                  </a:txBody>
                  <a:tcPr marL="96006" marR="960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4:47.68</a:t>
                      </a:r>
                    </a:p>
                  </a:txBody>
                  <a:tcPr marL="96006" marR="960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4:47.66</a:t>
                      </a:r>
                    </a:p>
                  </a:txBody>
                  <a:tcPr marL="96006" marR="960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4:47.91</a:t>
                      </a:r>
                    </a:p>
                  </a:txBody>
                  <a:tcPr marL="96006" marR="960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4:47.21</a:t>
                      </a:r>
                    </a:p>
                  </a:txBody>
                  <a:tcPr marL="96006" marR="960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34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4:47.56</a:t>
                      </a:r>
                    </a:p>
                  </a:txBody>
                  <a:tcPr marL="96006" marR="960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4:47.68</a:t>
                      </a:r>
                    </a:p>
                  </a:txBody>
                  <a:tcPr marL="96006" marR="960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29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5</a:t>
                      </a:r>
                    </a:p>
                  </a:txBody>
                  <a:tcPr marL="96006" marR="960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4:45.50</a:t>
                      </a:r>
                    </a:p>
                  </a:txBody>
                  <a:tcPr marL="96006" marR="960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4:44.44</a:t>
                      </a:r>
                    </a:p>
                  </a:txBody>
                  <a:tcPr marL="96006" marR="960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4:44.22</a:t>
                      </a:r>
                    </a:p>
                  </a:txBody>
                  <a:tcPr marL="96006" marR="960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4:44.19</a:t>
                      </a:r>
                    </a:p>
                  </a:txBody>
                  <a:tcPr marL="96006" marR="960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4:44.20</a:t>
                      </a:r>
                    </a:p>
                  </a:txBody>
                  <a:tcPr marL="96006" marR="960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4:44.44</a:t>
                      </a:r>
                    </a:p>
                  </a:txBody>
                  <a:tcPr marL="96006" marR="960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29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6</a:t>
                      </a:r>
                    </a:p>
                  </a:txBody>
                  <a:tcPr marL="96006" marR="960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4:47.17</a:t>
                      </a:r>
                    </a:p>
                  </a:txBody>
                  <a:tcPr marL="96006" marR="960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800" dirty="0">
                        <a:latin typeface="Century Schoolbook" panose="02040604050505020304" pitchFamily="18" charset="0"/>
                      </a:endParaRPr>
                    </a:p>
                  </a:txBody>
                  <a:tcPr marL="96006" marR="960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4:47.22</a:t>
                      </a:r>
                    </a:p>
                  </a:txBody>
                  <a:tcPr marL="96006" marR="960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4:47.41</a:t>
                      </a:r>
                    </a:p>
                  </a:txBody>
                  <a:tcPr marL="96006" marR="960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>
                          <a:latin typeface="Century Schoolbook" panose="02040604050505020304" pitchFamily="18" charset="0"/>
                        </a:rPr>
                        <a:t>4:47.</a:t>
                      </a:r>
                      <a:endParaRPr lang="en-US" sz="1800" dirty="0">
                        <a:latin typeface="Century Schoolbook" panose="02040604050505020304" pitchFamily="18" charset="0"/>
                      </a:endParaRPr>
                    </a:p>
                  </a:txBody>
                  <a:tcPr marL="96006" marR="9600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Century Schoolbook" panose="02040604050505020304" pitchFamily="18" charset="0"/>
                        </a:rPr>
                        <a:t>4:47.17</a:t>
                      </a:r>
                    </a:p>
                  </a:txBody>
                  <a:tcPr marL="96006" marR="960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5DE17158-B610-4B2B-B2CF-A3BE9EC5738B}"/>
              </a:ext>
            </a:extLst>
          </p:cNvPr>
          <p:cNvSpPr txBox="1"/>
          <p:nvPr/>
        </p:nvSpPr>
        <p:spPr>
          <a:xfrm>
            <a:off x="4091322" y="5361178"/>
            <a:ext cx="4009356" cy="461665"/>
          </a:xfrm>
          <a:prstGeom prst="rect">
            <a:avLst/>
          </a:prstGeom>
          <a:solidFill>
            <a:srgbClr val="FFFFFF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Order of Finish: 2-5-1-3-6-4  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093ECF1-C2C4-404F-B232-528DE88BE604}"/>
              </a:ext>
            </a:extLst>
          </p:cNvPr>
          <p:cNvSpPr/>
          <p:nvPr/>
        </p:nvSpPr>
        <p:spPr>
          <a:xfrm>
            <a:off x="3649179" y="188604"/>
            <a:ext cx="4893642" cy="806007"/>
          </a:xfrm>
          <a:prstGeom prst="roundRect">
            <a:avLst/>
          </a:prstGeom>
          <a:solidFill>
            <a:srgbClr val="002060"/>
          </a:solidFill>
          <a:ln w="19050">
            <a:noFill/>
          </a:ln>
          <a:effectLst>
            <a:glow rad="101600">
              <a:srgbClr val="002060">
                <a:alpha val="40000"/>
              </a:srgbClr>
            </a:glow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hreePt" dir="t">
              <a:rot lat="0" lon="0" rev="2400000"/>
            </a:lightRig>
          </a:scene3d>
          <a:sp3d extrusionH="82550" prstMaterial="plastic">
            <a:bevelT w="88900" h="107950"/>
            <a:bevelB prst="angle"/>
            <a:extrusionClr>
              <a:srgbClr val="0033CC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effectLst>
                  <a:outerShdw blurRad="50800" dist="38100" dir="2700000" algn="tl" rotWithShape="0">
                    <a:srgbClr val="FFC000">
                      <a:alpha val="40000"/>
                    </a:srgbClr>
                  </a:outerShdw>
                </a:effectLst>
                <a:latin typeface="Century Schoolbook" panose="02040604050505020304" pitchFamily="18" charset="0"/>
              </a:rPr>
              <a:t>Lane Malfunction 4</a:t>
            </a:r>
          </a:p>
        </p:txBody>
      </p:sp>
    </p:spTree>
    <p:extLst>
      <p:ext uri="{BB962C8B-B14F-4D97-AF65-F5344CB8AC3E}">
        <p14:creationId xmlns:p14="http://schemas.microsoft.com/office/powerpoint/2010/main" val="362767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0313CA6-3B9E-4B0A-8CA8-1058D0DA87DB}"/>
              </a:ext>
            </a:extLst>
          </p:cNvPr>
          <p:cNvSpPr txBox="1">
            <a:spLocks/>
          </p:cNvSpPr>
          <p:nvPr/>
        </p:nvSpPr>
        <p:spPr>
          <a:xfrm>
            <a:off x="1368162" y="1335504"/>
            <a:ext cx="5356709" cy="41869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99"/>
                </a:solidFill>
                <a:latin typeface="Century Schoolbook" panose="02040604050505020304" pitchFamily="18" charset="0"/>
              </a:rPr>
              <a:t>Nothing from timing system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99"/>
                </a:solidFill>
                <a:latin typeface="Century Schoolbook" panose="02040604050505020304" pitchFamily="18" charset="0"/>
              </a:rPr>
              <a:t>No watches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99"/>
                </a:solidFill>
                <a:latin typeface="Century Schoolbook" panose="02040604050505020304" pitchFamily="18" charset="0"/>
              </a:rPr>
              <a:t>Athletes cannot be made to re-swim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99"/>
                </a:solidFill>
                <a:latin typeface="Century Schoolbook" panose="02040604050505020304" pitchFamily="18" charset="0"/>
              </a:rPr>
              <a:t>What do you do?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53E0140-2A40-47C3-9B14-96835C450B82}"/>
              </a:ext>
            </a:extLst>
          </p:cNvPr>
          <p:cNvSpPr/>
          <p:nvPr/>
        </p:nvSpPr>
        <p:spPr>
          <a:xfrm>
            <a:off x="3553744" y="188604"/>
            <a:ext cx="5084513" cy="806007"/>
          </a:xfrm>
          <a:prstGeom prst="roundRect">
            <a:avLst/>
          </a:prstGeom>
          <a:solidFill>
            <a:srgbClr val="002060"/>
          </a:solidFill>
          <a:ln w="19050">
            <a:noFill/>
          </a:ln>
          <a:effectLst>
            <a:glow rad="101600">
              <a:srgbClr val="002060">
                <a:alpha val="40000"/>
              </a:srgbClr>
            </a:glow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hreePt" dir="t">
              <a:rot lat="0" lon="0" rev="2400000"/>
            </a:lightRig>
          </a:scene3d>
          <a:sp3d extrusionH="82550" prstMaterial="plastic">
            <a:bevelT w="88900" h="107950"/>
            <a:bevelB prst="angle"/>
            <a:extrusionClr>
              <a:srgbClr val="0033CC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effectLst>
                  <a:outerShdw blurRad="50800" dist="38100" dir="2700000" algn="tl" rotWithShape="0">
                    <a:srgbClr val="FFC000">
                      <a:alpha val="40000"/>
                    </a:srgbClr>
                  </a:outerShdw>
                </a:effectLst>
                <a:latin typeface="Century Schoolbook" panose="02040604050505020304" pitchFamily="18" charset="0"/>
              </a:rPr>
              <a:t>No Traditional Data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BBFAD4-0EF6-4CC8-8A07-036883D5F7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28033" y="1732084"/>
            <a:ext cx="2828192" cy="3393831"/>
          </a:xfrm>
          <a:prstGeom prst="rect">
            <a:avLst/>
          </a:prstGeom>
          <a:pattFill prst="pct10">
            <a:fgClr>
              <a:srgbClr val="C00000"/>
            </a:fgClr>
            <a:bgClr>
              <a:schemeClr val="bg1"/>
            </a:bgClr>
          </a:pattFill>
          <a:ln w="25400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034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device&#10;&#10;Description automatically generated">
            <a:extLst>
              <a:ext uri="{FF2B5EF4-FFF2-40B4-BE49-F238E27FC236}">
                <a16:creationId xmlns:a16="http://schemas.microsoft.com/office/drawing/2014/main" id="{011CAB70-7388-41D1-83E8-544F8C0C621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38" y="1240049"/>
            <a:ext cx="10618723" cy="3736218"/>
          </a:xfrm>
          <a:prstGeom prst="rect">
            <a:avLst/>
          </a:prstGeom>
          <a:ln w="12700">
            <a:solidFill>
              <a:srgbClr val="002060">
                <a:alpha val="10000"/>
              </a:srgb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602AE22-F37A-4B19-8BDB-180F593961A8}"/>
              </a:ext>
            </a:extLst>
          </p:cNvPr>
          <p:cNvSpPr/>
          <p:nvPr/>
        </p:nvSpPr>
        <p:spPr>
          <a:xfrm>
            <a:off x="3770244" y="2325758"/>
            <a:ext cx="4651513" cy="1302026"/>
          </a:xfrm>
          <a:prstGeom prst="roundRect">
            <a:avLst/>
          </a:prstGeom>
          <a:solidFill>
            <a:srgbClr val="002060">
              <a:alpha val="75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entury Schoolbook" panose="02040604050505020304" pitchFamily="18" charset="0"/>
              </a:rPr>
              <a:t>Finishing Events </a:t>
            </a:r>
          </a:p>
          <a:p>
            <a:pPr algn="ctr"/>
            <a:r>
              <a:rPr lang="en-US" sz="3200" dirty="0">
                <a:latin typeface="Century Schoolbook" panose="02040604050505020304" pitchFamily="18" charset="0"/>
              </a:rPr>
              <a:t>and Scoring</a:t>
            </a:r>
          </a:p>
        </p:txBody>
      </p:sp>
    </p:spTree>
    <p:extLst>
      <p:ext uri="{BB962C8B-B14F-4D97-AF65-F5344CB8AC3E}">
        <p14:creationId xmlns:p14="http://schemas.microsoft.com/office/powerpoint/2010/main" val="795825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AFB84C7A-C9E9-48A4-B729-81FEA046FF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615" y="2262557"/>
            <a:ext cx="8476637" cy="2332886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4" descr="A screenshot of a cell phone screen with text&#10;&#10;Description automatically generated">
            <a:extLst>
              <a:ext uri="{FF2B5EF4-FFF2-40B4-BE49-F238E27FC236}">
                <a16:creationId xmlns:a16="http://schemas.microsoft.com/office/drawing/2014/main" id="{001ABA10-3F5F-49C5-9D07-3CC095D1D3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554" y="935992"/>
            <a:ext cx="2548123" cy="5452370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07AE913-50DE-46DE-9BBD-DBAEB57AB465}"/>
              </a:ext>
            </a:extLst>
          </p:cNvPr>
          <p:cNvSpPr/>
          <p:nvPr/>
        </p:nvSpPr>
        <p:spPr>
          <a:xfrm>
            <a:off x="4098041" y="188604"/>
            <a:ext cx="3995918" cy="806007"/>
          </a:xfrm>
          <a:prstGeom prst="roundRect">
            <a:avLst/>
          </a:prstGeom>
          <a:solidFill>
            <a:srgbClr val="002060"/>
          </a:solidFill>
          <a:ln w="19050">
            <a:noFill/>
          </a:ln>
          <a:effectLst>
            <a:glow rad="101600">
              <a:srgbClr val="002060">
                <a:alpha val="40000"/>
              </a:srgbClr>
            </a:glow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hreePt" dir="t">
              <a:rot lat="0" lon="0" rev="2400000"/>
            </a:lightRig>
          </a:scene3d>
          <a:sp3d extrusionH="82550" prstMaterial="plastic">
            <a:bevelT w="88900" h="107950"/>
            <a:bevelB prst="angle"/>
            <a:extrusionClr>
              <a:srgbClr val="0033CC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effectLst>
                  <a:outerShdw blurRad="50800" dist="38100" dir="2700000" algn="tl" rotWithShape="0">
                    <a:srgbClr val="FFC000">
                      <a:alpha val="40000"/>
                    </a:srgbClr>
                  </a:outerShdw>
                </a:effectLst>
                <a:latin typeface="Century Schoolbook" panose="02040604050505020304" pitchFamily="18" charset="0"/>
              </a:rPr>
              <a:t>DQs/No Shows</a:t>
            </a:r>
          </a:p>
        </p:txBody>
      </p:sp>
    </p:spTree>
    <p:extLst>
      <p:ext uri="{BB962C8B-B14F-4D97-AF65-F5344CB8AC3E}">
        <p14:creationId xmlns:p14="http://schemas.microsoft.com/office/powerpoint/2010/main" val="330310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915FD4B6-B09C-4813-A247-BCE11BBDDC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924" y="1547161"/>
            <a:ext cx="9002151" cy="3763678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DC269666-E244-44D9-97EE-58B4949B2992}"/>
              </a:ext>
            </a:extLst>
          </p:cNvPr>
          <p:cNvSpPr/>
          <p:nvPr/>
        </p:nvSpPr>
        <p:spPr>
          <a:xfrm>
            <a:off x="4824872" y="188604"/>
            <a:ext cx="2542256" cy="806007"/>
          </a:xfrm>
          <a:prstGeom prst="roundRect">
            <a:avLst/>
          </a:prstGeom>
          <a:solidFill>
            <a:srgbClr val="002060"/>
          </a:solidFill>
          <a:ln w="19050">
            <a:noFill/>
          </a:ln>
          <a:effectLst>
            <a:glow rad="101600">
              <a:srgbClr val="002060">
                <a:alpha val="40000"/>
              </a:srgbClr>
            </a:glow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hreePt" dir="t">
              <a:rot lat="0" lon="0" rev="2400000"/>
            </a:lightRig>
          </a:scene3d>
          <a:sp3d extrusionH="82550" prstMaterial="plastic">
            <a:bevelT w="88900" h="107950"/>
            <a:bevelB prst="angle"/>
            <a:extrusionClr>
              <a:srgbClr val="0033CC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effectLst>
                  <a:outerShdw blurRad="50800" dist="38100" dir="2700000" algn="tl" rotWithShape="0">
                    <a:srgbClr val="FFC000">
                      <a:alpha val="40000"/>
                    </a:srgbClr>
                  </a:outerShdw>
                </a:effectLst>
                <a:latin typeface="Century Schoolbook" panose="02040604050505020304" pitchFamily="18" charset="0"/>
              </a:rPr>
              <a:t>Scoring</a:t>
            </a:r>
          </a:p>
        </p:txBody>
      </p:sp>
    </p:spTree>
    <p:extLst>
      <p:ext uri="{BB962C8B-B14F-4D97-AF65-F5344CB8AC3E}">
        <p14:creationId xmlns:p14="http://schemas.microsoft.com/office/powerpoint/2010/main" val="421458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device&#10;&#10;Description automatically generated">
            <a:extLst>
              <a:ext uri="{FF2B5EF4-FFF2-40B4-BE49-F238E27FC236}">
                <a16:creationId xmlns:a16="http://schemas.microsoft.com/office/drawing/2014/main" id="{011CAB70-7388-41D1-83E8-544F8C0C621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38" y="1240049"/>
            <a:ext cx="10618723" cy="3736218"/>
          </a:xfrm>
          <a:prstGeom prst="rect">
            <a:avLst/>
          </a:prstGeom>
          <a:ln w="12700">
            <a:solidFill>
              <a:srgbClr val="002060">
                <a:alpha val="10000"/>
              </a:srgb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602AE22-F37A-4B19-8BDB-180F593961A8}"/>
              </a:ext>
            </a:extLst>
          </p:cNvPr>
          <p:cNvSpPr/>
          <p:nvPr/>
        </p:nvSpPr>
        <p:spPr>
          <a:xfrm>
            <a:off x="3770244" y="2325758"/>
            <a:ext cx="4651513" cy="1302026"/>
          </a:xfrm>
          <a:prstGeom prst="roundRect">
            <a:avLst/>
          </a:prstGeom>
          <a:solidFill>
            <a:srgbClr val="002060">
              <a:alpha val="75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entury Schoolbook" panose="02040604050505020304" pitchFamily="18" charset="0"/>
              </a:rPr>
              <a:t>Registration and Certification</a:t>
            </a:r>
          </a:p>
        </p:txBody>
      </p:sp>
    </p:spTree>
    <p:extLst>
      <p:ext uri="{BB962C8B-B14F-4D97-AF65-F5344CB8AC3E}">
        <p14:creationId xmlns:p14="http://schemas.microsoft.com/office/powerpoint/2010/main" val="5914413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food&#10;&#10;Description automatically generated">
            <a:extLst>
              <a:ext uri="{FF2B5EF4-FFF2-40B4-BE49-F238E27FC236}">
                <a16:creationId xmlns:a16="http://schemas.microsoft.com/office/drawing/2014/main" id="{5451F33D-E646-429F-8A52-5D8C8994269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428" y="900606"/>
            <a:ext cx="6759145" cy="559693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B1A99CE-D71D-4837-885C-49E45DE054DF}"/>
              </a:ext>
            </a:extLst>
          </p:cNvPr>
          <p:cNvSpPr/>
          <p:nvPr/>
        </p:nvSpPr>
        <p:spPr>
          <a:xfrm>
            <a:off x="258743" y="188604"/>
            <a:ext cx="3964914" cy="806007"/>
          </a:xfrm>
          <a:prstGeom prst="roundRect">
            <a:avLst/>
          </a:prstGeom>
          <a:solidFill>
            <a:srgbClr val="002060"/>
          </a:solidFill>
          <a:ln w="19050">
            <a:noFill/>
          </a:ln>
          <a:effectLst>
            <a:glow rad="101600">
              <a:srgbClr val="002060">
                <a:alpha val="40000"/>
              </a:srgbClr>
            </a:glow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hreePt" dir="t">
              <a:rot lat="0" lon="0" rev="2400000"/>
            </a:lightRig>
          </a:scene3d>
          <a:sp3d extrusionH="82550" prstMaterial="plastic">
            <a:bevelT w="88900" h="107950"/>
            <a:bevelB prst="angle"/>
            <a:extrusionClr>
              <a:srgbClr val="0033CC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prstClr val="white"/>
                </a:solidFill>
                <a:effectLst>
                  <a:outerShdw blurRad="50800" dist="38100" dir="2700000" algn="tl" rotWithShape="0">
                    <a:srgbClr val="FFC000">
                      <a:alpha val="40000"/>
                    </a:srgbClr>
                  </a:outerShdw>
                </a:effectLst>
                <a:latin typeface="Century Schoolbook" panose="02040604050505020304" pitchFamily="18" charset="0"/>
              </a:rPr>
              <a:t>Registration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srgbClr val="FFC000">
                    <a:alpha val="40000"/>
                  </a:srgbClr>
                </a:outerShdw>
              </a:effectLst>
              <a:uLnTx/>
              <a:uFillTx/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216F569-EF92-419E-87EC-EDC7A69DC4FE}"/>
              </a:ext>
            </a:extLst>
          </p:cNvPr>
          <p:cNvGraphicFramePr/>
          <p:nvPr/>
        </p:nvGraphicFramePr>
        <p:xfrm>
          <a:off x="2241200" y="115698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930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food&#10;&#10;Description automatically generated">
            <a:extLst>
              <a:ext uri="{FF2B5EF4-FFF2-40B4-BE49-F238E27FC236}">
                <a16:creationId xmlns:a16="http://schemas.microsoft.com/office/drawing/2014/main" id="{5451F33D-E646-429F-8A52-5D8C8994269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428" y="900606"/>
            <a:ext cx="6759145" cy="559693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B1A99CE-D71D-4837-885C-49E45DE054DF}"/>
              </a:ext>
            </a:extLst>
          </p:cNvPr>
          <p:cNvSpPr/>
          <p:nvPr/>
        </p:nvSpPr>
        <p:spPr>
          <a:xfrm>
            <a:off x="258743" y="188604"/>
            <a:ext cx="3964914" cy="806007"/>
          </a:xfrm>
          <a:prstGeom prst="roundRect">
            <a:avLst/>
          </a:prstGeom>
          <a:solidFill>
            <a:srgbClr val="002060"/>
          </a:solidFill>
          <a:ln w="19050">
            <a:noFill/>
          </a:ln>
          <a:effectLst>
            <a:glow rad="101600">
              <a:srgbClr val="002060">
                <a:alpha val="40000"/>
              </a:srgbClr>
            </a:glow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hreePt" dir="t">
              <a:rot lat="0" lon="0" rev="2400000"/>
            </a:lightRig>
          </a:scene3d>
          <a:sp3d extrusionH="82550" prstMaterial="plastic">
            <a:bevelT w="88900" h="107950"/>
            <a:bevelB prst="angle"/>
            <a:extrusionClr>
              <a:srgbClr val="0033CC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prstClr val="white"/>
                </a:solidFill>
                <a:effectLst>
                  <a:outerShdw blurRad="50800" dist="38100" dir="2700000" algn="tl" rotWithShape="0">
                    <a:srgbClr val="FFC000">
                      <a:alpha val="40000"/>
                    </a:srgbClr>
                  </a:outerShdw>
                </a:effectLst>
                <a:latin typeface="Century Schoolbook" panose="02040604050505020304" pitchFamily="18" charset="0"/>
              </a:rPr>
              <a:t>C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FFC000">
                      <a:alpha val="40000"/>
                    </a:srgbClr>
                  </a:outerShdw>
                </a:effectLst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ertification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srgbClr val="FFC000">
                    <a:alpha val="40000"/>
                  </a:srgbClr>
                </a:outerShdw>
              </a:effectLst>
              <a:uLnTx/>
              <a:uFillTx/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216F569-EF92-419E-87EC-EDC7A69DC4FE}"/>
              </a:ext>
            </a:extLst>
          </p:cNvPr>
          <p:cNvGraphicFramePr/>
          <p:nvPr/>
        </p:nvGraphicFramePr>
        <p:xfrm>
          <a:off x="2241200" y="115698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3347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food&#10;&#10;Description automatically generated">
            <a:extLst>
              <a:ext uri="{FF2B5EF4-FFF2-40B4-BE49-F238E27FC236}">
                <a16:creationId xmlns:a16="http://schemas.microsoft.com/office/drawing/2014/main" id="{5451F33D-E646-429F-8A52-5D8C8994269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428" y="900606"/>
            <a:ext cx="6759145" cy="559693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B1A99CE-D71D-4837-885C-49E45DE054DF}"/>
              </a:ext>
            </a:extLst>
          </p:cNvPr>
          <p:cNvSpPr/>
          <p:nvPr/>
        </p:nvSpPr>
        <p:spPr>
          <a:xfrm>
            <a:off x="258743" y="188604"/>
            <a:ext cx="3964914" cy="806007"/>
          </a:xfrm>
          <a:prstGeom prst="roundRect">
            <a:avLst/>
          </a:prstGeom>
          <a:solidFill>
            <a:srgbClr val="002060"/>
          </a:solidFill>
          <a:ln w="19050">
            <a:noFill/>
          </a:ln>
          <a:effectLst>
            <a:glow rad="101600">
              <a:srgbClr val="002060">
                <a:alpha val="40000"/>
              </a:srgbClr>
            </a:glow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hreePt" dir="t">
              <a:rot lat="0" lon="0" rev="2400000"/>
            </a:lightRig>
          </a:scene3d>
          <a:sp3d extrusionH="82550" prstMaterial="plastic">
            <a:bevelT w="88900" h="107950"/>
            <a:bevelB prst="angle"/>
            <a:extrusionClr>
              <a:srgbClr val="0033CC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FFC000">
                      <a:alpha val="40000"/>
                    </a:srgbClr>
                  </a:outerShdw>
                </a:effectLst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Recertification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207DA0F-7E9A-4F50-9D5F-78189EF0EB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0732550"/>
              </p:ext>
            </p:extLst>
          </p:nvPr>
        </p:nvGraphicFramePr>
        <p:xfrm>
          <a:off x="1660108" y="531758"/>
          <a:ext cx="8871784" cy="5794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1198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DAB739C-C963-40BA-94E2-E3174033502A}"/>
              </a:ext>
            </a:extLst>
          </p:cNvPr>
          <p:cNvSpPr/>
          <p:nvPr/>
        </p:nvSpPr>
        <p:spPr>
          <a:xfrm>
            <a:off x="258743" y="188604"/>
            <a:ext cx="3964914" cy="806007"/>
          </a:xfrm>
          <a:prstGeom prst="roundRect">
            <a:avLst/>
          </a:prstGeom>
          <a:solidFill>
            <a:srgbClr val="002060"/>
          </a:solidFill>
          <a:ln w="19050">
            <a:noFill/>
          </a:ln>
          <a:effectLst>
            <a:glow rad="101600">
              <a:srgbClr val="002060">
                <a:alpha val="40000"/>
              </a:srgbClr>
            </a:glow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hreePt" dir="t">
              <a:rot lat="0" lon="0" rev="2400000"/>
            </a:lightRig>
          </a:scene3d>
          <a:sp3d extrusionH="82550" prstMaterial="plastic">
            <a:bevelT w="88900" h="107950"/>
            <a:bevelB prst="angle"/>
            <a:extrusionClr>
              <a:srgbClr val="0033CC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srgbClr val="FFC000">
                      <a:alpha val="40000"/>
                    </a:srgbClr>
                  </a:outerShdw>
                </a:effectLst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Other Resources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65BA1A5-B7CA-4EA2-A833-CC4DD5C2032C}"/>
              </a:ext>
            </a:extLst>
          </p:cNvPr>
          <p:cNvGraphicFramePr/>
          <p:nvPr/>
        </p:nvGraphicFramePr>
        <p:xfrm>
          <a:off x="2032000" y="113711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7863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device&#10;&#10;Description automatically generated">
            <a:extLst>
              <a:ext uri="{FF2B5EF4-FFF2-40B4-BE49-F238E27FC236}">
                <a16:creationId xmlns:a16="http://schemas.microsoft.com/office/drawing/2014/main" id="{011CAB70-7388-41D1-83E8-544F8C0C621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38" y="1240049"/>
            <a:ext cx="10618723" cy="3736218"/>
          </a:xfrm>
          <a:prstGeom prst="rect">
            <a:avLst/>
          </a:prstGeom>
          <a:ln w="12700">
            <a:solidFill>
              <a:srgbClr val="002060">
                <a:alpha val="10000"/>
              </a:srgb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602AE22-F37A-4B19-8BDB-180F593961A8}"/>
              </a:ext>
            </a:extLst>
          </p:cNvPr>
          <p:cNvSpPr/>
          <p:nvPr/>
        </p:nvSpPr>
        <p:spPr>
          <a:xfrm>
            <a:off x="3770245" y="2325758"/>
            <a:ext cx="4588310" cy="1302026"/>
          </a:xfrm>
          <a:prstGeom prst="roundRect">
            <a:avLst/>
          </a:prstGeom>
          <a:solidFill>
            <a:srgbClr val="002060">
              <a:alpha val="75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entury Schoolbook" panose="02040604050505020304" pitchFamily="18" charset="0"/>
              </a:rPr>
              <a:t>Being an</a:t>
            </a:r>
          </a:p>
          <a:p>
            <a:pPr algn="ctr"/>
            <a:r>
              <a:rPr lang="en-US" sz="3200" dirty="0">
                <a:latin typeface="Century Schoolbook" panose="02040604050505020304" pitchFamily="18" charset="0"/>
              </a:rPr>
              <a:t>Admin Official</a:t>
            </a:r>
          </a:p>
        </p:txBody>
      </p:sp>
    </p:spTree>
    <p:extLst>
      <p:ext uri="{BB962C8B-B14F-4D97-AF65-F5344CB8AC3E}">
        <p14:creationId xmlns:p14="http://schemas.microsoft.com/office/powerpoint/2010/main" val="25752234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94E9562-C4B8-4809-B8AC-6B2D07CC9C61}"/>
              </a:ext>
            </a:extLst>
          </p:cNvPr>
          <p:cNvSpPr/>
          <p:nvPr/>
        </p:nvSpPr>
        <p:spPr>
          <a:xfrm>
            <a:off x="2914650" y="1519539"/>
            <a:ext cx="6599256" cy="2214627"/>
          </a:xfrm>
          <a:prstGeom prst="roundRect">
            <a:avLst/>
          </a:prstGeom>
          <a:solidFill>
            <a:srgbClr val="002060"/>
          </a:solidFill>
          <a:ln w="19050">
            <a:noFill/>
          </a:ln>
          <a:effectLst>
            <a:glow rad="101600">
              <a:srgbClr val="002060">
                <a:alpha val="40000"/>
              </a:srgbClr>
            </a:glow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hreePt" dir="t">
              <a:rot lat="0" lon="0" rev="2400000"/>
            </a:lightRig>
          </a:scene3d>
          <a:sp3d extrusionH="82550" prstMaterial="plastic">
            <a:bevelT w="88900" h="107950"/>
            <a:bevelB prst="angle"/>
            <a:extrusionClr>
              <a:srgbClr val="0033CC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effectLst>
                  <a:outerShdw blurRad="50800" dist="38100" dir="2700000" algn="tl" rotWithShape="0">
                    <a:srgbClr val="FFC000">
                      <a:alpha val="40000"/>
                    </a:srgbClr>
                  </a:outerShdw>
                </a:effectLst>
                <a:latin typeface="Century Schoolbook" panose="02040604050505020304" pitchFamily="18" charset="0"/>
              </a:rPr>
              <a:t>Feedback</a:t>
            </a:r>
          </a:p>
          <a:p>
            <a:pPr algn="ctr"/>
            <a:r>
              <a:rPr lang="en-US" sz="4400" b="1" dirty="0">
                <a:effectLst>
                  <a:outerShdw blurRad="50800" dist="38100" dir="2700000" algn="tl" rotWithShape="0">
                    <a:srgbClr val="FFC000">
                      <a:alpha val="40000"/>
                    </a:srgbClr>
                  </a:outerShdw>
                </a:effectLst>
                <a:latin typeface="Century Schoolbook" panose="02040604050505020304" pitchFamily="18" charset="0"/>
              </a:rPr>
              <a:t>Are you ready to go?</a:t>
            </a:r>
          </a:p>
        </p:txBody>
      </p:sp>
    </p:spTree>
    <p:extLst>
      <p:ext uri="{BB962C8B-B14F-4D97-AF65-F5344CB8AC3E}">
        <p14:creationId xmlns:p14="http://schemas.microsoft.com/office/powerpoint/2010/main" val="364771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554C60A-5465-4002-BFA6-B42E5496821E}"/>
              </a:ext>
            </a:extLst>
          </p:cNvPr>
          <p:cNvSpPr/>
          <p:nvPr/>
        </p:nvSpPr>
        <p:spPr>
          <a:xfrm>
            <a:off x="2077431" y="188604"/>
            <a:ext cx="8037139" cy="806007"/>
          </a:xfrm>
          <a:prstGeom prst="roundRect">
            <a:avLst/>
          </a:prstGeom>
          <a:solidFill>
            <a:srgbClr val="002060"/>
          </a:solidFill>
          <a:ln w="19050">
            <a:noFill/>
          </a:ln>
          <a:effectLst>
            <a:glow rad="101600">
              <a:srgbClr val="002060">
                <a:alpha val="40000"/>
              </a:srgbClr>
            </a:glow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hreePt" dir="t">
              <a:rot lat="0" lon="0" rev="2400000"/>
            </a:lightRig>
          </a:scene3d>
          <a:sp3d extrusionH="82550" prstMaterial="plastic">
            <a:bevelT w="88900" h="107950"/>
            <a:bevelB prst="angle"/>
            <a:extrusionClr>
              <a:srgbClr val="0033CC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effectLst>
                  <a:outerShdw blurRad="50800" dist="38100" dir="2700000" algn="tl" rotWithShape="0">
                    <a:srgbClr val="FFC000">
                      <a:alpha val="40000"/>
                    </a:srgbClr>
                  </a:outerShdw>
                </a:effectLst>
                <a:latin typeface="Century Schoolbook" panose="02040604050505020304" pitchFamily="18" charset="0"/>
              </a:rPr>
              <a:t>Important Qualities of Officials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9132EBE-658B-4761-B890-9344EB6D509B}"/>
              </a:ext>
            </a:extLst>
          </p:cNvPr>
          <p:cNvSpPr txBox="1"/>
          <p:nvPr/>
        </p:nvSpPr>
        <p:spPr>
          <a:xfrm>
            <a:off x="596752" y="1552400"/>
            <a:ext cx="3149342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>
              <a:rot lat="0" lon="0" rev="2400000"/>
            </a:lightRig>
          </a:scene3d>
          <a:sp3d>
            <a:bevelT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dirty="0">
                <a:latin typeface="Century Schoolbook" panose="02040604050505020304" pitchFamily="18" charset="0"/>
              </a:rPr>
              <a:t>Safety-focused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0A4C6A-C2CC-48FC-B08E-9589A886E467}"/>
              </a:ext>
            </a:extLst>
          </p:cNvPr>
          <p:cNvSpPr txBox="1"/>
          <p:nvPr/>
        </p:nvSpPr>
        <p:spPr>
          <a:xfrm>
            <a:off x="1447781" y="2666421"/>
            <a:ext cx="3149342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>
              <a:rot lat="0" lon="0" rev="2400000"/>
            </a:lightRig>
          </a:scene3d>
          <a:sp3d>
            <a:bevelT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dirty="0">
                <a:latin typeface="Century Schoolbook" panose="02040604050505020304" pitchFamily="18" charset="0"/>
              </a:rPr>
              <a:t>Professional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D05D7E3-6942-441D-845C-4B093A3E1C3C}"/>
              </a:ext>
            </a:extLst>
          </p:cNvPr>
          <p:cNvSpPr txBox="1"/>
          <p:nvPr/>
        </p:nvSpPr>
        <p:spPr>
          <a:xfrm>
            <a:off x="4530761" y="3919211"/>
            <a:ext cx="3149342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>
              <a:rot lat="0" lon="0" rev="2400000"/>
            </a:lightRig>
          </a:scene3d>
          <a:sp3d>
            <a:bevelT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dirty="0">
                <a:latin typeface="Century Schoolbook" panose="02040604050505020304" pitchFamily="18" charset="0"/>
              </a:rPr>
              <a:t>Impartial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ED2E9A9-C4E3-4DC4-AF68-356830CAE46F}"/>
              </a:ext>
            </a:extLst>
          </p:cNvPr>
          <p:cNvSpPr txBox="1"/>
          <p:nvPr/>
        </p:nvSpPr>
        <p:spPr>
          <a:xfrm>
            <a:off x="410497" y="4039000"/>
            <a:ext cx="3149342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>
              <a:rot lat="0" lon="0" rev="2400000"/>
            </a:lightRig>
          </a:scene3d>
          <a:sp3d>
            <a:bevelT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dirty="0">
                <a:latin typeface="Century Schoolbook" panose="02040604050505020304" pitchFamily="18" charset="0"/>
              </a:rPr>
              <a:t>Team Players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E0580CA-5C6D-40FD-B8AE-00627BF68EB5}"/>
              </a:ext>
            </a:extLst>
          </p:cNvPr>
          <p:cNvSpPr txBox="1"/>
          <p:nvPr/>
        </p:nvSpPr>
        <p:spPr>
          <a:xfrm>
            <a:off x="5893316" y="2984546"/>
            <a:ext cx="3149342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>
              <a:rot lat="0" lon="0" rev="2400000"/>
            </a:lightRig>
          </a:scene3d>
          <a:sp3d>
            <a:bevelT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dirty="0">
                <a:latin typeface="Century Schoolbook" panose="02040604050505020304" pitchFamily="18" charset="0"/>
              </a:rPr>
              <a:t>Consistent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45BB092-40A0-4F18-BD5A-DD3BD832C280}"/>
              </a:ext>
            </a:extLst>
          </p:cNvPr>
          <p:cNvSpPr txBox="1"/>
          <p:nvPr/>
        </p:nvSpPr>
        <p:spPr>
          <a:xfrm>
            <a:off x="6965228" y="5203766"/>
            <a:ext cx="3149342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>
              <a:rot lat="0" lon="0" rev="2400000"/>
            </a:lightRig>
          </a:scene3d>
          <a:sp3d>
            <a:bevelT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dirty="0">
                <a:latin typeface="Century Schoolbook" panose="02040604050505020304" pitchFamily="18" charset="0"/>
              </a:rPr>
              <a:t>Committed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E9D713F-3089-4107-8797-2EAB3792A40D}"/>
              </a:ext>
            </a:extLst>
          </p:cNvPr>
          <p:cNvSpPr txBox="1"/>
          <p:nvPr/>
        </p:nvSpPr>
        <p:spPr>
          <a:xfrm>
            <a:off x="2122465" y="5119191"/>
            <a:ext cx="3149342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>
              <a:rot lat="0" lon="0" rev="2400000"/>
            </a:lightRig>
          </a:scene3d>
          <a:sp3d>
            <a:bevelT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dirty="0">
                <a:latin typeface="Century Schoolbook" panose="02040604050505020304" pitchFamily="18" charset="0"/>
              </a:rPr>
              <a:t>Knowledgeable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F47785F-7937-4EFC-A2D9-2C80086E9F00}"/>
              </a:ext>
            </a:extLst>
          </p:cNvPr>
          <p:cNvSpPr txBox="1"/>
          <p:nvPr/>
        </p:nvSpPr>
        <p:spPr>
          <a:xfrm>
            <a:off x="8690966" y="1230141"/>
            <a:ext cx="3149342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>
              <a:rot lat="0" lon="0" rev="2400000"/>
            </a:lightRig>
          </a:scene3d>
          <a:sp3d>
            <a:bevelT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dirty="0">
                <a:latin typeface="Century Schoolbook" panose="02040604050505020304" pitchFamily="18" charset="0"/>
              </a:rPr>
              <a:t>Benefit of doubt to swimmer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3DF1F25-A7B1-4FC2-93D0-542D0ECF7AD0}"/>
              </a:ext>
            </a:extLst>
          </p:cNvPr>
          <p:cNvSpPr txBox="1"/>
          <p:nvPr/>
        </p:nvSpPr>
        <p:spPr>
          <a:xfrm>
            <a:off x="8224392" y="4182551"/>
            <a:ext cx="3149342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>
              <a:rot lat="0" lon="0" rev="2400000"/>
            </a:lightRig>
          </a:scene3d>
          <a:sp3d>
            <a:bevelT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dirty="0">
                <a:latin typeface="Century Schoolbook" panose="02040604050505020304" pitchFamily="18" charset="0"/>
              </a:rPr>
              <a:t>Athlete-focused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C1481CC-CCC0-47C7-9DB2-F7023C647BC7}"/>
              </a:ext>
            </a:extLst>
          </p:cNvPr>
          <p:cNvSpPr txBox="1"/>
          <p:nvPr/>
        </p:nvSpPr>
        <p:spPr>
          <a:xfrm>
            <a:off x="5042287" y="1792834"/>
            <a:ext cx="3149342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>
              <a:rot lat="0" lon="0" rev="2400000"/>
            </a:lightRig>
          </a:scene3d>
          <a:sp3d>
            <a:bevelT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dirty="0">
                <a:latin typeface="Century Schoolbook" panose="02040604050505020304" pitchFamily="18" charset="0"/>
              </a:rPr>
              <a:t>Equitable</a:t>
            </a:r>
          </a:p>
        </p:txBody>
      </p:sp>
    </p:spTree>
    <p:extLst>
      <p:ext uri="{BB962C8B-B14F-4D97-AF65-F5344CB8AC3E}">
        <p14:creationId xmlns:p14="http://schemas.microsoft.com/office/powerpoint/2010/main" val="123334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Diagram 26">
            <a:extLst>
              <a:ext uri="{FF2B5EF4-FFF2-40B4-BE49-F238E27FC236}">
                <a16:creationId xmlns:a16="http://schemas.microsoft.com/office/drawing/2014/main" id="{CC1F5A54-49C5-4EC9-8C5E-98E42F3CF5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533956"/>
              </p:ext>
            </p:extLst>
          </p:nvPr>
        </p:nvGraphicFramePr>
        <p:xfrm>
          <a:off x="2032000" y="30461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9462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Battery charging">
            <a:extLst>
              <a:ext uri="{FF2B5EF4-FFF2-40B4-BE49-F238E27FC236}">
                <a16:creationId xmlns:a16="http://schemas.microsoft.com/office/drawing/2014/main" id="{F8552FAF-FAA2-4913-BF93-1736C419192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51958" y="188604"/>
            <a:ext cx="7088083" cy="7088083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C436049-2121-47E9-8A71-A364F071B363}"/>
              </a:ext>
            </a:extLst>
          </p:cNvPr>
          <p:cNvSpPr txBox="1">
            <a:spLocks/>
          </p:cNvSpPr>
          <p:nvPr/>
        </p:nvSpPr>
        <p:spPr>
          <a:xfrm>
            <a:off x="3157445" y="1702113"/>
            <a:ext cx="5877108" cy="32535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0099"/>
                </a:solidFill>
                <a:latin typeface="Century Schoolbook" panose="02040604050505020304" pitchFamily="18" charset="0"/>
              </a:rPr>
              <a:t>The smooth running of meets is our job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0099"/>
                </a:solidFill>
                <a:latin typeface="Century Schoolbook" panose="02040604050505020304" pitchFamily="18" charset="0"/>
              </a:rPr>
              <a:t>We certify times</a:t>
            </a:r>
            <a:endParaRPr lang="en-US" sz="4000" dirty="0">
              <a:solidFill>
                <a:srgbClr val="000099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285A20B-0C69-49BF-9F41-BBCF85864E80}"/>
              </a:ext>
            </a:extLst>
          </p:cNvPr>
          <p:cNvSpPr/>
          <p:nvPr/>
        </p:nvSpPr>
        <p:spPr>
          <a:xfrm>
            <a:off x="3529870" y="188604"/>
            <a:ext cx="5132261" cy="806007"/>
          </a:xfrm>
          <a:prstGeom prst="roundRect">
            <a:avLst/>
          </a:prstGeom>
          <a:solidFill>
            <a:srgbClr val="002060"/>
          </a:solidFill>
          <a:ln w="19050">
            <a:noFill/>
          </a:ln>
          <a:effectLst>
            <a:glow rad="101600">
              <a:srgbClr val="002060">
                <a:alpha val="40000"/>
              </a:srgbClr>
            </a:glow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hreePt" dir="t">
              <a:rot lat="0" lon="0" rev="2400000"/>
            </a:lightRig>
          </a:scene3d>
          <a:sp3d extrusionH="82550" prstMaterial="plastic">
            <a:bevelT w="88900" h="107950"/>
            <a:bevelB prst="angle"/>
            <a:extrusionClr>
              <a:srgbClr val="0033CC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effectLst>
                  <a:outerShdw blurRad="50800" dist="38100" dir="2700000" algn="tl" rotWithShape="0">
                    <a:srgbClr val="FFC000">
                      <a:alpha val="40000"/>
                    </a:srgbClr>
                  </a:outerShdw>
                </a:effectLst>
                <a:latin typeface="Century Schoolbook" panose="02040604050505020304" pitchFamily="18" charset="0"/>
              </a:rPr>
              <a:t>AOs Power Meets</a:t>
            </a:r>
          </a:p>
        </p:txBody>
      </p:sp>
    </p:spTree>
    <p:extLst>
      <p:ext uri="{BB962C8B-B14F-4D97-AF65-F5344CB8AC3E}">
        <p14:creationId xmlns:p14="http://schemas.microsoft.com/office/powerpoint/2010/main" val="351164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device&#10;&#10;Description automatically generated">
            <a:extLst>
              <a:ext uri="{FF2B5EF4-FFF2-40B4-BE49-F238E27FC236}">
                <a16:creationId xmlns:a16="http://schemas.microsoft.com/office/drawing/2014/main" id="{011CAB70-7388-41D1-83E8-544F8C0C621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38" y="1240049"/>
            <a:ext cx="10618723" cy="3736218"/>
          </a:xfrm>
          <a:prstGeom prst="rect">
            <a:avLst/>
          </a:prstGeom>
          <a:ln w="12700">
            <a:solidFill>
              <a:srgbClr val="002060">
                <a:alpha val="10000"/>
              </a:srgb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602AE22-F37A-4B19-8BDB-180F593961A8}"/>
              </a:ext>
            </a:extLst>
          </p:cNvPr>
          <p:cNvSpPr/>
          <p:nvPr/>
        </p:nvSpPr>
        <p:spPr>
          <a:xfrm>
            <a:off x="3770244" y="2325758"/>
            <a:ext cx="4651513" cy="1302026"/>
          </a:xfrm>
          <a:prstGeom prst="roundRect">
            <a:avLst/>
          </a:prstGeom>
          <a:solidFill>
            <a:srgbClr val="002060">
              <a:alpha val="75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entury Schoolbook" panose="02040604050505020304" pitchFamily="18" charset="0"/>
              </a:rPr>
              <a:t>Before a Session</a:t>
            </a:r>
          </a:p>
        </p:txBody>
      </p:sp>
    </p:spTree>
    <p:extLst>
      <p:ext uri="{BB962C8B-B14F-4D97-AF65-F5344CB8AC3E}">
        <p14:creationId xmlns:p14="http://schemas.microsoft.com/office/powerpoint/2010/main" val="915847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A1C8A7F4-96D8-4CE3-9E1E-174DA0178C3F}"/>
              </a:ext>
            </a:extLst>
          </p:cNvPr>
          <p:cNvSpPr/>
          <p:nvPr/>
        </p:nvSpPr>
        <p:spPr>
          <a:xfrm>
            <a:off x="1374615" y="1219839"/>
            <a:ext cx="4721385" cy="1119704"/>
          </a:xfrm>
          <a:prstGeom prst="roundRect">
            <a:avLst/>
          </a:prstGeom>
          <a:solidFill>
            <a:schemeClr val="accent2"/>
          </a:solidFill>
          <a:ln w="25400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entury Schoolbook" panose="02040604050505020304" pitchFamily="18" charset="0"/>
              </a:rPr>
              <a:t>Session Reports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502BDD8-4EAE-4A84-A2A0-EBE625BD6E5D}"/>
              </a:ext>
            </a:extLst>
          </p:cNvPr>
          <p:cNvSpPr/>
          <p:nvPr/>
        </p:nvSpPr>
        <p:spPr>
          <a:xfrm>
            <a:off x="4264575" y="188604"/>
            <a:ext cx="3662850" cy="806007"/>
          </a:xfrm>
          <a:prstGeom prst="roundRect">
            <a:avLst/>
          </a:prstGeom>
          <a:solidFill>
            <a:srgbClr val="002060"/>
          </a:solidFill>
          <a:ln w="19050">
            <a:noFill/>
          </a:ln>
          <a:effectLst>
            <a:glow rad="101600">
              <a:srgbClr val="002060">
                <a:alpha val="40000"/>
              </a:srgbClr>
            </a:glow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hreePt" dir="t">
              <a:rot lat="0" lon="0" rev="2400000"/>
            </a:lightRig>
          </a:scene3d>
          <a:sp3d extrusionH="82550" prstMaterial="plastic">
            <a:bevelT w="88900" h="107950"/>
            <a:bevelB prst="angle"/>
            <a:extrusionClr>
              <a:srgbClr val="0033CC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effectLst>
                  <a:outerShdw blurRad="50800" dist="38100" dir="2700000" algn="tl" rotWithShape="0">
                    <a:srgbClr val="FFC000">
                      <a:alpha val="40000"/>
                    </a:srgbClr>
                  </a:outerShdw>
                </a:effectLst>
                <a:latin typeface="Century Schoolbook" panose="02040604050505020304" pitchFamily="18" charset="0"/>
              </a:rPr>
              <a:t>Entry Process</a:t>
            </a:r>
          </a:p>
        </p:txBody>
      </p:sp>
    </p:spTree>
    <p:extLst>
      <p:ext uri="{BB962C8B-B14F-4D97-AF65-F5344CB8AC3E}">
        <p14:creationId xmlns:p14="http://schemas.microsoft.com/office/powerpoint/2010/main" val="118445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4957</TotalTime>
  <Words>1285</Words>
  <Application>Microsoft Office PowerPoint</Application>
  <PresentationFormat>Widescreen</PresentationFormat>
  <Paragraphs>694</Paragraphs>
  <Slides>40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Arial</vt:lpstr>
      <vt:lpstr>Calibri</vt:lpstr>
      <vt:lpstr>Calibri Light</vt:lpstr>
      <vt:lpstr>Century Schoolbook</vt:lpstr>
      <vt:lpstr>Rockwell</vt:lpstr>
      <vt:lpstr>Wingdings</vt:lpstr>
      <vt:lpstr>Office Theme</vt:lpstr>
      <vt:lpstr>1_Office Theme</vt:lpstr>
      <vt:lpstr>Office Theme</vt:lpstr>
      <vt:lpstr>Administrative  Official Webinar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Administrative Official  Training Webinar</dc:title>
  <dc:creator>John Yetter</dc:creator>
  <cp:lastModifiedBy>John Yetter</cp:lastModifiedBy>
  <cp:revision>29</cp:revision>
  <dcterms:created xsi:type="dcterms:W3CDTF">2020-05-03T01:01:57Z</dcterms:created>
  <dcterms:modified xsi:type="dcterms:W3CDTF">2020-09-09T19:05:36Z</dcterms:modified>
</cp:coreProperties>
</file>