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7" r:id="rId3"/>
    <p:sldId id="256" r:id="rId4"/>
    <p:sldId id="267" r:id="rId5"/>
    <p:sldId id="260" r:id="rId6"/>
    <p:sldId id="259" r:id="rId7"/>
    <p:sldId id="268" r:id="rId8"/>
    <p:sldId id="269" r:id="rId9"/>
    <p:sldId id="276" r:id="rId10"/>
    <p:sldId id="263" r:id="rId11"/>
    <p:sldId id="309" r:id="rId12"/>
    <p:sldId id="299" r:id="rId13"/>
    <p:sldId id="300" r:id="rId14"/>
    <p:sldId id="291" r:id="rId15"/>
    <p:sldId id="314" r:id="rId16"/>
    <p:sldId id="316" r:id="rId17"/>
    <p:sldId id="313" r:id="rId18"/>
    <p:sldId id="315" r:id="rId19"/>
    <p:sldId id="310" r:id="rId20"/>
    <p:sldId id="311" r:id="rId21"/>
    <p:sldId id="262" r:id="rId22"/>
    <p:sldId id="302" r:id="rId23"/>
    <p:sldId id="303" r:id="rId24"/>
    <p:sldId id="304" r:id="rId25"/>
    <p:sldId id="307" r:id="rId26"/>
    <p:sldId id="305" r:id="rId27"/>
    <p:sldId id="333" r:id="rId28"/>
    <p:sldId id="264" r:id="rId29"/>
    <p:sldId id="322" r:id="rId30"/>
    <p:sldId id="323" r:id="rId31"/>
    <p:sldId id="327" r:id="rId32"/>
    <p:sldId id="328" r:id="rId33"/>
    <p:sldId id="326" r:id="rId34"/>
    <p:sldId id="325" r:id="rId35"/>
    <p:sldId id="329" r:id="rId36"/>
    <p:sldId id="321" r:id="rId37"/>
    <p:sldId id="330" r:id="rId38"/>
    <p:sldId id="331" r:id="rId39"/>
    <p:sldId id="335" r:id="rId40"/>
    <p:sldId id="266" r:id="rId41"/>
    <p:sldId id="336" r:id="rId42"/>
    <p:sldId id="337" r:id="rId43"/>
    <p:sldId id="334" r:id="rId44"/>
    <p:sldId id="29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0" d="100"/>
          <a:sy n="110"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Yetter" userId="1636320acefccc58" providerId="LiveId" clId="{DE496A84-585C-4C26-ACF3-26E5AA300B37}"/>
    <pc:docChg chg="undo custSel addSld delSld modSld sldOrd">
      <pc:chgData name="John Yetter" userId="1636320acefccc58" providerId="LiveId" clId="{DE496A84-585C-4C26-ACF3-26E5AA300B37}" dt="2020-07-16T14:17:15.191" v="5237" actId="404"/>
      <pc:docMkLst>
        <pc:docMk/>
      </pc:docMkLst>
      <pc:sldChg chg="addSp delSp modSp mod">
        <pc:chgData name="John Yetter" userId="1636320acefccc58" providerId="LiveId" clId="{DE496A84-585C-4C26-ACF3-26E5AA300B37}" dt="2020-07-16T14:12:37.846" v="5156" actId="404"/>
        <pc:sldMkLst>
          <pc:docMk/>
          <pc:sldMk cId="2964418012" sldId="256"/>
        </pc:sldMkLst>
        <pc:spChg chg="del">
          <ac:chgData name="John Yetter" userId="1636320acefccc58" providerId="LiveId" clId="{DE496A84-585C-4C26-ACF3-26E5AA300B37}" dt="2020-07-14T19:10:23.852" v="8" actId="478"/>
          <ac:spMkLst>
            <pc:docMk/>
            <pc:sldMk cId="2964418012" sldId="256"/>
            <ac:spMk id="4" creationId="{B4726D0C-8F5F-4543-A336-AEB0CBD22146}"/>
          </ac:spMkLst>
        </pc:spChg>
        <pc:spChg chg="add mod">
          <ac:chgData name="John Yetter" userId="1636320acefccc58" providerId="LiveId" clId="{DE496A84-585C-4C26-ACF3-26E5AA300B37}" dt="2020-07-16T14:12:37.846" v="5156" actId="404"/>
          <ac:spMkLst>
            <pc:docMk/>
            <pc:sldMk cId="2964418012" sldId="256"/>
            <ac:spMk id="5" creationId="{8DA57759-479E-4229-BE42-CC58C9CC8C44}"/>
          </ac:spMkLst>
        </pc:spChg>
        <pc:spChg chg="mod">
          <ac:chgData name="John Yetter" userId="1636320acefccc58" providerId="LiveId" clId="{DE496A84-585C-4C26-ACF3-26E5AA300B37}" dt="2020-07-15T17:53:47.364" v="4071" actId="1076"/>
          <ac:spMkLst>
            <pc:docMk/>
            <pc:sldMk cId="2964418012" sldId="256"/>
            <ac:spMk id="6" creationId="{C59F35CF-E78C-4AD1-9482-FAFD11C56CBF}"/>
          </ac:spMkLst>
        </pc:spChg>
        <pc:picChg chg="mod">
          <ac:chgData name="John Yetter" userId="1636320acefccc58" providerId="LiveId" clId="{DE496A84-585C-4C26-ACF3-26E5AA300B37}" dt="2020-07-15T17:53:53.203" v="4072" actId="1076"/>
          <ac:picMkLst>
            <pc:docMk/>
            <pc:sldMk cId="2964418012" sldId="256"/>
            <ac:picMk id="7" creationId="{C4E9F3AF-A954-4985-A537-D47B11847C47}"/>
          </ac:picMkLst>
        </pc:picChg>
      </pc:sldChg>
      <pc:sldChg chg="modSp mod">
        <pc:chgData name="John Yetter" userId="1636320acefccc58" providerId="LiveId" clId="{DE496A84-585C-4C26-ACF3-26E5AA300B37}" dt="2020-07-14T22:42:05.001" v="1960" actId="20577"/>
        <pc:sldMkLst>
          <pc:docMk/>
          <pc:sldMk cId="1407260203" sldId="257"/>
        </pc:sldMkLst>
        <pc:spChg chg="mod">
          <ac:chgData name="John Yetter" userId="1636320acefccc58" providerId="LiveId" clId="{DE496A84-585C-4C26-ACF3-26E5AA300B37}" dt="2020-07-14T22:42:05.001" v="1960" actId="20577"/>
          <ac:spMkLst>
            <pc:docMk/>
            <pc:sldMk cId="1407260203" sldId="257"/>
            <ac:spMk id="14" creationId="{A9913EDE-8289-4EB8-BA5B-6A0601000470}"/>
          </ac:spMkLst>
        </pc:spChg>
      </pc:sldChg>
      <pc:sldChg chg="addSp modSp del mod">
        <pc:chgData name="John Yetter" userId="1636320acefccc58" providerId="LiveId" clId="{DE496A84-585C-4C26-ACF3-26E5AA300B37}" dt="2020-07-14T19:14:10.356" v="140" actId="47"/>
        <pc:sldMkLst>
          <pc:docMk/>
          <pc:sldMk cId="2834985628" sldId="258"/>
        </pc:sldMkLst>
        <pc:spChg chg="mod">
          <ac:chgData name="John Yetter" userId="1636320acefccc58" providerId="LiveId" clId="{DE496A84-585C-4C26-ACF3-26E5AA300B37}" dt="2020-07-14T19:10:50.433" v="19" actId="1076"/>
          <ac:spMkLst>
            <pc:docMk/>
            <pc:sldMk cId="2834985628" sldId="258"/>
            <ac:spMk id="4" creationId="{B4726D0C-8F5F-4543-A336-AEB0CBD22146}"/>
          </ac:spMkLst>
        </pc:spChg>
        <pc:spChg chg="add mod">
          <ac:chgData name="John Yetter" userId="1636320acefccc58" providerId="LiveId" clId="{DE496A84-585C-4C26-ACF3-26E5AA300B37}" dt="2020-07-14T19:11:17.637" v="25"/>
          <ac:spMkLst>
            <pc:docMk/>
            <pc:sldMk cId="2834985628" sldId="258"/>
            <ac:spMk id="5" creationId="{5DA2C597-C1D5-46B5-813F-9F9037409FBB}"/>
          </ac:spMkLst>
        </pc:spChg>
      </pc:sldChg>
      <pc:sldChg chg="addSp delSp modSp mod">
        <pc:chgData name="John Yetter" userId="1636320acefccc58" providerId="LiveId" clId="{DE496A84-585C-4C26-ACF3-26E5AA300B37}" dt="2020-07-16T14:12:48.318" v="5158" actId="404"/>
        <pc:sldMkLst>
          <pc:docMk/>
          <pc:sldMk cId="457383560" sldId="259"/>
        </pc:sldMkLst>
        <pc:spChg chg="del mod">
          <ac:chgData name="John Yetter" userId="1636320acefccc58" providerId="LiveId" clId="{DE496A84-585C-4C26-ACF3-26E5AA300B37}" dt="2020-07-14T19:12:31.568" v="93" actId="478"/>
          <ac:spMkLst>
            <pc:docMk/>
            <pc:sldMk cId="457383560" sldId="259"/>
            <ac:spMk id="4" creationId="{B4726D0C-8F5F-4543-A336-AEB0CBD22146}"/>
          </ac:spMkLst>
        </pc:spChg>
        <pc:spChg chg="mod">
          <ac:chgData name="John Yetter" userId="1636320acefccc58" providerId="LiveId" clId="{DE496A84-585C-4C26-ACF3-26E5AA300B37}" dt="2020-07-15T17:46:29.548" v="3908" actId="207"/>
          <ac:spMkLst>
            <pc:docMk/>
            <pc:sldMk cId="457383560" sldId="259"/>
            <ac:spMk id="5" creationId="{60466AC9-1A8F-473A-BC97-C371BC0E4B88}"/>
          </ac:spMkLst>
        </pc:spChg>
        <pc:spChg chg="del">
          <ac:chgData name="John Yetter" userId="1636320acefccc58" providerId="LiveId" clId="{DE496A84-585C-4C26-ACF3-26E5AA300B37}" dt="2020-07-14T22:43:18.254" v="1983" actId="478"/>
          <ac:spMkLst>
            <pc:docMk/>
            <pc:sldMk cId="457383560" sldId="259"/>
            <ac:spMk id="6" creationId="{D5F12708-BCD5-475E-A92D-9386B3949473}"/>
          </ac:spMkLst>
        </pc:spChg>
        <pc:spChg chg="add mod">
          <ac:chgData name="John Yetter" userId="1636320acefccc58" providerId="LiveId" clId="{DE496A84-585C-4C26-ACF3-26E5AA300B37}" dt="2020-07-16T14:12:48.318" v="5158" actId="404"/>
          <ac:spMkLst>
            <pc:docMk/>
            <pc:sldMk cId="457383560" sldId="259"/>
            <ac:spMk id="7" creationId="{3249F269-7AB0-432B-9C77-09BBA488D5B8}"/>
          </ac:spMkLst>
        </pc:spChg>
        <pc:picChg chg="add mod ord">
          <ac:chgData name="John Yetter" userId="1636320acefccc58" providerId="LiveId" clId="{DE496A84-585C-4C26-ACF3-26E5AA300B37}" dt="2020-07-15T18:10:28.491" v="4245" actId="29295"/>
          <ac:picMkLst>
            <pc:docMk/>
            <pc:sldMk cId="457383560" sldId="259"/>
            <ac:picMk id="3" creationId="{87180519-7CFC-481C-95BD-CA105DAE859B}"/>
          </ac:picMkLst>
        </pc:picChg>
      </pc:sldChg>
      <pc:sldChg chg="addSp delSp modSp mod">
        <pc:chgData name="John Yetter" userId="1636320acefccc58" providerId="LiveId" clId="{DE496A84-585C-4C26-ACF3-26E5AA300B37}" dt="2020-07-14T19:12:35.288" v="94" actId="478"/>
        <pc:sldMkLst>
          <pc:docMk/>
          <pc:sldMk cId="1792413768" sldId="260"/>
        </pc:sldMkLst>
        <pc:spChg chg="add del mod">
          <ac:chgData name="John Yetter" userId="1636320acefccc58" providerId="LiveId" clId="{DE496A84-585C-4C26-ACF3-26E5AA300B37}" dt="2020-07-14T19:12:35.288" v="94" actId="478"/>
          <ac:spMkLst>
            <pc:docMk/>
            <pc:sldMk cId="1792413768" sldId="260"/>
            <ac:spMk id="5" creationId="{9D14C9EA-4A0C-41B2-8099-FCB25AF49CD4}"/>
          </ac:spMkLst>
        </pc:spChg>
      </pc:sldChg>
      <pc:sldChg chg="modSp mod">
        <pc:chgData name="John Yetter" userId="1636320acefccc58" providerId="LiveId" clId="{DE496A84-585C-4C26-ACF3-26E5AA300B37}" dt="2020-07-14T19:15:10.890" v="148" actId="403"/>
        <pc:sldMkLst>
          <pc:docMk/>
          <pc:sldMk cId="1636417575" sldId="261"/>
        </pc:sldMkLst>
        <pc:spChg chg="mod">
          <ac:chgData name="John Yetter" userId="1636320acefccc58" providerId="LiveId" clId="{DE496A84-585C-4C26-ACF3-26E5AA300B37}" dt="2020-07-14T19:15:10.890" v="148" actId="403"/>
          <ac:spMkLst>
            <pc:docMk/>
            <pc:sldMk cId="1636417575" sldId="261"/>
            <ac:spMk id="4" creationId="{7602AE22-F37A-4B19-8BDB-180F593961A8}"/>
          </ac:spMkLst>
        </pc:spChg>
      </pc:sldChg>
      <pc:sldChg chg="modSp mod ord">
        <pc:chgData name="John Yetter" userId="1636320acefccc58" providerId="LiveId" clId="{DE496A84-585C-4C26-ACF3-26E5AA300B37}" dt="2020-07-16T14:15:14.030" v="5204" actId="14100"/>
        <pc:sldMkLst>
          <pc:docMk/>
          <pc:sldMk cId="411283224" sldId="262"/>
        </pc:sldMkLst>
        <pc:spChg chg="mod">
          <ac:chgData name="John Yetter" userId="1636320acefccc58" providerId="LiveId" clId="{DE496A84-585C-4C26-ACF3-26E5AA300B37}" dt="2020-07-16T14:15:14.030" v="5204" actId="14100"/>
          <ac:spMkLst>
            <pc:docMk/>
            <pc:sldMk cId="411283224" sldId="262"/>
            <ac:spMk id="4" creationId="{7602AE22-F37A-4B19-8BDB-180F593961A8}"/>
          </ac:spMkLst>
        </pc:spChg>
      </pc:sldChg>
      <pc:sldChg chg="modSp mod ord">
        <pc:chgData name="John Yetter" userId="1636320acefccc58" providerId="LiveId" clId="{DE496A84-585C-4C26-ACF3-26E5AA300B37}" dt="2020-07-16T14:15:23.261" v="5207" actId="14100"/>
        <pc:sldMkLst>
          <pc:docMk/>
          <pc:sldMk cId="2229748977" sldId="263"/>
        </pc:sldMkLst>
        <pc:spChg chg="mod">
          <ac:chgData name="John Yetter" userId="1636320acefccc58" providerId="LiveId" clId="{DE496A84-585C-4C26-ACF3-26E5AA300B37}" dt="2020-07-16T14:15:23.261" v="5207" actId="14100"/>
          <ac:spMkLst>
            <pc:docMk/>
            <pc:sldMk cId="2229748977" sldId="263"/>
            <ac:spMk id="4" creationId="{7602AE22-F37A-4B19-8BDB-180F593961A8}"/>
          </ac:spMkLst>
        </pc:spChg>
      </pc:sldChg>
      <pc:sldChg chg="modSp mod">
        <pc:chgData name="John Yetter" userId="1636320acefccc58" providerId="LiveId" clId="{DE496A84-585C-4C26-ACF3-26E5AA300B37}" dt="2020-07-16T14:15:03.849" v="5201" actId="14100"/>
        <pc:sldMkLst>
          <pc:docMk/>
          <pc:sldMk cId="3467881555" sldId="264"/>
        </pc:sldMkLst>
        <pc:spChg chg="mod">
          <ac:chgData name="John Yetter" userId="1636320acefccc58" providerId="LiveId" clId="{DE496A84-585C-4C26-ACF3-26E5AA300B37}" dt="2020-07-16T14:15:03.849" v="5201" actId="14100"/>
          <ac:spMkLst>
            <pc:docMk/>
            <pc:sldMk cId="3467881555" sldId="264"/>
            <ac:spMk id="4" creationId="{7602AE22-F37A-4B19-8BDB-180F593961A8}"/>
          </ac:spMkLst>
        </pc:spChg>
      </pc:sldChg>
      <pc:sldChg chg="del">
        <pc:chgData name="John Yetter" userId="1636320acefccc58" providerId="LiveId" clId="{DE496A84-585C-4C26-ACF3-26E5AA300B37}" dt="2020-07-14T21:26:57.356" v="1304" actId="47"/>
        <pc:sldMkLst>
          <pc:docMk/>
          <pc:sldMk cId="868472845" sldId="265"/>
        </pc:sldMkLst>
      </pc:sldChg>
      <pc:sldChg chg="modSp mod">
        <pc:chgData name="John Yetter" userId="1636320acefccc58" providerId="LiveId" clId="{DE496A84-585C-4C26-ACF3-26E5AA300B37}" dt="2020-07-16T14:17:01.629" v="5234" actId="14100"/>
        <pc:sldMkLst>
          <pc:docMk/>
          <pc:sldMk cId="2770611874" sldId="266"/>
        </pc:sldMkLst>
        <pc:spChg chg="mod">
          <ac:chgData name="John Yetter" userId="1636320acefccc58" providerId="LiveId" clId="{DE496A84-585C-4C26-ACF3-26E5AA300B37}" dt="2020-07-16T14:17:01.629" v="5234" actId="14100"/>
          <ac:spMkLst>
            <pc:docMk/>
            <pc:sldMk cId="2770611874" sldId="266"/>
            <ac:spMk id="4" creationId="{7602AE22-F37A-4B19-8BDB-180F593961A8}"/>
          </ac:spMkLst>
        </pc:spChg>
      </pc:sldChg>
      <pc:sldChg chg="addSp delSp modSp mod">
        <pc:chgData name="John Yetter" userId="1636320acefccc58" providerId="LiveId" clId="{DE496A84-585C-4C26-ACF3-26E5AA300B37}" dt="2020-07-16T14:12:43.151" v="5157" actId="404"/>
        <pc:sldMkLst>
          <pc:docMk/>
          <pc:sldMk cId="473788454" sldId="267"/>
        </pc:sldMkLst>
        <pc:spChg chg="mod">
          <ac:chgData name="John Yetter" userId="1636320acefccc58" providerId="LiveId" clId="{DE496A84-585C-4C26-ACF3-26E5AA300B37}" dt="2020-07-15T18:08:56.764" v="4230" actId="20577"/>
          <ac:spMkLst>
            <pc:docMk/>
            <pc:sldMk cId="473788454" sldId="267"/>
            <ac:spMk id="2" creationId="{5B38BCBA-E459-4D14-BA91-E73B1FF7C47C}"/>
          </ac:spMkLst>
        </pc:spChg>
        <pc:spChg chg="del mod">
          <ac:chgData name="John Yetter" userId="1636320acefccc58" providerId="LiveId" clId="{DE496A84-585C-4C26-ACF3-26E5AA300B37}" dt="2020-07-14T19:12:49.221" v="104" actId="478"/>
          <ac:spMkLst>
            <pc:docMk/>
            <pc:sldMk cId="473788454" sldId="267"/>
            <ac:spMk id="4" creationId="{B4726D0C-8F5F-4543-A336-AEB0CBD22146}"/>
          </ac:spMkLst>
        </pc:spChg>
        <pc:spChg chg="add mod">
          <ac:chgData name="John Yetter" userId="1636320acefccc58" providerId="LiveId" clId="{DE496A84-585C-4C26-ACF3-26E5AA300B37}" dt="2020-07-16T14:12:43.151" v="5157" actId="404"/>
          <ac:spMkLst>
            <pc:docMk/>
            <pc:sldMk cId="473788454" sldId="267"/>
            <ac:spMk id="5" creationId="{79A7C5EE-E450-473C-833E-3BDDF5B77D17}"/>
          </ac:spMkLst>
        </pc:spChg>
        <pc:spChg chg="add del mod">
          <ac:chgData name="John Yetter" userId="1636320acefccc58" providerId="LiveId" clId="{DE496A84-585C-4C26-ACF3-26E5AA300B37}" dt="2020-07-14T19:13:27.971" v="119"/>
          <ac:spMkLst>
            <pc:docMk/>
            <pc:sldMk cId="473788454" sldId="267"/>
            <ac:spMk id="6" creationId="{4EF61BF1-F4FE-4916-B635-2FAAA2A58CC5}"/>
          </ac:spMkLst>
        </pc:spChg>
        <pc:picChg chg="add mod">
          <ac:chgData name="John Yetter" userId="1636320acefccc58" providerId="LiveId" clId="{DE496A84-585C-4C26-ACF3-26E5AA300B37}" dt="2020-07-15T18:08:41.474" v="4227" actId="1076"/>
          <ac:picMkLst>
            <pc:docMk/>
            <pc:sldMk cId="473788454" sldId="267"/>
            <ac:picMk id="4" creationId="{CF9DC8A0-2C6F-4258-B166-6BE5E4652DCA}"/>
          </ac:picMkLst>
        </pc:picChg>
      </pc:sldChg>
      <pc:sldChg chg="addSp delSp modSp mod">
        <pc:chgData name="John Yetter" userId="1636320acefccc58" providerId="LiveId" clId="{DE496A84-585C-4C26-ACF3-26E5AA300B37}" dt="2020-07-16T14:12:52.078" v="5159" actId="404"/>
        <pc:sldMkLst>
          <pc:docMk/>
          <pc:sldMk cId="184259245" sldId="268"/>
        </pc:sldMkLst>
        <pc:spChg chg="mod">
          <ac:chgData name="John Yetter" userId="1636320acefccc58" providerId="LiveId" clId="{DE496A84-585C-4C26-ACF3-26E5AA300B37}" dt="2020-07-15T18:12:08.322" v="4280" actId="1076"/>
          <ac:spMkLst>
            <pc:docMk/>
            <pc:sldMk cId="184259245" sldId="268"/>
            <ac:spMk id="2" creationId="{5B38BCBA-E459-4D14-BA91-E73B1FF7C47C}"/>
          </ac:spMkLst>
        </pc:spChg>
        <pc:spChg chg="del mod">
          <ac:chgData name="John Yetter" userId="1636320acefccc58" providerId="LiveId" clId="{DE496A84-585C-4C26-ACF3-26E5AA300B37}" dt="2020-07-14T19:12:11.848" v="86" actId="478"/>
          <ac:spMkLst>
            <pc:docMk/>
            <pc:sldMk cId="184259245" sldId="268"/>
            <ac:spMk id="4" creationId="{B4726D0C-8F5F-4543-A336-AEB0CBD22146}"/>
          </ac:spMkLst>
        </pc:spChg>
        <pc:spChg chg="add mod">
          <ac:chgData name="John Yetter" userId="1636320acefccc58" providerId="LiveId" clId="{DE496A84-585C-4C26-ACF3-26E5AA300B37}" dt="2020-07-16T14:12:52.078" v="5159" actId="404"/>
          <ac:spMkLst>
            <pc:docMk/>
            <pc:sldMk cId="184259245" sldId="268"/>
            <ac:spMk id="5" creationId="{06D201FD-33E8-4154-8413-FE003C56CE97}"/>
          </ac:spMkLst>
        </pc:spChg>
        <pc:picChg chg="add mod modCrop">
          <ac:chgData name="John Yetter" userId="1636320acefccc58" providerId="LiveId" clId="{DE496A84-585C-4C26-ACF3-26E5AA300B37}" dt="2020-07-15T18:12:02.970" v="4279" actId="1076"/>
          <ac:picMkLst>
            <pc:docMk/>
            <pc:sldMk cId="184259245" sldId="268"/>
            <ac:picMk id="4" creationId="{7AEA13C8-74B9-492E-B66A-452A70C36B2D}"/>
          </ac:picMkLst>
        </pc:picChg>
      </pc:sldChg>
      <pc:sldChg chg="addSp delSp modSp mod">
        <pc:chgData name="John Yetter" userId="1636320acefccc58" providerId="LiveId" clId="{DE496A84-585C-4C26-ACF3-26E5AA300B37}" dt="2020-07-16T14:12:58.271" v="5160" actId="404"/>
        <pc:sldMkLst>
          <pc:docMk/>
          <pc:sldMk cId="936945360" sldId="269"/>
        </pc:sldMkLst>
        <pc:spChg chg="mod">
          <ac:chgData name="John Yetter" userId="1636320acefccc58" providerId="LiveId" clId="{DE496A84-585C-4C26-ACF3-26E5AA300B37}" dt="2020-07-15T17:56:45.083" v="4102" actId="1076"/>
          <ac:spMkLst>
            <pc:docMk/>
            <pc:sldMk cId="936945360" sldId="269"/>
            <ac:spMk id="2" creationId="{5B38BCBA-E459-4D14-BA91-E73B1FF7C47C}"/>
          </ac:spMkLst>
        </pc:spChg>
        <pc:spChg chg="del mod">
          <ac:chgData name="John Yetter" userId="1636320acefccc58" providerId="LiveId" clId="{DE496A84-585C-4C26-ACF3-26E5AA300B37}" dt="2020-07-14T19:11:58.932" v="71" actId="478"/>
          <ac:spMkLst>
            <pc:docMk/>
            <pc:sldMk cId="936945360" sldId="269"/>
            <ac:spMk id="4" creationId="{B4726D0C-8F5F-4543-A336-AEB0CBD22146}"/>
          </ac:spMkLst>
        </pc:spChg>
        <pc:spChg chg="add mod">
          <ac:chgData name="John Yetter" userId="1636320acefccc58" providerId="LiveId" clId="{DE496A84-585C-4C26-ACF3-26E5AA300B37}" dt="2020-07-16T14:12:58.271" v="5160" actId="404"/>
          <ac:spMkLst>
            <pc:docMk/>
            <pc:sldMk cId="936945360" sldId="269"/>
            <ac:spMk id="5" creationId="{6FC5C952-F5F1-4C6E-8A12-6B53D4AE69AD}"/>
          </ac:spMkLst>
        </pc:spChg>
        <pc:picChg chg="add mod">
          <ac:chgData name="John Yetter" userId="1636320acefccc58" providerId="LiveId" clId="{DE496A84-585C-4C26-ACF3-26E5AA300B37}" dt="2020-07-15T18:13:31.547" v="4291" actId="1076"/>
          <ac:picMkLst>
            <pc:docMk/>
            <pc:sldMk cId="936945360" sldId="269"/>
            <ac:picMk id="4" creationId="{397E6E13-6918-4B1C-B804-71E05DB861B6}"/>
          </ac:picMkLst>
        </pc:picChg>
      </pc:sldChg>
      <pc:sldChg chg="del">
        <pc:chgData name="John Yetter" userId="1636320acefccc58" providerId="LiveId" clId="{DE496A84-585C-4C26-ACF3-26E5AA300B37}" dt="2020-07-14T19:10:01.352" v="7" actId="47"/>
        <pc:sldMkLst>
          <pc:docMk/>
          <pc:sldMk cId="1237833146" sldId="270"/>
        </pc:sldMkLst>
      </pc:sldChg>
      <pc:sldChg chg="del">
        <pc:chgData name="John Yetter" userId="1636320acefccc58" providerId="LiveId" clId="{DE496A84-585C-4C26-ACF3-26E5AA300B37}" dt="2020-07-14T19:10:01.352" v="7" actId="47"/>
        <pc:sldMkLst>
          <pc:docMk/>
          <pc:sldMk cId="1350934923" sldId="271"/>
        </pc:sldMkLst>
      </pc:sldChg>
      <pc:sldChg chg="del">
        <pc:chgData name="John Yetter" userId="1636320acefccc58" providerId="LiveId" clId="{DE496A84-585C-4C26-ACF3-26E5AA300B37}" dt="2020-07-14T19:09:57.947" v="6" actId="47"/>
        <pc:sldMkLst>
          <pc:docMk/>
          <pc:sldMk cId="2978616439" sldId="273"/>
        </pc:sldMkLst>
      </pc:sldChg>
      <pc:sldChg chg="del">
        <pc:chgData name="John Yetter" userId="1636320acefccc58" providerId="LiveId" clId="{DE496A84-585C-4C26-ACF3-26E5AA300B37}" dt="2020-07-14T19:09:46.674" v="5" actId="47"/>
        <pc:sldMkLst>
          <pc:docMk/>
          <pc:sldMk cId="4144409636" sldId="274"/>
        </pc:sldMkLst>
      </pc:sldChg>
      <pc:sldChg chg="del">
        <pc:chgData name="John Yetter" userId="1636320acefccc58" providerId="LiveId" clId="{DE496A84-585C-4C26-ACF3-26E5AA300B37}" dt="2020-07-14T19:09:46.674" v="5" actId="47"/>
        <pc:sldMkLst>
          <pc:docMk/>
          <pc:sldMk cId="3214891802" sldId="275"/>
        </pc:sldMkLst>
      </pc:sldChg>
      <pc:sldChg chg="addSp delSp modSp mod modAnim">
        <pc:chgData name="John Yetter" userId="1636320acefccc58" providerId="LiveId" clId="{DE496A84-585C-4C26-ACF3-26E5AA300B37}" dt="2020-07-16T14:13:02.872" v="5161" actId="404"/>
        <pc:sldMkLst>
          <pc:docMk/>
          <pc:sldMk cId="2900961335" sldId="276"/>
        </pc:sldMkLst>
        <pc:spChg chg="mod">
          <ac:chgData name="John Yetter" userId="1636320acefccc58" providerId="LiveId" clId="{DE496A84-585C-4C26-ACF3-26E5AA300B37}" dt="2020-07-15T17:56:35.779" v="4100" actId="1076"/>
          <ac:spMkLst>
            <pc:docMk/>
            <pc:sldMk cId="2900961335" sldId="276"/>
            <ac:spMk id="2" creationId="{5B38BCBA-E459-4D14-BA91-E73B1FF7C47C}"/>
          </ac:spMkLst>
        </pc:spChg>
        <pc:spChg chg="del mod">
          <ac:chgData name="John Yetter" userId="1636320acefccc58" providerId="LiveId" clId="{DE496A84-585C-4C26-ACF3-26E5AA300B37}" dt="2020-07-14T19:11:48.057" v="58" actId="478"/>
          <ac:spMkLst>
            <pc:docMk/>
            <pc:sldMk cId="2900961335" sldId="276"/>
            <ac:spMk id="4" creationId="{B4726D0C-8F5F-4543-A336-AEB0CBD22146}"/>
          </ac:spMkLst>
        </pc:spChg>
        <pc:spChg chg="add mod">
          <ac:chgData name="John Yetter" userId="1636320acefccc58" providerId="LiveId" clId="{DE496A84-585C-4C26-ACF3-26E5AA300B37}" dt="2020-07-16T14:13:02.872" v="5161" actId="404"/>
          <ac:spMkLst>
            <pc:docMk/>
            <pc:sldMk cId="2900961335" sldId="276"/>
            <ac:spMk id="5" creationId="{825BF295-11D1-4EBE-94F6-CDE383827ABF}"/>
          </ac:spMkLst>
        </pc:spChg>
        <pc:picChg chg="add mod">
          <ac:chgData name="John Yetter" userId="1636320acefccc58" providerId="LiveId" clId="{DE496A84-585C-4C26-ACF3-26E5AA300B37}" dt="2020-07-16T14:08:34.932" v="4959" actId="14826"/>
          <ac:picMkLst>
            <pc:docMk/>
            <pc:sldMk cId="2900961335" sldId="276"/>
            <ac:picMk id="4" creationId="{E6035319-43B7-4099-B42D-5CCBF57255B3}"/>
          </ac:picMkLst>
        </pc:picChg>
      </pc:sldChg>
      <pc:sldChg chg="del">
        <pc:chgData name="John Yetter" userId="1636320acefccc58" providerId="LiveId" clId="{DE496A84-585C-4C26-ACF3-26E5AA300B37}" dt="2020-07-14T19:09:46.674" v="5" actId="47"/>
        <pc:sldMkLst>
          <pc:docMk/>
          <pc:sldMk cId="3265551710" sldId="277"/>
        </pc:sldMkLst>
      </pc:sldChg>
      <pc:sldChg chg="del">
        <pc:chgData name="John Yetter" userId="1636320acefccc58" providerId="LiveId" clId="{DE496A84-585C-4C26-ACF3-26E5AA300B37}" dt="2020-07-14T19:09:57.947" v="6" actId="47"/>
        <pc:sldMkLst>
          <pc:docMk/>
          <pc:sldMk cId="3499228492" sldId="278"/>
        </pc:sldMkLst>
      </pc:sldChg>
      <pc:sldChg chg="del">
        <pc:chgData name="John Yetter" userId="1636320acefccc58" providerId="LiveId" clId="{DE496A84-585C-4C26-ACF3-26E5AA300B37}" dt="2020-07-14T19:09:57.947" v="6" actId="47"/>
        <pc:sldMkLst>
          <pc:docMk/>
          <pc:sldMk cId="2814944080" sldId="279"/>
        </pc:sldMkLst>
      </pc:sldChg>
      <pc:sldChg chg="del">
        <pc:chgData name="John Yetter" userId="1636320acefccc58" providerId="LiveId" clId="{DE496A84-585C-4C26-ACF3-26E5AA300B37}" dt="2020-07-14T19:09:57.947" v="6" actId="47"/>
        <pc:sldMkLst>
          <pc:docMk/>
          <pc:sldMk cId="2214365134" sldId="280"/>
        </pc:sldMkLst>
      </pc:sldChg>
      <pc:sldChg chg="del">
        <pc:chgData name="John Yetter" userId="1636320acefccc58" providerId="LiveId" clId="{DE496A84-585C-4C26-ACF3-26E5AA300B37}" dt="2020-07-14T19:09:57.947" v="6" actId="47"/>
        <pc:sldMkLst>
          <pc:docMk/>
          <pc:sldMk cId="1584056899" sldId="281"/>
        </pc:sldMkLst>
      </pc:sldChg>
      <pc:sldChg chg="del">
        <pc:chgData name="John Yetter" userId="1636320acefccc58" providerId="LiveId" clId="{DE496A84-585C-4C26-ACF3-26E5AA300B37}" dt="2020-07-14T19:09:57.947" v="6" actId="47"/>
        <pc:sldMkLst>
          <pc:docMk/>
          <pc:sldMk cId="23166696" sldId="283"/>
        </pc:sldMkLst>
      </pc:sldChg>
      <pc:sldChg chg="del">
        <pc:chgData name="John Yetter" userId="1636320acefccc58" providerId="LiveId" clId="{DE496A84-585C-4C26-ACF3-26E5AA300B37}" dt="2020-07-14T19:09:57.947" v="6" actId="47"/>
        <pc:sldMkLst>
          <pc:docMk/>
          <pc:sldMk cId="1079855134" sldId="284"/>
        </pc:sldMkLst>
      </pc:sldChg>
      <pc:sldChg chg="del">
        <pc:chgData name="John Yetter" userId="1636320acefccc58" providerId="LiveId" clId="{DE496A84-585C-4C26-ACF3-26E5AA300B37}" dt="2020-07-14T19:09:57.947" v="6" actId="47"/>
        <pc:sldMkLst>
          <pc:docMk/>
          <pc:sldMk cId="3022519449" sldId="285"/>
        </pc:sldMkLst>
      </pc:sldChg>
      <pc:sldChg chg="del">
        <pc:chgData name="John Yetter" userId="1636320acefccc58" providerId="LiveId" clId="{DE496A84-585C-4C26-ACF3-26E5AA300B37}" dt="2020-07-14T19:09:37.789" v="4" actId="47"/>
        <pc:sldMkLst>
          <pc:docMk/>
          <pc:sldMk cId="37870201" sldId="287"/>
        </pc:sldMkLst>
      </pc:sldChg>
      <pc:sldChg chg="del">
        <pc:chgData name="John Yetter" userId="1636320acefccc58" providerId="LiveId" clId="{DE496A84-585C-4C26-ACF3-26E5AA300B37}" dt="2020-07-14T19:09:34.728" v="3" actId="47"/>
        <pc:sldMkLst>
          <pc:docMk/>
          <pc:sldMk cId="3898473923" sldId="288"/>
        </pc:sldMkLst>
      </pc:sldChg>
      <pc:sldChg chg="del">
        <pc:chgData name="John Yetter" userId="1636320acefccc58" providerId="LiveId" clId="{DE496A84-585C-4C26-ACF3-26E5AA300B37}" dt="2020-07-14T19:09:30.922" v="2" actId="47"/>
        <pc:sldMkLst>
          <pc:docMk/>
          <pc:sldMk cId="3765489604" sldId="289"/>
        </pc:sldMkLst>
      </pc:sldChg>
      <pc:sldChg chg="addSp delSp modSp mod">
        <pc:chgData name="John Yetter" userId="1636320acefccc58" providerId="LiveId" clId="{DE496A84-585C-4C26-ACF3-26E5AA300B37}" dt="2020-07-14T19:09:23.146" v="1"/>
        <pc:sldMkLst>
          <pc:docMk/>
          <pc:sldMk cId="3677724229" sldId="290"/>
        </pc:sldMkLst>
        <pc:spChg chg="del">
          <ac:chgData name="John Yetter" userId="1636320acefccc58" providerId="LiveId" clId="{DE496A84-585C-4C26-ACF3-26E5AA300B37}" dt="2020-07-14T19:09:17.081" v="0" actId="478"/>
          <ac:spMkLst>
            <pc:docMk/>
            <pc:sldMk cId="3677724229" sldId="290"/>
            <ac:spMk id="4" creationId="{7602AE22-F37A-4B19-8BDB-180F593961A8}"/>
          </ac:spMkLst>
        </pc:spChg>
        <pc:spChg chg="add mod">
          <ac:chgData name="John Yetter" userId="1636320acefccc58" providerId="LiveId" clId="{DE496A84-585C-4C26-ACF3-26E5AA300B37}" dt="2020-07-14T19:09:23.146" v="1"/>
          <ac:spMkLst>
            <pc:docMk/>
            <pc:sldMk cId="3677724229" sldId="290"/>
            <ac:spMk id="5" creationId="{A6111817-6853-43A7-B8A3-61CAA1E52A5A}"/>
          </ac:spMkLst>
        </pc:spChg>
      </pc:sldChg>
      <pc:sldChg chg="addSp delSp modSp new mod">
        <pc:chgData name="John Yetter" userId="1636320acefccc58" providerId="LiveId" clId="{DE496A84-585C-4C26-ACF3-26E5AA300B37}" dt="2020-07-16T14:13:16.311" v="5164" actId="404"/>
        <pc:sldMkLst>
          <pc:docMk/>
          <pc:sldMk cId="1483181459" sldId="291"/>
        </pc:sldMkLst>
        <pc:spChg chg="add mod">
          <ac:chgData name="John Yetter" userId="1636320acefccc58" providerId="LiveId" clId="{DE496A84-585C-4C26-ACF3-26E5AA300B37}" dt="2020-07-16T14:13:16.311" v="5164" actId="404"/>
          <ac:spMkLst>
            <pc:docMk/>
            <pc:sldMk cId="1483181459" sldId="291"/>
            <ac:spMk id="2" creationId="{8CF7CFED-8D0A-474F-BE82-B39A437E7DBC}"/>
          </ac:spMkLst>
        </pc:spChg>
        <pc:spChg chg="add mod">
          <ac:chgData name="John Yetter" userId="1636320acefccc58" providerId="LiveId" clId="{DE496A84-585C-4C26-ACF3-26E5AA300B37}" dt="2020-07-16T14:09:00.450" v="4969" actId="1076"/>
          <ac:spMkLst>
            <pc:docMk/>
            <pc:sldMk cId="1483181459" sldId="291"/>
            <ac:spMk id="3" creationId="{B833DBDF-EF7B-4549-9662-FDF49C5AA456}"/>
          </ac:spMkLst>
        </pc:spChg>
        <pc:picChg chg="add del mod modCrop">
          <ac:chgData name="John Yetter" userId="1636320acefccc58" providerId="LiveId" clId="{DE496A84-585C-4C26-ACF3-26E5AA300B37}" dt="2020-07-15T18:20:01.354" v="4345" actId="478"/>
          <ac:picMkLst>
            <pc:docMk/>
            <pc:sldMk cId="1483181459" sldId="291"/>
            <ac:picMk id="5" creationId="{9EA21F5D-41A1-49BE-9558-29C001FFACF2}"/>
          </ac:picMkLst>
        </pc:picChg>
        <pc:picChg chg="add mod">
          <ac:chgData name="John Yetter" userId="1636320acefccc58" providerId="LiveId" clId="{DE496A84-585C-4C26-ACF3-26E5AA300B37}" dt="2020-07-15T18:20:06.713" v="4347" actId="14100"/>
          <ac:picMkLst>
            <pc:docMk/>
            <pc:sldMk cId="1483181459" sldId="291"/>
            <ac:picMk id="7" creationId="{FE73F54C-DDE3-4276-AE97-CAEDB4A945D2}"/>
          </ac:picMkLst>
        </pc:picChg>
      </pc:sldChg>
      <pc:sldChg chg="del">
        <pc:chgData name="John Yetter" userId="1636320acefccc58" providerId="LiveId" clId="{DE496A84-585C-4C26-ACF3-26E5AA300B37}" dt="2020-07-14T19:09:46.674" v="5" actId="47"/>
        <pc:sldMkLst>
          <pc:docMk/>
          <pc:sldMk cId="2655362545" sldId="291"/>
        </pc:sldMkLst>
      </pc:sldChg>
      <pc:sldChg chg="delSp modSp add del mod">
        <pc:chgData name="John Yetter" userId="1636320acefccc58" providerId="LiveId" clId="{DE496A84-585C-4C26-ACF3-26E5AA300B37}" dt="2020-07-15T17:23:12.531" v="3551" actId="47"/>
        <pc:sldMkLst>
          <pc:docMk/>
          <pc:sldMk cId="2517709143" sldId="292"/>
        </pc:sldMkLst>
        <pc:spChg chg="del">
          <ac:chgData name="John Yetter" userId="1636320acefccc58" providerId="LiveId" clId="{DE496A84-585C-4C26-ACF3-26E5AA300B37}" dt="2020-07-14T19:36:29.257" v="344" actId="478"/>
          <ac:spMkLst>
            <pc:docMk/>
            <pc:sldMk cId="2517709143" sldId="292"/>
            <ac:spMk id="12" creationId="{76EEC7B9-67DA-4496-BE36-42D4B95389D2}"/>
          </ac:spMkLst>
        </pc:spChg>
        <pc:spChg chg="mod">
          <ac:chgData name="John Yetter" userId="1636320acefccc58" providerId="LiveId" clId="{DE496A84-585C-4C26-ACF3-26E5AA300B37}" dt="2020-07-14T19:39:02.921" v="477" actId="207"/>
          <ac:spMkLst>
            <pc:docMk/>
            <pc:sldMk cId="2517709143" sldId="292"/>
            <ac:spMk id="13" creationId="{66BFA052-7A6A-4E61-81BB-EC4318CF3153}"/>
          </ac:spMkLst>
        </pc:spChg>
        <pc:spChg chg="mod">
          <ac:chgData name="John Yetter" userId="1636320acefccc58" providerId="LiveId" clId="{DE496A84-585C-4C26-ACF3-26E5AA300B37}" dt="2020-07-14T19:36:26.689" v="343" actId="1076"/>
          <ac:spMkLst>
            <pc:docMk/>
            <pc:sldMk cId="2517709143" sldId="292"/>
            <ac:spMk id="26" creationId="{8A2648E7-468A-41A6-85B6-5E870E30714F}"/>
          </ac:spMkLst>
        </pc:spChg>
        <pc:picChg chg="ord">
          <ac:chgData name="John Yetter" userId="1636320acefccc58" providerId="LiveId" clId="{DE496A84-585C-4C26-ACF3-26E5AA300B37}" dt="2020-07-14T19:34:09.377" v="159" actId="167"/>
          <ac:picMkLst>
            <pc:docMk/>
            <pc:sldMk cId="2517709143" sldId="292"/>
            <ac:picMk id="7" creationId="{3DFF57E9-6BEA-4DB9-B1D6-CE1F7822FFA0}"/>
          </ac:picMkLst>
        </pc:picChg>
      </pc:sldChg>
      <pc:sldChg chg="del">
        <pc:chgData name="John Yetter" userId="1636320acefccc58" providerId="LiveId" clId="{DE496A84-585C-4C26-ACF3-26E5AA300B37}" dt="2020-07-14T19:09:46.674" v="5" actId="47"/>
        <pc:sldMkLst>
          <pc:docMk/>
          <pc:sldMk cId="4065952678" sldId="292"/>
        </pc:sldMkLst>
      </pc:sldChg>
      <pc:sldChg chg="delSp modSp add del mod">
        <pc:chgData name="John Yetter" userId="1636320acefccc58" providerId="LiveId" clId="{DE496A84-585C-4C26-ACF3-26E5AA300B37}" dt="2020-07-15T17:23:15.572" v="3552" actId="47"/>
        <pc:sldMkLst>
          <pc:docMk/>
          <pc:sldMk cId="2291045270" sldId="293"/>
        </pc:sldMkLst>
        <pc:spChg chg="del">
          <ac:chgData name="John Yetter" userId="1636320acefccc58" providerId="LiveId" clId="{DE496A84-585C-4C26-ACF3-26E5AA300B37}" dt="2020-07-14T19:37:36.896" v="407" actId="478"/>
          <ac:spMkLst>
            <pc:docMk/>
            <pc:sldMk cId="2291045270" sldId="293"/>
            <ac:spMk id="12" creationId="{76EEC7B9-67DA-4496-BE36-42D4B95389D2}"/>
          </ac:spMkLst>
        </pc:spChg>
        <pc:spChg chg="mod">
          <ac:chgData name="John Yetter" userId="1636320acefccc58" providerId="LiveId" clId="{DE496A84-585C-4C26-ACF3-26E5AA300B37}" dt="2020-07-14T23:05:03.736" v="2789" actId="6549"/>
          <ac:spMkLst>
            <pc:docMk/>
            <pc:sldMk cId="2291045270" sldId="293"/>
            <ac:spMk id="13" creationId="{66BFA052-7A6A-4E61-81BB-EC4318CF3153}"/>
          </ac:spMkLst>
        </pc:spChg>
        <pc:spChg chg="mod">
          <ac:chgData name="John Yetter" userId="1636320acefccc58" providerId="LiveId" clId="{DE496A84-585C-4C26-ACF3-26E5AA300B37}" dt="2020-07-14T19:37:32.017" v="406" actId="1076"/>
          <ac:spMkLst>
            <pc:docMk/>
            <pc:sldMk cId="2291045270" sldId="293"/>
            <ac:spMk id="26" creationId="{7927A6F4-1E3B-4F22-84FD-4E33CFD1E7D7}"/>
          </ac:spMkLst>
        </pc:spChg>
        <pc:picChg chg="ord">
          <ac:chgData name="John Yetter" userId="1636320acefccc58" providerId="LiveId" clId="{DE496A84-585C-4C26-ACF3-26E5AA300B37}" dt="2020-07-14T19:38:02.064" v="416" actId="167"/>
          <ac:picMkLst>
            <pc:docMk/>
            <pc:sldMk cId="2291045270" sldId="293"/>
            <ac:picMk id="7" creationId="{2287CE55-94E9-423A-A61D-7EBD20D0B4CB}"/>
          </ac:picMkLst>
        </pc:picChg>
      </pc:sldChg>
      <pc:sldChg chg="del">
        <pc:chgData name="John Yetter" userId="1636320acefccc58" providerId="LiveId" clId="{DE496A84-585C-4C26-ACF3-26E5AA300B37}" dt="2020-07-14T19:09:46.674" v="5" actId="47"/>
        <pc:sldMkLst>
          <pc:docMk/>
          <pc:sldMk cId="3110392620" sldId="293"/>
        </pc:sldMkLst>
      </pc:sldChg>
      <pc:sldChg chg="addSp delSp modSp add del mod">
        <pc:chgData name="John Yetter" userId="1636320acefccc58" providerId="LiveId" clId="{DE496A84-585C-4C26-ACF3-26E5AA300B37}" dt="2020-07-15T17:23:18.998" v="3553" actId="47"/>
        <pc:sldMkLst>
          <pc:docMk/>
          <pc:sldMk cId="215416546" sldId="294"/>
        </pc:sldMkLst>
        <pc:spChg chg="add mod">
          <ac:chgData name="John Yetter" userId="1636320acefccc58" providerId="LiveId" clId="{DE496A84-585C-4C26-ACF3-26E5AA300B37}" dt="2020-07-14T23:05:19.776" v="2794" actId="20577"/>
          <ac:spMkLst>
            <pc:docMk/>
            <pc:sldMk cId="215416546" sldId="294"/>
            <ac:spMk id="6" creationId="{B730C555-296A-415D-8D1A-98628749826F}"/>
          </ac:spMkLst>
        </pc:spChg>
        <pc:spChg chg="mod">
          <ac:chgData name="John Yetter" userId="1636320acefccc58" providerId="LiveId" clId="{DE496A84-585C-4C26-ACF3-26E5AA300B37}" dt="2020-07-14T19:39:13.482" v="489" actId="20577"/>
          <ac:spMkLst>
            <pc:docMk/>
            <pc:sldMk cId="215416546" sldId="294"/>
            <ac:spMk id="26" creationId="{BB1A99CE-D71D-4837-885C-49E45DE054DF}"/>
          </ac:spMkLst>
        </pc:spChg>
        <pc:spChg chg="del mod">
          <ac:chgData name="John Yetter" userId="1636320acefccc58" providerId="LiveId" clId="{DE496A84-585C-4C26-ACF3-26E5AA300B37}" dt="2020-07-14T19:39:44.552" v="495" actId="478"/>
          <ac:spMkLst>
            <pc:docMk/>
            <pc:sldMk cId="215416546" sldId="294"/>
            <ac:spMk id="27" creationId="{72ABA3A2-EDBA-4BA6-B64A-C69C653DA728}"/>
          </ac:spMkLst>
        </pc:spChg>
        <pc:spChg chg="del">
          <ac:chgData name="John Yetter" userId="1636320acefccc58" providerId="LiveId" clId="{DE496A84-585C-4C26-ACF3-26E5AA300B37}" dt="2020-07-14T19:39:16.623" v="490" actId="478"/>
          <ac:spMkLst>
            <pc:docMk/>
            <pc:sldMk cId="215416546" sldId="294"/>
            <ac:spMk id="28" creationId="{54555F05-303A-4BCD-8CE0-16C627F8B6A1}"/>
          </ac:spMkLst>
        </pc:spChg>
        <pc:picChg chg="mod ord">
          <ac:chgData name="John Yetter" userId="1636320acefccc58" providerId="LiveId" clId="{DE496A84-585C-4C26-ACF3-26E5AA300B37}" dt="2020-07-14T19:39:23.663" v="493" actId="167"/>
          <ac:picMkLst>
            <pc:docMk/>
            <pc:sldMk cId="215416546" sldId="294"/>
            <ac:picMk id="7" creationId="{5451F33D-E646-429F-8A52-5D8C89942693}"/>
          </ac:picMkLst>
        </pc:picChg>
      </pc:sldChg>
      <pc:sldChg chg="del">
        <pc:chgData name="John Yetter" userId="1636320acefccc58" providerId="LiveId" clId="{DE496A84-585C-4C26-ACF3-26E5AA300B37}" dt="2020-07-14T19:09:46.674" v="5" actId="47"/>
        <pc:sldMkLst>
          <pc:docMk/>
          <pc:sldMk cId="3679188450" sldId="294"/>
        </pc:sldMkLst>
      </pc:sldChg>
      <pc:sldChg chg="del">
        <pc:chgData name="John Yetter" userId="1636320acefccc58" providerId="LiveId" clId="{DE496A84-585C-4C26-ACF3-26E5AA300B37}" dt="2020-07-14T19:09:46.674" v="5" actId="47"/>
        <pc:sldMkLst>
          <pc:docMk/>
          <pc:sldMk cId="2445238221" sldId="295"/>
        </pc:sldMkLst>
      </pc:sldChg>
      <pc:sldChg chg="delSp new del mod ord">
        <pc:chgData name="John Yetter" userId="1636320acefccc58" providerId="LiveId" clId="{DE496A84-585C-4C26-ACF3-26E5AA300B37}" dt="2020-07-14T19:56:07.565" v="1132" actId="2696"/>
        <pc:sldMkLst>
          <pc:docMk/>
          <pc:sldMk cId="2515406263" sldId="295"/>
        </pc:sldMkLst>
        <pc:spChg chg="del">
          <ac:chgData name="John Yetter" userId="1636320acefccc58" providerId="LiveId" clId="{DE496A84-585C-4C26-ACF3-26E5AA300B37}" dt="2020-07-14T19:31:42.737" v="154" actId="478"/>
          <ac:spMkLst>
            <pc:docMk/>
            <pc:sldMk cId="2515406263" sldId="295"/>
            <ac:spMk id="2" creationId="{92D9010C-A2EB-4AE0-A53B-413D96EDC698}"/>
          </ac:spMkLst>
        </pc:spChg>
        <pc:spChg chg="del">
          <ac:chgData name="John Yetter" userId="1636320acefccc58" providerId="LiveId" clId="{DE496A84-585C-4C26-ACF3-26E5AA300B37}" dt="2020-07-14T19:31:47.840" v="155" actId="478"/>
          <ac:spMkLst>
            <pc:docMk/>
            <pc:sldMk cId="2515406263" sldId="295"/>
            <ac:spMk id="3" creationId="{CE16CB57-BA7D-46D2-B7A0-5D924B1EC309}"/>
          </ac:spMkLst>
        </pc:spChg>
      </pc:sldChg>
      <pc:sldChg chg="add del ord">
        <pc:chgData name="John Yetter" userId="1636320acefccc58" providerId="LiveId" clId="{DE496A84-585C-4C26-ACF3-26E5AA300B37}" dt="2020-07-14T19:55:53.200" v="1130" actId="2696"/>
        <pc:sldMkLst>
          <pc:docMk/>
          <pc:sldMk cId="1432281750" sldId="296"/>
        </pc:sldMkLst>
      </pc:sldChg>
      <pc:sldChg chg="del">
        <pc:chgData name="John Yetter" userId="1636320acefccc58" providerId="LiveId" clId="{DE496A84-585C-4C26-ACF3-26E5AA300B37}" dt="2020-07-14T19:09:46.674" v="5" actId="47"/>
        <pc:sldMkLst>
          <pc:docMk/>
          <pc:sldMk cId="3468949460" sldId="296"/>
        </pc:sldMkLst>
      </pc:sldChg>
      <pc:sldChg chg="addSp delSp modSp add del mod">
        <pc:chgData name="John Yetter" userId="1636320acefccc58" providerId="LiveId" clId="{DE496A84-585C-4C26-ACF3-26E5AA300B37}" dt="2020-07-15T17:34:49.292" v="3874" actId="47"/>
        <pc:sldMkLst>
          <pc:docMk/>
          <pc:sldMk cId="295970061" sldId="297"/>
        </pc:sldMkLst>
        <pc:spChg chg="add mod">
          <ac:chgData name="John Yetter" userId="1636320acefccc58" providerId="LiveId" clId="{DE496A84-585C-4C26-ACF3-26E5AA300B37}" dt="2020-07-14T23:05:52.543" v="2800" actId="20577"/>
          <ac:spMkLst>
            <pc:docMk/>
            <pc:sldMk cId="295970061" sldId="297"/>
            <ac:spMk id="5" creationId="{36968EE3-101B-47F7-987D-877390063256}"/>
          </ac:spMkLst>
        </pc:spChg>
        <pc:spChg chg="del">
          <ac:chgData name="John Yetter" userId="1636320acefccc58" providerId="LiveId" clId="{DE496A84-585C-4C26-ACF3-26E5AA300B37}" dt="2020-07-14T19:40:10.024" v="514" actId="478"/>
          <ac:spMkLst>
            <pc:docMk/>
            <pc:sldMk cId="295970061" sldId="297"/>
            <ac:spMk id="6" creationId="{B730C555-296A-415D-8D1A-98628749826F}"/>
          </ac:spMkLst>
        </pc:spChg>
        <pc:spChg chg="mod">
          <ac:chgData name="John Yetter" userId="1636320acefccc58" providerId="LiveId" clId="{DE496A84-585C-4C26-ACF3-26E5AA300B37}" dt="2020-07-14T19:40:06.887" v="513" actId="14100"/>
          <ac:spMkLst>
            <pc:docMk/>
            <pc:sldMk cId="295970061" sldId="297"/>
            <ac:spMk id="26" creationId="{BB1A99CE-D71D-4837-885C-49E45DE054DF}"/>
          </ac:spMkLst>
        </pc:spChg>
      </pc:sldChg>
      <pc:sldChg chg="del">
        <pc:chgData name="John Yetter" userId="1636320acefccc58" providerId="LiveId" clId="{DE496A84-585C-4C26-ACF3-26E5AA300B37}" dt="2020-07-14T19:09:46.674" v="5" actId="47"/>
        <pc:sldMkLst>
          <pc:docMk/>
          <pc:sldMk cId="1903339324" sldId="298"/>
        </pc:sldMkLst>
      </pc:sldChg>
      <pc:sldChg chg="addSp modSp add del mod ord">
        <pc:chgData name="John Yetter" userId="1636320acefccc58" providerId="LiveId" clId="{DE496A84-585C-4C26-ACF3-26E5AA300B37}" dt="2020-07-14T21:41:51.044" v="1946" actId="47"/>
        <pc:sldMkLst>
          <pc:docMk/>
          <pc:sldMk cId="3898473923" sldId="298"/>
        </pc:sldMkLst>
        <pc:spChg chg="mod">
          <ac:chgData name="John Yetter" userId="1636320acefccc58" providerId="LiveId" clId="{DE496A84-585C-4C26-ACF3-26E5AA300B37}" dt="2020-07-14T21:35:58.037" v="1732" actId="1076"/>
          <ac:spMkLst>
            <pc:docMk/>
            <pc:sldMk cId="3898473923" sldId="298"/>
            <ac:spMk id="2" creationId="{5B38BCBA-E459-4D14-BA91-E73B1FF7C47C}"/>
          </ac:spMkLst>
        </pc:spChg>
        <pc:spChg chg="mod">
          <ac:chgData name="John Yetter" userId="1636320acefccc58" providerId="LiveId" clId="{DE496A84-585C-4C26-ACF3-26E5AA300B37}" dt="2020-07-14T21:36:03.620" v="1734" actId="1076"/>
          <ac:spMkLst>
            <pc:docMk/>
            <pc:sldMk cId="3898473923" sldId="298"/>
            <ac:spMk id="4" creationId="{B4726D0C-8F5F-4543-A336-AEB0CBD22146}"/>
          </ac:spMkLst>
        </pc:spChg>
        <pc:spChg chg="mod">
          <ac:chgData name="John Yetter" userId="1636320acefccc58" providerId="LiveId" clId="{DE496A84-585C-4C26-ACF3-26E5AA300B37}" dt="2020-07-14T21:36:05.773" v="1735" actId="1076"/>
          <ac:spMkLst>
            <pc:docMk/>
            <pc:sldMk cId="3898473923" sldId="298"/>
            <ac:spMk id="5" creationId="{1F03AD4B-3F6E-4145-BE19-1E6C74FEB544}"/>
          </ac:spMkLst>
        </pc:spChg>
        <pc:spChg chg="mod">
          <ac:chgData name="John Yetter" userId="1636320acefccc58" providerId="LiveId" clId="{DE496A84-585C-4C26-ACF3-26E5AA300B37}" dt="2020-07-14T21:36:00.637" v="1733" actId="1076"/>
          <ac:spMkLst>
            <pc:docMk/>
            <pc:sldMk cId="3898473923" sldId="298"/>
            <ac:spMk id="6" creationId="{8CDDA225-8773-4591-B57C-04C889BEA1A2}"/>
          </ac:spMkLst>
        </pc:spChg>
        <pc:spChg chg="add mod">
          <ac:chgData name="John Yetter" userId="1636320acefccc58" providerId="LiveId" clId="{DE496A84-585C-4C26-ACF3-26E5AA300B37}" dt="2020-07-14T21:36:22.902" v="1754" actId="404"/>
          <ac:spMkLst>
            <pc:docMk/>
            <pc:sldMk cId="3898473923" sldId="298"/>
            <ac:spMk id="7" creationId="{ADAB739C-C963-40BA-94E2-E3174033502A}"/>
          </ac:spMkLst>
        </pc:spChg>
      </pc:sldChg>
      <pc:sldChg chg="del">
        <pc:chgData name="John Yetter" userId="1636320acefccc58" providerId="LiveId" clId="{DE496A84-585C-4C26-ACF3-26E5AA300B37}" dt="2020-07-14T19:09:46.674" v="5" actId="47"/>
        <pc:sldMkLst>
          <pc:docMk/>
          <pc:sldMk cId="334899831" sldId="299"/>
        </pc:sldMkLst>
      </pc:sldChg>
      <pc:sldChg chg="addSp delSp modSp add mod">
        <pc:chgData name="John Yetter" userId="1636320acefccc58" providerId="LiveId" clId="{DE496A84-585C-4C26-ACF3-26E5AA300B37}" dt="2020-07-16T14:13:08.238" v="5162" actId="404"/>
        <pc:sldMkLst>
          <pc:docMk/>
          <pc:sldMk cId="3499228492" sldId="299"/>
        </pc:sldMkLst>
        <pc:spChg chg="mod">
          <ac:chgData name="John Yetter" userId="1636320acefccc58" providerId="LiveId" clId="{DE496A84-585C-4C26-ACF3-26E5AA300B37}" dt="2020-07-15T17:14:01.028" v="3050" actId="1076"/>
          <ac:spMkLst>
            <pc:docMk/>
            <pc:sldMk cId="3499228492" sldId="299"/>
            <ac:spMk id="2" creationId="{5B38BCBA-E459-4D14-BA91-E73B1FF7C47C}"/>
          </ac:spMkLst>
        </pc:spChg>
        <pc:spChg chg="del mod">
          <ac:chgData name="John Yetter" userId="1636320acefccc58" providerId="LiveId" clId="{DE496A84-585C-4C26-ACF3-26E5AA300B37}" dt="2020-07-14T19:42:41.392" v="534" actId="478"/>
          <ac:spMkLst>
            <pc:docMk/>
            <pc:sldMk cId="3499228492" sldId="299"/>
            <ac:spMk id="4" creationId="{B4726D0C-8F5F-4543-A336-AEB0CBD22146}"/>
          </ac:spMkLst>
        </pc:spChg>
        <pc:spChg chg="mod">
          <ac:chgData name="John Yetter" userId="1636320acefccc58" providerId="LiveId" clId="{DE496A84-585C-4C26-ACF3-26E5AA300B37}" dt="2020-07-15T18:16:26.754" v="4300" actId="1076"/>
          <ac:spMkLst>
            <pc:docMk/>
            <pc:sldMk cId="3499228492" sldId="299"/>
            <ac:spMk id="5" creationId="{A0F50706-0740-42A2-B376-EE42FA96B0F9}"/>
          </ac:spMkLst>
        </pc:spChg>
        <pc:spChg chg="add mod">
          <ac:chgData name="John Yetter" userId="1636320acefccc58" providerId="LiveId" clId="{DE496A84-585C-4C26-ACF3-26E5AA300B37}" dt="2020-07-16T14:13:08.238" v="5162" actId="404"/>
          <ac:spMkLst>
            <pc:docMk/>
            <pc:sldMk cId="3499228492" sldId="299"/>
            <ac:spMk id="6" creationId="{C94B540E-9485-40C9-8BE2-E8443ADEF661}"/>
          </ac:spMkLst>
        </pc:spChg>
      </pc:sldChg>
      <pc:sldChg chg="addSp delSp modSp add mod">
        <pc:chgData name="John Yetter" userId="1636320acefccc58" providerId="LiveId" clId="{DE496A84-585C-4C26-ACF3-26E5AA300B37}" dt="2020-07-16T14:13:11.974" v="5163" actId="404"/>
        <pc:sldMkLst>
          <pc:docMk/>
          <pc:sldMk cId="2814944080" sldId="300"/>
        </pc:sldMkLst>
        <pc:spChg chg="mod">
          <ac:chgData name="John Yetter" userId="1636320acefccc58" providerId="LiveId" clId="{DE496A84-585C-4C26-ACF3-26E5AA300B37}" dt="2020-07-15T18:16:40.216" v="4302" actId="12788"/>
          <ac:spMkLst>
            <pc:docMk/>
            <pc:sldMk cId="2814944080" sldId="300"/>
            <ac:spMk id="2" creationId="{5B38BCBA-E459-4D14-BA91-E73B1FF7C47C}"/>
          </ac:spMkLst>
        </pc:spChg>
        <pc:spChg chg="del mod">
          <ac:chgData name="John Yetter" userId="1636320acefccc58" providerId="LiveId" clId="{DE496A84-585C-4C26-ACF3-26E5AA300B37}" dt="2020-07-14T19:42:49.055" v="540" actId="478"/>
          <ac:spMkLst>
            <pc:docMk/>
            <pc:sldMk cId="2814944080" sldId="300"/>
            <ac:spMk id="4" creationId="{B4726D0C-8F5F-4543-A336-AEB0CBD22146}"/>
          </ac:spMkLst>
        </pc:spChg>
        <pc:spChg chg="mod">
          <ac:chgData name="John Yetter" userId="1636320acefccc58" providerId="LiveId" clId="{DE496A84-585C-4C26-ACF3-26E5AA300B37}" dt="2020-07-15T17:13:57.883" v="3049" actId="1076"/>
          <ac:spMkLst>
            <pc:docMk/>
            <pc:sldMk cId="2814944080" sldId="300"/>
            <ac:spMk id="5" creationId="{92ADA6A8-EF53-4CD4-9706-B2040EF2AE8B}"/>
          </ac:spMkLst>
        </pc:spChg>
        <pc:spChg chg="add mod">
          <ac:chgData name="John Yetter" userId="1636320acefccc58" providerId="LiveId" clId="{DE496A84-585C-4C26-ACF3-26E5AA300B37}" dt="2020-07-16T14:13:11.974" v="5163" actId="404"/>
          <ac:spMkLst>
            <pc:docMk/>
            <pc:sldMk cId="2814944080" sldId="300"/>
            <ac:spMk id="6" creationId="{331EC86E-190C-43E5-93B8-182C0856BF54}"/>
          </ac:spMkLst>
        </pc:spChg>
      </pc:sldChg>
      <pc:sldChg chg="del">
        <pc:chgData name="John Yetter" userId="1636320acefccc58" providerId="LiveId" clId="{DE496A84-585C-4C26-ACF3-26E5AA300B37}" dt="2020-07-14T19:09:46.674" v="5" actId="47"/>
        <pc:sldMkLst>
          <pc:docMk/>
          <pc:sldMk cId="3682110111" sldId="300"/>
        </pc:sldMkLst>
      </pc:sldChg>
      <pc:sldChg chg="add del">
        <pc:chgData name="John Yetter" userId="1636320acefccc58" providerId="LiveId" clId="{DE496A84-585C-4C26-ACF3-26E5AA300B37}" dt="2020-07-14T19:56:07.565" v="1132" actId="2696"/>
        <pc:sldMkLst>
          <pc:docMk/>
          <pc:sldMk cId="2876986682" sldId="301"/>
        </pc:sldMkLst>
      </pc:sldChg>
      <pc:sldChg chg="addSp delSp modSp add mod">
        <pc:chgData name="John Yetter" userId="1636320acefccc58" providerId="LiveId" clId="{DE496A84-585C-4C26-ACF3-26E5AA300B37}" dt="2020-07-16T14:14:27.078" v="5190" actId="14100"/>
        <pc:sldMkLst>
          <pc:docMk/>
          <pc:sldMk cId="1237833146" sldId="302"/>
        </pc:sldMkLst>
        <pc:spChg chg="mod">
          <ac:chgData name="John Yetter" userId="1636320acefccc58" providerId="LiveId" clId="{DE496A84-585C-4C26-ACF3-26E5AA300B37}" dt="2020-07-15T18:27:44.578" v="4464" actId="1076"/>
          <ac:spMkLst>
            <pc:docMk/>
            <pc:sldMk cId="1237833146" sldId="302"/>
            <ac:spMk id="2" creationId="{5B38BCBA-E459-4D14-BA91-E73B1FF7C47C}"/>
          </ac:spMkLst>
        </pc:spChg>
        <pc:spChg chg="del mod">
          <ac:chgData name="John Yetter" userId="1636320acefccc58" providerId="LiveId" clId="{DE496A84-585C-4C26-ACF3-26E5AA300B37}" dt="2020-07-14T21:32:29.588" v="1491" actId="478"/>
          <ac:spMkLst>
            <pc:docMk/>
            <pc:sldMk cId="1237833146" sldId="302"/>
            <ac:spMk id="4" creationId="{B4726D0C-8F5F-4543-A336-AEB0CBD22146}"/>
          </ac:spMkLst>
        </pc:spChg>
        <pc:spChg chg="add mod">
          <ac:chgData name="John Yetter" userId="1636320acefccc58" providerId="LiveId" clId="{DE496A84-585C-4C26-ACF3-26E5AA300B37}" dt="2020-07-16T14:14:27.078" v="5190" actId="14100"/>
          <ac:spMkLst>
            <pc:docMk/>
            <pc:sldMk cId="1237833146" sldId="302"/>
            <ac:spMk id="5" creationId="{CCB1DAC2-0AC2-4AB8-91F8-F47B7E579148}"/>
          </ac:spMkLst>
        </pc:spChg>
        <pc:spChg chg="mod">
          <ac:chgData name="John Yetter" userId="1636320acefccc58" providerId="LiveId" clId="{DE496A84-585C-4C26-ACF3-26E5AA300B37}" dt="2020-07-15T17:13:26.892" v="3043" actId="1076"/>
          <ac:spMkLst>
            <pc:docMk/>
            <pc:sldMk cId="1237833146" sldId="302"/>
            <ac:spMk id="6" creationId="{06569AA6-6517-4276-8826-CE7C84777D78}"/>
          </ac:spMkLst>
        </pc:spChg>
      </pc:sldChg>
      <pc:sldChg chg="addSp delSp modSp add mod">
        <pc:chgData name="John Yetter" userId="1636320acefccc58" providerId="LiveId" clId="{DE496A84-585C-4C26-ACF3-26E5AA300B37}" dt="2020-07-16T14:14:37.135" v="5192" actId="404"/>
        <pc:sldMkLst>
          <pc:docMk/>
          <pc:sldMk cId="23166696" sldId="303"/>
        </pc:sldMkLst>
        <pc:spChg chg="mod">
          <ac:chgData name="John Yetter" userId="1636320acefccc58" providerId="LiveId" clId="{DE496A84-585C-4C26-ACF3-26E5AA300B37}" dt="2020-07-15T18:27:56.474" v="4466" actId="1076"/>
          <ac:spMkLst>
            <pc:docMk/>
            <pc:sldMk cId="23166696" sldId="303"/>
            <ac:spMk id="2" creationId="{5B38BCBA-E459-4D14-BA91-E73B1FF7C47C}"/>
          </ac:spMkLst>
        </pc:spChg>
        <pc:spChg chg="del mod">
          <ac:chgData name="John Yetter" userId="1636320acefccc58" providerId="LiveId" clId="{DE496A84-585C-4C26-ACF3-26E5AA300B37}" dt="2020-07-14T21:32:37.309" v="1500" actId="478"/>
          <ac:spMkLst>
            <pc:docMk/>
            <pc:sldMk cId="23166696" sldId="303"/>
            <ac:spMk id="4" creationId="{B4726D0C-8F5F-4543-A336-AEB0CBD22146}"/>
          </ac:spMkLst>
        </pc:spChg>
        <pc:spChg chg="mod">
          <ac:chgData name="John Yetter" userId="1636320acefccc58" providerId="LiveId" clId="{DE496A84-585C-4C26-ACF3-26E5AA300B37}" dt="2020-07-15T17:13:22.796" v="3042" actId="1076"/>
          <ac:spMkLst>
            <pc:docMk/>
            <pc:sldMk cId="23166696" sldId="303"/>
            <ac:spMk id="5" creationId="{A69BD4E6-D79E-47DB-8C54-69EB5F91F32B}"/>
          </ac:spMkLst>
        </pc:spChg>
        <pc:spChg chg="add mod">
          <ac:chgData name="John Yetter" userId="1636320acefccc58" providerId="LiveId" clId="{DE496A84-585C-4C26-ACF3-26E5AA300B37}" dt="2020-07-16T14:14:37.135" v="5192" actId="404"/>
          <ac:spMkLst>
            <pc:docMk/>
            <pc:sldMk cId="23166696" sldId="303"/>
            <ac:spMk id="6" creationId="{8FF3C4BE-4F5F-499F-9359-67D678EF0478}"/>
          </ac:spMkLst>
        </pc:spChg>
      </pc:sldChg>
      <pc:sldChg chg="del">
        <pc:chgData name="John Yetter" userId="1636320acefccc58" providerId="LiveId" clId="{DE496A84-585C-4C26-ACF3-26E5AA300B37}" dt="2020-07-14T19:09:30.922" v="2" actId="47"/>
        <pc:sldMkLst>
          <pc:docMk/>
          <pc:sldMk cId="1099348758" sldId="303"/>
        </pc:sldMkLst>
      </pc:sldChg>
      <pc:sldChg chg="addSp delSp modSp add mod">
        <pc:chgData name="John Yetter" userId="1636320acefccc58" providerId="LiveId" clId="{DE496A84-585C-4C26-ACF3-26E5AA300B37}" dt="2020-07-16T14:14:44.743" v="5195" actId="14100"/>
        <pc:sldMkLst>
          <pc:docMk/>
          <pc:sldMk cId="2589767912" sldId="304"/>
        </pc:sldMkLst>
        <pc:spChg chg="mod">
          <ac:chgData name="John Yetter" userId="1636320acefccc58" providerId="LiveId" clId="{DE496A84-585C-4C26-ACF3-26E5AA300B37}" dt="2020-07-15T18:28:25.143" v="4477" actId="20577"/>
          <ac:spMkLst>
            <pc:docMk/>
            <pc:sldMk cId="2589767912" sldId="304"/>
            <ac:spMk id="2" creationId="{5B38BCBA-E459-4D14-BA91-E73B1FF7C47C}"/>
          </ac:spMkLst>
        </pc:spChg>
        <pc:spChg chg="del mod">
          <ac:chgData name="John Yetter" userId="1636320acefccc58" providerId="LiveId" clId="{DE496A84-585C-4C26-ACF3-26E5AA300B37}" dt="2020-07-14T21:32:50.052" v="1509" actId="478"/>
          <ac:spMkLst>
            <pc:docMk/>
            <pc:sldMk cId="2589767912" sldId="304"/>
            <ac:spMk id="4" creationId="{B4726D0C-8F5F-4543-A336-AEB0CBD22146}"/>
          </ac:spMkLst>
        </pc:spChg>
        <pc:spChg chg="mod">
          <ac:chgData name="John Yetter" userId="1636320acefccc58" providerId="LiveId" clId="{DE496A84-585C-4C26-ACF3-26E5AA300B37}" dt="2020-07-15T17:13:16.221" v="3041" actId="1076"/>
          <ac:spMkLst>
            <pc:docMk/>
            <pc:sldMk cId="2589767912" sldId="304"/>
            <ac:spMk id="5" creationId="{A69BD4E6-D79E-47DB-8C54-69EB5F91F32B}"/>
          </ac:spMkLst>
        </pc:spChg>
        <pc:spChg chg="add mod">
          <ac:chgData name="John Yetter" userId="1636320acefccc58" providerId="LiveId" clId="{DE496A84-585C-4C26-ACF3-26E5AA300B37}" dt="2020-07-16T14:14:44.743" v="5195" actId="14100"/>
          <ac:spMkLst>
            <pc:docMk/>
            <pc:sldMk cId="2589767912" sldId="304"/>
            <ac:spMk id="6" creationId="{1314639A-2E31-413C-883A-72BF4B7E5551}"/>
          </ac:spMkLst>
        </pc:spChg>
      </pc:sldChg>
      <pc:sldChg chg="del">
        <pc:chgData name="John Yetter" userId="1636320acefccc58" providerId="LiveId" clId="{DE496A84-585C-4C26-ACF3-26E5AA300B37}" dt="2020-07-14T19:09:30.922" v="2" actId="47"/>
        <pc:sldMkLst>
          <pc:docMk/>
          <pc:sldMk cId="2673514063" sldId="304"/>
        </pc:sldMkLst>
      </pc:sldChg>
      <pc:sldChg chg="addSp delSp modSp add mod">
        <pc:chgData name="John Yetter" userId="1636320acefccc58" providerId="LiveId" clId="{DE496A84-585C-4C26-ACF3-26E5AA300B37}" dt="2020-07-16T14:14:51.704" v="5197" actId="404"/>
        <pc:sldMkLst>
          <pc:docMk/>
          <pc:sldMk cId="1079855134" sldId="305"/>
        </pc:sldMkLst>
        <pc:spChg chg="mod">
          <ac:chgData name="John Yetter" userId="1636320acefccc58" providerId="LiveId" clId="{DE496A84-585C-4C26-ACF3-26E5AA300B37}" dt="2020-07-15T18:30:16.306" v="4546" actId="1076"/>
          <ac:spMkLst>
            <pc:docMk/>
            <pc:sldMk cId="1079855134" sldId="305"/>
            <ac:spMk id="2" creationId="{5B38BCBA-E459-4D14-BA91-E73B1FF7C47C}"/>
          </ac:spMkLst>
        </pc:spChg>
        <pc:spChg chg="del mod">
          <ac:chgData name="John Yetter" userId="1636320acefccc58" providerId="LiveId" clId="{DE496A84-585C-4C26-ACF3-26E5AA300B37}" dt="2020-07-14T21:33:08.936" v="1540" actId="478"/>
          <ac:spMkLst>
            <pc:docMk/>
            <pc:sldMk cId="1079855134" sldId="305"/>
            <ac:spMk id="4" creationId="{B4726D0C-8F5F-4543-A336-AEB0CBD22146}"/>
          </ac:spMkLst>
        </pc:spChg>
        <pc:spChg chg="mod">
          <ac:chgData name="John Yetter" userId="1636320acefccc58" providerId="LiveId" clId="{DE496A84-585C-4C26-ACF3-26E5AA300B37}" dt="2020-07-15T17:13:09.164" v="3039" actId="1076"/>
          <ac:spMkLst>
            <pc:docMk/>
            <pc:sldMk cId="1079855134" sldId="305"/>
            <ac:spMk id="5" creationId="{4F8DB87E-3F99-48CC-8C4C-81638F4704DF}"/>
          </ac:spMkLst>
        </pc:spChg>
        <pc:spChg chg="add mod">
          <ac:chgData name="John Yetter" userId="1636320acefccc58" providerId="LiveId" clId="{DE496A84-585C-4C26-ACF3-26E5AA300B37}" dt="2020-07-16T14:14:51.704" v="5197" actId="404"/>
          <ac:spMkLst>
            <pc:docMk/>
            <pc:sldMk cId="1079855134" sldId="305"/>
            <ac:spMk id="6" creationId="{27DE42FF-7674-4498-AD27-20D209145BC0}"/>
          </ac:spMkLst>
        </pc:spChg>
        <pc:spChg chg="add mod">
          <ac:chgData name="John Yetter" userId="1636320acefccc58" providerId="LiveId" clId="{DE496A84-585C-4C26-ACF3-26E5AA300B37}" dt="2020-07-15T18:30:07.219" v="4545" actId="1076"/>
          <ac:spMkLst>
            <pc:docMk/>
            <pc:sldMk cId="1079855134" sldId="305"/>
            <ac:spMk id="7" creationId="{3484CA65-A100-4145-ABAC-109C4AFEE85A}"/>
          </ac:spMkLst>
        </pc:spChg>
      </pc:sldChg>
      <pc:sldChg chg="del">
        <pc:chgData name="John Yetter" userId="1636320acefccc58" providerId="LiveId" clId="{DE496A84-585C-4C26-ACF3-26E5AA300B37}" dt="2020-07-14T19:09:30.922" v="2" actId="47"/>
        <pc:sldMkLst>
          <pc:docMk/>
          <pc:sldMk cId="4196527684" sldId="305"/>
        </pc:sldMkLst>
      </pc:sldChg>
      <pc:sldChg chg="addSp delSp modSp add del mod">
        <pc:chgData name="John Yetter" userId="1636320acefccc58" providerId="LiveId" clId="{DE496A84-585C-4C26-ACF3-26E5AA300B37}" dt="2020-07-15T18:30:18.534" v="4547" actId="47"/>
        <pc:sldMkLst>
          <pc:docMk/>
          <pc:sldMk cId="1657396403" sldId="306"/>
        </pc:sldMkLst>
        <pc:spChg chg="mod">
          <ac:chgData name="John Yetter" userId="1636320acefccc58" providerId="LiveId" clId="{DE496A84-585C-4C26-ACF3-26E5AA300B37}" dt="2020-07-15T17:51:12.924" v="4013" actId="207"/>
          <ac:spMkLst>
            <pc:docMk/>
            <pc:sldMk cId="1657396403" sldId="306"/>
            <ac:spMk id="2" creationId="{5B38BCBA-E459-4D14-BA91-E73B1FF7C47C}"/>
          </ac:spMkLst>
        </pc:spChg>
        <pc:spChg chg="del mod">
          <ac:chgData name="John Yetter" userId="1636320acefccc58" providerId="LiveId" clId="{DE496A84-585C-4C26-ACF3-26E5AA300B37}" dt="2020-07-14T21:33:17.724" v="1549" actId="478"/>
          <ac:spMkLst>
            <pc:docMk/>
            <pc:sldMk cId="1657396403" sldId="306"/>
            <ac:spMk id="4" creationId="{B4726D0C-8F5F-4543-A336-AEB0CBD22146}"/>
          </ac:spMkLst>
        </pc:spChg>
        <pc:spChg chg="mod">
          <ac:chgData name="John Yetter" userId="1636320acefccc58" providerId="LiveId" clId="{DE496A84-585C-4C26-ACF3-26E5AA300B37}" dt="2020-07-15T18:29:43.590" v="4518" actId="14861"/>
          <ac:spMkLst>
            <pc:docMk/>
            <pc:sldMk cId="1657396403" sldId="306"/>
            <ac:spMk id="5" creationId="{4F8DB87E-3F99-48CC-8C4C-81638F4704DF}"/>
          </ac:spMkLst>
        </pc:spChg>
        <pc:spChg chg="add mod">
          <ac:chgData name="John Yetter" userId="1636320acefccc58" providerId="LiveId" clId="{DE496A84-585C-4C26-ACF3-26E5AA300B37}" dt="2020-07-14T21:33:15.124" v="1548" actId="20577"/>
          <ac:spMkLst>
            <pc:docMk/>
            <pc:sldMk cId="1657396403" sldId="306"/>
            <ac:spMk id="6" creationId="{7C76A760-76C5-4D43-9CBF-57A4A16EDC90}"/>
          </ac:spMkLst>
        </pc:spChg>
      </pc:sldChg>
      <pc:sldChg chg="del">
        <pc:chgData name="John Yetter" userId="1636320acefccc58" providerId="LiveId" clId="{DE496A84-585C-4C26-ACF3-26E5AA300B37}" dt="2020-07-14T19:09:57.947" v="6" actId="47"/>
        <pc:sldMkLst>
          <pc:docMk/>
          <pc:sldMk cId="1657396403" sldId="307"/>
        </pc:sldMkLst>
      </pc:sldChg>
      <pc:sldChg chg="addSp delSp modSp add mod ord">
        <pc:chgData name="John Yetter" userId="1636320acefccc58" providerId="LiveId" clId="{DE496A84-585C-4C26-ACF3-26E5AA300B37}" dt="2020-07-16T14:14:47.823" v="5196" actId="404"/>
        <pc:sldMkLst>
          <pc:docMk/>
          <pc:sldMk cId="3022519449" sldId="307"/>
        </pc:sldMkLst>
        <pc:spChg chg="mod">
          <ac:chgData name="John Yetter" userId="1636320acefccc58" providerId="LiveId" clId="{DE496A84-585C-4C26-ACF3-26E5AA300B37}" dt="2020-07-15T18:28:53.770" v="4482" actId="1076"/>
          <ac:spMkLst>
            <pc:docMk/>
            <pc:sldMk cId="3022519449" sldId="307"/>
            <ac:spMk id="2" creationId="{5B38BCBA-E459-4D14-BA91-E73B1FF7C47C}"/>
          </ac:spMkLst>
        </pc:spChg>
        <pc:spChg chg="del mod">
          <ac:chgData name="John Yetter" userId="1636320acefccc58" providerId="LiveId" clId="{DE496A84-585C-4C26-ACF3-26E5AA300B37}" dt="2020-07-14T21:32:59.185" v="1521" actId="478"/>
          <ac:spMkLst>
            <pc:docMk/>
            <pc:sldMk cId="3022519449" sldId="307"/>
            <ac:spMk id="4" creationId="{B4726D0C-8F5F-4543-A336-AEB0CBD22146}"/>
          </ac:spMkLst>
        </pc:spChg>
        <pc:spChg chg="mod">
          <ac:chgData name="John Yetter" userId="1636320acefccc58" providerId="LiveId" clId="{DE496A84-585C-4C26-ACF3-26E5AA300B37}" dt="2020-07-15T17:13:12.668" v="3040" actId="1076"/>
          <ac:spMkLst>
            <pc:docMk/>
            <pc:sldMk cId="3022519449" sldId="307"/>
            <ac:spMk id="5" creationId="{091EBB75-CCA0-4537-BBBD-AC79806F1E55}"/>
          </ac:spMkLst>
        </pc:spChg>
        <pc:spChg chg="add mod">
          <ac:chgData name="John Yetter" userId="1636320acefccc58" providerId="LiveId" clId="{DE496A84-585C-4C26-ACF3-26E5AA300B37}" dt="2020-07-16T14:14:47.823" v="5196" actId="404"/>
          <ac:spMkLst>
            <pc:docMk/>
            <pc:sldMk cId="3022519449" sldId="307"/>
            <ac:spMk id="6" creationId="{FA630E49-9079-4E44-9E5E-F4C02113351C}"/>
          </ac:spMkLst>
        </pc:spChg>
      </pc:sldChg>
      <pc:sldChg chg="add del">
        <pc:chgData name="John Yetter" userId="1636320acefccc58" providerId="LiveId" clId="{DE496A84-585C-4C26-ACF3-26E5AA300B37}" dt="2020-07-14T19:55:53.200" v="1130" actId="2696"/>
        <pc:sldMkLst>
          <pc:docMk/>
          <pc:sldMk cId="2193986801" sldId="308"/>
        </pc:sldMkLst>
      </pc:sldChg>
      <pc:sldChg chg="del">
        <pc:chgData name="John Yetter" userId="1636320acefccc58" providerId="LiveId" clId="{DE496A84-585C-4C26-ACF3-26E5AA300B37}" dt="2020-07-14T19:09:46.674" v="5" actId="47"/>
        <pc:sldMkLst>
          <pc:docMk/>
          <pc:sldMk cId="2374493050" sldId="308"/>
        </pc:sldMkLst>
      </pc:sldChg>
      <pc:sldChg chg="del">
        <pc:chgData name="John Yetter" userId="1636320acefccc58" providerId="LiveId" clId="{DE496A84-585C-4C26-ACF3-26E5AA300B37}" dt="2020-07-14T19:09:57.947" v="6" actId="47"/>
        <pc:sldMkLst>
          <pc:docMk/>
          <pc:sldMk cId="2589767912" sldId="309"/>
        </pc:sldMkLst>
      </pc:sldChg>
      <pc:sldChg chg="addSp delSp modSp add mod ord">
        <pc:chgData name="John Yetter" userId="1636320acefccc58" providerId="LiveId" clId="{DE496A84-585C-4C26-ACF3-26E5AA300B37}" dt="2020-07-16T14:13:25.910" v="5166" actId="14100"/>
        <pc:sldMkLst>
          <pc:docMk/>
          <pc:sldMk cId="2655362545" sldId="309"/>
        </pc:sldMkLst>
        <pc:spChg chg="mod">
          <ac:chgData name="John Yetter" userId="1636320acefccc58" providerId="LiveId" clId="{DE496A84-585C-4C26-ACF3-26E5AA300B37}" dt="2020-07-16T14:09:17.134" v="4973" actId="20577"/>
          <ac:spMkLst>
            <pc:docMk/>
            <pc:sldMk cId="2655362545" sldId="309"/>
            <ac:spMk id="2" creationId="{5B38BCBA-E459-4D14-BA91-E73B1FF7C47C}"/>
          </ac:spMkLst>
        </pc:spChg>
        <pc:spChg chg="del mod">
          <ac:chgData name="John Yetter" userId="1636320acefccc58" providerId="LiveId" clId="{DE496A84-585C-4C26-ACF3-26E5AA300B37}" dt="2020-07-14T21:31:01.190" v="1389" actId="478"/>
          <ac:spMkLst>
            <pc:docMk/>
            <pc:sldMk cId="2655362545" sldId="309"/>
            <ac:spMk id="4" creationId="{B4726D0C-8F5F-4543-A336-AEB0CBD22146}"/>
          </ac:spMkLst>
        </pc:spChg>
        <pc:spChg chg="add mod">
          <ac:chgData name="John Yetter" userId="1636320acefccc58" providerId="LiveId" clId="{DE496A84-585C-4C26-ACF3-26E5AA300B37}" dt="2020-07-16T14:13:25.910" v="5166" actId="14100"/>
          <ac:spMkLst>
            <pc:docMk/>
            <pc:sldMk cId="2655362545" sldId="309"/>
            <ac:spMk id="5" creationId="{D2E62172-C61A-4F1E-A83A-57D14C477282}"/>
          </ac:spMkLst>
        </pc:spChg>
        <pc:picChg chg="add mod">
          <ac:chgData name="John Yetter" userId="1636320acefccc58" providerId="LiveId" clId="{DE496A84-585C-4C26-ACF3-26E5AA300B37}" dt="2020-07-15T18:21:10.115" v="4360" actId="1076"/>
          <ac:picMkLst>
            <pc:docMk/>
            <pc:sldMk cId="2655362545" sldId="309"/>
            <ac:picMk id="4" creationId="{0C5E89A0-5404-4A6B-B26F-C34072D553E5}"/>
          </ac:picMkLst>
        </pc:picChg>
      </pc:sldChg>
      <pc:sldChg chg="addSp delSp modSp add mod">
        <pc:chgData name="John Yetter" userId="1636320acefccc58" providerId="LiveId" clId="{DE496A84-585C-4C26-ACF3-26E5AA300B37}" dt="2020-07-15T18:24:03.242" v="4442" actId="12788"/>
        <pc:sldMkLst>
          <pc:docMk/>
          <pc:sldMk cId="2978616439" sldId="310"/>
        </pc:sldMkLst>
        <pc:spChg chg="mod">
          <ac:chgData name="John Yetter" userId="1636320acefccc58" providerId="LiveId" clId="{DE496A84-585C-4C26-ACF3-26E5AA300B37}" dt="2020-07-15T18:24:03.242" v="4442" actId="12788"/>
          <ac:spMkLst>
            <pc:docMk/>
            <pc:sldMk cId="2978616439" sldId="310"/>
            <ac:spMk id="2" creationId="{5B38BCBA-E459-4D14-BA91-E73B1FF7C47C}"/>
          </ac:spMkLst>
        </pc:spChg>
        <pc:spChg chg="del mod">
          <ac:chgData name="John Yetter" userId="1636320acefccc58" providerId="LiveId" clId="{DE496A84-585C-4C26-ACF3-26E5AA300B37}" dt="2020-07-14T21:31:53.624" v="1450" actId="478"/>
          <ac:spMkLst>
            <pc:docMk/>
            <pc:sldMk cId="2978616439" sldId="310"/>
            <ac:spMk id="4" creationId="{B4726D0C-8F5F-4543-A336-AEB0CBD22146}"/>
          </ac:spMkLst>
        </pc:spChg>
        <pc:spChg chg="add mod">
          <ac:chgData name="John Yetter" userId="1636320acefccc58" providerId="LiveId" clId="{DE496A84-585C-4C26-ACF3-26E5AA300B37}" dt="2020-07-15T17:04:23.679" v="2858" actId="404"/>
          <ac:spMkLst>
            <pc:docMk/>
            <pc:sldMk cId="2978616439" sldId="310"/>
            <ac:spMk id="5" creationId="{671E5A0F-900D-4777-8607-FD6B855B3428}"/>
          </ac:spMkLst>
        </pc:spChg>
        <pc:spChg chg="mod">
          <ac:chgData name="John Yetter" userId="1636320acefccc58" providerId="LiveId" clId="{DE496A84-585C-4C26-ACF3-26E5AA300B37}" dt="2020-07-15T17:13:35.973" v="3044" actId="1076"/>
          <ac:spMkLst>
            <pc:docMk/>
            <pc:sldMk cId="2978616439" sldId="310"/>
            <ac:spMk id="6" creationId="{727F2AE2-E632-4E33-9099-7D61208D4F22}"/>
          </ac:spMkLst>
        </pc:spChg>
      </pc:sldChg>
      <pc:sldChg chg="del">
        <pc:chgData name="John Yetter" userId="1636320acefccc58" providerId="LiveId" clId="{DE496A84-585C-4C26-ACF3-26E5AA300B37}" dt="2020-07-14T19:09:57.947" v="6" actId="47"/>
        <pc:sldMkLst>
          <pc:docMk/>
          <pc:sldMk cId="3820764121" sldId="310"/>
        </pc:sldMkLst>
      </pc:sldChg>
      <pc:sldChg chg="del">
        <pc:chgData name="John Yetter" userId="1636320acefccc58" providerId="LiveId" clId="{DE496A84-585C-4C26-ACF3-26E5AA300B37}" dt="2020-07-14T19:09:57.947" v="6" actId="47"/>
        <pc:sldMkLst>
          <pc:docMk/>
          <pc:sldMk cId="3171395544" sldId="311"/>
        </pc:sldMkLst>
      </pc:sldChg>
      <pc:sldChg chg="addSp delSp modSp add mod">
        <pc:chgData name="John Yetter" userId="1636320acefccc58" providerId="LiveId" clId="{DE496A84-585C-4C26-ACF3-26E5AA300B37}" dt="2020-07-16T14:14:12.878" v="5187" actId="14100"/>
        <pc:sldMkLst>
          <pc:docMk/>
          <pc:sldMk cId="3820764121" sldId="311"/>
        </pc:sldMkLst>
        <pc:spChg chg="mod">
          <ac:chgData name="John Yetter" userId="1636320acefccc58" providerId="LiveId" clId="{DE496A84-585C-4C26-ACF3-26E5AA300B37}" dt="2020-07-15T18:24:44.130" v="4449" actId="1076"/>
          <ac:spMkLst>
            <pc:docMk/>
            <pc:sldMk cId="3820764121" sldId="311"/>
            <ac:spMk id="2" creationId="{5B38BCBA-E459-4D14-BA91-E73B1FF7C47C}"/>
          </ac:spMkLst>
        </pc:spChg>
        <pc:spChg chg="del mod">
          <ac:chgData name="John Yetter" userId="1636320acefccc58" providerId="LiveId" clId="{DE496A84-585C-4C26-ACF3-26E5AA300B37}" dt="2020-07-14T21:32:02.444" v="1459" actId="478"/>
          <ac:spMkLst>
            <pc:docMk/>
            <pc:sldMk cId="3820764121" sldId="311"/>
            <ac:spMk id="4" creationId="{B4726D0C-8F5F-4543-A336-AEB0CBD22146}"/>
          </ac:spMkLst>
        </pc:spChg>
        <pc:spChg chg="add mod">
          <ac:chgData name="John Yetter" userId="1636320acefccc58" providerId="LiveId" clId="{DE496A84-585C-4C26-ACF3-26E5AA300B37}" dt="2020-07-16T14:14:12.878" v="5187" actId="14100"/>
          <ac:spMkLst>
            <pc:docMk/>
            <pc:sldMk cId="3820764121" sldId="311"/>
            <ac:spMk id="5" creationId="{9F538B5D-FCF3-4906-AE20-56E6DB6B0B14}"/>
          </ac:spMkLst>
        </pc:spChg>
        <pc:spChg chg="mod">
          <ac:chgData name="John Yetter" userId="1636320acefccc58" providerId="LiveId" clId="{DE496A84-585C-4C26-ACF3-26E5AA300B37}" dt="2020-07-15T17:08:13.488" v="2972" actId="14861"/>
          <ac:spMkLst>
            <pc:docMk/>
            <pc:sldMk cId="3820764121" sldId="311"/>
            <ac:spMk id="6" creationId="{727F2AE2-E632-4E33-9099-7D61208D4F22}"/>
          </ac:spMkLst>
        </pc:spChg>
      </pc:sldChg>
      <pc:sldChg chg="addSp delSp modSp add del mod">
        <pc:chgData name="John Yetter" userId="1636320acefccc58" providerId="LiveId" clId="{DE496A84-585C-4C26-ACF3-26E5AA300B37}" dt="2020-07-15T18:24:49.226" v="4450" actId="47"/>
        <pc:sldMkLst>
          <pc:docMk/>
          <pc:sldMk cId="3171395544" sldId="312"/>
        </pc:sldMkLst>
        <pc:spChg chg="mod">
          <ac:chgData name="John Yetter" userId="1636320acefccc58" providerId="LiveId" clId="{DE496A84-585C-4C26-ACF3-26E5AA300B37}" dt="2020-07-15T18:04:42.995" v="4164" actId="20577"/>
          <ac:spMkLst>
            <pc:docMk/>
            <pc:sldMk cId="3171395544" sldId="312"/>
            <ac:spMk id="2" creationId="{5B38BCBA-E459-4D14-BA91-E73B1FF7C47C}"/>
          </ac:spMkLst>
        </pc:spChg>
        <pc:spChg chg="del mod">
          <ac:chgData name="John Yetter" userId="1636320acefccc58" providerId="LiveId" clId="{DE496A84-585C-4C26-ACF3-26E5AA300B37}" dt="2020-07-14T21:32:10.372" v="1468" actId="478"/>
          <ac:spMkLst>
            <pc:docMk/>
            <pc:sldMk cId="3171395544" sldId="312"/>
            <ac:spMk id="4" creationId="{B4726D0C-8F5F-4543-A336-AEB0CBD22146}"/>
          </ac:spMkLst>
        </pc:spChg>
        <pc:spChg chg="mod">
          <ac:chgData name="John Yetter" userId="1636320acefccc58" providerId="LiveId" clId="{DE496A84-585C-4C26-ACF3-26E5AA300B37}" dt="2020-07-15T17:08:24.174" v="2974" actId="14861"/>
          <ac:spMkLst>
            <pc:docMk/>
            <pc:sldMk cId="3171395544" sldId="312"/>
            <ac:spMk id="5" creationId="{D984280A-9C97-4DFD-BE2E-BAF7C6DA1438}"/>
          </ac:spMkLst>
        </pc:spChg>
        <pc:spChg chg="add del mod">
          <ac:chgData name="John Yetter" userId="1636320acefccc58" providerId="LiveId" clId="{DE496A84-585C-4C26-ACF3-26E5AA300B37}" dt="2020-07-15T17:05:02.345" v="2896" actId="478"/>
          <ac:spMkLst>
            <pc:docMk/>
            <pc:sldMk cId="3171395544" sldId="312"/>
            <ac:spMk id="6" creationId="{DB2262C5-D2C3-4CDB-B4BA-87139A773AA9}"/>
          </ac:spMkLst>
        </pc:spChg>
        <pc:spChg chg="add mod">
          <ac:chgData name="John Yetter" userId="1636320acefccc58" providerId="LiveId" clId="{DE496A84-585C-4C26-ACF3-26E5AA300B37}" dt="2020-07-15T17:05:02.650" v="2897"/>
          <ac:spMkLst>
            <pc:docMk/>
            <pc:sldMk cId="3171395544" sldId="312"/>
            <ac:spMk id="7" creationId="{518C9F9A-D1EF-40C8-A04F-F8643B008A1A}"/>
          </ac:spMkLst>
        </pc:spChg>
      </pc:sldChg>
      <pc:sldChg chg="addSp delSp modSp add mod ord">
        <pc:chgData name="John Yetter" userId="1636320acefccc58" providerId="LiveId" clId="{DE496A84-585C-4C26-ACF3-26E5AA300B37}" dt="2020-07-16T14:13:42.165" v="5171" actId="14100"/>
        <pc:sldMkLst>
          <pc:docMk/>
          <pc:sldMk cId="2214365134" sldId="313"/>
        </pc:sldMkLst>
        <pc:spChg chg="mod">
          <ac:chgData name="John Yetter" userId="1636320acefccc58" providerId="LiveId" clId="{DE496A84-585C-4C26-ACF3-26E5AA300B37}" dt="2020-07-15T18:23:32.211" v="4434" actId="1076"/>
          <ac:spMkLst>
            <pc:docMk/>
            <pc:sldMk cId="2214365134" sldId="313"/>
            <ac:spMk id="2" creationId="{5B38BCBA-E459-4D14-BA91-E73B1FF7C47C}"/>
          </ac:spMkLst>
        </pc:spChg>
        <pc:spChg chg="del mod">
          <ac:chgData name="John Yetter" userId="1636320acefccc58" providerId="LiveId" clId="{DE496A84-585C-4C26-ACF3-26E5AA300B37}" dt="2020-07-14T21:31:36.668" v="1432" actId="478"/>
          <ac:spMkLst>
            <pc:docMk/>
            <pc:sldMk cId="2214365134" sldId="313"/>
            <ac:spMk id="4" creationId="{B4726D0C-8F5F-4543-A336-AEB0CBD22146}"/>
          </ac:spMkLst>
        </pc:spChg>
        <pc:spChg chg="add mod">
          <ac:chgData name="John Yetter" userId="1636320acefccc58" providerId="LiveId" clId="{DE496A84-585C-4C26-ACF3-26E5AA300B37}" dt="2020-07-16T14:13:42.165" v="5171" actId="14100"/>
          <ac:spMkLst>
            <pc:docMk/>
            <pc:sldMk cId="2214365134" sldId="313"/>
            <ac:spMk id="5" creationId="{EA589FE3-B42A-4D07-AFC2-BB71783F2F82}"/>
          </ac:spMkLst>
        </pc:spChg>
        <pc:picChg chg="add mod modCrop">
          <ac:chgData name="John Yetter" userId="1636320acefccc58" providerId="LiveId" clId="{DE496A84-585C-4C26-ACF3-26E5AA300B37}" dt="2020-07-15T18:23:41.892" v="4439" actId="692"/>
          <ac:picMkLst>
            <pc:docMk/>
            <pc:sldMk cId="2214365134" sldId="313"/>
            <ac:picMk id="4" creationId="{A73E5355-8600-461C-80BC-4F625E2E40E7}"/>
          </ac:picMkLst>
        </pc:picChg>
      </pc:sldChg>
      <pc:sldChg chg="addSp delSp modSp add mod ord">
        <pc:chgData name="John Yetter" userId="1636320acefccc58" providerId="LiveId" clId="{DE496A84-585C-4C26-ACF3-26E5AA300B37}" dt="2020-07-16T14:13:29.887" v="5167" actId="404"/>
        <pc:sldMkLst>
          <pc:docMk/>
          <pc:sldMk cId="1584056899" sldId="314"/>
        </pc:sldMkLst>
        <pc:spChg chg="mod">
          <ac:chgData name="John Yetter" userId="1636320acefccc58" providerId="LiveId" clId="{DE496A84-585C-4C26-ACF3-26E5AA300B37}" dt="2020-07-15T18:21:18.922" v="4361" actId="1076"/>
          <ac:spMkLst>
            <pc:docMk/>
            <pc:sldMk cId="1584056899" sldId="314"/>
            <ac:spMk id="2" creationId="{5B38BCBA-E459-4D14-BA91-E73B1FF7C47C}"/>
          </ac:spMkLst>
        </pc:spChg>
        <pc:spChg chg="del mod">
          <ac:chgData name="John Yetter" userId="1636320acefccc58" providerId="LiveId" clId="{DE496A84-585C-4C26-ACF3-26E5AA300B37}" dt="2020-07-14T21:31:10.021" v="1401" actId="478"/>
          <ac:spMkLst>
            <pc:docMk/>
            <pc:sldMk cId="1584056899" sldId="314"/>
            <ac:spMk id="4" creationId="{B4726D0C-8F5F-4543-A336-AEB0CBD22146}"/>
          </ac:spMkLst>
        </pc:spChg>
        <pc:spChg chg="mod">
          <ac:chgData name="John Yetter" userId="1636320acefccc58" providerId="LiveId" clId="{DE496A84-585C-4C26-ACF3-26E5AA300B37}" dt="2020-07-15T17:13:53.341" v="3048" actId="1076"/>
          <ac:spMkLst>
            <pc:docMk/>
            <pc:sldMk cId="1584056899" sldId="314"/>
            <ac:spMk id="5" creationId="{2EDD2A69-817D-4386-A9B1-5D1BD23F2099}"/>
          </ac:spMkLst>
        </pc:spChg>
        <pc:spChg chg="add mod">
          <ac:chgData name="John Yetter" userId="1636320acefccc58" providerId="LiveId" clId="{DE496A84-585C-4C26-ACF3-26E5AA300B37}" dt="2020-07-16T14:13:29.887" v="5167" actId="404"/>
          <ac:spMkLst>
            <pc:docMk/>
            <pc:sldMk cId="1584056899" sldId="314"/>
            <ac:spMk id="6" creationId="{4517A026-2B13-4C2E-8238-B5DB340E8CF4}"/>
          </ac:spMkLst>
        </pc:spChg>
      </pc:sldChg>
      <pc:sldChg chg="addSp delSp modSp add mod ord">
        <pc:chgData name="John Yetter" userId="1636320acefccc58" providerId="LiveId" clId="{DE496A84-585C-4C26-ACF3-26E5AA300B37}" dt="2020-07-16T14:13:52.966" v="5175" actId="14100"/>
        <pc:sldMkLst>
          <pc:docMk/>
          <pc:sldMk cId="4144409636" sldId="315"/>
        </pc:sldMkLst>
        <pc:spChg chg="mod">
          <ac:chgData name="John Yetter" userId="1636320acefccc58" providerId="LiveId" clId="{DE496A84-585C-4C26-ACF3-26E5AA300B37}" dt="2020-07-15T18:23:50.356" v="4440" actId="12788"/>
          <ac:spMkLst>
            <pc:docMk/>
            <pc:sldMk cId="4144409636" sldId="315"/>
            <ac:spMk id="2" creationId="{5B38BCBA-E459-4D14-BA91-E73B1FF7C47C}"/>
          </ac:spMkLst>
        </pc:spChg>
        <pc:spChg chg="del mod">
          <ac:chgData name="John Yetter" userId="1636320acefccc58" providerId="LiveId" clId="{DE496A84-585C-4C26-ACF3-26E5AA300B37}" dt="2020-07-14T21:31:44.925" v="1441" actId="478"/>
          <ac:spMkLst>
            <pc:docMk/>
            <pc:sldMk cId="4144409636" sldId="315"/>
            <ac:spMk id="4" creationId="{B4726D0C-8F5F-4543-A336-AEB0CBD22146}"/>
          </ac:spMkLst>
        </pc:spChg>
        <pc:spChg chg="add mod">
          <ac:chgData name="John Yetter" userId="1636320acefccc58" providerId="LiveId" clId="{DE496A84-585C-4C26-ACF3-26E5AA300B37}" dt="2020-07-16T14:13:52.966" v="5175" actId="14100"/>
          <ac:spMkLst>
            <pc:docMk/>
            <pc:sldMk cId="4144409636" sldId="315"/>
            <ac:spMk id="5" creationId="{3BC9A11E-9F61-4774-A8E2-D735F69153CF}"/>
          </ac:spMkLst>
        </pc:spChg>
        <pc:spChg chg="mod">
          <ac:chgData name="John Yetter" userId="1636320acefccc58" providerId="LiveId" clId="{DE496A84-585C-4C26-ACF3-26E5AA300B37}" dt="2020-07-15T17:13:47.845" v="3047" actId="14861"/>
          <ac:spMkLst>
            <pc:docMk/>
            <pc:sldMk cId="4144409636" sldId="315"/>
            <ac:spMk id="6" creationId="{90DE9B3D-A921-4F36-AF86-F626FE2A000B}"/>
          </ac:spMkLst>
        </pc:spChg>
      </pc:sldChg>
      <pc:sldChg chg="addSp delSp modSp add mod">
        <pc:chgData name="John Yetter" userId="1636320acefccc58" providerId="LiveId" clId="{DE496A84-585C-4C26-ACF3-26E5AA300B37}" dt="2020-07-16T14:13:34.335" v="5168" actId="404"/>
        <pc:sldMkLst>
          <pc:docMk/>
          <pc:sldMk cId="3299291323" sldId="316"/>
        </pc:sldMkLst>
        <pc:spChg chg="mod">
          <ac:chgData name="John Yetter" userId="1636320acefccc58" providerId="LiveId" clId="{DE496A84-585C-4C26-ACF3-26E5AA300B37}" dt="2020-07-15T18:21:26.347" v="4362" actId="1076"/>
          <ac:spMkLst>
            <pc:docMk/>
            <pc:sldMk cId="3299291323" sldId="316"/>
            <ac:spMk id="2" creationId="{5B38BCBA-E459-4D14-BA91-E73B1FF7C47C}"/>
          </ac:spMkLst>
        </pc:spChg>
        <pc:spChg chg="del mod">
          <ac:chgData name="John Yetter" userId="1636320acefccc58" providerId="LiveId" clId="{DE496A84-585C-4C26-ACF3-26E5AA300B37}" dt="2020-07-14T21:31:20.733" v="1413" actId="478"/>
          <ac:spMkLst>
            <pc:docMk/>
            <pc:sldMk cId="3299291323" sldId="316"/>
            <ac:spMk id="4" creationId="{B4726D0C-8F5F-4543-A336-AEB0CBD22146}"/>
          </ac:spMkLst>
        </pc:spChg>
        <pc:spChg chg="del">
          <ac:chgData name="John Yetter" userId="1636320acefccc58" providerId="LiveId" clId="{DE496A84-585C-4C26-ACF3-26E5AA300B37}" dt="2020-07-14T19:54:43.631" v="1033" actId="478"/>
          <ac:spMkLst>
            <pc:docMk/>
            <pc:sldMk cId="3299291323" sldId="316"/>
            <ac:spMk id="5" creationId="{2EDD2A69-817D-4386-A9B1-5D1BD23F2099}"/>
          </ac:spMkLst>
        </pc:spChg>
        <pc:spChg chg="add mod">
          <ac:chgData name="John Yetter" userId="1636320acefccc58" providerId="LiveId" clId="{DE496A84-585C-4C26-ACF3-26E5AA300B37}" dt="2020-07-16T14:13:34.335" v="5168" actId="404"/>
          <ac:spMkLst>
            <pc:docMk/>
            <pc:sldMk cId="3299291323" sldId="316"/>
            <ac:spMk id="6" creationId="{802FA409-E390-4018-B9B9-6FD019D57881}"/>
          </ac:spMkLst>
        </pc:spChg>
        <pc:picChg chg="add mod">
          <ac:chgData name="John Yetter" userId="1636320acefccc58" providerId="LiveId" clId="{DE496A84-585C-4C26-ACF3-26E5AA300B37}" dt="2020-07-15T18:22:01.868" v="4371" actId="692"/>
          <ac:picMkLst>
            <pc:docMk/>
            <pc:sldMk cId="3299291323" sldId="316"/>
            <ac:picMk id="4" creationId="{9BC464EE-AF99-46E3-8094-468C9E902F3A}"/>
          </ac:picMkLst>
        </pc:picChg>
      </pc:sldChg>
      <pc:sldChg chg="add del">
        <pc:chgData name="John Yetter" userId="1636320acefccc58" providerId="LiveId" clId="{DE496A84-585C-4C26-ACF3-26E5AA300B37}" dt="2020-07-14T21:26:52.566" v="1303" actId="47"/>
        <pc:sldMkLst>
          <pc:docMk/>
          <pc:sldMk cId="1432281750" sldId="317"/>
        </pc:sldMkLst>
      </pc:sldChg>
      <pc:sldChg chg="add del">
        <pc:chgData name="John Yetter" userId="1636320acefccc58" providerId="LiveId" clId="{DE496A84-585C-4C26-ACF3-26E5AA300B37}" dt="2020-07-14T21:26:52.566" v="1303" actId="47"/>
        <pc:sldMkLst>
          <pc:docMk/>
          <pc:sldMk cId="2193986801" sldId="318"/>
        </pc:sldMkLst>
      </pc:sldChg>
      <pc:sldChg chg="add del">
        <pc:chgData name="John Yetter" userId="1636320acefccc58" providerId="LiveId" clId="{DE496A84-585C-4C26-ACF3-26E5AA300B37}" dt="2020-07-14T21:26:52.566" v="1303" actId="47"/>
        <pc:sldMkLst>
          <pc:docMk/>
          <pc:sldMk cId="2876986682" sldId="319"/>
        </pc:sldMkLst>
      </pc:sldChg>
      <pc:sldChg chg="add del">
        <pc:chgData name="John Yetter" userId="1636320acefccc58" providerId="LiveId" clId="{DE496A84-585C-4C26-ACF3-26E5AA300B37}" dt="2020-07-14T21:26:52.566" v="1303" actId="47"/>
        <pc:sldMkLst>
          <pc:docMk/>
          <pc:sldMk cId="2515406263" sldId="320"/>
        </pc:sldMkLst>
      </pc:sldChg>
      <pc:sldChg chg="addSp delSp modSp add mod ord">
        <pc:chgData name="John Yetter" userId="1636320acefccc58" providerId="LiveId" clId="{DE496A84-585C-4C26-ACF3-26E5AA300B37}" dt="2020-07-16T14:16:34.069" v="5226" actId="14100"/>
        <pc:sldMkLst>
          <pc:docMk/>
          <pc:sldMk cId="1350934923" sldId="321"/>
        </pc:sldMkLst>
        <pc:spChg chg="mod">
          <ac:chgData name="John Yetter" userId="1636320acefccc58" providerId="LiveId" clId="{DE496A84-585C-4C26-ACF3-26E5AA300B37}" dt="2020-07-15T18:38:16.408" v="4941" actId="12788"/>
          <ac:spMkLst>
            <pc:docMk/>
            <pc:sldMk cId="1350934923" sldId="321"/>
            <ac:spMk id="2" creationId="{5B38BCBA-E459-4D14-BA91-E73B1FF7C47C}"/>
          </ac:spMkLst>
        </pc:spChg>
        <pc:spChg chg="del mod">
          <ac:chgData name="John Yetter" userId="1636320acefccc58" providerId="LiveId" clId="{DE496A84-585C-4C26-ACF3-26E5AA300B37}" dt="2020-07-14T21:35:00.045" v="1701" actId="478"/>
          <ac:spMkLst>
            <pc:docMk/>
            <pc:sldMk cId="1350934923" sldId="321"/>
            <ac:spMk id="4" creationId="{B4726D0C-8F5F-4543-A336-AEB0CBD22146}"/>
          </ac:spMkLst>
        </pc:spChg>
        <pc:spChg chg="add mod">
          <ac:chgData name="John Yetter" userId="1636320acefccc58" providerId="LiveId" clId="{DE496A84-585C-4C26-ACF3-26E5AA300B37}" dt="2020-07-16T14:16:34.069" v="5226" actId="14100"/>
          <ac:spMkLst>
            <pc:docMk/>
            <pc:sldMk cId="1350934923" sldId="321"/>
            <ac:spMk id="5" creationId="{E61D9DDE-96A0-4B75-96BF-DDAA3CD49B7A}"/>
          </ac:spMkLst>
        </pc:spChg>
        <pc:spChg chg="mod">
          <ac:chgData name="John Yetter" userId="1636320acefccc58" providerId="LiveId" clId="{DE496A84-585C-4C26-ACF3-26E5AA300B37}" dt="2020-07-15T17:12:34.331" v="3031" actId="1076"/>
          <ac:spMkLst>
            <pc:docMk/>
            <pc:sldMk cId="1350934923" sldId="321"/>
            <ac:spMk id="6" creationId="{44522552-48EC-4385-9127-E9AA40E1304A}"/>
          </ac:spMkLst>
        </pc:spChg>
      </pc:sldChg>
      <pc:sldChg chg="addSp delSp modSp add mod">
        <pc:chgData name="John Yetter" userId="1636320acefccc58" providerId="LiveId" clId="{DE496A84-585C-4C26-ACF3-26E5AA300B37}" dt="2020-07-16T14:14:56.152" v="5198" actId="404"/>
        <pc:sldMkLst>
          <pc:docMk/>
          <pc:sldMk cId="3265551710" sldId="322"/>
        </pc:sldMkLst>
        <pc:spChg chg="mod">
          <ac:chgData name="John Yetter" userId="1636320acefccc58" providerId="LiveId" clId="{DE496A84-585C-4C26-ACF3-26E5AA300B37}" dt="2020-07-15T18:30:35.251" v="4550" actId="1076"/>
          <ac:spMkLst>
            <pc:docMk/>
            <pc:sldMk cId="3265551710" sldId="322"/>
            <ac:spMk id="2" creationId="{5B38BCBA-E459-4D14-BA91-E73B1FF7C47C}"/>
          </ac:spMkLst>
        </pc:spChg>
        <pc:spChg chg="del mod">
          <ac:chgData name="John Yetter" userId="1636320acefccc58" providerId="LiveId" clId="{DE496A84-585C-4C26-ACF3-26E5AA300B37}" dt="2020-07-14T21:33:25.656" v="1558" actId="478"/>
          <ac:spMkLst>
            <pc:docMk/>
            <pc:sldMk cId="3265551710" sldId="322"/>
            <ac:spMk id="4" creationId="{B4726D0C-8F5F-4543-A336-AEB0CBD22146}"/>
          </ac:spMkLst>
        </pc:spChg>
        <pc:spChg chg="add mod">
          <ac:chgData name="John Yetter" userId="1636320acefccc58" providerId="LiveId" clId="{DE496A84-585C-4C26-ACF3-26E5AA300B37}" dt="2020-07-16T14:14:56.152" v="5198" actId="404"/>
          <ac:spMkLst>
            <pc:docMk/>
            <pc:sldMk cId="3265551710" sldId="322"/>
            <ac:spMk id="5" creationId="{79FC0496-3A44-49BA-AE94-451A0630D39C}"/>
          </ac:spMkLst>
        </pc:spChg>
        <pc:spChg chg="mod">
          <ac:chgData name="John Yetter" userId="1636320acefccc58" providerId="LiveId" clId="{DE496A84-585C-4C26-ACF3-26E5AA300B37}" dt="2020-07-15T17:12:58.397" v="3037" actId="1076"/>
          <ac:spMkLst>
            <pc:docMk/>
            <pc:sldMk cId="3265551710" sldId="322"/>
            <ac:spMk id="6" creationId="{9214EA37-CB91-494D-A241-6917B0CC3EC6}"/>
          </ac:spMkLst>
        </pc:spChg>
      </pc:sldChg>
      <pc:sldChg chg="addSp delSp modSp add mod">
        <pc:chgData name="John Yetter" userId="1636320acefccc58" providerId="LiveId" clId="{DE496A84-585C-4C26-ACF3-26E5AA300B37}" dt="2020-07-16T14:15:39.462" v="5209" actId="14100"/>
        <pc:sldMkLst>
          <pc:docMk/>
          <pc:sldMk cId="4065952678" sldId="323"/>
        </pc:sldMkLst>
        <pc:spChg chg="mod">
          <ac:chgData name="John Yetter" userId="1636320acefccc58" providerId="LiveId" clId="{DE496A84-585C-4C26-ACF3-26E5AA300B37}" dt="2020-07-15T17:51:22.180" v="4015" actId="207"/>
          <ac:spMkLst>
            <pc:docMk/>
            <pc:sldMk cId="4065952678" sldId="323"/>
            <ac:spMk id="2" creationId="{5B38BCBA-E459-4D14-BA91-E73B1FF7C47C}"/>
          </ac:spMkLst>
        </pc:spChg>
        <pc:spChg chg="del mod">
          <ac:chgData name="John Yetter" userId="1636320acefccc58" providerId="LiveId" clId="{DE496A84-585C-4C26-ACF3-26E5AA300B37}" dt="2020-07-14T21:33:33.034" v="1566" actId="478"/>
          <ac:spMkLst>
            <pc:docMk/>
            <pc:sldMk cId="4065952678" sldId="323"/>
            <ac:spMk id="4" creationId="{B4726D0C-8F5F-4543-A336-AEB0CBD22146}"/>
          </ac:spMkLst>
        </pc:spChg>
        <pc:spChg chg="mod">
          <ac:chgData name="John Yetter" userId="1636320acefccc58" providerId="LiveId" clId="{DE496A84-585C-4C26-ACF3-26E5AA300B37}" dt="2020-07-15T17:52:49.090" v="4033" actId="1076"/>
          <ac:spMkLst>
            <pc:docMk/>
            <pc:sldMk cId="4065952678" sldId="323"/>
            <ac:spMk id="5" creationId="{E22A4A70-1A6B-4D0A-8E32-8D2B4CF33506}"/>
          </ac:spMkLst>
        </pc:spChg>
        <pc:spChg chg="add mod">
          <ac:chgData name="John Yetter" userId="1636320acefccc58" providerId="LiveId" clId="{DE496A84-585C-4C26-ACF3-26E5AA300B37}" dt="2020-07-16T14:15:39.462" v="5209" actId="14100"/>
          <ac:spMkLst>
            <pc:docMk/>
            <pc:sldMk cId="4065952678" sldId="323"/>
            <ac:spMk id="6" creationId="{4ED61AF5-38C1-4BDA-885E-9EDE9B629FF9}"/>
          </ac:spMkLst>
        </pc:spChg>
      </pc:sldChg>
      <pc:sldChg chg="addSp delSp modSp add mod">
        <pc:chgData name="John Yetter" userId="1636320acefccc58" providerId="LiveId" clId="{DE496A84-585C-4C26-ACF3-26E5AA300B37}" dt="2020-07-16T14:15:56.758" v="5215" actId="14100"/>
        <pc:sldMkLst>
          <pc:docMk/>
          <pc:sldMk cId="3214891802" sldId="324"/>
        </pc:sldMkLst>
        <pc:spChg chg="mod">
          <ac:chgData name="John Yetter" userId="1636320acefccc58" providerId="LiveId" clId="{DE496A84-585C-4C26-ACF3-26E5AA300B37}" dt="2020-07-15T18:06:43.177" v="4219"/>
          <ac:spMkLst>
            <pc:docMk/>
            <pc:sldMk cId="3214891802" sldId="324"/>
            <ac:spMk id="2" creationId="{5B38BCBA-E459-4D14-BA91-E73B1FF7C47C}"/>
          </ac:spMkLst>
        </pc:spChg>
        <pc:spChg chg="del mod">
          <ac:chgData name="John Yetter" userId="1636320acefccc58" providerId="LiveId" clId="{DE496A84-585C-4C26-ACF3-26E5AA300B37}" dt="2020-07-14T21:33:42.868" v="1577" actId="478"/>
          <ac:spMkLst>
            <pc:docMk/>
            <pc:sldMk cId="3214891802" sldId="324"/>
            <ac:spMk id="4" creationId="{B4726D0C-8F5F-4543-A336-AEB0CBD22146}"/>
          </ac:spMkLst>
        </pc:spChg>
        <pc:spChg chg="add mod">
          <ac:chgData name="John Yetter" userId="1636320acefccc58" providerId="LiveId" clId="{DE496A84-585C-4C26-ACF3-26E5AA300B37}" dt="2020-07-16T14:15:56.758" v="5215" actId="14100"/>
          <ac:spMkLst>
            <pc:docMk/>
            <pc:sldMk cId="3214891802" sldId="324"/>
            <ac:spMk id="5" creationId="{2F6D4D09-D646-4709-B48C-16629D9F01F4}"/>
          </ac:spMkLst>
        </pc:spChg>
        <pc:spChg chg="mod">
          <ac:chgData name="John Yetter" userId="1636320acefccc58" providerId="LiveId" clId="{DE496A84-585C-4C26-ACF3-26E5AA300B37}" dt="2020-07-15T17:12:54.596" v="3036" actId="1076"/>
          <ac:spMkLst>
            <pc:docMk/>
            <pc:sldMk cId="3214891802" sldId="324"/>
            <ac:spMk id="6" creationId="{52B003D6-E204-488D-B19E-FA56E371417C}"/>
          </ac:spMkLst>
        </pc:spChg>
      </pc:sldChg>
      <pc:sldChg chg="addSp delSp modSp add mod ord">
        <pc:chgData name="John Yetter" userId="1636320acefccc58" providerId="LiveId" clId="{DE496A84-585C-4C26-ACF3-26E5AA300B37}" dt="2020-07-16T14:16:23.365" v="5223" actId="14100"/>
        <pc:sldMkLst>
          <pc:docMk/>
          <pc:sldMk cId="3110392620" sldId="325"/>
        </pc:sldMkLst>
        <pc:spChg chg="mod">
          <ac:chgData name="John Yetter" userId="1636320acefccc58" providerId="LiveId" clId="{DE496A84-585C-4C26-ACF3-26E5AA300B37}" dt="2020-07-15T18:36:56.442" v="4922" actId="1076"/>
          <ac:spMkLst>
            <pc:docMk/>
            <pc:sldMk cId="3110392620" sldId="325"/>
            <ac:spMk id="2" creationId="{5B38BCBA-E459-4D14-BA91-E73B1FF7C47C}"/>
          </ac:spMkLst>
        </pc:spChg>
        <pc:spChg chg="del mod">
          <ac:chgData name="John Yetter" userId="1636320acefccc58" providerId="LiveId" clId="{DE496A84-585C-4C26-ACF3-26E5AA300B37}" dt="2020-07-14T21:34:04.452" v="1612" actId="478"/>
          <ac:spMkLst>
            <pc:docMk/>
            <pc:sldMk cId="3110392620" sldId="325"/>
            <ac:spMk id="4" creationId="{B4726D0C-8F5F-4543-A336-AEB0CBD22146}"/>
          </ac:spMkLst>
        </pc:spChg>
        <pc:spChg chg="add mod">
          <ac:chgData name="John Yetter" userId="1636320acefccc58" providerId="LiveId" clId="{DE496A84-585C-4C26-ACF3-26E5AA300B37}" dt="2020-07-16T14:16:23.365" v="5223" actId="14100"/>
          <ac:spMkLst>
            <pc:docMk/>
            <pc:sldMk cId="3110392620" sldId="325"/>
            <ac:spMk id="6" creationId="{07B44C8B-929C-498C-AF31-14D36D40A37D}"/>
          </ac:spMkLst>
        </pc:spChg>
      </pc:sldChg>
      <pc:sldChg chg="addSp delSp modSp add mod ord">
        <pc:chgData name="John Yetter" userId="1636320acefccc58" providerId="LiveId" clId="{DE496A84-585C-4C26-ACF3-26E5AA300B37}" dt="2020-07-16T14:16:02.199" v="5216" actId="404"/>
        <pc:sldMkLst>
          <pc:docMk/>
          <pc:sldMk cId="3679188450" sldId="326"/>
        </pc:sldMkLst>
        <pc:spChg chg="mod">
          <ac:chgData name="John Yetter" userId="1636320acefccc58" providerId="LiveId" clId="{DE496A84-585C-4C26-ACF3-26E5AA300B37}" dt="2020-07-15T18:30:55.075" v="4552" actId="1076"/>
          <ac:spMkLst>
            <pc:docMk/>
            <pc:sldMk cId="3679188450" sldId="326"/>
            <ac:spMk id="2" creationId="{5B38BCBA-E459-4D14-BA91-E73B1FF7C47C}"/>
          </ac:spMkLst>
        </pc:spChg>
        <pc:spChg chg="del mod">
          <ac:chgData name="John Yetter" userId="1636320acefccc58" providerId="LiveId" clId="{DE496A84-585C-4C26-ACF3-26E5AA300B37}" dt="2020-07-14T21:33:51.773" v="1590" actId="478"/>
          <ac:spMkLst>
            <pc:docMk/>
            <pc:sldMk cId="3679188450" sldId="326"/>
            <ac:spMk id="4" creationId="{B4726D0C-8F5F-4543-A336-AEB0CBD22146}"/>
          </ac:spMkLst>
        </pc:spChg>
        <pc:spChg chg="mod">
          <ac:chgData name="John Yetter" userId="1636320acefccc58" providerId="LiveId" clId="{DE496A84-585C-4C26-ACF3-26E5AA300B37}" dt="2020-07-15T17:12:50.333" v="3035" actId="1076"/>
          <ac:spMkLst>
            <pc:docMk/>
            <pc:sldMk cId="3679188450" sldId="326"/>
            <ac:spMk id="5" creationId="{DECB76DC-CC10-4F27-BA22-0F18036619BE}"/>
          </ac:spMkLst>
        </pc:spChg>
        <pc:spChg chg="add mod">
          <ac:chgData name="John Yetter" userId="1636320acefccc58" providerId="LiveId" clId="{DE496A84-585C-4C26-ACF3-26E5AA300B37}" dt="2020-07-16T14:16:02.199" v="5216" actId="404"/>
          <ac:spMkLst>
            <pc:docMk/>
            <pc:sldMk cId="3679188450" sldId="326"/>
            <ac:spMk id="6" creationId="{A8E21B0C-3D4B-4326-B039-81C7B06B9D62}"/>
          </ac:spMkLst>
        </pc:spChg>
        <pc:picChg chg="add mod modCrop">
          <ac:chgData name="John Yetter" userId="1636320acefccc58" providerId="LiveId" clId="{DE496A84-585C-4C26-ACF3-26E5AA300B37}" dt="2020-07-15T18:32:28.410" v="4630" actId="1076"/>
          <ac:picMkLst>
            <pc:docMk/>
            <pc:sldMk cId="3679188450" sldId="326"/>
            <ac:picMk id="4" creationId="{78B91AE8-EC0E-47C3-9F42-EE6487BC43ED}"/>
          </ac:picMkLst>
        </pc:picChg>
      </pc:sldChg>
      <pc:sldChg chg="addSp delSp modSp add mod">
        <pc:chgData name="John Yetter" userId="1636320acefccc58" providerId="LiveId" clId="{DE496A84-585C-4C26-ACF3-26E5AA300B37}" dt="2020-07-16T14:16:10.565" v="5219" actId="14100"/>
        <pc:sldMkLst>
          <pc:docMk/>
          <pc:sldMk cId="2374493050" sldId="327"/>
        </pc:sldMkLst>
        <pc:spChg chg="mod">
          <ac:chgData name="John Yetter" userId="1636320acefccc58" providerId="LiveId" clId="{DE496A84-585C-4C26-ACF3-26E5AA300B37}" dt="2020-07-15T18:32:50.515" v="4633" actId="14100"/>
          <ac:spMkLst>
            <pc:docMk/>
            <pc:sldMk cId="2374493050" sldId="327"/>
            <ac:spMk id="2" creationId="{5B38BCBA-E459-4D14-BA91-E73B1FF7C47C}"/>
          </ac:spMkLst>
        </pc:spChg>
        <pc:spChg chg="del mod">
          <ac:chgData name="John Yetter" userId="1636320acefccc58" providerId="LiveId" clId="{DE496A84-585C-4C26-ACF3-26E5AA300B37}" dt="2020-07-14T21:34:18.009" v="1634" actId="478"/>
          <ac:spMkLst>
            <pc:docMk/>
            <pc:sldMk cId="2374493050" sldId="327"/>
            <ac:spMk id="4" creationId="{B4726D0C-8F5F-4543-A336-AEB0CBD22146}"/>
          </ac:spMkLst>
        </pc:spChg>
        <pc:spChg chg="mod">
          <ac:chgData name="John Yetter" userId="1636320acefccc58" providerId="LiveId" clId="{DE496A84-585C-4C26-ACF3-26E5AA300B37}" dt="2020-07-15T17:12:47.012" v="3034" actId="1076"/>
          <ac:spMkLst>
            <pc:docMk/>
            <pc:sldMk cId="2374493050" sldId="327"/>
            <ac:spMk id="5" creationId="{DECB76DC-CC10-4F27-BA22-0F18036619BE}"/>
          </ac:spMkLst>
        </pc:spChg>
        <pc:spChg chg="add mod">
          <ac:chgData name="John Yetter" userId="1636320acefccc58" providerId="LiveId" clId="{DE496A84-585C-4C26-ACF3-26E5AA300B37}" dt="2020-07-16T14:16:10.565" v="5219" actId="14100"/>
          <ac:spMkLst>
            <pc:docMk/>
            <pc:sldMk cId="2374493050" sldId="327"/>
            <ac:spMk id="6" creationId="{216D8E54-C91B-47C8-BB74-5E392FD3877A}"/>
          </ac:spMkLst>
        </pc:spChg>
        <pc:picChg chg="add del mod modCrop">
          <ac:chgData name="John Yetter" userId="1636320acefccc58" providerId="LiveId" clId="{DE496A84-585C-4C26-ACF3-26E5AA300B37}" dt="2020-07-15T18:33:49.394" v="4726" actId="478"/>
          <ac:picMkLst>
            <pc:docMk/>
            <pc:sldMk cId="2374493050" sldId="327"/>
            <ac:picMk id="4" creationId="{74E773A3-A7CA-4252-9CB8-6B6E5663A3D7}"/>
          </ac:picMkLst>
        </pc:picChg>
        <pc:picChg chg="add del mod">
          <ac:chgData name="John Yetter" userId="1636320acefccc58" providerId="LiveId" clId="{DE496A84-585C-4C26-ACF3-26E5AA300B37}" dt="2020-07-15T18:35:10.213" v="4745" actId="478"/>
          <ac:picMkLst>
            <pc:docMk/>
            <pc:sldMk cId="2374493050" sldId="327"/>
            <ac:picMk id="8" creationId="{0EF0ADC1-3AD4-4AB2-8537-8F5F000BD94A}"/>
          </ac:picMkLst>
        </pc:picChg>
        <pc:picChg chg="add mod modCrop">
          <ac:chgData name="John Yetter" userId="1636320acefccc58" providerId="LiveId" clId="{DE496A84-585C-4C26-ACF3-26E5AA300B37}" dt="2020-07-15T18:36:08.466" v="4913" actId="1076"/>
          <ac:picMkLst>
            <pc:docMk/>
            <pc:sldMk cId="2374493050" sldId="327"/>
            <ac:picMk id="10" creationId="{74032C9D-EDDD-43F5-A016-325A2156377F}"/>
          </ac:picMkLst>
        </pc:picChg>
        <pc:picChg chg="add del mod">
          <ac:chgData name="John Yetter" userId="1636320acefccc58" providerId="LiveId" clId="{DE496A84-585C-4C26-ACF3-26E5AA300B37}" dt="2020-07-15T18:34:54.964" v="4740" actId="478"/>
          <ac:picMkLst>
            <pc:docMk/>
            <pc:sldMk cId="2374493050" sldId="327"/>
            <ac:picMk id="12" creationId="{0C0DD2AE-EF0C-4B66-AF35-A0A60FFD1DD6}"/>
          </ac:picMkLst>
        </pc:picChg>
        <pc:picChg chg="add del mod">
          <ac:chgData name="John Yetter" userId="1636320acefccc58" providerId="LiveId" clId="{DE496A84-585C-4C26-ACF3-26E5AA300B37}" dt="2020-07-15T18:35:01.005" v="4742" actId="478"/>
          <ac:picMkLst>
            <pc:docMk/>
            <pc:sldMk cId="2374493050" sldId="327"/>
            <ac:picMk id="14" creationId="{8F73D65E-81B5-4432-B6F3-E7C70139CC2C}"/>
          </ac:picMkLst>
        </pc:picChg>
      </pc:sldChg>
      <pc:sldChg chg="addSp delSp modSp add mod">
        <pc:chgData name="John Yetter" userId="1636320acefccc58" providerId="LiveId" clId="{DE496A84-585C-4C26-ACF3-26E5AA300B37}" dt="2020-07-16T14:16:16.349" v="5221" actId="14100"/>
        <pc:sldMkLst>
          <pc:docMk/>
          <pc:sldMk cId="2445238221" sldId="328"/>
        </pc:sldMkLst>
        <pc:spChg chg="mod">
          <ac:chgData name="John Yetter" userId="1636320acefccc58" providerId="LiveId" clId="{DE496A84-585C-4C26-ACF3-26E5AA300B37}" dt="2020-07-15T18:36:25.026" v="4916" actId="1076"/>
          <ac:spMkLst>
            <pc:docMk/>
            <pc:sldMk cId="2445238221" sldId="328"/>
            <ac:spMk id="2" creationId="{5B38BCBA-E459-4D14-BA91-E73B1FF7C47C}"/>
          </ac:spMkLst>
        </pc:spChg>
        <pc:spChg chg="del mod">
          <ac:chgData name="John Yetter" userId="1636320acefccc58" providerId="LiveId" clId="{DE496A84-585C-4C26-ACF3-26E5AA300B37}" dt="2020-07-14T21:34:30.740" v="1655" actId="478"/>
          <ac:spMkLst>
            <pc:docMk/>
            <pc:sldMk cId="2445238221" sldId="328"/>
            <ac:spMk id="4" creationId="{B4726D0C-8F5F-4543-A336-AEB0CBD22146}"/>
          </ac:spMkLst>
        </pc:spChg>
        <pc:spChg chg="mod">
          <ac:chgData name="John Yetter" userId="1636320acefccc58" providerId="LiveId" clId="{DE496A84-585C-4C26-ACF3-26E5AA300B37}" dt="2020-07-15T17:12:43.140" v="3033" actId="1076"/>
          <ac:spMkLst>
            <pc:docMk/>
            <pc:sldMk cId="2445238221" sldId="328"/>
            <ac:spMk id="5" creationId="{5A06143C-7C98-45E5-91C6-E34EC14DB3EA}"/>
          </ac:spMkLst>
        </pc:spChg>
        <pc:spChg chg="add mod">
          <ac:chgData name="John Yetter" userId="1636320acefccc58" providerId="LiveId" clId="{DE496A84-585C-4C26-ACF3-26E5AA300B37}" dt="2020-07-16T14:16:16.349" v="5221" actId="14100"/>
          <ac:spMkLst>
            <pc:docMk/>
            <pc:sldMk cId="2445238221" sldId="328"/>
            <ac:spMk id="6" creationId="{4A38FB21-FF0F-40B5-9B72-18FEC6C00A89}"/>
          </ac:spMkLst>
        </pc:spChg>
      </pc:sldChg>
      <pc:sldChg chg="addSp delSp modSp add mod">
        <pc:chgData name="John Yetter" userId="1636320acefccc58" providerId="LiveId" clId="{DE496A84-585C-4C26-ACF3-26E5AA300B37}" dt="2020-07-16T14:16:26.911" v="5224" actId="404"/>
        <pc:sldMkLst>
          <pc:docMk/>
          <pc:sldMk cId="3468949460" sldId="329"/>
        </pc:sldMkLst>
        <pc:spChg chg="mod">
          <ac:chgData name="John Yetter" userId="1636320acefccc58" providerId="LiveId" clId="{DE496A84-585C-4C26-ACF3-26E5AA300B37}" dt="2020-07-15T18:37:14.881" v="4925" actId="12788"/>
          <ac:spMkLst>
            <pc:docMk/>
            <pc:sldMk cId="3468949460" sldId="329"/>
            <ac:spMk id="2" creationId="{5B38BCBA-E459-4D14-BA91-E73B1FF7C47C}"/>
          </ac:spMkLst>
        </pc:spChg>
        <pc:spChg chg="del mod">
          <ac:chgData name="John Yetter" userId="1636320acefccc58" providerId="LiveId" clId="{DE496A84-585C-4C26-ACF3-26E5AA300B37}" dt="2020-07-14T21:34:37.566" v="1663" actId="478"/>
          <ac:spMkLst>
            <pc:docMk/>
            <pc:sldMk cId="3468949460" sldId="329"/>
            <ac:spMk id="4" creationId="{B4726D0C-8F5F-4543-A336-AEB0CBD22146}"/>
          </ac:spMkLst>
        </pc:spChg>
        <pc:spChg chg="mod">
          <ac:chgData name="John Yetter" userId="1636320acefccc58" providerId="LiveId" clId="{DE496A84-585C-4C26-ACF3-26E5AA300B37}" dt="2020-07-15T17:12:38.604" v="3032" actId="1076"/>
          <ac:spMkLst>
            <pc:docMk/>
            <pc:sldMk cId="3468949460" sldId="329"/>
            <ac:spMk id="5" creationId="{0373480D-6A9D-4F28-AAEF-C1F851444FD9}"/>
          </ac:spMkLst>
        </pc:spChg>
        <pc:spChg chg="add mod">
          <ac:chgData name="John Yetter" userId="1636320acefccc58" providerId="LiveId" clId="{DE496A84-585C-4C26-ACF3-26E5AA300B37}" dt="2020-07-16T14:16:26.911" v="5224" actId="404"/>
          <ac:spMkLst>
            <pc:docMk/>
            <pc:sldMk cId="3468949460" sldId="329"/>
            <ac:spMk id="6" creationId="{3657AAD3-8E21-4077-80DD-CA1B80FF8C01}"/>
          </ac:spMkLst>
        </pc:spChg>
      </pc:sldChg>
      <pc:sldChg chg="addSp delSp modSp add mod">
        <pc:chgData name="John Yetter" userId="1636320acefccc58" providerId="LiveId" clId="{DE496A84-585C-4C26-ACF3-26E5AA300B37}" dt="2020-07-16T14:16:37.950" v="5227" actId="404"/>
        <pc:sldMkLst>
          <pc:docMk/>
          <pc:sldMk cId="1903339324" sldId="330"/>
        </pc:sldMkLst>
        <pc:spChg chg="mod">
          <ac:chgData name="John Yetter" userId="1636320acefccc58" providerId="LiveId" clId="{DE496A84-585C-4C26-ACF3-26E5AA300B37}" dt="2020-07-15T17:51:56.605" v="4023" actId="207"/>
          <ac:spMkLst>
            <pc:docMk/>
            <pc:sldMk cId="1903339324" sldId="330"/>
            <ac:spMk id="2" creationId="{5B38BCBA-E459-4D14-BA91-E73B1FF7C47C}"/>
          </ac:spMkLst>
        </pc:spChg>
        <pc:spChg chg="del mod">
          <ac:chgData name="John Yetter" userId="1636320acefccc58" providerId="LiveId" clId="{DE496A84-585C-4C26-ACF3-26E5AA300B37}" dt="2020-07-14T21:35:06.948" v="1705" actId="478"/>
          <ac:spMkLst>
            <pc:docMk/>
            <pc:sldMk cId="1903339324" sldId="330"/>
            <ac:spMk id="4" creationId="{B4726D0C-8F5F-4543-A336-AEB0CBD22146}"/>
          </ac:spMkLst>
        </pc:spChg>
        <pc:spChg chg="add mod">
          <ac:chgData name="John Yetter" userId="1636320acefccc58" providerId="LiveId" clId="{DE496A84-585C-4C26-ACF3-26E5AA300B37}" dt="2020-07-16T14:16:37.950" v="5227" actId="404"/>
          <ac:spMkLst>
            <pc:docMk/>
            <pc:sldMk cId="1903339324" sldId="330"/>
            <ac:spMk id="6" creationId="{FC1469A1-66B2-4545-B3BF-48F9902CA5A3}"/>
          </ac:spMkLst>
        </pc:spChg>
      </pc:sldChg>
      <pc:sldChg chg="addSp delSp modSp add mod">
        <pc:chgData name="John Yetter" userId="1636320acefccc58" providerId="LiveId" clId="{DE496A84-585C-4C26-ACF3-26E5AA300B37}" dt="2020-07-16T14:16:51.565" v="5230" actId="14100"/>
        <pc:sldMkLst>
          <pc:docMk/>
          <pc:sldMk cId="334899831" sldId="331"/>
        </pc:sldMkLst>
        <pc:spChg chg="del">
          <ac:chgData name="John Yetter" userId="1636320acefccc58" providerId="LiveId" clId="{DE496A84-585C-4C26-ACF3-26E5AA300B37}" dt="2020-07-15T17:14:17.847" v="3051" actId="478"/>
          <ac:spMkLst>
            <pc:docMk/>
            <pc:sldMk cId="334899831" sldId="331"/>
            <ac:spMk id="2" creationId="{5B38BCBA-E459-4D14-BA91-E73B1FF7C47C}"/>
          </ac:spMkLst>
        </pc:spChg>
        <pc:spChg chg="del mod">
          <ac:chgData name="John Yetter" userId="1636320acefccc58" providerId="LiveId" clId="{DE496A84-585C-4C26-ACF3-26E5AA300B37}" dt="2020-07-14T21:35:41.725" v="1720" actId="478"/>
          <ac:spMkLst>
            <pc:docMk/>
            <pc:sldMk cId="334899831" sldId="331"/>
            <ac:spMk id="4" creationId="{B4726D0C-8F5F-4543-A336-AEB0CBD22146}"/>
          </ac:spMkLst>
        </pc:spChg>
        <pc:spChg chg="mod">
          <ac:chgData name="John Yetter" userId="1636320acefccc58" providerId="LiveId" clId="{DE496A84-585C-4C26-ACF3-26E5AA300B37}" dt="2020-07-15T17:12:29.717" v="3030" actId="1076"/>
          <ac:spMkLst>
            <pc:docMk/>
            <pc:sldMk cId="334899831" sldId="331"/>
            <ac:spMk id="5" creationId="{C7D80B32-53D1-4799-BE0D-FEA1970E4138}"/>
          </ac:spMkLst>
        </pc:spChg>
        <pc:spChg chg="del">
          <ac:chgData name="John Yetter" userId="1636320acefccc58" providerId="LiveId" clId="{DE496A84-585C-4C26-ACF3-26E5AA300B37}" dt="2020-07-15T17:11:27.925" v="3004" actId="478"/>
          <ac:spMkLst>
            <pc:docMk/>
            <pc:sldMk cId="334899831" sldId="331"/>
            <ac:spMk id="6" creationId="{613632F1-0077-449E-9737-11B79304B738}"/>
          </ac:spMkLst>
        </pc:spChg>
        <pc:spChg chg="add mod">
          <ac:chgData name="John Yetter" userId="1636320acefccc58" providerId="LiveId" clId="{DE496A84-585C-4C26-ACF3-26E5AA300B37}" dt="2020-07-16T14:16:51.565" v="5230" actId="14100"/>
          <ac:spMkLst>
            <pc:docMk/>
            <pc:sldMk cId="334899831" sldId="331"/>
            <ac:spMk id="7" creationId="{C5148B96-6994-49F4-BFFB-533F88C8E881}"/>
          </ac:spMkLst>
        </pc:spChg>
        <pc:spChg chg="add mod">
          <ac:chgData name="John Yetter" userId="1636320acefccc58" providerId="LiveId" clId="{DE496A84-585C-4C26-ACF3-26E5AA300B37}" dt="2020-07-16T14:12:17.421" v="5155" actId="1076"/>
          <ac:spMkLst>
            <pc:docMk/>
            <pc:sldMk cId="334899831" sldId="331"/>
            <ac:spMk id="8" creationId="{AFCC23F3-32D7-4CE1-B54E-1C602516EE6D}"/>
          </ac:spMkLst>
        </pc:spChg>
      </pc:sldChg>
      <pc:sldChg chg="addSp delSp modSp add del mod">
        <pc:chgData name="John Yetter" userId="1636320acefccc58" providerId="LiveId" clId="{DE496A84-585C-4C26-ACF3-26E5AA300B37}" dt="2020-07-15T17:17:42.620" v="3186" actId="47"/>
        <pc:sldMkLst>
          <pc:docMk/>
          <pc:sldMk cId="3682110111" sldId="332"/>
        </pc:sldMkLst>
        <pc:spChg chg="del mod">
          <ac:chgData name="John Yetter" userId="1636320acefccc58" providerId="LiveId" clId="{DE496A84-585C-4C26-ACF3-26E5AA300B37}" dt="2020-07-14T21:35:50.472" v="1731" actId="478"/>
          <ac:spMkLst>
            <pc:docMk/>
            <pc:sldMk cId="3682110111" sldId="332"/>
            <ac:spMk id="4" creationId="{B4726D0C-8F5F-4543-A336-AEB0CBD22146}"/>
          </ac:spMkLst>
        </pc:spChg>
        <pc:spChg chg="del">
          <ac:chgData name="John Yetter" userId="1636320acefccc58" providerId="LiveId" clId="{DE496A84-585C-4C26-ACF3-26E5AA300B37}" dt="2020-07-15T17:14:28.874" v="3052" actId="21"/>
          <ac:spMkLst>
            <pc:docMk/>
            <pc:sldMk cId="3682110111" sldId="332"/>
            <ac:spMk id="5" creationId="{535E1561-AFAF-4F4D-8E40-513F916068D9}"/>
          </ac:spMkLst>
        </pc:spChg>
        <pc:spChg chg="add mod">
          <ac:chgData name="John Yetter" userId="1636320acefccc58" providerId="LiveId" clId="{DE496A84-585C-4C26-ACF3-26E5AA300B37}" dt="2020-07-14T21:35:47.884" v="1730" actId="20577"/>
          <ac:spMkLst>
            <pc:docMk/>
            <pc:sldMk cId="3682110111" sldId="332"/>
            <ac:spMk id="6" creationId="{D0FB253C-807C-492E-8A6C-37B972549E13}"/>
          </ac:spMkLst>
        </pc:spChg>
      </pc:sldChg>
      <pc:sldChg chg="addSp delSp modSp add mod">
        <pc:chgData name="John Yetter" userId="1636320acefccc58" providerId="LiveId" clId="{DE496A84-585C-4C26-ACF3-26E5AA300B37}" dt="2020-07-16T14:14:18.599" v="5188" actId="404"/>
        <pc:sldMkLst>
          <pc:docMk/>
          <pc:sldMk cId="37870201" sldId="333"/>
        </pc:sldMkLst>
        <pc:spChg chg="mod">
          <ac:chgData name="John Yetter" userId="1636320acefccc58" providerId="LiveId" clId="{DE496A84-585C-4C26-ACF3-26E5AA300B37}" dt="2020-07-15T18:24:56.955" v="4451" actId="1076"/>
          <ac:spMkLst>
            <pc:docMk/>
            <pc:sldMk cId="37870201" sldId="333"/>
            <ac:spMk id="2" creationId="{5B38BCBA-E459-4D14-BA91-E73B1FF7C47C}"/>
          </ac:spMkLst>
        </pc:spChg>
        <pc:spChg chg="del mod">
          <ac:chgData name="John Yetter" userId="1636320acefccc58" providerId="LiveId" clId="{DE496A84-585C-4C26-ACF3-26E5AA300B37}" dt="2020-07-14T21:32:21.661" v="1482" actId="478"/>
          <ac:spMkLst>
            <pc:docMk/>
            <pc:sldMk cId="37870201" sldId="333"/>
            <ac:spMk id="4" creationId="{B4726D0C-8F5F-4543-A336-AEB0CBD22146}"/>
          </ac:spMkLst>
        </pc:spChg>
        <pc:spChg chg="add mod">
          <ac:chgData name="John Yetter" userId="1636320acefccc58" providerId="LiveId" clId="{DE496A84-585C-4C26-ACF3-26E5AA300B37}" dt="2020-07-16T14:14:18.599" v="5188" actId="404"/>
          <ac:spMkLst>
            <pc:docMk/>
            <pc:sldMk cId="37870201" sldId="333"/>
            <ac:spMk id="5" creationId="{CFD93BA0-9113-4A7E-8210-3B7ABEC9CD26}"/>
          </ac:spMkLst>
        </pc:spChg>
        <pc:picChg chg="add del mod">
          <ac:chgData name="John Yetter" userId="1636320acefccc58" providerId="LiveId" clId="{DE496A84-585C-4C26-ACF3-26E5AA300B37}" dt="2020-07-15T18:25:30.484" v="4453" actId="931"/>
          <ac:picMkLst>
            <pc:docMk/>
            <pc:sldMk cId="37870201" sldId="333"/>
            <ac:picMk id="4" creationId="{7B5AE8FC-C1FA-4568-8D36-3FC6A72950F4}"/>
          </ac:picMkLst>
        </pc:picChg>
        <pc:picChg chg="add mod">
          <ac:chgData name="John Yetter" userId="1636320acefccc58" providerId="LiveId" clId="{DE496A84-585C-4C26-ACF3-26E5AA300B37}" dt="2020-07-15T18:27:34.050" v="4463" actId="1076"/>
          <ac:picMkLst>
            <pc:docMk/>
            <pc:sldMk cId="37870201" sldId="333"/>
            <ac:picMk id="7" creationId="{6253A8AE-55F0-4139-9A22-7CF29A0A5721}"/>
          </ac:picMkLst>
        </pc:picChg>
      </pc:sldChg>
      <pc:sldChg chg="addSp delSp modSp add del mod">
        <pc:chgData name="John Yetter" userId="1636320acefccc58" providerId="LiveId" clId="{DE496A84-585C-4C26-ACF3-26E5AA300B37}" dt="2020-07-14T21:35:34.224" v="1711" actId="47"/>
        <pc:sldMkLst>
          <pc:docMk/>
          <pc:sldMk cId="2153841086" sldId="334"/>
        </pc:sldMkLst>
        <pc:spChg chg="mod">
          <ac:chgData name="John Yetter" userId="1636320acefccc58" providerId="LiveId" clId="{DE496A84-585C-4C26-ACF3-26E5AA300B37}" dt="2020-07-14T19:59:50.362" v="1302" actId="12788"/>
          <ac:spMkLst>
            <pc:docMk/>
            <pc:sldMk cId="2153841086" sldId="334"/>
            <ac:spMk id="2" creationId="{5B38BCBA-E459-4D14-BA91-E73B1FF7C47C}"/>
          </ac:spMkLst>
        </pc:spChg>
        <pc:spChg chg="mod">
          <ac:chgData name="John Yetter" userId="1636320acefccc58" providerId="LiveId" clId="{DE496A84-585C-4C26-ACF3-26E5AA300B37}" dt="2020-07-14T21:29:28.196" v="1340" actId="1076"/>
          <ac:spMkLst>
            <pc:docMk/>
            <pc:sldMk cId="2153841086" sldId="334"/>
            <ac:spMk id="4" creationId="{B4726D0C-8F5F-4543-A336-AEB0CBD22146}"/>
          </ac:spMkLst>
        </pc:spChg>
        <pc:spChg chg="add mod">
          <ac:chgData name="John Yetter" userId="1636320acefccc58" providerId="LiveId" clId="{DE496A84-585C-4C26-ACF3-26E5AA300B37}" dt="2020-07-14T21:30:33.655" v="1368"/>
          <ac:spMkLst>
            <pc:docMk/>
            <pc:sldMk cId="2153841086" sldId="334"/>
            <ac:spMk id="6" creationId="{9F4356CC-9A55-429D-8AF6-B10048CADB73}"/>
          </ac:spMkLst>
        </pc:spChg>
        <pc:picChg chg="del">
          <ac:chgData name="John Yetter" userId="1636320acefccc58" providerId="LiveId" clId="{DE496A84-585C-4C26-ACF3-26E5AA300B37}" dt="2020-07-14T19:58:58.824" v="1217" actId="478"/>
          <ac:picMkLst>
            <pc:docMk/>
            <pc:sldMk cId="2153841086" sldId="334"/>
            <ac:picMk id="5" creationId="{A07AF864-358B-4F17-AA35-37714335BA05}"/>
          </ac:picMkLst>
        </pc:picChg>
      </pc:sldChg>
      <pc:sldChg chg="addSp delSp modSp add mod">
        <pc:chgData name="John Yetter" userId="1636320acefccc58" providerId="LiveId" clId="{DE496A84-585C-4C26-ACF3-26E5AA300B37}" dt="2020-07-16T14:17:15.191" v="5237" actId="404"/>
        <pc:sldMkLst>
          <pc:docMk/>
          <pc:sldMk cId="3897863969" sldId="334"/>
        </pc:sldMkLst>
        <pc:spChg chg="del">
          <ac:chgData name="John Yetter" userId="1636320acefccc58" providerId="LiveId" clId="{DE496A84-585C-4C26-ACF3-26E5AA300B37}" dt="2020-07-14T21:36:35.620" v="1759" actId="478"/>
          <ac:spMkLst>
            <pc:docMk/>
            <pc:sldMk cId="3897863969" sldId="334"/>
            <ac:spMk id="2" creationId="{5B38BCBA-E459-4D14-BA91-E73B1FF7C47C}"/>
          </ac:spMkLst>
        </pc:spChg>
        <pc:spChg chg="del">
          <ac:chgData name="John Yetter" userId="1636320acefccc58" providerId="LiveId" clId="{DE496A84-585C-4C26-ACF3-26E5AA300B37}" dt="2020-07-14T21:36:31.260" v="1756" actId="478"/>
          <ac:spMkLst>
            <pc:docMk/>
            <pc:sldMk cId="3897863969" sldId="334"/>
            <ac:spMk id="4" creationId="{B4726D0C-8F5F-4543-A336-AEB0CBD22146}"/>
          </ac:spMkLst>
        </pc:spChg>
        <pc:spChg chg="del">
          <ac:chgData name="John Yetter" userId="1636320acefccc58" providerId="LiveId" clId="{DE496A84-585C-4C26-ACF3-26E5AA300B37}" dt="2020-07-14T21:36:32.318" v="1757" actId="478"/>
          <ac:spMkLst>
            <pc:docMk/>
            <pc:sldMk cId="3897863969" sldId="334"/>
            <ac:spMk id="5" creationId="{1F03AD4B-3F6E-4145-BE19-1E6C74FEB544}"/>
          </ac:spMkLst>
        </pc:spChg>
        <pc:spChg chg="del">
          <ac:chgData name="John Yetter" userId="1636320acefccc58" providerId="LiveId" clId="{DE496A84-585C-4C26-ACF3-26E5AA300B37}" dt="2020-07-14T21:36:34.116" v="1758" actId="478"/>
          <ac:spMkLst>
            <pc:docMk/>
            <pc:sldMk cId="3897863969" sldId="334"/>
            <ac:spMk id="6" creationId="{8CDDA225-8773-4591-B57C-04C889BEA1A2}"/>
          </ac:spMkLst>
        </pc:spChg>
        <pc:spChg chg="mod">
          <ac:chgData name="John Yetter" userId="1636320acefccc58" providerId="LiveId" clId="{DE496A84-585C-4C26-ACF3-26E5AA300B37}" dt="2020-07-16T14:17:15.191" v="5237" actId="404"/>
          <ac:spMkLst>
            <pc:docMk/>
            <pc:sldMk cId="3897863969" sldId="334"/>
            <ac:spMk id="7" creationId="{ADAB739C-C963-40BA-94E2-E3174033502A}"/>
          </ac:spMkLst>
        </pc:spChg>
        <pc:graphicFrameChg chg="add mod modGraphic">
          <ac:chgData name="John Yetter" userId="1636320acefccc58" providerId="LiveId" clId="{DE496A84-585C-4C26-ACF3-26E5AA300B37}" dt="2020-07-15T18:40:43.117" v="4958" actId="122"/>
          <ac:graphicFrameMkLst>
            <pc:docMk/>
            <pc:sldMk cId="3897863969" sldId="334"/>
            <ac:graphicFrameMk id="3" creationId="{865BA1A5-B7CA-4EA2-A833-CC4DD5C2032C}"/>
          </ac:graphicFrameMkLst>
        </pc:graphicFrameChg>
      </pc:sldChg>
      <pc:sldChg chg="delSp modSp add mod">
        <pc:chgData name="John Yetter" userId="1636320acefccc58" providerId="LiveId" clId="{DE496A84-585C-4C26-ACF3-26E5AA300B37}" dt="2020-07-16T14:16:54.462" v="5231" actId="404"/>
        <pc:sldMkLst>
          <pc:docMk/>
          <pc:sldMk cId="3181990727" sldId="335"/>
        </pc:sldMkLst>
        <pc:spChg chg="mod">
          <ac:chgData name="John Yetter" userId="1636320acefccc58" providerId="LiveId" clId="{DE496A84-585C-4C26-ACF3-26E5AA300B37}" dt="2020-07-15T18:38:56.595" v="4946" actId="1076"/>
          <ac:spMkLst>
            <pc:docMk/>
            <pc:sldMk cId="3181990727" sldId="335"/>
            <ac:spMk id="2" creationId="{5B38BCBA-E459-4D14-BA91-E73B1FF7C47C}"/>
          </ac:spMkLst>
        </pc:spChg>
        <pc:spChg chg="del">
          <ac:chgData name="John Yetter" userId="1636320acefccc58" providerId="LiveId" clId="{DE496A84-585C-4C26-ACF3-26E5AA300B37}" dt="2020-07-15T17:11:59.232" v="3026" actId="478"/>
          <ac:spMkLst>
            <pc:docMk/>
            <pc:sldMk cId="3181990727" sldId="335"/>
            <ac:spMk id="5" creationId="{C7D80B32-53D1-4799-BE0D-FEA1970E4138}"/>
          </ac:spMkLst>
        </pc:spChg>
        <pc:spChg chg="mod">
          <ac:chgData name="John Yetter" userId="1636320acefccc58" providerId="LiveId" clId="{DE496A84-585C-4C26-ACF3-26E5AA300B37}" dt="2020-07-15T17:12:24.324" v="3029" actId="1076"/>
          <ac:spMkLst>
            <pc:docMk/>
            <pc:sldMk cId="3181990727" sldId="335"/>
            <ac:spMk id="6" creationId="{613632F1-0077-449E-9737-11B79304B738}"/>
          </ac:spMkLst>
        </pc:spChg>
        <pc:spChg chg="mod">
          <ac:chgData name="John Yetter" userId="1636320acefccc58" providerId="LiveId" clId="{DE496A84-585C-4C26-ACF3-26E5AA300B37}" dt="2020-07-16T14:16:54.462" v="5231" actId="404"/>
          <ac:spMkLst>
            <pc:docMk/>
            <pc:sldMk cId="3181990727" sldId="335"/>
            <ac:spMk id="7" creationId="{C5148B96-6994-49F4-BFFB-533F88C8E881}"/>
          </ac:spMkLst>
        </pc:spChg>
      </pc:sldChg>
      <pc:sldChg chg="addSp delSp modSp add mod ord">
        <pc:chgData name="John Yetter" userId="1636320acefccc58" providerId="LiveId" clId="{DE496A84-585C-4C26-ACF3-26E5AA300B37}" dt="2020-07-16T14:17:06.982" v="5235" actId="404"/>
        <pc:sldMkLst>
          <pc:docMk/>
          <pc:sldMk cId="1433476664" sldId="336"/>
        </pc:sldMkLst>
        <pc:spChg chg="del">
          <ac:chgData name="John Yetter" userId="1636320acefccc58" providerId="LiveId" clId="{DE496A84-585C-4C26-ACF3-26E5AA300B37}" dt="2020-07-15T17:19:20.588" v="3188" actId="478"/>
          <ac:spMkLst>
            <pc:docMk/>
            <pc:sldMk cId="1433476664" sldId="336"/>
            <ac:spMk id="5" creationId="{36968EE3-101B-47F7-987D-877390063256}"/>
          </ac:spMkLst>
        </pc:spChg>
        <pc:spChg chg="mod">
          <ac:chgData name="John Yetter" userId="1636320acefccc58" providerId="LiveId" clId="{DE496A84-585C-4C26-ACF3-26E5AA300B37}" dt="2020-07-16T14:17:06.982" v="5235" actId="404"/>
          <ac:spMkLst>
            <pc:docMk/>
            <pc:sldMk cId="1433476664" sldId="336"/>
            <ac:spMk id="26" creationId="{BB1A99CE-D71D-4837-885C-49E45DE054DF}"/>
          </ac:spMkLst>
        </pc:spChg>
        <pc:graphicFrameChg chg="add mod modGraphic">
          <ac:chgData name="John Yetter" userId="1636320acefccc58" providerId="LiveId" clId="{DE496A84-585C-4C26-ACF3-26E5AA300B37}" dt="2020-07-15T17:25:36.446" v="3572"/>
          <ac:graphicFrameMkLst>
            <pc:docMk/>
            <pc:sldMk cId="1433476664" sldId="336"/>
            <ac:graphicFrameMk id="2" creationId="{2216F569-EF92-419E-87EC-EDC7A69DC4FE}"/>
          </ac:graphicFrameMkLst>
        </pc:graphicFrameChg>
      </pc:sldChg>
      <pc:sldChg chg="addSp delSp modSp add mod">
        <pc:chgData name="John Yetter" userId="1636320acefccc58" providerId="LiveId" clId="{DE496A84-585C-4C26-ACF3-26E5AA300B37}" dt="2020-07-16T14:17:10.655" v="5236" actId="404"/>
        <pc:sldMkLst>
          <pc:docMk/>
          <pc:sldMk cId="1811980473" sldId="337"/>
        </pc:sldMkLst>
        <pc:spChg chg="del">
          <ac:chgData name="John Yetter" userId="1636320acefccc58" providerId="LiveId" clId="{DE496A84-585C-4C26-ACF3-26E5AA300B37}" dt="2020-07-15T17:26:09.168" v="3574" actId="478"/>
          <ac:spMkLst>
            <pc:docMk/>
            <pc:sldMk cId="1811980473" sldId="337"/>
            <ac:spMk id="5" creationId="{36968EE3-101B-47F7-987D-877390063256}"/>
          </ac:spMkLst>
        </pc:spChg>
        <pc:spChg chg="mod">
          <ac:chgData name="John Yetter" userId="1636320acefccc58" providerId="LiveId" clId="{DE496A84-585C-4C26-ACF3-26E5AA300B37}" dt="2020-07-16T14:17:10.655" v="5236" actId="404"/>
          <ac:spMkLst>
            <pc:docMk/>
            <pc:sldMk cId="1811980473" sldId="337"/>
            <ac:spMk id="26" creationId="{BB1A99CE-D71D-4837-885C-49E45DE054DF}"/>
          </ac:spMkLst>
        </pc:spChg>
        <pc:graphicFrameChg chg="add mod modGraphic">
          <ac:chgData name="John Yetter" userId="1636320acefccc58" providerId="LiveId" clId="{DE496A84-585C-4C26-ACF3-26E5AA300B37}" dt="2020-07-15T18:40:22.608" v="4956" actId="692"/>
          <ac:graphicFrameMkLst>
            <pc:docMk/>
            <pc:sldMk cId="1811980473" sldId="337"/>
            <ac:graphicFrameMk id="2" creationId="{6207DA0F-7E9A-4F50-9D5F-78189EF0EB3B}"/>
          </ac:graphicFrameMkLst>
        </pc:graphicFrameChg>
      </pc:sldChg>
    </pc:docChg>
  </pc:docChgLst>
  <pc:docChgLst>
    <pc:chgData name="John Yetter" userId="1636320acefccc58" providerId="LiveId" clId="{D68C1CAF-ADFF-4ED1-8128-E9D7AE8A7EF3}"/>
    <pc:docChg chg="undo custSel addSld delSld modSld sldOrd">
      <pc:chgData name="John Yetter" userId="1636320acefccc58" providerId="LiveId" clId="{D68C1CAF-ADFF-4ED1-8128-E9D7AE8A7EF3}" dt="2020-09-04T00:56:27.518" v="85" actId="20577"/>
      <pc:docMkLst>
        <pc:docMk/>
      </pc:docMkLst>
      <pc:sldChg chg="del">
        <pc:chgData name="John Yetter" userId="1636320acefccc58" providerId="LiveId" clId="{D68C1CAF-ADFF-4ED1-8128-E9D7AE8A7EF3}" dt="2020-09-03T22:50:41.744" v="2" actId="47"/>
        <pc:sldMkLst>
          <pc:docMk/>
          <pc:sldMk cId="1636417575" sldId="261"/>
        </pc:sldMkLst>
      </pc:sldChg>
      <pc:sldChg chg="ord">
        <pc:chgData name="John Yetter" userId="1636320acefccc58" providerId="LiveId" clId="{D68C1CAF-ADFF-4ED1-8128-E9D7AE8A7EF3}" dt="2020-09-03T22:50:44.986" v="4"/>
        <pc:sldMkLst>
          <pc:docMk/>
          <pc:sldMk cId="2229748977" sldId="263"/>
        </pc:sldMkLst>
      </pc:sldChg>
      <pc:sldChg chg="ord">
        <pc:chgData name="John Yetter" userId="1636320acefccc58" providerId="LiveId" clId="{D68C1CAF-ADFF-4ED1-8128-E9D7AE8A7EF3}" dt="2020-09-03T22:52:21.310" v="8"/>
        <pc:sldMkLst>
          <pc:docMk/>
          <pc:sldMk cId="2900961335" sldId="276"/>
        </pc:sldMkLst>
      </pc:sldChg>
      <pc:sldChg chg="ord">
        <pc:chgData name="John Yetter" userId="1636320acefccc58" providerId="LiveId" clId="{D68C1CAF-ADFF-4ED1-8128-E9D7AE8A7EF3}" dt="2020-09-03T22:51:38.781" v="6"/>
        <pc:sldMkLst>
          <pc:docMk/>
          <pc:sldMk cId="2655362545" sldId="309"/>
        </pc:sldMkLst>
      </pc:sldChg>
      <pc:sldChg chg="modSp mod">
        <pc:chgData name="John Yetter" userId="1636320acefccc58" providerId="LiveId" clId="{D68C1CAF-ADFF-4ED1-8128-E9D7AE8A7EF3}" dt="2020-09-03T23:03:01.397" v="11" actId="403"/>
        <pc:sldMkLst>
          <pc:docMk/>
          <pc:sldMk cId="2978616439" sldId="310"/>
        </pc:sldMkLst>
        <pc:spChg chg="mod">
          <ac:chgData name="John Yetter" userId="1636320acefccc58" providerId="LiveId" clId="{D68C1CAF-ADFF-4ED1-8128-E9D7AE8A7EF3}" dt="2020-09-03T23:03:01.397" v="11" actId="403"/>
          <ac:spMkLst>
            <pc:docMk/>
            <pc:sldMk cId="2978616439" sldId="310"/>
            <ac:spMk id="5" creationId="{671E5A0F-900D-4777-8607-FD6B855B3428}"/>
          </ac:spMkLst>
        </pc:spChg>
      </pc:sldChg>
      <pc:sldChg chg="addSp modSp mod">
        <pc:chgData name="John Yetter" userId="1636320acefccc58" providerId="LiveId" clId="{D68C1CAF-ADFF-4ED1-8128-E9D7AE8A7EF3}" dt="2020-09-04T00:52:30.954" v="74" actId="1076"/>
        <pc:sldMkLst>
          <pc:docMk/>
          <pc:sldMk cId="4065952678" sldId="323"/>
        </pc:sldMkLst>
        <pc:spChg chg="mod">
          <ac:chgData name="John Yetter" userId="1636320acefccc58" providerId="LiveId" clId="{D68C1CAF-ADFF-4ED1-8128-E9D7AE8A7EF3}" dt="2020-09-04T00:52:30.954" v="74" actId="1076"/>
          <ac:spMkLst>
            <pc:docMk/>
            <pc:sldMk cId="4065952678" sldId="323"/>
            <ac:spMk id="2" creationId="{5B38BCBA-E459-4D14-BA91-E73B1FF7C47C}"/>
          </ac:spMkLst>
        </pc:spChg>
        <pc:spChg chg="add mod">
          <ac:chgData name="John Yetter" userId="1636320acefccc58" providerId="LiveId" clId="{D68C1CAF-ADFF-4ED1-8128-E9D7AE8A7EF3}" dt="2020-09-04T00:51:37.442" v="15" actId="1076"/>
          <ac:spMkLst>
            <pc:docMk/>
            <pc:sldMk cId="4065952678" sldId="323"/>
            <ac:spMk id="3" creationId="{5355BACD-47B0-484E-9394-B6832992E9EA}"/>
          </ac:spMkLst>
        </pc:spChg>
      </pc:sldChg>
      <pc:sldChg chg="del">
        <pc:chgData name="John Yetter" userId="1636320acefccc58" providerId="LiveId" clId="{D68C1CAF-ADFF-4ED1-8128-E9D7AE8A7EF3}" dt="2020-09-04T00:52:33.280" v="75" actId="47"/>
        <pc:sldMkLst>
          <pc:docMk/>
          <pc:sldMk cId="3214891802" sldId="324"/>
        </pc:sldMkLst>
      </pc:sldChg>
      <pc:sldChg chg="addSp delSp modSp mod ord">
        <pc:chgData name="John Yetter" userId="1636320acefccc58" providerId="LiveId" clId="{D68C1CAF-ADFF-4ED1-8128-E9D7AE8A7EF3}" dt="2020-09-04T00:56:27.518" v="85" actId="20577"/>
        <pc:sldMkLst>
          <pc:docMk/>
          <pc:sldMk cId="3679188450" sldId="326"/>
        </pc:sldMkLst>
        <pc:spChg chg="mod">
          <ac:chgData name="John Yetter" userId="1636320acefccc58" providerId="LiveId" clId="{D68C1CAF-ADFF-4ED1-8128-E9D7AE8A7EF3}" dt="2020-09-04T00:56:27.518" v="85" actId="20577"/>
          <ac:spMkLst>
            <pc:docMk/>
            <pc:sldMk cId="3679188450" sldId="326"/>
            <ac:spMk id="2" creationId="{5B38BCBA-E459-4D14-BA91-E73B1FF7C47C}"/>
          </ac:spMkLst>
        </pc:spChg>
        <pc:spChg chg="add del">
          <ac:chgData name="John Yetter" userId="1636320acefccc58" providerId="LiveId" clId="{D68C1CAF-ADFF-4ED1-8128-E9D7AE8A7EF3}" dt="2020-09-04T00:56:25.062" v="83" actId="22"/>
          <ac:spMkLst>
            <pc:docMk/>
            <pc:sldMk cId="3679188450" sldId="326"/>
            <ac:spMk id="3" creationId="{BFB34560-C79A-46CB-9FD3-42C7137FED7B}"/>
          </ac:spMkLst>
        </pc:spChg>
      </pc:sldChg>
      <pc:sldChg chg="modSp mod">
        <pc:chgData name="John Yetter" userId="1636320acefccc58" providerId="LiveId" clId="{D68C1CAF-ADFF-4ED1-8128-E9D7AE8A7EF3}" dt="2020-09-04T00:56:12.214" v="80" actId="6549"/>
        <pc:sldMkLst>
          <pc:docMk/>
          <pc:sldMk cId="2374493050" sldId="327"/>
        </pc:sldMkLst>
        <pc:spChg chg="mod">
          <ac:chgData name="John Yetter" userId="1636320acefccc58" providerId="LiveId" clId="{D68C1CAF-ADFF-4ED1-8128-E9D7AE8A7EF3}" dt="2020-09-04T00:56:12.214" v="80" actId="6549"/>
          <ac:spMkLst>
            <pc:docMk/>
            <pc:sldMk cId="2374493050" sldId="327"/>
            <ac:spMk id="2" creationId="{5B38BCBA-E459-4D14-BA91-E73B1FF7C47C}"/>
          </ac:spMkLst>
        </pc:spChg>
      </pc:sldChg>
      <pc:sldChg chg="ord">
        <pc:chgData name="John Yetter" userId="1636320acefccc58" providerId="LiveId" clId="{D68C1CAF-ADFF-4ED1-8128-E9D7AE8A7EF3}" dt="2020-09-03T23:11:21.125" v="13"/>
        <pc:sldMkLst>
          <pc:docMk/>
          <pc:sldMk cId="37870201" sldId="333"/>
        </pc:sldMkLst>
      </pc:sldChg>
      <pc:sldChg chg="new del">
        <pc:chgData name="John Yetter" userId="1636320acefccc58" providerId="LiveId" clId="{D68C1CAF-ADFF-4ED1-8128-E9D7AE8A7EF3}" dt="2020-09-03T22:47:02.840" v="1" actId="680"/>
        <pc:sldMkLst>
          <pc:docMk/>
          <pc:sldMk cId="1804770990" sldId="338"/>
        </pc:sldMkLst>
      </pc:sldChg>
    </pc:docChg>
  </pc:docChgLst>
  <pc:docChgLst>
    <pc:chgData name="John Yetter" userId="1636320acefccc58" providerId="LiveId" clId="{DDA67C97-9FD1-4CDD-87A3-34C8BC44283F}"/>
    <pc:docChg chg="undo redo custSel addSld delSld modSld sldOrd">
      <pc:chgData name="John Yetter" userId="1636320acefccc58" providerId="LiveId" clId="{DDA67C97-9FD1-4CDD-87A3-34C8BC44283F}" dt="2020-07-10T15:19:51.674" v="6154" actId="20577"/>
      <pc:docMkLst>
        <pc:docMk/>
      </pc:docMkLst>
      <pc:sldChg chg="modSp mod">
        <pc:chgData name="John Yetter" userId="1636320acefccc58" providerId="LiveId" clId="{DDA67C97-9FD1-4CDD-87A3-34C8BC44283F}" dt="2020-07-09T16:03:59.859" v="1946" actId="20577"/>
        <pc:sldMkLst>
          <pc:docMk/>
          <pc:sldMk cId="2834985628" sldId="258"/>
        </pc:sldMkLst>
        <pc:spChg chg="mod">
          <ac:chgData name="John Yetter" userId="1636320acefccc58" providerId="LiveId" clId="{DDA67C97-9FD1-4CDD-87A3-34C8BC44283F}" dt="2020-07-09T16:03:59.859" v="1946" actId="20577"/>
          <ac:spMkLst>
            <pc:docMk/>
            <pc:sldMk cId="2834985628" sldId="258"/>
            <ac:spMk id="2" creationId="{5B38BCBA-E459-4D14-BA91-E73B1FF7C47C}"/>
          </ac:spMkLst>
        </pc:spChg>
      </pc:sldChg>
      <pc:sldChg chg="addSp delSp modSp mod">
        <pc:chgData name="John Yetter" userId="1636320acefccc58" providerId="LiveId" clId="{DDA67C97-9FD1-4CDD-87A3-34C8BC44283F}" dt="2020-07-09T15:07:14.923" v="677" actId="478"/>
        <pc:sldMkLst>
          <pc:docMk/>
          <pc:sldMk cId="457383560" sldId="259"/>
        </pc:sldMkLst>
        <pc:spChg chg="del">
          <ac:chgData name="John Yetter" userId="1636320acefccc58" providerId="LiveId" clId="{DDA67C97-9FD1-4CDD-87A3-34C8BC44283F}" dt="2020-07-09T15:03:39.190" v="653" actId="478"/>
          <ac:spMkLst>
            <pc:docMk/>
            <pc:sldMk cId="457383560" sldId="259"/>
            <ac:spMk id="2" creationId="{5B38BCBA-E459-4D14-BA91-E73B1FF7C47C}"/>
          </ac:spMkLst>
        </pc:spChg>
        <pc:spChg chg="add mod">
          <ac:chgData name="John Yetter" userId="1636320acefccc58" providerId="LiveId" clId="{DDA67C97-9FD1-4CDD-87A3-34C8BC44283F}" dt="2020-07-09T15:05:07.177" v="667" actId="207"/>
          <ac:spMkLst>
            <pc:docMk/>
            <pc:sldMk cId="457383560" sldId="259"/>
            <ac:spMk id="5" creationId="{60466AC9-1A8F-473A-BC97-C371BC0E4B88}"/>
          </ac:spMkLst>
        </pc:spChg>
        <pc:spChg chg="add mod">
          <ac:chgData name="John Yetter" userId="1636320acefccc58" providerId="LiveId" clId="{DDA67C97-9FD1-4CDD-87A3-34C8BC44283F}" dt="2020-07-09T15:04:51.747" v="665" actId="207"/>
          <ac:spMkLst>
            <pc:docMk/>
            <pc:sldMk cId="457383560" sldId="259"/>
            <ac:spMk id="6" creationId="{D5F12708-BCD5-475E-A92D-9386B3949473}"/>
          </ac:spMkLst>
        </pc:spChg>
        <pc:picChg chg="add del mod">
          <ac:chgData name="John Yetter" userId="1636320acefccc58" providerId="LiveId" clId="{DDA67C97-9FD1-4CDD-87A3-34C8BC44283F}" dt="2020-07-09T15:07:14.923" v="677" actId="478"/>
          <ac:picMkLst>
            <pc:docMk/>
            <pc:sldMk cId="457383560" sldId="259"/>
            <ac:picMk id="7" creationId="{901A0199-A85D-49C7-8D42-D914BB0B7CF6}"/>
          </ac:picMkLst>
        </pc:picChg>
      </pc:sldChg>
      <pc:sldChg chg="modSp mod">
        <pc:chgData name="John Yetter" userId="1636320acefccc58" providerId="LiveId" clId="{DDA67C97-9FD1-4CDD-87A3-34C8BC44283F}" dt="2020-07-09T16:04:31.595" v="1965" actId="20577"/>
        <pc:sldMkLst>
          <pc:docMk/>
          <pc:sldMk cId="1792413768" sldId="260"/>
        </pc:sldMkLst>
        <pc:spChg chg="mod">
          <ac:chgData name="John Yetter" userId="1636320acefccc58" providerId="LiveId" clId="{DDA67C97-9FD1-4CDD-87A3-34C8BC44283F}" dt="2020-07-09T16:04:31.595" v="1965" actId="20577"/>
          <ac:spMkLst>
            <pc:docMk/>
            <pc:sldMk cId="1792413768" sldId="260"/>
            <ac:spMk id="4" creationId="{7602AE22-F37A-4B19-8BDB-180F593961A8}"/>
          </ac:spMkLst>
        </pc:spChg>
      </pc:sldChg>
      <pc:sldChg chg="modSp mod">
        <pc:chgData name="John Yetter" userId="1636320acefccc58" providerId="LiveId" clId="{DDA67C97-9FD1-4CDD-87A3-34C8BC44283F}" dt="2020-07-09T16:11:21.646" v="2108" actId="20577"/>
        <pc:sldMkLst>
          <pc:docMk/>
          <pc:sldMk cId="1636417575" sldId="261"/>
        </pc:sldMkLst>
        <pc:spChg chg="mod">
          <ac:chgData name="John Yetter" userId="1636320acefccc58" providerId="LiveId" clId="{DDA67C97-9FD1-4CDD-87A3-34C8BC44283F}" dt="2020-07-09T16:11:21.646" v="2108" actId="20577"/>
          <ac:spMkLst>
            <pc:docMk/>
            <pc:sldMk cId="1636417575" sldId="261"/>
            <ac:spMk id="4" creationId="{7602AE22-F37A-4B19-8BDB-180F593961A8}"/>
          </ac:spMkLst>
        </pc:spChg>
      </pc:sldChg>
      <pc:sldChg chg="modSp mod ord">
        <pc:chgData name="John Yetter" userId="1636320acefccc58" providerId="LiveId" clId="{DDA67C97-9FD1-4CDD-87A3-34C8BC44283F}" dt="2020-07-09T21:09:42.545" v="5593" actId="15"/>
        <pc:sldMkLst>
          <pc:docMk/>
          <pc:sldMk cId="473788454" sldId="267"/>
        </pc:sldMkLst>
        <pc:spChg chg="mod">
          <ac:chgData name="John Yetter" userId="1636320acefccc58" providerId="LiveId" clId="{DDA67C97-9FD1-4CDD-87A3-34C8BC44283F}" dt="2020-07-09T21:09:42.545" v="5593" actId="15"/>
          <ac:spMkLst>
            <pc:docMk/>
            <pc:sldMk cId="473788454" sldId="267"/>
            <ac:spMk id="2" creationId="{5B38BCBA-E459-4D14-BA91-E73B1FF7C47C}"/>
          </ac:spMkLst>
        </pc:spChg>
      </pc:sldChg>
      <pc:sldChg chg="modSp mod ord">
        <pc:chgData name="John Yetter" userId="1636320acefccc58" providerId="LiveId" clId="{DDA67C97-9FD1-4CDD-87A3-34C8BC44283F}" dt="2020-07-09T21:10:36.139" v="5596" actId="1076"/>
        <pc:sldMkLst>
          <pc:docMk/>
          <pc:sldMk cId="184259245" sldId="268"/>
        </pc:sldMkLst>
        <pc:spChg chg="mod">
          <ac:chgData name="John Yetter" userId="1636320acefccc58" providerId="LiveId" clId="{DDA67C97-9FD1-4CDD-87A3-34C8BC44283F}" dt="2020-07-09T21:10:36.139" v="5596" actId="1076"/>
          <ac:spMkLst>
            <pc:docMk/>
            <pc:sldMk cId="184259245" sldId="268"/>
            <ac:spMk id="2" creationId="{5B38BCBA-E459-4D14-BA91-E73B1FF7C47C}"/>
          </ac:spMkLst>
        </pc:spChg>
        <pc:spChg chg="mod">
          <ac:chgData name="John Yetter" userId="1636320acefccc58" providerId="LiveId" clId="{DDA67C97-9FD1-4CDD-87A3-34C8BC44283F}" dt="2020-07-09T16:04:50.083" v="1987" actId="20577"/>
          <ac:spMkLst>
            <pc:docMk/>
            <pc:sldMk cId="184259245" sldId="268"/>
            <ac:spMk id="4" creationId="{B4726D0C-8F5F-4543-A336-AEB0CBD22146}"/>
          </ac:spMkLst>
        </pc:spChg>
      </pc:sldChg>
      <pc:sldChg chg="modSp mod">
        <pc:chgData name="John Yetter" userId="1636320acefccc58" providerId="LiveId" clId="{DDA67C97-9FD1-4CDD-87A3-34C8BC44283F}" dt="2020-07-09T21:10:47.506" v="5599" actId="1076"/>
        <pc:sldMkLst>
          <pc:docMk/>
          <pc:sldMk cId="936945360" sldId="269"/>
        </pc:sldMkLst>
        <pc:spChg chg="mod">
          <ac:chgData name="John Yetter" userId="1636320acefccc58" providerId="LiveId" clId="{DDA67C97-9FD1-4CDD-87A3-34C8BC44283F}" dt="2020-07-09T21:10:47.506" v="5599" actId="1076"/>
          <ac:spMkLst>
            <pc:docMk/>
            <pc:sldMk cId="936945360" sldId="269"/>
            <ac:spMk id="2" creationId="{5B38BCBA-E459-4D14-BA91-E73B1FF7C47C}"/>
          </ac:spMkLst>
        </pc:spChg>
      </pc:sldChg>
      <pc:sldChg chg="addSp delSp modSp mod">
        <pc:chgData name="John Yetter" userId="1636320acefccc58" providerId="LiveId" clId="{DDA67C97-9FD1-4CDD-87A3-34C8BC44283F}" dt="2020-07-09T20:37:14.884" v="4710" actId="1076"/>
        <pc:sldMkLst>
          <pc:docMk/>
          <pc:sldMk cId="1237833146" sldId="270"/>
        </pc:sldMkLst>
        <pc:spChg chg="mod">
          <ac:chgData name="John Yetter" userId="1636320acefccc58" providerId="LiveId" clId="{DDA67C97-9FD1-4CDD-87A3-34C8BC44283F}" dt="2020-07-09T15:16:13.622" v="1256" actId="12788"/>
          <ac:spMkLst>
            <pc:docMk/>
            <pc:sldMk cId="1237833146" sldId="270"/>
            <ac:spMk id="2" creationId="{5B38BCBA-E459-4D14-BA91-E73B1FF7C47C}"/>
          </ac:spMkLst>
        </pc:spChg>
        <pc:spChg chg="add mod">
          <ac:chgData name="John Yetter" userId="1636320acefccc58" providerId="LiveId" clId="{DDA67C97-9FD1-4CDD-87A3-34C8BC44283F}" dt="2020-07-09T20:37:14.884" v="4710" actId="1076"/>
          <ac:spMkLst>
            <pc:docMk/>
            <pc:sldMk cId="1237833146" sldId="270"/>
            <ac:spMk id="6" creationId="{06569AA6-6517-4276-8826-CE7C84777D78}"/>
          </ac:spMkLst>
        </pc:spChg>
        <pc:picChg chg="add del mod">
          <ac:chgData name="John Yetter" userId="1636320acefccc58" providerId="LiveId" clId="{DDA67C97-9FD1-4CDD-87A3-34C8BC44283F}" dt="2020-07-09T20:36:40.965" v="4699" actId="478"/>
          <ac:picMkLst>
            <pc:docMk/>
            <pc:sldMk cId="1237833146" sldId="270"/>
            <ac:picMk id="5" creationId="{5937B809-5D20-4CBF-A77E-55CB794BEB34}"/>
          </ac:picMkLst>
        </pc:picChg>
      </pc:sldChg>
      <pc:sldChg chg="addSp delSp modSp mod">
        <pc:chgData name="John Yetter" userId="1636320acefccc58" providerId="LiveId" clId="{DDA67C97-9FD1-4CDD-87A3-34C8BC44283F}" dt="2020-07-09T20:37:56.469" v="4721" actId="1076"/>
        <pc:sldMkLst>
          <pc:docMk/>
          <pc:sldMk cId="1350934923" sldId="271"/>
        </pc:sldMkLst>
        <pc:spChg chg="mod">
          <ac:chgData name="John Yetter" userId="1636320acefccc58" providerId="LiveId" clId="{DDA67C97-9FD1-4CDD-87A3-34C8BC44283F}" dt="2020-07-09T15:16:00.678" v="1252" actId="12788"/>
          <ac:spMkLst>
            <pc:docMk/>
            <pc:sldMk cId="1350934923" sldId="271"/>
            <ac:spMk id="2" creationId="{5B38BCBA-E459-4D14-BA91-E73B1FF7C47C}"/>
          </ac:spMkLst>
        </pc:spChg>
        <pc:spChg chg="add mod">
          <ac:chgData name="John Yetter" userId="1636320acefccc58" providerId="LiveId" clId="{DDA67C97-9FD1-4CDD-87A3-34C8BC44283F}" dt="2020-07-09T20:37:56.469" v="4721" actId="1076"/>
          <ac:spMkLst>
            <pc:docMk/>
            <pc:sldMk cId="1350934923" sldId="271"/>
            <ac:spMk id="6" creationId="{44522552-48EC-4385-9127-E9AA40E1304A}"/>
          </ac:spMkLst>
        </pc:spChg>
        <pc:picChg chg="add del mod">
          <ac:chgData name="John Yetter" userId="1636320acefccc58" providerId="LiveId" clId="{DDA67C97-9FD1-4CDD-87A3-34C8BC44283F}" dt="2020-07-09T20:37:18.635" v="4711" actId="478"/>
          <ac:picMkLst>
            <pc:docMk/>
            <pc:sldMk cId="1350934923" sldId="271"/>
            <ac:picMk id="5" creationId="{9BC3A019-6978-43C7-89FA-84AF3B9BB9F8}"/>
          </ac:picMkLst>
        </pc:picChg>
      </pc:sldChg>
      <pc:sldChg chg="addSp modSp del mod">
        <pc:chgData name="John Yetter" userId="1636320acefccc58" providerId="LiveId" clId="{DDA67C97-9FD1-4CDD-87A3-34C8BC44283F}" dt="2020-07-09T15:19:54.607" v="1543" actId="47"/>
        <pc:sldMkLst>
          <pc:docMk/>
          <pc:sldMk cId="2806465056" sldId="272"/>
        </pc:sldMkLst>
        <pc:picChg chg="add mod">
          <ac:chgData name="John Yetter" userId="1636320acefccc58" providerId="LiveId" clId="{DDA67C97-9FD1-4CDD-87A3-34C8BC44283F}" dt="2020-07-09T14:27:38.490" v="33" actId="1076"/>
          <ac:picMkLst>
            <pc:docMk/>
            <pc:sldMk cId="2806465056" sldId="272"/>
            <ac:picMk id="5" creationId="{471BD518-A272-4EC9-9108-EDC308492F62}"/>
          </ac:picMkLst>
        </pc:picChg>
      </pc:sldChg>
      <pc:sldChg chg="addSp delSp modSp mod ord">
        <pc:chgData name="John Yetter" userId="1636320acefccc58" providerId="LiveId" clId="{DDA67C97-9FD1-4CDD-87A3-34C8BC44283F}" dt="2020-07-09T20:38:43.359" v="4725" actId="114"/>
        <pc:sldMkLst>
          <pc:docMk/>
          <pc:sldMk cId="2978616439" sldId="273"/>
        </pc:sldMkLst>
        <pc:spChg chg="mod">
          <ac:chgData name="John Yetter" userId="1636320acefccc58" providerId="LiveId" clId="{DDA67C97-9FD1-4CDD-87A3-34C8BC44283F}" dt="2020-07-09T15:19:17.430" v="1542" actId="12788"/>
          <ac:spMkLst>
            <pc:docMk/>
            <pc:sldMk cId="2978616439" sldId="273"/>
            <ac:spMk id="2" creationId="{5B38BCBA-E459-4D14-BA91-E73B1FF7C47C}"/>
          </ac:spMkLst>
        </pc:spChg>
        <pc:spChg chg="add mod">
          <ac:chgData name="John Yetter" userId="1636320acefccc58" providerId="LiveId" clId="{DDA67C97-9FD1-4CDD-87A3-34C8BC44283F}" dt="2020-07-09T20:38:43.359" v="4725" actId="114"/>
          <ac:spMkLst>
            <pc:docMk/>
            <pc:sldMk cId="2978616439" sldId="273"/>
            <ac:spMk id="6" creationId="{727F2AE2-E632-4E33-9099-7D61208D4F22}"/>
          </ac:spMkLst>
        </pc:spChg>
        <pc:picChg chg="add del mod">
          <ac:chgData name="John Yetter" userId="1636320acefccc58" providerId="LiveId" clId="{DDA67C97-9FD1-4CDD-87A3-34C8BC44283F}" dt="2020-07-09T20:36:08.591" v="4693" actId="478"/>
          <ac:picMkLst>
            <pc:docMk/>
            <pc:sldMk cId="2978616439" sldId="273"/>
            <ac:picMk id="5" creationId="{00819B24-A6C3-45A9-994E-F93225DB40D2}"/>
          </ac:picMkLst>
        </pc:picChg>
      </pc:sldChg>
      <pc:sldChg chg="addSp delSp modSp mod ord">
        <pc:chgData name="John Yetter" userId="1636320acefccc58" providerId="LiveId" clId="{DDA67C97-9FD1-4CDD-87A3-34C8BC44283F}" dt="2020-07-09T20:57:54.754" v="5194" actId="1076"/>
        <pc:sldMkLst>
          <pc:docMk/>
          <pc:sldMk cId="4144409636" sldId="274"/>
        </pc:sldMkLst>
        <pc:spChg chg="mod">
          <ac:chgData name="John Yetter" userId="1636320acefccc58" providerId="LiveId" clId="{DDA67C97-9FD1-4CDD-87A3-34C8BC44283F}" dt="2020-07-09T20:57:54.754" v="5194" actId="1076"/>
          <ac:spMkLst>
            <pc:docMk/>
            <pc:sldMk cId="4144409636" sldId="274"/>
            <ac:spMk id="2" creationId="{5B38BCBA-E459-4D14-BA91-E73B1FF7C47C}"/>
          </ac:spMkLst>
        </pc:spChg>
        <pc:spChg chg="add mod">
          <ac:chgData name="John Yetter" userId="1636320acefccc58" providerId="LiveId" clId="{DDA67C97-9FD1-4CDD-87A3-34C8BC44283F}" dt="2020-07-09T20:40:19.198" v="4740" actId="114"/>
          <ac:spMkLst>
            <pc:docMk/>
            <pc:sldMk cId="4144409636" sldId="274"/>
            <ac:spMk id="6" creationId="{90DE9B3D-A921-4F36-AF86-F626FE2A000B}"/>
          </ac:spMkLst>
        </pc:spChg>
        <pc:picChg chg="add del mod">
          <ac:chgData name="John Yetter" userId="1636320acefccc58" providerId="LiveId" clId="{DDA67C97-9FD1-4CDD-87A3-34C8BC44283F}" dt="2020-07-09T20:34:07.411" v="4677" actId="478"/>
          <ac:picMkLst>
            <pc:docMk/>
            <pc:sldMk cId="4144409636" sldId="274"/>
            <ac:picMk id="5" creationId="{D58816C4-39DA-4F0D-BCE6-DB96B6555CDA}"/>
          </ac:picMkLst>
        </pc:picChg>
      </pc:sldChg>
      <pc:sldChg chg="addSp delSp modSp mod ord">
        <pc:chgData name="John Yetter" userId="1636320acefccc58" providerId="LiveId" clId="{DDA67C97-9FD1-4CDD-87A3-34C8BC44283F}" dt="2020-07-09T20:41:08.679" v="4771" actId="114"/>
        <pc:sldMkLst>
          <pc:docMk/>
          <pc:sldMk cId="3214891802" sldId="275"/>
        </pc:sldMkLst>
        <pc:spChg chg="mod">
          <ac:chgData name="John Yetter" userId="1636320acefccc58" providerId="LiveId" clId="{DDA67C97-9FD1-4CDD-87A3-34C8BC44283F}" dt="2020-07-09T15:17:32.209" v="1406" actId="12788"/>
          <ac:spMkLst>
            <pc:docMk/>
            <pc:sldMk cId="3214891802" sldId="275"/>
            <ac:spMk id="2" creationId="{5B38BCBA-E459-4D14-BA91-E73B1FF7C47C}"/>
          </ac:spMkLst>
        </pc:spChg>
        <pc:spChg chg="add mod">
          <ac:chgData name="John Yetter" userId="1636320acefccc58" providerId="LiveId" clId="{DDA67C97-9FD1-4CDD-87A3-34C8BC44283F}" dt="2020-07-09T20:41:08.679" v="4771" actId="114"/>
          <ac:spMkLst>
            <pc:docMk/>
            <pc:sldMk cId="3214891802" sldId="275"/>
            <ac:spMk id="6" creationId="{52B003D6-E204-488D-B19E-FA56E371417C}"/>
          </ac:spMkLst>
        </pc:spChg>
        <pc:picChg chg="add del mod">
          <ac:chgData name="John Yetter" userId="1636320acefccc58" providerId="LiveId" clId="{DDA67C97-9FD1-4CDD-87A3-34C8BC44283F}" dt="2020-07-09T20:32:29.284" v="4636" actId="478"/>
          <ac:picMkLst>
            <pc:docMk/>
            <pc:sldMk cId="3214891802" sldId="275"/>
            <ac:picMk id="5" creationId="{3A005228-16B7-4A0F-89EF-D0606DDD1918}"/>
          </ac:picMkLst>
        </pc:picChg>
      </pc:sldChg>
      <pc:sldChg chg="modSp mod ord">
        <pc:chgData name="John Yetter" userId="1636320acefccc58" providerId="LiveId" clId="{DDA67C97-9FD1-4CDD-87A3-34C8BC44283F}" dt="2020-07-09T21:11:44.742" v="5607" actId="20577"/>
        <pc:sldMkLst>
          <pc:docMk/>
          <pc:sldMk cId="2900961335" sldId="276"/>
        </pc:sldMkLst>
        <pc:spChg chg="mod">
          <ac:chgData name="John Yetter" userId="1636320acefccc58" providerId="LiveId" clId="{DDA67C97-9FD1-4CDD-87A3-34C8BC44283F}" dt="2020-07-09T21:11:44.742" v="5607" actId="20577"/>
          <ac:spMkLst>
            <pc:docMk/>
            <pc:sldMk cId="2900961335" sldId="276"/>
            <ac:spMk id="2" creationId="{5B38BCBA-E459-4D14-BA91-E73B1FF7C47C}"/>
          </ac:spMkLst>
        </pc:spChg>
        <pc:spChg chg="mod">
          <ac:chgData name="John Yetter" userId="1636320acefccc58" providerId="LiveId" clId="{DDA67C97-9FD1-4CDD-87A3-34C8BC44283F}" dt="2020-07-09T14:25:50.066" v="19" actId="6549"/>
          <ac:spMkLst>
            <pc:docMk/>
            <pc:sldMk cId="2900961335" sldId="276"/>
            <ac:spMk id="4" creationId="{B4726D0C-8F5F-4543-A336-AEB0CBD22146}"/>
          </ac:spMkLst>
        </pc:spChg>
      </pc:sldChg>
      <pc:sldChg chg="addSp delSp modSp add mod ord">
        <pc:chgData name="John Yetter" userId="1636320acefccc58" providerId="LiveId" clId="{DDA67C97-9FD1-4CDD-87A3-34C8BC44283F}" dt="2020-07-09T20:42:03.759" v="4777" actId="123"/>
        <pc:sldMkLst>
          <pc:docMk/>
          <pc:sldMk cId="3265551710" sldId="277"/>
        </pc:sldMkLst>
        <pc:spChg chg="mod">
          <ac:chgData name="John Yetter" userId="1636320acefccc58" providerId="LiveId" clId="{DDA67C97-9FD1-4CDD-87A3-34C8BC44283F}" dt="2020-07-09T19:54:57.254" v="4096" actId="1076"/>
          <ac:spMkLst>
            <pc:docMk/>
            <pc:sldMk cId="3265551710" sldId="277"/>
            <ac:spMk id="2" creationId="{5B38BCBA-E459-4D14-BA91-E73B1FF7C47C}"/>
          </ac:spMkLst>
        </pc:spChg>
        <pc:spChg chg="mod">
          <ac:chgData name="John Yetter" userId="1636320acefccc58" providerId="LiveId" clId="{DDA67C97-9FD1-4CDD-87A3-34C8BC44283F}" dt="2020-07-09T19:48:36.014" v="3773" actId="20577"/>
          <ac:spMkLst>
            <pc:docMk/>
            <pc:sldMk cId="3265551710" sldId="277"/>
            <ac:spMk id="4" creationId="{B4726D0C-8F5F-4543-A336-AEB0CBD22146}"/>
          </ac:spMkLst>
        </pc:spChg>
        <pc:spChg chg="add mod">
          <ac:chgData name="John Yetter" userId="1636320acefccc58" providerId="LiveId" clId="{DDA67C97-9FD1-4CDD-87A3-34C8BC44283F}" dt="2020-07-09T20:42:03.759" v="4777" actId="123"/>
          <ac:spMkLst>
            <pc:docMk/>
            <pc:sldMk cId="3265551710" sldId="277"/>
            <ac:spMk id="6" creationId="{9214EA37-CB91-494D-A241-6917B0CC3EC6}"/>
          </ac:spMkLst>
        </pc:spChg>
        <pc:picChg chg="add del mod">
          <ac:chgData name="John Yetter" userId="1636320acefccc58" providerId="LiveId" clId="{DDA67C97-9FD1-4CDD-87A3-34C8BC44283F}" dt="2020-07-09T19:48:48.728" v="3774" actId="478"/>
          <ac:picMkLst>
            <pc:docMk/>
            <pc:sldMk cId="3265551710" sldId="277"/>
            <ac:picMk id="5" creationId="{B48B19A4-1BDC-42F2-9BEA-F6BFD14022F2}"/>
          </ac:picMkLst>
        </pc:picChg>
      </pc:sldChg>
      <pc:sldChg chg="addSp modSp add mod">
        <pc:chgData name="John Yetter" userId="1636320acefccc58" providerId="LiveId" clId="{DDA67C97-9FD1-4CDD-87A3-34C8BC44283F}" dt="2020-07-09T16:25:42.118" v="2473" actId="207"/>
        <pc:sldMkLst>
          <pc:docMk/>
          <pc:sldMk cId="3499228492" sldId="278"/>
        </pc:sldMkLst>
        <pc:spChg chg="mod">
          <ac:chgData name="John Yetter" userId="1636320acefccc58" providerId="LiveId" clId="{DDA67C97-9FD1-4CDD-87A3-34C8BC44283F}" dt="2020-07-09T16:25:42.118" v="2473" actId="207"/>
          <ac:spMkLst>
            <pc:docMk/>
            <pc:sldMk cId="3499228492" sldId="278"/>
            <ac:spMk id="2" creationId="{5B38BCBA-E459-4D14-BA91-E73B1FF7C47C}"/>
          </ac:spMkLst>
        </pc:spChg>
        <pc:spChg chg="mod">
          <ac:chgData name="John Yetter" userId="1636320acefccc58" providerId="LiveId" clId="{DDA67C97-9FD1-4CDD-87A3-34C8BC44283F}" dt="2020-07-09T16:11:58.948" v="2153" actId="20577"/>
          <ac:spMkLst>
            <pc:docMk/>
            <pc:sldMk cId="3499228492" sldId="278"/>
            <ac:spMk id="4" creationId="{B4726D0C-8F5F-4543-A336-AEB0CBD22146}"/>
          </ac:spMkLst>
        </pc:spChg>
        <pc:spChg chg="add mod">
          <ac:chgData name="John Yetter" userId="1636320acefccc58" providerId="LiveId" clId="{DDA67C97-9FD1-4CDD-87A3-34C8BC44283F}" dt="2020-07-09T15:25:09.539" v="1725" actId="12788"/>
          <ac:spMkLst>
            <pc:docMk/>
            <pc:sldMk cId="3499228492" sldId="278"/>
            <ac:spMk id="5" creationId="{A0F50706-0740-42A2-B376-EE42FA96B0F9}"/>
          </ac:spMkLst>
        </pc:spChg>
      </pc:sldChg>
      <pc:sldChg chg="addSp delSp modSp add mod">
        <pc:chgData name="John Yetter" userId="1636320acefccc58" providerId="LiveId" clId="{DDA67C97-9FD1-4CDD-87A3-34C8BC44283F}" dt="2020-07-09T20:38:30.528" v="4723" actId="114"/>
        <pc:sldMkLst>
          <pc:docMk/>
          <pc:sldMk cId="2814944080" sldId="279"/>
        </pc:sldMkLst>
        <pc:spChg chg="mod">
          <ac:chgData name="John Yetter" userId="1636320acefccc58" providerId="LiveId" clId="{DDA67C97-9FD1-4CDD-87A3-34C8BC44283F}" dt="2020-07-09T15:29:30.863" v="1910" actId="12788"/>
          <ac:spMkLst>
            <pc:docMk/>
            <pc:sldMk cId="2814944080" sldId="279"/>
            <ac:spMk id="2" creationId="{5B38BCBA-E459-4D14-BA91-E73B1FF7C47C}"/>
          </ac:spMkLst>
        </pc:spChg>
        <pc:spChg chg="mod">
          <ac:chgData name="John Yetter" userId="1636320acefccc58" providerId="LiveId" clId="{DDA67C97-9FD1-4CDD-87A3-34C8BC44283F}" dt="2020-07-09T16:11:51.375" v="2138" actId="20577"/>
          <ac:spMkLst>
            <pc:docMk/>
            <pc:sldMk cId="2814944080" sldId="279"/>
            <ac:spMk id="4" creationId="{B4726D0C-8F5F-4543-A336-AEB0CBD22146}"/>
          </ac:spMkLst>
        </pc:spChg>
        <pc:spChg chg="add mod">
          <ac:chgData name="John Yetter" userId="1636320acefccc58" providerId="LiveId" clId="{DDA67C97-9FD1-4CDD-87A3-34C8BC44283F}" dt="2020-07-09T20:38:30.528" v="4723" actId="114"/>
          <ac:spMkLst>
            <pc:docMk/>
            <pc:sldMk cId="2814944080" sldId="279"/>
            <ac:spMk id="5" creationId="{92ADA6A8-EF53-4CD4-9706-B2040EF2AE8B}"/>
          </ac:spMkLst>
        </pc:spChg>
        <pc:spChg chg="add del mod">
          <ac:chgData name="John Yetter" userId="1636320acefccc58" providerId="LiveId" clId="{DDA67C97-9FD1-4CDD-87A3-34C8BC44283F}" dt="2020-07-09T15:27:28.303" v="1788"/>
          <ac:spMkLst>
            <pc:docMk/>
            <pc:sldMk cId="2814944080" sldId="279"/>
            <ac:spMk id="6" creationId="{C4E4AD2C-7EFF-41B1-86B5-E0AAD3F3A5BE}"/>
          </ac:spMkLst>
        </pc:spChg>
      </pc:sldChg>
      <pc:sldChg chg="modSp add mod">
        <pc:chgData name="John Yetter" userId="1636320acefccc58" providerId="LiveId" clId="{DDA67C97-9FD1-4CDD-87A3-34C8BC44283F}" dt="2020-07-10T15:06:57.449" v="5882" actId="12788"/>
        <pc:sldMkLst>
          <pc:docMk/>
          <pc:sldMk cId="2214365134" sldId="280"/>
        </pc:sldMkLst>
        <pc:spChg chg="mod">
          <ac:chgData name="John Yetter" userId="1636320acefccc58" providerId="LiveId" clId="{DDA67C97-9FD1-4CDD-87A3-34C8BC44283F}" dt="2020-07-10T15:06:57.449" v="5882" actId="12788"/>
          <ac:spMkLst>
            <pc:docMk/>
            <pc:sldMk cId="2214365134" sldId="280"/>
            <ac:spMk id="2" creationId="{5B38BCBA-E459-4D14-BA91-E73B1FF7C47C}"/>
          </ac:spMkLst>
        </pc:spChg>
        <pc:spChg chg="mod">
          <ac:chgData name="John Yetter" userId="1636320acefccc58" providerId="LiveId" clId="{DDA67C97-9FD1-4CDD-87A3-34C8BC44283F}" dt="2020-07-09T14:29:33.307" v="107" actId="404"/>
          <ac:spMkLst>
            <pc:docMk/>
            <pc:sldMk cId="2214365134" sldId="280"/>
            <ac:spMk id="4" creationId="{B4726D0C-8F5F-4543-A336-AEB0CBD22146}"/>
          </ac:spMkLst>
        </pc:spChg>
      </pc:sldChg>
      <pc:sldChg chg="addSp modSp add mod">
        <pc:chgData name="John Yetter" userId="1636320acefccc58" providerId="LiveId" clId="{DDA67C97-9FD1-4CDD-87A3-34C8BC44283F}" dt="2020-07-09T20:35:02.569" v="4679" actId="114"/>
        <pc:sldMkLst>
          <pc:docMk/>
          <pc:sldMk cId="1584056899" sldId="281"/>
        </pc:sldMkLst>
        <pc:spChg chg="mod">
          <ac:chgData name="John Yetter" userId="1636320acefccc58" providerId="LiveId" clId="{DDA67C97-9FD1-4CDD-87A3-34C8BC44283F}" dt="2020-07-09T16:22:46.577" v="2336" actId="12788"/>
          <ac:spMkLst>
            <pc:docMk/>
            <pc:sldMk cId="1584056899" sldId="281"/>
            <ac:spMk id="2" creationId="{5B38BCBA-E459-4D14-BA91-E73B1FF7C47C}"/>
          </ac:spMkLst>
        </pc:spChg>
        <pc:spChg chg="mod">
          <ac:chgData name="John Yetter" userId="1636320acefccc58" providerId="LiveId" clId="{DDA67C97-9FD1-4CDD-87A3-34C8BC44283F}" dt="2020-07-09T14:29:51.621" v="118" actId="20577"/>
          <ac:spMkLst>
            <pc:docMk/>
            <pc:sldMk cId="1584056899" sldId="281"/>
            <ac:spMk id="4" creationId="{B4726D0C-8F5F-4543-A336-AEB0CBD22146}"/>
          </ac:spMkLst>
        </pc:spChg>
        <pc:spChg chg="add mod">
          <ac:chgData name="John Yetter" userId="1636320acefccc58" providerId="LiveId" clId="{DDA67C97-9FD1-4CDD-87A3-34C8BC44283F}" dt="2020-07-09T20:35:02.569" v="4679" actId="114"/>
          <ac:spMkLst>
            <pc:docMk/>
            <pc:sldMk cId="1584056899" sldId="281"/>
            <ac:spMk id="5" creationId="{2EDD2A69-817D-4386-A9B1-5D1BD23F2099}"/>
          </ac:spMkLst>
        </pc:spChg>
      </pc:sldChg>
      <pc:sldChg chg="modSp add del mod">
        <pc:chgData name="John Yetter" userId="1636320acefccc58" providerId="LiveId" clId="{DDA67C97-9FD1-4CDD-87A3-34C8BC44283F}" dt="2020-07-09T16:56:24.947" v="3583" actId="47"/>
        <pc:sldMkLst>
          <pc:docMk/>
          <pc:sldMk cId="1955421601" sldId="282"/>
        </pc:sldMkLst>
        <pc:spChg chg="mod">
          <ac:chgData name="John Yetter" userId="1636320acefccc58" providerId="LiveId" clId="{DDA67C97-9FD1-4CDD-87A3-34C8BC44283F}" dt="2020-07-09T14:31:26.723" v="218" actId="20577"/>
          <ac:spMkLst>
            <pc:docMk/>
            <pc:sldMk cId="1955421601" sldId="282"/>
            <ac:spMk id="2" creationId="{5B38BCBA-E459-4D14-BA91-E73B1FF7C47C}"/>
          </ac:spMkLst>
        </pc:spChg>
        <pc:spChg chg="mod">
          <ac:chgData name="John Yetter" userId="1636320acefccc58" providerId="LiveId" clId="{DDA67C97-9FD1-4CDD-87A3-34C8BC44283F}" dt="2020-07-09T14:30:12.898" v="127" actId="20577"/>
          <ac:spMkLst>
            <pc:docMk/>
            <pc:sldMk cId="1955421601" sldId="282"/>
            <ac:spMk id="4" creationId="{B4726D0C-8F5F-4543-A336-AEB0CBD22146}"/>
          </ac:spMkLst>
        </pc:spChg>
      </pc:sldChg>
      <pc:sldChg chg="addSp modSp add mod ord">
        <pc:chgData name="John Yetter" userId="1636320acefccc58" providerId="LiveId" clId="{DDA67C97-9FD1-4CDD-87A3-34C8BC44283F}" dt="2020-07-09T20:39:52.092" v="4736" actId="114"/>
        <pc:sldMkLst>
          <pc:docMk/>
          <pc:sldMk cId="23166696" sldId="283"/>
        </pc:sldMkLst>
        <pc:spChg chg="mod">
          <ac:chgData name="John Yetter" userId="1636320acefccc58" providerId="LiveId" clId="{DDA67C97-9FD1-4CDD-87A3-34C8BC44283F}" dt="2020-07-09T16:38:12.642" v="3437" actId="1076"/>
          <ac:spMkLst>
            <pc:docMk/>
            <pc:sldMk cId="23166696" sldId="283"/>
            <ac:spMk id="2" creationId="{5B38BCBA-E459-4D14-BA91-E73B1FF7C47C}"/>
          </ac:spMkLst>
        </pc:spChg>
        <pc:spChg chg="add mod">
          <ac:chgData name="John Yetter" userId="1636320acefccc58" providerId="LiveId" clId="{DDA67C97-9FD1-4CDD-87A3-34C8BC44283F}" dt="2020-07-09T20:39:52.092" v="4736" actId="114"/>
          <ac:spMkLst>
            <pc:docMk/>
            <pc:sldMk cId="23166696" sldId="283"/>
            <ac:spMk id="5" creationId="{A69BD4E6-D79E-47DB-8C54-69EB5F91F32B}"/>
          </ac:spMkLst>
        </pc:spChg>
      </pc:sldChg>
      <pc:sldChg chg="addSp modSp add mod ord">
        <pc:chgData name="John Yetter" userId="1636320acefccc58" providerId="LiveId" clId="{DDA67C97-9FD1-4CDD-87A3-34C8BC44283F}" dt="2020-07-09T20:39:09.136" v="4729" actId="114"/>
        <pc:sldMkLst>
          <pc:docMk/>
          <pc:sldMk cId="1079855134" sldId="284"/>
        </pc:sldMkLst>
        <pc:spChg chg="mod">
          <ac:chgData name="John Yetter" userId="1636320acefccc58" providerId="LiveId" clId="{DDA67C97-9FD1-4CDD-87A3-34C8BC44283F}" dt="2020-07-09T16:35:16.755" v="2950" actId="1076"/>
          <ac:spMkLst>
            <pc:docMk/>
            <pc:sldMk cId="1079855134" sldId="284"/>
            <ac:spMk id="2" creationId="{5B38BCBA-E459-4D14-BA91-E73B1FF7C47C}"/>
          </ac:spMkLst>
        </pc:spChg>
        <pc:spChg chg="mod">
          <ac:chgData name="John Yetter" userId="1636320acefccc58" providerId="LiveId" clId="{DDA67C97-9FD1-4CDD-87A3-34C8BC44283F}" dt="2020-07-09T16:32:08.078" v="2651" actId="20577"/>
          <ac:spMkLst>
            <pc:docMk/>
            <pc:sldMk cId="1079855134" sldId="284"/>
            <ac:spMk id="4" creationId="{B4726D0C-8F5F-4543-A336-AEB0CBD22146}"/>
          </ac:spMkLst>
        </pc:spChg>
        <pc:spChg chg="add mod">
          <ac:chgData name="John Yetter" userId="1636320acefccc58" providerId="LiveId" clId="{DDA67C97-9FD1-4CDD-87A3-34C8BC44283F}" dt="2020-07-09T20:39:09.136" v="4729" actId="114"/>
          <ac:spMkLst>
            <pc:docMk/>
            <pc:sldMk cId="1079855134" sldId="284"/>
            <ac:spMk id="5" creationId="{4F8DB87E-3F99-48CC-8C4C-81638F4704DF}"/>
          </ac:spMkLst>
        </pc:spChg>
      </pc:sldChg>
      <pc:sldChg chg="addSp modSp add mod">
        <pc:chgData name="John Yetter" userId="1636320acefccc58" providerId="LiveId" clId="{DDA67C97-9FD1-4CDD-87A3-34C8BC44283F}" dt="2020-07-09T20:39:58.926" v="4738" actId="114"/>
        <pc:sldMkLst>
          <pc:docMk/>
          <pc:sldMk cId="3022519449" sldId="285"/>
        </pc:sldMkLst>
        <pc:spChg chg="mod">
          <ac:chgData name="John Yetter" userId="1636320acefccc58" providerId="LiveId" clId="{DDA67C97-9FD1-4CDD-87A3-34C8BC44283F}" dt="2020-07-09T16:56:19.709" v="3582" actId="15"/>
          <ac:spMkLst>
            <pc:docMk/>
            <pc:sldMk cId="3022519449" sldId="285"/>
            <ac:spMk id="2" creationId="{5B38BCBA-E459-4D14-BA91-E73B1FF7C47C}"/>
          </ac:spMkLst>
        </pc:spChg>
        <pc:spChg chg="mod">
          <ac:chgData name="John Yetter" userId="1636320acefccc58" providerId="LiveId" clId="{DDA67C97-9FD1-4CDD-87A3-34C8BC44283F}" dt="2020-07-09T16:53:22.065" v="3456" actId="20577"/>
          <ac:spMkLst>
            <pc:docMk/>
            <pc:sldMk cId="3022519449" sldId="285"/>
            <ac:spMk id="4" creationId="{B4726D0C-8F5F-4543-A336-AEB0CBD22146}"/>
          </ac:spMkLst>
        </pc:spChg>
        <pc:spChg chg="add mod">
          <ac:chgData name="John Yetter" userId="1636320acefccc58" providerId="LiveId" clId="{DDA67C97-9FD1-4CDD-87A3-34C8BC44283F}" dt="2020-07-09T20:39:58.926" v="4738" actId="114"/>
          <ac:spMkLst>
            <pc:docMk/>
            <pc:sldMk cId="3022519449" sldId="285"/>
            <ac:spMk id="5" creationId="{091EBB75-CCA0-4537-BBBD-AC79806F1E55}"/>
          </ac:spMkLst>
        </pc:spChg>
      </pc:sldChg>
      <pc:sldChg chg="add del">
        <pc:chgData name="John Yetter" userId="1636320acefccc58" providerId="LiveId" clId="{DDA67C97-9FD1-4CDD-87A3-34C8BC44283F}" dt="2020-07-09T16:29:59.216" v="2601" actId="47"/>
        <pc:sldMkLst>
          <pc:docMk/>
          <pc:sldMk cId="2906316499" sldId="286"/>
        </pc:sldMkLst>
      </pc:sldChg>
      <pc:sldChg chg="modSp add mod ord">
        <pc:chgData name="John Yetter" userId="1636320acefccc58" providerId="LiveId" clId="{DDA67C97-9FD1-4CDD-87A3-34C8BC44283F}" dt="2020-07-09T21:01:48.674" v="5338" actId="20577"/>
        <pc:sldMkLst>
          <pc:docMk/>
          <pc:sldMk cId="37870201" sldId="287"/>
        </pc:sldMkLst>
        <pc:spChg chg="mod">
          <ac:chgData name="John Yetter" userId="1636320acefccc58" providerId="LiveId" clId="{DDA67C97-9FD1-4CDD-87A3-34C8BC44283F}" dt="2020-07-09T21:01:28.570" v="5323" actId="12788"/>
          <ac:spMkLst>
            <pc:docMk/>
            <pc:sldMk cId="37870201" sldId="287"/>
            <ac:spMk id="2" creationId="{5B38BCBA-E459-4D14-BA91-E73B1FF7C47C}"/>
          </ac:spMkLst>
        </pc:spChg>
        <pc:spChg chg="mod">
          <ac:chgData name="John Yetter" userId="1636320acefccc58" providerId="LiveId" clId="{DDA67C97-9FD1-4CDD-87A3-34C8BC44283F}" dt="2020-07-09T21:01:48.674" v="5338" actId="20577"/>
          <ac:spMkLst>
            <pc:docMk/>
            <pc:sldMk cId="37870201" sldId="287"/>
            <ac:spMk id="4" creationId="{B4726D0C-8F5F-4543-A336-AEB0CBD22146}"/>
          </ac:spMkLst>
        </pc:spChg>
      </pc:sldChg>
      <pc:sldChg chg="addSp modSp add mod ord">
        <pc:chgData name="John Yetter" userId="1636320acefccc58" providerId="LiveId" clId="{DDA67C97-9FD1-4CDD-87A3-34C8BC44283F}" dt="2020-07-10T15:19:03.268" v="6095" actId="1076"/>
        <pc:sldMkLst>
          <pc:docMk/>
          <pc:sldMk cId="3898473923" sldId="288"/>
        </pc:sldMkLst>
        <pc:spChg chg="mod">
          <ac:chgData name="John Yetter" userId="1636320acefccc58" providerId="LiveId" clId="{DDA67C97-9FD1-4CDD-87A3-34C8BC44283F}" dt="2020-07-10T15:17:51.189" v="5965" actId="20577"/>
          <ac:spMkLst>
            <pc:docMk/>
            <pc:sldMk cId="3898473923" sldId="288"/>
            <ac:spMk id="2" creationId="{5B38BCBA-E459-4D14-BA91-E73B1FF7C47C}"/>
          </ac:spMkLst>
        </pc:spChg>
        <pc:spChg chg="mod">
          <ac:chgData name="John Yetter" userId="1636320acefccc58" providerId="LiveId" clId="{DDA67C97-9FD1-4CDD-87A3-34C8BC44283F}" dt="2020-07-10T15:16:09.852" v="5885" actId="1076"/>
          <ac:spMkLst>
            <pc:docMk/>
            <pc:sldMk cId="3898473923" sldId="288"/>
            <ac:spMk id="4" creationId="{B4726D0C-8F5F-4543-A336-AEB0CBD22146}"/>
          </ac:spMkLst>
        </pc:spChg>
        <pc:spChg chg="add mod">
          <ac:chgData name="John Yetter" userId="1636320acefccc58" providerId="LiveId" clId="{DDA67C97-9FD1-4CDD-87A3-34C8BC44283F}" dt="2020-07-10T15:16:15.700" v="5886" actId="1076"/>
          <ac:spMkLst>
            <pc:docMk/>
            <pc:sldMk cId="3898473923" sldId="288"/>
            <ac:spMk id="5" creationId="{1F03AD4B-3F6E-4145-BE19-1E6C74FEB544}"/>
          </ac:spMkLst>
        </pc:spChg>
        <pc:spChg chg="add mod">
          <ac:chgData name="John Yetter" userId="1636320acefccc58" providerId="LiveId" clId="{DDA67C97-9FD1-4CDD-87A3-34C8BC44283F}" dt="2020-07-10T15:19:03.268" v="6095" actId="1076"/>
          <ac:spMkLst>
            <pc:docMk/>
            <pc:sldMk cId="3898473923" sldId="288"/>
            <ac:spMk id="6" creationId="{8CDDA225-8773-4591-B57C-04C889BEA1A2}"/>
          </ac:spMkLst>
        </pc:spChg>
      </pc:sldChg>
      <pc:sldChg chg="modSp add mod ord">
        <pc:chgData name="John Yetter" userId="1636320acefccc58" providerId="LiveId" clId="{DDA67C97-9FD1-4CDD-87A3-34C8BC44283F}" dt="2020-07-10T15:19:15.780" v="6097" actId="1076"/>
        <pc:sldMkLst>
          <pc:docMk/>
          <pc:sldMk cId="3765489604" sldId="289"/>
        </pc:sldMkLst>
        <pc:spChg chg="mod">
          <ac:chgData name="John Yetter" userId="1636320acefccc58" providerId="LiveId" clId="{DDA67C97-9FD1-4CDD-87A3-34C8BC44283F}" dt="2020-07-10T15:19:15.780" v="6097" actId="1076"/>
          <ac:spMkLst>
            <pc:docMk/>
            <pc:sldMk cId="3765489604" sldId="289"/>
            <ac:spMk id="2" creationId="{5B38BCBA-E459-4D14-BA91-E73B1FF7C47C}"/>
          </ac:spMkLst>
        </pc:spChg>
        <pc:spChg chg="mod">
          <ac:chgData name="John Yetter" userId="1636320acefccc58" providerId="LiveId" clId="{DDA67C97-9FD1-4CDD-87A3-34C8BC44283F}" dt="2020-07-09T14:37:57.058" v="563" actId="20577"/>
          <ac:spMkLst>
            <pc:docMk/>
            <pc:sldMk cId="3765489604" sldId="289"/>
            <ac:spMk id="4" creationId="{B4726D0C-8F5F-4543-A336-AEB0CBD22146}"/>
          </ac:spMkLst>
        </pc:spChg>
      </pc:sldChg>
      <pc:sldChg chg="modSp add mod ord">
        <pc:chgData name="John Yetter" userId="1636320acefccc58" providerId="LiveId" clId="{DDA67C97-9FD1-4CDD-87A3-34C8BC44283F}" dt="2020-07-09T14:32:33.219" v="245" actId="207"/>
        <pc:sldMkLst>
          <pc:docMk/>
          <pc:sldMk cId="3677724229" sldId="290"/>
        </pc:sldMkLst>
        <pc:spChg chg="mod">
          <ac:chgData name="John Yetter" userId="1636320acefccc58" providerId="LiveId" clId="{DDA67C97-9FD1-4CDD-87A3-34C8BC44283F}" dt="2020-07-09T14:32:33.219" v="245" actId="207"/>
          <ac:spMkLst>
            <pc:docMk/>
            <pc:sldMk cId="3677724229" sldId="290"/>
            <ac:spMk id="4" creationId="{7602AE22-F37A-4B19-8BDB-180F593961A8}"/>
          </ac:spMkLst>
        </pc:spChg>
      </pc:sldChg>
      <pc:sldChg chg="modSp add mod ord">
        <pc:chgData name="John Yetter" userId="1636320acefccc58" providerId="LiveId" clId="{DDA67C97-9FD1-4CDD-87A3-34C8BC44283F}" dt="2020-07-10T14:00:57.228" v="5614" actId="12788"/>
        <pc:sldMkLst>
          <pc:docMk/>
          <pc:sldMk cId="2655362545" sldId="291"/>
        </pc:sldMkLst>
        <pc:spChg chg="mod">
          <ac:chgData name="John Yetter" userId="1636320acefccc58" providerId="LiveId" clId="{DDA67C97-9FD1-4CDD-87A3-34C8BC44283F}" dt="2020-07-10T14:00:57.228" v="5614" actId="12788"/>
          <ac:spMkLst>
            <pc:docMk/>
            <pc:sldMk cId="2655362545" sldId="291"/>
            <ac:spMk id="2" creationId="{5B38BCBA-E459-4D14-BA91-E73B1FF7C47C}"/>
          </ac:spMkLst>
        </pc:spChg>
        <pc:spChg chg="mod">
          <ac:chgData name="John Yetter" userId="1636320acefccc58" providerId="LiveId" clId="{DDA67C97-9FD1-4CDD-87A3-34C8BC44283F}" dt="2020-07-09T14:33:44.645" v="275" actId="404"/>
          <ac:spMkLst>
            <pc:docMk/>
            <pc:sldMk cId="2655362545" sldId="291"/>
            <ac:spMk id="4" creationId="{B4726D0C-8F5F-4543-A336-AEB0CBD22146}"/>
          </ac:spMkLst>
        </pc:spChg>
      </pc:sldChg>
      <pc:sldChg chg="addSp modSp add mod">
        <pc:chgData name="John Yetter" userId="1636320acefccc58" providerId="LiveId" clId="{DDA67C97-9FD1-4CDD-87A3-34C8BC44283F}" dt="2020-07-09T19:58:48.920" v="4187" actId="114"/>
        <pc:sldMkLst>
          <pc:docMk/>
          <pc:sldMk cId="4065952678" sldId="292"/>
        </pc:sldMkLst>
        <pc:spChg chg="mod">
          <ac:chgData name="John Yetter" userId="1636320acefccc58" providerId="LiveId" clId="{DDA67C97-9FD1-4CDD-87A3-34C8BC44283F}" dt="2020-07-09T19:54:23.515" v="4025" actId="12788"/>
          <ac:spMkLst>
            <pc:docMk/>
            <pc:sldMk cId="4065952678" sldId="292"/>
            <ac:spMk id="2" creationId="{5B38BCBA-E459-4D14-BA91-E73B1FF7C47C}"/>
          </ac:spMkLst>
        </pc:spChg>
        <pc:spChg chg="mod">
          <ac:chgData name="John Yetter" userId="1636320acefccc58" providerId="LiveId" clId="{DDA67C97-9FD1-4CDD-87A3-34C8BC44283F}" dt="2020-07-09T19:52:22.945" v="3894" actId="20577"/>
          <ac:spMkLst>
            <pc:docMk/>
            <pc:sldMk cId="4065952678" sldId="292"/>
            <ac:spMk id="4" creationId="{B4726D0C-8F5F-4543-A336-AEB0CBD22146}"/>
          </ac:spMkLst>
        </pc:spChg>
        <pc:spChg chg="add mod">
          <ac:chgData name="John Yetter" userId="1636320acefccc58" providerId="LiveId" clId="{DDA67C97-9FD1-4CDD-87A3-34C8BC44283F}" dt="2020-07-09T19:58:48.920" v="4187" actId="114"/>
          <ac:spMkLst>
            <pc:docMk/>
            <pc:sldMk cId="4065952678" sldId="292"/>
            <ac:spMk id="5" creationId="{E22A4A70-1A6B-4D0A-8E32-8D2B4CF33506}"/>
          </ac:spMkLst>
        </pc:spChg>
      </pc:sldChg>
      <pc:sldChg chg="addSp modSp add mod">
        <pc:chgData name="John Yetter" userId="1636320acefccc58" providerId="LiveId" clId="{DDA67C97-9FD1-4CDD-87A3-34C8BC44283F}" dt="2020-07-09T19:57:14.214" v="4170" actId="1076"/>
        <pc:sldMkLst>
          <pc:docMk/>
          <pc:sldMk cId="3110392620" sldId="293"/>
        </pc:sldMkLst>
        <pc:spChg chg="mod">
          <ac:chgData name="John Yetter" userId="1636320acefccc58" providerId="LiveId" clId="{DDA67C97-9FD1-4CDD-87A3-34C8BC44283F}" dt="2020-07-09T19:57:14.214" v="4170" actId="1076"/>
          <ac:spMkLst>
            <pc:docMk/>
            <pc:sldMk cId="3110392620" sldId="293"/>
            <ac:spMk id="2" creationId="{5B38BCBA-E459-4D14-BA91-E73B1FF7C47C}"/>
          </ac:spMkLst>
        </pc:spChg>
        <pc:spChg chg="mod">
          <ac:chgData name="John Yetter" userId="1636320acefccc58" providerId="LiveId" clId="{DDA67C97-9FD1-4CDD-87A3-34C8BC44283F}" dt="2020-07-09T19:56:33.062" v="4135" actId="404"/>
          <ac:spMkLst>
            <pc:docMk/>
            <pc:sldMk cId="3110392620" sldId="293"/>
            <ac:spMk id="4" creationId="{B4726D0C-8F5F-4543-A336-AEB0CBD22146}"/>
          </ac:spMkLst>
        </pc:spChg>
        <pc:picChg chg="add mod">
          <ac:chgData name="John Yetter" userId="1636320acefccc58" providerId="LiveId" clId="{DDA67C97-9FD1-4CDD-87A3-34C8BC44283F}" dt="2020-07-09T19:56:20.331" v="4116" actId="692"/>
          <ac:picMkLst>
            <pc:docMk/>
            <pc:sldMk cId="3110392620" sldId="293"/>
            <ac:picMk id="5" creationId="{F9E83A97-B918-439B-8002-E97C97A0C379}"/>
          </ac:picMkLst>
        </pc:picChg>
      </pc:sldChg>
      <pc:sldChg chg="addSp modSp add mod">
        <pc:chgData name="John Yetter" userId="1636320acefccc58" providerId="LiveId" clId="{DDA67C97-9FD1-4CDD-87A3-34C8BC44283F}" dt="2020-07-09T20:56:33.067" v="5186" actId="20577"/>
        <pc:sldMkLst>
          <pc:docMk/>
          <pc:sldMk cId="3679188450" sldId="294"/>
        </pc:sldMkLst>
        <pc:spChg chg="mod">
          <ac:chgData name="John Yetter" userId="1636320acefccc58" providerId="LiveId" clId="{DDA67C97-9FD1-4CDD-87A3-34C8BC44283F}" dt="2020-07-09T20:56:33.067" v="5186" actId="20577"/>
          <ac:spMkLst>
            <pc:docMk/>
            <pc:sldMk cId="3679188450" sldId="294"/>
            <ac:spMk id="2" creationId="{5B38BCBA-E459-4D14-BA91-E73B1FF7C47C}"/>
          </ac:spMkLst>
        </pc:spChg>
        <pc:spChg chg="mod">
          <ac:chgData name="John Yetter" userId="1636320acefccc58" providerId="LiveId" clId="{DDA67C97-9FD1-4CDD-87A3-34C8BC44283F}" dt="2020-07-09T20:53:50.453" v="5099" actId="403"/>
          <ac:spMkLst>
            <pc:docMk/>
            <pc:sldMk cId="3679188450" sldId="294"/>
            <ac:spMk id="4" creationId="{B4726D0C-8F5F-4543-A336-AEB0CBD22146}"/>
          </ac:spMkLst>
        </pc:spChg>
        <pc:spChg chg="add mod">
          <ac:chgData name="John Yetter" userId="1636320acefccc58" providerId="LiveId" clId="{DDA67C97-9FD1-4CDD-87A3-34C8BC44283F}" dt="2020-07-09T20:55:30.355" v="5124" actId="1076"/>
          <ac:spMkLst>
            <pc:docMk/>
            <pc:sldMk cId="3679188450" sldId="294"/>
            <ac:spMk id="5" creationId="{DECB76DC-CC10-4F27-BA22-0F18036619BE}"/>
          </ac:spMkLst>
        </pc:spChg>
      </pc:sldChg>
      <pc:sldChg chg="addSp modSp add mod">
        <pc:chgData name="John Yetter" userId="1636320acefccc58" providerId="LiveId" clId="{DDA67C97-9FD1-4CDD-87A3-34C8BC44283F}" dt="2020-07-09T20:41:38.062" v="4775" actId="123"/>
        <pc:sldMkLst>
          <pc:docMk/>
          <pc:sldMk cId="2445238221" sldId="295"/>
        </pc:sldMkLst>
        <pc:spChg chg="mod">
          <ac:chgData name="John Yetter" userId="1636320acefccc58" providerId="LiveId" clId="{DDA67C97-9FD1-4CDD-87A3-34C8BC44283F}" dt="2020-07-09T20:07:22.253" v="4634" actId="1076"/>
          <ac:spMkLst>
            <pc:docMk/>
            <pc:sldMk cId="2445238221" sldId="295"/>
            <ac:spMk id="2" creationId="{5B38BCBA-E459-4D14-BA91-E73B1FF7C47C}"/>
          </ac:spMkLst>
        </pc:spChg>
        <pc:spChg chg="mod">
          <ac:chgData name="John Yetter" userId="1636320acefccc58" providerId="LiveId" clId="{DDA67C97-9FD1-4CDD-87A3-34C8BC44283F}" dt="2020-07-09T20:06:10.423" v="4557" actId="313"/>
          <ac:spMkLst>
            <pc:docMk/>
            <pc:sldMk cId="2445238221" sldId="295"/>
            <ac:spMk id="4" creationId="{B4726D0C-8F5F-4543-A336-AEB0CBD22146}"/>
          </ac:spMkLst>
        </pc:spChg>
        <pc:spChg chg="add mod">
          <ac:chgData name="John Yetter" userId="1636320acefccc58" providerId="LiveId" clId="{DDA67C97-9FD1-4CDD-87A3-34C8BC44283F}" dt="2020-07-09T20:41:38.062" v="4775" actId="123"/>
          <ac:spMkLst>
            <pc:docMk/>
            <pc:sldMk cId="2445238221" sldId="295"/>
            <ac:spMk id="5" creationId="{5A06143C-7C98-45E5-91C6-E34EC14DB3EA}"/>
          </ac:spMkLst>
        </pc:spChg>
      </pc:sldChg>
      <pc:sldChg chg="addSp modSp add mod ord">
        <pc:chgData name="John Yetter" userId="1636320acefccc58" providerId="LiveId" clId="{DDA67C97-9FD1-4CDD-87A3-34C8BC44283F}" dt="2020-07-09T20:41:32.109" v="4774" actId="6549"/>
        <pc:sldMkLst>
          <pc:docMk/>
          <pc:sldMk cId="3468949460" sldId="296"/>
        </pc:sldMkLst>
        <pc:spChg chg="mod">
          <ac:chgData name="John Yetter" userId="1636320acefccc58" providerId="LiveId" clId="{DDA67C97-9FD1-4CDD-87A3-34C8BC44283F}" dt="2020-07-09T20:05:06.388" v="4523" actId="1076"/>
          <ac:spMkLst>
            <pc:docMk/>
            <pc:sldMk cId="3468949460" sldId="296"/>
            <ac:spMk id="2" creationId="{5B38BCBA-E459-4D14-BA91-E73B1FF7C47C}"/>
          </ac:spMkLst>
        </pc:spChg>
        <pc:spChg chg="mod">
          <ac:chgData name="John Yetter" userId="1636320acefccc58" providerId="LiveId" clId="{DDA67C97-9FD1-4CDD-87A3-34C8BC44283F}" dt="2020-07-09T20:07:08.343" v="4612" actId="20577"/>
          <ac:spMkLst>
            <pc:docMk/>
            <pc:sldMk cId="3468949460" sldId="296"/>
            <ac:spMk id="4" creationId="{B4726D0C-8F5F-4543-A336-AEB0CBD22146}"/>
          </ac:spMkLst>
        </pc:spChg>
        <pc:spChg chg="add mod">
          <ac:chgData name="John Yetter" userId="1636320acefccc58" providerId="LiveId" clId="{DDA67C97-9FD1-4CDD-87A3-34C8BC44283F}" dt="2020-07-09T20:41:32.109" v="4774" actId="6549"/>
          <ac:spMkLst>
            <pc:docMk/>
            <pc:sldMk cId="3468949460" sldId="296"/>
            <ac:spMk id="5" creationId="{0373480D-6A9D-4F28-AAEF-C1F851444FD9}"/>
          </ac:spMkLst>
        </pc:spChg>
      </pc:sldChg>
      <pc:sldChg chg="delSp modSp add del mod ord">
        <pc:chgData name="John Yetter" userId="1636320acefccc58" providerId="LiveId" clId="{DDA67C97-9FD1-4CDD-87A3-34C8BC44283F}" dt="2020-07-09T20:07:25.428" v="4635" actId="47"/>
        <pc:sldMkLst>
          <pc:docMk/>
          <pc:sldMk cId="1601795315" sldId="297"/>
        </pc:sldMkLst>
        <pc:spChg chg="del mod">
          <ac:chgData name="John Yetter" userId="1636320acefccc58" providerId="LiveId" clId="{DDA67C97-9FD1-4CDD-87A3-34C8BC44283F}" dt="2020-07-09T20:05:51.629" v="4526" actId="478"/>
          <ac:spMkLst>
            <pc:docMk/>
            <pc:sldMk cId="1601795315" sldId="297"/>
            <ac:spMk id="2" creationId="{5B38BCBA-E459-4D14-BA91-E73B1FF7C47C}"/>
          </ac:spMkLst>
        </pc:spChg>
      </pc:sldChg>
      <pc:sldChg chg="addSp modSp add mod">
        <pc:chgData name="John Yetter" userId="1636320acefccc58" providerId="LiveId" clId="{DDA67C97-9FD1-4CDD-87A3-34C8BC44283F}" dt="2020-07-09T20:58:28.387" v="5196" actId="1076"/>
        <pc:sldMkLst>
          <pc:docMk/>
          <pc:sldMk cId="1903339324" sldId="298"/>
        </pc:sldMkLst>
        <pc:spChg chg="mod">
          <ac:chgData name="John Yetter" userId="1636320acefccc58" providerId="LiveId" clId="{DDA67C97-9FD1-4CDD-87A3-34C8BC44283F}" dt="2020-07-09T20:58:28.387" v="5196" actId="1076"/>
          <ac:spMkLst>
            <pc:docMk/>
            <pc:sldMk cId="1903339324" sldId="298"/>
            <ac:spMk id="2" creationId="{5B38BCBA-E459-4D14-BA91-E73B1FF7C47C}"/>
          </ac:spMkLst>
        </pc:spChg>
        <pc:spChg chg="mod">
          <ac:chgData name="John Yetter" userId="1636320acefccc58" providerId="LiveId" clId="{DDA67C97-9FD1-4CDD-87A3-34C8BC44283F}" dt="2020-07-09T14:35:56.242" v="442" actId="20577"/>
          <ac:spMkLst>
            <pc:docMk/>
            <pc:sldMk cId="1903339324" sldId="298"/>
            <ac:spMk id="4" creationId="{B4726D0C-8F5F-4543-A336-AEB0CBD22146}"/>
          </ac:spMkLst>
        </pc:spChg>
        <pc:picChg chg="add mod">
          <ac:chgData name="John Yetter" userId="1636320acefccc58" providerId="LiveId" clId="{DDA67C97-9FD1-4CDD-87A3-34C8BC44283F}" dt="2020-07-09T20:43:00.678" v="4789" actId="692"/>
          <ac:picMkLst>
            <pc:docMk/>
            <pc:sldMk cId="1903339324" sldId="298"/>
            <ac:picMk id="5" creationId="{A07AF864-358B-4F17-AA35-37714335BA05}"/>
          </ac:picMkLst>
        </pc:picChg>
      </pc:sldChg>
      <pc:sldChg chg="addSp modSp add mod">
        <pc:chgData name="John Yetter" userId="1636320acefccc58" providerId="LiveId" clId="{DDA67C97-9FD1-4CDD-87A3-34C8BC44283F}" dt="2020-07-09T20:47:51.004" v="5031" actId="12788"/>
        <pc:sldMkLst>
          <pc:docMk/>
          <pc:sldMk cId="334899831" sldId="299"/>
        </pc:sldMkLst>
        <pc:spChg chg="mod">
          <ac:chgData name="John Yetter" userId="1636320acefccc58" providerId="LiveId" clId="{DDA67C97-9FD1-4CDD-87A3-34C8BC44283F}" dt="2020-07-09T20:47:51.004" v="5031" actId="12788"/>
          <ac:spMkLst>
            <pc:docMk/>
            <pc:sldMk cId="334899831" sldId="299"/>
            <ac:spMk id="2" creationId="{5B38BCBA-E459-4D14-BA91-E73B1FF7C47C}"/>
          </ac:spMkLst>
        </pc:spChg>
        <pc:spChg chg="mod">
          <ac:chgData name="John Yetter" userId="1636320acefccc58" providerId="LiveId" clId="{DDA67C97-9FD1-4CDD-87A3-34C8BC44283F}" dt="2020-07-09T14:36:25.372" v="474" actId="403"/>
          <ac:spMkLst>
            <pc:docMk/>
            <pc:sldMk cId="334899831" sldId="299"/>
            <ac:spMk id="4" creationId="{B4726D0C-8F5F-4543-A336-AEB0CBD22146}"/>
          </ac:spMkLst>
        </pc:spChg>
        <pc:spChg chg="add mod">
          <ac:chgData name="John Yetter" userId="1636320acefccc58" providerId="LiveId" clId="{DDA67C97-9FD1-4CDD-87A3-34C8BC44283F}" dt="2020-07-09T20:46:43.227" v="4965" actId="1076"/>
          <ac:spMkLst>
            <pc:docMk/>
            <pc:sldMk cId="334899831" sldId="299"/>
            <ac:spMk id="5" creationId="{C7D80B32-53D1-4799-BE0D-FEA1970E4138}"/>
          </ac:spMkLst>
        </pc:spChg>
        <pc:spChg chg="add mod">
          <ac:chgData name="John Yetter" userId="1636320acefccc58" providerId="LiveId" clId="{DDA67C97-9FD1-4CDD-87A3-34C8BC44283F}" dt="2020-07-09T20:46:46.970" v="4966" actId="1076"/>
          <ac:spMkLst>
            <pc:docMk/>
            <pc:sldMk cId="334899831" sldId="299"/>
            <ac:spMk id="6" creationId="{613632F1-0077-449E-9737-11B79304B738}"/>
          </ac:spMkLst>
        </pc:spChg>
      </pc:sldChg>
      <pc:sldChg chg="addSp delSp modSp add mod">
        <pc:chgData name="John Yetter" userId="1636320acefccc58" providerId="LiveId" clId="{DDA67C97-9FD1-4CDD-87A3-34C8BC44283F}" dt="2020-07-09T20:50:42.882" v="5058" actId="207"/>
        <pc:sldMkLst>
          <pc:docMk/>
          <pc:sldMk cId="3682110111" sldId="300"/>
        </pc:sldMkLst>
        <pc:spChg chg="del">
          <ac:chgData name="John Yetter" userId="1636320acefccc58" providerId="LiveId" clId="{DDA67C97-9FD1-4CDD-87A3-34C8BC44283F}" dt="2020-07-09T20:48:46.212" v="5040" actId="478"/>
          <ac:spMkLst>
            <pc:docMk/>
            <pc:sldMk cId="3682110111" sldId="300"/>
            <ac:spMk id="2" creationId="{5B38BCBA-E459-4D14-BA91-E73B1FF7C47C}"/>
          </ac:spMkLst>
        </pc:spChg>
        <pc:spChg chg="mod">
          <ac:chgData name="John Yetter" userId="1636320acefccc58" providerId="LiveId" clId="{DDA67C97-9FD1-4CDD-87A3-34C8BC44283F}" dt="2020-07-09T20:48:15.843" v="5039" actId="20577"/>
          <ac:spMkLst>
            <pc:docMk/>
            <pc:sldMk cId="3682110111" sldId="300"/>
            <ac:spMk id="4" creationId="{B4726D0C-8F5F-4543-A336-AEB0CBD22146}"/>
          </ac:spMkLst>
        </pc:spChg>
        <pc:spChg chg="add mod">
          <ac:chgData name="John Yetter" userId="1636320acefccc58" providerId="LiveId" clId="{DDA67C97-9FD1-4CDD-87A3-34C8BC44283F}" dt="2020-07-09T20:50:42.882" v="5058" actId="207"/>
          <ac:spMkLst>
            <pc:docMk/>
            <pc:sldMk cId="3682110111" sldId="300"/>
            <ac:spMk id="5" creationId="{535E1561-AFAF-4F4D-8E40-513F916068D9}"/>
          </ac:spMkLst>
        </pc:spChg>
      </pc:sldChg>
      <pc:sldChg chg="modSp add del mod">
        <pc:chgData name="John Yetter" userId="1636320acefccc58" providerId="LiveId" clId="{DDA67C97-9FD1-4CDD-87A3-34C8BC44283F}" dt="2020-07-09T21:01:56.711" v="5339" actId="47"/>
        <pc:sldMkLst>
          <pc:docMk/>
          <pc:sldMk cId="1828184534" sldId="301"/>
        </pc:sldMkLst>
        <pc:spChg chg="mod">
          <ac:chgData name="John Yetter" userId="1636320acefccc58" providerId="LiveId" clId="{DDA67C97-9FD1-4CDD-87A3-34C8BC44283F}" dt="2020-07-09T14:37:15.282" v="525" actId="20577"/>
          <ac:spMkLst>
            <pc:docMk/>
            <pc:sldMk cId="1828184534" sldId="301"/>
            <ac:spMk id="4" creationId="{B4726D0C-8F5F-4543-A336-AEB0CBD22146}"/>
          </ac:spMkLst>
        </pc:spChg>
      </pc:sldChg>
      <pc:sldChg chg="modSp add del mod">
        <pc:chgData name="John Yetter" userId="1636320acefccc58" providerId="LiveId" clId="{DDA67C97-9FD1-4CDD-87A3-34C8BC44283F}" dt="2020-07-10T15:19:08.213" v="6096" actId="47"/>
        <pc:sldMkLst>
          <pc:docMk/>
          <pc:sldMk cId="4173013240" sldId="302"/>
        </pc:sldMkLst>
        <pc:spChg chg="mod">
          <ac:chgData name="John Yetter" userId="1636320acefccc58" providerId="LiveId" clId="{DDA67C97-9FD1-4CDD-87A3-34C8BC44283F}" dt="2020-07-09T14:37:46.748" v="555" actId="403"/>
          <ac:spMkLst>
            <pc:docMk/>
            <pc:sldMk cId="4173013240" sldId="302"/>
            <ac:spMk id="4" creationId="{B4726D0C-8F5F-4543-A336-AEB0CBD22146}"/>
          </ac:spMkLst>
        </pc:spChg>
      </pc:sldChg>
      <pc:sldChg chg="addSp delSp modSp add mod">
        <pc:chgData name="John Yetter" userId="1636320acefccc58" providerId="LiveId" clId="{DDA67C97-9FD1-4CDD-87A3-34C8BC44283F}" dt="2020-07-10T15:19:25.838" v="6100" actId="115"/>
        <pc:sldMkLst>
          <pc:docMk/>
          <pc:sldMk cId="1099348758" sldId="303"/>
        </pc:sldMkLst>
        <pc:spChg chg="del">
          <ac:chgData name="John Yetter" userId="1636320acefccc58" providerId="LiveId" clId="{DDA67C97-9FD1-4CDD-87A3-34C8BC44283F}" dt="2020-07-09T21:03:58.603" v="5353" actId="478"/>
          <ac:spMkLst>
            <pc:docMk/>
            <pc:sldMk cId="1099348758" sldId="303"/>
            <ac:spMk id="2" creationId="{5B38BCBA-E459-4D14-BA91-E73B1FF7C47C}"/>
          </ac:spMkLst>
        </pc:spChg>
        <pc:spChg chg="mod">
          <ac:chgData name="John Yetter" userId="1636320acefccc58" providerId="LiveId" clId="{DDA67C97-9FD1-4CDD-87A3-34C8BC44283F}" dt="2020-07-09T14:38:10.866" v="583" actId="20577"/>
          <ac:spMkLst>
            <pc:docMk/>
            <pc:sldMk cId="1099348758" sldId="303"/>
            <ac:spMk id="4" creationId="{B4726D0C-8F5F-4543-A336-AEB0CBD22146}"/>
          </ac:spMkLst>
        </pc:spChg>
        <pc:spChg chg="add mod">
          <ac:chgData name="John Yetter" userId="1636320acefccc58" providerId="LiveId" clId="{DDA67C97-9FD1-4CDD-87A3-34C8BC44283F}" dt="2020-07-10T15:19:25.838" v="6100" actId="115"/>
          <ac:spMkLst>
            <pc:docMk/>
            <pc:sldMk cId="1099348758" sldId="303"/>
            <ac:spMk id="5" creationId="{36D2704A-5B74-45E4-83B0-9118B1A53AF0}"/>
          </ac:spMkLst>
        </pc:spChg>
      </pc:sldChg>
      <pc:sldChg chg="addSp delSp modSp add mod">
        <pc:chgData name="John Yetter" userId="1636320acefccc58" providerId="LiveId" clId="{DDA67C97-9FD1-4CDD-87A3-34C8BC44283F}" dt="2020-07-09T21:07:09.650" v="5472" actId="12788"/>
        <pc:sldMkLst>
          <pc:docMk/>
          <pc:sldMk cId="2673514063" sldId="304"/>
        </pc:sldMkLst>
        <pc:spChg chg="del">
          <ac:chgData name="John Yetter" userId="1636320acefccc58" providerId="LiveId" clId="{DDA67C97-9FD1-4CDD-87A3-34C8BC44283F}" dt="2020-07-09T21:05:32.347" v="5406" actId="478"/>
          <ac:spMkLst>
            <pc:docMk/>
            <pc:sldMk cId="2673514063" sldId="304"/>
            <ac:spMk id="2" creationId="{5B38BCBA-E459-4D14-BA91-E73B1FF7C47C}"/>
          </ac:spMkLst>
        </pc:spChg>
        <pc:spChg chg="mod">
          <ac:chgData name="John Yetter" userId="1636320acefccc58" providerId="LiveId" clId="{DDA67C97-9FD1-4CDD-87A3-34C8BC44283F}" dt="2020-07-09T14:38:21.058" v="593" actId="20577"/>
          <ac:spMkLst>
            <pc:docMk/>
            <pc:sldMk cId="2673514063" sldId="304"/>
            <ac:spMk id="4" creationId="{B4726D0C-8F5F-4543-A336-AEB0CBD22146}"/>
          </ac:spMkLst>
        </pc:spChg>
        <pc:spChg chg="add mod">
          <ac:chgData name="John Yetter" userId="1636320acefccc58" providerId="LiveId" clId="{DDA67C97-9FD1-4CDD-87A3-34C8BC44283F}" dt="2020-07-09T21:07:09.650" v="5472" actId="12788"/>
          <ac:spMkLst>
            <pc:docMk/>
            <pc:sldMk cId="2673514063" sldId="304"/>
            <ac:spMk id="5" creationId="{B2C99E4B-28EE-4443-9227-BC31603CE66F}"/>
          </ac:spMkLst>
        </pc:spChg>
      </pc:sldChg>
      <pc:sldChg chg="addSp delSp modSp add mod">
        <pc:chgData name="John Yetter" userId="1636320acefccc58" providerId="LiveId" clId="{DDA67C97-9FD1-4CDD-87A3-34C8BC44283F}" dt="2020-07-10T15:19:51.674" v="6154" actId="20577"/>
        <pc:sldMkLst>
          <pc:docMk/>
          <pc:sldMk cId="4196527684" sldId="305"/>
        </pc:sldMkLst>
        <pc:spChg chg="del">
          <ac:chgData name="John Yetter" userId="1636320acefccc58" providerId="LiveId" clId="{DDA67C97-9FD1-4CDD-87A3-34C8BC44283F}" dt="2020-07-09T21:07:32.259" v="5473" actId="478"/>
          <ac:spMkLst>
            <pc:docMk/>
            <pc:sldMk cId="4196527684" sldId="305"/>
            <ac:spMk id="2" creationId="{5B38BCBA-E459-4D14-BA91-E73B1FF7C47C}"/>
          </ac:spMkLst>
        </pc:spChg>
        <pc:spChg chg="mod">
          <ac:chgData name="John Yetter" userId="1636320acefccc58" providerId="LiveId" clId="{DDA67C97-9FD1-4CDD-87A3-34C8BC44283F}" dt="2020-07-09T14:38:40.524" v="641" actId="20577"/>
          <ac:spMkLst>
            <pc:docMk/>
            <pc:sldMk cId="4196527684" sldId="305"/>
            <ac:spMk id="4" creationId="{B4726D0C-8F5F-4543-A336-AEB0CBD22146}"/>
          </ac:spMkLst>
        </pc:spChg>
        <pc:spChg chg="add mod">
          <ac:chgData name="John Yetter" userId="1636320acefccc58" providerId="LiveId" clId="{DDA67C97-9FD1-4CDD-87A3-34C8BC44283F}" dt="2020-07-10T15:19:51.674" v="6154" actId="20577"/>
          <ac:spMkLst>
            <pc:docMk/>
            <pc:sldMk cId="4196527684" sldId="305"/>
            <ac:spMk id="5" creationId="{FE739052-0DF7-44E4-A619-0DA5621D4741}"/>
          </ac:spMkLst>
        </pc:spChg>
      </pc:sldChg>
      <pc:sldChg chg="modSp add del mod">
        <pc:chgData name="John Yetter" userId="1636320acefccc58" providerId="LiveId" clId="{DDA67C97-9FD1-4CDD-87A3-34C8BC44283F}" dt="2020-07-09T17:19:27.617" v="3764" actId="47"/>
        <pc:sldMkLst>
          <pc:docMk/>
          <pc:sldMk cId="775870131" sldId="306"/>
        </pc:sldMkLst>
        <pc:spChg chg="mod">
          <ac:chgData name="John Yetter" userId="1636320acefccc58" providerId="LiveId" clId="{DDA67C97-9FD1-4CDD-87A3-34C8BC44283F}" dt="2020-07-09T15:11:21.810" v="960" actId="404"/>
          <ac:spMkLst>
            <pc:docMk/>
            <pc:sldMk cId="775870131" sldId="306"/>
            <ac:spMk id="4" creationId="{B4726D0C-8F5F-4543-A336-AEB0CBD22146}"/>
          </ac:spMkLst>
        </pc:spChg>
      </pc:sldChg>
      <pc:sldChg chg="modSp add mod">
        <pc:chgData name="John Yetter" userId="1636320acefccc58" providerId="LiveId" clId="{DDA67C97-9FD1-4CDD-87A3-34C8BC44283F}" dt="2020-07-09T20:39:19.680" v="4731" actId="114"/>
        <pc:sldMkLst>
          <pc:docMk/>
          <pc:sldMk cId="1657396403" sldId="307"/>
        </pc:sldMkLst>
        <pc:spChg chg="mod">
          <ac:chgData name="John Yetter" userId="1636320acefccc58" providerId="LiveId" clId="{DDA67C97-9FD1-4CDD-87A3-34C8BC44283F}" dt="2020-07-09T16:37:36.552" v="3393" actId="12788"/>
          <ac:spMkLst>
            <pc:docMk/>
            <pc:sldMk cId="1657396403" sldId="307"/>
            <ac:spMk id="2" creationId="{5B38BCBA-E459-4D14-BA91-E73B1FF7C47C}"/>
          </ac:spMkLst>
        </pc:spChg>
        <pc:spChg chg="mod">
          <ac:chgData name="John Yetter" userId="1636320acefccc58" providerId="LiveId" clId="{DDA67C97-9FD1-4CDD-87A3-34C8BC44283F}" dt="2020-07-09T20:39:19.680" v="4731" actId="114"/>
          <ac:spMkLst>
            <pc:docMk/>
            <pc:sldMk cId="1657396403" sldId="307"/>
            <ac:spMk id="5" creationId="{4F8DB87E-3F99-48CC-8C4C-81638F4704DF}"/>
          </ac:spMkLst>
        </pc:spChg>
      </pc:sldChg>
      <pc:sldChg chg="add">
        <pc:chgData name="John Yetter" userId="1636320acefccc58" providerId="LiveId" clId="{DDA67C97-9FD1-4CDD-87A3-34C8BC44283F}" dt="2020-07-09T20:53:40.611" v="5085"/>
        <pc:sldMkLst>
          <pc:docMk/>
          <pc:sldMk cId="2374493050" sldId="308"/>
        </pc:sldMkLst>
      </pc:sldChg>
      <pc:sldChg chg="new del">
        <pc:chgData name="John Yetter" userId="1636320acefccc58" providerId="LiveId" clId="{DDA67C97-9FD1-4CDD-87A3-34C8BC44283F}" dt="2020-07-09T16:52:57.033" v="3439" actId="47"/>
        <pc:sldMkLst>
          <pc:docMk/>
          <pc:sldMk cId="4014952108" sldId="308"/>
        </pc:sldMkLst>
      </pc:sldChg>
      <pc:sldChg chg="modSp add mod">
        <pc:chgData name="John Yetter" userId="1636320acefccc58" providerId="LiveId" clId="{DDA67C97-9FD1-4CDD-87A3-34C8BC44283F}" dt="2020-07-09T21:00:05.970" v="5313" actId="1076"/>
        <pc:sldMkLst>
          <pc:docMk/>
          <pc:sldMk cId="2589767912" sldId="309"/>
        </pc:sldMkLst>
        <pc:spChg chg="mod">
          <ac:chgData name="John Yetter" userId="1636320acefccc58" providerId="LiveId" clId="{DDA67C97-9FD1-4CDD-87A3-34C8BC44283F}" dt="2020-07-09T21:00:05.970" v="5313" actId="1076"/>
          <ac:spMkLst>
            <pc:docMk/>
            <pc:sldMk cId="2589767912" sldId="309"/>
            <ac:spMk id="2" creationId="{5B38BCBA-E459-4D14-BA91-E73B1FF7C47C}"/>
          </ac:spMkLst>
        </pc:spChg>
      </pc:sldChg>
      <pc:sldChg chg="add del">
        <pc:chgData name="John Yetter" userId="1636320acefccc58" providerId="LiveId" clId="{DDA67C97-9FD1-4CDD-87A3-34C8BC44283F}" dt="2020-07-09T21:02:14.962" v="5341"/>
        <pc:sldMkLst>
          <pc:docMk/>
          <pc:sldMk cId="3752284028" sldId="310"/>
        </pc:sldMkLst>
      </pc:sldChg>
      <pc:sldChg chg="addSp delSp modSp add mod">
        <pc:chgData name="John Yetter" userId="1636320acefccc58" providerId="LiveId" clId="{DDA67C97-9FD1-4CDD-87A3-34C8BC44283F}" dt="2020-07-10T15:05:49.752" v="5827" actId="12788"/>
        <pc:sldMkLst>
          <pc:docMk/>
          <pc:sldMk cId="3820764121" sldId="310"/>
        </pc:sldMkLst>
        <pc:spChg chg="mod">
          <ac:chgData name="John Yetter" userId="1636320acefccc58" providerId="LiveId" clId="{DDA67C97-9FD1-4CDD-87A3-34C8BC44283F}" dt="2020-07-10T15:05:49.752" v="5827" actId="12788"/>
          <ac:spMkLst>
            <pc:docMk/>
            <pc:sldMk cId="3820764121" sldId="310"/>
            <ac:spMk id="2" creationId="{5B38BCBA-E459-4D14-BA91-E73B1FF7C47C}"/>
          </ac:spMkLst>
        </pc:spChg>
        <pc:spChg chg="mod">
          <ac:chgData name="John Yetter" userId="1636320acefccc58" providerId="LiveId" clId="{DDA67C97-9FD1-4CDD-87A3-34C8BC44283F}" dt="2020-07-10T15:01:32.710" v="5625" actId="20577"/>
          <ac:spMkLst>
            <pc:docMk/>
            <pc:sldMk cId="3820764121" sldId="310"/>
            <ac:spMk id="4" creationId="{B4726D0C-8F5F-4543-A336-AEB0CBD22146}"/>
          </ac:spMkLst>
        </pc:spChg>
        <pc:spChg chg="add del mod">
          <ac:chgData name="John Yetter" userId="1636320acefccc58" providerId="LiveId" clId="{DDA67C97-9FD1-4CDD-87A3-34C8BC44283F}" dt="2020-07-10T15:05:06.024" v="5755" actId="478"/>
          <ac:spMkLst>
            <pc:docMk/>
            <pc:sldMk cId="3820764121" sldId="310"/>
            <ac:spMk id="5" creationId="{D984280A-9C97-4DFD-BE2E-BAF7C6DA1438}"/>
          </ac:spMkLst>
        </pc:spChg>
        <pc:spChg chg="mod">
          <ac:chgData name="John Yetter" userId="1636320acefccc58" providerId="LiveId" clId="{DDA67C97-9FD1-4CDD-87A3-34C8BC44283F}" dt="2020-07-10T15:02:36.727" v="5678" actId="6549"/>
          <ac:spMkLst>
            <pc:docMk/>
            <pc:sldMk cId="3820764121" sldId="310"/>
            <ac:spMk id="6" creationId="{727F2AE2-E632-4E33-9099-7D61208D4F22}"/>
          </ac:spMkLst>
        </pc:spChg>
      </pc:sldChg>
      <pc:sldChg chg="delSp modSp add mod">
        <pc:chgData name="John Yetter" userId="1636320acefccc58" providerId="LiveId" clId="{DDA67C97-9FD1-4CDD-87A3-34C8BC44283F}" dt="2020-07-10T15:06:41.524" v="5877" actId="1076"/>
        <pc:sldMkLst>
          <pc:docMk/>
          <pc:sldMk cId="3171395544" sldId="311"/>
        </pc:sldMkLst>
        <pc:spChg chg="mod">
          <ac:chgData name="John Yetter" userId="1636320acefccc58" providerId="LiveId" clId="{DDA67C97-9FD1-4CDD-87A3-34C8BC44283F}" dt="2020-07-10T15:06:41.524" v="5877" actId="1076"/>
          <ac:spMkLst>
            <pc:docMk/>
            <pc:sldMk cId="3171395544" sldId="311"/>
            <ac:spMk id="2" creationId="{5B38BCBA-E459-4D14-BA91-E73B1FF7C47C}"/>
          </ac:spMkLst>
        </pc:spChg>
        <pc:spChg chg="mod">
          <ac:chgData name="John Yetter" userId="1636320acefccc58" providerId="LiveId" clId="{DDA67C97-9FD1-4CDD-87A3-34C8BC44283F}" dt="2020-07-10T15:05:59.733" v="5829" actId="1076"/>
          <ac:spMkLst>
            <pc:docMk/>
            <pc:sldMk cId="3171395544" sldId="311"/>
            <ac:spMk id="5" creationId="{D984280A-9C97-4DFD-BE2E-BAF7C6DA1438}"/>
          </ac:spMkLst>
        </pc:spChg>
        <pc:spChg chg="del">
          <ac:chgData name="John Yetter" userId="1636320acefccc58" providerId="LiveId" clId="{DDA67C97-9FD1-4CDD-87A3-34C8BC44283F}" dt="2020-07-10T15:05:54.564" v="5828" actId="478"/>
          <ac:spMkLst>
            <pc:docMk/>
            <pc:sldMk cId="3171395544" sldId="311"/>
            <ac:spMk id="6" creationId="{727F2AE2-E632-4E33-9099-7D61208D4F22}"/>
          </ac:spMkLst>
        </pc:sp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86AA6-D1E5-404C-9F04-69735EC741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F43E4C-D275-46CF-96AD-9ABF5166D6A9}">
      <dgm:prSet phldrT="[Text]"/>
      <dgm:spPr>
        <a:solidFill>
          <a:srgbClr val="C00000"/>
        </a:solidFill>
        <a:ln w="19050">
          <a:solidFill>
            <a:schemeClr val="tx1"/>
          </a:solidFill>
        </a:ln>
        <a:effectLst>
          <a:outerShdw blurRad="63500" sx="102000" sy="102000" algn="ctr" rotWithShape="0">
            <a:prstClr val="black">
              <a:alpha val="40000"/>
            </a:prstClr>
          </a:outerShdw>
        </a:effectLst>
      </dgm:spPr>
      <dgm:t>
        <a:bodyPr/>
        <a:lstStyle/>
        <a:p>
          <a:r>
            <a:rPr lang="en-US" dirty="0">
              <a:solidFill>
                <a:srgbClr val="002060"/>
              </a:solidFill>
              <a:latin typeface="Century Schoolbook" panose="02040604050505020304" pitchFamily="18" charset="0"/>
            </a:rPr>
            <a:t>On Deck Training</a:t>
          </a:r>
        </a:p>
      </dgm:t>
    </dgm:pt>
    <dgm:pt modelId="{C37528AE-DC3A-4228-A13D-9DAA4643135A}" type="parTrans" cxnId="{5BBB5F64-D066-431D-8C16-9D9EA9AF5D86}">
      <dgm:prSet/>
      <dgm:spPr/>
      <dgm:t>
        <a:bodyPr/>
        <a:lstStyle/>
        <a:p>
          <a:endParaRPr lang="en-US"/>
        </a:p>
      </dgm:t>
    </dgm:pt>
    <dgm:pt modelId="{97D03870-6815-42E5-AFA7-4374CC67D280}" type="sibTrans" cxnId="{5BBB5F64-D066-431D-8C16-9D9EA9AF5D86}">
      <dgm:prSet/>
      <dgm:spPr/>
      <dgm:t>
        <a:bodyPr/>
        <a:lstStyle/>
        <a:p>
          <a:endParaRPr lang="en-US"/>
        </a:p>
      </dgm:t>
    </dgm:pt>
    <dgm:pt modelId="{54BB0663-51A3-4B96-997E-38A29E9E33A9}">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6 sessions at 4 meets</a:t>
          </a:r>
        </a:p>
      </dgm:t>
    </dgm:pt>
    <dgm:pt modelId="{59EA1641-B8E2-42DE-9EEB-9CB9288F8B48}" type="parTrans" cxnId="{661E3DB3-2D55-4E5C-A140-FB281955300A}">
      <dgm:prSet/>
      <dgm:spPr/>
      <dgm:t>
        <a:bodyPr/>
        <a:lstStyle/>
        <a:p>
          <a:endParaRPr lang="en-US"/>
        </a:p>
      </dgm:t>
    </dgm:pt>
    <dgm:pt modelId="{D769BF1B-9707-47A5-9504-9F6123D73EDA}" type="sibTrans" cxnId="{661E3DB3-2D55-4E5C-A140-FB281955300A}">
      <dgm:prSet/>
      <dgm:spPr/>
      <dgm:t>
        <a:bodyPr/>
        <a:lstStyle/>
        <a:p>
          <a:endParaRPr lang="en-US"/>
        </a:p>
      </dgm:t>
    </dgm:pt>
    <dgm:pt modelId="{BE0F4E5C-6AA8-468B-A5F5-647C2F941952}">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Sessions 3 hours long with all strokes</a:t>
          </a:r>
        </a:p>
      </dgm:t>
    </dgm:pt>
    <dgm:pt modelId="{B4FA8877-95FA-4108-BDC8-D206FB96BC55}" type="parTrans" cxnId="{C608EBF0-B3EF-4876-AE10-BEA94A70A290}">
      <dgm:prSet/>
      <dgm:spPr/>
      <dgm:t>
        <a:bodyPr/>
        <a:lstStyle/>
        <a:p>
          <a:endParaRPr lang="en-US"/>
        </a:p>
      </dgm:t>
    </dgm:pt>
    <dgm:pt modelId="{9EA659DA-E7F7-43B6-9124-E0C1C085E627}" type="sibTrans" cxnId="{C608EBF0-B3EF-4876-AE10-BEA94A70A290}">
      <dgm:prSet/>
      <dgm:spPr/>
      <dgm:t>
        <a:bodyPr/>
        <a:lstStyle/>
        <a:p>
          <a:endParaRPr lang="en-US"/>
        </a:p>
      </dgm:t>
    </dgm:pt>
    <dgm:pt modelId="{B7E8E149-1FAB-4E00-AC43-AB5BC8B9505D}">
      <dgm:prSet phldrT="[Text]"/>
      <dgm:spPr>
        <a:solidFill>
          <a:schemeClr val="bg1"/>
        </a:solidFill>
        <a:ln w="19050">
          <a:solidFill>
            <a:schemeClr val="tx1"/>
          </a:solidFill>
        </a:ln>
        <a:effectLst>
          <a:outerShdw blurRad="63500" sx="102000" sy="102000" algn="ctr" rotWithShape="0">
            <a:prstClr val="black">
              <a:alpha val="40000"/>
            </a:prstClr>
          </a:outerShdw>
        </a:effectLst>
      </dgm:spPr>
      <dgm:t>
        <a:bodyPr/>
        <a:lstStyle/>
        <a:p>
          <a:r>
            <a:rPr lang="en-US" dirty="0">
              <a:solidFill>
                <a:srgbClr val="002060"/>
              </a:solidFill>
              <a:latin typeface="Century Schoolbook" panose="02040604050505020304" pitchFamily="18" charset="0"/>
            </a:rPr>
            <a:t>Online Test</a:t>
          </a:r>
        </a:p>
      </dgm:t>
    </dgm:pt>
    <dgm:pt modelId="{E4BE1CF5-7084-44CF-BF7D-4AA808DFC9FC}" type="parTrans" cxnId="{9DC72B90-FF66-4E8A-8A46-BE015E26D694}">
      <dgm:prSet/>
      <dgm:spPr/>
      <dgm:t>
        <a:bodyPr/>
        <a:lstStyle/>
        <a:p>
          <a:endParaRPr lang="en-US"/>
        </a:p>
      </dgm:t>
    </dgm:pt>
    <dgm:pt modelId="{4C1F4704-84C9-425C-9E00-0CC9B0093D1E}" type="sibTrans" cxnId="{9DC72B90-FF66-4E8A-8A46-BE015E26D694}">
      <dgm:prSet/>
      <dgm:spPr/>
      <dgm:t>
        <a:bodyPr/>
        <a:lstStyle/>
        <a:p>
          <a:endParaRPr lang="en-US"/>
        </a:p>
      </dgm:t>
    </dgm:pt>
    <dgm:pt modelId="{CEE319FF-B692-4DC4-9AD0-9DC7F2F9DAC5}">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“Certification – Referee” Test</a:t>
          </a:r>
        </a:p>
      </dgm:t>
    </dgm:pt>
    <dgm:pt modelId="{6FE362C9-71BB-4C54-AA00-7CD953C71144}" type="parTrans" cxnId="{E4C9A2D9-7787-4439-853C-695CF6E8D30A}">
      <dgm:prSet/>
      <dgm:spPr/>
      <dgm:t>
        <a:bodyPr/>
        <a:lstStyle/>
        <a:p>
          <a:endParaRPr lang="en-US"/>
        </a:p>
      </dgm:t>
    </dgm:pt>
    <dgm:pt modelId="{288649A9-4306-4480-B73A-64C39AA1CAB5}" type="sibTrans" cxnId="{E4C9A2D9-7787-4439-853C-695CF6E8D30A}">
      <dgm:prSet/>
      <dgm:spPr/>
      <dgm:t>
        <a:bodyPr/>
        <a:lstStyle/>
        <a:p>
          <a:endParaRPr lang="en-US"/>
        </a:p>
      </dgm:t>
    </dgm:pt>
    <dgm:pt modelId="{3999C8AA-AFDF-404B-A7DC-01A0290F6709}">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Pass with 80%</a:t>
          </a:r>
        </a:p>
      </dgm:t>
    </dgm:pt>
    <dgm:pt modelId="{A4238288-24D5-4524-B63E-E49B2E3C6579}" type="parTrans" cxnId="{A3A66680-F976-48A9-9746-2AE24023F7BD}">
      <dgm:prSet/>
      <dgm:spPr/>
      <dgm:t>
        <a:bodyPr/>
        <a:lstStyle/>
        <a:p>
          <a:endParaRPr lang="en-US"/>
        </a:p>
      </dgm:t>
    </dgm:pt>
    <dgm:pt modelId="{8A06D152-154F-49F5-8840-7BF2350A8C3F}" type="sibTrans" cxnId="{A3A66680-F976-48A9-9746-2AE24023F7BD}">
      <dgm:prSet/>
      <dgm:spPr/>
      <dgm:t>
        <a:bodyPr/>
        <a:lstStyle/>
        <a:p>
          <a:endParaRPr lang="en-US"/>
        </a:p>
      </dgm:t>
    </dgm:pt>
    <dgm:pt modelId="{32A78BF9-3F92-4592-BF61-B2CE9E0B929A}">
      <dgm:prSet phldrT="[Text]"/>
      <dgm:spPr>
        <a:solidFill>
          <a:srgbClr val="002060"/>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Paperwork</a:t>
          </a:r>
        </a:p>
      </dgm:t>
    </dgm:pt>
    <dgm:pt modelId="{117BF5BE-71B6-44AC-8223-9EC3B511AFF6}" type="parTrans" cxnId="{7CA75FB7-22AD-4359-B070-0203016AE3D0}">
      <dgm:prSet/>
      <dgm:spPr/>
      <dgm:t>
        <a:bodyPr/>
        <a:lstStyle/>
        <a:p>
          <a:endParaRPr lang="en-US"/>
        </a:p>
      </dgm:t>
    </dgm:pt>
    <dgm:pt modelId="{BF10D599-5181-4D66-B5CF-AD0F00A09F54}" type="sibTrans" cxnId="{7CA75FB7-22AD-4359-B070-0203016AE3D0}">
      <dgm:prSet/>
      <dgm:spPr/>
      <dgm:t>
        <a:bodyPr/>
        <a:lstStyle/>
        <a:p>
          <a:endParaRPr lang="en-US"/>
        </a:p>
      </dgm:t>
    </dgm:pt>
    <dgm:pt modelId="{CC29E95C-BE7B-434D-AA57-8A1A7EDB6A50}">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Complete checklist</a:t>
          </a:r>
        </a:p>
      </dgm:t>
    </dgm:pt>
    <dgm:pt modelId="{DC5F9380-0CCA-44A5-A10B-753FDC7F86B9}" type="parTrans" cxnId="{087A2C87-4A20-496D-8335-F7DFA7726805}">
      <dgm:prSet/>
      <dgm:spPr/>
      <dgm:t>
        <a:bodyPr/>
        <a:lstStyle/>
        <a:p>
          <a:endParaRPr lang="en-US"/>
        </a:p>
      </dgm:t>
    </dgm:pt>
    <dgm:pt modelId="{2EB3ED55-7EDB-440D-A86A-E7A477D77374}" type="sibTrans" cxnId="{087A2C87-4A20-496D-8335-F7DFA7726805}">
      <dgm:prSet/>
      <dgm:spPr/>
      <dgm:t>
        <a:bodyPr/>
        <a:lstStyle/>
        <a:p>
          <a:endParaRPr lang="en-US"/>
        </a:p>
      </dgm:t>
    </dgm:pt>
    <dgm:pt modelId="{5AD38446-3C1B-41D5-89FA-5D666232AD06}">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Send to committee with training cards</a:t>
          </a:r>
        </a:p>
      </dgm:t>
    </dgm:pt>
    <dgm:pt modelId="{86655830-DA08-4C3C-9863-D3C3E6605DB0}" type="parTrans" cxnId="{BDE31338-AFB5-4B46-A171-334E3D17CE39}">
      <dgm:prSet/>
      <dgm:spPr/>
      <dgm:t>
        <a:bodyPr/>
        <a:lstStyle/>
        <a:p>
          <a:endParaRPr lang="en-US"/>
        </a:p>
      </dgm:t>
    </dgm:pt>
    <dgm:pt modelId="{8BAA1D50-CA8E-4D5F-9F1D-5CE728ABC963}" type="sibTrans" cxnId="{BDE31338-AFB5-4B46-A171-334E3D17CE39}">
      <dgm:prSet/>
      <dgm:spPr/>
      <dgm:t>
        <a:bodyPr/>
        <a:lstStyle/>
        <a:p>
          <a:endParaRPr lang="en-US"/>
        </a:p>
      </dgm:t>
    </dgm:pt>
    <dgm:pt modelId="{F6AAC56F-73F5-47F1-B5AD-200EC5F9E50F}">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Can take offline</a:t>
          </a:r>
        </a:p>
      </dgm:t>
    </dgm:pt>
    <dgm:pt modelId="{DA28D6B1-5687-4687-8999-FFD36AE4C877}" type="parTrans" cxnId="{4D85433A-CF1F-4516-B377-C69E478B52B8}">
      <dgm:prSet/>
      <dgm:spPr/>
      <dgm:t>
        <a:bodyPr/>
        <a:lstStyle/>
        <a:p>
          <a:endParaRPr lang="en-US"/>
        </a:p>
      </dgm:t>
    </dgm:pt>
    <dgm:pt modelId="{9EC1F748-23E6-4068-91AD-BA91A2D694B5}" type="sibTrans" cxnId="{4D85433A-CF1F-4516-B377-C69E478B52B8}">
      <dgm:prSet/>
      <dgm:spPr/>
      <dgm:t>
        <a:bodyPr/>
        <a:lstStyle/>
        <a:p>
          <a:endParaRPr lang="en-US"/>
        </a:p>
      </dgm:t>
    </dgm:pt>
    <dgm:pt modelId="{454324B5-98B0-4242-B7B3-9C54FBFE843C}">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3 different trainers, certified 2 years or more</a:t>
          </a:r>
        </a:p>
      </dgm:t>
    </dgm:pt>
    <dgm:pt modelId="{1A867342-8632-4D96-A905-8B60E072C005}" type="parTrans" cxnId="{042E4DED-1109-4F7C-8807-290C1BEC002B}">
      <dgm:prSet/>
      <dgm:spPr/>
      <dgm:t>
        <a:bodyPr/>
        <a:lstStyle/>
        <a:p>
          <a:endParaRPr lang="en-US"/>
        </a:p>
      </dgm:t>
    </dgm:pt>
    <dgm:pt modelId="{6295E062-86F5-477D-B9CE-D4D938069F7D}" type="sibTrans" cxnId="{042E4DED-1109-4F7C-8807-290C1BEC002B}">
      <dgm:prSet/>
      <dgm:spPr/>
      <dgm:t>
        <a:bodyPr/>
        <a:lstStyle/>
        <a:p>
          <a:endParaRPr lang="en-US"/>
        </a:p>
      </dgm:t>
    </dgm:pt>
    <dgm:pt modelId="{C68AF806-DEF2-4900-801B-C31B7DFAFE54}">
      <dgm:prSet phldrT="[Text]"/>
      <dgm:spPr>
        <a:solidFill>
          <a:schemeClr val="bg1">
            <a:lumMod val="85000"/>
            <a:alpha val="90000"/>
          </a:schemeClr>
        </a:solidFill>
        <a:ln w="19050">
          <a:solidFill>
            <a:schemeClr val="tx1"/>
          </a:solidFill>
        </a:ln>
        <a:effectLst>
          <a:outerShdw blurRad="63500" sx="102000" sy="102000" algn="ctr" rotWithShape="0">
            <a:prstClr val="black">
              <a:alpha val="40000"/>
            </a:prstClr>
          </a:outerShdw>
        </a:effectLst>
      </dgm:spPr>
      <dgm:t>
        <a:bodyPr/>
        <a:lstStyle/>
        <a:p>
          <a:r>
            <a:rPr lang="en-US" dirty="0">
              <a:latin typeface="Century Schoolbook" panose="02040604050505020304" pitchFamily="18" charset="0"/>
            </a:rPr>
            <a:t>5</a:t>
          </a:r>
          <a:r>
            <a:rPr lang="en-US" baseline="30000" dirty="0">
              <a:latin typeface="Century Schoolbook" panose="02040604050505020304" pitchFamily="18" charset="0"/>
            </a:rPr>
            <a:t>th</a:t>
          </a:r>
          <a:r>
            <a:rPr lang="en-US" dirty="0">
              <a:latin typeface="Century Schoolbook" panose="02040604050505020304" pitchFamily="18" charset="0"/>
            </a:rPr>
            <a:t> or 6</a:t>
          </a:r>
          <a:r>
            <a:rPr lang="en-US" baseline="30000" dirty="0">
              <a:latin typeface="Century Schoolbook" panose="02040604050505020304" pitchFamily="18" charset="0"/>
            </a:rPr>
            <a:t>th</a:t>
          </a:r>
          <a:r>
            <a:rPr lang="en-US" dirty="0">
              <a:latin typeface="Century Schoolbook" panose="02040604050505020304" pitchFamily="18" charset="0"/>
            </a:rPr>
            <a:t> sessions with ISI Certified Trainer</a:t>
          </a:r>
        </a:p>
      </dgm:t>
    </dgm:pt>
    <dgm:pt modelId="{62A4760D-1019-4773-A92A-4844BF29F8AC}" type="parTrans" cxnId="{C49ACDED-6D78-4F2E-A5FC-561FE0CDD29E}">
      <dgm:prSet/>
      <dgm:spPr/>
      <dgm:t>
        <a:bodyPr/>
        <a:lstStyle/>
        <a:p>
          <a:endParaRPr lang="en-US"/>
        </a:p>
      </dgm:t>
    </dgm:pt>
    <dgm:pt modelId="{DAE8E07A-43E8-4189-A498-93F83FD902DE}" type="sibTrans" cxnId="{C49ACDED-6D78-4F2E-A5FC-561FE0CDD29E}">
      <dgm:prSet/>
      <dgm:spPr/>
      <dgm:t>
        <a:bodyPr/>
        <a:lstStyle/>
        <a:p>
          <a:endParaRPr lang="en-US"/>
        </a:p>
      </dgm:t>
    </dgm:pt>
    <dgm:pt modelId="{8AA728A3-411D-471D-9190-E0141F748EA9}" type="pres">
      <dgm:prSet presAssocID="{18686AA6-D1E5-404C-9F04-69735EC7413D}" presName="Name0" presStyleCnt="0">
        <dgm:presLayoutVars>
          <dgm:dir/>
          <dgm:animLvl val="lvl"/>
          <dgm:resizeHandles val="exact"/>
        </dgm:presLayoutVars>
      </dgm:prSet>
      <dgm:spPr/>
    </dgm:pt>
    <dgm:pt modelId="{20AAE3D4-C264-433B-8967-B45CF7295F91}" type="pres">
      <dgm:prSet presAssocID="{52F43E4C-D275-46CF-96AD-9ABF5166D6A9}" presName="linNode" presStyleCnt="0"/>
      <dgm:spPr/>
    </dgm:pt>
    <dgm:pt modelId="{392B93E7-52EB-46A1-A0F2-64C08C94B203}" type="pres">
      <dgm:prSet presAssocID="{52F43E4C-D275-46CF-96AD-9ABF5166D6A9}" presName="parentText" presStyleLbl="node1" presStyleIdx="0" presStyleCnt="3">
        <dgm:presLayoutVars>
          <dgm:chMax val="1"/>
          <dgm:bulletEnabled val="1"/>
        </dgm:presLayoutVars>
      </dgm:prSet>
      <dgm:spPr/>
    </dgm:pt>
    <dgm:pt modelId="{B07AB0AA-3240-4A4A-AEA7-DFBF0605423A}" type="pres">
      <dgm:prSet presAssocID="{52F43E4C-D275-46CF-96AD-9ABF5166D6A9}" presName="descendantText" presStyleLbl="alignAccFollowNode1" presStyleIdx="0" presStyleCnt="3">
        <dgm:presLayoutVars>
          <dgm:bulletEnabled val="1"/>
        </dgm:presLayoutVars>
      </dgm:prSet>
      <dgm:spPr/>
    </dgm:pt>
    <dgm:pt modelId="{AB2101F3-8472-4785-9742-D4D3CA687029}" type="pres">
      <dgm:prSet presAssocID="{97D03870-6815-42E5-AFA7-4374CC67D280}" presName="sp" presStyleCnt="0"/>
      <dgm:spPr/>
    </dgm:pt>
    <dgm:pt modelId="{1FA1FE75-C5C0-43E3-9EA9-41B4C38EBA5F}" type="pres">
      <dgm:prSet presAssocID="{B7E8E149-1FAB-4E00-AC43-AB5BC8B9505D}" presName="linNode" presStyleCnt="0"/>
      <dgm:spPr/>
    </dgm:pt>
    <dgm:pt modelId="{AB42F542-58BF-4BE1-B4B0-206F4FB34D13}" type="pres">
      <dgm:prSet presAssocID="{B7E8E149-1FAB-4E00-AC43-AB5BC8B9505D}" presName="parentText" presStyleLbl="node1" presStyleIdx="1" presStyleCnt="3">
        <dgm:presLayoutVars>
          <dgm:chMax val="1"/>
          <dgm:bulletEnabled val="1"/>
        </dgm:presLayoutVars>
      </dgm:prSet>
      <dgm:spPr/>
    </dgm:pt>
    <dgm:pt modelId="{11F6ADBB-9504-4296-ADB2-803E1337A49F}" type="pres">
      <dgm:prSet presAssocID="{B7E8E149-1FAB-4E00-AC43-AB5BC8B9505D}" presName="descendantText" presStyleLbl="alignAccFollowNode1" presStyleIdx="1" presStyleCnt="3">
        <dgm:presLayoutVars>
          <dgm:bulletEnabled val="1"/>
        </dgm:presLayoutVars>
      </dgm:prSet>
      <dgm:spPr/>
    </dgm:pt>
    <dgm:pt modelId="{E3A9D768-5D42-4CB4-A4D6-A7B7652B869B}" type="pres">
      <dgm:prSet presAssocID="{4C1F4704-84C9-425C-9E00-0CC9B0093D1E}" presName="sp" presStyleCnt="0"/>
      <dgm:spPr/>
    </dgm:pt>
    <dgm:pt modelId="{66436077-2DDD-4286-9F75-9F0D325D5AEF}" type="pres">
      <dgm:prSet presAssocID="{32A78BF9-3F92-4592-BF61-B2CE9E0B929A}" presName="linNode" presStyleCnt="0"/>
      <dgm:spPr/>
    </dgm:pt>
    <dgm:pt modelId="{EC426432-06DB-4B50-BA26-66FF5D18F751}" type="pres">
      <dgm:prSet presAssocID="{32A78BF9-3F92-4592-BF61-B2CE9E0B929A}" presName="parentText" presStyleLbl="node1" presStyleIdx="2" presStyleCnt="3">
        <dgm:presLayoutVars>
          <dgm:chMax val="1"/>
          <dgm:bulletEnabled val="1"/>
        </dgm:presLayoutVars>
      </dgm:prSet>
      <dgm:spPr/>
    </dgm:pt>
    <dgm:pt modelId="{FF6A8D49-C4F2-4AC9-9CCA-038F9EFD5768}" type="pres">
      <dgm:prSet presAssocID="{32A78BF9-3F92-4592-BF61-B2CE9E0B929A}" presName="descendantText" presStyleLbl="alignAccFollowNode1" presStyleIdx="2" presStyleCnt="3">
        <dgm:presLayoutVars>
          <dgm:bulletEnabled val="1"/>
        </dgm:presLayoutVars>
      </dgm:prSet>
      <dgm:spPr/>
    </dgm:pt>
  </dgm:ptLst>
  <dgm:cxnLst>
    <dgm:cxn modelId="{BDE31338-AFB5-4B46-A171-334E3D17CE39}" srcId="{32A78BF9-3F92-4592-BF61-B2CE9E0B929A}" destId="{5AD38446-3C1B-41D5-89FA-5D666232AD06}" srcOrd="1" destOrd="0" parTransId="{86655830-DA08-4C3C-9863-D3C3E6605DB0}" sibTransId="{8BAA1D50-CA8E-4D5F-9F1D-5CE728ABC963}"/>
    <dgm:cxn modelId="{4D85433A-CF1F-4516-B377-C69E478B52B8}" srcId="{B7E8E149-1FAB-4E00-AC43-AB5BC8B9505D}" destId="{F6AAC56F-73F5-47F1-B5AD-200EC5F9E50F}" srcOrd="2" destOrd="0" parTransId="{DA28D6B1-5687-4687-8999-FFD36AE4C877}" sibTransId="{9EC1F748-23E6-4068-91AD-BA91A2D694B5}"/>
    <dgm:cxn modelId="{5BBB5F64-D066-431D-8C16-9D9EA9AF5D86}" srcId="{18686AA6-D1E5-404C-9F04-69735EC7413D}" destId="{52F43E4C-D275-46CF-96AD-9ABF5166D6A9}" srcOrd="0" destOrd="0" parTransId="{C37528AE-DC3A-4228-A13D-9DAA4643135A}" sibTransId="{97D03870-6815-42E5-AFA7-4374CC67D280}"/>
    <dgm:cxn modelId="{A7D97347-C607-414B-A950-1A49FE745F06}" type="presOf" srcId="{C68AF806-DEF2-4900-801B-C31B7DFAFE54}" destId="{B07AB0AA-3240-4A4A-AEA7-DFBF0605423A}" srcOrd="0" destOrd="3" presId="urn:microsoft.com/office/officeart/2005/8/layout/vList5"/>
    <dgm:cxn modelId="{45A0DD6B-8B79-4EF9-86A7-9349461ECF68}" type="presOf" srcId="{B7E8E149-1FAB-4E00-AC43-AB5BC8B9505D}" destId="{AB42F542-58BF-4BE1-B4B0-206F4FB34D13}" srcOrd="0" destOrd="0" presId="urn:microsoft.com/office/officeart/2005/8/layout/vList5"/>
    <dgm:cxn modelId="{0F74FC4D-31D0-45D8-9946-A1589D694E36}" type="presOf" srcId="{54BB0663-51A3-4B96-997E-38A29E9E33A9}" destId="{B07AB0AA-3240-4A4A-AEA7-DFBF0605423A}" srcOrd="0" destOrd="0" presId="urn:microsoft.com/office/officeart/2005/8/layout/vList5"/>
    <dgm:cxn modelId="{DEB82671-E828-4FF0-A6C5-576A48CBA2F3}" type="presOf" srcId="{BE0F4E5C-6AA8-468B-A5F5-647C2F941952}" destId="{B07AB0AA-3240-4A4A-AEA7-DFBF0605423A}" srcOrd="0" destOrd="1" presId="urn:microsoft.com/office/officeart/2005/8/layout/vList5"/>
    <dgm:cxn modelId="{925F2B75-6C79-4ACD-8C32-8DF34978ADA2}" type="presOf" srcId="{CEE319FF-B692-4DC4-9AD0-9DC7F2F9DAC5}" destId="{11F6ADBB-9504-4296-ADB2-803E1337A49F}" srcOrd="0" destOrd="0" presId="urn:microsoft.com/office/officeart/2005/8/layout/vList5"/>
    <dgm:cxn modelId="{A3A66680-F976-48A9-9746-2AE24023F7BD}" srcId="{B7E8E149-1FAB-4E00-AC43-AB5BC8B9505D}" destId="{3999C8AA-AFDF-404B-A7DC-01A0290F6709}" srcOrd="1" destOrd="0" parTransId="{A4238288-24D5-4524-B63E-E49B2E3C6579}" sibTransId="{8A06D152-154F-49F5-8840-7BF2350A8C3F}"/>
    <dgm:cxn modelId="{65CDFB84-4A36-47F5-939A-E8D891041EAD}" type="presOf" srcId="{F6AAC56F-73F5-47F1-B5AD-200EC5F9E50F}" destId="{11F6ADBB-9504-4296-ADB2-803E1337A49F}" srcOrd="0" destOrd="2" presId="urn:microsoft.com/office/officeart/2005/8/layout/vList5"/>
    <dgm:cxn modelId="{087A2C87-4A20-496D-8335-F7DFA7726805}" srcId="{32A78BF9-3F92-4592-BF61-B2CE9E0B929A}" destId="{CC29E95C-BE7B-434D-AA57-8A1A7EDB6A50}" srcOrd="0" destOrd="0" parTransId="{DC5F9380-0CCA-44A5-A10B-753FDC7F86B9}" sibTransId="{2EB3ED55-7EDB-440D-A86A-E7A477D77374}"/>
    <dgm:cxn modelId="{1040FD87-A848-413F-B341-F28EA0056242}" type="presOf" srcId="{52F43E4C-D275-46CF-96AD-9ABF5166D6A9}" destId="{392B93E7-52EB-46A1-A0F2-64C08C94B203}" srcOrd="0" destOrd="0" presId="urn:microsoft.com/office/officeart/2005/8/layout/vList5"/>
    <dgm:cxn modelId="{9DC72B90-FF66-4E8A-8A46-BE015E26D694}" srcId="{18686AA6-D1E5-404C-9F04-69735EC7413D}" destId="{B7E8E149-1FAB-4E00-AC43-AB5BC8B9505D}" srcOrd="1" destOrd="0" parTransId="{E4BE1CF5-7084-44CF-BF7D-4AA808DFC9FC}" sibTransId="{4C1F4704-84C9-425C-9E00-0CC9B0093D1E}"/>
    <dgm:cxn modelId="{3FE159A0-3D25-4E4D-B367-41677F5EB6DA}" type="presOf" srcId="{CC29E95C-BE7B-434D-AA57-8A1A7EDB6A50}" destId="{FF6A8D49-C4F2-4AC9-9CCA-038F9EFD5768}" srcOrd="0" destOrd="0" presId="urn:microsoft.com/office/officeart/2005/8/layout/vList5"/>
    <dgm:cxn modelId="{661E3DB3-2D55-4E5C-A140-FB281955300A}" srcId="{52F43E4C-D275-46CF-96AD-9ABF5166D6A9}" destId="{54BB0663-51A3-4B96-997E-38A29E9E33A9}" srcOrd="0" destOrd="0" parTransId="{59EA1641-B8E2-42DE-9EEB-9CB9288F8B48}" sibTransId="{D769BF1B-9707-47A5-9504-9F6123D73EDA}"/>
    <dgm:cxn modelId="{7CA75FB7-22AD-4359-B070-0203016AE3D0}" srcId="{18686AA6-D1E5-404C-9F04-69735EC7413D}" destId="{32A78BF9-3F92-4592-BF61-B2CE9E0B929A}" srcOrd="2" destOrd="0" parTransId="{117BF5BE-71B6-44AC-8223-9EC3B511AFF6}" sibTransId="{BF10D599-5181-4D66-B5CF-AD0F00A09F54}"/>
    <dgm:cxn modelId="{0B537EBA-9908-446B-A072-C158F0A0A989}" type="presOf" srcId="{32A78BF9-3F92-4592-BF61-B2CE9E0B929A}" destId="{EC426432-06DB-4B50-BA26-66FF5D18F751}" srcOrd="0" destOrd="0" presId="urn:microsoft.com/office/officeart/2005/8/layout/vList5"/>
    <dgm:cxn modelId="{E4C9A2D9-7787-4439-853C-695CF6E8D30A}" srcId="{B7E8E149-1FAB-4E00-AC43-AB5BC8B9505D}" destId="{CEE319FF-B692-4DC4-9AD0-9DC7F2F9DAC5}" srcOrd="0" destOrd="0" parTransId="{6FE362C9-71BB-4C54-AA00-7CD953C71144}" sibTransId="{288649A9-4306-4480-B73A-64C39AA1CAB5}"/>
    <dgm:cxn modelId="{C0B28ADD-89D3-4043-A197-C481C4ADA554}" type="presOf" srcId="{454324B5-98B0-4242-B7B3-9C54FBFE843C}" destId="{B07AB0AA-3240-4A4A-AEA7-DFBF0605423A}" srcOrd="0" destOrd="2" presId="urn:microsoft.com/office/officeart/2005/8/layout/vList5"/>
    <dgm:cxn modelId="{DBFA81E4-E00E-41B6-8DEA-CEA878E3B5C0}" type="presOf" srcId="{3999C8AA-AFDF-404B-A7DC-01A0290F6709}" destId="{11F6ADBB-9504-4296-ADB2-803E1337A49F}" srcOrd="0" destOrd="1" presId="urn:microsoft.com/office/officeart/2005/8/layout/vList5"/>
    <dgm:cxn modelId="{2B593EEA-891E-4FF3-9D44-54FDC990D788}" type="presOf" srcId="{18686AA6-D1E5-404C-9F04-69735EC7413D}" destId="{8AA728A3-411D-471D-9190-E0141F748EA9}" srcOrd="0" destOrd="0" presId="urn:microsoft.com/office/officeart/2005/8/layout/vList5"/>
    <dgm:cxn modelId="{042E4DED-1109-4F7C-8807-290C1BEC002B}" srcId="{52F43E4C-D275-46CF-96AD-9ABF5166D6A9}" destId="{454324B5-98B0-4242-B7B3-9C54FBFE843C}" srcOrd="2" destOrd="0" parTransId="{1A867342-8632-4D96-A905-8B60E072C005}" sibTransId="{6295E062-86F5-477D-B9CE-D4D938069F7D}"/>
    <dgm:cxn modelId="{C49ACDED-6D78-4F2E-A5FC-561FE0CDD29E}" srcId="{52F43E4C-D275-46CF-96AD-9ABF5166D6A9}" destId="{C68AF806-DEF2-4900-801B-C31B7DFAFE54}" srcOrd="3" destOrd="0" parTransId="{62A4760D-1019-4773-A92A-4844BF29F8AC}" sibTransId="{DAE8E07A-43E8-4189-A498-93F83FD902DE}"/>
    <dgm:cxn modelId="{C608EBF0-B3EF-4876-AE10-BEA94A70A290}" srcId="{52F43E4C-D275-46CF-96AD-9ABF5166D6A9}" destId="{BE0F4E5C-6AA8-468B-A5F5-647C2F941952}" srcOrd="1" destOrd="0" parTransId="{B4FA8877-95FA-4108-BDC8-D206FB96BC55}" sibTransId="{9EA659DA-E7F7-43B6-9124-E0C1C085E627}"/>
    <dgm:cxn modelId="{F45050FB-5C38-466F-B47D-0CB84252D36C}" type="presOf" srcId="{5AD38446-3C1B-41D5-89FA-5D666232AD06}" destId="{FF6A8D49-C4F2-4AC9-9CCA-038F9EFD5768}" srcOrd="0" destOrd="1" presId="urn:microsoft.com/office/officeart/2005/8/layout/vList5"/>
    <dgm:cxn modelId="{BAE1CB08-F3AA-4F99-A8A4-D572D5123B8C}" type="presParOf" srcId="{8AA728A3-411D-471D-9190-E0141F748EA9}" destId="{20AAE3D4-C264-433B-8967-B45CF7295F91}" srcOrd="0" destOrd="0" presId="urn:microsoft.com/office/officeart/2005/8/layout/vList5"/>
    <dgm:cxn modelId="{6447F08D-A2C2-4B83-8CE6-11DE8E302CA0}" type="presParOf" srcId="{20AAE3D4-C264-433B-8967-B45CF7295F91}" destId="{392B93E7-52EB-46A1-A0F2-64C08C94B203}" srcOrd="0" destOrd="0" presId="urn:microsoft.com/office/officeart/2005/8/layout/vList5"/>
    <dgm:cxn modelId="{DBD8CBE7-07B9-4C44-8F97-D08CBDA2C5E1}" type="presParOf" srcId="{20AAE3D4-C264-433B-8967-B45CF7295F91}" destId="{B07AB0AA-3240-4A4A-AEA7-DFBF0605423A}" srcOrd="1" destOrd="0" presId="urn:microsoft.com/office/officeart/2005/8/layout/vList5"/>
    <dgm:cxn modelId="{90C46823-042E-4F46-914E-D12FE80A0121}" type="presParOf" srcId="{8AA728A3-411D-471D-9190-E0141F748EA9}" destId="{AB2101F3-8472-4785-9742-D4D3CA687029}" srcOrd="1" destOrd="0" presId="urn:microsoft.com/office/officeart/2005/8/layout/vList5"/>
    <dgm:cxn modelId="{283964C5-5F43-4CE2-9104-767BBC32EF2F}" type="presParOf" srcId="{8AA728A3-411D-471D-9190-E0141F748EA9}" destId="{1FA1FE75-C5C0-43E3-9EA9-41B4C38EBA5F}" srcOrd="2" destOrd="0" presId="urn:microsoft.com/office/officeart/2005/8/layout/vList5"/>
    <dgm:cxn modelId="{E2F9DEFB-498A-433A-BC3D-388D276E6619}" type="presParOf" srcId="{1FA1FE75-C5C0-43E3-9EA9-41B4C38EBA5F}" destId="{AB42F542-58BF-4BE1-B4B0-206F4FB34D13}" srcOrd="0" destOrd="0" presId="urn:microsoft.com/office/officeart/2005/8/layout/vList5"/>
    <dgm:cxn modelId="{A95D348E-F09F-445D-81E6-B8725A236B3C}" type="presParOf" srcId="{1FA1FE75-C5C0-43E3-9EA9-41B4C38EBA5F}" destId="{11F6ADBB-9504-4296-ADB2-803E1337A49F}" srcOrd="1" destOrd="0" presId="urn:microsoft.com/office/officeart/2005/8/layout/vList5"/>
    <dgm:cxn modelId="{F65039DC-DA47-48D8-9C66-C22FDD57A07F}" type="presParOf" srcId="{8AA728A3-411D-471D-9190-E0141F748EA9}" destId="{E3A9D768-5D42-4CB4-A4D6-A7B7652B869B}" srcOrd="3" destOrd="0" presId="urn:microsoft.com/office/officeart/2005/8/layout/vList5"/>
    <dgm:cxn modelId="{7A0DEFB2-D3DB-4011-88F9-9E4895913682}" type="presParOf" srcId="{8AA728A3-411D-471D-9190-E0141F748EA9}" destId="{66436077-2DDD-4286-9F75-9F0D325D5AEF}" srcOrd="4" destOrd="0" presId="urn:microsoft.com/office/officeart/2005/8/layout/vList5"/>
    <dgm:cxn modelId="{FCCFCAC7-BFF8-4A11-BF92-89604FCB609C}" type="presParOf" srcId="{66436077-2DDD-4286-9F75-9F0D325D5AEF}" destId="{EC426432-06DB-4B50-BA26-66FF5D18F751}" srcOrd="0" destOrd="0" presId="urn:microsoft.com/office/officeart/2005/8/layout/vList5"/>
    <dgm:cxn modelId="{479EAEA7-6271-4699-8045-67F6600E24B3}" type="presParOf" srcId="{66436077-2DDD-4286-9F75-9F0D325D5AEF}" destId="{FF6A8D49-C4F2-4AC9-9CCA-038F9EFD576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6ED1-40EE-45F2-A0B0-53623EC6210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FA0DDB0C-596A-4243-92C9-59A2C23AEF7D}">
      <dgm:prSet phldrT="[Text]" custT="1"/>
      <dgm:spPr>
        <a:solidFill>
          <a:srgbClr val="C00000"/>
        </a:solidFill>
        <a:ln w="19050">
          <a:solidFill>
            <a:srgbClr val="002060"/>
          </a:solidFill>
        </a:ln>
      </dgm:spPr>
      <dgm:t>
        <a:bodyPr/>
        <a:lstStyle/>
        <a:p>
          <a:r>
            <a:rPr lang="en-US" sz="1400" dirty="0">
              <a:latin typeface="Century Schoolbook" panose="02040604050505020304" pitchFamily="18" charset="0"/>
            </a:rPr>
            <a:t>Keep Registration Current</a:t>
          </a:r>
        </a:p>
      </dgm:t>
    </dgm:pt>
    <dgm:pt modelId="{E8AA40FF-E0E1-43E6-96FC-DDDCCAE8481B}" type="parTrans" cxnId="{D625B4AA-AD99-48C9-B090-8990683F7631}">
      <dgm:prSet/>
      <dgm:spPr/>
      <dgm:t>
        <a:bodyPr/>
        <a:lstStyle/>
        <a:p>
          <a:endParaRPr lang="en-US"/>
        </a:p>
      </dgm:t>
    </dgm:pt>
    <dgm:pt modelId="{1A97F6DC-1A28-486F-BC21-2784AD22F999}" type="sibTrans" cxnId="{D625B4AA-AD99-48C9-B090-8990683F7631}">
      <dgm:prSet/>
      <dgm:spPr/>
      <dgm:t>
        <a:bodyPr/>
        <a:lstStyle/>
        <a:p>
          <a:endParaRPr lang="en-US"/>
        </a:p>
      </dgm:t>
    </dgm:pt>
    <dgm:pt modelId="{B9BD18B3-F2E2-4D2A-B2D7-DFAA74C4A4BE}">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Athlete Protection</a:t>
          </a:r>
        </a:p>
      </dgm:t>
    </dgm:pt>
    <dgm:pt modelId="{DD307FF7-5441-4790-95FF-409D26A3B69E}" type="parTrans" cxnId="{0E7A3722-67C6-48C0-A97D-19808ED0C0E7}">
      <dgm:prSet/>
      <dgm:spPr/>
      <dgm:t>
        <a:bodyPr/>
        <a:lstStyle/>
        <a:p>
          <a:endParaRPr lang="en-US"/>
        </a:p>
      </dgm:t>
    </dgm:pt>
    <dgm:pt modelId="{B7D73188-F85E-4EE2-8302-BEA7E54D0FF1}" type="sibTrans" cxnId="{0E7A3722-67C6-48C0-A97D-19808ED0C0E7}">
      <dgm:prSet/>
      <dgm:spPr/>
      <dgm:t>
        <a:bodyPr/>
        <a:lstStyle/>
        <a:p>
          <a:endParaRPr lang="en-US"/>
        </a:p>
      </dgm:t>
    </dgm:pt>
    <dgm:pt modelId="{631081D6-69B5-4E4F-BBB5-8443776D91D1}">
      <dgm:prSet phldrT="[Text]"/>
      <dgm:spPr>
        <a:solidFill>
          <a:srgbClr val="C00000"/>
        </a:solidFill>
        <a:ln w="19050">
          <a:solidFill>
            <a:srgbClr val="002060"/>
          </a:solidFill>
        </a:ln>
      </dgm:spPr>
      <dgm:t>
        <a:bodyPr/>
        <a:lstStyle/>
        <a:p>
          <a:r>
            <a:rPr lang="en-US" dirty="0">
              <a:latin typeface="Century Schoolbook" panose="02040604050505020304" pitchFamily="18" charset="0"/>
            </a:rPr>
            <a:t>Certification Standards</a:t>
          </a:r>
        </a:p>
      </dgm:t>
    </dgm:pt>
    <dgm:pt modelId="{5C59664D-7000-4170-BF5E-FD85DE57861A}" type="parTrans" cxnId="{E9DD7E0E-7A1F-467E-B704-3731E9701029}">
      <dgm:prSet/>
      <dgm:spPr/>
      <dgm:t>
        <a:bodyPr/>
        <a:lstStyle/>
        <a:p>
          <a:endParaRPr lang="en-US"/>
        </a:p>
      </dgm:t>
    </dgm:pt>
    <dgm:pt modelId="{435B4059-E875-4382-827C-10169D8ABB67}" type="sibTrans" cxnId="{E9DD7E0E-7A1F-467E-B704-3731E9701029}">
      <dgm:prSet/>
      <dgm:spPr/>
      <dgm:t>
        <a:bodyPr/>
        <a:lstStyle/>
        <a:p>
          <a:endParaRPr lang="en-US"/>
        </a:p>
      </dgm:t>
    </dgm:pt>
    <dgm:pt modelId="{84FAD33F-CDA7-4E7A-AFD1-839E12C0E006}">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10 sessions worked per year</a:t>
          </a:r>
        </a:p>
      </dgm:t>
    </dgm:pt>
    <dgm:pt modelId="{127C6D59-C275-478B-8EFB-529290477D3A}" type="parTrans" cxnId="{D0402BC6-2B09-429C-A632-DE5C8DBD20A1}">
      <dgm:prSet/>
      <dgm:spPr/>
      <dgm:t>
        <a:bodyPr/>
        <a:lstStyle/>
        <a:p>
          <a:endParaRPr lang="en-US"/>
        </a:p>
      </dgm:t>
    </dgm:pt>
    <dgm:pt modelId="{A8A80C80-F11F-4319-AE16-AF16EFF23402}" type="sibTrans" cxnId="{D0402BC6-2B09-429C-A632-DE5C8DBD20A1}">
      <dgm:prSet/>
      <dgm:spPr/>
      <dgm:t>
        <a:bodyPr/>
        <a:lstStyle/>
        <a:p>
          <a:endParaRPr lang="en-US"/>
        </a:p>
      </dgm:t>
    </dgm:pt>
    <dgm:pt modelId="{22D377A2-A810-4A6E-A656-87CD28F4D2AB}">
      <dgm:prSet phldrT="[Text]"/>
      <dgm:spPr>
        <a:solidFill>
          <a:schemeClr val="accent6">
            <a:lumMod val="60000"/>
            <a:lumOff val="40000"/>
            <a:alpha val="90000"/>
          </a:schemeClr>
        </a:solidFill>
        <a:ln w="19050">
          <a:solidFill>
            <a:srgbClr val="002060"/>
          </a:solidFill>
        </a:ln>
      </dgm:spPr>
      <dgm:t>
        <a:bodyPr/>
        <a:lstStyle/>
        <a:p>
          <a:pPr algn="l"/>
          <a:r>
            <a:rPr lang="en-US" dirty="0">
              <a:solidFill>
                <a:srgbClr val="002060"/>
              </a:solidFill>
              <a:latin typeface="Century Schoolbook" panose="02040604050505020304" pitchFamily="18" charset="0"/>
            </a:rPr>
            <a:t>Work champ meets</a:t>
          </a:r>
        </a:p>
      </dgm:t>
    </dgm:pt>
    <dgm:pt modelId="{B40845C0-29EF-4836-92FE-B727226FFC97}" type="parTrans" cxnId="{10FBE3FE-031D-4F7C-A875-62B0C1D36917}">
      <dgm:prSet/>
      <dgm:spPr/>
      <dgm:t>
        <a:bodyPr/>
        <a:lstStyle/>
        <a:p>
          <a:endParaRPr lang="en-US"/>
        </a:p>
      </dgm:t>
    </dgm:pt>
    <dgm:pt modelId="{FB933727-975E-433F-B5DC-6D23D257FA2A}" type="sibTrans" cxnId="{10FBE3FE-031D-4F7C-A875-62B0C1D36917}">
      <dgm:prSet/>
      <dgm:spPr/>
      <dgm:t>
        <a:bodyPr/>
        <a:lstStyle/>
        <a:p>
          <a:endParaRPr lang="en-US"/>
        </a:p>
      </dgm:t>
    </dgm:pt>
    <dgm:pt modelId="{AE1F018D-3AB9-4694-A349-6C8CFB3A3F03}">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Background Check</a:t>
          </a:r>
        </a:p>
      </dgm:t>
    </dgm:pt>
    <dgm:pt modelId="{6FFA2653-38D3-459C-A437-69DAC922C0C0}" type="parTrans" cxnId="{C114C909-BFB4-4851-8A90-F6EBEECB825E}">
      <dgm:prSet/>
      <dgm:spPr/>
      <dgm:t>
        <a:bodyPr/>
        <a:lstStyle/>
        <a:p>
          <a:endParaRPr lang="en-US"/>
        </a:p>
      </dgm:t>
    </dgm:pt>
    <dgm:pt modelId="{CF12991C-972B-4581-8A39-02EEE899850A}" type="sibTrans" cxnId="{C114C909-BFB4-4851-8A90-F6EBEECB825E}">
      <dgm:prSet/>
      <dgm:spPr/>
      <dgm:t>
        <a:bodyPr/>
        <a:lstStyle/>
        <a:p>
          <a:endParaRPr lang="en-US"/>
        </a:p>
      </dgm:t>
    </dgm:pt>
    <dgm:pt modelId="{802595AF-D575-4F30-B776-2F2717515234}">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Membership</a:t>
          </a:r>
        </a:p>
      </dgm:t>
    </dgm:pt>
    <dgm:pt modelId="{0274677B-844B-4E77-86DC-FEA7A59BC3F5}" type="parTrans" cxnId="{3DF17599-348D-4E8D-887E-81126BDD0F1A}">
      <dgm:prSet/>
      <dgm:spPr/>
      <dgm:t>
        <a:bodyPr/>
        <a:lstStyle/>
        <a:p>
          <a:endParaRPr lang="en-US"/>
        </a:p>
      </dgm:t>
    </dgm:pt>
    <dgm:pt modelId="{B98C347B-0301-4686-8674-A4E26913D9B8}" type="sibTrans" cxnId="{3DF17599-348D-4E8D-887E-81126BDD0F1A}">
      <dgm:prSet/>
      <dgm:spPr/>
      <dgm:t>
        <a:bodyPr/>
        <a:lstStyle/>
        <a:p>
          <a:endParaRPr lang="en-US"/>
        </a:p>
      </dgm:t>
    </dgm:pt>
    <dgm:pt modelId="{0DEB4A3D-4CAD-4338-91BA-0690DFCAD65D}">
      <dgm:prSet phldrT="[Text]"/>
      <dgm:spPr>
        <a:solidFill>
          <a:schemeClr val="accent6">
            <a:lumMod val="60000"/>
            <a:lumOff val="40000"/>
            <a:alpha val="90000"/>
          </a:schemeClr>
        </a:solidFill>
        <a:ln w="19050">
          <a:solidFill>
            <a:srgbClr val="002060"/>
          </a:solidFill>
        </a:ln>
      </dgm:spPr>
      <dgm:t>
        <a:bodyPr/>
        <a:lstStyle/>
        <a:p>
          <a:pPr algn="ctr"/>
          <a:r>
            <a:rPr lang="en-US" dirty="0">
              <a:solidFill>
                <a:srgbClr val="002060"/>
              </a:solidFill>
              <a:latin typeface="Century Schoolbook" panose="02040604050505020304" pitchFamily="18" charset="0"/>
            </a:rPr>
            <a:t>Continuing Education Units</a:t>
          </a:r>
        </a:p>
      </dgm:t>
    </dgm:pt>
    <dgm:pt modelId="{7E7DD293-BB45-4A06-B4EC-0063AE890DE8}" type="parTrans" cxnId="{16F4A8BA-EEF3-4774-A51B-841FC2B71EA1}">
      <dgm:prSet/>
      <dgm:spPr/>
      <dgm:t>
        <a:bodyPr/>
        <a:lstStyle/>
        <a:p>
          <a:endParaRPr lang="en-US"/>
        </a:p>
      </dgm:t>
    </dgm:pt>
    <dgm:pt modelId="{3A373B20-A9BB-4117-9ABD-4083401BB7F9}" type="sibTrans" cxnId="{16F4A8BA-EEF3-4774-A51B-841FC2B71EA1}">
      <dgm:prSet/>
      <dgm:spPr/>
      <dgm:t>
        <a:bodyPr/>
        <a:lstStyle/>
        <a:p>
          <a:endParaRPr lang="en-US"/>
        </a:p>
      </dgm:t>
    </dgm:pt>
    <dgm:pt modelId="{D389D730-62A5-4A9B-A8A0-A63BA14E2287}">
      <dgm:prSet phldrT="[Text]"/>
      <dgm:spPr>
        <a:solidFill>
          <a:schemeClr val="accent6">
            <a:lumMod val="60000"/>
            <a:lumOff val="40000"/>
            <a:alpha val="90000"/>
          </a:schemeClr>
        </a:solidFill>
        <a:ln w="19050">
          <a:solidFill>
            <a:srgbClr val="002060"/>
          </a:solidFill>
        </a:ln>
      </dgm:spPr>
      <dgm:t>
        <a:bodyPr/>
        <a:lstStyle/>
        <a:p>
          <a:pPr algn="l"/>
          <a:r>
            <a:rPr lang="en-US" dirty="0">
              <a:solidFill>
                <a:srgbClr val="002060"/>
              </a:solidFill>
              <a:latin typeface="Century Schoolbook" panose="02040604050505020304" pitchFamily="18" charset="0"/>
            </a:rPr>
            <a:t>Extra testing</a:t>
          </a:r>
        </a:p>
      </dgm:t>
    </dgm:pt>
    <dgm:pt modelId="{BFD097E4-DE84-4DE8-BF78-6B6268C7D2A5}" type="parTrans" cxnId="{0C0F6DDA-EB87-4FE8-B759-89C82CED1909}">
      <dgm:prSet/>
      <dgm:spPr/>
      <dgm:t>
        <a:bodyPr/>
        <a:lstStyle/>
        <a:p>
          <a:endParaRPr lang="en-US"/>
        </a:p>
      </dgm:t>
    </dgm:pt>
    <dgm:pt modelId="{6F736874-AB29-4DE0-B55E-3FB8BA604FF6}" type="sibTrans" cxnId="{0C0F6DDA-EB87-4FE8-B759-89C82CED1909}">
      <dgm:prSet/>
      <dgm:spPr/>
      <dgm:t>
        <a:bodyPr/>
        <a:lstStyle/>
        <a:p>
          <a:endParaRPr lang="en-US"/>
        </a:p>
      </dgm:t>
    </dgm:pt>
    <dgm:pt modelId="{AAFF441B-9BF2-404C-9E67-3B9271F93C9F}">
      <dgm:prSet phldrT="[Text]"/>
      <dgm:spPr>
        <a:solidFill>
          <a:schemeClr val="accent6">
            <a:lumMod val="60000"/>
            <a:lumOff val="40000"/>
            <a:alpha val="90000"/>
          </a:schemeClr>
        </a:solidFill>
        <a:ln w="19050">
          <a:solidFill>
            <a:srgbClr val="002060"/>
          </a:solidFill>
        </a:ln>
      </dgm:spPr>
      <dgm:t>
        <a:bodyPr/>
        <a:lstStyle/>
        <a:p>
          <a:pPr algn="l"/>
          <a:r>
            <a:rPr lang="en-US" dirty="0">
              <a:solidFill>
                <a:srgbClr val="002060"/>
              </a:solidFill>
              <a:latin typeface="Century Schoolbook" panose="02040604050505020304" pitchFamily="18" charset="0"/>
            </a:rPr>
            <a:t>Be a meet referee</a:t>
          </a:r>
        </a:p>
      </dgm:t>
    </dgm:pt>
    <dgm:pt modelId="{93C8C027-8EC3-4D52-B030-795401AD82EF}" type="parTrans" cxnId="{6423E500-3D44-49FE-8970-BC7E295F6A33}">
      <dgm:prSet/>
      <dgm:spPr/>
      <dgm:t>
        <a:bodyPr/>
        <a:lstStyle/>
        <a:p>
          <a:endParaRPr lang="en-US"/>
        </a:p>
      </dgm:t>
    </dgm:pt>
    <dgm:pt modelId="{9AB77AD5-D28F-4250-9285-A6002D79795A}" type="sibTrans" cxnId="{6423E500-3D44-49FE-8970-BC7E295F6A33}">
      <dgm:prSet/>
      <dgm:spPr/>
      <dgm:t>
        <a:bodyPr/>
        <a:lstStyle/>
        <a:p>
          <a:endParaRPr lang="en-US"/>
        </a:p>
      </dgm:t>
    </dgm:pt>
    <dgm:pt modelId="{1E246B99-1BFF-488C-B857-80521D1BE837}">
      <dgm:prSet phldrT="[Text]"/>
      <dgm:spPr>
        <a:solidFill>
          <a:schemeClr val="accent6">
            <a:lumMod val="60000"/>
            <a:lumOff val="40000"/>
            <a:alpha val="90000"/>
          </a:schemeClr>
        </a:solidFill>
        <a:ln w="19050">
          <a:solidFill>
            <a:srgbClr val="002060"/>
          </a:solidFill>
        </a:ln>
      </dgm:spPr>
      <dgm:t>
        <a:bodyPr/>
        <a:lstStyle/>
        <a:p>
          <a:pPr algn="l"/>
          <a:r>
            <a:rPr lang="en-US" dirty="0">
              <a:solidFill>
                <a:srgbClr val="002060"/>
              </a:solidFill>
              <a:latin typeface="Century Schoolbook" panose="02040604050505020304" pitchFamily="18" charset="0"/>
            </a:rPr>
            <a:t>Many more</a:t>
          </a:r>
        </a:p>
      </dgm:t>
    </dgm:pt>
    <dgm:pt modelId="{7715B7E0-235B-4B2F-A976-1F7AED609249}" type="parTrans" cxnId="{5DE5A656-5597-4845-B09F-513C09BB213B}">
      <dgm:prSet/>
      <dgm:spPr/>
      <dgm:t>
        <a:bodyPr/>
        <a:lstStyle/>
        <a:p>
          <a:endParaRPr lang="en-US"/>
        </a:p>
      </dgm:t>
    </dgm:pt>
    <dgm:pt modelId="{E30C78F6-E6B4-4031-B639-A8FB1DD5119A}" type="sibTrans" cxnId="{5DE5A656-5597-4845-B09F-513C09BB213B}">
      <dgm:prSet/>
      <dgm:spPr/>
      <dgm:t>
        <a:bodyPr/>
        <a:lstStyle/>
        <a:p>
          <a:endParaRPr lang="en-US"/>
        </a:p>
      </dgm:t>
    </dgm:pt>
    <dgm:pt modelId="{D7A8C7AB-8544-401E-BBD9-B5B462047E2F}" type="pres">
      <dgm:prSet presAssocID="{8C0E6ED1-40EE-45F2-A0B0-53623EC6210E}" presName="list" presStyleCnt="0">
        <dgm:presLayoutVars>
          <dgm:dir/>
          <dgm:animLvl val="lvl"/>
        </dgm:presLayoutVars>
      </dgm:prSet>
      <dgm:spPr/>
    </dgm:pt>
    <dgm:pt modelId="{0B2D9F29-CC49-41F7-8A6F-D9EDE4D43AD6}" type="pres">
      <dgm:prSet presAssocID="{FA0DDB0C-596A-4243-92C9-59A2C23AEF7D}" presName="posSpace" presStyleCnt="0"/>
      <dgm:spPr/>
    </dgm:pt>
    <dgm:pt modelId="{60CAA238-8700-4D38-829D-2DB2327DD744}" type="pres">
      <dgm:prSet presAssocID="{FA0DDB0C-596A-4243-92C9-59A2C23AEF7D}" presName="vertFlow" presStyleCnt="0"/>
      <dgm:spPr/>
    </dgm:pt>
    <dgm:pt modelId="{7B8D82C5-4776-474B-99B3-1315FC234A78}" type="pres">
      <dgm:prSet presAssocID="{FA0DDB0C-596A-4243-92C9-59A2C23AEF7D}" presName="topSpace" presStyleCnt="0"/>
      <dgm:spPr/>
    </dgm:pt>
    <dgm:pt modelId="{D7AA6D2C-58EC-40D6-843A-E933B923D805}" type="pres">
      <dgm:prSet presAssocID="{FA0DDB0C-596A-4243-92C9-59A2C23AEF7D}" presName="firstComp" presStyleCnt="0"/>
      <dgm:spPr/>
    </dgm:pt>
    <dgm:pt modelId="{4064E3B1-FE92-4D73-967E-DEC85A4483CA}" type="pres">
      <dgm:prSet presAssocID="{FA0DDB0C-596A-4243-92C9-59A2C23AEF7D}" presName="firstChild" presStyleLbl="bgAccFollowNode1" presStyleIdx="0" presStyleCnt="5"/>
      <dgm:spPr/>
    </dgm:pt>
    <dgm:pt modelId="{8F28E619-D21D-4080-90B5-7EB38562AB9E}" type="pres">
      <dgm:prSet presAssocID="{FA0DDB0C-596A-4243-92C9-59A2C23AEF7D}" presName="firstChildTx" presStyleLbl="bgAccFollowNode1" presStyleIdx="0" presStyleCnt="5">
        <dgm:presLayoutVars>
          <dgm:bulletEnabled val="1"/>
        </dgm:presLayoutVars>
      </dgm:prSet>
      <dgm:spPr/>
    </dgm:pt>
    <dgm:pt modelId="{334DD0B3-34A1-4B2D-91C9-FD9C67569F4F}" type="pres">
      <dgm:prSet presAssocID="{802595AF-D575-4F30-B776-2F2717515234}" presName="comp" presStyleCnt="0"/>
      <dgm:spPr/>
    </dgm:pt>
    <dgm:pt modelId="{FF2FCA78-8417-41F4-865D-03883871F3A3}" type="pres">
      <dgm:prSet presAssocID="{802595AF-D575-4F30-B776-2F2717515234}" presName="child" presStyleLbl="bgAccFollowNode1" presStyleIdx="1" presStyleCnt="5"/>
      <dgm:spPr/>
    </dgm:pt>
    <dgm:pt modelId="{A3C283AF-12AA-4F55-AA20-28AA00EDC274}" type="pres">
      <dgm:prSet presAssocID="{802595AF-D575-4F30-B776-2F2717515234}" presName="childTx" presStyleLbl="bgAccFollowNode1" presStyleIdx="1" presStyleCnt="5">
        <dgm:presLayoutVars>
          <dgm:bulletEnabled val="1"/>
        </dgm:presLayoutVars>
      </dgm:prSet>
      <dgm:spPr/>
    </dgm:pt>
    <dgm:pt modelId="{F75ECC88-C896-4445-AC0F-F226E8617D96}" type="pres">
      <dgm:prSet presAssocID="{B9BD18B3-F2E2-4D2A-B2D7-DFAA74C4A4BE}" presName="comp" presStyleCnt="0"/>
      <dgm:spPr/>
    </dgm:pt>
    <dgm:pt modelId="{67EDF98D-E714-4341-8A97-01F6F61B5275}" type="pres">
      <dgm:prSet presAssocID="{B9BD18B3-F2E2-4D2A-B2D7-DFAA74C4A4BE}" presName="child" presStyleLbl="bgAccFollowNode1" presStyleIdx="2" presStyleCnt="5"/>
      <dgm:spPr/>
    </dgm:pt>
    <dgm:pt modelId="{4EF4FFCA-963D-45CF-9537-880E8727CE11}" type="pres">
      <dgm:prSet presAssocID="{B9BD18B3-F2E2-4D2A-B2D7-DFAA74C4A4BE}" presName="childTx" presStyleLbl="bgAccFollowNode1" presStyleIdx="2" presStyleCnt="5">
        <dgm:presLayoutVars>
          <dgm:bulletEnabled val="1"/>
        </dgm:presLayoutVars>
      </dgm:prSet>
      <dgm:spPr/>
    </dgm:pt>
    <dgm:pt modelId="{7190F660-A0A3-43E5-A2DB-FE80589ADF92}" type="pres">
      <dgm:prSet presAssocID="{FA0DDB0C-596A-4243-92C9-59A2C23AEF7D}" presName="negSpace" presStyleCnt="0"/>
      <dgm:spPr/>
    </dgm:pt>
    <dgm:pt modelId="{174C7196-805E-4F49-B01D-056F5FE553B4}" type="pres">
      <dgm:prSet presAssocID="{FA0DDB0C-596A-4243-92C9-59A2C23AEF7D}" presName="circle" presStyleLbl="node1" presStyleIdx="0" presStyleCnt="2"/>
      <dgm:spPr/>
    </dgm:pt>
    <dgm:pt modelId="{C3FBF13D-18B3-4CCF-98FB-320F1DA4AE57}" type="pres">
      <dgm:prSet presAssocID="{1A97F6DC-1A28-486F-BC21-2784AD22F999}" presName="transSpace" presStyleCnt="0"/>
      <dgm:spPr/>
    </dgm:pt>
    <dgm:pt modelId="{67DD347E-6735-425F-859E-241B5986E679}" type="pres">
      <dgm:prSet presAssocID="{631081D6-69B5-4E4F-BBB5-8443776D91D1}" presName="posSpace" presStyleCnt="0"/>
      <dgm:spPr/>
    </dgm:pt>
    <dgm:pt modelId="{207558A6-F5AC-4547-9F78-B330972188C0}" type="pres">
      <dgm:prSet presAssocID="{631081D6-69B5-4E4F-BBB5-8443776D91D1}" presName="vertFlow" presStyleCnt="0"/>
      <dgm:spPr/>
    </dgm:pt>
    <dgm:pt modelId="{BFF1EE89-DD69-4EAE-A67C-6A1B9DF24143}" type="pres">
      <dgm:prSet presAssocID="{631081D6-69B5-4E4F-BBB5-8443776D91D1}" presName="topSpace" presStyleCnt="0"/>
      <dgm:spPr/>
    </dgm:pt>
    <dgm:pt modelId="{6B57DDCA-CE39-4F3E-9610-E560A4BD88B9}" type="pres">
      <dgm:prSet presAssocID="{631081D6-69B5-4E4F-BBB5-8443776D91D1}" presName="firstComp" presStyleCnt="0"/>
      <dgm:spPr/>
    </dgm:pt>
    <dgm:pt modelId="{A6B06FCD-BDCC-4E1E-9704-5B10DE57CB14}" type="pres">
      <dgm:prSet presAssocID="{631081D6-69B5-4E4F-BBB5-8443776D91D1}" presName="firstChild" presStyleLbl="bgAccFollowNode1" presStyleIdx="3" presStyleCnt="5"/>
      <dgm:spPr/>
    </dgm:pt>
    <dgm:pt modelId="{915AEE79-F615-4348-AD42-DC879D752CA1}" type="pres">
      <dgm:prSet presAssocID="{631081D6-69B5-4E4F-BBB5-8443776D91D1}" presName="firstChildTx" presStyleLbl="bgAccFollowNode1" presStyleIdx="3" presStyleCnt="5">
        <dgm:presLayoutVars>
          <dgm:bulletEnabled val="1"/>
        </dgm:presLayoutVars>
      </dgm:prSet>
      <dgm:spPr/>
    </dgm:pt>
    <dgm:pt modelId="{D0AA4B97-CCE1-4B56-BF89-FC4BFA94BD28}" type="pres">
      <dgm:prSet presAssocID="{0DEB4A3D-4CAD-4338-91BA-0690DFCAD65D}" presName="comp" presStyleCnt="0"/>
      <dgm:spPr/>
    </dgm:pt>
    <dgm:pt modelId="{80A36FDA-A304-410D-9B91-B3FB026E0AFC}" type="pres">
      <dgm:prSet presAssocID="{0DEB4A3D-4CAD-4338-91BA-0690DFCAD65D}" presName="child" presStyleLbl="bgAccFollowNode1" presStyleIdx="4" presStyleCnt="5" custScaleY="198726"/>
      <dgm:spPr/>
    </dgm:pt>
    <dgm:pt modelId="{CDFEE76E-77D5-429B-9F7D-A7A9B448F340}" type="pres">
      <dgm:prSet presAssocID="{0DEB4A3D-4CAD-4338-91BA-0690DFCAD65D}" presName="childTx" presStyleLbl="bgAccFollowNode1" presStyleIdx="4" presStyleCnt="5">
        <dgm:presLayoutVars>
          <dgm:bulletEnabled val="1"/>
        </dgm:presLayoutVars>
      </dgm:prSet>
      <dgm:spPr/>
    </dgm:pt>
    <dgm:pt modelId="{B4E6DCD9-DF14-4602-94C0-AE58C894AB0A}" type="pres">
      <dgm:prSet presAssocID="{631081D6-69B5-4E4F-BBB5-8443776D91D1}" presName="negSpace" presStyleCnt="0"/>
      <dgm:spPr/>
    </dgm:pt>
    <dgm:pt modelId="{747F255C-0863-4D19-9E50-0EAEB60FE082}" type="pres">
      <dgm:prSet presAssocID="{631081D6-69B5-4E4F-BBB5-8443776D91D1}" presName="circle" presStyleLbl="node1" presStyleIdx="1" presStyleCnt="2"/>
      <dgm:spPr/>
    </dgm:pt>
  </dgm:ptLst>
  <dgm:cxnLst>
    <dgm:cxn modelId="{6423E500-3D44-49FE-8970-BC7E295F6A33}" srcId="{0DEB4A3D-4CAD-4338-91BA-0690DFCAD65D}" destId="{AAFF441B-9BF2-404C-9E67-3B9271F93C9F}" srcOrd="2" destOrd="0" parTransId="{93C8C027-8EC3-4D52-B030-795401AD82EF}" sibTransId="{9AB77AD5-D28F-4250-9285-A6002D79795A}"/>
    <dgm:cxn modelId="{BCF57005-4296-41B2-AABF-AC683943E76D}" type="presOf" srcId="{0DEB4A3D-4CAD-4338-91BA-0690DFCAD65D}" destId="{CDFEE76E-77D5-429B-9F7D-A7A9B448F340}" srcOrd="1" destOrd="0" presId="urn:microsoft.com/office/officeart/2005/8/layout/hList9"/>
    <dgm:cxn modelId="{C114C909-BFB4-4851-8A90-F6EBEECB825E}" srcId="{FA0DDB0C-596A-4243-92C9-59A2C23AEF7D}" destId="{AE1F018D-3AB9-4694-A349-6C8CFB3A3F03}" srcOrd="0" destOrd="0" parTransId="{6FFA2653-38D3-459C-A437-69DAC922C0C0}" sibTransId="{CF12991C-972B-4581-8A39-02EEE899850A}"/>
    <dgm:cxn modelId="{E9DD7E0E-7A1F-467E-B704-3731E9701029}" srcId="{8C0E6ED1-40EE-45F2-A0B0-53623EC6210E}" destId="{631081D6-69B5-4E4F-BBB5-8443776D91D1}" srcOrd="1" destOrd="0" parTransId="{5C59664D-7000-4170-BF5E-FD85DE57861A}" sibTransId="{435B4059-E875-4382-827C-10169D8ABB67}"/>
    <dgm:cxn modelId="{2703E512-5FEF-45C0-8679-4AEFB1A293A5}" type="presOf" srcId="{B9BD18B3-F2E2-4D2A-B2D7-DFAA74C4A4BE}" destId="{67EDF98D-E714-4341-8A97-01F6F61B5275}" srcOrd="0" destOrd="0" presId="urn:microsoft.com/office/officeart/2005/8/layout/hList9"/>
    <dgm:cxn modelId="{0E7A3722-67C6-48C0-A97D-19808ED0C0E7}" srcId="{FA0DDB0C-596A-4243-92C9-59A2C23AEF7D}" destId="{B9BD18B3-F2E2-4D2A-B2D7-DFAA74C4A4BE}" srcOrd="2" destOrd="0" parTransId="{DD307FF7-5441-4790-95FF-409D26A3B69E}" sibTransId="{B7D73188-F85E-4EE2-8302-BEA7E54D0FF1}"/>
    <dgm:cxn modelId="{6258AB2A-4D92-4DE0-B362-77C561491E9C}" type="presOf" srcId="{802595AF-D575-4F30-B776-2F2717515234}" destId="{A3C283AF-12AA-4F55-AA20-28AA00EDC274}" srcOrd="1" destOrd="0" presId="urn:microsoft.com/office/officeart/2005/8/layout/hList9"/>
    <dgm:cxn modelId="{DB1AC731-9D7C-4A2C-839C-041F83878F25}" type="presOf" srcId="{8C0E6ED1-40EE-45F2-A0B0-53623EC6210E}" destId="{D7A8C7AB-8544-401E-BBD9-B5B462047E2F}" srcOrd="0" destOrd="0" presId="urn:microsoft.com/office/officeart/2005/8/layout/hList9"/>
    <dgm:cxn modelId="{8EEFAC40-16BD-4EA5-88B8-0C814558BFCE}" type="presOf" srcId="{1E246B99-1BFF-488C-B857-80521D1BE837}" destId="{80A36FDA-A304-410D-9B91-B3FB026E0AFC}" srcOrd="0" destOrd="4" presId="urn:microsoft.com/office/officeart/2005/8/layout/hList9"/>
    <dgm:cxn modelId="{E32C2362-BA31-47CC-B9E6-E0BE3259B40E}" type="presOf" srcId="{84FAD33F-CDA7-4E7A-AFD1-839E12C0E006}" destId="{A6B06FCD-BDCC-4E1E-9704-5B10DE57CB14}" srcOrd="0" destOrd="0" presId="urn:microsoft.com/office/officeart/2005/8/layout/hList9"/>
    <dgm:cxn modelId="{29532762-8079-49C2-A990-9559B9757BCF}" type="presOf" srcId="{B9BD18B3-F2E2-4D2A-B2D7-DFAA74C4A4BE}" destId="{4EF4FFCA-963D-45CF-9537-880E8727CE11}" srcOrd="1" destOrd="0" presId="urn:microsoft.com/office/officeart/2005/8/layout/hList9"/>
    <dgm:cxn modelId="{6958C04B-C5CE-4103-ABFC-8CFB21AA578D}" type="presOf" srcId="{AE1F018D-3AB9-4694-A349-6C8CFB3A3F03}" destId="{4064E3B1-FE92-4D73-967E-DEC85A4483CA}" srcOrd="0" destOrd="0" presId="urn:microsoft.com/office/officeart/2005/8/layout/hList9"/>
    <dgm:cxn modelId="{023A596C-2DEA-474C-9A9E-A385E0726EA8}" type="presOf" srcId="{802595AF-D575-4F30-B776-2F2717515234}" destId="{FF2FCA78-8417-41F4-865D-03883871F3A3}" srcOrd="0" destOrd="0" presId="urn:microsoft.com/office/officeart/2005/8/layout/hList9"/>
    <dgm:cxn modelId="{B26B6F53-C2E4-4C3B-B858-E1934D0AB11F}" type="presOf" srcId="{631081D6-69B5-4E4F-BBB5-8443776D91D1}" destId="{747F255C-0863-4D19-9E50-0EAEB60FE082}" srcOrd="0" destOrd="0" presId="urn:microsoft.com/office/officeart/2005/8/layout/hList9"/>
    <dgm:cxn modelId="{5DE5A656-5597-4845-B09F-513C09BB213B}" srcId="{0DEB4A3D-4CAD-4338-91BA-0690DFCAD65D}" destId="{1E246B99-1BFF-488C-B857-80521D1BE837}" srcOrd="3" destOrd="0" parTransId="{7715B7E0-235B-4B2F-A976-1F7AED609249}" sibTransId="{E30C78F6-E6B4-4031-B639-A8FB1DD5119A}"/>
    <dgm:cxn modelId="{D5625B78-26C1-4008-BE72-BCC09A6724B2}" type="presOf" srcId="{AAFF441B-9BF2-404C-9E67-3B9271F93C9F}" destId="{CDFEE76E-77D5-429B-9F7D-A7A9B448F340}" srcOrd="1" destOrd="3" presId="urn:microsoft.com/office/officeart/2005/8/layout/hList9"/>
    <dgm:cxn modelId="{E6B3EE78-E59F-45B6-86BC-3F929C7C2792}" type="presOf" srcId="{22D377A2-A810-4A6E-A656-87CD28F4D2AB}" destId="{80A36FDA-A304-410D-9B91-B3FB026E0AFC}" srcOrd="0" destOrd="1" presId="urn:microsoft.com/office/officeart/2005/8/layout/hList9"/>
    <dgm:cxn modelId="{6D272085-98DE-4873-85F6-02741C7B7A65}" type="presOf" srcId="{AAFF441B-9BF2-404C-9E67-3B9271F93C9F}" destId="{80A36FDA-A304-410D-9B91-B3FB026E0AFC}" srcOrd="0" destOrd="3" presId="urn:microsoft.com/office/officeart/2005/8/layout/hList9"/>
    <dgm:cxn modelId="{3DF17599-348D-4E8D-887E-81126BDD0F1A}" srcId="{FA0DDB0C-596A-4243-92C9-59A2C23AEF7D}" destId="{802595AF-D575-4F30-B776-2F2717515234}" srcOrd="1" destOrd="0" parTransId="{0274677B-844B-4E77-86DC-FEA7A59BC3F5}" sibTransId="{B98C347B-0301-4686-8674-A4E26913D9B8}"/>
    <dgm:cxn modelId="{2E50709B-4533-4AA9-8481-A5DF027B61B1}" type="presOf" srcId="{1E246B99-1BFF-488C-B857-80521D1BE837}" destId="{CDFEE76E-77D5-429B-9F7D-A7A9B448F340}" srcOrd="1" destOrd="4" presId="urn:microsoft.com/office/officeart/2005/8/layout/hList9"/>
    <dgm:cxn modelId="{71C90AA8-70CF-4A2C-BB72-964B265175C5}" type="presOf" srcId="{FA0DDB0C-596A-4243-92C9-59A2C23AEF7D}" destId="{174C7196-805E-4F49-B01D-056F5FE553B4}" srcOrd="0" destOrd="0" presId="urn:microsoft.com/office/officeart/2005/8/layout/hList9"/>
    <dgm:cxn modelId="{D625B4AA-AD99-48C9-B090-8990683F7631}" srcId="{8C0E6ED1-40EE-45F2-A0B0-53623EC6210E}" destId="{FA0DDB0C-596A-4243-92C9-59A2C23AEF7D}" srcOrd="0" destOrd="0" parTransId="{E8AA40FF-E0E1-43E6-96FC-DDDCCAE8481B}" sibTransId="{1A97F6DC-1A28-486F-BC21-2784AD22F999}"/>
    <dgm:cxn modelId="{C08C86AF-4B46-42DF-B9A5-818FFC9665C8}" type="presOf" srcId="{0DEB4A3D-4CAD-4338-91BA-0690DFCAD65D}" destId="{80A36FDA-A304-410D-9B91-B3FB026E0AFC}" srcOrd="0" destOrd="0" presId="urn:microsoft.com/office/officeart/2005/8/layout/hList9"/>
    <dgm:cxn modelId="{A78686B6-E5F0-492A-8CE5-0EE4867C336D}" type="presOf" srcId="{AE1F018D-3AB9-4694-A349-6C8CFB3A3F03}" destId="{8F28E619-D21D-4080-90B5-7EB38562AB9E}" srcOrd="1" destOrd="0" presId="urn:microsoft.com/office/officeart/2005/8/layout/hList9"/>
    <dgm:cxn modelId="{7180DDB6-5CEB-4427-BF20-193510BF1621}" type="presOf" srcId="{84FAD33F-CDA7-4E7A-AFD1-839E12C0E006}" destId="{915AEE79-F615-4348-AD42-DC879D752CA1}" srcOrd="1" destOrd="0" presId="urn:microsoft.com/office/officeart/2005/8/layout/hList9"/>
    <dgm:cxn modelId="{16F4A8BA-EEF3-4774-A51B-841FC2B71EA1}" srcId="{631081D6-69B5-4E4F-BBB5-8443776D91D1}" destId="{0DEB4A3D-4CAD-4338-91BA-0690DFCAD65D}" srcOrd="1" destOrd="0" parTransId="{7E7DD293-BB45-4A06-B4EC-0063AE890DE8}" sibTransId="{3A373B20-A9BB-4117-9ABD-4083401BB7F9}"/>
    <dgm:cxn modelId="{D0402BC6-2B09-429C-A632-DE5C8DBD20A1}" srcId="{631081D6-69B5-4E4F-BBB5-8443776D91D1}" destId="{84FAD33F-CDA7-4E7A-AFD1-839E12C0E006}" srcOrd="0" destOrd="0" parTransId="{127C6D59-C275-478B-8EFB-529290477D3A}" sibTransId="{A8A80C80-F11F-4319-AE16-AF16EFF23402}"/>
    <dgm:cxn modelId="{0C0F6DDA-EB87-4FE8-B759-89C82CED1909}" srcId="{0DEB4A3D-4CAD-4338-91BA-0690DFCAD65D}" destId="{D389D730-62A5-4A9B-A8A0-A63BA14E2287}" srcOrd="1" destOrd="0" parTransId="{BFD097E4-DE84-4DE8-BF78-6B6268C7D2A5}" sibTransId="{6F736874-AB29-4DE0-B55E-3FB8BA604FF6}"/>
    <dgm:cxn modelId="{992E32DF-FCE2-45A5-8449-7524F90E8EAE}" type="presOf" srcId="{22D377A2-A810-4A6E-A656-87CD28F4D2AB}" destId="{CDFEE76E-77D5-429B-9F7D-A7A9B448F340}" srcOrd="1" destOrd="1" presId="urn:microsoft.com/office/officeart/2005/8/layout/hList9"/>
    <dgm:cxn modelId="{C8C5E4E7-43A7-4FCD-A450-5D6979F8D9AB}" type="presOf" srcId="{D389D730-62A5-4A9B-A8A0-A63BA14E2287}" destId="{CDFEE76E-77D5-429B-9F7D-A7A9B448F340}" srcOrd="1" destOrd="2" presId="urn:microsoft.com/office/officeart/2005/8/layout/hList9"/>
    <dgm:cxn modelId="{1BED4AEA-DA27-4A9F-A901-9DAE7B2F230C}" type="presOf" srcId="{D389D730-62A5-4A9B-A8A0-A63BA14E2287}" destId="{80A36FDA-A304-410D-9B91-B3FB026E0AFC}" srcOrd="0" destOrd="2" presId="urn:microsoft.com/office/officeart/2005/8/layout/hList9"/>
    <dgm:cxn modelId="{10FBE3FE-031D-4F7C-A875-62B0C1D36917}" srcId="{0DEB4A3D-4CAD-4338-91BA-0690DFCAD65D}" destId="{22D377A2-A810-4A6E-A656-87CD28F4D2AB}" srcOrd="0" destOrd="0" parTransId="{B40845C0-29EF-4836-92FE-B727226FFC97}" sibTransId="{FB933727-975E-433F-B5DC-6D23D257FA2A}"/>
    <dgm:cxn modelId="{3C9F1E7C-8CEA-4E5D-96B6-0626B6A61BB1}" type="presParOf" srcId="{D7A8C7AB-8544-401E-BBD9-B5B462047E2F}" destId="{0B2D9F29-CC49-41F7-8A6F-D9EDE4D43AD6}" srcOrd="0" destOrd="0" presId="urn:microsoft.com/office/officeart/2005/8/layout/hList9"/>
    <dgm:cxn modelId="{DFC764EF-2D1C-4C21-AB3C-B1F8E871B57E}" type="presParOf" srcId="{D7A8C7AB-8544-401E-BBD9-B5B462047E2F}" destId="{60CAA238-8700-4D38-829D-2DB2327DD744}" srcOrd="1" destOrd="0" presId="urn:microsoft.com/office/officeart/2005/8/layout/hList9"/>
    <dgm:cxn modelId="{C845D131-8534-44B4-94B8-A40313AB1328}" type="presParOf" srcId="{60CAA238-8700-4D38-829D-2DB2327DD744}" destId="{7B8D82C5-4776-474B-99B3-1315FC234A78}" srcOrd="0" destOrd="0" presId="urn:microsoft.com/office/officeart/2005/8/layout/hList9"/>
    <dgm:cxn modelId="{3D9F3936-E1CF-43C6-B62B-6B35565E9673}" type="presParOf" srcId="{60CAA238-8700-4D38-829D-2DB2327DD744}" destId="{D7AA6D2C-58EC-40D6-843A-E933B923D805}" srcOrd="1" destOrd="0" presId="urn:microsoft.com/office/officeart/2005/8/layout/hList9"/>
    <dgm:cxn modelId="{E03D9D6C-5ADB-45A8-979D-8A930DD0EA5E}" type="presParOf" srcId="{D7AA6D2C-58EC-40D6-843A-E933B923D805}" destId="{4064E3B1-FE92-4D73-967E-DEC85A4483CA}" srcOrd="0" destOrd="0" presId="urn:microsoft.com/office/officeart/2005/8/layout/hList9"/>
    <dgm:cxn modelId="{7815347A-035C-4A86-A45F-C67A4E62B55E}" type="presParOf" srcId="{D7AA6D2C-58EC-40D6-843A-E933B923D805}" destId="{8F28E619-D21D-4080-90B5-7EB38562AB9E}" srcOrd="1" destOrd="0" presId="urn:microsoft.com/office/officeart/2005/8/layout/hList9"/>
    <dgm:cxn modelId="{C63C2E32-B005-436E-BF6B-7150D9CDCB8D}" type="presParOf" srcId="{60CAA238-8700-4D38-829D-2DB2327DD744}" destId="{334DD0B3-34A1-4B2D-91C9-FD9C67569F4F}" srcOrd="2" destOrd="0" presId="urn:microsoft.com/office/officeart/2005/8/layout/hList9"/>
    <dgm:cxn modelId="{5CDA7BCB-E0DD-4203-8292-6EDDEE1514F4}" type="presParOf" srcId="{334DD0B3-34A1-4B2D-91C9-FD9C67569F4F}" destId="{FF2FCA78-8417-41F4-865D-03883871F3A3}" srcOrd="0" destOrd="0" presId="urn:microsoft.com/office/officeart/2005/8/layout/hList9"/>
    <dgm:cxn modelId="{F1F902A4-6540-4BA1-8088-1AE6FB04A7DF}" type="presParOf" srcId="{334DD0B3-34A1-4B2D-91C9-FD9C67569F4F}" destId="{A3C283AF-12AA-4F55-AA20-28AA00EDC274}" srcOrd="1" destOrd="0" presId="urn:microsoft.com/office/officeart/2005/8/layout/hList9"/>
    <dgm:cxn modelId="{9485A485-30F3-48B5-B7DE-22424B3B48C7}" type="presParOf" srcId="{60CAA238-8700-4D38-829D-2DB2327DD744}" destId="{F75ECC88-C896-4445-AC0F-F226E8617D96}" srcOrd="3" destOrd="0" presId="urn:microsoft.com/office/officeart/2005/8/layout/hList9"/>
    <dgm:cxn modelId="{745858EE-4A5D-4833-A9D2-BC120E86A784}" type="presParOf" srcId="{F75ECC88-C896-4445-AC0F-F226E8617D96}" destId="{67EDF98D-E714-4341-8A97-01F6F61B5275}" srcOrd="0" destOrd="0" presId="urn:microsoft.com/office/officeart/2005/8/layout/hList9"/>
    <dgm:cxn modelId="{20B94AC3-0EFA-4B47-BBB9-CD151B8342EE}" type="presParOf" srcId="{F75ECC88-C896-4445-AC0F-F226E8617D96}" destId="{4EF4FFCA-963D-45CF-9537-880E8727CE11}" srcOrd="1" destOrd="0" presId="urn:microsoft.com/office/officeart/2005/8/layout/hList9"/>
    <dgm:cxn modelId="{1EED829A-5BF6-4EA0-B7F2-7655CC6000C5}" type="presParOf" srcId="{D7A8C7AB-8544-401E-BBD9-B5B462047E2F}" destId="{7190F660-A0A3-43E5-A2DB-FE80589ADF92}" srcOrd="2" destOrd="0" presId="urn:microsoft.com/office/officeart/2005/8/layout/hList9"/>
    <dgm:cxn modelId="{034EF6D6-4720-4E21-81C1-6FDB28C467C5}" type="presParOf" srcId="{D7A8C7AB-8544-401E-BBD9-B5B462047E2F}" destId="{174C7196-805E-4F49-B01D-056F5FE553B4}" srcOrd="3" destOrd="0" presId="urn:microsoft.com/office/officeart/2005/8/layout/hList9"/>
    <dgm:cxn modelId="{2591C9C4-C135-4518-A2B6-A9B82E1C1E2D}" type="presParOf" srcId="{D7A8C7AB-8544-401E-BBD9-B5B462047E2F}" destId="{C3FBF13D-18B3-4CCF-98FB-320F1DA4AE57}" srcOrd="4" destOrd="0" presId="urn:microsoft.com/office/officeart/2005/8/layout/hList9"/>
    <dgm:cxn modelId="{6AC899C6-60A2-404F-80A1-8B2838C6BB17}" type="presParOf" srcId="{D7A8C7AB-8544-401E-BBD9-B5B462047E2F}" destId="{67DD347E-6735-425F-859E-241B5986E679}" srcOrd="5" destOrd="0" presId="urn:microsoft.com/office/officeart/2005/8/layout/hList9"/>
    <dgm:cxn modelId="{43224689-FB94-403F-ABC2-2C076FE7227C}" type="presParOf" srcId="{D7A8C7AB-8544-401E-BBD9-B5B462047E2F}" destId="{207558A6-F5AC-4547-9F78-B330972188C0}" srcOrd="6" destOrd="0" presId="urn:microsoft.com/office/officeart/2005/8/layout/hList9"/>
    <dgm:cxn modelId="{B7BDDECA-16DA-4950-9BE5-B38F5F51746B}" type="presParOf" srcId="{207558A6-F5AC-4547-9F78-B330972188C0}" destId="{BFF1EE89-DD69-4EAE-A67C-6A1B9DF24143}" srcOrd="0" destOrd="0" presId="urn:microsoft.com/office/officeart/2005/8/layout/hList9"/>
    <dgm:cxn modelId="{14879030-8C5D-485B-8ED3-CE365C464315}" type="presParOf" srcId="{207558A6-F5AC-4547-9F78-B330972188C0}" destId="{6B57DDCA-CE39-4F3E-9610-E560A4BD88B9}" srcOrd="1" destOrd="0" presId="urn:microsoft.com/office/officeart/2005/8/layout/hList9"/>
    <dgm:cxn modelId="{AB2CAFB3-11CF-4C5B-8D1B-8AB02DF6E1EE}" type="presParOf" srcId="{6B57DDCA-CE39-4F3E-9610-E560A4BD88B9}" destId="{A6B06FCD-BDCC-4E1E-9704-5B10DE57CB14}" srcOrd="0" destOrd="0" presId="urn:microsoft.com/office/officeart/2005/8/layout/hList9"/>
    <dgm:cxn modelId="{56D61647-DB39-42F6-A1CF-61E4533ADDF1}" type="presParOf" srcId="{6B57DDCA-CE39-4F3E-9610-E560A4BD88B9}" destId="{915AEE79-F615-4348-AD42-DC879D752CA1}" srcOrd="1" destOrd="0" presId="urn:microsoft.com/office/officeart/2005/8/layout/hList9"/>
    <dgm:cxn modelId="{53784E78-1EFD-4058-AFF7-92C137ECCDC6}" type="presParOf" srcId="{207558A6-F5AC-4547-9F78-B330972188C0}" destId="{D0AA4B97-CCE1-4B56-BF89-FC4BFA94BD28}" srcOrd="2" destOrd="0" presId="urn:microsoft.com/office/officeart/2005/8/layout/hList9"/>
    <dgm:cxn modelId="{72515C48-0BEF-45F4-B3EE-BBC9344383CE}" type="presParOf" srcId="{D0AA4B97-CCE1-4B56-BF89-FC4BFA94BD28}" destId="{80A36FDA-A304-410D-9B91-B3FB026E0AFC}" srcOrd="0" destOrd="0" presId="urn:microsoft.com/office/officeart/2005/8/layout/hList9"/>
    <dgm:cxn modelId="{0B04F9A4-15DD-4331-BC22-459FF1BB2D66}" type="presParOf" srcId="{D0AA4B97-CCE1-4B56-BF89-FC4BFA94BD28}" destId="{CDFEE76E-77D5-429B-9F7D-A7A9B448F340}" srcOrd="1" destOrd="0" presId="urn:microsoft.com/office/officeart/2005/8/layout/hList9"/>
    <dgm:cxn modelId="{B4DC4294-ACF4-404D-979E-6E9C5DCF3556}" type="presParOf" srcId="{D7A8C7AB-8544-401E-BBD9-B5B462047E2F}" destId="{B4E6DCD9-DF14-4602-94C0-AE58C894AB0A}" srcOrd="7" destOrd="0" presId="urn:microsoft.com/office/officeart/2005/8/layout/hList9"/>
    <dgm:cxn modelId="{638403D3-3980-4DA1-AC5C-4198AE237769}" type="presParOf" srcId="{D7A8C7AB-8544-401E-BBD9-B5B462047E2F}" destId="{747F255C-0863-4D19-9E50-0EAEB60FE082}"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5282F-F4D0-444F-8826-125DC2BAA7E0}" type="doc">
      <dgm:prSet loTypeId="urn:microsoft.com/office/officeart/2005/8/layout/pList2" loCatId="list" qsTypeId="urn:microsoft.com/office/officeart/2005/8/quickstyle/simple1" qsCatId="simple" csTypeId="urn:microsoft.com/office/officeart/2005/8/colors/accent1_2" csCatId="accent1" phldr="1"/>
      <dgm:spPr/>
    </dgm:pt>
    <dgm:pt modelId="{539156A0-EF05-4AF1-BB80-EEAA6DF7156E}">
      <dgm:prSet phldrT="[Text]"/>
      <dgm:spPr>
        <a:solidFill>
          <a:srgbClr val="002060"/>
        </a:solidFill>
        <a:effectLst>
          <a:outerShdw blurRad="63500" sx="105000" sy="105000" algn="ctr" rotWithShape="0">
            <a:prstClr val="black">
              <a:alpha val="40000"/>
            </a:prstClr>
          </a:outerShdw>
        </a:effectLst>
      </dgm:spPr>
      <dgm:t>
        <a:bodyPr/>
        <a:lstStyle/>
        <a:p>
          <a:pPr algn="ctr">
            <a:buFont typeface="Arial" panose="020B0604020202020204" pitchFamily="34" charset="0"/>
            <a:buChar char="•"/>
          </a:pPr>
          <a:r>
            <a:rPr lang="en-US" dirty="0">
              <a:solidFill>
                <a:schemeClr val="bg1"/>
              </a:solidFill>
              <a:latin typeface="Century Schoolbook" panose="02040604050505020304" pitchFamily="18" charset="0"/>
            </a:rPr>
            <a:t>USA Swimming</a:t>
          </a:r>
        </a:p>
      </dgm:t>
    </dgm:pt>
    <dgm:pt modelId="{A807E7BA-3798-4860-AFFB-1302FBAB435C}" type="parTrans" cxnId="{CF35E241-B083-4E1C-B839-11BFF2F3366D}">
      <dgm:prSet/>
      <dgm:spPr/>
      <dgm:t>
        <a:bodyPr/>
        <a:lstStyle/>
        <a:p>
          <a:endParaRPr lang="en-US"/>
        </a:p>
      </dgm:t>
    </dgm:pt>
    <dgm:pt modelId="{B1159272-9776-4221-956D-B50A30FCD61C}" type="sibTrans" cxnId="{CF35E241-B083-4E1C-B839-11BFF2F3366D}">
      <dgm:prSet/>
      <dgm:spPr/>
      <dgm:t>
        <a:bodyPr/>
        <a:lstStyle/>
        <a:p>
          <a:endParaRPr lang="en-US"/>
        </a:p>
      </dgm:t>
    </dgm:pt>
    <dgm:pt modelId="{186E4471-E3BB-4DB5-A2FD-F4727209285D}">
      <dgm:prSet/>
      <dgm:spPr>
        <a:solidFill>
          <a:srgbClr val="002060"/>
        </a:solidFill>
        <a:effectLst>
          <a:outerShdw blurRad="63500" sx="105000" sy="105000" algn="ctr" rotWithShape="0">
            <a:prstClr val="black">
              <a:alpha val="40000"/>
            </a:prstClr>
          </a:outerShdw>
        </a:effectLst>
      </dgm:spPr>
      <dgm:t>
        <a:bodyPr/>
        <a:lstStyle/>
        <a:p>
          <a:pPr algn="ctr"/>
          <a:r>
            <a:rPr lang="en-US" dirty="0">
              <a:solidFill>
                <a:schemeClr val="bg1"/>
              </a:solidFill>
              <a:latin typeface="Century Schoolbook" panose="02040604050505020304" pitchFamily="18" charset="0"/>
            </a:rPr>
            <a:t>Illinois Swimming</a:t>
          </a:r>
        </a:p>
      </dgm:t>
    </dgm:pt>
    <dgm:pt modelId="{4636B914-9CFE-4D81-8845-1B4BF0016794}" type="parTrans" cxnId="{C43D0733-5B88-4199-999C-680BC2AC2C84}">
      <dgm:prSet/>
      <dgm:spPr/>
      <dgm:t>
        <a:bodyPr/>
        <a:lstStyle/>
        <a:p>
          <a:endParaRPr lang="en-US"/>
        </a:p>
      </dgm:t>
    </dgm:pt>
    <dgm:pt modelId="{3F9F7DAE-23BA-4441-8C2E-DF751A7A6A68}" type="sibTrans" cxnId="{C43D0733-5B88-4199-999C-680BC2AC2C84}">
      <dgm:prSet/>
      <dgm:spPr/>
      <dgm:t>
        <a:bodyPr/>
        <a:lstStyle/>
        <a:p>
          <a:endParaRPr lang="en-US"/>
        </a:p>
      </dgm:t>
    </dgm:pt>
    <dgm:pt modelId="{99588021-F576-4912-9AA2-9145A616A14E}">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Rulebook</a:t>
          </a:r>
        </a:p>
      </dgm:t>
    </dgm:pt>
    <dgm:pt modelId="{8DE7236D-F66C-46AE-A58F-602ECD12BA2E}" type="parTrans" cxnId="{B7630A3D-86AD-4CB4-A0EA-4FDA2BB2086E}">
      <dgm:prSet/>
      <dgm:spPr/>
      <dgm:t>
        <a:bodyPr/>
        <a:lstStyle/>
        <a:p>
          <a:endParaRPr lang="en-US"/>
        </a:p>
      </dgm:t>
    </dgm:pt>
    <dgm:pt modelId="{E3AA4EE6-CB9E-4C90-8AB1-33435EFF841A}" type="sibTrans" cxnId="{B7630A3D-86AD-4CB4-A0EA-4FDA2BB2086E}">
      <dgm:prSet/>
      <dgm:spPr/>
      <dgm:t>
        <a:bodyPr/>
        <a:lstStyle/>
        <a:p>
          <a:endParaRPr lang="en-US"/>
        </a:p>
      </dgm:t>
    </dgm:pt>
    <dgm:pt modelId="{96B566AE-4977-4A7E-BC02-4B311E294F54}">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Website</a:t>
          </a:r>
        </a:p>
      </dgm:t>
    </dgm:pt>
    <dgm:pt modelId="{169712DF-C653-4CF5-A975-E72BDAC6D4A3}" type="parTrans" cxnId="{1A2009A9-BA47-41A1-A743-223ABE75EE9B}">
      <dgm:prSet/>
      <dgm:spPr/>
      <dgm:t>
        <a:bodyPr/>
        <a:lstStyle/>
        <a:p>
          <a:endParaRPr lang="en-US"/>
        </a:p>
      </dgm:t>
    </dgm:pt>
    <dgm:pt modelId="{88FAE39D-0DE9-4B3E-9A2A-608336977085}" type="sibTrans" cxnId="{1A2009A9-BA47-41A1-A743-223ABE75EE9B}">
      <dgm:prSet/>
      <dgm:spPr/>
      <dgm:t>
        <a:bodyPr/>
        <a:lstStyle/>
        <a:p>
          <a:endParaRPr lang="en-US"/>
        </a:p>
      </dgm:t>
    </dgm:pt>
    <dgm:pt modelId="{946CE411-9B18-4A29-A273-096A8315A73C}">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Deck Forms</a:t>
          </a:r>
        </a:p>
      </dgm:t>
    </dgm:pt>
    <dgm:pt modelId="{042BBDFC-D334-47E8-AA5D-C21D802583B9}" type="parTrans" cxnId="{3AB67E1F-E94A-4439-B84F-4E690F8F2D4A}">
      <dgm:prSet/>
      <dgm:spPr/>
      <dgm:t>
        <a:bodyPr/>
        <a:lstStyle/>
        <a:p>
          <a:endParaRPr lang="en-US"/>
        </a:p>
      </dgm:t>
    </dgm:pt>
    <dgm:pt modelId="{ECA52C65-119A-4D71-844A-0CC53F76D0BA}" type="sibTrans" cxnId="{3AB67E1F-E94A-4439-B84F-4E690F8F2D4A}">
      <dgm:prSet/>
      <dgm:spPr/>
      <dgm:t>
        <a:bodyPr/>
        <a:lstStyle/>
        <a:p>
          <a:endParaRPr lang="en-US"/>
        </a:p>
      </dgm:t>
    </dgm:pt>
    <dgm:pt modelId="{F5213659-E258-4B3B-BD8A-E29C6DC31EFC}">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Interpretations</a:t>
          </a:r>
        </a:p>
      </dgm:t>
    </dgm:pt>
    <dgm:pt modelId="{266B8CAC-528C-4C71-8E2B-10248872B5D7}" type="parTrans" cxnId="{3DCEC789-0844-4ECB-BA69-9AB057E20C03}">
      <dgm:prSet/>
      <dgm:spPr/>
      <dgm:t>
        <a:bodyPr/>
        <a:lstStyle/>
        <a:p>
          <a:endParaRPr lang="en-US"/>
        </a:p>
      </dgm:t>
    </dgm:pt>
    <dgm:pt modelId="{ACF5084C-A60C-4E4F-B924-1C49863EE093}" type="sibTrans" cxnId="{3DCEC789-0844-4ECB-BA69-9AB057E20C03}">
      <dgm:prSet/>
      <dgm:spPr/>
      <dgm:t>
        <a:bodyPr/>
        <a:lstStyle/>
        <a:p>
          <a:endParaRPr lang="en-US"/>
        </a:p>
      </dgm:t>
    </dgm:pt>
    <dgm:pt modelId="{AAE36EB8-ED1D-4684-BA34-A1D0C2890B26}">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Forms</a:t>
          </a:r>
        </a:p>
      </dgm:t>
    </dgm:pt>
    <dgm:pt modelId="{DB2BBDEA-3042-47A2-B890-55C61B6F4854}" type="parTrans" cxnId="{86B89536-A420-4F18-B928-6D4ACFAAB750}">
      <dgm:prSet/>
      <dgm:spPr/>
      <dgm:t>
        <a:bodyPr/>
        <a:lstStyle/>
        <a:p>
          <a:endParaRPr lang="en-US"/>
        </a:p>
      </dgm:t>
    </dgm:pt>
    <dgm:pt modelId="{9D75AFC8-F0A5-4EB8-A721-E622A5EFFD8A}" type="sibTrans" cxnId="{86B89536-A420-4F18-B928-6D4ACFAAB750}">
      <dgm:prSet/>
      <dgm:spPr/>
      <dgm:t>
        <a:bodyPr/>
        <a:lstStyle/>
        <a:p>
          <a:endParaRPr lang="en-US"/>
        </a:p>
      </dgm:t>
    </dgm:pt>
    <dgm:pt modelId="{F9D16DF9-5ECD-4C94-A7C0-E2ACA9F60A00}">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Safe Sport</a:t>
          </a:r>
        </a:p>
      </dgm:t>
    </dgm:pt>
    <dgm:pt modelId="{EAA94D3C-579B-42EC-8111-18479CB5B930}" type="parTrans" cxnId="{B16D4FD4-0D2E-484C-B382-E483C552E6E1}">
      <dgm:prSet/>
      <dgm:spPr/>
      <dgm:t>
        <a:bodyPr/>
        <a:lstStyle/>
        <a:p>
          <a:endParaRPr lang="en-US"/>
        </a:p>
      </dgm:t>
    </dgm:pt>
    <dgm:pt modelId="{E85804E4-34C9-4198-A791-09BD171A5CC1}" type="sibTrans" cxnId="{B16D4FD4-0D2E-484C-B382-E483C552E6E1}">
      <dgm:prSet/>
      <dgm:spPr/>
      <dgm:t>
        <a:bodyPr/>
        <a:lstStyle/>
        <a:p>
          <a:endParaRPr lang="en-US"/>
        </a:p>
      </dgm:t>
    </dgm:pt>
    <dgm:pt modelId="{326F7AB5-FA57-4725-BB46-E34D5F685306}">
      <dgm:prSet phldrT="[Text]"/>
      <dgm:spPr>
        <a:solidFill>
          <a:srgbClr val="002060"/>
        </a:solidFill>
        <a:effectLst>
          <a:outerShdw blurRad="63500" sx="105000" sy="105000" algn="ctr" rotWithShape="0">
            <a:prstClr val="black">
              <a:alpha val="40000"/>
            </a:prstClr>
          </a:outerShdw>
        </a:effectLst>
      </dgm:spPr>
      <dgm:t>
        <a:bodyPr/>
        <a:lstStyle/>
        <a:p>
          <a:pPr algn="l">
            <a:buFont typeface="Arial" panose="020B0604020202020204" pitchFamily="34" charset="0"/>
            <a:buChar char="•"/>
          </a:pPr>
          <a:r>
            <a:rPr lang="en-US" dirty="0">
              <a:solidFill>
                <a:schemeClr val="bg1"/>
              </a:solidFill>
              <a:latin typeface="Century Schoolbook" panose="02040604050505020304" pitchFamily="18" charset="0"/>
            </a:rPr>
            <a:t>Website</a:t>
          </a:r>
        </a:p>
      </dgm:t>
    </dgm:pt>
    <dgm:pt modelId="{297CFBFB-E786-45B0-93CC-64BB694AC8F3}" type="parTrans" cxnId="{6793439F-D7A3-4E11-9A87-23BBDA4D73C9}">
      <dgm:prSet/>
      <dgm:spPr/>
      <dgm:t>
        <a:bodyPr/>
        <a:lstStyle/>
        <a:p>
          <a:endParaRPr lang="en-US"/>
        </a:p>
      </dgm:t>
    </dgm:pt>
    <dgm:pt modelId="{E3BB3B6E-1E1F-4DA1-BDB1-47B551758082}" type="sibTrans" cxnId="{6793439F-D7A3-4E11-9A87-23BBDA4D73C9}">
      <dgm:prSet/>
      <dgm:spPr/>
      <dgm:t>
        <a:bodyPr/>
        <a:lstStyle/>
        <a:p>
          <a:endParaRPr lang="en-US"/>
        </a:p>
      </dgm:t>
    </dgm:pt>
    <dgm:pt modelId="{7C52330A-398A-473B-9968-4373E6384180}">
      <dgm:prSet phldrT="[Text]"/>
      <dgm:spPr>
        <a:solidFill>
          <a:srgbClr val="002060"/>
        </a:solidFill>
        <a:effectLst>
          <a:outerShdw blurRad="63500" sx="105000" sy="105000" algn="ctr" rotWithShape="0">
            <a:prstClr val="black">
              <a:alpha val="40000"/>
            </a:prstClr>
          </a:outerShdw>
        </a:effectLst>
      </dgm:spPr>
      <dgm:t>
        <a:bodyPr/>
        <a:lstStyle/>
        <a:p>
          <a:pPr algn="l">
            <a:buFont typeface="Arial" panose="020B0604020202020204" pitchFamily="34" charset="0"/>
            <a:buChar char="•"/>
          </a:pPr>
          <a:r>
            <a:rPr lang="en-US" dirty="0">
              <a:solidFill>
                <a:schemeClr val="bg1"/>
              </a:solidFill>
              <a:latin typeface="Century Schoolbook" panose="02040604050505020304" pitchFamily="18" charset="0"/>
            </a:rPr>
            <a:t>Rulebook</a:t>
          </a:r>
        </a:p>
      </dgm:t>
    </dgm:pt>
    <dgm:pt modelId="{BCC444DC-4C5C-48C3-B626-27D6468BD310}" type="parTrans" cxnId="{EB547C9D-AA0A-44D3-A56B-04F9404EC110}">
      <dgm:prSet/>
      <dgm:spPr/>
      <dgm:t>
        <a:bodyPr/>
        <a:lstStyle/>
        <a:p>
          <a:endParaRPr lang="en-US"/>
        </a:p>
      </dgm:t>
    </dgm:pt>
    <dgm:pt modelId="{B7048E70-F84E-453E-BB7E-035CB3CCC7B1}" type="sibTrans" cxnId="{EB547C9D-AA0A-44D3-A56B-04F9404EC110}">
      <dgm:prSet/>
      <dgm:spPr/>
      <dgm:t>
        <a:bodyPr/>
        <a:lstStyle/>
        <a:p>
          <a:endParaRPr lang="en-US"/>
        </a:p>
      </dgm:t>
    </dgm:pt>
    <dgm:pt modelId="{46D68AE4-CDE8-4D80-A017-906BF8047335}">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Stroke Brief</a:t>
          </a:r>
        </a:p>
      </dgm:t>
    </dgm:pt>
    <dgm:pt modelId="{ED8AE59F-0F49-4D0E-8A23-13C0E502A7E4}" type="parTrans" cxnId="{7433BAE0-8547-49EA-B504-9E3126F4F7B2}">
      <dgm:prSet/>
      <dgm:spPr/>
      <dgm:t>
        <a:bodyPr/>
        <a:lstStyle/>
        <a:p>
          <a:endParaRPr lang="en-US"/>
        </a:p>
      </dgm:t>
    </dgm:pt>
    <dgm:pt modelId="{FB3C8CD6-D503-4B77-9DAF-716126C5DAC7}" type="sibTrans" cxnId="{7433BAE0-8547-49EA-B504-9E3126F4F7B2}">
      <dgm:prSet/>
      <dgm:spPr/>
      <dgm:t>
        <a:bodyPr/>
        <a:lstStyle/>
        <a:p>
          <a:endParaRPr lang="en-US"/>
        </a:p>
      </dgm:t>
    </dgm:pt>
    <dgm:pt modelId="{E553FC40-098C-4536-84FD-657A332E6249}">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Timer Brief</a:t>
          </a:r>
        </a:p>
      </dgm:t>
    </dgm:pt>
    <dgm:pt modelId="{D020322D-008F-4CE0-BCA9-F8557B320F13}" type="parTrans" cxnId="{F1EB5E7C-1FF0-44D6-A025-A58335924194}">
      <dgm:prSet/>
      <dgm:spPr/>
      <dgm:t>
        <a:bodyPr/>
        <a:lstStyle/>
        <a:p>
          <a:endParaRPr lang="en-US"/>
        </a:p>
      </dgm:t>
    </dgm:pt>
    <dgm:pt modelId="{73BBFD78-F283-4355-B686-3CC932247A81}" type="sibTrans" cxnId="{F1EB5E7C-1FF0-44D6-A025-A58335924194}">
      <dgm:prSet/>
      <dgm:spPr/>
      <dgm:t>
        <a:bodyPr/>
        <a:lstStyle/>
        <a:p>
          <a:endParaRPr lang="en-US"/>
        </a:p>
      </dgm:t>
    </dgm:pt>
    <dgm:pt modelId="{0441EEBE-6EA2-41AA-AA6D-F3B568D8B3E9}">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Policies</a:t>
          </a:r>
        </a:p>
      </dgm:t>
    </dgm:pt>
    <dgm:pt modelId="{D96D2460-CA91-4906-844E-CFFF383E4949}" type="parTrans" cxnId="{50792BE9-EC07-4A08-A5C1-24D32975B76F}">
      <dgm:prSet/>
      <dgm:spPr/>
      <dgm:t>
        <a:bodyPr/>
        <a:lstStyle/>
        <a:p>
          <a:endParaRPr lang="en-US"/>
        </a:p>
      </dgm:t>
    </dgm:pt>
    <dgm:pt modelId="{FAB5E5D1-ABDA-4464-B5EA-AC544B9AAD5F}" type="sibTrans" cxnId="{50792BE9-EC07-4A08-A5C1-24D32975B76F}">
      <dgm:prSet/>
      <dgm:spPr/>
      <dgm:t>
        <a:bodyPr/>
        <a:lstStyle/>
        <a:p>
          <a:endParaRPr lang="en-US"/>
        </a:p>
      </dgm:t>
    </dgm:pt>
    <dgm:pt modelId="{F3A27B5C-9AC4-426B-8339-66EB7492B4C4}">
      <dgm:prSet/>
      <dgm:spPr>
        <a:solidFill>
          <a:srgbClr val="002060"/>
        </a:solidFill>
        <a:effectLst>
          <a:outerShdw blurRad="63500" sx="105000" sy="105000" algn="ctr" rotWithShape="0">
            <a:prstClr val="black">
              <a:alpha val="40000"/>
            </a:prstClr>
          </a:outerShdw>
        </a:effectLst>
      </dgm:spPr>
      <dgm:t>
        <a:bodyPr/>
        <a:lstStyle/>
        <a:p>
          <a:pPr algn="l"/>
          <a:r>
            <a:rPr lang="en-US" dirty="0">
              <a:solidFill>
                <a:schemeClr val="bg1"/>
              </a:solidFill>
              <a:latin typeface="Century Schoolbook" panose="02040604050505020304" pitchFamily="18" charset="0"/>
            </a:rPr>
            <a:t>OTS</a:t>
          </a:r>
        </a:p>
      </dgm:t>
    </dgm:pt>
    <dgm:pt modelId="{EE90FB32-498E-4EA3-9192-4E940EA26DA5}" type="parTrans" cxnId="{32E1B420-DEC3-48C6-9360-92A537F479E0}">
      <dgm:prSet/>
      <dgm:spPr/>
      <dgm:t>
        <a:bodyPr/>
        <a:lstStyle/>
        <a:p>
          <a:endParaRPr lang="en-US"/>
        </a:p>
      </dgm:t>
    </dgm:pt>
    <dgm:pt modelId="{5E127876-8F82-42AA-9484-2B69CF2DFBE4}" type="sibTrans" cxnId="{32E1B420-DEC3-48C6-9360-92A537F479E0}">
      <dgm:prSet/>
      <dgm:spPr/>
      <dgm:t>
        <a:bodyPr/>
        <a:lstStyle/>
        <a:p>
          <a:endParaRPr lang="en-US"/>
        </a:p>
      </dgm:t>
    </dgm:pt>
    <dgm:pt modelId="{4EEEB4ED-5CD4-4156-ABCE-1258937883FB}" type="pres">
      <dgm:prSet presAssocID="{39C5282F-F4D0-444F-8826-125DC2BAA7E0}" presName="Name0" presStyleCnt="0">
        <dgm:presLayoutVars>
          <dgm:dir/>
          <dgm:resizeHandles val="exact"/>
        </dgm:presLayoutVars>
      </dgm:prSet>
      <dgm:spPr/>
    </dgm:pt>
    <dgm:pt modelId="{EE8EA9D2-0305-4777-84B5-4814D123273F}" type="pres">
      <dgm:prSet presAssocID="{39C5282F-F4D0-444F-8826-125DC2BAA7E0}" presName="bkgdShp" presStyleLbl="alignAccFollowNode1" presStyleIdx="0" presStyleCnt="1"/>
      <dgm:spPr>
        <a:solidFill>
          <a:srgbClr val="C00000">
            <a:alpha val="50000"/>
          </a:srgbClr>
        </a:solidFill>
        <a:effectLst>
          <a:outerShdw blurRad="63500" sx="105000" sy="105000" algn="ctr" rotWithShape="0">
            <a:prstClr val="black">
              <a:alpha val="40000"/>
            </a:prstClr>
          </a:outerShdw>
        </a:effectLst>
      </dgm:spPr>
    </dgm:pt>
    <dgm:pt modelId="{E81B6006-B87F-4640-A6C4-F02CE0B81E25}" type="pres">
      <dgm:prSet presAssocID="{39C5282F-F4D0-444F-8826-125DC2BAA7E0}" presName="linComp" presStyleCnt="0"/>
      <dgm:spPr/>
    </dgm:pt>
    <dgm:pt modelId="{5C1DD5D0-F4DE-4BF2-90B5-815F70924776}" type="pres">
      <dgm:prSet presAssocID="{539156A0-EF05-4AF1-BB80-EEAA6DF7156E}" presName="compNode" presStyleCnt="0"/>
      <dgm:spPr/>
    </dgm:pt>
    <dgm:pt modelId="{3675F751-2817-4CD5-8132-CA7EF7306BCB}" type="pres">
      <dgm:prSet presAssocID="{539156A0-EF05-4AF1-BB80-EEAA6DF7156E}" presName="node" presStyleLbl="node1" presStyleIdx="0" presStyleCnt="2">
        <dgm:presLayoutVars>
          <dgm:bulletEnabled val="1"/>
        </dgm:presLayoutVars>
      </dgm:prSet>
      <dgm:spPr/>
    </dgm:pt>
    <dgm:pt modelId="{2CB86C5C-926A-4083-9347-A98A92023150}" type="pres">
      <dgm:prSet presAssocID="{539156A0-EF05-4AF1-BB80-EEAA6DF7156E}" presName="invisiNode" presStyleLbl="node1" presStyleIdx="0" presStyleCnt="2"/>
      <dgm:spPr/>
    </dgm:pt>
    <dgm:pt modelId="{82EBD4AA-0BBB-44AD-9EAD-6D3CCA8E4E0A}" type="pres">
      <dgm:prSet presAssocID="{539156A0-EF05-4AF1-BB80-EEAA6DF7156E}" presName="imagNode" presStyleLbl="fgImgPlace1" presStyleIdx="0" presStyleCnt="2" custScaleY="97754"/>
      <dgm:spPr>
        <a:blipFill>
          <a:blip xmlns:r="http://schemas.openxmlformats.org/officeDocument/2006/relationships" r:embed="rId1">
            <a:extLst>
              <a:ext uri="{28A0092B-C50C-407E-A947-70E740481C1C}">
                <a14:useLocalDpi xmlns:a14="http://schemas.microsoft.com/office/drawing/2010/main" val="0"/>
              </a:ext>
            </a:extLst>
          </a:blip>
          <a:srcRect/>
          <a:stretch>
            <a:fillRect t="-52000" b="-52000"/>
          </a:stretch>
        </a:blipFill>
      </dgm:spPr>
    </dgm:pt>
    <dgm:pt modelId="{786E910F-F4BA-4883-9C2A-D53277C802CB}" type="pres">
      <dgm:prSet presAssocID="{B1159272-9776-4221-956D-B50A30FCD61C}" presName="sibTrans" presStyleLbl="sibTrans2D1" presStyleIdx="0" presStyleCnt="0"/>
      <dgm:spPr/>
    </dgm:pt>
    <dgm:pt modelId="{A921ACA7-33AE-4617-95D4-106D5106BFA7}" type="pres">
      <dgm:prSet presAssocID="{186E4471-E3BB-4DB5-A2FD-F4727209285D}" presName="compNode" presStyleCnt="0"/>
      <dgm:spPr/>
    </dgm:pt>
    <dgm:pt modelId="{E265A3F2-12B0-4314-9EC4-D170BEF0B870}" type="pres">
      <dgm:prSet presAssocID="{186E4471-E3BB-4DB5-A2FD-F4727209285D}" presName="node" presStyleLbl="node1" presStyleIdx="1" presStyleCnt="2">
        <dgm:presLayoutVars>
          <dgm:bulletEnabled val="1"/>
        </dgm:presLayoutVars>
      </dgm:prSet>
      <dgm:spPr/>
    </dgm:pt>
    <dgm:pt modelId="{4E6B2EA9-5354-4F14-B450-1EDA8B302A72}" type="pres">
      <dgm:prSet presAssocID="{186E4471-E3BB-4DB5-A2FD-F4727209285D}" presName="invisiNode" presStyleLbl="node1" presStyleIdx="1" presStyleCnt="2"/>
      <dgm:spPr/>
    </dgm:pt>
    <dgm:pt modelId="{059ACA80-BFFA-4643-BC33-0BE534E65811}" type="pres">
      <dgm:prSet presAssocID="{186E4471-E3BB-4DB5-A2FD-F4727209285D}"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dgm:spPr>
    </dgm:pt>
  </dgm:ptLst>
  <dgm:cxnLst>
    <dgm:cxn modelId="{4522290A-FE91-471F-B249-1AC15FC2CE1A}" type="presOf" srcId="{99588021-F576-4912-9AA2-9145A616A14E}" destId="{E265A3F2-12B0-4314-9EC4-D170BEF0B870}" srcOrd="0" destOrd="1" presId="urn:microsoft.com/office/officeart/2005/8/layout/pList2"/>
    <dgm:cxn modelId="{3AB67E1F-E94A-4439-B84F-4E690F8F2D4A}" srcId="{96B566AE-4977-4A7E-BC02-4B311E294F54}" destId="{946CE411-9B18-4A29-A273-096A8315A73C}" srcOrd="0" destOrd="0" parTransId="{042BBDFC-D334-47E8-AA5D-C21D802583B9}" sibTransId="{ECA52C65-119A-4D71-844A-0CC53F76D0BA}"/>
    <dgm:cxn modelId="{32E1B420-DEC3-48C6-9360-92A537F479E0}" srcId="{326F7AB5-FA57-4725-BB46-E34D5F685306}" destId="{F3A27B5C-9AC4-426B-8339-66EB7492B4C4}" srcOrd="3" destOrd="0" parTransId="{EE90FB32-498E-4EA3-9192-4E940EA26DA5}" sibTransId="{5E127876-8F82-42AA-9484-2B69CF2DFBE4}"/>
    <dgm:cxn modelId="{C43D0733-5B88-4199-999C-680BC2AC2C84}" srcId="{39C5282F-F4D0-444F-8826-125DC2BAA7E0}" destId="{186E4471-E3BB-4DB5-A2FD-F4727209285D}" srcOrd="1" destOrd="0" parTransId="{4636B914-9CFE-4D81-8845-1B4BF0016794}" sibTransId="{3F9F7DAE-23BA-4441-8C2E-DF751A7A6A68}"/>
    <dgm:cxn modelId="{86B89536-A420-4F18-B928-6D4ACFAAB750}" srcId="{326F7AB5-FA57-4725-BB46-E34D5F685306}" destId="{AAE36EB8-ED1D-4684-BA34-A1D0C2890B26}" srcOrd="1" destOrd="0" parTransId="{DB2BBDEA-3042-47A2-B890-55C61B6F4854}" sibTransId="{9D75AFC8-F0A5-4EB8-A721-E622A5EFFD8A}"/>
    <dgm:cxn modelId="{B7630A3D-86AD-4CB4-A0EA-4FDA2BB2086E}" srcId="{186E4471-E3BB-4DB5-A2FD-F4727209285D}" destId="{99588021-F576-4912-9AA2-9145A616A14E}" srcOrd="0" destOrd="0" parTransId="{8DE7236D-F66C-46AE-A58F-602ECD12BA2E}" sibTransId="{E3AA4EE6-CB9E-4C90-8AB1-33435EFF841A}"/>
    <dgm:cxn modelId="{8135E55E-DDCE-4384-97DA-8A535308D29B}" type="presOf" srcId="{B1159272-9776-4221-956D-B50A30FCD61C}" destId="{786E910F-F4BA-4883-9C2A-D53277C802CB}" srcOrd="0" destOrd="0" presId="urn:microsoft.com/office/officeart/2005/8/layout/pList2"/>
    <dgm:cxn modelId="{CF35E241-B083-4E1C-B839-11BFF2F3366D}" srcId="{39C5282F-F4D0-444F-8826-125DC2BAA7E0}" destId="{539156A0-EF05-4AF1-BB80-EEAA6DF7156E}" srcOrd="0" destOrd="0" parTransId="{A807E7BA-3798-4860-AFFB-1302FBAB435C}" sibTransId="{B1159272-9776-4221-956D-B50A30FCD61C}"/>
    <dgm:cxn modelId="{1A17934C-77FB-41DF-8226-D6C477FA08CB}" type="presOf" srcId="{946CE411-9B18-4A29-A273-096A8315A73C}" destId="{E265A3F2-12B0-4314-9EC4-D170BEF0B870}" srcOrd="0" destOrd="3" presId="urn:microsoft.com/office/officeart/2005/8/layout/pList2"/>
    <dgm:cxn modelId="{4FD3954D-0E1E-4F51-AB28-6461C9F8FD37}" type="presOf" srcId="{96B566AE-4977-4A7E-BC02-4B311E294F54}" destId="{E265A3F2-12B0-4314-9EC4-D170BEF0B870}" srcOrd="0" destOrd="2" presId="urn:microsoft.com/office/officeart/2005/8/layout/pList2"/>
    <dgm:cxn modelId="{9FA74256-C6C1-4FB3-B7DB-6416BB934BF7}" type="presOf" srcId="{E553FC40-098C-4536-84FD-657A332E6249}" destId="{E265A3F2-12B0-4314-9EC4-D170BEF0B870}" srcOrd="0" destOrd="5" presId="urn:microsoft.com/office/officeart/2005/8/layout/pList2"/>
    <dgm:cxn modelId="{2D271A57-B569-4DE6-B6C6-516F6ECAFE41}" type="presOf" srcId="{F5213659-E258-4B3B-BD8A-E29C6DC31EFC}" destId="{3675F751-2817-4CD5-8132-CA7EF7306BCB}" srcOrd="0" destOrd="3" presId="urn:microsoft.com/office/officeart/2005/8/layout/pList2"/>
    <dgm:cxn modelId="{F1EB5E7C-1FF0-44D6-A025-A58335924194}" srcId="{96B566AE-4977-4A7E-BC02-4B311E294F54}" destId="{E553FC40-098C-4536-84FD-657A332E6249}" srcOrd="2" destOrd="0" parTransId="{D020322D-008F-4CE0-BCA9-F8557B320F13}" sibTransId="{73BBFD78-F283-4355-B686-3CC932247A81}"/>
    <dgm:cxn modelId="{C52E2381-DD9C-452D-992C-7E14CD073F51}" type="presOf" srcId="{186E4471-E3BB-4DB5-A2FD-F4727209285D}" destId="{E265A3F2-12B0-4314-9EC4-D170BEF0B870}" srcOrd="0" destOrd="0" presId="urn:microsoft.com/office/officeart/2005/8/layout/pList2"/>
    <dgm:cxn modelId="{0AA49A85-9C0D-40B9-A146-234BA1DA8CC7}" type="presOf" srcId="{539156A0-EF05-4AF1-BB80-EEAA6DF7156E}" destId="{3675F751-2817-4CD5-8132-CA7EF7306BCB}" srcOrd="0" destOrd="0" presId="urn:microsoft.com/office/officeart/2005/8/layout/pList2"/>
    <dgm:cxn modelId="{3DCEC789-0844-4ECB-BA69-9AB057E20C03}" srcId="{326F7AB5-FA57-4725-BB46-E34D5F685306}" destId="{F5213659-E258-4B3B-BD8A-E29C6DC31EFC}" srcOrd="0" destOrd="0" parTransId="{266B8CAC-528C-4C71-8E2B-10248872B5D7}" sibTransId="{ACF5084C-A60C-4E4F-B924-1C49863EE093}"/>
    <dgm:cxn modelId="{BF8BCE94-2BBB-4139-BCF1-531546BD42EA}" type="presOf" srcId="{46D68AE4-CDE8-4D80-A017-906BF8047335}" destId="{E265A3F2-12B0-4314-9EC4-D170BEF0B870}" srcOrd="0" destOrd="4" presId="urn:microsoft.com/office/officeart/2005/8/layout/pList2"/>
    <dgm:cxn modelId="{90011997-8883-40D7-8A9E-9D8DFDF33F43}" type="presOf" srcId="{F3A27B5C-9AC4-426B-8339-66EB7492B4C4}" destId="{3675F751-2817-4CD5-8132-CA7EF7306BCB}" srcOrd="0" destOrd="6" presId="urn:microsoft.com/office/officeart/2005/8/layout/pList2"/>
    <dgm:cxn modelId="{EB547C9D-AA0A-44D3-A56B-04F9404EC110}" srcId="{539156A0-EF05-4AF1-BB80-EEAA6DF7156E}" destId="{7C52330A-398A-473B-9968-4373E6384180}" srcOrd="0" destOrd="0" parTransId="{BCC444DC-4C5C-48C3-B626-27D6468BD310}" sibTransId="{B7048E70-F84E-453E-BB7E-035CB3CCC7B1}"/>
    <dgm:cxn modelId="{6793439F-D7A3-4E11-9A87-23BBDA4D73C9}" srcId="{539156A0-EF05-4AF1-BB80-EEAA6DF7156E}" destId="{326F7AB5-FA57-4725-BB46-E34D5F685306}" srcOrd="1" destOrd="0" parTransId="{297CFBFB-E786-45B0-93CC-64BB694AC8F3}" sibTransId="{E3BB3B6E-1E1F-4DA1-BDB1-47B551758082}"/>
    <dgm:cxn modelId="{5367EE9F-762A-47D8-9E41-5E040A5B621B}" type="presOf" srcId="{0441EEBE-6EA2-41AA-AA6D-F3B568D8B3E9}" destId="{E265A3F2-12B0-4314-9EC4-D170BEF0B870}" srcOrd="0" destOrd="6" presId="urn:microsoft.com/office/officeart/2005/8/layout/pList2"/>
    <dgm:cxn modelId="{7237C9A5-EE7C-4EFB-B0CF-7FC9C60AB000}" type="presOf" srcId="{326F7AB5-FA57-4725-BB46-E34D5F685306}" destId="{3675F751-2817-4CD5-8132-CA7EF7306BCB}" srcOrd="0" destOrd="2" presId="urn:microsoft.com/office/officeart/2005/8/layout/pList2"/>
    <dgm:cxn modelId="{1A2009A9-BA47-41A1-A743-223ABE75EE9B}" srcId="{186E4471-E3BB-4DB5-A2FD-F4727209285D}" destId="{96B566AE-4977-4A7E-BC02-4B311E294F54}" srcOrd="1" destOrd="0" parTransId="{169712DF-C653-4CF5-A975-E72BDAC6D4A3}" sibTransId="{88FAE39D-0DE9-4B3E-9A2A-608336977085}"/>
    <dgm:cxn modelId="{505137AE-4D9E-4C4D-A925-4442BC014D48}" type="presOf" srcId="{7C52330A-398A-473B-9968-4373E6384180}" destId="{3675F751-2817-4CD5-8132-CA7EF7306BCB}" srcOrd="0" destOrd="1" presId="urn:microsoft.com/office/officeart/2005/8/layout/pList2"/>
    <dgm:cxn modelId="{7B548FAE-CC6C-446E-8164-2DA87FF7CC67}" type="presOf" srcId="{F9D16DF9-5ECD-4C94-A7C0-E2ACA9F60A00}" destId="{3675F751-2817-4CD5-8132-CA7EF7306BCB}" srcOrd="0" destOrd="5" presId="urn:microsoft.com/office/officeart/2005/8/layout/pList2"/>
    <dgm:cxn modelId="{B16D4FD4-0D2E-484C-B382-E483C552E6E1}" srcId="{326F7AB5-FA57-4725-BB46-E34D5F685306}" destId="{F9D16DF9-5ECD-4C94-A7C0-E2ACA9F60A00}" srcOrd="2" destOrd="0" parTransId="{EAA94D3C-579B-42EC-8111-18479CB5B930}" sibTransId="{E85804E4-34C9-4198-A791-09BD171A5CC1}"/>
    <dgm:cxn modelId="{7433BAE0-8547-49EA-B504-9E3126F4F7B2}" srcId="{96B566AE-4977-4A7E-BC02-4B311E294F54}" destId="{46D68AE4-CDE8-4D80-A017-906BF8047335}" srcOrd="1" destOrd="0" parTransId="{ED8AE59F-0F49-4D0E-8A23-13C0E502A7E4}" sibTransId="{FB3C8CD6-D503-4B77-9DAF-716126C5DAC7}"/>
    <dgm:cxn modelId="{50792BE9-EC07-4A08-A5C1-24D32975B76F}" srcId="{96B566AE-4977-4A7E-BC02-4B311E294F54}" destId="{0441EEBE-6EA2-41AA-AA6D-F3B568D8B3E9}" srcOrd="3" destOrd="0" parTransId="{D96D2460-CA91-4906-844E-CFFF383E4949}" sibTransId="{FAB5E5D1-ABDA-4464-B5EA-AC544B9AAD5F}"/>
    <dgm:cxn modelId="{2CA85EFE-1DE2-4AC6-B693-678F1E9AEA87}" type="presOf" srcId="{39C5282F-F4D0-444F-8826-125DC2BAA7E0}" destId="{4EEEB4ED-5CD4-4156-ABCE-1258937883FB}" srcOrd="0" destOrd="0" presId="urn:microsoft.com/office/officeart/2005/8/layout/pList2"/>
    <dgm:cxn modelId="{FCA0FAFF-56EF-4F59-AA7C-5EC4EE95492B}" type="presOf" srcId="{AAE36EB8-ED1D-4684-BA34-A1D0C2890B26}" destId="{3675F751-2817-4CD5-8132-CA7EF7306BCB}" srcOrd="0" destOrd="4" presId="urn:microsoft.com/office/officeart/2005/8/layout/pList2"/>
    <dgm:cxn modelId="{9B216713-7B4F-44C3-8D47-6A80F1E90DD8}" type="presParOf" srcId="{4EEEB4ED-5CD4-4156-ABCE-1258937883FB}" destId="{EE8EA9D2-0305-4777-84B5-4814D123273F}" srcOrd="0" destOrd="0" presId="urn:microsoft.com/office/officeart/2005/8/layout/pList2"/>
    <dgm:cxn modelId="{EB929C13-E303-497C-B2A4-2A6CF1196B11}" type="presParOf" srcId="{4EEEB4ED-5CD4-4156-ABCE-1258937883FB}" destId="{E81B6006-B87F-4640-A6C4-F02CE0B81E25}" srcOrd="1" destOrd="0" presId="urn:microsoft.com/office/officeart/2005/8/layout/pList2"/>
    <dgm:cxn modelId="{3E31A570-15BC-4865-8E31-9EF6B0E6C2F5}" type="presParOf" srcId="{E81B6006-B87F-4640-A6C4-F02CE0B81E25}" destId="{5C1DD5D0-F4DE-4BF2-90B5-815F70924776}" srcOrd="0" destOrd="0" presId="urn:microsoft.com/office/officeart/2005/8/layout/pList2"/>
    <dgm:cxn modelId="{2D68E459-F322-456A-B2F8-33CF1FEEBAEC}" type="presParOf" srcId="{5C1DD5D0-F4DE-4BF2-90B5-815F70924776}" destId="{3675F751-2817-4CD5-8132-CA7EF7306BCB}" srcOrd="0" destOrd="0" presId="urn:microsoft.com/office/officeart/2005/8/layout/pList2"/>
    <dgm:cxn modelId="{3345EC5D-5245-4182-8484-947B15792359}" type="presParOf" srcId="{5C1DD5D0-F4DE-4BF2-90B5-815F70924776}" destId="{2CB86C5C-926A-4083-9347-A98A92023150}" srcOrd="1" destOrd="0" presId="urn:microsoft.com/office/officeart/2005/8/layout/pList2"/>
    <dgm:cxn modelId="{6AF85718-6E45-4105-A1CB-71F25A9614F2}" type="presParOf" srcId="{5C1DD5D0-F4DE-4BF2-90B5-815F70924776}" destId="{82EBD4AA-0BBB-44AD-9EAD-6D3CCA8E4E0A}" srcOrd="2" destOrd="0" presId="urn:microsoft.com/office/officeart/2005/8/layout/pList2"/>
    <dgm:cxn modelId="{0D86CBC1-FAF6-4CAD-82CD-037C5C3E249A}" type="presParOf" srcId="{E81B6006-B87F-4640-A6C4-F02CE0B81E25}" destId="{786E910F-F4BA-4883-9C2A-D53277C802CB}" srcOrd="1" destOrd="0" presId="urn:microsoft.com/office/officeart/2005/8/layout/pList2"/>
    <dgm:cxn modelId="{9771D6F2-8BD7-423A-9C68-FF5B45880DB6}" type="presParOf" srcId="{E81B6006-B87F-4640-A6C4-F02CE0B81E25}" destId="{A921ACA7-33AE-4617-95D4-106D5106BFA7}" srcOrd="2" destOrd="0" presId="urn:microsoft.com/office/officeart/2005/8/layout/pList2"/>
    <dgm:cxn modelId="{E1666995-4C7D-4FC9-BFB8-6C050314DD39}" type="presParOf" srcId="{A921ACA7-33AE-4617-95D4-106D5106BFA7}" destId="{E265A3F2-12B0-4314-9EC4-D170BEF0B870}" srcOrd="0" destOrd="0" presId="urn:microsoft.com/office/officeart/2005/8/layout/pList2"/>
    <dgm:cxn modelId="{92CA707A-DD8A-4F66-BA0D-E0E8FC8BA43B}" type="presParOf" srcId="{A921ACA7-33AE-4617-95D4-106D5106BFA7}" destId="{4E6B2EA9-5354-4F14-B450-1EDA8B302A72}" srcOrd="1" destOrd="0" presId="urn:microsoft.com/office/officeart/2005/8/layout/pList2"/>
    <dgm:cxn modelId="{514B41D8-414C-4423-949E-22FDB3F6A1BA}" type="presParOf" srcId="{A921ACA7-33AE-4617-95D4-106D5106BFA7}" destId="{059ACA80-BFFA-4643-BC33-0BE534E6581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AB0AA-3240-4A4A-AEA7-DFBF0605423A}">
      <dsp:nvSpPr>
        <dsp:cNvPr id="0" name=""/>
        <dsp:cNvSpPr/>
      </dsp:nvSpPr>
      <dsp:spPr>
        <a:xfrm rot="5400000">
          <a:off x="4828539" y="-1725189"/>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6 sessions at 4 meets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Sessions 3 hours long with all strokes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3 different trainers, certified 2 years or more</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5</a:t>
          </a:r>
          <a:r>
            <a:rPr lang="en-US" sz="1800" kern="1200" baseline="30000" dirty="0">
              <a:latin typeface="Century Schoolbook" panose="02040604050505020304" pitchFamily="18" charset="0"/>
            </a:rPr>
            <a:t>th</a:t>
          </a:r>
          <a:r>
            <a:rPr lang="en-US" sz="1800" kern="1200" dirty="0">
              <a:latin typeface="Century Schoolbook" panose="02040604050505020304" pitchFamily="18" charset="0"/>
            </a:rPr>
            <a:t> or 6</a:t>
          </a:r>
          <a:r>
            <a:rPr lang="en-US" sz="1800" kern="1200" baseline="30000" dirty="0">
              <a:latin typeface="Century Schoolbook" panose="02040604050505020304" pitchFamily="18" charset="0"/>
            </a:rPr>
            <a:t>th</a:t>
          </a:r>
          <a:r>
            <a:rPr lang="en-US" sz="1800" kern="1200" dirty="0">
              <a:latin typeface="Century Schoolbook" panose="02040604050505020304" pitchFamily="18" charset="0"/>
            </a:rPr>
            <a:t> sessions with ISI Certified Trainer</a:t>
          </a:r>
        </a:p>
      </dsp:txBody>
      <dsp:txXfrm rot="-5400000">
        <a:off x="2926079" y="245467"/>
        <a:ext cx="5133724" cy="1260608"/>
      </dsp:txXfrm>
    </dsp:sp>
    <dsp:sp modelId="{392B93E7-52EB-46A1-A0F2-64C08C94B203}">
      <dsp:nvSpPr>
        <dsp:cNvPr id="0" name=""/>
        <dsp:cNvSpPr/>
      </dsp:nvSpPr>
      <dsp:spPr>
        <a:xfrm>
          <a:off x="0" y="2645"/>
          <a:ext cx="2926080" cy="1746250"/>
        </a:xfrm>
        <a:prstGeom prst="roundRect">
          <a:avLst/>
        </a:prstGeom>
        <a:solidFill>
          <a:srgbClr val="C00000"/>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latin typeface="Century Schoolbook" panose="02040604050505020304" pitchFamily="18" charset="0"/>
            </a:rPr>
            <a:t>On Deck Training</a:t>
          </a:r>
        </a:p>
      </dsp:txBody>
      <dsp:txXfrm>
        <a:off x="85245" y="87890"/>
        <a:ext cx="2755590" cy="1575760"/>
      </dsp:txXfrm>
    </dsp:sp>
    <dsp:sp modelId="{11F6ADBB-9504-4296-ADB2-803E1337A49F}">
      <dsp:nvSpPr>
        <dsp:cNvPr id="0" name=""/>
        <dsp:cNvSpPr/>
      </dsp:nvSpPr>
      <dsp:spPr>
        <a:xfrm rot="5400000">
          <a:off x="4828539" y="108373"/>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“Certification – Referee” Test</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Pass with 80%</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Can take offline</a:t>
          </a:r>
        </a:p>
      </dsp:txBody>
      <dsp:txXfrm rot="-5400000">
        <a:off x="2926079" y="2079029"/>
        <a:ext cx="5133724" cy="1260608"/>
      </dsp:txXfrm>
    </dsp:sp>
    <dsp:sp modelId="{AB42F542-58BF-4BE1-B4B0-206F4FB34D13}">
      <dsp:nvSpPr>
        <dsp:cNvPr id="0" name=""/>
        <dsp:cNvSpPr/>
      </dsp:nvSpPr>
      <dsp:spPr>
        <a:xfrm>
          <a:off x="0" y="1836208"/>
          <a:ext cx="2926080" cy="1746250"/>
        </a:xfrm>
        <a:prstGeom prst="roundRect">
          <a:avLst/>
        </a:prstGeom>
        <a:solidFill>
          <a:schemeClr val="bg1"/>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latin typeface="Century Schoolbook" panose="02040604050505020304" pitchFamily="18" charset="0"/>
            </a:rPr>
            <a:t>Online Test</a:t>
          </a:r>
        </a:p>
      </dsp:txBody>
      <dsp:txXfrm>
        <a:off x="85245" y="1921453"/>
        <a:ext cx="2755590" cy="1575760"/>
      </dsp:txXfrm>
    </dsp:sp>
    <dsp:sp modelId="{FF6A8D49-C4F2-4AC9-9CCA-038F9EFD5768}">
      <dsp:nvSpPr>
        <dsp:cNvPr id="0" name=""/>
        <dsp:cNvSpPr/>
      </dsp:nvSpPr>
      <dsp:spPr>
        <a:xfrm rot="5400000">
          <a:off x="4828539" y="1941936"/>
          <a:ext cx="1397000" cy="5201920"/>
        </a:xfrm>
        <a:prstGeom prst="round2SameRect">
          <a:avLst/>
        </a:prstGeom>
        <a:solidFill>
          <a:schemeClr val="bg1">
            <a:lumMod val="85000"/>
            <a:alpha val="90000"/>
          </a:schemeClr>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Complete checklist</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Send to committee with training cards</a:t>
          </a:r>
        </a:p>
      </dsp:txBody>
      <dsp:txXfrm rot="-5400000">
        <a:off x="2926079" y="3912592"/>
        <a:ext cx="5133724" cy="1260608"/>
      </dsp:txXfrm>
    </dsp:sp>
    <dsp:sp modelId="{EC426432-06DB-4B50-BA26-66FF5D18F751}">
      <dsp:nvSpPr>
        <dsp:cNvPr id="0" name=""/>
        <dsp:cNvSpPr/>
      </dsp:nvSpPr>
      <dsp:spPr>
        <a:xfrm>
          <a:off x="0" y="3669771"/>
          <a:ext cx="2926080" cy="1746250"/>
        </a:xfrm>
        <a:prstGeom prst="roundRect">
          <a:avLst/>
        </a:prstGeom>
        <a:solidFill>
          <a:srgbClr val="002060"/>
        </a:solidFill>
        <a:ln w="1905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Schoolbook" panose="02040604050505020304" pitchFamily="18" charset="0"/>
            </a:rPr>
            <a:t>Paperwork</a:t>
          </a:r>
        </a:p>
      </dsp:txBody>
      <dsp:txXfrm>
        <a:off x="85245" y="3755016"/>
        <a:ext cx="2755590" cy="157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E3B1-FE92-4D73-967E-DEC85A4483CA}">
      <dsp:nvSpPr>
        <dsp:cNvPr id="0" name=""/>
        <dsp:cNvSpPr/>
      </dsp:nvSpPr>
      <dsp:spPr>
        <a:xfrm>
          <a:off x="1517649" y="639230"/>
          <a:ext cx="2387203" cy="1592264"/>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Background Check</a:t>
          </a:r>
        </a:p>
      </dsp:txBody>
      <dsp:txXfrm>
        <a:off x="1899602" y="639230"/>
        <a:ext cx="2005250" cy="1592264"/>
      </dsp:txXfrm>
    </dsp:sp>
    <dsp:sp modelId="{FF2FCA78-8417-41F4-865D-03883871F3A3}">
      <dsp:nvSpPr>
        <dsp:cNvPr id="0" name=""/>
        <dsp:cNvSpPr/>
      </dsp:nvSpPr>
      <dsp:spPr>
        <a:xfrm>
          <a:off x="1517649" y="2231495"/>
          <a:ext cx="2387203" cy="1592264"/>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Membership</a:t>
          </a:r>
        </a:p>
      </dsp:txBody>
      <dsp:txXfrm>
        <a:off x="1899602" y="2231495"/>
        <a:ext cx="2005250" cy="1592264"/>
      </dsp:txXfrm>
    </dsp:sp>
    <dsp:sp modelId="{67EDF98D-E714-4341-8A97-01F6F61B5275}">
      <dsp:nvSpPr>
        <dsp:cNvPr id="0" name=""/>
        <dsp:cNvSpPr/>
      </dsp:nvSpPr>
      <dsp:spPr>
        <a:xfrm>
          <a:off x="1517649" y="3823759"/>
          <a:ext cx="2387203" cy="1592264"/>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Athlete Protection</a:t>
          </a:r>
        </a:p>
      </dsp:txBody>
      <dsp:txXfrm>
        <a:off x="1899602" y="3823759"/>
        <a:ext cx="2005250" cy="1592264"/>
      </dsp:txXfrm>
    </dsp:sp>
    <dsp:sp modelId="{174C7196-805E-4F49-B01D-056F5FE553B4}">
      <dsp:nvSpPr>
        <dsp:cNvPr id="0" name=""/>
        <dsp:cNvSpPr/>
      </dsp:nvSpPr>
      <dsp:spPr>
        <a:xfrm>
          <a:off x="244475" y="2643"/>
          <a:ext cx="1591468" cy="1591468"/>
        </a:xfrm>
        <a:prstGeom prst="ellipse">
          <a:avLst/>
        </a:prstGeom>
        <a:solidFill>
          <a:srgbClr val="C000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Schoolbook" panose="02040604050505020304" pitchFamily="18" charset="0"/>
            </a:rPr>
            <a:t>Keep Registration Current</a:t>
          </a:r>
        </a:p>
      </dsp:txBody>
      <dsp:txXfrm>
        <a:off x="477540" y="235708"/>
        <a:ext cx="1125338" cy="1125338"/>
      </dsp:txXfrm>
    </dsp:sp>
    <dsp:sp modelId="{A6B06FCD-BDCC-4E1E-9704-5B10DE57CB14}">
      <dsp:nvSpPr>
        <dsp:cNvPr id="0" name=""/>
        <dsp:cNvSpPr/>
      </dsp:nvSpPr>
      <dsp:spPr>
        <a:xfrm>
          <a:off x="5496321" y="639230"/>
          <a:ext cx="2387203" cy="1592264"/>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10 sessions worked per year</a:t>
          </a:r>
        </a:p>
      </dsp:txBody>
      <dsp:txXfrm>
        <a:off x="5878274" y="639230"/>
        <a:ext cx="2005250" cy="1592264"/>
      </dsp:txXfrm>
    </dsp:sp>
    <dsp:sp modelId="{80A36FDA-A304-410D-9B91-B3FB026E0AFC}">
      <dsp:nvSpPr>
        <dsp:cNvPr id="0" name=""/>
        <dsp:cNvSpPr/>
      </dsp:nvSpPr>
      <dsp:spPr>
        <a:xfrm>
          <a:off x="5496321" y="2231495"/>
          <a:ext cx="2387203" cy="3164243"/>
        </a:xfrm>
        <a:prstGeom prst="rect">
          <a:avLst/>
        </a:prstGeom>
        <a:solidFill>
          <a:schemeClr val="accent6">
            <a:lumMod val="60000"/>
            <a:lumOff val="40000"/>
            <a:alpha val="9000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Century Schoolbook" panose="02040604050505020304" pitchFamily="18" charset="0"/>
            </a:rPr>
            <a:t>Continuing Education Units</a:t>
          </a:r>
        </a:p>
        <a:p>
          <a:pPr marL="171450" lvl="1" indent="-171450" algn="l" defTabSz="800100">
            <a:lnSpc>
              <a:spcPct val="90000"/>
            </a:lnSpc>
            <a:spcBef>
              <a:spcPct val="0"/>
            </a:spcBef>
            <a:spcAft>
              <a:spcPct val="15000"/>
            </a:spcAft>
            <a:buChar char="•"/>
          </a:pPr>
          <a:r>
            <a:rPr lang="en-US" sz="1800" kern="1200" dirty="0">
              <a:solidFill>
                <a:srgbClr val="002060"/>
              </a:solidFill>
              <a:latin typeface="Century Schoolbook" panose="02040604050505020304" pitchFamily="18" charset="0"/>
            </a:rPr>
            <a:t>Work champ meets</a:t>
          </a:r>
        </a:p>
        <a:p>
          <a:pPr marL="171450" lvl="1" indent="-171450" algn="l" defTabSz="800100">
            <a:lnSpc>
              <a:spcPct val="90000"/>
            </a:lnSpc>
            <a:spcBef>
              <a:spcPct val="0"/>
            </a:spcBef>
            <a:spcAft>
              <a:spcPct val="15000"/>
            </a:spcAft>
            <a:buChar char="•"/>
          </a:pPr>
          <a:r>
            <a:rPr lang="en-US" sz="1800" kern="1200" dirty="0">
              <a:solidFill>
                <a:srgbClr val="002060"/>
              </a:solidFill>
              <a:latin typeface="Century Schoolbook" panose="02040604050505020304" pitchFamily="18" charset="0"/>
            </a:rPr>
            <a:t>Extra testing</a:t>
          </a:r>
        </a:p>
        <a:p>
          <a:pPr marL="171450" lvl="1" indent="-171450" algn="l" defTabSz="800100">
            <a:lnSpc>
              <a:spcPct val="90000"/>
            </a:lnSpc>
            <a:spcBef>
              <a:spcPct val="0"/>
            </a:spcBef>
            <a:spcAft>
              <a:spcPct val="15000"/>
            </a:spcAft>
            <a:buChar char="•"/>
          </a:pPr>
          <a:r>
            <a:rPr lang="en-US" sz="1800" kern="1200" dirty="0">
              <a:solidFill>
                <a:srgbClr val="002060"/>
              </a:solidFill>
              <a:latin typeface="Century Schoolbook" panose="02040604050505020304" pitchFamily="18" charset="0"/>
            </a:rPr>
            <a:t>Be a meet referee</a:t>
          </a:r>
        </a:p>
        <a:p>
          <a:pPr marL="171450" lvl="1" indent="-171450" algn="l" defTabSz="800100">
            <a:lnSpc>
              <a:spcPct val="90000"/>
            </a:lnSpc>
            <a:spcBef>
              <a:spcPct val="0"/>
            </a:spcBef>
            <a:spcAft>
              <a:spcPct val="15000"/>
            </a:spcAft>
            <a:buChar char="•"/>
          </a:pPr>
          <a:r>
            <a:rPr lang="en-US" sz="1800" kern="1200" dirty="0">
              <a:solidFill>
                <a:srgbClr val="002060"/>
              </a:solidFill>
              <a:latin typeface="Century Schoolbook" panose="02040604050505020304" pitchFamily="18" charset="0"/>
            </a:rPr>
            <a:t>Many more</a:t>
          </a:r>
        </a:p>
      </dsp:txBody>
      <dsp:txXfrm>
        <a:off x="5878274" y="2231495"/>
        <a:ext cx="2005250" cy="3164243"/>
      </dsp:txXfrm>
    </dsp:sp>
    <dsp:sp modelId="{747F255C-0863-4D19-9E50-0EAEB60FE082}">
      <dsp:nvSpPr>
        <dsp:cNvPr id="0" name=""/>
        <dsp:cNvSpPr/>
      </dsp:nvSpPr>
      <dsp:spPr>
        <a:xfrm>
          <a:off x="4223146" y="2643"/>
          <a:ext cx="1591468" cy="1591468"/>
        </a:xfrm>
        <a:prstGeom prst="ellipse">
          <a:avLst/>
        </a:prstGeom>
        <a:solidFill>
          <a:srgbClr val="C000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Schoolbook" panose="02040604050505020304" pitchFamily="18" charset="0"/>
            </a:rPr>
            <a:t>Certification Standards</a:t>
          </a:r>
        </a:p>
      </dsp:txBody>
      <dsp:txXfrm>
        <a:off x="4456211" y="235708"/>
        <a:ext cx="1125338" cy="1125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EA9D2-0305-4777-84B5-4814D123273F}">
      <dsp:nvSpPr>
        <dsp:cNvPr id="0" name=""/>
        <dsp:cNvSpPr/>
      </dsp:nvSpPr>
      <dsp:spPr>
        <a:xfrm>
          <a:off x="0" y="0"/>
          <a:ext cx="8128000" cy="2438400"/>
        </a:xfrm>
        <a:prstGeom prst="roundRect">
          <a:avLst>
            <a:gd name="adj" fmla="val 10000"/>
          </a:avLst>
        </a:prstGeom>
        <a:solidFill>
          <a:srgbClr val="C00000">
            <a:alpha val="50000"/>
          </a:srgbClr>
        </a:solidFill>
        <a:ln w="12700" cap="flat" cmpd="sng" algn="ctr">
          <a:solidFill>
            <a:schemeClr val="accent1">
              <a:alpha val="90000"/>
              <a:tint val="40000"/>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82EBD4AA-0BBB-44AD-9EAD-6D3CCA8E4E0A}">
      <dsp:nvSpPr>
        <dsp:cNvPr id="0" name=""/>
        <dsp:cNvSpPr/>
      </dsp:nvSpPr>
      <dsp:spPr>
        <a:xfrm>
          <a:off x="244772" y="345201"/>
          <a:ext cx="3637359" cy="17479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2000" b="-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75F751-2817-4CD5-8132-CA7EF7306BCB}">
      <dsp:nvSpPr>
        <dsp:cNvPr id="0" name=""/>
        <dsp:cNvSpPr/>
      </dsp:nvSpPr>
      <dsp:spPr>
        <a:xfrm rot="10800000">
          <a:off x="244772" y="2438400"/>
          <a:ext cx="3637359" cy="2980266"/>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Font typeface="Arial" panose="020B0604020202020204" pitchFamily="34" charset="0"/>
            <a:buNone/>
          </a:pPr>
          <a:r>
            <a:rPr lang="en-US" sz="2700" kern="1200" dirty="0">
              <a:solidFill>
                <a:schemeClr val="bg1"/>
              </a:solidFill>
              <a:latin typeface="Century Schoolbook" panose="02040604050505020304" pitchFamily="18" charset="0"/>
            </a:rPr>
            <a:t>USA Swimming</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chemeClr val="bg1"/>
              </a:solidFill>
              <a:latin typeface="Century Schoolbook" panose="02040604050505020304" pitchFamily="18" charset="0"/>
            </a:rPr>
            <a:t>Rulebook</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chemeClr val="bg1"/>
              </a:solidFill>
              <a:latin typeface="Century Schoolbook" panose="02040604050505020304" pitchFamily="18" charset="0"/>
            </a:rPr>
            <a:t>Website</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Interpretations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Forms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Safe Sport</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OTS</a:t>
          </a:r>
        </a:p>
      </dsp:txBody>
      <dsp:txXfrm rot="10800000">
        <a:off x="336425" y="2438400"/>
        <a:ext cx="3454053" cy="2888613"/>
      </dsp:txXfrm>
    </dsp:sp>
    <dsp:sp modelId="{059ACA80-BFFA-4643-BC33-0BE534E65811}">
      <dsp:nvSpPr>
        <dsp:cNvPr id="0" name=""/>
        <dsp:cNvSpPr/>
      </dsp:nvSpPr>
      <dsp:spPr>
        <a:xfrm>
          <a:off x="4245867" y="325120"/>
          <a:ext cx="3637359" cy="178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5A3F2-12B0-4314-9EC4-D170BEF0B870}">
      <dsp:nvSpPr>
        <dsp:cNvPr id="0" name=""/>
        <dsp:cNvSpPr/>
      </dsp:nvSpPr>
      <dsp:spPr>
        <a:xfrm rot="10800000">
          <a:off x="4245867" y="2438400"/>
          <a:ext cx="3637359" cy="2980266"/>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a:outerShdw blurRad="63500" sx="105000" sy="105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entury Schoolbook" panose="02040604050505020304" pitchFamily="18" charset="0"/>
            </a:rPr>
            <a:t>Illinois Swimming</a:t>
          </a:r>
        </a:p>
        <a:p>
          <a:pPr marL="228600" lvl="1"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Rulebook</a:t>
          </a:r>
        </a:p>
        <a:p>
          <a:pPr marL="228600" lvl="1"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Website</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Deck Forms</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Stroke Brief</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Timer Brief</a:t>
          </a:r>
        </a:p>
        <a:p>
          <a:pPr marL="457200" lvl="2" indent="-228600" algn="l" defTabSz="933450">
            <a:lnSpc>
              <a:spcPct val="90000"/>
            </a:lnSpc>
            <a:spcBef>
              <a:spcPct val="0"/>
            </a:spcBef>
            <a:spcAft>
              <a:spcPct val="15000"/>
            </a:spcAft>
            <a:buChar char="•"/>
          </a:pPr>
          <a:r>
            <a:rPr lang="en-US" sz="2100" kern="1200" dirty="0">
              <a:solidFill>
                <a:schemeClr val="bg1"/>
              </a:solidFill>
              <a:latin typeface="Century Schoolbook" panose="02040604050505020304" pitchFamily="18" charset="0"/>
            </a:rPr>
            <a:t>Policies</a:t>
          </a:r>
        </a:p>
      </dsp:txBody>
      <dsp:txXfrm rot="10800000">
        <a:off x="4337520" y="2438400"/>
        <a:ext cx="3454053" cy="28886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0DC3A-D1CA-493F-9D5D-532BD4DBEF15}"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FC3FD-0AD4-421B-B70A-A91ED5F517E4}" type="slidenum">
              <a:rPr lang="en-US" smtClean="0"/>
              <a:t>‹#›</a:t>
            </a:fld>
            <a:endParaRPr lang="en-US"/>
          </a:p>
        </p:txBody>
      </p:sp>
    </p:spTree>
    <p:extLst>
      <p:ext uri="{BB962C8B-B14F-4D97-AF65-F5344CB8AC3E}">
        <p14:creationId xmlns:p14="http://schemas.microsoft.com/office/powerpoint/2010/main" val="2535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entury Schoolbook" panose="02040604050505020304" pitchFamily="18" charset="0"/>
                <a:cs typeface="Calibri"/>
              </a:rPr>
              <a:t>Waiting room screen</a:t>
            </a:r>
            <a:endParaRPr lang="en-US" dirty="0"/>
          </a:p>
        </p:txBody>
      </p:sp>
      <p:sp>
        <p:nvSpPr>
          <p:cNvPr id="5" name="Footer Placeholder 4">
            <a:extLst>
              <a:ext uri="{FF2B5EF4-FFF2-40B4-BE49-F238E27FC236}">
                <a16:creationId xmlns:a16="http://schemas.microsoft.com/office/drawing/2014/main" id="{D448CF26-5528-407A-A7AE-4E21CE4B746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670D18F3-5F55-4434-8852-62E1470AB9B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5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A253108-0743-4F02-BF7D-3FFC6929C08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247FD7CD-1537-4BCB-9C79-AAE6AC7DD9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31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A253108-0743-4F02-BF7D-3FFC6929C08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ISI Admin Official Webinar</a:t>
            </a:r>
          </a:p>
        </p:txBody>
      </p:sp>
      <p:sp>
        <p:nvSpPr>
          <p:cNvPr id="6" name="Date Placeholder 5">
            <a:extLst>
              <a:ext uri="{FF2B5EF4-FFF2-40B4-BE49-F238E27FC236}">
                <a16:creationId xmlns:a16="http://schemas.microsoft.com/office/drawing/2014/main" id="{247FD7CD-1537-4BCB-9C79-AAE6AC7DD9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0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C270-4191-44E2-ADE7-4D517E4DC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F7E38-996D-47E7-BAA5-6A27810AB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33F9A2-6AE7-4BA2-8E93-C8D772A1165B}"/>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62D94BC1-EB50-4793-B1E4-9E4B2E174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647F3-ACB7-4295-9ADD-A7207382BC2D}"/>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71939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0145-E714-4DD3-BEE0-0E6749037B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A83AE-69F7-467A-9A4B-2305476E4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B064F-C30A-4943-9F10-9305A7E6679B}"/>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8B0B9B91-5C49-4081-8F1A-E6B278E79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B9DC5-6B85-4EF8-8E64-81F397A0ACD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66528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9AD77-AFA4-433C-8BDD-F69B77E00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84254E-9189-468C-B0B7-C93ECA7A2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FB32-5D6D-440A-B84E-53214975E537}"/>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2A69F2A6-EE37-4839-8417-343C641E2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ACDEA-1760-49DD-B687-9FEC7DF2FB0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12862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0E2A-FC78-42CC-B64B-11DF580F3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FFB3F-78D8-4DD8-AC4E-8D91F1485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48BE5-07A6-4337-B5B4-3C93C14A7DE9}"/>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7174651D-90BA-44ED-A1AB-4CA5031B4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2E4BA-0587-4F2E-BB06-493ECE4FCA59}"/>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31195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EDB1-824A-49B6-9A8A-DB2EAC956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6B83A-62B9-4563-A522-96BEF7BF9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F93AD-170F-42AC-BEB2-619DB303A832}"/>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AFDDB5B3-DB3D-4FD3-B7F1-2185BC5EC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46C3C-B296-4CF2-993C-3C85F7ADC51A}"/>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123249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D640-1366-419A-A05B-3A0A4A8D5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30178-8515-42FF-9BE5-C67888680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65D67-9999-480F-B234-9A525AE510BA}"/>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A5FB0242-8780-4BD4-ABFF-89B3E0BE1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B1B5-625F-4D3A-B1F0-F22F34DDED6A}"/>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1890996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1CB1-1E96-4C36-BC1D-CB70AB0A4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B020C-7CEA-433C-BD87-38A28C1B8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0794B-B241-41F4-B8B5-6051966CD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82C0C-6B40-4A3E-B205-981041EB646B}"/>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6" name="Footer Placeholder 5">
            <a:extLst>
              <a:ext uri="{FF2B5EF4-FFF2-40B4-BE49-F238E27FC236}">
                <a16:creationId xmlns:a16="http://schemas.microsoft.com/office/drawing/2014/main" id="{F0CC8A64-968D-4B5D-B0BF-BB1E501C8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13BE5-BA00-4D81-BF5A-C9C5E7A8C774}"/>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135810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0DA4-47BD-4BEC-8BC6-4971AF6EB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1A98-BFF5-415E-923F-759F9DD72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53D25-AC71-4551-94F0-B8593B0C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CA844-EFF5-4B8C-9DEC-24BCCCDF6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73F6B-3C29-48F1-AEB5-74AB92982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51C8-F3AE-44B0-8524-102EAFD4EE57}"/>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8" name="Footer Placeholder 7">
            <a:extLst>
              <a:ext uri="{FF2B5EF4-FFF2-40B4-BE49-F238E27FC236}">
                <a16:creationId xmlns:a16="http://schemas.microsoft.com/office/drawing/2014/main" id="{5CA1C413-8F3C-4FD7-90FC-8AF7D14A6B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8871F8-302F-4248-8B1E-B7689335D8DA}"/>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2839926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4091-D397-4E35-AF38-181CC80D4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87E3F-DD47-4895-83BD-84666EBA9913}"/>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4" name="Footer Placeholder 3">
            <a:extLst>
              <a:ext uri="{FF2B5EF4-FFF2-40B4-BE49-F238E27FC236}">
                <a16:creationId xmlns:a16="http://schemas.microsoft.com/office/drawing/2014/main" id="{C4EE5076-BE96-4D01-998C-81DD0B5683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8CAE2B-BF50-42EA-B3F9-5AC6A253100F}"/>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255307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B95A6-ACE5-4AD3-8AD0-B253A26BCB81}"/>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3" name="Footer Placeholder 2">
            <a:extLst>
              <a:ext uri="{FF2B5EF4-FFF2-40B4-BE49-F238E27FC236}">
                <a16:creationId xmlns:a16="http://schemas.microsoft.com/office/drawing/2014/main" id="{8595BB8A-216C-4E03-9430-A198406263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74F4F4-F9A8-4027-86D7-5D81F4A3A159}"/>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388119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6F9F-866A-420C-A38A-18D35A0E1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62E624-D18D-43D8-A744-218FF30E6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F3C7-85F2-4C92-A205-2B3BBDD4E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CAB57-49EE-4612-8E97-06BA115779E1}"/>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6" name="Footer Placeholder 5">
            <a:extLst>
              <a:ext uri="{FF2B5EF4-FFF2-40B4-BE49-F238E27FC236}">
                <a16:creationId xmlns:a16="http://schemas.microsoft.com/office/drawing/2014/main" id="{77F53A74-2B8E-4C49-B4A4-60B37368F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5B4F8-0F5D-4606-B1DC-7ABF6393596E}"/>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2087678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FC87-D49D-47F6-92D4-2D8821DCD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BEFE1-22F5-4129-8863-7E4296EF3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70DBD-5770-40E2-B7AB-E3BA1D2C465E}"/>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802F207F-1154-4BF5-80DE-D019CFD77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1BD4D-3769-42A7-9FBA-F4D352A00BC7}"/>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60455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034B-E2B8-41E2-BEDD-3996E3683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DD94B-E1CD-40C1-9A07-09884E9B2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A86B2E-5CED-4ADE-8B0E-676057480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077D4-3977-4866-AB76-77D55696AA50}"/>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6" name="Footer Placeholder 5">
            <a:extLst>
              <a:ext uri="{FF2B5EF4-FFF2-40B4-BE49-F238E27FC236}">
                <a16:creationId xmlns:a16="http://schemas.microsoft.com/office/drawing/2014/main" id="{6402E2F4-9811-4166-96E6-180710ABF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F593F-A450-416D-81A1-C2E83F8A3D44}"/>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1468548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4525-9936-4738-AFD3-2F39E6B8E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FE214-23EB-4F6A-8EBC-869838CD2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95DCB-7408-43FC-9476-55D9B7D5103D}"/>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8323B299-1CF5-4936-B3CF-77C4420C3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1261E-B437-45A3-8643-084F1E515D15}"/>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270794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2C7B1-C54E-4C7E-B809-A8AEAD50B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5BF7D-136D-4294-B81A-6BFDF9CD4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B2A2C-1124-4558-A287-214014500F18}"/>
              </a:ext>
            </a:extLst>
          </p:cNvPr>
          <p:cNvSpPr>
            <a:spLocks noGrp="1"/>
          </p:cNvSpPr>
          <p:nvPr>
            <p:ph type="dt" sz="half" idx="10"/>
          </p:nvPr>
        </p:nvSpPr>
        <p:spPr/>
        <p:txBody>
          <a:body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A6C80E0C-E7EF-4B82-8242-E393EC73F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244AD-B64F-4783-9FF7-F462A4394AE3}"/>
              </a:ext>
            </a:extLst>
          </p:cNvPr>
          <p:cNvSpPr>
            <a:spLocks noGrp="1"/>
          </p:cNvSpPr>
          <p:nvPr>
            <p:ph type="sldNum" sz="quarter" idx="12"/>
          </p:nvPr>
        </p:nvSpPr>
        <p:spPr/>
        <p:txBody>
          <a:bodyPr/>
          <a:lstStyle/>
          <a:p>
            <a:fld id="{4DCFA529-EA9B-4B23-911B-41F0C2AC0C71}" type="slidenum">
              <a:rPr lang="en-US" smtClean="0"/>
              <a:t>‹#›</a:t>
            </a:fld>
            <a:endParaRPr lang="en-US"/>
          </a:p>
        </p:txBody>
      </p:sp>
    </p:spTree>
    <p:extLst>
      <p:ext uri="{BB962C8B-B14F-4D97-AF65-F5344CB8AC3E}">
        <p14:creationId xmlns:p14="http://schemas.microsoft.com/office/powerpoint/2010/main" val="3637895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7F18-CA5A-4BA8-B841-A2E898653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10C0D-EA3E-4ED4-A21C-DEEB03A5E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947AC-FAD1-448F-97E4-019A822A1E22}"/>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092D97BF-A4B8-4530-81FC-B68565F3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4CF74-EA92-48C2-A6C9-FCE6CA27686D}"/>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04183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C134-21DF-4EAD-9115-ABCB73321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B0B1C-5C0F-409B-A74C-E7A79D8E6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F1CFDC-DADC-4F87-8B00-01D2017EA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BE37C-115D-49C1-9F0F-714F36E865BF}"/>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6" name="Footer Placeholder 5">
            <a:extLst>
              <a:ext uri="{FF2B5EF4-FFF2-40B4-BE49-F238E27FC236}">
                <a16:creationId xmlns:a16="http://schemas.microsoft.com/office/drawing/2014/main" id="{D04B621D-EA7F-4A11-8358-4348597C0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68CAC-01FE-4A41-B1F8-C686B3382916}"/>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100284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4EE3-DDF5-4345-8A50-93E4004153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D824E-A2DE-4DD1-B620-BD3F83BE8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F86BA-3251-4418-BE45-D8A3E4836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0FEE2-5451-4A3B-9019-4462B705B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6E411-FCF7-416B-9353-F0804CA41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42389-7D1F-4B90-9B93-D7E1855DBF55}"/>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8" name="Footer Placeholder 7">
            <a:extLst>
              <a:ext uri="{FF2B5EF4-FFF2-40B4-BE49-F238E27FC236}">
                <a16:creationId xmlns:a16="http://schemas.microsoft.com/office/drawing/2014/main" id="{4D807164-611D-4C4D-961E-FD955AFB26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68D61-AE71-41C5-B00E-541D98988A11}"/>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290037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47A5-5662-4188-912D-3E57BF3A9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1E440-1B28-46F4-AB1B-75A1A10D3534}"/>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4" name="Footer Placeholder 3">
            <a:extLst>
              <a:ext uri="{FF2B5EF4-FFF2-40B4-BE49-F238E27FC236}">
                <a16:creationId xmlns:a16="http://schemas.microsoft.com/office/drawing/2014/main" id="{6148D123-9CC9-4E51-89B4-762B7F6830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5C7EE-D4BF-412A-B2AD-012FF7163D18}"/>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5999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4278F-B90D-4E53-8C6E-DBF84F0C07D3}"/>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3" name="Footer Placeholder 2">
            <a:extLst>
              <a:ext uri="{FF2B5EF4-FFF2-40B4-BE49-F238E27FC236}">
                <a16:creationId xmlns:a16="http://schemas.microsoft.com/office/drawing/2014/main" id="{954070C9-11AD-4D10-8015-4589C61725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8D404-83AD-43D8-9FFD-31FCC845D9C3}"/>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69777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D32A-601B-471F-8FC9-ACE224BE1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EBD97-8394-4BC8-8921-B02237661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B25AF-D96F-411C-9222-4D2206BA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4475A1-3298-4B2F-BF21-D7C1A6FB70EB}"/>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6" name="Footer Placeholder 5">
            <a:extLst>
              <a:ext uri="{FF2B5EF4-FFF2-40B4-BE49-F238E27FC236}">
                <a16:creationId xmlns:a16="http://schemas.microsoft.com/office/drawing/2014/main" id="{B262D308-4C4F-4A5C-AC4E-9FB11C350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895A-BD51-48DA-A37E-D1F5FBB62F2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340230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7F6-452B-4D64-97A5-ACED687CB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943326-AFC0-41F2-BAA5-E99E2F585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92716F-1492-4FFA-A95E-305D01DE3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D351B-228F-40EB-A29C-92E783485FC0}"/>
              </a:ext>
            </a:extLst>
          </p:cNvPr>
          <p:cNvSpPr>
            <a:spLocks noGrp="1"/>
          </p:cNvSpPr>
          <p:nvPr>
            <p:ph type="dt" sz="half" idx="10"/>
          </p:nvPr>
        </p:nvSpPr>
        <p:spPr/>
        <p:txBody>
          <a:bodyPr/>
          <a:lstStyle/>
          <a:p>
            <a:fld id="{488A97A8-D32C-4807-906F-8B82530D4B98}" type="datetimeFigureOut">
              <a:rPr lang="en-US" smtClean="0"/>
              <a:t>9/3/2020</a:t>
            </a:fld>
            <a:endParaRPr lang="en-US"/>
          </a:p>
        </p:txBody>
      </p:sp>
      <p:sp>
        <p:nvSpPr>
          <p:cNvPr id="6" name="Footer Placeholder 5">
            <a:extLst>
              <a:ext uri="{FF2B5EF4-FFF2-40B4-BE49-F238E27FC236}">
                <a16:creationId xmlns:a16="http://schemas.microsoft.com/office/drawing/2014/main" id="{A7C6BDF4-EE53-4462-ADCC-708891ECF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BFA2F-B937-4199-93B0-6881EF9599AC}"/>
              </a:ext>
            </a:extLst>
          </p:cNvPr>
          <p:cNvSpPr>
            <a:spLocks noGrp="1"/>
          </p:cNvSpPr>
          <p:nvPr>
            <p:ph type="sldNum" sz="quarter" idx="12"/>
          </p:nvPr>
        </p:nvSpPr>
        <p:spPr/>
        <p:txBody>
          <a:bodyPr/>
          <a:lstStyle/>
          <a:p>
            <a:fld id="{35C73B55-8CC4-43B6-ABD2-DB2E61F0E0DD}" type="slidenum">
              <a:rPr lang="en-US" smtClean="0"/>
              <a:t>‹#›</a:t>
            </a:fld>
            <a:endParaRPr lang="en-US"/>
          </a:p>
        </p:txBody>
      </p:sp>
    </p:spTree>
    <p:extLst>
      <p:ext uri="{BB962C8B-B14F-4D97-AF65-F5344CB8AC3E}">
        <p14:creationId xmlns:p14="http://schemas.microsoft.com/office/powerpoint/2010/main" val="65134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10E64-D613-4E97-99FD-461362919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24DDF-B439-4564-85C4-BA8E07C9D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ED3D9-4AF3-47D2-93EC-D09840BC7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A97A8-D32C-4807-906F-8B82530D4B98}" type="datetimeFigureOut">
              <a:rPr lang="en-US" smtClean="0"/>
              <a:t>9/3/2020</a:t>
            </a:fld>
            <a:endParaRPr lang="en-US"/>
          </a:p>
        </p:txBody>
      </p:sp>
      <p:sp>
        <p:nvSpPr>
          <p:cNvPr id="5" name="Footer Placeholder 4">
            <a:extLst>
              <a:ext uri="{FF2B5EF4-FFF2-40B4-BE49-F238E27FC236}">
                <a16:creationId xmlns:a16="http://schemas.microsoft.com/office/drawing/2014/main" id="{131EE556-D56E-4792-B241-BD421655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3B47D7-D562-4D86-8934-48C0CD6A4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73B55-8CC4-43B6-ABD2-DB2E61F0E0DD}" type="slidenum">
              <a:rPr lang="en-US" smtClean="0"/>
              <a:t>‹#›</a:t>
            </a:fld>
            <a:endParaRPr lang="en-US"/>
          </a:p>
        </p:txBody>
      </p:sp>
    </p:spTree>
    <p:extLst>
      <p:ext uri="{BB962C8B-B14F-4D97-AF65-F5344CB8AC3E}">
        <p14:creationId xmlns:p14="http://schemas.microsoft.com/office/powerpoint/2010/main" val="119058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77179-9EAC-4798-9123-8AB0EEDE2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A6DAB2-2690-4185-8346-B31FD7D1D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11BDA-F1AF-48CE-AC8A-190FDD10D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0BA9E-661C-4B79-98D5-978D138D7283}" type="datetimeFigureOut">
              <a:rPr lang="en-US" smtClean="0"/>
              <a:t>9/3/2020</a:t>
            </a:fld>
            <a:endParaRPr lang="en-US"/>
          </a:p>
        </p:txBody>
      </p:sp>
      <p:sp>
        <p:nvSpPr>
          <p:cNvPr id="5" name="Footer Placeholder 4">
            <a:extLst>
              <a:ext uri="{FF2B5EF4-FFF2-40B4-BE49-F238E27FC236}">
                <a16:creationId xmlns:a16="http://schemas.microsoft.com/office/drawing/2014/main" id="{65A25F35-31A7-413C-8E19-E8768E3B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A1A4C9-16F4-4153-8D71-88AE55FFC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FA529-EA9B-4B23-911B-41F0C2AC0C71}" type="slidenum">
              <a:rPr lang="en-US" smtClean="0"/>
              <a:t>‹#›</a:t>
            </a:fld>
            <a:endParaRPr lang="en-US"/>
          </a:p>
        </p:txBody>
      </p:sp>
    </p:spTree>
    <p:extLst>
      <p:ext uri="{BB962C8B-B14F-4D97-AF65-F5344CB8AC3E}">
        <p14:creationId xmlns:p14="http://schemas.microsoft.com/office/powerpoint/2010/main" val="57669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A9913EDE-8289-4EB8-BA5B-6A0601000470}"/>
              </a:ext>
            </a:extLst>
          </p:cNvPr>
          <p:cNvSpPr>
            <a:spLocks noGrp="1"/>
          </p:cNvSpPr>
          <p:nvPr>
            <p:ph type="ctrTitle"/>
          </p:nvPr>
        </p:nvSpPr>
        <p:spPr>
          <a:xfrm>
            <a:off x="8036133" y="441477"/>
            <a:ext cx="3969384" cy="1983951"/>
          </a:xfrm>
        </p:spPr>
        <p:txBody>
          <a:bodyPr anchor="ctr">
            <a:normAutofit/>
          </a:bodyPr>
          <a:lstStyle/>
          <a:p>
            <a:r>
              <a:rPr lang="en-US" sz="4000" dirty="0">
                <a:solidFill>
                  <a:srgbClr val="002060"/>
                </a:solidFill>
                <a:latin typeface="Century Schoolbook" panose="02040604050505020304" pitchFamily="18" charset="0"/>
              </a:rPr>
              <a:t>Referee</a:t>
            </a:r>
            <a:br>
              <a:rPr lang="en-US" sz="4000" dirty="0">
                <a:solidFill>
                  <a:srgbClr val="002060"/>
                </a:solidFill>
                <a:latin typeface="Century Schoolbook" panose="02040604050505020304" pitchFamily="18" charset="0"/>
              </a:rPr>
            </a:br>
            <a:r>
              <a:rPr lang="en-US" sz="4000" dirty="0">
                <a:solidFill>
                  <a:srgbClr val="002060"/>
                </a:solidFill>
                <a:latin typeface="Century Schoolbook" panose="02040604050505020304" pitchFamily="18" charset="0"/>
              </a:rPr>
              <a:t>Training</a:t>
            </a:r>
            <a:br>
              <a:rPr lang="en-US" sz="4000" dirty="0">
                <a:solidFill>
                  <a:srgbClr val="002060"/>
                </a:solidFill>
                <a:latin typeface="Century Schoolbook" panose="02040604050505020304" pitchFamily="18" charset="0"/>
              </a:rPr>
            </a:br>
            <a:r>
              <a:rPr lang="en-US" sz="4000" dirty="0">
                <a:solidFill>
                  <a:srgbClr val="002060"/>
                </a:solidFill>
                <a:latin typeface="Century Schoolbook" panose="02040604050505020304" pitchFamily="18" charset="0"/>
              </a:rPr>
              <a:t>Webinar</a:t>
            </a:r>
          </a:p>
        </p:txBody>
      </p:sp>
      <p:sp>
        <p:nvSpPr>
          <p:cNvPr id="4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10;&#10;Description automatically generated">
            <a:extLst>
              <a:ext uri="{FF2B5EF4-FFF2-40B4-BE49-F238E27FC236}">
                <a16:creationId xmlns:a16="http://schemas.microsoft.com/office/drawing/2014/main" id="{FBCD5364-B973-48AB-A5DC-E0419C548360}"/>
              </a:ext>
            </a:extLst>
          </p:cNvPr>
          <p:cNvPicPr>
            <a:picLocks noChangeAspect="1"/>
          </p:cNvPicPr>
          <p:nvPr/>
        </p:nvPicPr>
        <p:blipFill rotWithShape="1">
          <a:blip r:embed="rId3">
            <a:extLst>
              <a:ext uri="{28A0092B-C50C-407E-A947-70E740481C1C}">
                <a14:useLocalDpi xmlns:a14="http://schemas.microsoft.com/office/drawing/2010/main" val="0"/>
              </a:ext>
            </a:extLst>
          </a:blip>
          <a:srcRect l="1294" r="261"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0726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10994" y="1997839"/>
            <a:ext cx="6662548" cy="2862322"/>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Ensure safety</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Manage heats and timelines</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Verify disqualifications</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Aid Admin Officials</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Resolve coach concerns</a:t>
            </a:r>
          </a:p>
        </p:txBody>
      </p:sp>
      <p:sp>
        <p:nvSpPr>
          <p:cNvPr id="5" name="Rectangle: Rounded Corners 4">
            <a:extLst>
              <a:ext uri="{FF2B5EF4-FFF2-40B4-BE49-F238E27FC236}">
                <a16:creationId xmlns:a16="http://schemas.microsoft.com/office/drawing/2014/main" id="{D2E62172-C61A-4F1E-A83A-57D14C477282}"/>
              </a:ext>
            </a:extLst>
          </p:cNvPr>
          <p:cNvSpPr/>
          <p:nvPr/>
        </p:nvSpPr>
        <p:spPr>
          <a:xfrm>
            <a:off x="310994" y="199187"/>
            <a:ext cx="3721075"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Responsibilities</a:t>
            </a:r>
          </a:p>
        </p:txBody>
      </p:sp>
      <p:pic>
        <p:nvPicPr>
          <p:cNvPr id="4" name="Picture 3" descr="A group of people standing in a tent&#10;&#10;Description automatically generated">
            <a:extLst>
              <a:ext uri="{FF2B5EF4-FFF2-40B4-BE49-F238E27FC236}">
                <a16:creationId xmlns:a16="http://schemas.microsoft.com/office/drawing/2014/main" id="{0C5E89A0-5404-4A6B-B26F-C34072D55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911" y="1126987"/>
            <a:ext cx="3453019" cy="4604026"/>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5536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0" y="1188839"/>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ARTICLE 304 - CODE OF CONDUCT</a:t>
            </a:r>
          </a:p>
          <a:p>
            <a:pPr algn="just"/>
            <a:r>
              <a:rPr lang="en-US" sz="2000" dirty="0">
                <a:solidFill>
                  <a:schemeClr val="accent1">
                    <a:lumMod val="50000"/>
                  </a:schemeClr>
                </a:solidFill>
                <a:latin typeface="Century Schoolbook" panose="02040604050505020304" pitchFamily="18" charset="0"/>
              </a:rPr>
              <a:t>304.1 The mission of USA Swimming is to encourage participation and the pursuit of excellence in all aspects of swimming. USA Swimming grants the privilege of membership to individuals and organizations committed to that mission.</a:t>
            </a:r>
          </a:p>
        </p:txBody>
      </p:sp>
      <p:sp>
        <p:nvSpPr>
          <p:cNvPr id="5" name="TextBox 4">
            <a:extLst>
              <a:ext uri="{FF2B5EF4-FFF2-40B4-BE49-F238E27FC236}">
                <a16:creationId xmlns:a16="http://schemas.microsoft.com/office/drawing/2014/main" id="{A0F50706-0740-42A2-B376-EE42FA96B0F9}"/>
              </a:ext>
            </a:extLst>
          </p:cNvPr>
          <p:cNvSpPr txBox="1"/>
          <p:nvPr/>
        </p:nvSpPr>
        <p:spPr>
          <a:xfrm>
            <a:off x="3249600" y="2723923"/>
            <a:ext cx="5692799" cy="329320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Safe Sport issues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Cameras and cell phones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Deck changing</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Sportsmanship</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Bullying</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How do you enforce?</a:t>
            </a:r>
          </a:p>
        </p:txBody>
      </p:sp>
      <p:sp>
        <p:nvSpPr>
          <p:cNvPr id="6" name="Rectangle: Rounded Corners 5">
            <a:extLst>
              <a:ext uri="{FF2B5EF4-FFF2-40B4-BE49-F238E27FC236}">
                <a16:creationId xmlns:a16="http://schemas.microsoft.com/office/drawing/2014/main" id="{C94B540E-9485-40C9-8BE2-E8443ADEF661}"/>
              </a:ext>
            </a:extLst>
          </p:cNvPr>
          <p:cNvSpPr/>
          <p:nvPr/>
        </p:nvSpPr>
        <p:spPr>
          <a:xfrm>
            <a:off x="459040" y="171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Safe Sport</a:t>
            </a:r>
          </a:p>
        </p:txBody>
      </p:sp>
    </p:spTree>
    <p:extLst>
      <p:ext uri="{BB962C8B-B14F-4D97-AF65-F5344CB8AC3E}">
        <p14:creationId xmlns:p14="http://schemas.microsoft.com/office/powerpoint/2010/main" val="349922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050351" y="3006494"/>
            <a:ext cx="8091298"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it is and who it covers</a:t>
            </a:r>
          </a:p>
          <a:p>
            <a:pPr marL="742950" lvl="1" indent="-285750">
              <a:buFont typeface="Arial" panose="020B0604020202020204" pitchFamily="34" charset="0"/>
              <a:buChar char="•"/>
            </a:pPr>
            <a:r>
              <a:rPr lang="en-US" sz="3600" dirty="0">
                <a:solidFill>
                  <a:schemeClr val="bg1"/>
                </a:solidFill>
                <a:latin typeface="Century Schoolbook" panose="02040604050505020304" pitchFamily="18" charset="0"/>
              </a:rPr>
              <a:t>Athletes 18 and over, too</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Use in briefings, timer meetings and coaches’ meeting</a:t>
            </a:r>
          </a:p>
        </p:txBody>
      </p:sp>
      <p:sp>
        <p:nvSpPr>
          <p:cNvPr id="5" name="TextBox 4">
            <a:extLst>
              <a:ext uri="{FF2B5EF4-FFF2-40B4-BE49-F238E27FC236}">
                <a16:creationId xmlns:a16="http://schemas.microsoft.com/office/drawing/2014/main" id="{92ADA6A8-EF53-4CD4-9706-B2040EF2AE8B}"/>
              </a:ext>
            </a:extLst>
          </p:cNvPr>
          <p:cNvSpPr txBox="1"/>
          <p:nvPr/>
        </p:nvSpPr>
        <p:spPr>
          <a:xfrm>
            <a:off x="0" y="1176236"/>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202.4 – REQUIRMENT FOR SANCTION</a:t>
            </a:r>
          </a:p>
          <a:p>
            <a:pPr algn="just"/>
            <a:r>
              <a:rPr lang="en-US" sz="2000" dirty="0">
                <a:solidFill>
                  <a:schemeClr val="accent1">
                    <a:lumMod val="50000"/>
                  </a:schemeClr>
                </a:solidFill>
                <a:latin typeface="Century Schoolbook" panose="02040604050505020304" pitchFamily="18" charset="0"/>
              </a:rPr>
              <a:t>(M) Meet Packet shall contain the following statement: "All applicable adults participating in or associated with this meet acknowledge that they are subject to the provisions of the USA Swimming Minor Athlete Abuse Prevention Policy ("MAAPP"), and that they understand that </a:t>
            </a:r>
            <a:r>
              <a:rPr lang="en-US" sz="2000" i="1" dirty="0">
                <a:solidFill>
                  <a:srgbClr val="C00000"/>
                </a:solidFill>
                <a:latin typeface="Century Schoolbook" panose="02040604050505020304" pitchFamily="18" charset="0"/>
              </a:rPr>
              <a:t>compliance with the MAAPP policy is a condition of participation in the conduct of this competition."</a:t>
            </a:r>
          </a:p>
        </p:txBody>
      </p:sp>
      <p:sp>
        <p:nvSpPr>
          <p:cNvPr id="6" name="Rectangle: Rounded Corners 5">
            <a:extLst>
              <a:ext uri="{FF2B5EF4-FFF2-40B4-BE49-F238E27FC236}">
                <a16:creationId xmlns:a16="http://schemas.microsoft.com/office/drawing/2014/main" id="{331EC86E-190C-43E5-93B8-182C0856BF54}"/>
              </a:ext>
            </a:extLst>
          </p:cNvPr>
          <p:cNvSpPr/>
          <p:nvPr/>
        </p:nvSpPr>
        <p:spPr>
          <a:xfrm>
            <a:off x="459040" y="171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MAAPP</a:t>
            </a:r>
          </a:p>
        </p:txBody>
      </p:sp>
    </p:spTree>
    <p:extLst>
      <p:ext uri="{BB962C8B-B14F-4D97-AF65-F5344CB8AC3E}">
        <p14:creationId xmlns:p14="http://schemas.microsoft.com/office/powerpoint/2010/main" val="281494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F7CFED-8D0A-474F-BE82-B39A437E7DBC}"/>
              </a:ext>
            </a:extLst>
          </p:cNvPr>
          <p:cNvSpPr/>
          <p:nvPr/>
        </p:nvSpPr>
        <p:spPr>
          <a:xfrm>
            <a:off x="459040" y="171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Deck Safety</a:t>
            </a:r>
          </a:p>
        </p:txBody>
      </p:sp>
      <p:sp>
        <p:nvSpPr>
          <p:cNvPr id="3" name="TextBox 2">
            <a:extLst>
              <a:ext uri="{FF2B5EF4-FFF2-40B4-BE49-F238E27FC236}">
                <a16:creationId xmlns:a16="http://schemas.microsoft.com/office/drawing/2014/main" id="{B833DBDF-EF7B-4549-9662-FDF49C5AA456}"/>
              </a:ext>
            </a:extLst>
          </p:cNvPr>
          <p:cNvSpPr txBox="1"/>
          <p:nvPr/>
        </p:nvSpPr>
        <p:spPr>
          <a:xfrm>
            <a:off x="687790" y="1043731"/>
            <a:ext cx="5642770" cy="4770537"/>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Pre-session checks: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Blocks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Deck Traffic</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Marshals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Things to know:</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Emergency action plans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AED locations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Phone for 911</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Guards?</a:t>
            </a:r>
          </a:p>
        </p:txBody>
      </p:sp>
      <p:pic>
        <p:nvPicPr>
          <p:cNvPr id="7" name="Picture 6" descr="A picture containing computer, room, clock&#10;&#10;Description automatically generated">
            <a:extLst>
              <a:ext uri="{FF2B5EF4-FFF2-40B4-BE49-F238E27FC236}">
                <a16:creationId xmlns:a16="http://schemas.microsoft.com/office/drawing/2014/main" id="{FE73F54C-DDE3-4276-AE97-CAEDB4A94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480" y="1289953"/>
            <a:ext cx="5113407" cy="3813388"/>
          </a:xfrm>
          <a:prstGeom prst="rect">
            <a:avLst/>
          </a:prstGeom>
        </p:spPr>
      </p:pic>
    </p:spTree>
    <p:extLst>
      <p:ext uri="{BB962C8B-B14F-4D97-AF65-F5344CB8AC3E}">
        <p14:creationId xmlns:p14="http://schemas.microsoft.com/office/powerpoint/2010/main" val="148318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229255" y="3429000"/>
            <a:ext cx="7733489" cy="1938992"/>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Planning versus execution</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Meet recon process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happens if you are over?</a:t>
            </a:r>
          </a:p>
        </p:txBody>
      </p:sp>
      <p:sp>
        <p:nvSpPr>
          <p:cNvPr id="5" name="TextBox 4">
            <a:extLst>
              <a:ext uri="{FF2B5EF4-FFF2-40B4-BE49-F238E27FC236}">
                <a16:creationId xmlns:a16="http://schemas.microsoft.com/office/drawing/2014/main" id="{2EDD2A69-817D-4386-A9B1-5D1BD23F2099}"/>
              </a:ext>
            </a:extLst>
          </p:cNvPr>
          <p:cNvSpPr txBox="1"/>
          <p:nvPr/>
        </p:nvSpPr>
        <p:spPr>
          <a:xfrm>
            <a:off x="0" y="1220005"/>
            <a:ext cx="12192000" cy="1938992"/>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205.3 – PROGRAMS AND EVENTS</a:t>
            </a:r>
          </a:p>
          <a:p>
            <a:pPr algn="just"/>
            <a:r>
              <a:rPr lang="en-US" sz="2000" dirty="0">
                <a:solidFill>
                  <a:schemeClr val="accent1">
                    <a:lumMod val="50000"/>
                  </a:schemeClr>
                </a:solidFill>
                <a:latin typeface="Century Schoolbook" panose="02040604050505020304" pitchFamily="18" charset="0"/>
              </a:rPr>
              <a:t>With the exception of championship and open water meets, the program in all other age group competition shall be planned to allow </a:t>
            </a:r>
            <a:r>
              <a:rPr lang="en-US" sz="2000" i="1" dirty="0">
                <a:solidFill>
                  <a:srgbClr val="C00000"/>
                </a:solidFill>
                <a:latin typeface="Century Schoolbook" panose="02040604050505020304" pitchFamily="18" charset="0"/>
              </a:rPr>
              <a:t>the events for swimmers twelve (12) years and younger to be completed in four (4) hours or less</a:t>
            </a:r>
            <a:r>
              <a:rPr lang="en-US" sz="2000" dirty="0">
                <a:solidFill>
                  <a:schemeClr val="accent1">
                    <a:lumMod val="50000"/>
                  </a:schemeClr>
                </a:solidFill>
                <a:latin typeface="Century Schoolbook" panose="02040604050505020304" pitchFamily="18" charset="0"/>
              </a:rPr>
              <a:t> per session (prelims, finals, timed finals). Events for the same 12 &amp; under swimmers shall be limited to one session per day, except for prelim/final meets where events for 12 &amp; under swimmers may be offered in both prelims and finals.</a:t>
            </a:r>
          </a:p>
        </p:txBody>
      </p:sp>
      <p:sp>
        <p:nvSpPr>
          <p:cNvPr id="6" name="Rectangle: Rounded Corners 5">
            <a:extLst>
              <a:ext uri="{FF2B5EF4-FFF2-40B4-BE49-F238E27FC236}">
                <a16:creationId xmlns:a16="http://schemas.microsoft.com/office/drawing/2014/main" id="{4517A026-2B13-4C2E-8238-B5DB340E8CF4}"/>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Timelines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158405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5698555" y="1843950"/>
            <a:ext cx="5207864" cy="317009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Where it all begins</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Session structure</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Penalty meet?</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Breaks</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Staffing needs</a:t>
            </a:r>
          </a:p>
        </p:txBody>
      </p:sp>
      <p:sp>
        <p:nvSpPr>
          <p:cNvPr id="6" name="Rectangle: Rounded Corners 5">
            <a:extLst>
              <a:ext uri="{FF2B5EF4-FFF2-40B4-BE49-F238E27FC236}">
                <a16:creationId xmlns:a16="http://schemas.microsoft.com/office/drawing/2014/main" id="{802FA409-E390-4018-B9B9-6FD019D57881}"/>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Meet Packet</a:t>
            </a:r>
          </a:p>
        </p:txBody>
      </p:sp>
      <p:pic>
        <p:nvPicPr>
          <p:cNvPr id="4" name="Picture 3" descr="A screenshot of a cell phone&#10;&#10;Description automatically generated">
            <a:extLst>
              <a:ext uri="{FF2B5EF4-FFF2-40B4-BE49-F238E27FC236}">
                <a16:creationId xmlns:a16="http://schemas.microsoft.com/office/drawing/2014/main" id="{9BC464EE-AF99-46E3-8094-468C9E902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581" y="1222513"/>
            <a:ext cx="3978363" cy="5148470"/>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9929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10994" y="1476513"/>
            <a:ext cx="7054895" cy="317009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Entries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Know your admin functions</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Timing system resets</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Deck seeding</a:t>
            </a:r>
          </a:p>
          <a:p>
            <a:pPr marL="742950" lvl="1" indent="-285750">
              <a:buFont typeface="Arial" panose="020B0604020202020204" pitchFamily="34" charset="0"/>
              <a:buChar char="•"/>
            </a:pPr>
            <a:r>
              <a:rPr lang="en-US" sz="4000" dirty="0">
                <a:solidFill>
                  <a:schemeClr val="bg1"/>
                </a:solidFill>
                <a:latin typeface="Century Schoolbook" panose="02040604050505020304" pitchFamily="18" charset="0"/>
              </a:rPr>
              <a:t>Closing events</a:t>
            </a:r>
          </a:p>
        </p:txBody>
      </p:sp>
      <p:sp>
        <p:nvSpPr>
          <p:cNvPr id="5" name="Rectangle: Rounded Corners 4">
            <a:extLst>
              <a:ext uri="{FF2B5EF4-FFF2-40B4-BE49-F238E27FC236}">
                <a16:creationId xmlns:a16="http://schemas.microsoft.com/office/drawing/2014/main" id="{EA589FE3-B42A-4D07-AFC2-BB71783F2F82}"/>
              </a:ext>
            </a:extLst>
          </p:cNvPr>
          <p:cNvSpPr/>
          <p:nvPr/>
        </p:nvSpPr>
        <p:spPr>
          <a:xfrm>
            <a:off x="310994" y="199187"/>
            <a:ext cx="4043292"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Admin Functions</a:t>
            </a:r>
          </a:p>
        </p:txBody>
      </p:sp>
      <p:pic>
        <p:nvPicPr>
          <p:cNvPr id="4" name="Picture 3" descr="A group of people looking at a computer&#10;&#10;Description automatically generated">
            <a:extLst>
              <a:ext uri="{FF2B5EF4-FFF2-40B4-BE49-F238E27FC236}">
                <a16:creationId xmlns:a16="http://schemas.microsoft.com/office/drawing/2014/main" id="{A73E5355-8600-461C-80BC-4F625E2E40E7}"/>
              </a:ext>
            </a:extLst>
          </p:cNvPr>
          <p:cNvPicPr>
            <a:picLocks noChangeAspect="1"/>
          </p:cNvPicPr>
          <p:nvPr/>
        </p:nvPicPr>
        <p:blipFill rotWithShape="1">
          <a:blip r:embed="rId2">
            <a:extLst>
              <a:ext uri="{28A0092B-C50C-407E-A947-70E740481C1C}">
                <a14:useLocalDpi xmlns:a14="http://schemas.microsoft.com/office/drawing/2010/main" val="0"/>
              </a:ext>
            </a:extLst>
          </a:blip>
          <a:srcRect l="10293" t="33126" r="4411" b="1624"/>
          <a:stretch/>
        </p:blipFill>
        <p:spPr>
          <a:xfrm>
            <a:off x="7851913" y="1635539"/>
            <a:ext cx="3423478" cy="3423478"/>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1436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567302" y="2804493"/>
            <a:ext cx="5057396" cy="317009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How much can you delegate to AOs?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When to get involved</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How can you help?</a:t>
            </a:r>
          </a:p>
        </p:txBody>
      </p:sp>
      <p:sp>
        <p:nvSpPr>
          <p:cNvPr id="6" name="TextBox 5">
            <a:extLst>
              <a:ext uri="{FF2B5EF4-FFF2-40B4-BE49-F238E27FC236}">
                <a16:creationId xmlns:a16="http://schemas.microsoft.com/office/drawing/2014/main" id="{90DE9B3D-A921-4F36-AF86-F626FE2A000B}"/>
              </a:ext>
            </a:extLst>
          </p:cNvPr>
          <p:cNvSpPr txBox="1"/>
          <p:nvPr/>
        </p:nvSpPr>
        <p:spPr>
          <a:xfrm>
            <a:off x="0" y="1223033"/>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.7  Shall make an </a:t>
            </a:r>
            <a:r>
              <a:rPr lang="en-US" sz="2000" i="1" dirty="0">
                <a:solidFill>
                  <a:srgbClr val="C00000"/>
                </a:solidFill>
                <a:latin typeface="Century Schoolbook" panose="02040604050505020304" pitchFamily="18" charset="0"/>
              </a:rPr>
              <a:t>immediate investigation </a:t>
            </a:r>
            <a:r>
              <a:rPr lang="en-US" sz="2000" dirty="0">
                <a:solidFill>
                  <a:schemeClr val="accent1">
                    <a:lumMod val="50000"/>
                  </a:schemeClr>
                </a:solidFill>
                <a:latin typeface="Century Schoolbook" panose="02040604050505020304" pitchFamily="18" charset="0"/>
              </a:rPr>
              <a:t>when an apparent malfunction of the automatic or semi-automatic timing equipment has occurred, to determine whether the swimmer finished in accordance with the rules and/or if there was an actual equipment malfunction.</a:t>
            </a:r>
          </a:p>
        </p:txBody>
      </p:sp>
      <p:sp>
        <p:nvSpPr>
          <p:cNvPr id="5" name="Rectangle: Rounded Corners 4">
            <a:extLst>
              <a:ext uri="{FF2B5EF4-FFF2-40B4-BE49-F238E27FC236}">
                <a16:creationId xmlns:a16="http://schemas.microsoft.com/office/drawing/2014/main" id="{3BC9A11E-9F61-4774-A8E2-D735F69153CF}"/>
              </a:ext>
            </a:extLst>
          </p:cNvPr>
          <p:cNvSpPr/>
          <p:nvPr/>
        </p:nvSpPr>
        <p:spPr>
          <a:xfrm>
            <a:off x="310994" y="199187"/>
            <a:ext cx="4748686"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Working with Admin</a:t>
            </a:r>
          </a:p>
        </p:txBody>
      </p:sp>
    </p:spTree>
    <p:extLst>
      <p:ext uri="{BB962C8B-B14F-4D97-AF65-F5344CB8AC3E}">
        <p14:creationId xmlns:p14="http://schemas.microsoft.com/office/powerpoint/2010/main" val="414440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108868" y="3001954"/>
            <a:ext cx="5974264" cy="1938992"/>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Work with athletes and representatives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Listen and understand</a:t>
            </a:r>
          </a:p>
        </p:txBody>
      </p:sp>
      <p:sp>
        <p:nvSpPr>
          <p:cNvPr id="6" name="TextBox 5">
            <a:extLst>
              <a:ext uri="{FF2B5EF4-FFF2-40B4-BE49-F238E27FC236}">
                <a16:creationId xmlns:a16="http://schemas.microsoft.com/office/drawing/2014/main" id="{727F2AE2-E632-4E33-9099-7D61208D4F22}"/>
              </a:ext>
            </a:extLst>
          </p:cNvPr>
          <p:cNvSpPr txBox="1"/>
          <p:nvPr/>
        </p:nvSpPr>
        <p:spPr>
          <a:xfrm>
            <a:off x="0" y="1239548"/>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.9 </a:t>
            </a:r>
            <a:r>
              <a:rPr lang="en-US" sz="2000" i="1" dirty="0">
                <a:solidFill>
                  <a:srgbClr val="C00000"/>
                </a:solidFill>
                <a:latin typeface="Century Schoolbook" panose="02040604050505020304" pitchFamily="18" charset="0"/>
              </a:rPr>
              <a:t>May modify any rule for a competitive swimmer who has a disability. </a:t>
            </a:r>
            <a:r>
              <a:rPr lang="en-US" sz="2000" dirty="0">
                <a:solidFill>
                  <a:schemeClr val="accent1">
                    <a:lumMod val="50000"/>
                  </a:schemeClr>
                </a:solidFill>
                <a:latin typeface="Century Schoolbook" panose="02040604050505020304" pitchFamily="18" charset="0"/>
              </a:rPr>
              <a:t>Any such modification shall be in accordance with Article 105 of the USA Swimming Rules and Regulations, shall affect only the current meet, and shall not set a precedent.</a:t>
            </a:r>
          </a:p>
        </p:txBody>
      </p:sp>
      <p:sp>
        <p:nvSpPr>
          <p:cNvPr id="5" name="Rectangle: Rounded Corners 4">
            <a:extLst>
              <a:ext uri="{FF2B5EF4-FFF2-40B4-BE49-F238E27FC236}">
                <a16:creationId xmlns:a16="http://schemas.microsoft.com/office/drawing/2014/main" id="{671E5A0F-900D-4777-8607-FD6B855B3428}"/>
              </a:ext>
            </a:extLst>
          </p:cNvPr>
          <p:cNvSpPr/>
          <p:nvPr/>
        </p:nvSpPr>
        <p:spPr>
          <a:xfrm>
            <a:off x="310994" y="199187"/>
            <a:ext cx="417308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Aiding Inclusion</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297861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457115" y="2928289"/>
            <a:ext cx="5277770"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Personal Assistants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Start modifications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Stroke and turn judge instructions</a:t>
            </a:r>
          </a:p>
        </p:txBody>
      </p:sp>
      <p:sp>
        <p:nvSpPr>
          <p:cNvPr id="6" name="TextBox 5">
            <a:extLst>
              <a:ext uri="{FF2B5EF4-FFF2-40B4-BE49-F238E27FC236}">
                <a16:creationId xmlns:a16="http://schemas.microsoft.com/office/drawing/2014/main" id="{727F2AE2-E632-4E33-9099-7D61208D4F22}"/>
              </a:ext>
            </a:extLst>
          </p:cNvPr>
          <p:cNvSpPr txBox="1"/>
          <p:nvPr/>
        </p:nvSpPr>
        <p:spPr>
          <a:xfrm>
            <a:off x="0" y="1329000"/>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105.1– GENERAL</a:t>
            </a:r>
          </a:p>
          <a:p>
            <a:pPr algn="just"/>
            <a:r>
              <a:rPr lang="en-US" sz="2000" dirty="0">
                <a:solidFill>
                  <a:schemeClr val="accent1">
                    <a:lumMod val="50000"/>
                  </a:schemeClr>
                </a:solidFill>
                <a:latin typeface="Century Schoolbook" panose="02040604050505020304" pitchFamily="18" charset="0"/>
              </a:rPr>
              <a:t>.1 Authority - The USA Swimming Rules &amp; Regulations grant the Referee the authority to modify the rules for the swimmer with a disability. Disability is defined as a permanent physical or cognitive disability that substantially limits one or more major life activities.</a:t>
            </a:r>
          </a:p>
        </p:txBody>
      </p:sp>
      <p:sp>
        <p:nvSpPr>
          <p:cNvPr id="5" name="Rectangle: Rounded Corners 4">
            <a:extLst>
              <a:ext uri="{FF2B5EF4-FFF2-40B4-BE49-F238E27FC236}">
                <a16:creationId xmlns:a16="http://schemas.microsoft.com/office/drawing/2014/main" id="{9F538B5D-FCF3-4906-AE20-56E6DB6B0B14}"/>
              </a:ext>
            </a:extLst>
          </p:cNvPr>
          <p:cNvSpPr/>
          <p:nvPr/>
        </p:nvSpPr>
        <p:spPr>
          <a:xfrm>
            <a:off x="310994" y="199187"/>
            <a:ext cx="4217463" cy="915510"/>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Modifying Rules</a:t>
            </a:r>
          </a:p>
        </p:txBody>
      </p:sp>
    </p:spTree>
    <p:extLst>
      <p:ext uri="{BB962C8B-B14F-4D97-AF65-F5344CB8AC3E}">
        <p14:creationId xmlns:p14="http://schemas.microsoft.com/office/powerpoint/2010/main" val="382076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4">
            <a:extLst>
              <a:ext uri="{FF2B5EF4-FFF2-40B4-BE49-F238E27FC236}">
                <a16:creationId xmlns:a16="http://schemas.microsoft.com/office/drawing/2014/main" id="{C59F35CF-E78C-4AD1-9482-FAFD11C56CBF}"/>
              </a:ext>
            </a:extLst>
          </p:cNvPr>
          <p:cNvSpPr txBox="1">
            <a:spLocks/>
          </p:cNvSpPr>
          <p:nvPr/>
        </p:nvSpPr>
        <p:spPr>
          <a:xfrm>
            <a:off x="288234" y="1311966"/>
            <a:ext cx="5388485" cy="455953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Webinar housekeeping</a:t>
            </a:r>
          </a:p>
          <a:p>
            <a:pPr marL="914400" lvl="1" indent="-457200" algn="l">
              <a:spcBef>
                <a:spcPct val="20000"/>
              </a:spcBef>
              <a:buFont typeface="Arial" panose="020B0604020202020204" pitchFamily="34" charset="0"/>
              <a:buChar char="•"/>
              <a:defRPr/>
            </a:pPr>
            <a:r>
              <a:rPr lang="en-US" sz="2800" dirty="0">
                <a:solidFill>
                  <a:schemeClr val="bg1"/>
                </a:solidFill>
                <a:latin typeface="Century Schoolbook" panose="02040604050505020304" pitchFamily="18" charset="0"/>
              </a:rPr>
              <a:t>Monitor your audio</a:t>
            </a:r>
          </a:p>
          <a:p>
            <a:pPr marL="914400" lvl="1" indent="-457200" algn="l">
              <a:spcBef>
                <a:spcPct val="20000"/>
              </a:spcBef>
              <a:buFont typeface="Arial" panose="020B0604020202020204" pitchFamily="34" charset="0"/>
              <a:buChar char="•"/>
              <a:defRPr/>
            </a:pPr>
            <a:r>
              <a:rPr lang="en-US" sz="2800" dirty="0">
                <a:solidFill>
                  <a:schemeClr val="bg1"/>
                </a:solidFill>
                <a:latin typeface="Century Schoolbook" panose="02040604050505020304" pitchFamily="18" charset="0"/>
              </a:rPr>
              <a:t>Keep video active</a:t>
            </a:r>
          </a:p>
          <a:p>
            <a:pPr marL="457200" indent="-457200" algn="l">
              <a:buFont typeface="Arial" panose="020B0604020202020204" pitchFamily="34" charset="0"/>
              <a:buChar char="•"/>
            </a:pPr>
            <a:r>
              <a:rPr lang="en-US" sz="3200" dirty="0">
                <a:solidFill>
                  <a:srgbClr val="000099"/>
                </a:solidFill>
                <a:latin typeface="Century Schoolbook" panose="02040604050505020304" pitchFamily="18" charset="0"/>
              </a:rPr>
              <a:t>Introductions</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Name and Club</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Children who swim</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Why are you becoming a referee?</a:t>
            </a:r>
          </a:p>
          <a:p>
            <a:pPr marL="914400" lvl="1" indent="-457200" algn="l">
              <a:buFont typeface="Arial" panose="020B0604020202020204" pitchFamily="34" charset="0"/>
              <a:buChar char="•"/>
            </a:pPr>
            <a:r>
              <a:rPr lang="en-US" sz="2800" dirty="0">
                <a:solidFill>
                  <a:schemeClr val="bg1"/>
                </a:solidFill>
                <a:latin typeface="Century Schoolbook" panose="02040604050505020304" pitchFamily="18" charset="0"/>
              </a:rPr>
              <a:t>Your goals for today</a:t>
            </a:r>
            <a:endParaRPr lang="en-US" dirty="0">
              <a:solidFill>
                <a:schemeClr val="bg1"/>
              </a:solidFill>
            </a:endParaRPr>
          </a:p>
        </p:txBody>
      </p:sp>
      <p:pic>
        <p:nvPicPr>
          <p:cNvPr id="7" name="Picture 6" descr="A group of people standing in front of a crowd posing for the camera&#10;&#10;Description automatically generated">
            <a:extLst>
              <a:ext uri="{FF2B5EF4-FFF2-40B4-BE49-F238E27FC236}">
                <a16:creationId xmlns:a16="http://schemas.microsoft.com/office/drawing/2014/main" id="{C4E9F3AF-A954-4985-A537-D47B11847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134" y="1431365"/>
            <a:ext cx="4427415" cy="3320561"/>
          </a:xfrm>
          <a:prstGeom prst="rect">
            <a:avLst/>
          </a:prstGeom>
          <a:ln w="25400">
            <a:solidFill>
              <a:srgbClr val="002060"/>
            </a:solidFill>
          </a:ln>
          <a:effectLst>
            <a:outerShdw blurRad="63500" sx="102000" sy="102000" algn="ctr" rotWithShape="0">
              <a:prstClr val="black">
                <a:alpha val="40000"/>
              </a:prstClr>
            </a:outerShdw>
          </a:effectLst>
        </p:spPr>
      </p:pic>
      <p:sp>
        <p:nvSpPr>
          <p:cNvPr id="5" name="Rectangle: Rounded Corners 4">
            <a:extLst>
              <a:ext uri="{FF2B5EF4-FFF2-40B4-BE49-F238E27FC236}">
                <a16:creationId xmlns:a16="http://schemas.microsoft.com/office/drawing/2014/main" id="{8DA57759-479E-4229-BE42-CC58C9CC8C44}"/>
              </a:ext>
            </a:extLst>
          </p:cNvPr>
          <p:cNvSpPr/>
          <p:nvPr/>
        </p:nvSpPr>
        <p:spPr>
          <a:xfrm>
            <a:off x="288234" y="156115"/>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Welcome</a:t>
            </a:r>
          </a:p>
        </p:txBody>
      </p:sp>
    </p:spTree>
    <p:extLst>
      <p:ext uri="{BB962C8B-B14F-4D97-AF65-F5344CB8AC3E}">
        <p14:creationId xmlns:p14="http://schemas.microsoft.com/office/powerpoint/2010/main" val="296441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3" y="1881051"/>
            <a:ext cx="4651513" cy="2199579"/>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Leadership, Management and Mentoring</a:t>
            </a:r>
          </a:p>
        </p:txBody>
      </p:sp>
    </p:spTree>
    <p:extLst>
      <p:ext uri="{BB962C8B-B14F-4D97-AF65-F5344CB8AC3E}">
        <p14:creationId xmlns:p14="http://schemas.microsoft.com/office/powerpoint/2010/main" val="41128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747413" y="3393686"/>
            <a:ext cx="6697173" cy="1938992"/>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Overall authority</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Mentorship is in the rules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When to reverse a judge</a:t>
            </a:r>
          </a:p>
        </p:txBody>
      </p:sp>
      <p:sp>
        <p:nvSpPr>
          <p:cNvPr id="6" name="TextBox 5">
            <a:extLst>
              <a:ext uri="{FF2B5EF4-FFF2-40B4-BE49-F238E27FC236}">
                <a16:creationId xmlns:a16="http://schemas.microsoft.com/office/drawing/2014/main" id="{06569AA6-6517-4276-8826-CE7C84777D78}"/>
              </a:ext>
            </a:extLst>
          </p:cNvPr>
          <p:cNvSpPr txBox="1"/>
          <p:nvPr/>
        </p:nvSpPr>
        <p:spPr>
          <a:xfrm>
            <a:off x="0" y="1229944"/>
            <a:ext cx="12192000" cy="1938992"/>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.1 Shall have full authority over all officials and shall assign and instruct them; shall enforce all applicable rules and shall decide all questions relating to the actual conduct of the meet, the final settlement of which is not otherwise assigned by said rules; can overrule any meet official on a point of rule interpretation, or on a judgment decision pertaining to an action which the Referee has personally observed.</a:t>
            </a:r>
          </a:p>
        </p:txBody>
      </p:sp>
      <p:sp>
        <p:nvSpPr>
          <p:cNvPr id="5" name="Rectangle: Rounded Corners 4">
            <a:extLst>
              <a:ext uri="{FF2B5EF4-FFF2-40B4-BE49-F238E27FC236}">
                <a16:creationId xmlns:a16="http://schemas.microsoft.com/office/drawing/2014/main" id="{CCB1DAC2-0AC2-4AB8-91F8-F47B7E579148}"/>
              </a:ext>
            </a:extLst>
          </p:cNvPr>
          <p:cNvSpPr/>
          <p:nvPr/>
        </p:nvSpPr>
        <p:spPr>
          <a:xfrm>
            <a:off x="310994" y="199187"/>
            <a:ext cx="38517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Role Under the Rules</a:t>
            </a:r>
          </a:p>
        </p:txBody>
      </p:sp>
    </p:spTree>
    <p:extLst>
      <p:ext uri="{BB962C8B-B14F-4D97-AF65-F5344CB8AC3E}">
        <p14:creationId xmlns:p14="http://schemas.microsoft.com/office/powerpoint/2010/main" val="123783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311775" y="2171945"/>
            <a:ext cx="5568450" cy="317009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Credentials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Briefing: what makes good instruction</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are you trying to accomplish?</a:t>
            </a:r>
          </a:p>
        </p:txBody>
      </p:sp>
      <p:sp>
        <p:nvSpPr>
          <p:cNvPr id="5" name="TextBox 4">
            <a:extLst>
              <a:ext uri="{FF2B5EF4-FFF2-40B4-BE49-F238E27FC236}">
                <a16:creationId xmlns:a16="http://schemas.microsoft.com/office/drawing/2014/main" id="{A69BD4E6-D79E-47DB-8C54-69EB5F91F32B}"/>
              </a:ext>
            </a:extLst>
          </p:cNvPr>
          <p:cNvSpPr txBox="1"/>
          <p:nvPr/>
        </p:nvSpPr>
        <p:spPr>
          <a:xfrm>
            <a:off x="0" y="1179576"/>
            <a:ext cx="12192000" cy="70788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ctr"/>
            <a:r>
              <a:rPr lang="en-US" sz="2000" dirty="0">
                <a:solidFill>
                  <a:schemeClr val="accent1">
                    <a:lumMod val="50000"/>
                  </a:schemeClr>
                </a:solidFill>
                <a:latin typeface="Century Schoolbook" panose="02040604050505020304" pitchFamily="18" charset="0"/>
              </a:rPr>
              <a:t>.1 Shall have full authority over all officials and shall assign and </a:t>
            </a:r>
            <a:r>
              <a:rPr lang="en-US" sz="2000" i="1" dirty="0">
                <a:solidFill>
                  <a:srgbClr val="C00000"/>
                </a:solidFill>
                <a:latin typeface="Century Schoolbook" panose="02040604050505020304" pitchFamily="18" charset="0"/>
              </a:rPr>
              <a:t>instruct</a:t>
            </a:r>
            <a:r>
              <a:rPr lang="en-US" sz="2000" dirty="0">
                <a:solidFill>
                  <a:schemeClr val="accent1">
                    <a:lumMod val="50000"/>
                  </a:schemeClr>
                </a:solidFill>
                <a:latin typeface="Century Schoolbook" panose="02040604050505020304" pitchFamily="18" charset="0"/>
              </a:rPr>
              <a:t> them…</a:t>
            </a:r>
          </a:p>
        </p:txBody>
      </p:sp>
      <p:sp>
        <p:nvSpPr>
          <p:cNvPr id="6" name="Rectangle: Rounded Corners 5">
            <a:extLst>
              <a:ext uri="{FF2B5EF4-FFF2-40B4-BE49-F238E27FC236}">
                <a16:creationId xmlns:a16="http://schemas.microsoft.com/office/drawing/2014/main" id="{8FF3C4BE-4F5F-499F-9359-67D678EF0478}"/>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Meetings</a:t>
            </a:r>
          </a:p>
        </p:txBody>
      </p:sp>
    </p:spTree>
    <p:extLst>
      <p:ext uri="{BB962C8B-B14F-4D97-AF65-F5344CB8AC3E}">
        <p14:creationId xmlns:p14="http://schemas.microsoft.com/office/powerpoint/2010/main" val="2316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787234" y="2065011"/>
            <a:ext cx="6617532" cy="3724096"/>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“Meetings” means more than the main officials’ meeting</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Who else should you talk to?</a:t>
            </a:r>
          </a:p>
          <a:p>
            <a:pPr marL="2114550" lvl="4" indent="-285750">
              <a:buFont typeface="Arial" panose="020B0604020202020204" pitchFamily="34" charset="0"/>
              <a:buChar char="•"/>
            </a:pPr>
            <a:r>
              <a:rPr lang="en-US" sz="3200" dirty="0">
                <a:solidFill>
                  <a:schemeClr val="bg1"/>
                </a:solidFill>
                <a:latin typeface="Century Schoolbook" panose="02040604050505020304" pitchFamily="18" charset="0"/>
              </a:rPr>
              <a:t>Admin</a:t>
            </a:r>
          </a:p>
          <a:p>
            <a:pPr marL="2114550" lvl="4" indent="-285750">
              <a:buFont typeface="Arial" panose="020B0604020202020204" pitchFamily="34" charset="0"/>
              <a:buChar char="•"/>
            </a:pPr>
            <a:r>
              <a:rPr lang="en-US" sz="3200" dirty="0">
                <a:solidFill>
                  <a:schemeClr val="bg1"/>
                </a:solidFill>
                <a:latin typeface="Century Schoolbook" panose="02040604050505020304" pitchFamily="18" charset="0"/>
              </a:rPr>
              <a:t>Starters</a:t>
            </a:r>
          </a:p>
          <a:p>
            <a:pPr marL="2114550" lvl="4" indent="-285750">
              <a:buFont typeface="Arial" panose="020B0604020202020204" pitchFamily="34" charset="0"/>
              <a:buChar char="•"/>
            </a:pPr>
            <a:r>
              <a:rPr lang="en-US" sz="3200" dirty="0">
                <a:solidFill>
                  <a:schemeClr val="bg1"/>
                </a:solidFill>
                <a:latin typeface="Century Schoolbook" panose="02040604050505020304" pitchFamily="18" charset="0"/>
              </a:rPr>
              <a:t>Meet Referee</a:t>
            </a:r>
          </a:p>
          <a:p>
            <a:pPr marL="2114550" lvl="4" indent="-285750">
              <a:buFont typeface="Arial" panose="020B0604020202020204" pitchFamily="34" charset="0"/>
              <a:buChar char="•"/>
            </a:pPr>
            <a:r>
              <a:rPr lang="en-US" sz="3200" dirty="0">
                <a:solidFill>
                  <a:schemeClr val="bg1"/>
                </a:solidFill>
                <a:latin typeface="Century Schoolbook" panose="02040604050505020304" pitchFamily="18" charset="0"/>
              </a:rPr>
              <a:t>Meet Director</a:t>
            </a:r>
          </a:p>
        </p:txBody>
      </p:sp>
      <p:sp>
        <p:nvSpPr>
          <p:cNvPr id="5" name="TextBox 4">
            <a:extLst>
              <a:ext uri="{FF2B5EF4-FFF2-40B4-BE49-F238E27FC236}">
                <a16:creationId xmlns:a16="http://schemas.microsoft.com/office/drawing/2014/main" id="{A69BD4E6-D79E-47DB-8C54-69EB5F91F32B}"/>
              </a:ext>
            </a:extLst>
          </p:cNvPr>
          <p:cNvSpPr txBox="1"/>
          <p:nvPr/>
        </p:nvSpPr>
        <p:spPr>
          <a:xfrm>
            <a:off x="0" y="1239211"/>
            <a:ext cx="12192000" cy="70788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ctr"/>
            <a:r>
              <a:rPr lang="en-US" sz="2000" dirty="0">
                <a:solidFill>
                  <a:schemeClr val="accent1">
                    <a:lumMod val="50000"/>
                  </a:schemeClr>
                </a:solidFill>
                <a:latin typeface="Century Schoolbook" panose="02040604050505020304" pitchFamily="18" charset="0"/>
              </a:rPr>
              <a:t>.1 Shall have full authority over all officials and shall assign and </a:t>
            </a:r>
            <a:r>
              <a:rPr lang="en-US" sz="2000" i="1" dirty="0">
                <a:solidFill>
                  <a:srgbClr val="C00000"/>
                </a:solidFill>
                <a:latin typeface="Century Schoolbook" panose="02040604050505020304" pitchFamily="18" charset="0"/>
              </a:rPr>
              <a:t>instruct</a:t>
            </a:r>
            <a:r>
              <a:rPr lang="en-US" sz="2000" dirty="0">
                <a:solidFill>
                  <a:schemeClr val="accent1">
                    <a:lumMod val="50000"/>
                  </a:schemeClr>
                </a:solidFill>
                <a:latin typeface="Century Schoolbook" panose="02040604050505020304" pitchFamily="18" charset="0"/>
              </a:rPr>
              <a:t> them…</a:t>
            </a:r>
          </a:p>
        </p:txBody>
      </p:sp>
      <p:sp>
        <p:nvSpPr>
          <p:cNvPr id="6" name="Rectangle: Rounded Corners 5">
            <a:extLst>
              <a:ext uri="{FF2B5EF4-FFF2-40B4-BE49-F238E27FC236}">
                <a16:creationId xmlns:a16="http://schemas.microsoft.com/office/drawing/2014/main" id="{1314639A-2E31-413C-883A-72BF4B7E5551}"/>
              </a:ext>
            </a:extLst>
          </p:cNvPr>
          <p:cNvSpPr/>
          <p:nvPr/>
        </p:nvSpPr>
        <p:spPr>
          <a:xfrm>
            <a:off x="310994" y="199187"/>
            <a:ext cx="486189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Other Conversations</a:t>
            </a:r>
          </a:p>
        </p:txBody>
      </p:sp>
    </p:spTree>
    <p:extLst>
      <p:ext uri="{BB962C8B-B14F-4D97-AF65-F5344CB8AC3E}">
        <p14:creationId xmlns:p14="http://schemas.microsoft.com/office/powerpoint/2010/main" val="258976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415080" y="2099420"/>
            <a:ext cx="7361839" cy="4093428"/>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Considerations for your deck:</a:t>
            </a:r>
          </a:p>
          <a:p>
            <a:pPr marL="1657350" lvl="3" indent="-285750">
              <a:buFont typeface="Arial" panose="020B0604020202020204" pitchFamily="34" charset="0"/>
              <a:buChar char="•"/>
            </a:pPr>
            <a:r>
              <a:rPr lang="en-US" sz="3600" dirty="0">
                <a:solidFill>
                  <a:schemeClr val="bg1"/>
                </a:solidFill>
                <a:latin typeface="Century Schoolbook" panose="02040604050505020304" pitchFamily="18" charset="0"/>
              </a:rPr>
              <a:t>Experience</a:t>
            </a:r>
          </a:p>
          <a:p>
            <a:pPr marL="1657350" lvl="3" indent="-285750">
              <a:buFont typeface="Arial" panose="020B0604020202020204" pitchFamily="34" charset="0"/>
              <a:buChar char="•"/>
            </a:pPr>
            <a:r>
              <a:rPr lang="en-US" sz="3600" dirty="0">
                <a:solidFill>
                  <a:schemeClr val="bg1"/>
                </a:solidFill>
                <a:latin typeface="Century Schoolbook" panose="02040604050505020304" pitchFamily="18" charset="0"/>
              </a:rPr>
              <a:t>Even coverage</a:t>
            </a:r>
          </a:p>
          <a:p>
            <a:pPr marL="1657350" lvl="3" indent="-285750">
              <a:buFont typeface="Arial" panose="020B0604020202020204" pitchFamily="34" charset="0"/>
              <a:buChar char="•"/>
            </a:pPr>
            <a:r>
              <a:rPr lang="en-US" sz="3600" dirty="0">
                <a:solidFill>
                  <a:schemeClr val="bg1"/>
                </a:solidFill>
                <a:latin typeface="Century Schoolbook" panose="02040604050505020304" pitchFamily="18" charset="0"/>
              </a:rPr>
              <a:t>Relief</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Other considerations:</a:t>
            </a:r>
          </a:p>
          <a:p>
            <a:pPr marL="1657350" lvl="3" indent="-285750">
              <a:buFont typeface="Arial" panose="020B0604020202020204" pitchFamily="34" charset="0"/>
              <a:buChar char="•"/>
            </a:pPr>
            <a:r>
              <a:rPr lang="en-US" sz="3600" dirty="0">
                <a:solidFill>
                  <a:schemeClr val="bg1"/>
                </a:solidFill>
                <a:latin typeface="Century Schoolbook" panose="02040604050505020304" pitchFamily="18" charset="0"/>
              </a:rPr>
              <a:t>Training</a:t>
            </a:r>
          </a:p>
          <a:p>
            <a:pPr marL="1657350" lvl="3" indent="-285750">
              <a:buFont typeface="Arial" panose="020B0604020202020204" pitchFamily="34" charset="0"/>
              <a:buChar char="•"/>
            </a:pPr>
            <a:r>
              <a:rPr lang="en-US" sz="3600" dirty="0">
                <a:solidFill>
                  <a:schemeClr val="bg1"/>
                </a:solidFill>
                <a:latin typeface="Century Schoolbook" panose="02040604050505020304" pitchFamily="18" charset="0"/>
              </a:rPr>
              <a:t>Mentorship</a:t>
            </a:r>
          </a:p>
        </p:txBody>
      </p:sp>
      <p:sp>
        <p:nvSpPr>
          <p:cNvPr id="5" name="TextBox 4">
            <a:extLst>
              <a:ext uri="{FF2B5EF4-FFF2-40B4-BE49-F238E27FC236}">
                <a16:creationId xmlns:a16="http://schemas.microsoft.com/office/drawing/2014/main" id="{091EBB75-CCA0-4537-BBBD-AC79806F1E55}"/>
              </a:ext>
            </a:extLst>
          </p:cNvPr>
          <p:cNvSpPr txBox="1"/>
          <p:nvPr/>
        </p:nvSpPr>
        <p:spPr>
          <a:xfrm>
            <a:off x="0" y="1259089"/>
            <a:ext cx="12192000" cy="70788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ctr"/>
            <a:r>
              <a:rPr lang="en-US" sz="2000" dirty="0">
                <a:solidFill>
                  <a:schemeClr val="accent1">
                    <a:lumMod val="50000"/>
                  </a:schemeClr>
                </a:solidFill>
                <a:latin typeface="Century Schoolbook" panose="02040604050505020304" pitchFamily="18" charset="0"/>
              </a:rPr>
              <a:t>.1 Shall have full authority over all officials and shall </a:t>
            </a:r>
            <a:r>
              <a:rPr lang="en-US" sz="2000" i="1" dirty="0">
                <a:solidFill>
                  <a:srgbClr val="C00000"/>
                </a:solidFill>
                <a:latin typeface="Century Schoolbook" panose="02040604050505020304" pitchFamily="18" charset="0"/>
              </a:rPr>
              <a:t>assign</a:t>
            </a:r>
            <a:r>
              <a:rPr lang="en-US" sz="2000" dirty="0">
                <a:solidFill>
                  <a:schemeClr val="accent1">
                    <a:lumMod val="50000"/>
                  </a:schemeClr>
                </a:solidFill>
                <a:latin typeface="Century Schoolbook" panose="02040604050505020304" pitchFamily="18" charset="0"/>
              </a:rPr>
              <a:t> and instruct them…</a:t>
            </a:r>
          </a:p>
        </p:txBody>
      </p:sp>
      <p:sp>
        <p:nvSpPr>
          <p:cNvPr id="6" name="Rectangle: Rounded Corners 5">
            <a:extLst>
              <a:ext uri="{FF2B5EF4-FFF2-40B4-BE49-F238E27FC236}">
                <a16:creationId xmlns:a16="http://schemas.microsoft.com/office/drawing/2014/main" id="{FA630E49-9079-4E44-9E5E-F4C02113351C}"/>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Assignments</a:t>
            </a:r>
          </a:p>
        </p:txBody>
      </p:sp>
    </p:spTree>
    <p:extLst>
      <p:ext uri="{BB962C8B-B14F-4D97-AF65-F5344CB8AC3E}">
        <p14:creationId xmlns:p14="http://schemas.microsoft.com/office/powerpoint/2010/main" val="302251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524944" y="3846782"/>
            <a:ext cx="7142111" cy="1938992"/>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How many is this?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Why are the rules different?</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How can you be creative?</a:t>
            </a:r>
          </a:p>
        </p:txBody>
      </p:sp>
      <p:sp>
        <p:nvSpPr>
          <p:cNvPr id="5" name="TextBox 4">
            <a:extLst>
              <a:ext uri="{FF2B5EF4-FFF2-40B4-BE49-F238E27FC236}">
                <a16:creationId xmlns:a16="http://schemas.microsoft.com/office/drawing/2014/main" id="{4F8DB87E-3F99-48CC-8C4C-81638F4704DF}"/>
              </a:ext>
            </a:extLst>
          </p:cNvPr>
          <p:cNvSpPr txBox="1"/>
          <p:nvPr/>
        </p:nvSpPr>
        <p:spPr>
          <a:xfrm>
            <a:off x="0" y="1276796"/>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102.10 – OFFICIALS</a:t>
            </a:r>
          </a:p>
          <a:p>
            <a:pPr algn="just"/>
            <a:r>
              <a:rPr lang="en-US" sz="2000" dirty="0">
                <a:solidFill>
                  <a:schemeClr val="accent1">
                    <a:lumMod val="50000"/>
                  </a:schemeClr>
                </a:solidFill>
                <a:latin typeface="Century Schoolbook" panose="02040604050505020304" pitchFamily="18" charset="0"/>
              </a:rPr>
              <a:t>.3 For all swimming meets or time trials, except dual meets, there should not be fewer than the following…. [Officials other than the Referee and Administrative Official may act in more than one officiating capacity]…. </a:t>
            </a:r>
            <a:r>
              <a:rPr lang="en-US" sz="2000" i="1" dirty="0">
                <a:solidFill>
                  <a:srgbClr val="C00000"/>
                </a:solidFill>
                <a:latin typeface="Century Schoolbook" panose="02040604050505020304" pitchFamily="18" charset="0"/>
              </a:rPr>
              <a:t>Referee, Starter, 2 Stroke &amp; Turn Judges, Administrative Official.</a:t>
            </a:r>
          </a:p>
        </p:txBody>
      </p:sp>
      <p:sp>
        <p:nvSpPr>
          <p:cNvPr id="6" name="Rectangle: Rounded Corners 5">
            <a:extLst>
              <a:ext uri="{FF2B5EF4-FFF2-40B4-BE49-F238E27FC236}">
                <a16:creationId xmlns:a16="http://schemas.microsoft.com/office/drawing/2014/main" id="{27DE42FF-7674-4498-AD27-20D209145BC0}"/>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Staffing</a:t>
            </a:r>
          </a:p>
        </p:txBody>
      </p:sp>
      <p:sp>
        <p:nvSpPr>
          <p:cNvPr id="7" name="TextBox 6">
            <a:extLst>
              <a:ext uri="{FF2B5EF4-FFF2-40B4-BE49-F238E27FC236}">
                <a16:creationId xmlns:a16="http://schemas.microsoft.com/office/drawing/2014/main" id="{3484CA65-A100-4145-ABAC-109C4AFEE85A}"/>
              </a:ext>
            </a:extLst>
          </p:cNvPr>
          <p:cNvSpPr txBox="1"/>
          <p:nvPr/>
        </p:nvSpPr>
        <p:spPr>
          <a:xfrm>
            <a:off x="0" y="2600235"/>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just"/>
            <a:r>
              <a:rPr lang="en-US" sz="2000" dirty="0">
                <a:solidFill>
                  <a:schemeClr val="accent1">
                    <a:lumMod val="50000"/>
                  </a:schemeClr>
                </a:solidFill>
                <a:latin typeface="Century Schoolbook" panose="02040604050505020304" pitchFamily="18" charset="0"/>
              </a:rPr>
              <a:t>.4 Minimum Number of Officials Required for Dual Meets - </a:t>
            </a:r>
            <a:r>
              <a:rPr lang="en-US" sz="2000" i="1" dirty="0">
                <a:solidFill>
                  <a:srgbClr val="C00000"/>
                </a:solidFill>
                <a:latin typeface="Century Schoolbook" panose="02040604050505020304" pitchFamily="18" charset="0"/>
              </a:rPr>
              <a:t>1 Referee, who may also act as a stroke and turn judge, 1 Starter, 1 Other Stroke and Turn Judge (may be the Starter), 1 Administrative Official…</a:t>
            </a:r>
          </a:p>
        </p:txBody>
      </p:sp>
    </p:spTree>
    <p:extLst>
      <p:ext uri="{BB962C8B-B14F-4D97-AF65-F5344CB8AC3E}">
        <p14:creationId xmlns:p14="http://schemas.microsoft.com/office/powerpoint/2010/main" val="107985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10994" y="1936283"/>
            <a:ext cx="6779333" cy="2985433"/>
          </a:xfrm>
          <a:prstGeom prst="rect">
            <a:avLst/>
          </a:prstGeom>
          <a:noFill/>
        </p:spPr>
        <p:txBody>
          <a:bodyPr wrap="square" rtlCol="0" anchor="ctr">
            <a:spAutoFit/>
          </a:bodyPr>
          <a:lstStyle/>
          <a:p>
            <a:pPr marL="342900" indent="-342900">
              <a:buFont typeface="Arial" panose="020B0604020202020204" pitchFamily="34" charset="0"/>
              <a:buChar char="•"/>
            </a:pPr>
            <a:r>
              <a:rPr lang="en-US" sz="4000" dirty="0">
                <a:solidFill>
                  <a:srgbClr val="000099"/>
                </a:solidFill>
                <a:latin typeface="Century Schoolbook" panose="02040604050505020304" pitchFamily="18" charset="0"/>
              </a:rPr>
              <a:t>Officials’ sessions</a:t>
            </a:r>
          </a:p>
          <a:p>
            <a:pPr marL="800100" lvl="1" indent="-342900">
              <a:buFont typeface="Arial" panose="020B0604020202020204" pitchFamily="34" charset="0"/>
              <a:buChar char="•"/>
            </a:pPr>
            <a:r>
              <a:rPr lang="en-US" sz="3600" dirty="0">
                <a:solidFill>
                  <a:schemeClr val="bg1"/>
                </a:solidFill>
                <a:latin typeface="Century Schoolbook" panose="02040604050505020304" pitchFamily="18" charset="0"/>
              </a:rPr>
              <a:t>Enter correct positions</a:t>
            </a:r>
          </a:p>
          <a:p>
            <a:pPr marL="342900" indent="-342900">
              <a:buFont typeface="Arial" panose="020B0604020202020204" pitchFamily="34" charset="0"/>
              <a:buChar char="•"/>
            </a:pPr>
            <a:r>
              <a:rPr lang="en-US" sz="4000" dirty="0">
                <a:solidFill>
                  <a:srgbClr val="000099"/>
                </a:solidFill>
                <a:latin typeface="Century Schoolbook" panose="02040604050505020304" pitchFamily="18" charset="0"/>
              </a:rPr>
              <a:t>Meet reports </a:t>
            </a:r>
          </a:p>
          <a:p>
            <a:pPr marL="800100" lvl="1" indent="-342900">
              <a:buFont typeface="Arial" panose="020B0604020202020204" pitchFamily="34" charset="0"/>
              <a:buChar char="•"/>
            </a:pPr>
            <a:r>
              <a:rPr lang="en-US" sz="3600" dirty="0">
                <a:solidFill>
                  <a:schemeClr val="bg1"/>
                </a:solidFill>
                <a:latin typeface="Century Schoolbook" panose="02040604050505020304" pitchFamily="18" charset="0"/>
              </a:rPr>
              <a:t>Session start/stop times</a:t>
            </a:r>
          </a:p>
          <a:p>
            <a:pPr marL="800100" lvl="1" indent="-342900">
              <a:buFont typeface="Arial" panose="020B0604020202020204" pitchFamily="34" charset="0"/>
              <a:buChar char="•"/>
            </a:pPr>
            <a:r>
              <a:rPr lang="en-US" sz="3600" dirty="0">
                <a:solidFill>
                  <a:schemeClr val="bg1"/>
                </a:solidFill>
                <a:latin typeface="Century Schoolbook" panose="02040604050505020304" pitchFamily="18" charset="0"/>
              </a:rPr>
              <a:t>DR/SR/AO of record</a:t>
            </a:r>
          </a:p>
        </p:txBody>
      </p:sp>
      <p:sp>
        <p:nvSpPr>
          <p:cNvPr id="5" name="Rectangle: Rounded Corners 4">
            <a:extLst>
              <a:ext uri="{FF2B5EF4-FFF2-40B4-BE49-F238E27FC236}">
                <a16:creationId xmlns:a16="http://schemas.microsoft.com/office/drawing/2014/main" id="{CFD93BA0-9113-4A7E-8210-3B7ABEC9CD26}"/>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OTS/Reports</a:t>
            </a:r>
          </a:p>
        </p:txBody>
      </p:sp>
      <p:pic>
        <p:nvPicPr>
          <p:cNvPr id="7" name="Picture 6" descr="A group of people posing for a photo&#10;&#10;Description automatically generated">
            <a:extLst>
              <a:ext uri="{FF2B5EF4-FFF2-40B4-BE49-F238E27FC236}">
                <a16:creationId xmlns:a16="http://schemas.microsoft.com/office/drawing/2014/main" id="{6253A8AE-55F0-4139-9A22-7CF29A0A5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174" y="2011767"/>
            <a:ext cx="5398483" cy="2834464"/>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7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8"/>
            <a:ext cx="4651513" cy="1732436"/>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Running a Session</a:t>
            </a:r>
          </a:p>
        </p:txBody>
      </p:sp>
    </p:spTree>
    <p:extLst>
      <p:ext uri="{BB962C8B-B14F-4D97-AF65-F5344CB8AC3E}">
        <p14:creationId xmlns:p14="http://schemas.microsoft.com/office/powerpoint/2010/main" val="346788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575266" y="3068000"/>
            <a:ext cx="7041468"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are you communicating to athletes?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makes a better experience for the athletes?</a:t>
            </a:r>
          </a:p>
        </p:txBody>
      </p:sp>
      <p:sp>
        <p:nvSpPr>
          <p:cNvPr id="6" name="TextBox 5">
            <a:extLst>
              <a:ext uri="{FF2B5EF4-FFF2-40B4-BE49-F238E27FC236}">
                <a16:creationId xmlns:a16="http://schemas.microsoft.com/office/drawing/2014/main" id="{9214EA37-CB91-494D-A241-6917B0CC3EC6}"/>
              </a:ext>
            </a:extLst>
          </p:cNvPr>
          <p:cNvSpPr txBox="1"/>
          <p:nvPr/>
        </p:nvSpPr>
        <p:spPr>
          <a:xfrm>
            <a:off x="0" y="1235455"/>
            <a:ext cx="12192000" cy="175432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dirty="0">
                <a:solidFill>
                  <a:schemeClr val="accent1">
                    <a:lumMod val="50000"/>
                  </a:schemeClr>
                </a:solidFill>
                <a:latin typeface="Century Schoolbook" panose="02040604050505020304" pitchFamily="18" charset="0"/>
              </a:rPr>
              <a:t>RULE 101.01 – STARTS</a:t>
            </a:r>
          </a:p>
          <a:p>
            <a:pPr algn="just"/>
            <a:r>
              <a:rPr lang="en-US" dirty="0">
                <a:solidFill>
                  <a:schemeClr val="accent1">
                    <a:lumMod val="50000"/>
                  </a:schemeClr>
                </a:solidFill>
                <a:latin typeface="Century Schoolbook" panose="02040604050505020304" pitchFamily="18" charset="0"/>
              </a:rPr>
              <a:t>.2A At the commencement of each heat, the Referee shall signal to the swimmers by a short series of whistles to remove all clothing except for swimwear, followed by a long whistle indicating that they should take and maintain their positions on the starting platform, the deck, or in the water. In backstroke and medley relay events, at the Referee’s first long whistle, the swimmers shall immediately enter the water and at the second long whistle shall return without undue delay to the starting position.</a:t>
            </a:r>
          </a:p>
        </p:txBody>
      </p:sp>
      <p:sp>
        <p:nvSpPr>
          <p:cNvPr id="5" name="Rectangle: Rounded Corners 4">
            <a:extLst>
              <a:ext uri="{FF2B5EF4-FFF2-40B4-BE49-F238E27FC236}">
                <a16:creationId xmlns:a16="http://schemas.microsoft.com/office/drawing/2014/main" id="{79FC0496-3A44-49BA-AE94-451A0630D39C}"/>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Whistles</a:t>
            </a:r>
          </a:p>
        </p:txBody>
      </p:sp>
    </p:spTree>
    <p:extLst>
      <p:ext uri="{BB962C8B-B14F-4D97-AF65-F5344CB8AC3E}">
        <p14:creationId xmlns:p14="http://schemas.microsoft.com/office/powerpoint/2010/main" val="326555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421993" y="3524794"/>
            <a:ext cx="10115378"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Change your mentality when you change positions.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are you looking for to be “ready?”</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Do flyovers affect your decisions?</a:t>
            </a:r>
          </a:p>
        </p:txBody>
      </p:sp>
      <p:sp>
        <p:nvSpPr>
          <p:cNvPr id="5" name="TextBox 4">
            <a:extLst>
              <a:ext uri="{FF2B5EF4-FFF2-40B4-BE49-F238E27FC236}">
                <a16:creationId xmlns:a16="http://schemas.microsoft.com/office/drawing/2014/main" id="{E22A4A70-1A6B-4D0A-8E32-8D2B4CF33506}"/>
              </a:ext>
            </a:extLst>
          </p:cNvPr>
          <p:cNvSpPr txBox="1"/>
          <p:nvPr/>
        </p:nvSpPr>
        <p:spPr>
          <a:xfrm>
            <a:off x="0" y="1227100"/>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r>
              <a:rPr lang="en-US" sz="2000" dirty="0">
                <a:solidFill>
                  <a:schemeClr val="accent1">
                    <a:lumMod val="50000"/>
                  </a:schemeClr>
                </a:solidFill>
                <a:latin typeface="Century Schoolbook" panose="02040604050505020304" pitchFamily="18" charset="0"/>
              </a:rPr>
              <a:t>.2B When the </a:t>
            </a:r>
            <a:r>
              <a:rPr lang="en-US" sz="2000" i="1" dirty="0">
                <a:solidFill>
                  <a:srgbClr val="C00000"/>
                </a:solidFill>
                <a:latin typeface="Century Schoolbook" panose="02040604050505020304" pitchFamily="18" charset="0"/>
              </a:rPr>
              <a:t>swimmers and officials are ready</a:t>
            </a:r>
            <a:r>
              <a:rPr lang="en-US" sz="2000" dirty="0">
                <a:solidFill>
                  <a:schemeClr val="accent1">
                    <a:lumMod val="50000"/>
                  </a:schemeClr>
                </a:solidFill>
                <a:latin typeface="Century Schoolbook" panose="02040604050505020304" pitchFamily="18" charset="0"/>
              </a:rPr>
              <a:t>, the Referee shall signal with an outstretched arm to the Starter that the swimmers are under the Starter’s control.</a:t>
            </a:r>
          </a:p>
        </p:txBody>
      </p:sp>
      <p:sp>
        <p:nvSpPr>
          <p:cNvPr id="6" name="Rectangle: Rounded Corners 5">
            <a:extLst>
              <a:ext uri="{FF2B5EF4-FFF2-40B4-BE49-F238E27FC236}">
                <a16:creationId xmlns:a16="http://schemas.microsoft.com/office/drawing/2014/main" id="{4ED61AF5-38C1-4BDA-885E-9EDE9B629FF9}"/>
              </a:ext>
            </a:extLst>
          </p:cNvPr>
          <p:cNvSpPr/>
          <p:nvPr/>
        </p:nvSpPr>
        <p:spPr>
          <a:xfrm>
            <a:off x="310994" y="199187"/>
            <a:ext cx="4409052"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Extending </a:t>
            </a: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the</a:t>
            </a: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 Arm</a:t>
            </a:r>
          </a:p>
        </p:txBody>
      </p:sp>
      <p:sp>
        <p:nvSpPr>
          <p:cNvPr id="3" name="TextBox 2">
            <a:extLst>
              <a:ext uri="{FF2B5EF4-FFF2-40B4-BE49-F238E27FC236}">
                <a16:creationId xmlns:a16="http://schemas.microsoft.com/office/drawing/2014/main" id="{5355BACD-47B0-484E-9394-B6832992E9EA}"/>
              </a:ext>
            </a:extLst>
          </p:cNvPr>
          <p:cNvSpPr txBox="1"/>
          <p:nvPr/>
        </p:nvSpPr>
        <p:spPr>
          <a:xfrm>
            <a:off x="0" y="2242763"/>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.3  Shall signal the Starter before each race that all </a:t>
            </a:r>
            <a:r>
              <a:rPr lang="en-US" sz="2000" i="1" dirty="0">
                <a:solidFill>
                  <a:srgbClr val="C00000"/>
                </a:solidFill>
                <a:latin typeface="Century Schoolbook" panose="02040604050505020304" pitchFamily="18" charset="0"/>
              </a:rPr>
              <a:t>officials are in position, that the course is clear, and that the competition can begin</a:t>
            </a:r>
            <a:r>
              <a:rPr lang="en-US" sz="2000" dirty="0">
                <a:solidFill>
                  <a:schemeClr val="accent1">
                    <a:lumMod val="50000"/>
                  </a:schemeClr>
                </a:solidFill>
                <a:latin typeface="Century Schoolbook" panose="02040604050505020304" pitchFamily="18" charset="0"/>
              </a:rPr>
              <a:t>.</a:t>
            </a:r>
          </a:p>
        </p:txBody>
      </p:sp>
    </p:spTree>
    <p:extLst>
      <p:ext uri="{BB962C8B-B14F-4D97-AF65-F5344CB8AC3E}">
        <p14:creationId xmlns:p14="http://schemas.microsoft.com/office/powerpoint/2010/main" val="40659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88234" y="1659225"/>
            <a:ext cx="6576557" cy="4339650"/>
          </a:xfrm>
          <a:prstGeom prst="rect">
            <a:avLst/>
          </a:prstGeom>
          <a:noFill/>
        </p:spPr>
        <p:txBody>
          <a:bodyPr wrap="square" rtlCol="0" anchor="ctr">
            <a:spAutoFit/>
          </a:bodyPr>
          <a:lstStyle/>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Prepare you to train on deck </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Understand the roles of referees</a:t>
            </a:r>
          </a:p>
          <a:p>
            <a:pPr marL="1200150" lvl="2" indent="-285750">
              <a:buFont typeface="Arial" panose="020B0604020202020204" pitchFamily="34" charset="0"/>
              <a:buChar char="•"/>
            </a:pPr>
            <a:r>
              <a:rPr lang="en-US" sz="2800" dirty="0">
                <a:solidFill>
                  <a:schemeClr val="bg1"/>
                </a:solidFill>
                <a:latin typeface="Century Schoolbook" panose="02040604050505020304" pitchFamily="18" charset="0"/>
              </a:rPr>
              <a:t>Meet Referees</a:t>
            </a:r>
          </a:p>
          <a:p>
            <a:pPr marL="1200150" lvl="2" indent="-285750">
              <a:buFont typeface="Arial" panose="020B0604020202020204" pitchFamily="34" charset="0"/>
              <a:buChar char="•"/>
            </a:pPr>
            <a:r>
              <a:rPr lang="en-US" sz="2800" dirty="0">
                <a:solidFill>
                  <a:schemeClr val="bg1"/>
                </a:solidFill>
                <a:latin typeface="Century Schoolbook" panose="02040604050505020304" pitchFamily="18" charset="0"/>
              </a:rPr>
              <a:t>Admin Referees</a:t>
            </a:r>
          </a:p>
          <a:p>
            <a:pPr marL="1200150" lvl="2" indent="-285750">
              <a:buFont typeface="Arial" panose="020B0604020202020204" pitchFamily="34" charset="0"/>
              <a:buChar char="•"/>
            </a:pPr>
            <a:r>
              <a:rPr lang="en-US" sz="2800" dirty="0">
                <a:solidFill>
                  <a:schemeClr val="bg1"/>
                </a:solidFill>
                <a:latin typeface="Century Schoolbook" panose="02040604050505020304" pitchFamily="18" charset="0"/>
              </a:rPr>
              <a:t>Deck Referees</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Have a discussion and tackle your questions!</a:t>
            </a:r>
          </a:p>
          <a:p>
            <a:pPr marL="285750" indent="-285750">
              <a:buFont typeface="Arial" panose="020B0604020202020204" pitchFamily="34" charset="0"/>
              <a:buChar char="•"/>
            </a:pPr>
            <a:r>
              <a:rPr lang="en-US" sz="3200" dirty="0">
                <a:solidFill>
                  <a:srgbClr val="000099"/>
                </a:solidFill>
                <a:latin typeface="Century Schoolbook" panose="02040604050505020304" pitchFamily="18" charset="0"/>
              </a:rPr>
              <a:t>Talk about rules but focus on the </a:t>
            </a:r>
            <a:r>
              <a:rPr lang="en-US" sz="3200" dirty="0">
                <a:solidFill>
                  <a:srgbClr val="C00000"/>
                </a:solidFill>
                <a:latin typeface="Century Schoolbook" panose="02040604050505020304" pitchFamily="18" charset="0"/>
              </a:rPr>
              <a:t>“why” </a:t>
            </a:r>
          </a:p>
        </p:txBody>
      </p:sp>
      <p:sp>
        <p:nvSpPr>
          <p:cNvPr id="5" name="Rectangle: Rounded Corners 4">
            <a:extLst>
              <a:ext uri="{FF2B5EF4-FFF2-40B4-BE49-F238E27FC236}">
                <a16:creationId xmlns:a16="http://schemas.microsoft.com/office/drawing/2014/main" id="{79A7C5EE-E450-473C-833E-3BDDF5B77D17}"/>
              </a:ext>
            </a:extLst>
          </p:cNvPr>
          <p:cNvSpPr/>
          <p:nvPr/>
        </p:nvSpPr>
        <p:spPr>
          <a:xfrm>
            <a:off x="288234" y="156115"/>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Our Focus</a:t>
            </a:r>
          </a:p>
        </p:txBody>
      </p:sp>
      <p:pic>
        <p:nvPicPr>
          <p:cNvPr id="4" name="Picture 3" descr="A close up of a toy&#10;&#10;Description automatically generated">
            <a:extLst>
              <a:ext uri="{FF2B5EF4-FFF2-40B4-BE49-F238E27FC236}">
                <a16:creationId xmlns:a16="http://schemas.microsoft.com/office/drawing/2014/main" id="{CF9DC8A0-2C6F-4258-B166-6BE5E4652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320787"/>
            <a:ext cx="5362713" cy="3016526"/>
          </a:xfrm>
          <a:prstGeom prst="rect">
            <a:avLst/>
          </a:prstGeom>
        </p:spPr>
      </p:pic>
    </p:spTree>
    <p:extLst>
      <p:ext uri="{BB962C8B-B14F-4D97-AF65-F5344CB8AC3E}">
        <p14:creationId xmlns:p14="http://schemas.microsoft.com/office/powerpoint/2010/main" val="473788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74763" y="3736777"/>
            <a:ext cx="6135368" cy="132343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does stationary look like?</a:t>
            </a:r>
          </a:p>
        </p:txBody>
      </p:sp>
      <p:sp>
        <p:nvSpPr>
          <p:cNvPr id="5" name="TextBox 4">
            <a:extLst>
              <a:ext uri="{FF2B5EF4-FFF2-40B4-BE49-F238E27FC236}">
                <a16:creationId xmlns:a16="http://schemas.microsoft.com/office/drawing/2014/main" id="{DECB76DC-CC10-4F27-BA22-0F18036619BE}"/>
              </a:ext>
            </a:extLst>
          </p:cNvPr>
          <p:cNvSpPr txBox="1"/>
          <p:nvPr/>
        </p:nvSpPr>
        <p:spPr>
          <a:xfrm>
            <a:off x="0" y="1182231"/>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.2C On the Starter’s command “take your mark,” the swimmers shall immediately assume their starting position, in the forward start, with at least one foot at the front of the starting platform or the deck. Swimmers starting in the water must have at least one hand in contact with the wall or starting platform. When all swimmers are </a:t>
            </a:r>
            <a:r>
              <a:rPr lang="en-US" sz="2000" i="1" dirty="0">
                <a:solidFill>
                  <a:srgbClr val="C00000"/>
                </a:solidFill>
                <a:latin typeface="Century Schoolbook" panose="02040604050505020304" pitchFamily="18" charset="0"/>
              </a:rPr>
              <a:t>stationary</a:t>
            </a:r>
            <a:r>
              <a:rPr lang="en-US" sz="2000" dirty="0">
                <a:solidFill>
                  <a:schemeClr val="accent1">
                    <a:lumMod val="50000"/>
                  </a:schemeClr>
                </a:solidFill>
                <a:latin typeface="Century Schoolbook" panose="02040604050505020304" pitchFamily="18" charset="0"/>
              </a:rPr>
              <a:t>, the Starter shall give the starting signal.</a:t>
            </a:r>
          </a:p>
        </p:txBody>
      </p:sp>
      <p:sp>
        <p:nvSpPr>
          <p:cNvPr id="6" name="Rectangle: Rounded Corners 5">
            <a:extLst>
              <a:ext uri="{FF2B5EF4-FFF2-40B4-BE49-F238E27FC236}">
                <a16:creationId xmlns:a16="http://schemas.microsoft.com/office/drawing/2014/main" id="{216D8E54-C91B-47C8-BB74-5E392FD3877A}"/>
              </a:ext>
            </a:extLst>
          </p:cNvPr>
          <p:cNvSpPr/>
          <p:nvPr/>
        </p:nvSpPr>
        <p:spPr>
          <a:xfrm>
            <a:off x="310994" y="199187"/>
            <a:ext cx="4234880"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“Take Your Mark”</a:t>
            </a:r>
          </a:p>
        </p:txBody>
      </p:sp>
      <p:pic>
        <p:nvPicPr>
          <p:cNvPr id="10" name="Picture 9" descr="A picture containing indoor, sport, kitchen, swimming&#10;&#10;Description automatically generated">
            <a:extLst>
              <a:ext uri="{FF2B5EF4-FFF2-40B4-BE49-F238E27FC236}">
                <a16:creationId xmlns:a16="http://schemas.microsoft.com/office/drawing/2014/main" id="{74032C9D-EDDD-43F5-A016-325A2156377F}"/>
              </a:ext>
            </a:extLst>
          </p:cNvPr>
          <p:cNvPicPr>
            <a:picLocks noChangeAspect="1"/>
          </p:cNvPicPr>
          <p:nvPr/>
        </p:nvPicPr>
        <p:blipFill rotWithShape="1">
          <a:blip r:embed="rId2">
            <a:extLst>
              <a:ext uri="{28A0092B-C50C-407E-A947-70E740481C1C}">
                <a14:useLocalDpi xmlns:a14="http://schemas.microsoft.com/office/drawing/2010/main" val="0"/>
              </a:ext>
            </a:extLst>
          </a:blip>
          <a:srcRect l="32132" t="17334" r="13546" b="22666"/>
          <a:stretch/>
        </p:blipFill>
        <p:spPr>
          <a:xfrm>
            <a:off x="6810291" y="3260183"/>
            <a:ext cx="4030505" cy="2554545"/>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449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1838527" y="2755783"/>
            <a:ext cx="8514945"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Purpose of “Stand, please”</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Effects on heats</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Dealing with an impatient starter</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When to step down a heat</a:t>
            </a:r>
          </a:p>
        </p:txBody>
      </p:sp>
      <p:sp>
        <p:nvSpPr>
          <p:cNvPr id="5" name="TextBox 4">
            <a:extLst>
              <a:ext uri="{FF2B5EF4-FFF2-40B4-BE49-F238E27FC236}">
                <a16:creationId xmlns:a16="http://schemas.microsoft.com/office/drawing/2014/main" id="{5A06143C-7C98-45E5-91C6-E34EC14DB3EA}"/>
              </a:ext>
            </a:extLst>
          </p:cNvPr>
          <p:cNvSpPr txBox="1"/>
          <p:nvPr/>
        </p:nvSpPr>
        <p:spPr>
          <a:xfrm>
            <a:off x="0" y="1218769"/>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.2D When a swimmer does not respond promptly to the command "take your mark," the Starter shall immediately release all swimmers with the command "stand up" upon which the swimmers may stand up or step off the blocks.</a:t>
            </a:r>
          </a:p>
        </p:txBody>
      </p:sp>
      <p:sp>
        <p:nvSpPr>
          <p:cNvPr id="6" name="Rectangle: Rounded Corners 5">
            <a:extLst>
              <a:ext uri="{FF2B5EF4-FFF2-40B4-BE49-F238E27FC236}">
                <a16:creationId xmlns:a16="http://schemas.microsoft.com/office/drawing/2014/main" id="{4A38FB21-FF0F-40B5-9B72-18FEC6C00A89}"/>
              </a:ext>
            </a:extLst>
          </p:cNvPr>
          <p:cNvSpPr/>
          <p:nvPr/>
        </p:nvSpPr>
        <p:spPr>
          <a:xfrm>
            <a:off x="310994" y="199187"/>
            <a:ext cx="354690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“Stand, Please”</a:t>
            </a:r>
          </a:p>
        </p:txBody>
      </p:sp>
    </p:spTree>
    <p:extLst>
      <p:ext uri="{BB962C8B-B14F-4D97-AF65-F5344CB8AC3E}">
        <p14:creationId xmlns:p14="http://schemas.microsoft.com/office/powerpoint/2010/main" val="2445238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1214619" y="2872746"/>
            <a:ext cx="4821324"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Dual confirmation</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movement constitutes a false </a:t>
            </a:r>
            <a:r>
              <a:rPr lang="en-US" sz="4000">
                <a:solidFill>
                  <a:srgbClr val="000099"/>
                </a:solidFill>
                <a:latin typeface="Century Schoolbook" panose="02040604050505020304" pitchFamily="18" charset="0"/>
              </a:rPr>
              <a:t>start?</a:t>
            </a:r>
            <a:endParaRPr lang="en-US" sz="4000" dirty="0">
              <a:solidFill>
                <a:srgbClr val="000099"/>
              </a:solidFill>
              <a:latin typeface="Century Schoolbook" panose="02040604050505020304" pitchFamily="18" charset="0"/>
            </a:endParaRPr>
          </a:p>
        </p:txBody>
      </p:sp>
      <p:sp>
        <p:nvSpPr>
          <p:cNvPr id="5" name="TextBox 4">
            <a:extLst>
              <a:ext uri="{FF2B5EF4-FFF2-40B4-BE49-F238E27FC236}">
                <a16:creationId xmlns:a16="http://schemas.microsoft.com/office/drawing/2014/main" id="{DECB76DC-CC10-4F27-BA22-0F18036619BE}"/>
              </a:ext>
            </a:extLst>
          </p:cNvPr>
          <p:cNvSpPr txBox="1"/>
          <p:nvPr/>
        </p:nvSpPr>
        <p:spPr>
          <a:xfrm>
            <a:off x="0" y="1237041"/>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101.1.3 – FALSE STARTS</a:t>
            </a:r>
          </a:p>
          <a:p>
            <a:pPr algn="just"/>
            <a:r>
              <a:rPr lang="en-US" sz="2000" dirty="0">
                <a:solidFill>
                  <a:schemeClr val="accent1">
                    <a:lumMod val="50000"/>
                  </a:schemeClr>
                </a:solidFill>
                <a:latin typeface="Century Schoolbook" panose="02040604050505020304" pitchFamily="18" charset="0"/>
              </a:rPr>
              <a:t>A. Any swimmer starting before the starting signal is given shall be disqualified if the Referee independently observes and confirms the Starter’s observation that a violation occurred.</a:t>
            </a:r>
          </a:p>
        </p:txBody>
      </p:sp>
      <p:sp>
        <p:nvSpPr>
          <p:cNvPr id="6" name="Rectangle: Rounded Corners 5">
            <a:extLst>
              <a:ext uri="{FF2B5EF4-FFF2-40B4-BE49-F238E27FC236}">
                <a16:creationId xmlns:a16="http://schemas.microsoft.com/office/drawing/2014/main" id="{A8E21B0C-3D4B-4326-B039-81C7B06B9D62}"/>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False Starts</a:t>
            </a:r>
          </a:p>
        </p:txBody>
      </p:sp>
      <p:pic>
        <p:nvPicPr>
          <p:cNvPr id="4" name="Picture 3" descr="A group of people in a swimming pool&#10;&#10;Description automatically generated">
            <a:extLst>
              <a:ext uri="{FF2B5EF4-FFF2-40B4-BE49-F238E27FC236}">
                <a16:creationId xmlns:a16="http://schemas.microsoft.com/office/drawing/2014/main" id="{78B91AE8-EC0E-47C3-9F42-EE6487BC43ED}"/>
              </a:ext>
            </a:extLst>
          </p:cNvPr>
          <p:cNvPicPr>
            <a:picLocks noChangeAspect="1"/>
          </p:cNvPicPr>
          <p:nvPr/>
        </p:nvPicPr>
        <p:blipFill rotWithShape="1">
          <a:blip r:embed="rId2">
            <a:extLst>
              <a:ext uri="{28A0092B-C50C-407E-A947-70E740481C1C}">
                <a14:useLocalDpi xmlns:a14="http://schemas.microsoft.com/office/drawing/2010/main" val="0"/>
              </a:ext>
            </a:extLst>
          </a:blip>
          <a:srcRect l="6619" t="19611" r="23885" b="9790"/>
          <a:stretch/>
        </p:blipFill>
        <p:spPr>
          <a:xfrm>
            <a:off x="6351104" y="2981021"/>
            <a:ext cx="4280973" cy="2446270"/>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918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1162879" y="1982281"/>
            <a:ext cx="3945834" cy="2585323"/>
          </a:xfrm>
          <a:prstGeom prst="rect">
            <a:avLst/>
          </a:prstGeom>
          <a:noFill/>
        </p:spPr>
        <p:txBody>
          <a:bodyPr wrap="square" rtlCol="0" anchor="ctr">
            <a:spAutoFit/>
          </a:bodyPr>
          <a:lstStyle/>
          <a:p>
            <a:pPr algn="ctr"/>
            <a:r>
              <a:rPr lang="en-US" sz="5400" dirty="0">
                <a:solidFill>
                  <a:srgbClr val="FFC000"/>
                </a:solidFill>
                <a:effectLst>
                  <a:outerShdw blurRad="50800" dist="38100" dir="2700000" algn="tl" rotWithShape="0">
                    <a:prstClr val="black">
                      <a:alpha val="40000"/>
                    </a:prstClr>
                  </a:outerShdw>
                </a:effectLst>
                <a:latin typeface="Century Schoolbook" panose="02040604050505020304" pitchFamily="18" charset="0"/>
              </a:rPr>
              <a:t>Questions from the video?</a:t>
            </a:r>
          </a:p>
        </p:txBody>
      </p:sp>
      <p:pic>
        <p:nvPicPr>
          <p:cNvPr id="5" name="Picture 4" descr="A screenshot of a cell phone&#10;&#10;Description automatically generated">
            <a:extLst>
              <a:ext uri="{FF2B5EF4-FFF2-40B4-BE49-F238E27FC236}">
                <a16:creationId xmlns:a16="http://schemas.microsoft.com/office/drawing/2014/main" id="{F9E83A97-B918-439B-8002-E97C97A0C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816" y="556591"/>
            <a:ext cx="4069230" cy="5436704"/>
          </a:xfrm>
          <a:prstGeom prst="rect">
            <a:avLst/>
          </a:prstGeom>
          <a:ln w="22225">
            <a:solidFill>
              <a:srgbClr val="00B050"/>
            </a:solidFill>
          </a:ln>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07B44C8B-929C-498C-AF31-14D36D40A37D}"/>
              </a:ext>
            </a:extLst>
          </p:cNvPr>
          <p:cNvSpPr/>
          <p:nvPr/>
        </p:nvSpPr>
        <p:spPr>
          <a:xfrm>
            <a:off x="310994" y="199187"/>
            <a:ext cx="394583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The “Scenarios”</a:t>
            </a:r>
          </a:p>
        </p:txBody>
      </p:sp>
    </p:spTree>
    <p:extLst>
      <p:ext uri="{BB962C8B-B14F-4D97-AF65-F5344CB8AC3E}">
        <p14:creationId xmlns:p14="http://schemas.microsoft.com/office/powerpoint/2010/main" val="311039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269012" y="2807710"/>
            <a:ext cx="7653976" cy="2554545"/>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When is a recall appropriate – should you do it?</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are the implications – what comes next?</a:t>
            </a:r>
          </a:p>
        </p:txBody>
      </p:sp>
      <p:sp>
        <p:nvSpPr>
          <p:cNvPr id="5" name="TextBox 4">
            <a:extLst>
              <a:ext uri="{FF2B5EF4-FFF2-40B4-BE49-F238E27FC236}">
                <a16:creationId xmlns:a16="http://schemas.microsoft.com/office/drawing/2014/main" id="{0373480D-6A9D-4F28-AAEF-C1F851444FD9}"/>
              </a:ext>
            </a:extLst>
          </p:cNvPr>
          <p:cNvSpPr txBox="1"/>
          <p:nvPr/>
        </p:nvSpPr>
        <p:spPr>
          <a:xfrm>
            <a:off x="0" y="1246980"/>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101.01 – STARTS</a:t>
            </a:r>
          </a:p>
          <a:p>
            <a:pPr algn="just"/>
            <a:r>
              <a:rPr lang="en-US" sz="2000" dirty="0">
                <a:solidFill>
                  <a:schemeClr val="accent1">
                    <a:lumMod val="50000"/>
                  </a:schemeClr>
                </a:solidFill>
                <a:latin typeface="Century Schoolbook" panose="02040604050505020304" pitchFamily="18" charset="0"/>
              </a:rPr>
              <a:t>.3C If the recall signal is activated, no swimmer shall be charged with a false start and the Starter shall restart the race upon signal by the Referee.</a:t>
            </a:r>
          </a:p>
        </p:txBody>
      </p:sp>
      <p:sp>
        <p:nvSpPr>
          <p:cNvPr id="6" name="Rectangle: Rounded Corners 5">
            <a:extLst>
              <a:ext uri="{FF2B5EF4-FFF2-40B4-BE49-F238E27FC236}">
                <a16:creationId xmlns:a16="http://schemas.microsoft.com/office/drawing/2014/main" id="{3657AAD3-8E21-4077-80DD-CA1B80FF8C01}"/>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Recalls</a:t>
            </a:r>
          </a:p>
        </p:txBody>
      </p:sp>
    </p:spTree>
    <p:extLst>
      <p:ext uri="{BB962C8B-B14F-4D97-AF65-F5344CB8AC3E}">
        <p14:creationId xmlns:p14="http://schemas.microsoft.com/office/powerpoint/2010/main" val="3468949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639870" y="3095271"/>
            <a:ext cx="6912260" cy="1323439"/>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Jurisdiction</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When should you act on it?</a:t>
            </a:r>
          </a:p>
        </p:txBody>
      </p:sp>
      <p:sp>
        <p:nvSpPr>
          <p:cNvPr id="6" name="TextBox 5">
            <a:extLst>
              <a:ext uri="{FF2B5EF4-FFF2-40B4-BE49-F238E27FC236}">
                <a16:creationId xmlns:a16="http://schemas.microsoft.com/office/drawing/2014/main" id="{44522552-48EC-4385-9127-E9AA40E1304A}"/>
              </a:ext>
            </a:extLst>
          </p:cNvPr>
          <p:cNvSpPr txBox="1"/>
          <p:nvPr/>
        </p:nvSpPr>
        <p:spPr>
          <a:xfrm>
            <a:off x="0" y="1259426"/>
            <a:ext cx="12192000" cy="1323439"/>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.2 Has the authority to disqualify a swimmer(s) for any violation of the rules that the Referee personally observes and, except for false starts, shall at the same time raise one hand overhead. If the Referee does not make such a signal there shall be no disqualification.</a:t>
            </a:r>
          </a:p>
        </p:txBody>
      </p:sp>
      <p:sp>
        <p:nvSpPr>
          <p:cNvPr id="5" name="Rectangle: Rounded Corners 4">
            <a:extLst>
              <a:ext uri="{FF2B5EF4-FFF2-40B4-BE49-F238E27FC236}">
                <a16:creationId xmlns:a16="http://schemas.microsoft.com/office/drawing/2014/main" id="{E61D9DDE-96A0-4B75-96BF-DDAA3CD49B7A}"/>
              </a:ext>
            </a:extLst>
          </p:cNvPr>
          <p:cNvSpPr/>
          <p:nvPr/>
        </p:nvSpPr>
        <p:spPr>
          <a:xfrm>
            <a:off x="310994" y="199187"/>
            <a:ext cx="5497623"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What are you watching?</a:t>
            </a:r>
          </a:p>
        </p:txBody>
      </p:sp>
    </p:spTree>
    <p:extLst>
      <p:ext uri="{BB962C8B-B14F-4D97-AF65-F5344CB8AC3E}">
        <p14:creationId xmlns:p14="http://schemas.microsoft.com/office/powerpoint/2010/main" val="135093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301487" y="1790413"/>
            <a:ext cx="6626086" cy="3416320"/>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Referee’s role</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What should you watch for?</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Paperwork trail.</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When there is too much to do…</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Work with your table</a:t>
            </a:r>
          </a:p>
        </p:txBody>
      </p:sp>
      <p:pic>
        <p:nvPicPr>
          <p:cNvPr id="5" name="Picture 4" descr="A screenshot of a cell phone screen with text&#10;&#10;Description automatically generated">
            <a:extLst>
              <a:ext uri="{FF2B5EF4-FFF2-40B4-BE49-F238E27FC236}">
                <a16:creationId xmlns:a16="http://schemas.microsoft.com/office/drawing/2014/main" id="{A07AF864-358B-4F17-AA35-37714335B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683" y="482047"/>
            <a:ext cx="2754471" cy="5893904"/>
          </a:xfrm>
          <a:prstGeom prst="rect">
            <a:avLst/>
          </a:prstGeom>
          <a:ln w="19050">
            <a:solidFill>
              <a:srgbClr val="00B050"/>
            </a:solidFill>
          </a:ln>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FC1469A1-66B2-4545-B3BF-48F9902CA5A3}"/>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DQs</a:t>
            </a:r>
          </a:p>
        </p:txBody>
      </p:sp>
    </p:spTree>
    <p:extLst>
      <p:ext uri="{BB962C8B-B14F-4D97-AF65-F5344CB8AC3E}">
        <p14:creationId xmlns:p14="http://schemas.microsoft.com/office/powerpoint/2010/main" val="190333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D80B32-53D1-4799-BE0D-FEA1970E4138}"/>
              </a:ext>
            </a:extLst>
          </p:cNvPr>
          <p:cNvSpPr txBox="1"/>
          <p:nvPr/>
        </p:nvSpPr>
        <p:spPr>
          <a:xfrm>
            <a:off x="0" y="1187869"/>
            <a:ext cx="12192000" cy="1631216"/>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102.11 – REFEREE</a:t>
            </a:r>
          </a:p>
          <a:p>
            <a:pPr algn="just"/>
            <a:r>
              <a:rPr lang="en-US" sz="2000" dirty="0">
                <a:solidFill>
                  <a:schemeClr val="accent1">
                    <a:lumMod val="50000"/>
                  </a:schemeClr>
                </a:solidFill>
                <a:latin typeface="Century Schoolbook" panose="02040604050505020304" pitchFamily="18" charset="0"/>
              </a:rPr>
              <a:t>.1 …[S]hall enforce all applicable rules and shall decide all questions relating to the actual conduct of the meet, the final settlement of which is not otherwise assigned by said rules; can overrule any meet official on a point of rule interpretation, or on a judgment decision pertaining to an action which the Referee has personally observed.</a:t>
            </a:r>
          </a:p>
        </p:txBody>
      </p:sp>
      <p:sp>
        <p:nvSpPr>
          <p:cNvPr id="7" name="Rectangle: Rounded Corners 6">
            <a:extLst>
              <a:ext uri="{FF2B5EF4-FFF2-40B4-BE49-F238E27FC236}">
                <a16:creationId xmlns:a16="http://schemas.microsoft.com/office/drawing/2014/main" id="{C5148B96-6994-49F4-BFFB-533F88C8E881}"/>
              </a:ext>
            </a:extLst>
          </p:cNvPr>
          <p:cNvSpPr/>
          <p:nvPr/>
        </p:nvSpPr>
        <p:spPr>
          <a:xfrm>
            <a:off x="310994" y="199187"/>
            <a:ext cx="388653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Questioned Calls</a:t>
            </a:r>
          </a:p>
        </p:txBody>
      </p:sp>
      <p:sp>
        <p:nvSpPr>
          <p:cNvPr id="8" name="TextBox 7">
            <a:extLst>
              <a:ext uri="{FF2B5EF4-FFF2-40B4-BE49-F238E27FC236}">
                <a16:creationId xmlns:a16="http://schemas.microsoft.com/office/drawing/2014/main" id="{AFCC23F3-32D7-4CE1-B54E-1C602516EE6D}"/>
              </a:ext>
            </a:extLst>
          </p:cNvPr>
          <p:cNvSpPr txBox="1"/>
          <p:nvPr/>
        </p:nvSpPr>
        <p:spPr>
          <a:xfrm>
            <a:off x="2597128" y="3033897"/>
            <a:ext cx="6997743" cy="301005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0099"/>
                </a:solidFill>
                <a:latin typeface="Century Schoolbook" panose="02040604050505020304" pitchFamily="18" charset="0"/>
              </a:rPr>
              <a:t>Coaches advocate for their swimmers and can be allies in problem solving</a:t>
            </a:r>
          </a:p>
          <a:p>
            <a:pPr marL="342900" indent="-342900">
              <a:buFont typeface="Arial" panose="020B0604020202020204" pitchFamily="34" charset="0"/>
              <a:buChar char="•"/>
            </a:pPr>
            <a:r>
              <a:rPr lang="en-US" sz="2800" dirty="0">
                <a:solidFill>
                  <a:srgbClr val="000099"/>
                </a:solidFill>
                <a:latin typeface="Century Schoolbook" panose="02040604050505020304" pitchFamily="18" charset="0"/>
              </a:rPr>
              <a:t>Keep communication positive</a:t>
            </a:r>
          </a:p>
          <a:p>
            <a:pPr marL="800100" lvl="1" indent="-342900">
              <a:lnSpc>
                <a:spcPct val="90000"/>
              </a:lnSpc>
              <a:spcBef>
                <a:spcPct val="20000"/>
              </a:spcBef>
              <a:buFont typeface="Arial" panose="020B0604020202020204" pitchFamily="34" charset="0"/>
              <a:buChar char="•"/>
              <a:defRPr/>
            </a:pPr>
            <a:r>
              <a:rPr lang="en-US" sz="2400" dirty="0">
                <a:solidFill>
                  <a:schemeClr val="bg1"/>
                </a:solidFill>
                <a:latin typeface="Century Schoolbook" panose="02040604050505020304" pitchFamily="18" charset="0"/>
              </a:rPr>
              <a:t>Listen; be calm, not defensive</a:t>
            </a:r>
          </a:p>
          <a:p>
            <a:pPr marL="800100" lvl="1" indent="-342900">
              <a:lnSpc>
                <a:spcPct val="90000"/>
              </a:lnSpc>
              <a:spcBef>
                <a:spcPct val="20000"/>
              </a:spcBef>
              <a:buFont typeface="Arial" panose="020B0604020202020204" pitchFamily="34" charset="0"/>
              <a:buChar char="•"/>
              <a:defRPr/>
            </a:pPr>
            <a:r>
              <a:rPr lang="en-US" sz="2400" dirty="0">
                <a:solidFill>
                  <a:schemeClr val="bg1"/>
                </a:solidFill>
                <a:latin typeface="Century Schoolbook" panose="02040604050505020304" pitchFamily="18" charset="0"/>
              </a:rPr>
              <a:t>Understand the issue and investigate</a:t>
            </a:r>
          </a:p>
          <a:p>
            <a:pPr marL="800100" lvl="1" indent="-342900">
              <a:lnSpc>
                <a:spcPct val="90000"/>
              </a:lnSpc>
              <a:spcBef>
                <a:spcPct val="20000"/>
              </a:spcBef>
              <a:buFont typeface="Arial" panose="020B0604020202020204" pitchFamily="34" charset="0"/>
              <a:buChar char="•"/>
              <a:defRPr/>
            </a:pPr>
            <a:r>
              <a:rPr lang="en-US" sz="2400" dirty="0">
                <a:solidFill>
                  <a:schemeClr val="bg1"/>
                </a:solidFill>
                <a:latin typeface="Century Schoolbook" panose="02040604050505020304" pitchFamily="18" charset="0"/>
              </a:rPr>
              <a:t>Use your team; ask for advice</a:t>
            </a:r>
          </a:p>
          <a:p>
            <a:pPr marL="800100" lvl="1" indent="-342900">
              <a:lnSpc>
                <a:spcPct val="90000"/>
              </a:lnSpc>
              <a:spcBef>
                <a:spcPct val="20000"/>
              </a:spcBef>
              <a:buFont typeface="Arial" panose="020B0604020202020204" pitchFamily="34" charset="0"/>
              <a:buChar char="•"/>
              <a:defRPr/>
            </a:pPr>
            <a:r>
              <a:rPr lang="en-US" sz="2400" dirty="0">
                <a:solidFill>
                  <a:schemeClr val="bg1"/>
                </a:solidFill>
                <a:latin typeface="Century Schoolbook" panose="02040604050505020304" pitchFamily="18" charset="0"/>
              </a:rPr>
              <a:t>Continuing conversation with MR</a:t>
            </a:r>
            <a:endParaRPr lang="en-US" sz="32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3489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063400" y="2872531"/>
            <a:ext cx="8065200" cy="1938992"/>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Questions for MR vs. protest</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What is the nature of a protest?</a:t>
            </a:r>
          </a:p>
          <a:p>
            <a:pPr marL="285750" indent="-285750">
              <a:buFont typeface="Arial" panose="020B0604020202020204" pitchFamily="34" charset="0"/>
              <a:buChar char="•"/>
            </a:pPr>
            <a:r>
              <a:rPr lang="en-US" sz="4000" dirty="0">
                <a:solidFill>
                  <a:srgbClr val="000099"/>
                </a:solidFill>
                <a:latin typeface="Century Schoolbook" panose="02040604050505020304" pitchFamily="18" charset="0"/>
              </a:rPr>
              <a:t>Meet Jury issues</a:t>
            </a:r>
          </a:p>
        </p:txBody>
      </p:sp>
      <p:sp>
        <p:nvSpPr>
          <p:cNvPr id="6" name="TextBox 5">
            <a:extLst>
              <a:ext uri="{FF2B5EF4-FFF2-40B4-BE49-F238E27FC236}">
                <a16:creationId xmlns:a16="http://schemas.microsoft.com/office/drawing/2014/main" id="{613632F1-0077-449E-9737-11B79304B738}"/>
              </a:ext>
            </a:extLst>
          </p:cNvPr>
          <p:cNvSpPr txBox="1"/>
          <p:nvPr/>
        </p:nvSpPr>
        <p:spPr>
          <a:xfrm>
            <a:off x="0" y="1222478"/>
            <a:ext cx="12192000" cy="1015663"/>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nchor="ctr">
            <a:spAutoFit/>
          </a:bodyPr>
          <a:lstStyle/>
          <a:p>
            <a:pPr algn="ctr"/>
            <a:r>
              <a:rPr lang="en-US" sz="2000" dirty="0">
                <a:solidFill>
                  <a:schemeClr val="accent1">
                    <a:lumMod val="50000"/>
                  </a:schemeClr>
                </a:solidFill>
                <a:latin typeface="Century Schoolbook" panose="02040604050505020304" pitchFamily="18" charset="0"/>
              </a:rPr>
              <a:t>RULE 102.23 – PROTESTS </a:t>
            </a:r>
          </a:p>
          <a:p>
            <a:pPr algn="just"/>
            <a:r>
              <a:rPr lang="en-US" sz="2000" dirty="0">
                <a:solidFill>
                  <a:schemeClr val="accent1">
                    <a:lumMod val="50000"/>
                  </a:schemeClr>
                </a:solidFill>
                <a:latin typeface="Century Schoolbook" panose="02040604050505020304" pitchFamily="18" charset="0"/>
              </a:rPr>
              <a:t>.1 Protests against the judgment decisions of starters, stroke, turn, place and relay take-off judges can only be considered by the Referee and the Referee’s decision shall be final.</a:t>
            </a:r>
          </a:p>
        </p:txBody>
      </p:sp>
      <p:sp>
        <p:nvSpPr>
          <p:cNvPr id="7" name="Rectangle: Rounded Corners 6">
            <a:extLst>
              <a:ext uri="{FF2B5EF4-FFF2-40B4-BE49-F238E27FC236}">
                <a16:creationId xmlns:a16="http://schemas.microsoft.com/office/drawing/2014/main" id="{C5148B96-6994-49F4-BFFB-533F88C8E881}"/>
              </a:ext>
            </a:extLst>
          </p:cNvPr>
          <p:cNvSpPr/>
          <p:nvPr/>
        </p:nvSpPr>
        <p:spPr>
          <a:xfrm>
            <a:off x="310994" y="199187"/>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Protests</a:t>
            </a:r>
          </a:p>
        </p:txBody>
      </p:sp>
    </p:spTree>
    <p:extLst>
      <p:ext uri="{BB962C8B-B14F-4D97-AF65-F5344CB8AC3E}">
        <p14:creationId xmlns:p14="http://schemas.microsoft.com/office/powerpoint/2010/main" val="3181990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8"/>
            <a:ext cx="4651513" cy="1723728"/>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Training and Certification</a:t>
            </a:r>
          </a:p>
        </p:txBody>
      </p:sp>
    </p:spTree>
    <p:extLst>
      <p:ext uri="{BB962C8B-B14F-4D97-AF65-F5344CB8AC3E}">
        <p14:creationId xmlns:p14="http://schemas.microsoft.com/office/powerpoint/2010/main" val="277061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8"/>
            <a:ext cx="4651513" cy="1302026"/>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Schoolbook" panose="02040604050505020304" pitchFamily="18" charset="0"/>
              </a:rPr>
              <a:t>Core Philosophy</a:t>
            </a:r>
          </a:p>
        </p:txBody>
      </p:sp>
    </p:spTree>
    <p:extLst>
      <p:ext uri="{BB962C8B-B14F-4D97-AF65-F5344CB8AC3E}">
        <p14:creationId xmlns:p14="http://schemas.microsoft.com/office/powerpoint/2010/main" val="1792413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5451F33D-E646-429F-8A52-5D8C89942693}"/>
              </a:ext>
            </a:extLst>
          </p:cNvPr>
          <p:cNvPicPr>
            <a:picLocks noChangeAspect="1"/>
          </p:cNvPicPr>
          <p:nvPr/>
        </p:nvPicPr>
        <p:blipFill>
          <a:blip r:embed="rId3">
            <a:alphaModFix amt="2000"/>
            <a:extLst>
              <a:ext uri="{28A0092B-C50C-407E-A947-70E740481C1C}">
                <a14:useLocalDpi xmlns:a14="http://schemas.microsoft.com/office/drawing/2010/main" val="0"/>
              </a:ext>
            </a:extLst>
          </a:blip>
          <a:stretch>
            <a:fillRect/>
          </a:stretch>
        </p:blipFill>
        <p:spPr>
          <a:xfrm>
            <a:off x="2716428" y="900606"/>
            <a:ext cx="6759145" cy="5596939"/>
          </a:xfrm>
          <a:prstGeom prst="rect">
            <a:avLst/>
          </a:prstGeom>
          <a:effectLst>
            <a:outerShdw blurRad="63500" sx="102000" sy="102000" algn="ctr" rotWithShape="0">
              <a:prstClr val="black">
                <a:alpha val="40000"/>
              </a:prstClr>
            </a:outerShdw>
          </a:effectLst>
        </p:spPr>
      </p:pic>
      <p:sp>
        <p:nvSpPr>
          <p:cNvPr id="26" name="Rectangle: Rounded Corners 25">
            <a:extLst>
              <a:ext uri="{FF2B5EF4-FFF2-40B4-BE49-F238E27FC236}">
                <a16:creationId xmlns:a16="http://schemas.microsoft.com/office/drawing/2014/main" id="{BB1A99CE-D71D-4837-885C-49E45DE054DF}"/>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C</a:t>
            </a:r>
            <a:r>
              <a:rPr kumimoji="0" lang="en-US" sz="3600" b="0" i="0" u="none" strike="noStrike" kern="1200" cap="none" spc="0" normalizeH="0" baseline="0" noProof="0" dirty="0" err="1">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ertification</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graphicFrame>
        <p:nvGraphicFramePr>
          <p:cNvPr id="2" name="Diagram 1">
            <a:extLst>
              <a:ext uri="{FF2B5EF4-FFF2-40B4-BE49-F238E27FC236}">
                <a16:creationId xmlns:a16="http://schemas.microsoft.com/office/drawing/2014/main" id="{2216F569-EF92-419E-87EC-EDC7A69DC4FE}"/>
              </a:ext>
            </a:extLst>
          </p:cNvPr>
          <p:cNvGraphicFramePr/>
          <p:nvPr>
            <p:extLst>
              <p:ext uri="{D42A27DB-BD31-4B8C-83A1-F6EECF244321}">
                <p14:modId xmlns:p14="http://schemas.microsoft.com/office/powerpoint/2010/main" val="2084255543"/>
              </p:ext>
            </p:extLst>
          </p:nvPr>
        </p:nvGraphicFramePr>
        <p:xfrm>
          <a:off x="2241200" y="115698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3476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5451F33D-E646-429F-8A52-5D8C89942693}"/>
              </a:ext>
            </a:extLst>
          </p:cNvPr>
          <p:cNvPicPr>
            <a:picLocks noChangeAspect="1"/>
          </p:cNvPicPr>
          <p:nvPr/>
        </p:nvPicPr>
        <p:blipFill>
          <a:blip r:embed="rId3">
            <a:alphaModFix amt="2000"/>
            <a:extLst>
              <a:ext uri="{28A0092B-C50C-407E-A947-70E740481C1C}">
                <a14:useLocalDpi xmlns:a14="http://schemas.microsoft.com/office/drawing/2010/main" val="0"/>
              </a:ext>
            </a:extLst>
          </a:blip>
          <a:stretch>
            <a:fillRect/>
          </a:stretch>
        </p:blipFill>
        <p:spPr>
          <a:xfrm>
            <a:off x="2716428" y="900606"/>
            <a:ext cx="6759145" cy="5596939"/>
          </a:xfrm>
          <a:prstGeom prst="rect">
            <a:avLst/>
          </a:prstGeom>
          <a:effectLst>
            <a:outerShdw blurRad="63500" sx="102000" sy="102000" algn="ctr" rotWithShape="0">
              <a:prstClr val="black">
                <a:alpha val="40000"/>
              </a:prstClr>
            </a:outerShdw>
          </a:effectLst>
        </p:spPr>
      </p:pic>
      <p:sp>
        <p:nvSpPr>
          <p:cNvPr id="26" name="Rectangle: Rounded Corners 25">
            <a:extLst>
              <a:ext uri="{FF2B5EF4-FFF2-40B4-BE49-F238E27FC236}">
                <a16:creationId xmlns:a16="http://schemas.microsoft.com/office/drawing/2014/main" id="{BB1A99CE-D71D-4837-885C-49E45DE054DF}"/>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Recertification</a:t>
            </a:r>
          </a:p>
        </p:txBody>
      </p:sp>
      <p:graphicFrame>
        <p:nvGraphicFramePr>
          <p:cNvPr id="2" name="Diagram 1">
            <a:extLst>
              <a:ext uri="{FF2B5EF4-FFF2-40B4-BE49-F238E27FC236}">
                <a16:creationId xmlns:a16="http://schemas.microsoft.com/office/drawing/2014/main" id="{6207DA0F-7E9A-4F50-9D5F-78189EF0EB3B}"/>
              </a:ext>
            </a:extLst>
          </p:cNvPr>
          <p:cNvGraphicFramePr/>
          <p:nvPr>
            <p:extLst>
              <p:ext uri="{D42A27DB-BD31-4B8C-83A1-F6EECF244321}">
                <p14:modId xmlns:p14="http://schemas.microsoft.com/office/powerpoint/2010/main" val="2089229666"/>
              </p:ext>
            </p:extLst>
          </p:nvPr>
        </p:nvGraphicFramePr>
        <p:xfrm>
          <a:off x="1813340" y="116692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980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DAB739C-C963-40BA-94E2-E3174033502A}"/>
              </a:ext>
            </a:extLst>
          </p:cNvPr>
          <p:cNvSpPr/>
          <p:nvPr/>
        </p:nvSpPr>
        <p:spPr>
          <a:xfrm>
            <a:off x="258743" y="188604"/>
            <a:ext cx="39649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Other Resources</a:t>
            </a:r>
          </a:p>
        </p:txBody>
      </p:sp>
      <p:graphicFrame>
        <p:nvGraphicFramePr>
          <p:cNvPr id="3" name="Diagram 2">
            <a:extLst>
              <a:ext uri="{FF2B5EF4-FFF2-40B4-BE49-F238E27FC236}">
                <a16:creationId xmlns:a16="http://schemas.microsoft.com/office/drawing/2014/main" id="{865BA1A5-B7CA-4EA2-A833-CC4DD5C2032C}"/>
              </a:ext>
            </a:extLst>
          </p:cNvPr>
          <p:cNvGraphicFramePr/>
          <p:nvPr>
            <p:extLst>
              <p:ext uri="{D42A27DB-BD31-4B8C-83A1-F6EECF244321}">
                <p14:modId xmlns:p14="http://schemas.microsoft.com/office/powerpoint/2010/main" val="3538962923"/>
              </p:ext>
            </p:extLst>
          </p:nvPr>
        </p:nvGraphicFramePr>
        <p:xfrm>
          <a:off x="2032000" y="11371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863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5" name="Rectangle: Rounded Corners 4">
            <a:extLst>
              <a:ext uri="{FF2B5EF4-FFF2-40B4-BE49-F238E27FC236}">
                <a16:creationId xmlns:a16="http://schemas.microsoft.com/office/drawing/2014/main" id="{A6111817-6853-43A7-B8A3-61CAA1E52A5A}"/>
              </a:ext>
            </a:extLst>
          </p:cNvPr>
          <p:cNvSpPr/>
          <p:nvPr/>
        </p:nvSpPr>
        <p:spPr>
          <a:xfrm>
            <a:off x="2914650" y="1519539"/>
            <a:ext cx="6599256" cy="221462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Are you ready to go?</a:t>
            </a:r>
          </a:p>
        </p:txBody>
      </p:sp>
    </p:spTree>
    <p:extLst>
      <p:ext uri="{BB962C8B-B14F-4D97-AF65-F5344CB8AC3E}">
        <p14:creationId xmlns:p14="http://schemas.microsoft.com/office/powerpoint/2010/main" val="36777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cue buoy floating at sea">
            <a:extLst>
              <a:ext uri="{FF2B5EF4-FFF2-40B4-BE49-F238E27FC236}">
                <a16:creationId xmlns:a16="http://schemas.microsoft.com/office/drawing/2014/main" id="{87180519-7CFC-481C-95BD-CA105DAE859B}"/>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1845676" y="1128970"/>
            <a:ext cx="8500649" cy="4347491"/>
          </a:xfrm>
          <a:prstGeom prst="rect">
            <a:avLst/>
          </a:prstGeom>
        </p:spPr>
      </p:pic>
      <p:sp>
        <p:nvSpPr>
          <p:cNvPr id="5" name="TextBox 4">
            <a:extLst>
              <a:ext uri="{FF2B5EF4-FFF2-40B4-BE49-F238E27FC236}">
                <a16:creationId xmlns:a16="http://schemas.microsoft.com/office/drawing/2014/main" id="{60466AC9-1A8F-473A-BC97-C371BC0E4B88}"/>
              </a:ext>
            </a:extLst>
          </p:cNvPr>
          <p:cNvSpPr txBox="1"/>
          <p:nvPr/>
        </p:nvSpPr>
        <p:spPr>
          <a:xfrm>
            <a:off x="1925796" y="2251567"/>
            <a:ext cx="8340408" cy="2123658"/>
          </a:xfrm>
          <a:prstGeom prst="rect">
            <a:avLst/>
          </a:prstGeom>
          <a:noFill/>
        </p:spPr>
        <p:txBody>
          <a:bodyPr wrap="square" rtlCol="0" anchor="ctr">
            <a:spAutoFit/>
          </a:bodyPr>
          <a:lstStyle/>
          <a:p>
            <a:pPr algn="ctr"/>
            <a:r>
              <a:rPr lang="en-US" sz="4400" b="1" dirty="0">
                <a:solidFill>
                  <a:srgbClr val="FFC000"/>
                </a:solidFill>
                <a:effectLst>
                  <a:outerShdw blurRad="50800" dist="38100" dir="2700000" algn="tl" rotWithShape="0">
                    <a:prstClr val="black">
                      <a:alpha val="36000"/>
                    </a:prstClr>
                  </a:outerShdw>
                </a:effectLst>
                <a:latin typeface="Century Schoolbook" panose="02040604050505020304" pitchFamily="18" charset="0"/>
              </a:rPr>
              <a:t>The safety of the athletes is our foremost concern and guides all other decisions</a:t>
            </a:r>
          </a:p>
        </p:txBody>
      </p:sp>
      <p:sp>
        <p:nvSpPr>
          <p:cNvPr id="7" name="Rectangle: Rounded Corners 6">
            <a:extLst>
              <a:ext uri="{FF2B5EF4-FFF2-40B4-BE49-F238E27FC236}">
                <a16:creationId xmlns:a16="http://schemas.microsoft.com/office/drawing/2014/main" id="{3249F269-7AB0-432B-9C77-09BBA488D5B8}"/>
              </a:ext>
            </a:extLst>
          </p:cNvPr>
          <p:cNvSpPr/>
          <p:nvPr/>
        </p:nvSpPr>
        <p:spPr>
          <a:xfrm>
            <a:off x="288234" y="156115"/>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Safety</a:t>
            </a:r>
          </a:p>
        </p:txBody>
      </p:sp>
    </p:spTree>
    <p:extLst>
      <p:ext uri="{BB962C8B-B14F-4D97-AF65-F5344CB8AC3E}">
        <p14:creationId xmlns:p14="http://schemas.microsoft.com/office/powerpoint/2010/main" val="45738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88234" y="1547040"/>
            <a:ext cx="5903844" cy="3416320"/>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Finding ways to say </a:t>
            </a:r>
            <a:r>
              <a:rPr lang="en-US" sz="3600" dirty="0">
                <a:solidFill>
                  <a:srgbClr val="FFC000"/>
                </a:solidFill>
                <a:latin typeface="Century Schoolbook" panose="02040604050505020304" pitchFamily="18" charset="0"/>
              </a:rPr>
              <a:t>“yes”</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Fairness versus looking the other way</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Inclusion: Rule mandates, common sense dictates</a:t>
            </a:r>
          </a:p>
        </p:txBody>
      </p:sp>
      <p:sp>
        <p:nvSpPr>
          <p:cNvPr id="5" name="Rectangle: Rounded Corners 4">
            <a:extLst>
              <a:ext uri="{FF2B5EF4-FFF2-40B4-BE49-F238E27FC236}">
                <a16:creationId xmlns:a16="http://schemas.microsoft.com/office/drawing/2014/main" id="{06D201FD-33E8-4154-8413-FE003C56CE97}"/>
              </a:ext>
            </a:extLst>
          </p:cNvPr>
          <p:cNvSpPr/>
          <p:nvPr/>
        </p:nvSpPr>
        <p:spPr>
          <a:xfrm>
            <a:off x="288234" y="156115"/>
            <a:ext cx="3508514"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Athlete Focus</a:t>
            </a:r>
          </a:p>
        </p:txBody>
      </p:sp>
      <p:pic>
        <p:nvPicPr>
          <p:cNvPr id="4" name="Picture 3" descr="A person in a swimming pool&#10;&#10;Description automatically generated">
            <a:extLst>
              <a:ext uri="{FF2B5EF4-FFF2-40B4-BE49-F238E27FC236}">
                <a16:creationId xmlns:a16="http://schemas.microsoft.com/office/drawing/2014/main" id="{7AEA13C8-74B9-492E-B66A-452A70C36B2D}"/>
              </a:ext>
            </a:extLst>
          </p:cNvPr>
          <p:cNvPicPr>
            <a:picLocks noChangeAspect="1"/>
          </p:cNvPicPr>
          <p:nvPr/>
        </p:nvPicPr>
        <p:blipFill rotWithShape="1">
          <a:blip r:embed="rId2">
            <a:extLst>
              <a:ext uri="{28A0092B-C50C-407E-A947-70E740481C1C}">
                <a14:useLocalDpi xmlns:a14="http://schemas.microsoft.com/office/drawing/2010/main" val="0"/>
              </a:ext>
            </a:extLst>
          </a:blip>
          <a:srcRect l="7782" t="2" r="7784" b="12786"/>
          <a:stretch/>
        </p:blipFill>
        <p:spPr>
          <a:xfrm>
            <a:off x="7173980" y="1547040"/>
            <a:ext cx="4206240" cy="3200400"/>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425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88234" y="1289953"/>
            <a:ext cx="5920267" cy="4278094"/>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Leading the deck</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Mentoring other officials</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Nurturing, teaching, enforcing:</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Benefit of the doubt</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Uniform conditions</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Impartiality</a:t>
            </a:r>
          </a:p>
          <a:p>
            <a:pPr marL="742950" lvl="1" indent="-285750">
              <a:buFont typeface="Arial" panose="020B0604020202020204" pitchFamily="34" charset="0"/>
              <a:buChar char="•"/>
            </a:pPr>
            <a:r>
              <a:rPr lang="en-US" sz="3200" dirty="0">
                <a:solidFill>
                  <a:schemeClr val="bg1"/>
                </a:solidFill>
                <a:latin typeface="Century Schoolbook" panose="02040604050505020304" pitchFamily="18" charset="0"/>
              </a:rPr>
              <a:t>Professionalism</a:t>
            </a:r>
          </a:p>
        </p:txBody>
      </p:sp>
      <p:sp>
        <p:nvSpPr>
          <p:cNvPr id="5" name="Rectangle: Rounded Corners 4">
            <a:extLst>
              <a:ext uri="{FF2B5EF4-FFF2-40B4-BE49-F238E27FC236}">
                <a16:creationId xmlns:a16="http://schemas.microsoft.com/office/drawing/2014/main" id="{6FC5C952-F5F1-4C6E-8A12-6B53D4AE69AD}"/>
              </a:ext>
            </a:extLst>
          </p:cNvPr>
          <p:cNvSpPr/>
          <p:nvPr/>
        </p:nvSpPr>
        <p:spPr>
          <a:xfrm>
            <a:off x="288234" y="156115"/>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rPr>
              <a:t>Leadership</a:t>
            </a:r>
          </a:p>
        </p:txBody>
      </p:sp>
      <p:pic>
        <p:nvPicPr>
          <p:cNvPr id="4" name="Picture 3" descr="A group of people in a swimming pool&#10;&#10;Description automatically generated">
            <a:extLst>
              <a:ext uri="{FF2B5EF4-FFF2-40B4-BE49-F238E27FC236}">
                <a16:creationId xmlns:a16="http://schemas.microsoft.com/office/drawing/2014/main" id="{397E6E13-6918-4B1C-B804-71E05DB86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49" y="1541834"/>
            <a:ext cx="4181889" cy="3774332"/>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3694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BCBA-E459-4D14-BA91-E73B1FF7C47C}"/>
              </a:ext>
            </a:extLst>
          </p:cNvPr>
          <p:cNvSpPr txBox="1"/>
          <p:nvPr/>
        </p:nvSpPr>
        <p:spPr>
          <a:xfrm>
            <a:off x="288234" y="1720840"/>
            <a:ext cx="5833036" cy="3416320"/>
          </a:xfrm>
          <a:prstGeom prst="rect">
            <a:avLst/>
          </a:prstGeom>
          <a:noFill/>
        </p:spPr>
        <p:txBody>
          <a:bodyPr wrap="square" rtlCol="0" anchor="ctr">
            <a:spAutoFit/>
          </a:bodyPr>
          <a:lstStyle/>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Responsible for your own knowledge</a:t>
            </a:r>
          </a:p>
          <a:p>
            <a:pPr marL="285750" indent="-285750">
              <a:buFont typeface="Arial" panose="020B0604020202020204" pitchFamily="34" charset="0"/>
              <a:buChar char="•"/>
            </a:pPr>
            <a:r>
              <a:rPr lang="en-US" sz="3600" dirty="0">
                <a:solidFill>
                  <a:srgbClr val="C00000"/>
                </a:solidFill>
                <a:latin typeface="Century Schoolbook" panose="02040604050505020304" pitchFamily="18" charset="0"/>
              </a:rPr>
              <a:t>FINA</a:t>
            </a:r>
            <a:r>
              <a:rPr lang="en-US" sz="3600" dirty="0">
                <a:solidFill>
                  <a:schemeClr val="bg1"/>
                </a:solidFill>
                <a:latin typeface="Century Schoolbook" panose="02040604050505020304" pitchFamily="18" charset="0"/>
              </a:rPr>
              <a:t>, </a:t>
            </a:r>
            <a:r>
              <a:rPr lang="en-US" sz="3600" dirty="0">
                <a:solidFill>
                  <a:srgbClr val="002060"/>
                </a:solidFill>
                <a:latin typeface="Century Schoolbook" panose="02040604050505020304" pitchFamily="18" charset="0"/>
              </a:rPr>
              <a:t>USA Swimming</a:t>
            </a:r>
            <a:r>
              <a:rPr lang="en-US" sz="3600" dirty="0">
                <a:solidFill>
                  <a:schemeClr val="bg1"/>
                </a:solidFill>
                <a:latin typeface="Century Schoolbook" panose="02040604050505020304" pitchFamily="18" charset="0"/>
              </a:rPr>
              <a:t> </a:t>
            </a:r>
            <a:r>
              <a:rPr lang="en-US" sz="3600" i="1" dirty="0">
                <a:solidFill>
                  <a:schemeClr val="bg1"/>
                </a:solidFill>
                <a:latin typeface="Century Schoolbook" panose="02040604050505020304" pitchFamily="18" charset="0"/>
              </a:rPr>
              <a:t>and</a:t>
            </a:r>
            <a:r>
              <a:rPr lang="en-US" sz="3600" dirty="0">
                <a:solidFill>
                  <a:schemeClr val="bg1"/>
                </a:solidFill>
                <a:latin typeface="Century Schoolbook" panose="02040604050505020304" pitchFamily="18" charset="0"/>
              </a:rPr>
              <a:t> </a:t>
            </a:r>
            <a:r>
              <a:rPr lang="en-US" sz="3600" dirty="0">
                <a:solidFill>
                  <a:schemeClr val="accent5">
                    <a:lumMod val="40000"/>
                    <a:lumOff val="60000"/>
                  </a:schemeClr>
                </a:solidFill>
                <a:latin typeface="Century Schoolbook" panose="02040604050505020304" pitchFamily="18" charset="0"/>
              </a:rPr>
              <a:t>Illinois Swimming</a:t>
            </a:r>
          </a:p>
          <a:p>
            <a:pPr marL="285750" indent="-285750">
              <a:buFont typeface="Arial" panose="020B0604020202020204" pitchFamily="34" charset="0"/>
              <a:buChar char="•"/>
            </a:pPr>
            <a:r>
              <a:rPr lang="en-US" sz="3600" dirty="0">
                <a:solidFill>
                  <a:srgbClr val="000099"/>
                </a:solidFill>
                <a:latin typeface="Century Schoolbook" panose="02040604050505020304" pitchFamily="18" charset="0"/>
              </a:rPr>
              <a:t>More than just the rulebook</a:t>
            </a:r>
          </a:p>
        </p:txBody>
      </p:sp>
      <p:sp>
        <p:nvSpPr>
          <p:cNvPr id="5" name="Rectangle: Rounded Corners 4">
            <a:extLst>
              <a:ext uri="{FF2B5EF4-FFF2-40B4-BE49-F238E27FC236}">
                <a16:creationId xmlns:a16="http://schemas.microsoft.com/office/drawing/2014/main" id="{825BF295-11D1-4EBE-94F6-CDE383827ABF}"/>
              </a:ext>
            </a:extLst>
          </p:cNvPr>
          <p:cNvSpPr/>
          <p:nvPr/>
        </p:nvSpPr>
        <p:spPr>
          <a:xfrm>
            <a:off x="288234" y="156115"/>
            <a:ext cx="3314287" cy="806007"/>
          </a:xfrm>
          <a:prstGeom prst="roundRect">
            <a:avLst/>
          </a:prstGeom>
          <a:solidFill>
            <a:srgbClr val="002060"/>
          </a:solidFill>
          <a:ln w="19050">
            <a:noFill/>
          </a:ln>
          <a:effectLst>
            <a:glow rad="101600">
              <a:srgbClr val="002060">
                <a:alpha val="40000"/>
              </a:srgbClr>
            </a:glow>
            <a:outerShdw blurRad="50800" dist="50800" dir="5400000" algn="ctr" rotWithShape="0">
              <a:schemeClr val="bg1"/>
            </a:outerShdw>
          </a:effectLst>
          <a:scene3d>
            <a:camera prst="orthographicFront"/>
            <a:lightRig rig="threePt" dir="t">
              <a:rot lat="0" lon="0" rev="2400000"/>
            </a:lightRig>
          </a:scene3d>
          <a:sp3d extrusionH="82550" prstMaterial="plastic">
            <a:bevelT w="88900" h="107950"/>
            <a:bevelB prst="angle"/>
            <a:extrusionClr>
              <a:srgbClr val="0033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effectLst>
                  <a:outerShdw blurRad="50800" dist="38100" dir="2700000" algn="tl" rotWithShape="0">
                    <a:srgbClr val="FFC000">
                      <a:alpha val="40000"/>
                    </a:srgbClr>
                  </a:outerShdw>
                </a:effectLst>
                <a:latin typeface="Century Schoolbook" panose="02040604050505020304" pitchFamily="18" charset="0"/>
              </a:rPr>
              <a:t>The Rules</a:t>
            </a:r>
            <a:endParaRPr kumimoji="0" lang="en-US" sz="3600" b="0" i="0" u="none" strike="noStrike" kern="1200" cap="none" spc="0" normalizeH="0" baseline="0" noProof="0" dirty="0">
              <a:ln>
                <a:noFill/>
              </a:ln>
              <a:solidFill>
                <a:prstClr val="white"/>
              </a:solidFill>
              <a:effectLst>
                <a:outerShdw blurRad="50800" dist="38100" dir="2700000" algn="tl" rotWithShape="0">
                  <a:srgbClr val="FFC000">
                    <a:alpha val="40000"/>
                  </a:srgbClr>
                </a:outerShdw>
              </a:effectLst>
              <a:uLnTx/>
              <a:uFillTx/>
              <a:latin typeface="Century Schoolbook" panose="02040604050505020304" pitchFamily="18" charset="0"/>
              <a:ea typeface="+mn-ea"/>
              <a:cs typeface="+mn-cs"/>
            </a:endParaRPr>
          </a:p>
        </p:txBody>
      </p:sp>
      <p:pic>
        <p:nvPicPr>
          <p:cNvPr id="4" name="Picture 3">
            <a:extLst>
              <a:ext uri="{FF2B5EF4-FFF2-40B4-BE49-F238E27FC236}">
                <a16:creationId xmlns:a16="http://schemas.microsoft.com/office/drawing/2014/main" id="{E6035319-43B7-4099-B42D-5CCBF57255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01989" y="1078300"/>
            <a:ext cx="3324767" cy="4996437"/>
          </a:xfrm>
          <a:prstGeom prst="rect">
            <a:avLst/>
          </a:prstGeom>
          <a:ln w="15875">
            <a:solidFill>
              <a:srgbClr val="00B05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09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ibrary&#10;&#10;Description automatically generated">
            <a:extLst>
              <a:ext uri="{FF2B5EF4-FFF2-40B4-BE49-F238E27FC236}">
                <a16:creationId xmlns:a16="http://schemas.microsoft.com/office/drawing/2014/main" id="{45BB81B7-D584-4851-A179-396D102545BD}"/>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2" t="46670" r="20997" b="2664"/>
          <a:stretch/>
        </p:blipFill>
        <p:spPr>
          <a:xfrm>
            <a:off x="1715459" y="1202634"/>
            <a:ext cx="8761083" cy="4214192"/>
          </a:xfrm>
          <a:prstGeom prst="rect">
            <a:avLst/>
          </a:prstGeom>
          <a:ln w="25400">
            <a:solidFill>
              <a:srgbClr val="FFC000">
                <a:alpha val="10000"/>
              </a:srgbClr>
            </a:solidFill>
          </a:ln>
          <a:effectLst>
            <a:outerShdw blurRad="63500" sx="103000" sy="103000" algn="ctr" rotWithShape="0">
              <a:prstClr val="black">
                <a:alpha val="40000"/>
              </a:prstClr>
            </a:outerShdw>
          </a:effectLst>
        </p:spPr>
      </p:pic>
      <p:sp>
        <p:nvSpPr>
          <p:cNvPr id="4" name="Rectangle: Rounded Corners 3">
            <a:extLst>
              <a:ext uri="{FF2B5EF4-FFF2-40B4-BE49-F238E27FC236}">
                <a16:creationId xmlns:a16="http://schemas.microsoft.com/office/drawing/2014/main" id="{7602AE22-F37A-4B19-8BDB-180F593961A8}"/>
              </a:ext>
            </a:extLst>
          </p:cNvPr>
          <p:cNvSpPr/>
          <p:nvPr/>
        </p:nvSpPr>
        <p:spPr>
          <a:xfrm>
            <a:off x="3770244" y="2325757"/>
            <a:ext cx="4651513" cy="1654059"/>
          </a:xfrm>
          <a:prstGeom prst="roundRect">
            <a:avLst/>
          </a:prstGeom>
          <a:solidFill>
            <a:srgbClr val="002060">
              <a:alpha val="75000"/>
            </a:srgbClr>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Schoolbook" panose="02040604050505020304" pitchFamily="18" charset="0"/>
              </a:rPr>
              <a:t>Meet Management</a:t>
            </a:r>
          </a:p>
        </p:txBody>
      </p:sp>
    </p:spTree>
    <p:extLst>
      <p:ext uri="{BB962C8B-B14F-4D97-AF65-F5344CB8AC3E}">
        <p14:creationId xmlns:p14="http://schemas.microsoft.com/office/powerpoint/2010/main" val="2229748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1916</Words>
  <Application>Microsoft Office PowerPoint</Application>
  <PresentationFormat>Widescreen</PresentationFormat>
  <Paragraphs>259</Paragraphs>
  <Slides>43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Century Schoolbook</vt:lpstr>
      <vt:lpstr>Rockwell</vt:lpstr>
      <vt:lpstr>Office Theme</vt:lpstr>
      <vt:lpstr>1_Office Theme</vt:lpstr>
      <vt:lpstr>Referee Training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Referee Webinar</dc:title>
  <dc:creator>John Yetter</dc:creator>
  <cp:lastModifiedBy>John Yetter</cp:lastModifiedBy>
  <cp:revision>5</cp:revision>
  <dcterms:created xsi:type="dcterms:W3CDTF">2020-07-09T00:32:42Z</dcterms:created>
  <dcterms:modified xsi:type="dcterms:W3CDTF">2020-09-04T00:56:45Z</dcterms:modified>
</cp:coreProperties>
</file>