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60" r:id="rId2"/>
    <p:sldMasterId id="2147483672" r:id="rId3"/>
    <p:sldMasterId id="2147483684" r:id="rId4"/>
    <p:sldMasterId id="2147483648" r:id="rId5"/>
  </p:sldMasterIdLst>
  <p:notesMasterIdLst>
    <p:notesMasterId r:id="rId34"/>
  </p:notesMasterIdLst>
  <p:handoutMasterIdLst>
    <p:handoutMasterId r:id="rId35"/>
  </p:handoutMasterIdLst>
  <p:sldIdLst>
    <p:sldId id="312" r:id="rId6"/>
    <p:sldId id="351" r:id="rId7"/>
    <p:sldId id="337" r:id="rId8"/>
    <p:sldId id="352" r:id="rId9"/>
    <p:sldId id="259" r:id="rId10"/>
    <p:sldId id="260" r:id="rId11"/>
    <p:sldId id="262" r:id="rId12"/>
    <p:sldId id="326" r:id="rId13"/>
    <p:sldId id="263" r:id="rId14"/>
    <p:sldId id="315" r:id="rId15"/>
    <p:sldId id="280" r:id="rId16"/>
    <p:sldId id="353" r:id="rId17"/>
    <p:sldId id="273" r:id="rId18"/>
    <p:sldId id="333" r:id="rId19"/>
    <p:sldId id="332" r:id="rId20"/>
    <p:sldId id="335" r:id="rId21"/>
    <p:sldId id="334" r:id="rId22"/>
    <p:sldId id="319" r:id="rId23"/>
    <p:sldId id="354" r:id="rId24"/>
    <p:sldId id="281" r:id="rId25"/>
    <p:sldId id="321" r:id="rId26"/>
    <p:sldId id="282" r:id="rId27"/>
    <p:sldId id="355" r:id="rId28"/>
    <p:sldId id="346" r:id="rId29"/>
    <p:sldId id="347" r:id="rId30"/>
    <p:sldId id="348" r:id="rId31"/>
    <p:sldId id="349" r:id="rId32"/>
    <p:sldId id="345" r:id="rId3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D0192-FF23-4F4D-BCA6-4D3CADB1A11C}" v="86" dt="2020-07-17T18:36:53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61224" autoAdjust="0"/>
  </p:normalViewPr>
  <p:slideViewPr>
    <p:cSldViewPr snapToGrid="0">
      <p:cViewPr varScale="1">
        <p:scale>
          <a:sx n="77" d="100"/>
          <a:sy n="77" d="100"/>
        </p:scale>
        <p:origin x="102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Yetter" userId="1636320acefccc58" providerId="LiveId" clId="{94DD0192-FF23-4F4D-BCA6-4D3CADB1A11C}"/>
    <pc:docChg chg="undo custSel addSld delSld modSld sldOrd addMainMaster delMainMaster modMainMaster">
      <pc:chgData name="John Yetter" userId="1636320acefccc58" providerId="LiveId" clId="{94DD0192-FF23-4F4D-BCA6-4D3CADB1A11C}" dt="2020-07-17T18:36:59.647" v="545" actId="1076"/>
      <pc:docMkLst>
        <pc:docMk/>
      </pc:docMkLst>
      <pc:sldChg chg="delSp mod">
        <pc:chgData name="John Yetter" userId="1636320acefccc58" providerId="LiveId" clId="{94DD0192-FF23-4F4D-BCA6-4D3CADB1A11C}" dt="2020-07-14T18:53:49.200" v="32" actId="478"/>
        <pc:sldMkLst>
          <pc:docMk/>
          <pc:sldMk cId="1233345203" sldId="259"/>
        </pc:sldMkLst>
        <pc:spChg chg="del">
          <ac:chgData name="John Yetter" userId="1636320acefccc58" providerId="LiveId" clId="{94DD0192-FF23-4F4D-BCA6-4D3CADB1A11C}" dt="2020-07-14T18:53:49.200" v="32" actId="478"/>
          <ac:spMkLst>
            <pc:docMk/>
            <pc:sldMk cId="1233345203" sldId="259"/>
            <ac:spMk id="14" creationId="{F62838D3-AB2E-4245-A432-8CE4DCA91AE0}"/>
          </ac:spMkLst>
        </pc:spChg>
      </pc:sldChg>
      <pc:sldChg chg="delSp modSp mod">
        <pc:chgData name="John Yetter" userId="1636320acefccc58" providerId="LiveId" clId="{94DD0192-FF23-4F4D-BCA6-4D3CADB1A11C}" dt="2020-07-17T18:29:20.969" v="468" actId="207"/>
        <pc:sldMkLst>
          <pc:docMk/>
          <pc:sldMk cId="1194625823" sldId="260"/>
        </pc:sldMkLst>
        <pc:spChg chg="del">
          <ac:chgData name="John Yetter" userId="1636320acefccc58" providerId="LiveId" clId="{94DD0192-FF23-4F4D-BCA6-4D3CADB1A11C}" dt="2020-07-14T18:53:45.987" v="31" actId="478"/>
          <ac:spMkLst>
            <pc:docMk/>
            <pc:sldMk cId="1194625823" sldId="260"/>
            <ac:spMk id="4" creationId="{509C93CF-4CC7-4AAF-857D-0E8188FDE294}"/>
          </ac:spMkLst>
        </pc:spChg>
        <pc:graphicFrameChg chg="mod">
          <ac:chgData name="John Yetter" userId="1636320acefccc58" providerId="LiveId" clId="{94DD0192-FF23-4F4D-BCA6-4D3CADB1A11C}" dt="2020-07-17T18:29:20.969" v="468" actId="207"/>
          <ac:graphicFrameMkLst>
            <pc:docMk/>
            <pc:sldMk cId="1194625823" sldId="260"/>
            <ac:graphicFrameMk id="27" creationId="{CC1F5A54-49C5-4EC9-8C5E-98E42F3CF528}"/>
          </ac:graphicFrameMkLst>
        </pc:graphicFrameChg>
      </pc:sldChg>
      <pc:sldChg chg="addSp delSp modSp mod">
        <pc:chgData name="John Yetter" userId="1636320acefccc58" providerId="LiveId" clId="{94DD0192-FF23-4F4D-BCA6-4D3CADB1A11C}" dt="2020-07-17T18:33:18.486" v="510" actId="1076"/>
        <pc:sldMkLst>
          <pc:docMk/>
          <pc:sldMk cId="1170870616" sldId="262"/>
        </pc:sldMkLst>
        <pc:spChg chg="add mod">
          <ac:chgData name="John Yetter" userId="1636320acefccc58" providerId="LiveId" clId="{94DD0192-FF23-4F4D-BCA6-4D3CADB1A11C}" dt="2020-07-17T18:17:28.728" v="187" actId="14100"/>
          <ac:spMkLst>
            <pc:docMk/>
            <pc:sldMk cId="1170870616" sldId="262"/>
            <ac:spMk id="4" creationId="{4188109D-AC0F-44AB-8635-85B22C05C38F}"/>
          </ac:spMkLst>
        </pc:spChg>
        <pc:spChg chg="mod">
          <ac:chgData name="John Yetter" userId="1636320acefccc58" providerId="LiveId" clId="{94DD0192-FF23-4F4D-BCA6-4D3CADB1A11C}" dt="2020-07-17T18:31:11.955" v="484" actId="1076"/>
          <ac:spMkLst>
            <pc:docMk/>
            <pc:sldMk cId="1170870616" sldId="262"/>
            <ac:spMk id="13" creationId="{5893715C-62AA-4FD6-A972-08BBEE1D1773}"/>
          </ac:spMkLst>
        </pc:spChg>
        <pc:spChg chg="del">
          <ac:chgData name="John Yetter" userId="1636320acefccc58" providerId="LiveId" clId="{94DD0192-FF23-4F4D-BCA6-4D3CADB1A11C}" dt="2020-07-14T18:53:42.777" v="30" actId="478"/>
          <ac:spMkLst>
            <pc:docMk/>
            <pc:sldMk cId="1170870616" sldId="262"/>
            <ac:spMk id="15" creationId="{61127F11-B900-41CB-A3D6-F098C1130D87}"/>
          </ac:spMkLst>
        </pc:spChg>
        <pc:spChg chg="del">
          <ac:chgData name="John Yetter" userId="1636320acefccc58" providerId="LiveId" clId="{94DD0192-FF23-4F4D-BCA6-4D3CADB1A11C}" dt="2020-07-17T18:17:24.477" v="186" actId="478"/>
          <ac:spMkLst>
            <pc:docMk/>
            <pc:sldMk cId="1170870616" sldId="262"/>
            <ac:spMk id="16" creationId="{27A4B346-1748-4F07-AE30-82693673A552}"/>
          </ac:spMkLst>
        </pc:spChg>
        <pc:picChg chg="add del mod">
          <ac:chgData name="John Yetter" userId="1636320acefccc58" providerId="LiveId" clId="{94DD0192-FF23-4F4D-BCA6-4D3CADB1A11C}" dt="2020-07-17T18:33:18.486" v="510" actId="1076"/>
          <ac:picMkLst>
            <pc:docMk/>
            <pc:sldMk cId="1170870616" sldId="262"/>
            <ac:picMk id="3" creationId="{1C5E37EF-9F7D-4159-A3FB-4E3544C9E40F}"/>
          </ac:picMkLst>
        </pc:picChg>
      </pc:sldChg>
      <pc:sldChg chg="addSp delSp modSp mod">
        <pc:chgData name="John Yetter" userId="1636320acefccc58" providerId="LiveId" clId="{94DD0192-FF23-4F4D-BCA6-4D3CADB1A11C}" dt="2020-07-17T18:34:00.423" v="520" actId="14826"/>
        <pc:sldMkLst>
          <pc:docMk/>
          <pc:sldMk cId="2446452829" sldId="263"/>
        </pc:sldMkLst>
        <pc:spChg chg="add mod">
          <ac:chgData name="John Yetter" userId="1636320acefccc58" providerId="LiveId" clId="{94DD0192-FF23-4F4D-BCA6-4D3CADB1A11C}" dt="2020-07-17T18:18:13.176" v="246" actId="14100"/>
          <ac:spMkLst>
            <pc:docMk/>
            <pc:sldMk cId="2446452829" sldId="263"/>
            <ac:spMk id="4" creationId="{F40A98CA-BE53-4E6A-ABE4-612F44FB7648}"/>
          </ac:spMkLst>
        </pc:spChg>
        <pc:spChg chg="del">
          <ac:chgData name="John Yetter" userId="1636320acefccc58" providerId="LiveId" clId="{94DD0192-FF23-4F4D-BCA6-4D3CADB1A11C}" dt="2020-07-14T18:53:34.443" v="27" actId="478"/>
          <ac:spMkLst>
            <pc:docMk/>
            <pc:sldMk cId="2446452829" sldId="263"/>
            <ac:spMk id="14" creationId="{21DBFD55-F075-4DEE-81E0-8071D5831C24}"/>
          </ac:spMkLst>
        </pc:spChg>
        <pc:spChg chg="del mod">
          <ac:chgData name="John Yetter" userId="1636320acefccc58" providerId="LiveId" clId="{94DD0192-FF23-4F4D-BCA6-4D3CADB1A11C}" dt="2020-07-17T18:18:14.673" v="247" actId="478"/>
          <ac:spMkLst>
            <pc:docMk/>
            <pc:sldMk cId="2446452829" sldId="263"/>
            <ac:spMk id="16" creationId="{336E4FAC-5F71-4E0E-B2CC-96A0A906CF24}"/>
          </ac:spMkLst>
        </pc:spChg>
        <pc:spChg chg="mod">
          <ac:chgData name="John Yetter" userId="1636320acefccc58" providerId="LiveId" clId="{94DD0192-FF23-4F4D-BCA6-4D3CADB1A11C}" dt="2020-07-17T18:33:47.880" v="517" actId="1076"/>
          <ac:spMkLst>
            <pc:docMk/>
            <pc:sldMk cId="2446452829" sldId="263"/>
            <ac:spMk id="25" creationId="{4AA6C6CE-5C08-40F0-82D1-249189185B1F}"/>
          </ac:spMkLst>
        </pc:spChg>
        <pc:graphicFrameChg chg="add del modGraphic">
          <ac:chgData name="John Yetter" userId="1636320acefccc58" providerId="LiveId" clId="{94DD0192-FF23-4F4D-BCA6-4D3CADB1A11C}" dt="2020-07-14T19:03:57.752" v="59" actId="27309"/>
          <ac:graphicFrameMkLst>
            <pc:docMk/>
            <pc:sldMk cId="2446452829" sldId="263"/>
            <ac:graphicFrameMk id="3" creationId="{EB93E037-05EC-4DB1-8730-AD7479EAFAC9}"/>
          </ac:graphicFrameMkLst>
        </pc:graphicFrameChg>
        <pc:picChg chg="add mod">
          <ac:chgData name="John Yetter" userId="1636320acefccc58" providerId="LiveId" clId="{94DD0192-FF23-4F4D-BCA6-4D3CADB1A11C}" dt="2020-07-17T18:34:00.423" v="520" actId="14826"/>
          <ac:picMkLst>
            <pc:docMk/>
            <pc:sldMk cId="2446452829" sldId="263"/>
            <ac:picMk id="5" creationId="{D03B8158-3829-41E1-9500-65218C9636E2}"/>
          </ac:picMkLst>
        </pc:picChg>
      </pc:sldChg>
      <pc:sldChg chg="addSp delSp modSp mod">
        <pc:chgData name="John Yetter" userId="1636320acefccc58" providerId="LiveId" clId="{94DD0192-FF23-4F4D-BCA6-4D3CADB1A11C}" dt="2020-07-17T18:30:03.608" v="474" actId="207"/>
        <pc:sldMkLst>
          <pc:docMk/>
          <pc:sldMk cId="162234273" sldId="273"/>
        </pc:sldMkLst>
        <pc:spChg chg="mod">
          <ac:chgData name="John Yetter" userId="1636320acefccc58" providerId="LiveId" clId="{94DD0192-FF23-4F4D-BCA6-4D3CADB1A11C}" dt="2020-07-17T18:30:03.608" v="474" actId="207"/>
          <ac:spMkLst>
            <pc:docMk/>
            <pc:sldMk cId="162234273" sldId="273"/>
            <ac:spMk id="2" creationId="{14FB5BCB-175E-6D45-B721-14E676FEDC7E}"/>
          </ac:spMkLst>
        </pc:spChg>
        <pc:spChg chg="add mod">
          <ac:chgData name="John Yetter" userId="1636320acefccc58" providerId="LiveId" clId="{94DD0192-FF23-4F4D-BCA6-4D3CADB1A11C}" dt="2020-07-17T18:19:12.728" v="313" actId="14100"/>
          <ac:spMkLst>
            <pc:docMk/>
            <pc:sldMk cId="162234273" sldId="273"/>
            <ac:spMk id="19" creationId="{FA00CDF8-274A-4D3B-BC35-7277DA25488B}"/>
          </ac:spMkLst>
        </pc:spChg>
        <pc:spChg chg="del">
          <ac:chgData name="John Yetter" userId="1636320acefccc58" providerId="LiveId" clId="{94DD0192-FF23-4F4D-BCA6-4D3CADB1A11C}" dt="2020-07-17T18:19:09.241" v="312" actId="478"/>
          <ac:spMkLst>
            <pc:docMk/>
            <pc:sldMk cId="162234273" sldId="273"/>
            <ac:spMk id="51" creationId="{1594155E-8D7E-46C1-BD58-CEB8C25AA3FA}"/>
          </ac:spMkLst>
        </pc:spChg>
        <pc:spChg chg="del">
          <ac:chgData name="John Yetter" userId="1636320acefccc58" providerId="LiveId" clId="{94DD0192-FF23-4F4D-BCA6-4D3CADB1A11C}" dt="2020-07-14T18:53:22.793" v="23" actId="478"/>
          <ac:spMkLst>
            <pc:docMk/>
            <pc:sldMk cId="162234273" sldId="273"/>
            <ac:spMk id="52" creationId="{FC8F1550-FF02-49E4-B96B-F5AD14615C9B}"/>
          </ac:spMkLst>
        </pc:spChg>
      </pc:sldChg>
      <pc:sldChg chg="addSp delSp modSp mod">
        <pc:chgData name="John Yetter" userId="1636320acefccc58" providerId="LiveId" clId="{94DD0192-FF23-4F4D-BCA6-4D3CADB1A11C}" dt="2020-07-17T18:29:57.574" v="473" actId="207"/>
        <pc:sldMkLst>
          <pc:docMk/>
          <pc:sldMk cId="1560531907" sldId="280"/>
        </pc:sldMkLst>
        <pc:spChg chg="add mod">
          <ac:chgData name="John Yetter" userId="1636320acefccc58" providerId="LiveId" clId="{94DD0192-FF23-4F4D-BCA6-4D3CADB1A11C}" dt="2020-07-17T18:18:33.915" v="262" actId="20577"/>
          <ac:spMkLst>
            <pc:docMk/>
            <pc:sldMk cId="1560531907" sldId="280"/>
            <ac:spMk id="5" creationId="{E673C369-F1A3-40AA-B026-C801884CFF62}"/>
          </ac:spMkLst>
        </pc:spChg>
        <pc:spChg chg="del">
          <ac:chgData name="John Yetter" userId="1636320acefccc58" providerId="LiveId" clId="{94DD0192-FF23-4F4D-BCA6-4D3CADB1A11C}" dt="2020-07-14T18:53:28.679" v="25" actId="478"/>
          <ac:spMkLst>
            <pc:docMk/>
            <pc:sldMk cId="1560531907" sldId="280"/>
            <ac:spMk id="14" creationId="{1869405F-2C96-4374-ACF8-C80FF0E5CFBC}"/>
          </ac:spMkLst>
        </pc:spChg>
        <pc:spChg chg="del">
          <ac:chgData name="John Yetter" userId="1636320acefccc58" providerId="LiveId" clId="{94DD0192-FF23-4F4D-BCA6-4D3CADB1A11C}" dt="2020-07-17T18:18:37.140" v="263" actId="478"/>
          <ac:spMkLst>
            <pc:docMk/>
            <pc:sldMk cId="1560531907" sldId="280"/>
            <ac:spMk id="16" creationId="{366AD817-2A49-49B0-94F2-DACC8D789584}"/>
          </ac:spMkLst>
        </pc:spChg>
        <pc:spChg chg="mod">
          <ac:chgData name="John Yetter" userId="1636320acefccc58" providerId="LiveId" clId="{94DD0192-FF23-4F4D-BCA6-4D3CADB1A11C}" dt="2020-07-17T18:29:57.574" v="473" actId="207"/>
          <ac:spMkLst>
            <pc:docMk/>
            <pc:sldMk cId="1560531907" sldId="280"/>
            <ac:spMk id="25" creationId="{4AA6C6CE-5C08-40F0-82D1-249189185B1F}"/>
          </ac:spMkLst>
        </pc:spChg>
      </pc:sldChg>
      <pc:sldChg chg="addSp delSp modSp mod modAnim">
        <pc:chgData name="John Yetter" userId="1636320acefccc58" providerId="LiveId" clId="{94DD0192-FF23-4F4D-BCA6-4D3CADB1A11C}" dt="2020-07-17T18:35:43.966" v="529" actId="1076"/>
        <pc:sldMkLst>
          <pc:docMk/>
          <pc:sldMk cId="336571896" sldId="281"/>
        </pc:sldMkLst>
        <pc:spChg chg="add mod">
          <ac:chgData name="John Yetter" userId="1636320acefccc58" providerId="LiveId" clId="{94DD0192-FF23-4F4D-BCA6-4D3CADB1A11C}" dt="2020-07-17T18:20:57.115" v="402" actId="20577"/>
          <ac:spMkLst>
            <pc:docMk/>
            <pc:sldMk cId="336571896" sldId="281"/>
            <ac:spMk id="4" creationId="{DB49EDA5-C233-4860-BB4A-17786BF4AE58}"/>
          </ac:spMkLst>
        </pc:spChg>
        <pc:spChg chg="del">
          <ac:chgData name="John Yetter" userId="1636320acefccc58" providerId="LiveId" clId="{94DD0192-FF23-4F4D-BCA6-4D3CADB1A11C}" dt="2020-07-14T18:52:58.813" v="16" actId="478"/>
          <ac:spMkLst>
            <pc:docMk/>
            <pc:sldMk cId="336571896" sldId="281"/>
            <ac:spMk id="14" creationId="{6BE7BD92-805C-4332-BC9B-A3CD25E2B2C9}"/>
          </ac:spMkLst>
        </pc:spChg>
        <pc:spChg chg="del">
          <ac:chgData name="John Yetter" userId="1636320acefccc58" providerId="LiveId" clId="{94DD0192-FF23-4F4D-BCA6-4D3CADB1A11C}" dt="2020-07-17T18:20:59.815" v="403" actId="478"/>
          <ac:spMkLst>
            <pc:docMk/>
            <pc:sldMk cId="336571896" sldId="281"/>
            <ac:spMk id="16" creationId="{2EF83E63-F2B8-48CE-90F1-2FB4BE0D3291}"/>
          </ac:spMkLst>
        </pc:spChg>
        <pc:spChg chg="mod">
          <ac:chgData name="John Yetter" userId="1636320acefccc58" providerId="LiveId" clId="{94DD0192-FF23-4F4D-BCA6-4D3CADB1A11C}" dt="2020-07-17T18:34:22.510" v="521" actId="1076"/>
          <ac:spMkLst>
            <pc:docMk/>
            <pc:sldMk cId="336571896" sldId="281"/>
            <ac:spMk id="25" creationId="{4AA6C6CE-5C08-40F0-82D1-249189185B1F}"/>
          </ac:spMkLst>
        </pc:spChg>
        <pc:picChg chg="add mod">
          <ac:chgData name="John Yetter" userId="1636320acefccc58" providerId="LiveId" clId="{94DD0192-FF23-4F4D-BCA6-4D3CADB1A11C}" dt="2020-07-17T18:35:43.966" v="529" actId="1076"/>
          <ac:picMkLst>
            <pc:docMk/>
            <pc:sldMk cId="336571896" sldId="281"/>
            <ac:picMk id="5" creationId="{171DCB49-82AC-49EA-A59C-8D30B603FF53}"/>
          </ac:picMkLst>
        </pc:picChg>
        <pc:picChg chg="add mod">
          <ac:chgData name="John Yetter" userId="1636320acefccc58" providerId="LiveId" clId="{94DD0192-FF23-4F4D-BCA6-4D3CADB1A11C}" dt="2020-07-17T18:35:40.278" v="528" actId="1076"/>
          <ac:picMkLst>
            <pc:docMk/>
            <pc:sldMk cId="336571896" sldId="281"/>
            <ac:picMk id="6" creationId="{CC29711A-6490-485A-A31A-90CA6565F3F9}"/>
          </ac:picMkLst>
        </pc:picChg>
        <pc:picChg chg="add mod">
          <ac:chgData name="John Yetter" userId="1636320acefccc58" providerId="LiveId" clId="{94DD0192-FF23-4F4D-BCA6-4D3CADB1A11C}" dt="2020-07-17T18:35:38.231" v="527" actId="1076"/>
          <ac:picMkLst>
            <pc:docMk/>
            <pc:sldMk cId="336571896" sldId="281"/>
            <ac:picMk id="7" creationId="{5F14829B-2FF9-4264-B75C-99DF0E1C1F97}"/>
          </ac:picMkLst>
        </pc:picChg>
        <pc:picChg chg="add mod">
          <ac:chgData name="John Yetter" userId="1636320acefccc58" providerId="LiveId" clId="{94DD0192-FF23-4F4D-BCA6-4D3CADB1A11C}" dt="2020-07-17T18:35:34.743" v="526" actId="1076"/>
          <ac:picMkLst>
            <pc:docMk/>
            <pc:sldMk cId="336571896" sldId="281"/>
            <ac:picMk id="8" creationId="{638810B7-311B-49B7-B6A4-A999DC36C1A1}"/>
          </ac:picMkLst>
        </pc:picChg>
      </pc:sldChg>
      <pc:sldChg chg="addSp delSp modSp mod">
        <pc:chgData name="John Yetter" userId="1636320acefccc58" providerId="LiveId" clId="{94DD0192-FF23-4F4D-BCA6-4D3CADB1A11C}" dt="2020-07-17T18:36:59.647" v="545" actId="1076"/>
        <pc:sldMkLst>
          <pc:docMk/>
          <pc:sldMk cId="702754915" sldId="282"/>
        </pc:sldMkLst>
        <pc:spChg chg="add mod">
          <ac:chgData name="John Yetter" userId="1636320acefccc58" providerId="LiveId" clId="{94DD0192-FF23-4F4D-BCA6-4D3CADB1A11C}" dt="2020-07-17T18:21:14.049" v="417" actId="20577"/>
          <ac:spMkLst>
            <pc:docMk/>
            <pc:sldMk cId="702754915" sldId="282"/>
            <ac:spMk id="4" creationId="{B1BED027-2924-4ED2-BB44-EC99D1E5E405}"/>
          </ac:spMkLst>
        </pc:spChg>
        <pc:spChg chg="add mod">
          <ac:chgData name="John Yetter" userId="1636320acefccc58" providerId="LiveId" clId="{94DD0192-FF23-4F4D-BCA6-4D3CADB1A11C}" dt="2020-07-17T18:36:59.647" v="545" actId="1076"/>
          <ac:spMkLst>
            <pc:docMk/>
            <pc:sldMk cId="702754915" sldId="282"/>
            <ac:spMk id="5" creationId="{D63C3F63-F550-4094-97F3-48B8479D4776}"/>
          </ac:spMkLst>
        </pc:spChg>
        <pc:spChg chg="del">
          <ac:chgData name="John Yetter" userId="1636320acefccc58" providerId="LiveId" clId="{94DD0192-FF23-4F4D-BCA6-4D3CADB1A11C}" dt="2020-07-14T18:52:52.162" v="14" actId="478"/>
          <ac:spMkLst>
            <pc:docMk/>
            <pc:sldMk cId="702754915" sldId="282"/>
            <ac:spMk id="14" creationId="{08ED3E38-3FFB-48F8-A2F1-619986ED3A42}"/>
          </ac:spMkLst>
        </pc:spChg>
        <pc:spChg chg="del">
          <ac:chgData name="John Yetter" userId="1636320acefccc58" providerId="LiveId" clId="{94DD0192-FF23-4F4D-BCA6-4D3CADB1A11C}" dt="2020-07-17T18:21:16.704" v="418" actId="478"/>
          <ac:spMkLst>
            <pc:docMk/>
            <pc:sldMk cId="702754915" sldId="282"/>
            <ac:spMk id="16" creationId="{E90CD4D7-5C1E-4DA0-950F-5CD42005A2B9}"/>
          </ac:spMkLst>
        </pc:spChg>
        <pc:spChg chg="mod">
          <ac:chgData name="John Yetter" userId="1636320acefccc58" providerId="LiveId" clId="{94DD0192-FF23-4F4D-BCA6-4D3CADB1A11C}" dt="2020-07-17T18:36:36.774" v="542" actId="1076"/>
          <ac:spMkLst>
            <pc:docMk/>
            <pc:sldMk cId="702754915" sldId="282"/>
            <ac:spMk id="25" creationId="{4AA6C6CE-5C08-40F0-82D1-249189185B1F}"/>
          </ac:spMkLst>
        </pc:spChg>
      </pc:sldChg>
      <pc:sldChg chg="modSp mod">
        <pc:chgData name="John Yetter" userId="1636320acefccc58" providerId="LiveId" clId="{94DD0192-FF23-4F4D-BCA6-4D3CADB1A11C}" dt="2020-07-14T18:54:14.227" v="46" actId="242"/>
        <pc:sldMkLst>
          <pc:docMk/>
          <pc:sldMk cId="1407260203" sldId="312"/>
        </pc:sldMkLst>
        <pc:spChg chg="mod">
          <ac:chgData name="John Yetter" userId="1636320acefccc58" providerId="LiveId" clId="{94DD0192-FF23-4F4D-BCA6-4D3CADB1A11C}" dt="2020-07-14T18:54:14.227" v="46" actId="242"/>
          <ac:spMkLst>
            <pc:docMk/>
            <pc:sldMk cId="1407260203" sldId="312"/>
            <ac:spMk id="14" creationId="{A9913EDE-8289-4EB8-BA5B-6A0601000470}"/>
          </ac:spMkLst>
        </pc:spChg>
      </pc:sldChg>
      <pc:sldChg chg="delSp modSp del mod">
        <pc:chgData name="John Yetter" userId="1636320acefccc58" providerId="LiveId" clId="{94DD0192-FF23-4F4D-BCA6-4D3CADB1A11C}" dt="2020-07-17T18:14:55.125" v="142" actId="47"/>
        <pc:sldMkLst>
          <pc:docMk/>
          <pc:sldMk cId="88935451" sldId="313"/>
        </pc:sldMkLst>
        <pc:spChg chg="mod">
          <ac:chgData name="John Yetter" userId="1636320acefccc58" providerId="LiveId" clId="{94DD0192-FF23-4F4D-BCA6-4D3CADB1A11C}" dt="2020-07-14T19:03:16.297" v="50" actId="207"/>
          <ac:spMkLst>
            <pc:docMk/>
            <pc:sldMk cId="88935451" sldId="313"/>
            <ac:spMk id="14" creationId="{D68C4E03-08C1-479F-AFD7-AE63848459F2}"/>
          </ac:spMkLst>
        </pc:spChg>
        <pc:spChg chg="del">
          <ac:chgData name="John Yetter" userId="1636320acefccc58" providerId="LiveId" clId="{94DD0192-FF23-4F4D-BCA6-4D3CADB1A11C}" dt="2020-07-14T18:53:51.945" v="33" actId="478"/>
          <ac:spMkLst>
            <pc:docMk/>
            <pc:sldMk cId="88935451" sldId="313"/>
            <ac:spMk id="15" creationId="{DB523C76-4029-4867-9F5D-3E345625CF9D}"/>
          </ac:spMkLst>
        </pc:spChg>
      </pc:sldChg>
      <pc:sldChg chg="delSp modSp del mod">
        <pc:chgData name="John Yetter" userId="1636320acefccc58" providerId="LiveId" clId="{94DD0192-FF23-4F4D-BCA6-4D3CADB1A11C}" dt="2020-07-17T18:14:10.869" v="123" actId="47"/>
        <pc:sldMkLst>
          <pc:docMk/>
          <pc:sldMk cId="24188364" sldId="314"/>
        </pc:sldMkLst>
        <pc:spChg chg="del">
          <ac:chgData name="John Yetter" userId="1636320acefccc58" providerId="LiveId" clId="{94DD0192-FF23-4F4D-BCA6-4D3CADB1A11C}" dt="2020-07-14T18:53:57.479" v="35" actId="478"/>
          <ac:spMkLst>
            <pc:docMk/>
            <pc:sldMk cId="24188364" sldId="314"/>
            <ac:spMk id="6" creationId="{E3D8426E-A662-463F-9E81-288222EE6B9F}"/>
          </ac:spMkLst>
        </pc:spChg>
        <pc:spChg chg="mod">
          <ac:chgData name="John Yetter" userId="1636320acefccc58" providerId="LiveId" clId="{94DD0192-FF23-4F4D-BCA6-4D3CADB1A11C}" dt="2020-07-14T19:02:53.754" v="48" actId="207"/>
          <ac:spMkLst>
            <pc:docMk/>
            <pc:sldMk cId="24188364" sldId="314"/>
            <ac:spMk id="8" creationId="{13878E96-7A4D-40A8-AE17-C74D5CE299E8}"/>
          </ac:spMkLst>
        </pc:spChg>
      </pc:sldChg>
      <pc:sldChg chg="addSp delSp modSp mod modNotesTx">
        <pc:chgData name="John Yetter" userId="1636320acefccc58" providerId="LiveId" clId="{94DD0192-FF23-4F4D-BCA6-4D3CADB1A11C}" dt="2020-07-17T18:18:26.649" v="250"/>
        <pc:sldMkLst>
          <pc:docMk/>
          <pc:sldMk cId="2478601846" sldId="315"/>
        </pc:sldMkLst>
        <pc:spChg chg="add mod">
          <ac:chgData name="John Yetter" userId="1636320acefccc58" providerId="LiveId" clId="{94DD0192-FF23-4F4D-BCA6-4D3CADB1A11C}" dt="2020-07-17T18:13:11.144" v="121" actId="1076"/>
          <ac:spMkLst>
            <pc:docMk/>
            <pc:sldMk cId="2478601846" sldId="315"/>
            <ac:spMk id="6" creationId="{7C3B0123-D60A-4171-B912-5B0551FEFAB5}"/>
          </ac:spMkLst>
        </pc:spChg>
        <pc:spChg chg="add del mod">
          <ac:chgData name="John Yetter" userId="1636320acefccc58" providerId="LiveId" clId="{94DD0192-FF23-4F4D-BCA6-4D3CADB1A11C}" dt="2020-07-17T18:18:23.994" v="248" actId="478"/>
          <ac:spMkLst>
            <pc:docMk/>
            <pc:sldMk cId="2478601846" sldId="315"/>
            <ac:spMk id="7" creationId="{C5CBC291-617B-4962-8EEB-FF3663728E43}"/>
          </ac:spMkLst>
        </pc:spChg>
        <pc:spChg chg="add mod">
          <ac:chgData name="John Yetter" userId="1636320acefccc58" providerId="LiveId" clId="{94DD0192-FF23-4F4D-BCA6-4D3CADB1A11C}" dt="2020-07-17T18:18:26.649" v="250"/>
          <ac:spMkLst>
            <pc:docMk/>
            <pc:sldMk cId="2478601846" sldId="315"/>
            <ac:spMk id="8" creationId="{A85BF27F-AEF1-422B-B63F-53ECFCDBE25C}"/>
          </ac:spMkLst>
        </pc:spChg>
        <pc:spChg chg="del">
          <ac:chgData name="John Yetter" userId="1636320acefccc58" providerId="LiveId" clId="{94DD0192-FF23-4F4D-BCA6-4D3CADB1A11C}" dt="2020-07-14T18:53:36.505" v="28" actId="478"/>
          <ac:spMkLst>
            <pc:docMk/>
            <pc:sldMk cId="2478601846" sldId="315"/>
            <ac:spMk id="15" creationId="{4B02F1A5-1855-403E-8E17-F34AEFF4278E}"/>
          </ac:spMkLst>
        </pc:spChg>
        <pc:spChg chg="del">
          <ac:chgData name="John Yetter" userId="1636320acefccc58" providerId="LiveId" clId="{94DD0192-FF23-4F4D-BCA6-4D3CADB1A11C}" dt="2020-07-17T18:18:26.033" v="249" actId="478"/>
          <ac:spMkLst>
            <pc:docMk/>
            <pc:sldMk cId="2478601846" sldId="315"/>
            <ac:spMk id="16" creationId="{336E4FAC-5F71-4E0E-B2CC-96A0A906CF24}"/>
          </ac:spMkLst>
        </pc:spChg>
        <pc:spChg chg="mod">
          <ac:chgData name="John Yetter" userId="1636320acefccc58" providerId="LiveId" clId="{94DD0192-FF23-4F4D-BCA6-4D3CADB1A11C}" dt="2020-07-17T18:13:05.697" v="119" actId="1076"/>
          <ac:spMkLst>
            <pc:docMk/>
            <pc:sldMk cId="2478601846" sldId="315"/>
            <ac:spMk id="25" creationId="{4AA6C6CE-5C08-40F0-82D1-249189185B1F}"/>
          </ac:spMkLst>
        </pc:spChg>
        <pc:picChg chg="mod">
          <ac:chgData name="John Yetter" userId="1636320acefccc58" providerId="LiveId" clId="{94DD0192-FF23-4F4D-BCA6-4D3CADB1A11C}" dt="2020-07-17T18:13:02.760" v="118" actId="1076"/>
          <ac:picMkLst>
            <pc:docMk/>
            <pc:sldMk cId="2478601846" sldId="315"/>
            <ac:picMk id="4" creationId="{98F851F4-F89E-4CD7-A419-52DA5DE4D4EE}"/>
          </ac:picMkLst>
        </pc:picChg>
        <pc:picChg chg="add mod">
          <ac:chgData name="John Yetter" userId="1636320acefccc58" providerId="LiveId" clId="{94DD0192-FF23-4F4D-BCA6-4D3CADB1A11C}" dt="2020-07-17T18:13:08.041" v="120" actId="1076"/>
          <ac:picMkLst>
            <pc:docMk/>
            <pc:sldMk cId="2478601846" sldId="315"/>
            <ac:picMk id="5" creationId="{1965B5C1-0EC0-481C-B37C-E96F9EF943F5}"/>
          </ac:picMkLst>
        </pc:picChg>
      </pc:sldChg>
      <pc:sldChg chg="delSp modSp del mod">
        <pc:chgData name="John Yetter" userId="1636320acefccc58" providerId="LiveId" clId="{94DD0192-FF23-4F4D-BCA6-4D3CADB1A11C}" dt="2020-07-17T18:11:39.791" v="109" actId="47"/>
        <pc:sldMkLst>
          <pc:docMk/>
          <pc:sldMk cId="2848955259" sldId="316"/>
        </pc:sldMkLst>
        <pc:spChg chg="del">
          <ac:chgData name="John Yetter" userId="1636320acefccc58" providerId="LiveId" clId="{94DD0192-FF23-4F4D-BCA6-4D3CADB1A11C}" dt="2020-07-14T18:53:31.665" v="26" actId="478"/>
          <ac:spMkLst>
            <pc:docMk/>
            <pc:sldMk cId="2848955259" sldId="316"/>
            <ac:spMk id="15" creationId="{330339E0-8826-43E0-ACA3-C7BDD15F7FA7}"/>
          </ac:spMkLst>
        </pc:spChg>
        <pc:spChg chg="mod">
          <ac:chgData name="John Yetter" userId="1636320acefccc58" providerId="LiveId" clId="{94DD0192-FF23-4F4D-BCA6-4D3CADB1A11C}" dt="2020-07-14T19:04:07.553" v="61" actId="207"/>
          <ac:spMkLst>
            <pc:docMk/>
            <pc:sldMk cId="2848955259" sldId="316"/>
            <ac:spMk id="25" creationId="{4AA6C6CE-5C08-40F0-82D1-249189185B1F}"/>
          </ac:spMkLst>
        </pc:spChg>
        <pc:picChg chg="mod">
          <ac:chgData name="John Yetter" userId="1636320acefccc58" providerId="LiveId" clId="{94DD0192-FF23-4F4D-BCA6-4D3CADB1A11C}" dt="2020-07-17T18:11:21.832" v="106" actId="1076"/>
          <ac:picMkLst>
            <pc:docMk/>
            <pc:sldMk cId="2848955259" sldId="316"/>
            <ac:picMk id="4" creationId="{34B5631C-C360-4041-B787-95E8600494C3}"/>
          </ac:picMkLst>
        </pc:picChg>
      </pc:sldChg>
      <pc:sldChg chg="delSp del mod">
        <pc:chgData name="John Yetter" userId="1636320acefccc58" providerId="LiveId" clId="{94DD0192-FF23-4F4D-BCA6-4D3CADB1A11C}" dt="2020-07-17T18:18:54.907" v="286" actId="47"/>
        <pc:sldMkLst>
          <pc:docMk/>
          <pc:sldMk cId="2269524221" sldId="317"/>
        </pc:sldMkLst>
        <pc:spChg chg="del">
          <ac:chgData name="John Yetter" userId="1636320acefccc58" providerId="LiveId" clId="{94DD0192-FF23-4F4D-BCA6-4D3CADB1A11C}" dt="2020-07-14T18:53:25.363" v="24" actId="478"/>
          <ac:spMkLst>
            <pc:docMk/>
            <pc:sldMk cId="2269524221" sldId="317"/>
            <ac:spMk id="15" creationId="{440D81A8-C16D-4EF2-9A1E-4CCF3B6CA7A0}"/>
          </ac:spMkLst>
        </pc:spChg>
      </pc:sldChg>
      <pc:sldChg chg="delSp modSp mod">
        <pc:chgData name="John Yetter" userId="1636320acefccc58" providerId="LiveId" clId="{94DD0192-FF23-4F4D-BCA6-4D3CADB1A11C}" dt="2020-07-17T18:30:08.328" v="475" actId="207"/>
        <pc:sldMkLst>
          <pc:docMk/>
          <pc:sldMk cId="1558761229" sldId="319"/>
        </pc:sldMkLst>
        <pc:spChg chg="del">
          <ac:chgData name="John Yetter" userId="1636320acefccc58" providerId="LiveId" clId="{94DD0192-FF23-4F4D-BCA6-4D3CADB1A11C}" dt="2020-07-14T18:53:06.116" v="18" actId="478"/>
          <ac:spMkLst>
            <pc:docMk/>
            <pc:sldMk cId="1558761229" sldId="319"/>
            <ac:spMk id="13" creationId="{BF1FF2EA-C4C1-4446-83F3-4E09D38C2E86}"/>
          </ac:spMkLst>
        </pc:spChg>
        <pc:spChg chg="mod">
          <ac:chgData name="John Yetter" userId="1636320acefccc58" providerId="LiveId" clId="{94DD0192-FF23-4F4D-BCA6-4D3CADB1A11C}" dt="2020-07-17T18:30:08.328" v="475" actId="207"/>
          <ac:spMkLst>
            <pc:docMk/>
            <pc:sldMk cId="1558761229" sldId="319"/>
            <ac:spMk id="14" creationId="{2C512898-B7A9-461A-9655-0FD4B4DABA00}"/>
          </ac:spMkLst>
        </pc:spChg>
      </pc:sldChg>
      <pc:sldChg chg="delSp del mod">
        <pc:chgData name="John Yetter" userId="1636320acefccc58" providerId="LiveId" clId="{94DD0192-FF23-4F4D-BCA6-4D3CADB1A11C}" dt="2020-07-17T18:21:30.704" v="420" actId="47"/>
        <pc:sldMkLst>
          <pc:docMk/>
          <pc:sldMk cId="2472592079" sldId="320"/>
        </pc:sldMkLst>
        <pc:spChg chg="del">
          <ac:chgData name="John Yetter" userId="1636320acefccc58" providerId="LiveId" clId="{94DD0192-FF23-4F4D-BCA6-4D3CADB1A11C}" dt="2020-07-14T18:52:48.800" v="13" actId="478"/>
          <ac:spMkLst>
            <pc:docMk/>
            <pc:sldMk cId="2472592079" sldId="320"/>
            <ac:spMk id="15" creationId="{58797044-5B8D-4039-A9C4-B566B2E14C02}"/>
          </ac:spMkLst>
        </pc:spChg>
      </pc:sldChg>
      <pc:sldChg chg="addSp delSp modSp mod">
        <pc:chgData name="John Yetter" userId="1636320acefccc58" providerId="LiveId" clId="{94DD0192-FF23-4F4D-BCA6-4D3CADB1A11C}" dt="2020-07-17T18:36:10.111" v="535" actId="1076"/>
        <pc:sldMkLst>
          <pc:docMk/>
          <pc:sldMk cId="2109503454" sldId="321"/>
        </pc:sldMkLst>
        <pc:spChg chg="add mod">
          <ac:chgData name="John Yetter" userId="1636320acefccc58" providerId="LiveId" clId="{94DD0192-FF23-4F4D-BCA6-4D3CADB1A11C}" dt="2020-07-17T18:21:06.007" v="410" actId="20577"/>
          <ac:spMkLst>
            <pc:docMk/>
            <pc:sldMk cId="2109503454" sldId="321"/>
            <ac:spMk id="4" creationId="{C3225EE9-4684-48CC-AE1D-171B18948181}"/>
          </ac:spMkLst>
        </pc:spChg>
        <pc:spChg chg="del">
          <ac:chgData name="John Yetter" userId="1636320acefccc58" providerId="LiveId" clId="{94DD0192-FF23-4F4D-BCA6-4D3CADB1A11C}" dt="2020-07-14T18:52:54.746" v="15" actId="478"/>
          <ac:spMkLst>
            <pc:docMk/>
            <pc:sldMk cId="2109503454" sldId="321"/>
            <ac:spMk id="14" creationId="{19EC9DEF-1651-43D5-9670-5F86CB1C4EAB}"/>
          </ac:spMkLst>
        </pc:spChg>
        <pc:spChg chg="del">
          <ac:chgData name="John Yetter" userId="1636320acefccc58" providerId="LiveId" clId="{94DD0192-FF23-4F4D-BCA6-4D3CADB1A11C}" dt="2020-07-17T18:21:08.731" v="411" actId="478"/>
          <ac:spMkLst>
            <pc:docMk/>
            <pc:sldMk cId="2109503454" sldId="321"/>
            <ac:spMk id="16" creationId="{2EF83E63-F2B8-48CE-90F1-2FB4BE0D3291}"/>
          </ac:spMkLst>
        </pc:spChg>
        <pc:spChg chg="mod">
          <ac:chgData name="John Yetter" userId="1636320acefccc58" providerId="LiveId" clId="{94DD0192-FF23-4F4D-BCA6-4D3CADB1A11C}" dt="2020-07-17T18:36:10.111" v="535" actId="1076"/>
          <ac:spMkLst>
            <pc:docMk/>
            <pc:sldMk cId="2109503454" sldId="321"/>
            <ac:spMk id="25" creationId="{4AA6C6CE-5C08-40F0-82D1-249189185B1F}"/>
          </ac:spMkLst>
        </pc:spChg>
        <pc:picChg chg="add mod">
          <ac:chgData name="John Yetter" userId="1636320acefccc58" providerId="LiveId" clId="{94DD0192-FF23-4F4D-BCA6-4D3CADB1A11C}" dt="2020-07-17T18:35:55.687" v="531" actId="1076"/>
          <ac:picMkLst>
            <pc:docMk/>
            <pc:sldMk cId="2109503454" sldId="321"/>
            <ac:picMk id="5" creationId="{202F611A-1BFA-4D49-BA11-2CD7B2A7B9EC}"/>
          </ac:picMkLst>
        </pc:picChg>
        <pc:picChg chg="add mod">
          <ac:chgData name="John Yetter" userId="1636320acefccc58" providerId="LiveId" clId="{94DD0192-FF23-4F4D-BCA6-4D3CADB1A11C}" dt="2020-07-17T18:36:02.415" v="533" actId="1076"/>
          <ac:picMkLst>
            <pc:docMk/>
            <pc:sldMk cId="2109503454" sldId="321"/>
            <ac:picMk id="6" creationId="{B5139EB2-5936-45F0-989A-A9182FC83689}"/>
          </ac:picMkLst>
        </pc:picChg>
        <pc:picChg chg="add mod">
          <ac:chgData name="John Yetter" userId="1636320acefccc58" providerId="LiveId" clId="{94DD0192-FF23-4F4D-BCA6-4D3CADB1A11C}" dt="2020-07-17T18:35:59.735" v="532" actId="1076"/>
          <ac:picMkLst>
            <pc:docMk/>
            <pc:sldMk cId="2109503454" sldId="321"/>
            <ac:picMk id="7" creationId="{F3A07D6E-EB07-44A5-B235-F2F0F9B7FDBE}"/>
          </ac:picMkLst>
        </pc:picChg>
        <pc:picChg chg="add mod">
          <ac:chgData name="John Yetter" userId="1636320acefccc58" providerId="LiveId" clId="{94DD0192-FF23-4F4D-BCA6-4D3CADB1A11C}" dt="2020-07-17T18:36:04.639" v="534" actId="1076"/>
          <ac:picMkLst>
            <pc:docMk/>
            <pc:sldMk cId="2109503454" sldId="321"/>
            <ac:picMk id="8" creationId="{660E26BA-2ACF-4148-85E4-414BA925337D}"/>
          </ac:picMkLst>
        </pc:picChg>
      </pc:sldChg>
      <pc:sldChg chg="addSp delSp modSp mod">
        <pc:chgData name="John Yetter" userId="1636320acefccc58" providerId="LiveId" clId="{94DD0192-FF23-4F4D-BCA6-4D3CADB1A11C}" dt="2020-07-17T18:32:47.410" v="504"/>
        <pc:sldMkLst>
          <pc:docMk/>
          <pc:sldMk cId="2415527415" sldId="326"/>
        </pc:sldMkLst>
        <pc:spChg chg="add mod">
          <ac:chgData name="John Yetter" userId="1636320acefccc58" providerId="LiveId" clId="{94DD0192-FF23-4F4D-BCA6-4D3CADB1A11C}" dt="2020-07-17T18:17:43.808" v="209" actId="14100"/>
          <ac:spMkLst>
            <pc:docMk/>
            <pc:sldMk cId="2415527415" sldId="326"/>
            <ac:spMk id="4" creationId="{DDCEE47F-9F51-4976-B424-AD87CFAAEEAA}"/>
          </ac:spMkLst>
        </pc:spChg>
        <pc:spChg chg="mod">
          <ac:chgData name="John Yetter" userId="1636320acefccc58" providerId="LiveId" clId="{94DD0192-FF23-4F4D-BCA6-4D3CADB1A11C}" dt="2020-07-17T18:32:44.095" v="503" actId="1076"/>
          <ac:spMkLst>
            <pc:docMk/>
            <pc:sldMk cId="2415527415" sldId="326"/>
            <ac:spMk id="13" creationId="{5893715C-62AA-4FD6-A972-08BBEE1D1773}"/>
          </ac:spMkLst>
        </pc:spChg>
        <pc:spChg chg="del">
          <ac:chgData name="John Yetter" userId="1636320acefccc58" providerId="LiveId" clId="{94DD0192-FF23-4F4D-BCA6-4D3CADB1A11C}" dt="2020-07-14T18:53:40.332" v="29" actId="478"/>
          <ac:spMkLst>
            <pc:docMk/>
            <pc:sldMk cId="2415527415" sldId="326"/>
            <ac:spMk id="15" creationId="{8345949D-C7BF-4622-8D0C-0048C8222C0F}"/>
          </ac:spMkLst>
        </pc:spChg>
        <pc:spChg chg="del">
          <ac:chgData name="John Yetter" userId="1636320acefccc58" providerId="LiveId" clId="{94DD0192-FF23-4F4D-BCA6-4D3CADB1A11C}" dt="2020-07-17T18:17:39.991" v="208" actId="478"/>
          <ac:spMkLst>
            <pc:docMk/>
            <pc:sldMk cId="2415527415" sldId="326"/>
            <ac:spMk id="16" creationId="{27A4B346-1748-4F07-AE30-82693673A552}"/>
          </ac:spMkLst>
        </pc:spChg>
        <pc:picChg chg="add mod">
          <ac:chgData name="John Yetter" userId="1636320acefccc58" providerId="LiveId" clId="{94DD0192-FF23-4F4D-BCA6-4D3CADB1A11C}" dt="2020-07-17T18:32:47.410" v="504"/>
          <ac:picMkLst>
            <pc:docMk/>
            <pc:sldMk cId="2415527415" sldId="326"/>
            <ac:picMk id="5" creationId="{9F5ADA79-9775-4976-8D9E-6BD041D22DEA}"/>
          </ac:picMkLst>
        </pc:picChg>
      </pc:sldChg>
      <pc:sldChg chg="addSp delSp modSp mod">
        <pc:chgData name="John Yetter" userId="1636320acefccc58" providerId="LiveId" clId="{94DD0192-FF23-4F4D-BCA6-4D3CADB1A11C}" dt="2020-07-17T18:20:01.713" v="355" actId="20577"/>
        <pc:sldMkLst>
          <pc:docMk/>
          <pc:sldMk cId="3640333834" sldId="332"/>
        </pc:sldMkLst>
        <pc:spChg chg="add mod">
          <ac:chgData name="John Yetter" userId="1636320acefccc58" providerId="LiveId" clId="{94DD0192-FF23-4F4D-BCA6-4D3CADB1A11C}" dt="2020-07-17T18:20:01.713" v="355" actId="20577"/>
          <ac:spMkLst>
            <pc:docMk/>
            <pc:sldMk cId="3640333834" sldId="332"/>
            <ac:spMk id="4" creationId="{AD4D3E37-CBE3-4A36-A20B-480F020C2A37}"/>
          </ac:spMkLst>
        </pc:spChg>
        <pc:spChg chg="del mod">
          <ac:chgData name="John Yetter" userId="1636320acefccc58" providerId="LiveId" clId="{94DD0192-FF23-4F4D-BCA6-4D3CADB1A11C}" dt="2020-07-17T18:19:37.080" v="339" actId="478"/>
          <ac:spMkLst>
            <pc:docMk/>
            <pc:sldMk cId="3640333834" sldId="332"/>
            <ac:spMk id="5" creationId="{EEB56F32-89CD-4073-82E3-EE7F12CD7558}"/>
          </ac:spMkLst>
        </pc:spChg>
        <pc:spChg chg="del">
          <ac:chgData name="John Yetter" userId="1636320acefccc58" providerId="LiveId" clId="{94DD0192-FF23-4F4D-BCA6-4D3CADB1A11C}" dt="2020-07-14T18:53:16.665" v="21" actId="478"/>
          <ac:spMkLst>
            <pc:docMk/>
            <pc:sldMk cId="3640333834" sldId="332"/>
            <ac:spMk id="15" creationId="{440D81A8-C16D-4EF2-9A1E-4CCF3B6CA7A0}"/>
          </ac:spMkLst>
        </pc:spChg>
      </pc:sldChg>
      <pc:sldChg chg="addSp delSp modSp mod">
        <pc:chgData name="John Yetter" userId="1636320acefccc58" providerId="LiveId" clId="{94DD0192-FF23-4F4D-BCA6-4D3CADB1A11C}" dt="2020-07-17T18:19:33.456" v="338" actId="14100"/>
        <pc:sldMkLst>
          <pc:docMk/>
          <pc:sldMk cId="1137439462" sldId="333"/>
        </pc:sldMkLst>
        <pc:spChg chg="del mod">
          <ac:chgData name="John Yetter" userId="1636320acefccc58" providerId="LiveId" clId="{94DD0192-FF23-4F4D-BCA6-4D3CADB1A11C}" dt="2020-07-17T18:19:17.769" v="314" actId="478"/>
          <ac:spMkLst>
            <pc:docMk/>
            <pc:sldMk cId="1137439462" sldId="333"/>
            <ac:spMk id="4" creationId="{2D2A59DC-3E5D-4F53-8BB0-0EB3402B0AB9}"/>
          </ac:spMkLst>
        </pc:spChg>
        <pc:spChg chg="add mod">
          <ac:chgData name="John Yetter" userId="1636320acefccc58" providerId="LiveId" clId="{94DD0192-FF23-4F4D-BCA6-4D3CADB1A11C}" dt="2020-07-17T18:19:33.456" v="338" actId="14100"/>
          <ac:spMkLst>
            <pc:docMk/>
            <pc:sldMk cId="1137439462" sldId="333"/>
            <ac:spMk id="5" creationId="{C9247E3C-274F-4D20-9A83-3C6F60ADD67A}"/>
          </ac:spMkLst>
        </pc:spChg>
        <pc:spChg chg="del">
          <ac:chgData name="John Yetter" userId="1636320acefccc58" providerId="LiveId" clId="{94DD0192-FF23-4F4D-BCA6-4D3CADB1A11C}" dt="2020-07-14T18:53:19.795" v="22" actId="478"/>
          <ac:spMkLst>
            <pc:docMk/>
            <pc:sldMk cId="1137439462" sldId="333"/>
            <ac:spMk id="15" creationId="{440D81A8-C16D-4EF2-9A1E-4CCF3B6CA7A0}"/>
          </ac:spMkLst>
        </pc:spChg>
      </pc:sldChg>
      <pc:sldChg chg="addSp delSp modSp mod">
        <pc:chgData name="John Yetter" userId="1636320acefccc58" providerId="LiveId" clId="{94DD0192-FF23-4F4D-BCA6-4D3CADB1A11C}" dt="2020-07-17T18:20:23.584" v="365" actId="20577"/>
        <pc:sldMkLst>
          <pc:docMk/>
          <pc:sldMk cId="554037443" sldId="334"/>
        </pc:sldMkLst>
        <pc:spChg chg="add mod">
          <ac:chgData name="John Yetter" userId="1636320acefccc58" providerId="LiveId" clId="{94DD0192-FF23-4F4D-BCA6-4D3CADB1A11C}" dt="2020-07-17T18:20:23.584" v="365" actId="20577"/>
          <ac:spMkLst>
            <pc:docMk/>
            <pc:sldMk cId="554037443" sldId="334"/>
            <ac:spMk id="4" creationId="{C869BD57-06B8-461B-A9DA-1B0ACD13D90C}"/>
          </ac:spMkLst>
        </pc:spChg>
        <pc:spChg chg="del mod">
          <ac:chgData name="John Yetter" userId="1636320acefccc58" providerId="LiveId" clId="{94DD0192-FF23-4F4D-BCA6-4D3CADB1A11C}" dt="2020-07-17T18:19:43.239" v="341" actId="478"/>
          <ac:spMkLst>
            <pc:docMk/>
            <pc:sldMk cId="554037443" sldId="334"/>
            <ac:spMk id="7" creationId="{F9FA7389-4464-49C0-8D89-79376E112B7D}"/>
          </ac:spMkLst>
        </pc:spChg>
        <pc:spChg chg="del">
          <ac:chgData name="John Yetter" userId="1636320acefccc58" providerId="LiveId" clId="{94DD0192-FF23-4F4D-BCA6-4D3CADB1A11C}" dt="2020-07-14T18:53:09.345" v="19" actId="478"/>
          <ac:spMkLst>
            <pc:docMk/>
            <pc:sldMk cId="554037443" sldId="334"/>
            <ac:spMk id="15" creationId="{440D81A8-C16D-4EF2-9A1E-4CCF3B6CA7A0}"/>
          </ac:spMkLst>
        </pc:spChg>
      </pc:sldChg>
      <pc:sldChg chg="addSp delSp modSp mod">
        <pc:chgData name="John Yetter" userId="1636320acefccc58" providerId="LiveId" clId="{94DD0192-FF23-4F4D-BCA6-4D3CADB1A11C}" dt="2020-07-17T18:20:13.682" v="360" actId="20577"/>
        <pc:sldMkLst>
          <pc:docMk/>
          <pc:sldMk cId="3329697446" sldId="335"/>
        </pc:sldMkLst>
        <pc:spChg chg="add mod">
          <ac:chgData name="John Yetter" userId="1636320acefccc58" providerId="LiveId" clId="{94DD0192-FF23-4F4D-BCA6-4D3CADB1A11C}" dt="2020-07-17T18:20:13.682" v="360" actId="20577"/>
          <ac:spMkLst>
            <pc:docMk/>
            <pc:sldMk cId="3329697446" sldId="335"/>
            <ac:spMk id="4" creationId="{A6D1D844-E837-4E8D-8E72-AC60D5F28A0B}"/>
          </ac:spMkLst>
        </pc:spChg>
        <pc:spChg chg="del mod">
          <ac:chgData name="John Yetter" userId="1636320acefccc58" providerId="LiveId" clId="{94DD0192-FF23-4F4D-BCA6-4D3CADB1A11C}" dt="2020-07-17T18:19:40.730" v="340" actId="478"/>
          <ac:spMkLst>
            <pc:docMk/>
            <pc:sldMk cId="3329697446" sldId="335"/>
            <ac:spMk id="6" creationId="{405EF8D7-E15C-4E32-B8D3-D8765B6C66C4}"/>
          </ac:spMkLst>
        </pc:spChg>
        <pc:spChg chg="del">
          <ac:chgData name="John Yetter" userId="1636320acefccc58" providerId="LiveId" clId="{94DD0192-FF23-4F4D-BCA6-4D3CADB1A11C}" dt="2020-07-14T18:53:12.812" v="20" actId="478"/>
          <ac:spMkLst>
            <pc:docMk/>
            <pc:sldMk cId="3329697446" sldId="335"/>
            <ac:spMk id="15" creationId="{440D81A8-C16D-4EF2-9A1E-4CCF3B6CA7A0}"/>
          </ac:spMkLst>
        </pc:spChg>
      </pc:sldChg>
      <pc:sldChg chg="delSp del mod">
        <pc:chgData name="John Yetter" userId="1636320acefccc58" providerId="LiveId" clId="{94DD0192-FF23-4F4D-BCA6-4D3CADB1A11C}" dt="2020-07-17T18:20:49.057" v="385" actId="47"/>
        <pc:sldMkLst>
          <pc:docMk/>
          <pc:sldMk cId="192610984" sldId="336"/>
        </pc:sldMkLst>
        <pc:spChg chg="del">
          <ac:chgData name="John Yetter" userId="1636320acefccc58" providerId="LiveId" clId="{94DD0192-FF23-4F4D-BCA6-4D3CADB1A11C}" dt="2020-07-14T18:53:02.748" v="17" actId="478"/>
          <ac:spMkLst>
            <pc:docMk/>
            <pc:sldMk cId="192610984" sldId="336"/>
            <ac:spMk id="13" creationId="{BF1FF2EA-C4C1-4446-83F3-4E09D38C2E86}"/>
          </ac:spMkLst>
        </pc:spChg>
      </pc:sldChg>
      <pc:sldChg chg="delSp modSp mod">
        <pc:chgData name="John Yetter" userId="1636320acefccc58" providerId="LiveId" clId="{94DD0192-FF23-4F4D-BCA6-4D3CADB1A11C}" dt="2020-07-17T18:29:13.232" v="467" actId="207"/>
        <pc:sldMkLst>
          <pc:docMk/>
          <pc:sldMk cId="2332535686" sldId="337"/>
        </pc:sldMkLst>
        <pc:spChg chg="del">
          <ac:chgData name="John Yetter" userId="1636320acefccc58" providerId="LiveId" clId="{94DD0192-FF23-4F4D-BCA6-4D3CADB1A11C}" dt="2020-07-14T18:53:54.080" v="34" actId="478"/>
          <ac:spMkLst>
            <pc:docMk/>
            <pc:sldMk cId="2332535686" sldId="337"/>
            <ac:spMk id="6" creationId="{4DDA85F6-5FA2-4BAA-B197-35BBA5113D65}"/>
          </ac:spMkLst>
        </pc:spChg>
        <pc:spChg chg="mod">
          <ac:chgData name="John Yetter" userId="1636320acefccc58" providerId="LiveId" clId="{94DD0192-FF23-4F4D-BCA6-4D3CADB1A11C}" dt="2020-07-17T18:29:13.232" v="467" actId="207"/>
          <ac:spMkLst>
            <pc:docMk/>
            <pc:sldMk cId="2332535686" sldId="337"/>
            <ac:spMk id="13" creationId="{4F82DD36-2BB3-43EA-9562-C1FD51C65D23}"/>
          </ac:spMkLst>
        </pc:spChg>
        <pc:spChg chg="mod">
          <ac:chgData name="John Yetter" userId="1636320acefccc58" providerId="LiveId" clId="{94DD0192-FF23-4F4D-BCA6-4D3CADB1A11C}" dt="2020-07-17T18:16:05.648" v="153" actId="1076"/>
          <ac:spMkLst>
            <pc:docMk/>
            <pc:sldMk cId="2332535686" sldId="337"/>
            <ac:spMk id="25" creationId="{EAE53283-266F-4A6B-94BD-C3C9A419618E}"/>
          </ac:spMkLst>
        </pc:spChg>
        <pc:picChg chg="mod">
          <ac:chgData name="John Yetter" userId="1636320acefccc58" providerId="LiveId" clId="{94DD0192-FF23-4F4D-BCA6-4D3CADB1A11C}" dt="2020-07-17T18:14:30.673" v="127" actId="1076"/>
          <ac:picMkLst>
            <pc:docMk/>
            <pc:sldMk cId="2332535686" sldId="337"/>
            <ac:picMk id="3" creationId="{D9147A3B-C6E2-4E72-8BAC-EA71FDFF212C}"/>
          </ac:picMkLst>
        </pc:picChg>
      </pc:sldChg>
      <pc:sldChg chg="delSp modSp del mod setBg">
        <pc:chgData name="John Yetter" userId="1636320acefccc58" providerId="LiveId" clId="{94DD0192-FF23-4F4D-BCA6-4D3CADB1A11C}" dt="2020-07-17T18:14:10.869" v="123" actId="47"/>
        <pc:sldMkLst>
          <pc:docMk/>
          <pc:sldMk cId="2453722399" sldId="338"/>
        </pc:sldMkLst>
        <pc:spChg chg="del">
          <ac:chgData name="John Yetter" userId="1636320acefccc58" providerId="LiveId" clId="{94DD0192-FF23-4F4D-BCA6-4D3CADB1A11C}" dt="2020-07-14T18:54:00.776" v="36" actId="478"/>
          <ac:spMkLst>
            <pc:docMk/>
            <pc:sldMk cId="2453722399" sldId="338"/>
            <ac:spMk id="6" creationId="{2BCCA3B0-5137-4ECA-B7F6-09ABC6FD0A38}"/>
          </ac:spMkLst>
        </pc:spChg>
        <pc:spChg chg="mod">
          <ac:chgData name="John Yetter" userId="1636320acefccc58" providerId="LiveId" clId="{94DD0192-FF23-4F4D-BCA6-4D3CADB1A11C}" dt="2020-07-14T19:02:49.605" v="47" actId="207"/>
          <ac:spMkLst>
            <pc:docMk/>
            <pc:sldMk cId="2453722399" sldId="338"/>
            <ac:spMk id="26" creationId="{6C680199-1789-4E4E-A3E1-3A0A79D3FB1B}"/>
          </ac:spMkLst>
        </pc:spChg>
      </pc:sldChg>
      <pc:sldChg chg="delSp del mod">
        <pc:chgData name="John Yetter" userId="1636320acefccc58" providerId="LiveId" clId="{94DD0192-FF23-4F4D-BCA6-4D3CADB1A11C}" dt="2020-07-17T17:17:55.989" v="92" actId="47"/>
        <pc:sldMkLst>
          <pc:docMk/>
          <pc:sldMk cId="1627233964" sldId="339"/>
        </pc:sldMkLst>
        <pc:spChg chg="del">
          <ac:chgData name="John Yetter" userId="1636320acefccc58" providerId="LiveId" clId="{94DD0192-FF23-4F4D-BCA6-4D3CADB1A11C}" dt="2020-07-14T18:52:45.028" v="12" actId="478"/>
          <ac:spMkLst>
            <pc:docMk/>
            <pc:sldMk cId="1627233964" sldId="339"/>
            <ac:spMk id="6" creationId="{7CAB265C-7881-4A89-B006-31F77997BC90}"/>
          </ac:spMkLst>
        </pc:spChg>
      </pc:sldChg>
      <pc:sldChg chg="delSp modSp del mod">
        <pc:chgData name="John Yetter" userId="1636320acefccc58" providerId="LiveId" clId="{94DD0192-FF23-4F4D-BCA6-4D3CADB1A11C}" dt="2020-07-17T17:17:58.029" v="93" actId="47"/>
        <pc:sldMkLst>
          <pc:docMk/>
          <pc:sldMk cId="4101810391" sldId="340"/>
        </pc:sldMkLst>
        <pc:spChg chg="del">
          <ac:chgData name="John Yetter" userId="1636320acefccc58" providerId="LiveId" clId="{94DD0192-FF23-4F4D-BCA6-4D3CADB1A11C}" dt="2020-07-14T18:52:41.943" v="11" actId="478"/>
          <ac:spMkLst>
            <pc:docMk/>
            <pc:sldMk cId="4101810391" sldId="340"/>
            <ac:spMk id="7" creationId="{D8EB9C8D-8647-487B-8EEB-9CFB25D109EF}"/>
          </ac:spMkLst>
        </pc:spChg>
        <pc:spChg chg="mod">
          <ac:chgData name="John Yetter" userId="1636320acefccc58" providerId="LiveId" clId="{94DD0192-FF23-4F4D-BCA6-4D3CADB1A11C}" dt="2020-07-14T19:06:04.444" v="77" actId="12788"/>
          <ac:spMkLst>
            <pc:docMk/>
            <pc:sldMk cId="4101810391" sldId="340"/>
            <ac:spMk id="28" creationId="{816C2118-EFC4-468E-A853-EE2D42791645}"/>
          </ac:spMkLst>
        </pc:spChg>
      </pc:sldChg>
      <pc:sldChg chg="delSp del mod">
        <pc:chgData name="John Yetter" userId="1636320acefccc58" providerId="LiveId" clId="{94DD0192-FF23-4F4D-BCA6-4D3CADB1A11C}" dt="2020-07-17T18:09:35.643" v="97" actId="47"/>
        <pc:sldMkLst>
          <pc:docMk/>
          <pc:sldMk cId="2945034033" sldId="341"/>
        </pc:sldMkLst>
        <pc:spChg chg="del">
          <ac:chgData name="John Yetter" userId="1636320acefccc58" providerId="LiveId" clId="{94DD0192-FF23-4F4D-BCA6-4D3CADB1A11C}" dt="2020-07-14T18:52:38.620" v="10" actId="478"/>
          <ac:spMkLst>
            <pc:docMk/>
            <pc:sldMk cId="2945034033" sldId="341"/>
            <ac:spMk id="8" creationId="{168CE01E-6FCD-4A88-8D6B-ED712B850802}"/>
          </ac:spMkLst>
        </pc:spChg>
      </pc:sldChg>
      <pc:sldChg chg="delSp modSp del mod">
        <pc:chgData name="John Yetter" userId="1636320acefccc58" providerId="LiveId" clId="{94DD0192-FF23-4F4D-BCA6-4D3CADB1A11C}" dt="2020-07-17T17:18:13.822" v="94" actId="47"/>
        <pc:sldMkLst>
          <pc:docMk/>
          <pc:sldMk cId="2517709143" sldId="342"/>
        </pc:sldMkLst>
        <pc:spChg chg="del">
          <ac:chgData name="John Yetter" userId="1636320acefccc58" providerId="LiveId" clId="{94DD0192-FF23-4F4D-BCA6-4D3CADB1A11C}" dt="2020-07-14T18:52:35.346" v="9" actId="478"/>
          <ac:spMkLst>
            <pc:docMk/>
            <pc:sldMk cId="2517709143" sldId="342"/>
            <ac:spMk id="8" creationId="{06DF28F0-4824-4434-838D-BA264ECCBDD3}"/>
          </ac:spMkLst>
        </pc:spChg>
        <pc:spChg chg="mod">
          <ac:chgData name="John Yetter" userId="1636320acefccc58" providerId="LiveId" clId="{94DD0192-FF23-4F4D-BCA6-4D3CADB1A11C}" dt="2020-07-14T19:05:52.566" v="75" actId="12788"/>
          <ac:spMkLst>
            <pc:docMk/>
            <pc:sldMk cId="2517709143" sldId="342"/>
            <ac:spMk id="13" creationId="{66BFA052-7A6A-4E61-81BB-EC4318CF3153}"/>
          </ac:spMkLst>
        </pc:spChg>
      </pc:sldChg>
      <pc:sldChg chg="delSp del mod">
        <pc:chgData name="John Yetter" userId="1636320acefccc58" providerId="LiveId" clId="{94DD0192-FF23-4F4D-BCA6-4D3CADB1A11C}" dt="2020-07-17T17:18:17.447" v="95" actId="47"/>
        <pc:sldMkLst>
          <pc:docMk/>
          <pc:sldMk cId="2291045270" sldId="343"/>
        </pc:sldMkLst>
        <pc:spChg chg="del">
          <ac:chgData name="John Yetter" userId="1636320acefccc58" providerId="LiveId" clId="{94DD0192-FF23-4F4D-BCA6-4D3CADB1A11C}" dt="2020-07-14T18:52:32.212" v="8" actId="478"/>
          <ac:spMkLst>
            <pc:docMk/>
            <pc:sldMk cId="2291045270" sldId="343"/>
            <ac:spMk id="8" creationId="{8F63D65A-B627-4859-82E4-21CA5721C3A5}"/>
          </ac:spMkLst>
        </pc:spChg>
      </pc:sldChg>
      <pc:sldChg chg="addSp delSp modSp del mod">
        <pc:chgData name="John Yetter" userId="1636320acefccc58" providerId="LiveId" clId="{94DD0192-FF23-4F4D-BCA6-4D3CADB1A11C}" dt="2020-07-17T17:18:22.742" v="96" actId="47"/>
        <pc:sldMkLst>
          <pc:docMk/>
          <pc:sldMk cId="215416546" sldId="344"/>
        </pc:sldMkLst>
        <pc:spChg chg="del mod">
          <ac:chgData name="John Yetter" userId="1636320acefccc58" providerId="LiveId" clId="{94DD0192-FF23-4F4D-BCA6-4D3CADB1A11C}" dt="2020-07-14T18:52:29.129" v="7" actId="478"/>
          <ac:spMkLst>
            <pc:docMk/>
            <pc:sldMk cId="215416546" sldId="344"/>
            <ac:spMk id="8" creationId="{C8D86A24-7527-4B3D-90E2-6DE14834CC3E}"/>
          </ac:spMkLst>
        </pc:spChg>
        <pc:spChg chg="mod">
          <ac:chgData name="John Yetter" userId="1636320acefccc58" providerId="LiveId" clId="{94DD0192-FF23-4F4D-BCA6-4D3CADB1A11C}" dt="2020-07-14T19:07:06.400" v="89" actId="1076"/>
          <ac:spMkLst>
            <pc:docMk/>
            <pc:sldMk cId="215416546" sldId="344"/>
            <ac:spMk id="27" creationId="{72ABA3A2-EDBA-4BA6-B64A-C69C653DA728}"/>
          </ac:spMkLst>
        </pc:spChg>
        <pc:picChg chg="add del ord">
          <ac:chgData name="John Yetter" userId="1636320acefccc58" providerId="LiveId" clId="{94DD0192-FF23-4F4D-BCA6-4D3CADB1A11C}" dt="2020-07-14T19:06:40.867" v="81" actId="167"/>
          <ac:picMkLst>
            <pc:docMk/>
            <pc:sldMk cId="215416546" sldId="344"/>
            <ac:picMk id="7" creationId="{5451F33D-E646-429F-8A52-5D8C89942693}"/>
          </ac:picMkLst>
        </pc:picChg>
      </pc:sldChg>
      <pc:sldChg chg="delSp mod">
        <pc:chgData name="John Yetter" userId="1636320acefccc58" providerId="LiveId" clId="{94DD0192-FF23-4F4D-BCA6-4D3CADB1A11C}" dt="2020-07-14T18:52:17.903" v="3" actId="478"/>
        <pc:sldMkLst>
          <pc:docMk/>
          <pc:sldMk cId="2703748978" sldId="345"/>
        </pc:sldMkLst>
        <pc:spChg chg="del">
          <ac:chgData name="John Yetter" userId="1636320acefccc58" providerId="LiveId" clId="{94DD0192-FF23-4F4D-BCA6-4D3CADB1A11C}" dt="2020-07-14T18:52:17.903" v="3" actId="478"/>
          <ac:spMkLst>
            <pc:docMk/>
            <pc:sldMk cId="2703748978" sldId="345"/>
            <ac:spMk id="4" creationId="{1310D082-4920-459B-B8D5-D183D49D79EA}"/>
          </ac:spMkLst>
        </pc:spChg>
      </pc:sldChg>
      <pc:sldChg chg="modSp add">
        <pc:chgData name="John Yetter" userId="1636320acefccc58" providerId="LiveId" clId="{94DD0192-FF23-4F4D-BCA6-4D3CADB1A11C}" dt="2020-07-17T18:22:44.648" v="455"/>
        <pc:sldMkLst>
          <pc:docMk/>
          <pc:sldMk cId="99300965" sldId="346"/>
        </pc:sldMkLst>
        <pc:graphicFrameChg chg="mod">
          <ac:chgData name="John Yetter" userId="1636320acefccc58" providerId="LiveId" clId="{94DD0192-FF23-4F4D-BCA6-4D3CADB1A11C}" dt="2020-07-17T18:22:44.648" v="455"/>
          <ac:graphicFrameMkLst>
            <pc:docMk/>
            <pc:sldMk cId="99300965" sldId="346"/>
            <ac:graphicFrameMk id="2" creationId="{2216F569-EF92-419E-87EC-EDC7A69DC4FE}"/>
          </ac:graphicFrameMkLst>
        </pc:graphicFrameChg>
      </pc:sldChg>
      <pc:sldChg chg="add del">
        <pc:chgData name="John Yetter" userId="1636320acefccc58" providerId="LiveId" clId="{94DD0192-FF23-4F4D-BCA6-4D3CADB1A11C}" dt="2020-07-17T17:07:21.520" v="91" actId="47"/>
        <pc:sldMkLst>
          <pc:docMk/>
          <pc:sldMk cId="1433476664" sldId="346"/>
        </pc:sldMkLst>
      </pc:sldChg>
      <pc:sldChg chg="modSp add">
        <pc:chgData name="John Yetter" userId="1636320acefccc58" providerId="LiveId" clId="{94DD0192-FF23-4F4D-BCA6-4D3CADB1A11C}" dt="2020-07-17T18:22:57.746" v="456"/>
        <pc:sldMkLst>
          <pc:docMk/>
          <pc:sldMk cId="1433476664" sldId="347"/>
        </pc:sldMkLst>
        <pc:graphicFrameChg chg="mod">
          <ac:chgData name="John Yetter" userId="1636320acefccc58" providerId="LiveId" clId="{94DD0192-FF23-4F4D-BCA6-4D3CADB1A11C}" dt="2020-07-17T18:22:57.746" v="456"/>
          <ac:graphicFrameMkLst>
            <pc:docMk/>
            <pc:sldMk cId="1433476664" sldId="347"/>
            <ac:graphicFrameMk id="2" creationId="{2216F569-EF92-419E-87EC-EDC7A69DC4FE}"/>
          </ac:graphicFrameMkLst>
        </pc:graphicFrameChg>
      </pc:sldChg>
      <pc:sldChg chg="add del">
        <pc:chgData name="John Yetter" userId="1636320acefccc58" providerId="LiveId" clId="{94DD0192-FF23-4F4D-BCA6-4D3CADB1A11C}" dt="2020-07-17T17:07:21.520" v="91" actId="47"/>
        <pc:sldMkLst>
          <pc:docMk/>
          <pc:sldMk cId="1811980473" sldId="347"/>
        </pc:sldMkLst>
      </pc:sldChg>
      <pc:sldChg chg="modSp add">
        <pc:chgData name="John Yetter" userId="1636320acefccc58" providerId="LiveId" clId="{94DD0192-FF23-4F4D-BCA6-4D3CADB1A11C}" dt="2020-07-17T18:22:11.977" v="453" actId="14861"/>
        <pc:sldMkLst>
          <pc:docMk/>
          <pc:sldMk cId="1811980473" sldId="348"/>
        </pc:sldMkLst>
        <pc:graphicFrameChg chg="mod">
          <ac:chgData name="John Yetter" userId="1636320acefccc58" providerId="LiveId" clId="{94DD0192-FF23-4F4D-BCA6-4D3CADB1A11C}" dt="2020-07-17T18:22:11.977" v="453" actId="14861"/>
          <ac:graphicFrameMkLst>
            <pc:docMk/>
            <pc:sldMk cId="1811980473" sldId="348"/>
            <ac:graphicFrameMk id="2" creationId="{6207DA0F-7E9A-4F50-9D5F-78189EF0EB3B}"/>
          </ac:graphicFrameMkLst>
        </pc:graphicFrameChg>
      </pc:sldChg>
      <pc:sldChg chg="add del">
        <pc:chgData name="John Yetter" userId="1636320acefccc58" providerId="LiveId" clId="{94DD0192-FF23-4F4D-BCA6-4D3CADB1A11C}" dt="2020-07-17T17:07:21.520" v="91" actId="47"/>
        <pc:sldMkLst>
          <pc:docMk/>
          <pc:sldMk cId="3897863969" sldId="348"/>
        </pc:sldMkLst>
      </pc:sldChg>
      <pc:sldChg chg="add">
        <pc:chgData name="John Yetter" userId="1636320acefccc58" providerId="LiveId" clId="{94DD0192-FF23-4F4D-BCA6-4D3CADB1A11C}" dt="2020-07-17T18:09:55.636" v="98" actId="22"/>
        <pc:sldMkLst>
          <pc:docMk/>
          <pc:sldMk cId="3897863969" sldId="349"/>
        </pc:sldMkLst>
      </pc:sldChg>
      <pc:sldChg chg="add del">
        <pc:chgData name="John Yetter" userId="1636320acefccc58" providerId="LiveId" clId="{94DD0192-FF23-4F4D-BCA6-4D3CADB1A11C}" dt="2020-07-17T18:16:44.951" v="164" actId="47"/>
        <pc:sldMkLst>
          <pc:docMk/>
          <pc:sldMk cId="1792413768" sldId="350"/>
        </pc:sldMkLst>
      </pc:sldChg>
      <pc:sldChg chg="modSp add">
        <pc:chgData name="John Yetter" userId="1636320acefccc58" providerId="LiveId" clId="{94DD0192-FF23-4F4D-BCA6-4D3CADB1A11C}" dt="2020-07-17T18:29:07.064" v="465" actId="207"/>
        <pc:sldMkLst>
          <pc:docMk/>
          <pc:sldMk cId="2964418012" sldId="351"/>
        </pc:sldMkLst>
        <pc:spChg chg="mod">
          <ac:chgData name="John Yetter" userId="1636320acefccc58" providerId="LiveId" clId="{94DD0192-FF23-4F4D-BCA6-4D3CADB1A11C}" dt="2020-07-17T18:29:07.064" v="465" actId="207"/>
          <ac:spMkLst>
            <pc:docMk/>
            <pc:sldMk cId="2964418012" sldId="351"/>
            <ac:spMk id="6" creationId="{C59F35CF-E78C-4AD1-9482-FAFD11C56CBF}"/>
          </ac:spMkLst>
        </pc:spChg>
      </pc:sldChg>
      <pc:sldChg chg="modSp add mod">
        <pc:chgData name="John Yetter" userId="1636320acefccc58" providerId="LiveId" clId="{94DD0192-FF23-4F4D-BCA6-4D3CADB1A11C}" dt="2020-07-17T18:15:48.461" v="152" actId="29295"/>
        <pc:sldMkLst>
          <pc:docMk/>
          <pc:sldMk cId="1662165203" sldId="352"/>
        </pc:sldMkLst>
        <pc:spChg chg="mod">
          <ac:chgData name="John Yetter" userId="1636320acefccc58" providerId="LiveId" clId="{94DD0192-FF23-4F4D-BCA6-4D3CADB1A11C}" dt="2020-07-17T18:14:52.116" v="141" actId="20577"/>
          <ac:spMkLst>
            <pc:docMk/>
            <pc:sldMk cId="1662165203" sldId="352"/>
            <ac:spMk id="4" creationId="{7602AE22-F37A-4B19-8BDB-180F593961A8}"/>
          </ac:spMkLst>
        </pc:spChg>
        <pc:picChg chg="mod">
          <ac:chgData name="John Yetter" userId="1636320acefccc58" providerId="LiveId" clId="{94DD0192-FF23-4F4D-BCA6-4D3CADB1A11C}" dt="2020-07-17T18:15:48.461" v="152" actId="29295"/>
          <ac:picMkLst>
            <pc:docMk/>
            <pc:sldMk cId="1662165203" sldId="352"/>
            <ac:picMk id="3" creationId="{45BB81B7-D584-4851-A179-396D102545BD}"/>
          </ac:picMkLst>
        </pc:picChg>
      </pc:sldChg>
      <pc:sldChg chg="modSp add mod ord">
        <pc:chgData name="John Yetter" userId="1636320acefccc58" providerId="LiveId" clId="{94DD0192-FF23-4F4D-BCA6-4D3CADB1A11C}" dt="2020-07-17T18:18:51.787" v="285" actId="20577"/>
        <pc:sldMkLst>
          <pc:docMk/>
          <pc:sldMk cId="2272736412" sldId="353"/>
        </pc:sldMkLst>
        <pc:spChg chg="mod">
          <ac:chgData name="John Yetter" userId="1636320acefccc58" providerId="LiveId" clId="{94DD0192-FF23-4F4D-BCA6-4D3CADB1A11C}" dt="2020-07-17T18:18:51.787" v="285" actId="20577"/>
          <ac:spMkLst>
            <pc:docMk/>
            <pc:sldMk cId="2272736412" sldId="353"/>
            <ac:spMk id="4" creationId="{7602AE22-F37A-4B19-8BDB-180F593961A8}"/>
          </ac:spMkLst>
        </pc:spChg>
      </pc:sldChg>
      <pc:sldChg chg="modSp add mod">
        <pc:chgData name="John Yetter" userId="1636320acefccc58" providerId="LiveId" clId="{94DD0192-FF23-4F4D-BCA6-4D3CADB1A11C}" dt="2020-07-17T18:20:46.560" v="384" actId="20577"/>
        <pc:sldMkLst>
          <pc:docMk/>
          <pc:sldMk cId="102546974" sldId="354"/>
        </pc:sldMkLst>
        <pc:spChg chg="mod">
          <ac:chgData name="John Yetter" userId="1636320acefccc58" providerId="LiveId" clId="{94DD0192-FF23-4F4D-BCA6-4D3CADB1A11C}" dt="2020-07-17T18:20:46.560" v="384" actId="20577"/>
          <ac:spMkLst>
            <pc:docMk/>
            <pc:sldMk cId="102546974" sldId="354"/>
            <ac:spMk id="4" creationId="{7602AE22-F37A-4B19-8BDB-180F593961A8}"/>
          </ac:spMkLst>
        </pc:spChg>
      </pc:sldChg>
      <pc:sldChg chg="modSp add mod">
        <pc:chgData name="John Yetter" userId="1636320acefccc58" providerId="LiveId" clId="{94DD0192-FF23-4F4D-BCA6-4D3CADB1A11C}" dt="2020-07-17T18:21:40.864" v="452" actId="20577"/>
        <pc:sldMkLst>
          <pc:docMk/>
          <pc:sldMk cId="1478878300" sldId="355"/>
        </pc:sldMkLst>
        <pc:spChg chg="mod">
          <ac:chgData name="John Yetter" userId="1636320acefccc58" providerId="LiveId" clId="{94DD0192-FF23-4F4D-BCA6-4D3CADB1A11C}" dt="2020-07-17T18:21:40.864" v="452" actId="20577"/>
          <ac:spMkLst>
            <pc:docMk/>
            <pc:sldMk cId="1478878300" sldId="355"/>
            <ac:spMk id="4" creationId="{7602AE22-F37A-4B19-8BDB-180F593961A8}"/>
          </ac:spMkLst>
        </pc:spChg>
      </pc:sldChg>
      <pc:sldMasterChg chg="add del addSldLayout delSldLayout">
        <pc:chgData name="John Yetter" userId="1636320acefccc58" providerId="LiveId" clId="{94DD0192-FF23-4F4D-BCA6-4D3CADB1A11C}" dt="2020-07-17T18:10:26.311" v="99" actId="22"/>
        <pc:sldMasterMkLst>
          <pc:docMk/>
          <pc:sldMasterMk cId="1190589907" sldId="2147483648"/>
        </pc:sldMasterMkLst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2719394295" sldId="2147483649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2604551289" sldId="2147483650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3041839964" sldId="2147483651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1002842384" sldId="2147483652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2900378117" sldId="2147483653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3599958634" sldId="2147483654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697779974" sldId="2147483655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3402306478" sldId="2147483656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651340916" sldId="2147483657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3665286547" sldId="2147483658"/>
          </pc:sldLayoutMkLst>
        </pc:sldLayoutChg>
        <pc:sldLayoutChg chg="add del">
          <pc:chgData name="John Yetter" userId="1636320acefccc58" providerId="LiveId" clId="{94DD0192-FF23-4F4D-BCA6-4D3CADB1A11C}" dt="2020-07-17T18:10:26.311" v="99" actId="22"/>
          <pc:sldLayoutMkLst>
            <pc:docMk/>
            <pc:sldMasterMk cId="1190589907" sldId="2147483648"/>
            <pc:sldLayoutMk cId="128621327" sldId="2147483659"/>
          </pc:sldLayoutMkLst>
        </pc:sldLayoutChg>
      </pc:sldMasterChg>
      <pc:sldMasterChg chg="setBg modSldLayout">
        <pc:chgData name="John Yetter" userId="1636320acefccc58" providerId="LiveId" clId="{94DD0192-FF23-4F4D-BCA6-4D3CADB1A11C}" dt="2020-07-14T18:52:07.858" v="2"/>
        <pc:sldMasterMkLst>
          <pc:docMk/>
          <pc:sldMasterMk cId="2511259434" sldId="2147483660"/>
        </pc:sldMasterMkLst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3525602526" sldId="2147483661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3416482174" sldId="2147483662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3604871621" sldId="2147483663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3193640319" sldId="2147483664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4271945234" sldId="2147483665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2732276953" sldId="2147483666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3271441062" sldId="2147483667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2911162078" sldId="2147483668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68918942" sldId="2147483669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1753797496" sldId="2147483670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11259434" sldId="2147483660"/>
            <pc:sldLayoutMk cId="2161102197" sldId="2147483671"/>
          </pc:sldLayoutMkLst>
        </pc:sldLayoutChg>
      </pc:sldMasterChg>
      <pc:sldMasterChg chg="setBg modSldLayout">
        <pc:chgData name="John Yetter" userId="1636320acefccc58" providerId="LiveId" clId="{94DD0192-FF23-4F4D-BCA6-4D3CADB1A11C}" dt="2020-07-14T18:52:07.858" v="2"/>
        <pc:sldMasterMkLst>
          <pc:docMk/>
          <pc:sldMasterMk cId="2504616880" sldId="2147483672"/>
        </pc:sldMasterMkLst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2410966557" sldId="2147483673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1665527709" sldId="2147483674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581482297" sldId="2147483675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920001332" sldId="2147483676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2315462895" sldId="2147483677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2681397452" sldId="2147483678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1963535524" sldId="2147483679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3169644560" sldId="2147483680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2625156430" sldId="2147483681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3600309916" sldId="2147483682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504616880" sldId="2147483672"/>
            <pc:sldLayoutMk cId="2731918127" sldId="2147483683"/>
          </pc:sldLayoutMkLst>
        </pc:sldLayoutChg>
      </pc:sldMasterChg>
      <pc:sldMasterChg chg="setBg modSldLayout">
        <pc:chgData name="John Yetter" userId="1636320acefccc58" providerId="LiveId" clId="{94DD0192-FF23-4F4D-BCA6-4D3CADB1A11C}" dt="2020-07-14T18:52:07.858" v="2"/>
        <pc:sldMasterMkLst>
          <pc:docMk/>
          <pc:sldMasterMk cId="2740965710" sldId="2147483684"/>
        </pc:sldMasterMkLst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1304365999" sldId="2147483685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3080209818" sldId="2147483686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3618590665" sldId="2147483687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2822367753" sldId="2147483688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540779350" sldId="2147483689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3657161484" sldId="2147483690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3972685257" sldId="2147483691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594555529" sldId="2147483692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2204486429" sldId="2147483693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1702107940" sldId="2147483694"/>
          </pc:sldLayoutMkLst>
        </pc:sldLayoutChg>
        <pc:sldLayoutChg chg="setBg">
          <pc:chgData name="John Yetter" userId="1636320acefccc58" providerId="LiveId" clId="{94DD0192-FF23-4F4D-BCA6-4D3CADB1A11C}" dt="2020-07-14T18:52:07.858" v="2"/>
          <pc:sldLayoutMkLst>
            <pc:docMk/>
            <pc:sldMasterMk cId="2740965710" sldId="2147483684"/>
            <pc:sldLayoutMk cId="1924919381" sldId="2147483695"/>
          </pc:sldLayoutMkLst>
        </pc:sldLayoutChg>
      </pc:sldMasterChg>
      <pc:sldMasterChg chg="replId setBg modSldLayout">
        <pc:chgData name="John Yetter" userId="1636320acefccc58" providerId="LiveId" clId="{94DD0192-FF23-4F4D-BCA6-4D3CADB1A11C}" dt="2020-07-17T17:07:02.892" v="90" actId="22"/>
        <pc:sldMasterMkLst>
          <pc:docMk/>
          <pc:sldMasterMk cId="2190650289" sldId="2147483696"/>
        </pc:sldMasterMkLst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408423171" sldId="2147483697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1440051377" sldId="2147483698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178715382" sldId="2147483699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1095555203" sldId="2147483700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326163958" sldId="2147483701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1034018429" sldId="2147483702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3819077789" sldId="2147483703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223025136" sldId="2147483704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3646445890" sldId="2147483705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2414395526" sldId="2147483706"/>
          </pc:sldLayoutMkLst>
        </pc:sldLayoutChg>
        <pc:sldLayoutChg chg="replId setBg">
          <pc:chgData name="John Yetter" userId="1636320acefccc58" providerId="LiveId" clId="{94DD0192-FF23-4F4D-BCA6-4D3CADB1A11C}" dt="2020-07-17T17:07:02.892" v="90" actId="22"/>
          <pc:sldLayoutMkLst>
            <pc:docMk/>
            <pc:sldMasterMk cId="2190650289" sldId="2147483696"/>
            <pc:sldLayoutMk cId="1376688824" sldId="2147483707"/>
          </pc:sldLayoutMkLst>
        </pc:sldLayoutChg>
      </pc:sldMasterChg>
    </pc:docChg>
  </pc:docChgLst>
  <pc:docChgLst>
    <pc:chgData name="John Yetter" userId="1636320acefccc58" providerId="LiveId" clId="{F597823F-F5F9-428C-9937-72D727208EE2}"/>
    <pc:docChg chg="undo custSel addSld delSld modSld sldOrd modMainMaster">
      <pc:chgData name="John Yetter" userId="1636320acefccc58" providerId="LiveId" clId="{F597823F-F5F9-428C-9937-72D727208EE2}" dt="2020-06-23T18:15:42.972" v="585" actId="29295"/>
      <pc:docMkLst>
        <pc:docMk/>
      </pc:docMkLst>
      <pc:sldChg chg="addSp delSp modSp del mod setBg">
        <pc:chgData name="John Yetter" userId="1636320acefccc58" providerId="LiveId" clId="{F597823F-F5F9-428C-9937-72D727208EE2}" dt="2020-06-22T19:16:59.003" v="250" actId="47"/>
        <pc:sldMkLst>
          <pc:docMk/>
          <pc:sldMk cId="1808314510" sldId="257"/>
        </pc:sldMkLst>
        <pc:spChg chg="add mod">
          <ac:chgData name="John Yetter" userId="1636320acefccc58" providerId="LiveId" clId="{F597823F-F5F9-428C-9937-72D727208EE2}" dt="2020-06-22T19:02:08.829" v="83" actId="12788"/>
          <ac:spMkLst>
            <pc:docMk/>
            <pc:sldMk cId="1808314510" sldId="257"/>
            <ac:spMk id="14" creationId="{6F3D38B2-0326-4761-AB7E-B5B1826B31E3}"/>
          </ac:spMkLst>
        </pc:spChg>
        <pc:grpChg chg="del">
          <ac:chgData name="John Yetter" userId="1636320acefccc58" providerId="LiveId" clId="{F597823F-F5F9-428C-9937-72D727208EE2}" dt="2020-06-22T18:59:33.459" v="2" actId="478"/>
          <ac:grpSpMkLst>
            <pc:docMk/>
            <pc:sldMk cId="1808314510" sldId="257"/>
            <ac:grpSpMk id="36" creationId="{41B62201-527C-4A88-85CB-EB88BDDD4E33}"/>
          </ac:grpSpMkLst>
        </pc:grpChg>
      </pc:sldChg>
      <pc:sldChg chg="addSp delSp modSp add del mod">
        <pc:chgData name="John Yetter" userId="1636320acefccc58" providerId="LiveId" clId="{F597823F-F5F9-428C-9937-72D727208EE2}" dt="2020-06-22T19:17:04.595" v="251" actId="2696"/>
        <pc:sldMkLst>
          <pc:docMk/>
          <pc:sldMk cId="1897308182" sldId="258"/>
        </pc:sldMkLst>
        <pc:spChg chg="add mod">
          <ac:chgData name="John Yetter" userId="1636320acefccc58" providerId="LiveId" clId="{F597823F-F5F9-428C-9937-72D727208EE2}" dt="2020-06-22T19:02:13.322" v="84"/>
          <ac:spMkLst>
            <pc:docMk/>
            <pc:sldMk cId="1897308182" sldId="258"/>
            <ac:spMk id="15" creationId="{B770CF07-FA19-4ADD-AB8E-392C0FD318F8}"/>
          </ac:spMkLst>
        </pc:spChg>
        <pc:grpChg chg="del">
          <ac:chgData name="John Yetter" userId="1636320acefccc58" providerId="LiveId" clId="{F597823F-F5F9-428C-9937-72D727208EE2}" dt="2020-06-22T18:59:35.683" v="3" actId="478"/>
          <ac:grpSpMkLst>
            <pc:docMk/>
            <pc:sldMk cId="1897308182" sldId="258"/>
            <ac:grpSpMk id="34" creationId="{426D7DBC-BB16-4FD5-98E6-1F6E3FADA38A}"/>
          </ac:grpSpMkLst>
        </pc:grpChg>
      </pc:sldChg>
      <pc:sldChg chg="addSp delSp modSp mod">
        <pc:chgData name="John Yetter" userId="1636320acefccc58" providerId="LiveId" clId="{F597823F-F5F9-428C-9937-72D727208EE2}" dt="2020-06-22T19:18:57.285" v="311"/>
        <pc:sldMkLst>
          <pc:docMk/>
          <pc:sldMk cId="1233345203" sldId="259"/>
        </pc:sldMkLst>
        <pc:spChg chg="add mod">
          <ac:chgData name="John Yetter" userId="1636320acefccc58" providerId="LiveId" clId="{F597823F-F5F9-428C-9937-72D727208EE2}" dt="2020-06-22T19:18:57.285" v="311"/>
          <ac:spMkLst>
            <pc:docMk/>
            <pc:sldMk cId="1233345203" sldId="259"/>
            <ac:spMk id="14" creationId="{F62838D3-AB2E-4245-A432-8CE4DCA91AE0}"/>
          </ac:spMkLst>
        </pc:spChg>
        <pc:spChg chg="del">
          <ac:chgData name="John Yetter" userId="1636320acefccc58" providerId="LiveId" clId="{F597823F-F5F9-428C-9937-72D727208EE2}" dt="2020-06-22T19:18:56.698" v="310" actId="478"/>
          <ac:spMkLst>
            <pc:docMk/>
            <pc:sldMk cId="1233345203" sldId="259"/>
            <ac:spMk id="25" creationId="{5A886681-8C31-4676-862A-EA387A697C44}"/>
          </ac:spMkLst>
        </pc:spChg>
      </pc:sldChg>
      <pc:sldChg chg="addSp delSp modSp mod">
        <pc:chgData name="John Yetter" userId="1636320acefccc58" providerId="LiveId" clId="{F597823F-F5F9-428C-9937-72D727208EE2}" dt="2020-06-22T19:19:02.263" v="313"/>
        <pc:sldMkLst>
          <pc:docMk/>
          <pc:sldMk cId="1194625823" sldId="260"/>
        </pc:sldMkLst>
        <pc:spChg chg="add mod">
          <ac:chgData name="John Yetter" userId="1636320acefccc58" providerId="LiveId" clId="{F597823F-F5F9-428C-9937-72D727208EE2}" dt="2020-06-22T19:19:02.263" v="313"/>
          <ac:spMkLst>
            <pc:docMk/>
            <pc:sldMk cId="1194625823" sldId="260"/>
            <ac:spMk id="4" creationId="{509C93CF-4CC7-4AAF-857D-0E8188FDE294}"/>
          </ac:spMkLst>
        </pc:spChg>
        <pc:spChg chg="del">
          <ac:chgData name="John Yetter" userId="1636320acefccc58" providerId="LiveId" clId="{F597823F-F5F9-428C-9937-72D727208EE2}" dt="2020-06-22T19:19:01.554" v="312" actId="478"/>
          <ac:spMkLst>
            <pc:docMk/>
            <pc:sldMk cId="1194625823" sldId="260"/>
            <ac:spMk id="25" creationId="{46EA5822-E573-4E9F-ACC3-F4562C7146C5}"/>
          </ac:spMkLst>
        </pc:spChg>
      </pc:sldChg>
      <pc:sldChg chg="addSp delSp modSp mod">
        <pc:chgData name="John Yetter" userId="1636320acefccc58" providerId="LiveId" clId="{F597823F-F5F9-428C-9937-72D727208EE2}" dt="2020-06-22T19:29:44.770" v="527" actId="1076"/>
        <pc:sldMkLst>
          <pc:docMk/>
          <pc:sldMk cId="1170870616" sldId="262"/>
        </pc:sldMkLst>
        <pc:spChg chg="mod">
          <ac:chgData name="John Yetter" userId="1636320acefccc58" providerId="LiveId" clId="{F597823F-F5F9-428C-9937-72D727208EE2}" dt="2020-06-22T19:29:44.770" v="527" actId="1076"/>
          <ac:spMkLst>
            <pc:docMk/>
            <pc:sldMk cId="1170870616" sldId="262"/>
            <ac:spMk id="13" creationId="{5893715C-62AA-4FD6-A972-08BBEE1D1773}"/>
          </ac:spMkLst>
        </pc:spChg>
        <pc:spChg chg="add mod">
          <ac:chgData name="John Yetter" userId="1636320acefccc58" providerId="LiveId" clId="{F597823F-F5F9-428C-9937-72D727208EE2}" dt="2020-06-22T19:02:20.863" v="89"/>
          <ac:spMkLst>
            <pc:docMk/>
            <pc:sldMk cId="1170870616" sldId="262"/>
            <ac:spMk id="15" creationId="{61127F11-B900-41CB-A3D6-F098C1130D87}"/>
          </ac:spMkLst>
        </pc:spChg>
        <pc:grpChg chg="del">
          <ac:chgData name="John Yetter" userId="1636320acefccc58" providerId="LiveId" clId="{F597823F-F5F9-428C-9937-72D727208EE2}" dt="2020-06-22T18:59:46.050" v="8" actId="478"/>
          <ac:grpSpMkLst>
            <pc:docMk/>
            <pc:sldMk cId="1170870616" sldId="262"/>
            <ac:grpSpMk id="14" creationId="{5ED88137-B943-4CB9-8C88-B782807D8CD2}"/>
          </ac:grpSpMkLst>
        </pc:grpChg>
      </pc:sldChg>
      <pc:sldChg chg="addSp delSp modSp mod">
        <pc:chgData name="John Yetter" userId="1636320acefccc58" providerId="LiveId" clId="{F597823F-F5F9-428C-9937-72D727208EE2}" dt="2020-06-23T18:13:26.176" v="564" actId="15"/>
        <pc:sldMkLst>
          <pc:docMk/>
          <pc:sldMk cId="2446452829" sldId="263"/>
        </pc:sldMkLst>
        <pc:spChg chg="add mod">
          <ac:chgData name="John Yetter" userId="1636320acefccc58" providerId="LiveId" clId="{F597823F-F5F9-428C-9937-72D727208EE2}" dt="2020-06-22T19:02:23.829" v="91"/>
          <ac:spMkLst>
            <pc:docMk/>
            <pc:sldMk cId="2446452829" sldId="263"/>
            <ac:spMk id="14" creationId="{21DBFD55-F075-4DEE-81E0-8071D5831C24}"/>
          </ac:spMkLst>
        </pc:spChg>
        <pc:spChg chg="mod">
          <ac:chgData name="John Yetter" userId="1636320acefccc58" providerId="LiveId" clId="{F597823F-F5F9-428C-9937-72D727208EE2}" dt="2020-06-23T18:13:26.176" v="564" actId="15"/>
          <ac:spMkLst>
            <pc:docMk/>
            <pc:sldMk cId="2446452829" sldId="263"/>
            <ac:spMk id="25" creationId="{4AA6C6CE-5C08-40F0-82D1-249189185B1F}"/>
          </ac:spMkLst>
        </pc:spChg>
        <pc:grpChg chg="del">
          <ac:chgData name="John Yetter" userId="1636320acefccc58" providerId="LiveId" clId="{F597823F-F5F9-428C-9937-72D727208EE2}" dt="2020-06-22T18:59:50.762" v="10" actId="478"/>
          <ac:grpSpMkLst>
            <pc:docMk/>
            <pc:sldMk cId="2446452829" sldId="263"/>
            <ac:grpSpMk id="26" creationId="{65B07BB6-8F5E-4631-8CEA-B81F193E11B9}"/>
          </ac:grpSpMkLst>
        </pc:grpChg>
      </pc:sldChg>
      <pc:sldChg chg="addSp delSp modSp del mod">
        <pc:chgData name="John Yetter" userId="1636320acefccc58" providerId="LiveId" clId="{F597823F-F5F9-428C-9937-72D727208EE2}" dt="2020-06-22T19:28:01.915" v="520" actId="47"/>
        <pc:sldMkLst>
          <pc:docMk/>
          <pc:sldMk cId="3467524327" sldId="267"/>
        </pc:sldMkLst>
        <pc:spChg chg="add mod">
          <ac:chgData name="John Yetter" userId="1636320acefccc58" providerId="LiveId" clId="{F597823F-F5F9-428C-9937-72D727208EE2}" dt="2020-06-22T19:02:56.792" v="104"/>
          <ac:spMkLst>
            <pc:docMk/>
            <pc:sldMk cId="3467524327" sldId="267"/>
            <ac:spMk id="15" creationId="{220F35C8-9E90-4990-B721-C969FB97335B}"/>
          </ac:spMkLst>
        </pc:spChg>
        <pc:grpChg chg="del">
          <ac:chgData name="John Yetter" userId="1636320acefccc58" providerId="LiveId" clId="{F597823F-F5F9-428C-9937-72D727208EE2}" dt="2020-06-22T19:00:32.282" v="26" actId="478"/>
          <ac:grpSpMkLst>
            <pc:docMk/>
            <pc:sldMk cId="3467524327" sldId="267"/>
            <ac:grpSpMk id="25" creationId="{068E0FF2-70FE-43D8-972E-84AB7E8E35F8}"/>
          </ac:grpSpMkLst>
        </pc:grpChg>
      </pc:sldChg>
      <pc:sldChg chg="addSp delSp modSp del mod">
        <pc:chgData name="John Yetter" userId="1636320acefccc58" providerId="LiveId" clId="{F597823F-F5F9-428C-9937-72D727208EE2}" dt="2020-06-22T19:27:15.366" v="505" actId="47"/>
        <pc:sldMkLst>
          <pc:docMk/>
          <pc:sldMk cId="3623314961" sldId="268"/>
        </pc:sldMkLst>
        <pc:spChg chg="add mod">
          <ac:chgData name="John Yetter" userId="1636320acefccc58" providerId="LiveId" clId="{F597823F-F5F9-428C-9937-72D727208EE2}" dt="2020-06-22T19:02:58.018" v="105"/>
          <ac:spMkLst>
            <pc:docMk/>
            <pc:sldMk cId="3623314961" sldId="268"/>
            <ac:spMk id="15" creationId="{662974D9-1A80-4D4D-8C60-66347964608C}"/>
          </ac:spMkLst>
        </pc:spChg>
        <pc:grpChg chg="del">
          <ac:chgData name="John Yetter" userId="1636320acefccc58" providerId="LiveId" clId="{F597823F-F5F9-428C-9937-72D727208EE2}" dt="2020-06-22T19:00:35.266" v="27" actId="478"/>
          <ac:grpSpMkLst>
            <pc:docMk/>
            <pc:sldMk cId="3623314961" sldId="268"/>
            <ac:grpSpMk id="25" creationId="{96B4A1E0-65E4-46A8-B524-B841ABA77730}"/>
          </ac:grpSpMkLst>
        </pc:grpChg>
      </pc:sldChg>
      <pc:sldChg chg="addSp delSp modSp del mod">
        <pc:chgData name="John Yetter" userId="1636320acefccc58" providerId="LiveId" clId="{F597823F-F5F9-428C-9937-72D727208EE2}" dt="2020-06-22T19:27:15.366" v="505" actId="47"/>
        <pc:sldMkLst>
          <pc:docMk/>
          <pc:sldMk cId="3647716254" sldId="270"/>
        </pc:sldMkLst>
        <pc:spChg chg="add mod">
          <ac:chgData name="John Yetter" userId="1636320acefccc58" providerId="LiveId" clId="{F597823F-F5F9-428C-9937-72D727208EE2}" dt="2020-06-22T19:03:05.105" v="110"/>
          <ac:spMkLst>
            <pc:docMk/>
            <pc:sldMk cId="3647716254" sldId="270"/>
            <ac:spMk id="13" creationId="{B54C4663-60E4-4F00-AB9F-B9F53BC869ED}"/>
          </ac:spMkLst>
        </pc:spChg>
        <pc:grpChg chg="del">
          <ac:chgData name="John Yetter" userId="1636320acefccc58" providerId="LiveId" clId="{F597823F-F5F9-428C-9937-72D727208EE2}" dt="2020-06-22T19:00:46.051" v="32" actId="478"/>
          <ac:grpSpMkLst>
            <pc:docMk/>
            <pc:sldMk cId="3647716254" sldId="270"/>
            <ac:grpSpMk id="25" creationId="{6B136003-7082-4009-925E-00411BC065B8}"/>
          </ac:grpSpMkLst>
        </pc:grpChg>
      </pc:sldChg>
      <pc:sldChg chg="del">
        <pc:chgData name="John Yetter" userId="1636320acefccc58" providerId="LiveId" clId="{F597823F-F5F9-428C-9937-72D727208EE2}" dt="2020-06-22T19:00:47.599" v="33" actId="47"/>
        <pc:sldMkLst>
          <pc:docMk/>
          <pc:sldMk cId="2284570259" sldId="271"/>
        </pc:sldMkLst>
      </pc:sldChg>
      <pc:sldChg chg="addSp delSp modSp mod">
        <pc:chgData name="John Yetter" userId="1636320acefccc58" providerId="LiveId" clId="{F597823F-F5F9-428C-9937-72D727208EE2}" dt="2020-06-22T19:32:14.256" v="557" actId="12788"/>
        <pc:sldMkLst>
          <pc:docMk/>
          <pc:sldMk cId="162234273" sldId="273"/>
        </pc:sldMkLst>
        <pc:spChg chg="mod">
          <ac:chgData name="John Yetter" userId="1636320acefccc58" providerId="LiveId" clId="{F597823F-F5F9-428C-9937-72D727208EE2}" dt="2020-06-22T19:32:14.256" v="557" actId="12788"/>
          <ac:spMkLst>
            <pc:docMk/>
            <pc:sldMk cId="162234273" sldId="273"/>
            <ac:spMk id="2" creationId="{14FB5BCB-175E-6D45-B721-14E676FEDC7E}"/>
          </ac:spMkLst>
        </pc:spChg>
        <pc:spChg chg="add mod">
          <ac:chgData name="John Yetter" userId="1636320acefccc58" providerId="LiveId" clId="{F597823F-F5F9-428C-9937-72D727208EE2}" dt="2020-06-22T19:02:33.299" v="96"/>
          <ac:spMkLst>
            <pc:docMk/>
            <pc:sldMk cId="162234273" sldId="273"/>
            <ac:spMk id="52" creationId="{FC8F1550-FF02-49E4-B96B-F5AD14615C9B}"/>
          </ac:spMkLst>
        </pc:spChg>
        <pc:grpChg chg="mod">
          <ac:chgData name="John Yetter" userId="1636320acefccc58" providerId="LiveId" clId="{F597823F-F5F9-428C-9937-72D727208EE2}" dt="2020-06-22T19:32:07.378" v="555" actId="1076"/>
          <ac:grpSpMkLst>
            <pc:docMk/>
            <pc:sldMk cId="162234273" sldId="273"/>
            <ac:grpSpMk id="26" creationId="{B026E470-4CA7-47AC-8333-4F24DFB4734E}"/>
          </ac:grpSpMkLst>
        </pc:grpChg>
        <pc:grpChg chg="mod">
          <ac:chgData name="John Yetter" userId="1636320acefccc58" providerId="LiveId" clId="{F597823F-F5F9-428C-9937-72D727208EE2}" dt="2020-06-22T19:32:07.378" v="555" actId="1076"/>
          <ac:grpSpMkLst>
            <pc:docMk/>
            <pc:sldMk cId="162234273" sldId="273"/>
            <ac:grpSpMk id="27" creationId="{E8CBD657-4244-4A56-86EC-EA94A7487682}"/>
          </ac:grpSpMkLst>
        </pc:grpChg>
        <pc:grpChg chg="mod">
          <ac:chgData name="John Yetter" userId="1636320acefccc58" providerId="LiveId" clId="{F597823F-F5F9-428C-9937-72D727208EE2}" dt="2020-06-22T19:32:07.378" v="555" actId="1076"/>
          <ac:grpSpMkLst>
            <pc:docMk/>
            <pc:sldMk cId="162234273" sldId="273"/>
            <ac:grpSpMk id="28" creationId="{F045E713-9FC9-41D4-91BC-B0FC0E1DD214}"/>
          </ac:grpSpMkLst>
        </pc:grpChg>
        <pc:grpChg chg="mod">
          <ac:chgData name="John Yetter" userId="1636320acefccc58" providerId="LiveId" clId="{F597823F-F5F9-428C-9937-72D727208EE2}" dt="2020-06-22T19:32:07.378" v="555" actId="1076"/>
          <ac:grpSpMkLst>
            <pc:docMk/>
            <pc:sldMk cId="162234273" sldId="273"/>
            <ac:grpSpMk id="29" creationId="{E7542D47-6960-499B-B8EC-1ECB25C87674}"/>
          </ac:grpSpMkLst>
        </pc:grpChg>
        <pc:grpChg chg="mod">
          <ac:chgData name="John Yetter" userId="1636320acefccc58" providerId="LiveId" clId="{F597823F-F5F9-428C-9937-72D727208EE2}" dt="2020-06-22T19:32:07.378" v="555" actId="1076"/>
          <ac:grpSpMkLst>
            <pc:docMk/>
            <pc:sldMk cId="162234273" sldId="273"/>
            <ac:grpSpMk id="30" creationId="{02797D74-FCDA-42BB-8FC2-7E18AEE72B6F}"/>
          </ac:grpSpMkLst>
        </pc:grpChg>
        <pc:grpChg chg="del">
          <ac:chgData name="John Yetter" userId="1636320acefccc58" providerId="LiveId" clId="{F597823F-F5F9-428C-9937-72D727208EE2}" dt="2020-06-22T19:00:03.435" v="15" actId="478"/>
          <ac:grpSpMkLst>
            <pc:docMk/>
            <pc:sldMk cId="162234273" sldId="273"/>
            <ac:grpSpMk id="41" creationId="{1CC6FC54-BCE3-4691-8975-E0646191533E}"/>
          </ac:grpSpMkLst>
        </pc:grpChg>
      </pc:sldChg>
      <pc:sldChg chg="addSp delSp modSp mod">
        <pc:chgData name="John Yetter" userId="1636320acefccc58" providerId="LiveId" clId="{F597823F-F5F9-428C-9937-72D727208EE2}" dt="2020-06-22T19:31:33.592" v="547" actId="692"/>
        <pc:sldMkLst>
          <pc:docMk/>
          <pc:sldMk cId="1560531907" sldId="280"/>
        </pc:sldMkLst>
        <pc:spChg chg="add mod">
          <ac:chgData name="John Yetter" userId="1636320acefccc58" providerId="LiveId" clId="{F597823F-F5F9-428C-9937-72D727208EE2}" dt="2020-06-22T19:02:28.511" v="94"/>
          <ac:spMkLst>
            <pc:docMk/>
            <pc:sldMk cId="1560531907" sldId="280"/>
            <ac:spMk id="14" creationId="{1869405F-2C96-4374-ACF8-C80FF0E5CFBC}"/>
          </ac:spMkLst>
        </pc:spChg>
        <pc:spChg chg="mod">
          <ac:chgData name="John Yetter" userId="1636320acefccc58" providerId="LiveId" clId="{F597823F-F5F9-428C-9937-72D727208EE2}" dt="2020-06-22T19:30:36.186" v="535" actId="14100"/>
          <ac:spMkLst>
            <pc:docMk/>
            <pc:sldMk cId="1560531907" sldId="280"/>
            <ac:spMk id="25" creationId="{4AA6C6CE-5C08-40F0-82D1-249189185B1F}"/>
          </ac:spMkLst>
        </pc:spChg>
        <pc:grpChg chg="del">
          <ac:chgData name="John Yetter" userId="1636320acefccc58" providerId="LiveId" clId="{F597823F-F5F9-428C-9937-72D727208EE2}" dt="2020-06-22T18:59:58.259" v="13" actId="478"/>
          <ac:grpSpMkLst>
            <pc:docMk/>
            <pc:sldMk cId="1560531907" sldId="280"/>
            <ac:grpSpMk id="26" creationId="{54A4B92E-19E7-4320-A61B-AF835CE9CE14}"/>
          </ac:grpSpMkLst>
        </pc:grpChg>
        <pc:picChg chg="add mod">
          <ac:chgData name="John Yetter" userId="1636320acefccc58" providerId="LiveId" clId="{F597823F-F5F9-428C-9937-72D727208EE2}" dt="2020-06-22T19:31:33.592" v="547" actId="692"/>
          <ac:picMkLst>
            <pc:docMk/>
            <pc:sldMk cId="1560531907" sldId="280"/>
            <ac:picMk id="3" creationId="{6D3186B1-ADF0-43EB-B887-BA12F0F6B3DC}"/>
          </ac:picMkLst>
        </pc:picChg>
      </pc:sldChg>
      <pc:sldChg chg="addSp delSp modSp mod">
        <pc:chgData name="John Yetter" userId="1636320acefccc58" providerId="LiveId" clId="{F597823F-F5F9-428C-9937-72D727208EE2}" dt="2020-06-22T19:02:50.502" v="100"/>
        <pc:sldMkLst>
          <pc:docMk/>
          <pc:sldMk cId="336571896" sldId="281"/>
        </pc:sldMkLst>
        <pc:spChg chg="add mod">
          <ac:chgData name="John Yetter" userId="1636320acefccc58" providerId="LiveId" clId="{F597823F-F5F9-428C-9937-72D727208EE2}" dt="2020-06-22T19:02:50.502" v="100"/>
          <ac:spMkLst>
            <pc:docMk/>
            <pc:sldMk cId="336571896" sldId="281"/>
            <ac:spMk id="14" creationId="{6BE7BD92-805C-4332-BC9B-A3CD25E2B2C9}"/>
          </ac:spMkLst>
        </pc:spChg>
        <pc:grpChg chg="del">
          <ac:chgData name="John Yetter" userId="1636320acefccc58" providerId="LiveId" clId="{F597823F-F5F9-428C-9937-72D727208EE2}" dt="2020-06-22T19:00:23.482" v="22" actId="478"/>
          <ac:grpSpMkLst>
            <pc:docMk/>
            <pc:sldMk cId="336571896" sldId="281"/>
            <ac:grpSpMk id="26" creationId="{48189732-A89C-4418-9839-576F0ADA4093}"/>
          </ac:grpSpMkLst>
        </pc:grpChg>
      </pc:sldChg>
      <pc:sldChg chg="addSp delSp modSp mod">
        <pc:chgData name="John Yetter" userId="1636320acefccc58" providerId="LiveId" clId="{F597823F-F5F9-428C-9937-72D727208EE2}" dt="2020-06-22T19:02:53.779" v="102"/>
        <pc:sldMkLst>
          <pc:docMk/>
          <pc:sldMk cId="702754915" sldId="282"/>
        </pc:sldMkLst>
        <pc:spChg chg="add mod">
          <ac:chgData name="John Yetter" userId="1636320acefccc58" providerId="LiveId" clId="{F597823F-F5F9-428C-9937-72D727208EE2}" dt="2020-06-22T19:02:53.779" v="102"/>
          <ac:spMkLst>
            <pc:docMk/>
            <pc:sldMk cId="702754915" sldId="282"/>
            <ac:spMk id="14" creationId="{08ED3E38-3FFB-48F8-A2F1-619986ED3A42}"/>
          </ac:spMkLst>
        </pc:spChg>
        <pc:grpChg chg="del">
          <ac:chgData name="John Yetter" userId="1636320acefccc58" providerId="LiveId" clId="{F597823F-F5F9-428C-9937-72D727208EE2}" dt="2020-06-22T19:00:28.538" v="24" actId="478"/>
          <ac:grpSpMkLst>
            <pc:docMk/>
            <pc:sldMk cId="702754915" sldId="282"/>
            <ac:grpSpMk id="26" creationId="{48189732-A89C-4418-9839-576F0ADA4093}"/>
          </ac:grpSpMkLst>
        </pc:grpChg>
      </pc:sldChg>
      <pc:sldChg chg="addSp delSp modSp del mod">
        <pc:chgData name="John Yetter" userId="1636320acefccc58" providerId="LiveId" clId="{F597823F-F5F9-428C-9937-72D727208EE2}" dt="2020-06-22T19:27:15.366" v="505" actId="47"/>
        <pc:sldMkLst>
          <pc:docMk/>
          <pc:sldMk cId="2343060282" sldId="295"/>
        </pc:sldMkLst>
        <pc:spChg chg="add mod">
          <ac:chgData name="John Yetter" userId="1636320acefccc58" providerId="LiveId" clId="{F597823F-F5F9-428C-9937-72D727208EE2}" dt="2020-06-22T19:03:00.408" v="107"/>
          <ac:spMkLst>
            <pc:docMk/>
            <pc:sldMk cId="2343060282" sldId="295"/>
            <ac:spMk id="15" creationId="{C8359535-47A7-44AD-B4B0-2EFEE87F07D0}"/>
          </ac:spMkLst>
        </pc:spChg>
        <pc:grpChg chg="del">
          <ac:chgData name="John Yetter" userId="1636320acefccc58" providerId="LiveId" clId="{F597823F-F5F9-428C-9937-72D727208EE2}" dt="2020-06-22T19:00:39.563" v="29" actId="478"/>
          <ac:grpSpMkLst>
            <pc:docMk/>
            <pc:sldMk cId="2343060282" sldId="295"/>
            <ac:grpSpMk id="25" creationId="{6590FC65-BACA-4732-92EF-FA581CA02EAA}"/>
          </ac:grpSpMkLst>
        </pc:grpChg>
      </pc:sldChg>
      <pc:sldChg chg="addSp delSp modSp del mod">
        <pc:chgData name="John Yetter" userId="1636320acefccc58" providerId="LiveId" clId="{F597823F-F5F9-428C-9937-72D727208EE2}" dt="2020-06-22T19:27:15.366" v="505" actId="47"/>
        <pc:sldMkLst>
          <pc:docMk/>
          <pc:sldMk cId="3446454676" sldId="296"/>
        </pc:sldMkLst>
        <pc:spChg chg="add mod">
          <ac:chgData name="John Yetter" userId="1636320acefccc58" providerId="LiveId" clId="{F597823F-F5F9-428C-9937-72D727208EE2}" dt="2020-06-22T19:03:03.097" v="109"/>
          <ac:spMkLst>
            <pc:docMk/>
            <pc:sldMk cId="3446454676" sldId="296"/>
            <ac:spMk id="15" creationId="{DA14D144-0DBD-4096-80FA-12D218157381}"/>
          </ac:spMkLst>
        </pc:spChg>
        <pc:grpChg chg="del">
          <ac:chgData name="John Yetter" userId="1636320acefccc58" providerId="LiveId" clId="{F597823F-F5F9-428C-9937-72D727208EE2}" dt="2020-06-22T19:00:44.427" v="31" actId="478"/>
          <ac:grpSpMkLst>
            <pc:docMk/>
            <pc:sldMk cId="3446454676" sldId="296"/>
            <ac:grpSpMk id="25" creationId="{7B20495C-5951-47B5-BECC-46F9F594AC00}"/>
          </ac:grpSpMkLst>
        </pc:grpChg>
      </pc:sldChg>
      <pc:sldChg chg="addSp delSp modSp del mod">
        <pc:chgData name="John Yetter" userId="1636320acefccc58" providerId="LiveId" clId="{F597823F-F5F9-428C-9937-72D727208EE2}" dt="2020-06-22T19:27:15.366" v="505" actId="47"/>
        <pc:sldMkLst>
          <pc:docMk/>
          <pc:sldMk cId="3181117547" sldId="297"/>
        </pc:sldMkLst>
        <pc:spChg chg="add mod">
          <ac:chgData name="John Yetter" userId="1636320acefccc58" providerId="LiveId" clId="{F597823F-F5F9-428C-9937-72D727208EE2}" dt="2020-06-22T19:03:02.338" v="108"/>
          <ac:spMkLst>
            <pc:docMk/>
            <pc:sldMk cId="3181117547" sldId="297"/>
            <ac:spMk id="15" creationId="{802147E3-9ECE-4B14-8EA1-0809CE053CFC}"/>
          </ac:spMkLst>
        </pc:spChg>
        <pc:grpChg chg="del">
          <ac:chgData name="John Yetter" userId="1636320acefccc58" providerId="LiveId" clId="{F597823F-F5F9-428C-9937-72D727208EE2}" dt="2020-06-22T19:00:41.642" v="30" actId="478"/>
          <ac:grpSpMkLst>
            <pc:docMk/>
            <pc:sldMk cId="3181117547" sldId="297"/>
            <ac:grpSpMk id="25" creationId="{C11CF687-136F-4243-9E2A-8467E4DF1822}"/>
          </ac:grpSpMkLst>
        </pc:grpChg>
      </pc:sldChg>
      <pc:sldChg chg="delSp del mod">
        <pc:chgData name="John Yetter" userId="1636320acefccc58" providerId="LiveId" clId="{F597823F-F5F9-428C-9937-72D727208EE2}" dt="2020-06-22T18:59:31.323" v="1" actId="47"/>
        <pc:sldMkLst>
          <pc:docMk/>
          <pc:sldMk cId="1407260203" sldId="312"/>
        </pc:sldMkLst>
        <pc:grpChg chg="del">
          <ac:chgData name="John Yetter" userId="1636320acefccc58" providerId="LiveId" clId="{F597823F-F5F9-428C-9937-72D727208EE2}" dt="2020-06-22T18:59:13.674" v="0" actId="478"/>
          <ac:grpSpMkLst>
            <pc:docMk/>
            <pc:sldMk cId="1407260203" sldId="312"/>
            <ac:grpSpMk id="28" creationId="{BDF9376E-7093-4237-963E-5F92E372C6A5}"/>
          </ac:grpSpMkLst>
        </pc:grpChg>
      </pc:sldChg>
      <pc:sldChg chg="addSp delSp modSp mod">
        <pc:chgData name="John Yetter" userId="1636320acefccc58" providerId="LiveId" clId="{F597823F-F5F9-428C-9937-72D727208EE2}" dt="2020-06-22T19:24:30.389" v="385" actId="29295"/>
        <pc:sldMkLst>
          <pc:docMk/>
          <pc:sldMk cId="88935451" sldId="313"/>
        </pc:sldMkLst>
        <pc:spChg chg="add mod">
          <ac:chgData name="John Yetter" userId="1636320acefccc58" providerId="LiveId" clId="{F597823F-F5F9-428C-9937-72D727208EE2}" dt="2020-06-22T19:02:15.155" v="86"/>
          <ac:spMkLst>
            <pc:docMk/>
            <pc:sldMk cId="88935451" sldId="313"/>
            <ac:spMk id="15" creationId="{DB523C76-4029-4867-9F5D-3E345625CF9D}"/>
          </ac:spMkLst>
        </pc:spChg>
        <pc:grpChg chg="del">
          <ac:chgData name="John Yetter" userId="1636320acefccc58" providerId="LiveId" clId="{F597823F-F5F9-428C-9937-72D727208EE2}" dt="2020-06-22T18:59:39.479" v="5" actId="478"/>
          <ac:grpSpMkLst>
            <pc:docMk/>
            <pc:sldMk cId="88935451" sldId="313"/>
            <ac:grpSpMk id="13" creationId="{D30332E5-D14C-4E0E-8071-5193197F18B7}"/>
          </ac:grpSpMkLst>
        </pc:grpChg>
        <pc:picChg chg="add mod ord">
          <ac:chgData name="John Yetter" userId="1636320acefccc58" providerId="LiveId" clId="{F597823F-F5F9-428C-9937-72D727208EE2}" dt="2020-06-22T19:24:30.389" v="385" actId="29295"/>
          <ac:picMkLst>
            <pc:docMk/>
            <pc:sldMk cId="88935451" sldId="313"/>
            <ac:picMk id="3" creationId="{4960AA76-644A-44BA-BFEF-99690CDC01AE}"/>
          </ac:picMkLst>
        </pc:picChg>
      </pc:sldChg>
      <pc:sldChg chg="addSp delSp modSp del mod">
        <pc:chgData name="John Yetter" userId="1636320acefccc58" providerId="LiveId" clId="{F597823F-F5F9-428C-9937-72D727208EE2}" dt="2020-06-22T19:16:33.849" v="245"/>
        <pc:sldMkLst>
          <pc:docMk/>
          <pc:sldMk cId="24188364" sldId="314"/>
        </pc:sldMkLst>
        <pc:spChg chg="add del mod">
          <ac:chgData name="John Yetter" userId="1636320acefccc58" providerId="LiveId" clId="{F597823F-F5F9-428C-9937-72D727208EE2}" dt="2020-06-22T19:15:55.282" v="239"/>
          <ac:spMkLst>
            <pc:docMk/>
            <pc:sldMk cId="24188364" sldId="314"/>
            <ac:spMk id="6" creationId="{79F61A34-FCB8-4EC4-A325-D4FC601EF792}"/>
          </ac:spMkLst>
        </pc:spChg>
        <pc:spChg chg="add mod">
          <ac:chgData name="John Yetter" userId="1636320acefccc58" providerId="LiveId" clId="{F597823F-F5F9-428C-9937-72D727208EE2}" dt="2020-06-22T19:16:33.849" v="245"/>
          <ac:spMkLst>
            <pc:docMk/>
            <pc:sldMk cId="24188364" sldId="314"/>
            <ac:spMk id="6" creationId="{E3D8426E-A662-463F-9E81-288222EE6B9F}"/>
          </ac:spMkLst>
        </pc:spChg>
        <pc:spChg chg="add del">
          <ac:chgData name="John Yetter" userId="1636320acefccc58" providerId="LiveId" clId="{F597823F-F5F9-428C-9937-72D727208EE2}" dt="2020-06-22T19:16:33.229" v="244" actId="478"/>
          <ac:spMkLst>
            <pc:docMk/>
            <pc:sldMk cId="24188364" sldId="314"/>
            <ac:spMk id="26" creationId="{5461CCF9-2573-430A-9DFE-72767B32298A}"/>
          </ac:spMkLst>
        </pc:spChg>
      </pc:sldChg>
      <pc:sldChg chg="addSp delSp modSp mod">
        <pc:chgData name="John Yetter" userId="1636320acefccc58" providerId="LiveId" clId="{F597823F-F5F9-428C-9937-72D727208EE2}" dt="2020-06-22T19:02:25.926" v="92"/>
        <pc:sldMkLst>
          <pc:docMk/>
          <pc:sldMk cId="2478601846" sldId="315"/>
        </pc:sldMkLst>
        <pc:spChg chg="add mod">
          <ac:chgData name="John Yetter" userId="1636320acefccc58" providerId="LiveId" clId="{F597823F-F5F9-428C-9937-72D727208EE2}" dt="2020-06-22T19:02:25.926" v="92"/>
          <ac:spMkLst>
            <pc:docMk/>
            <pc:sldMk cId="2478601846" sldId="315"/>
            <ac:spMk id="15" creationId="{4B02F1A5-1855-403E-8E17-F34AEFF4278E}"/>
          </ac:spMkLst>
        </pc:spChg>
        <pc:grpChg chg="del">
          <ac:chgData name="John Yetter" userId="1636320acefccc58" providerId="LiveId" clId="{F597823F-F5F9-428C-9937-72D727208EE2}" dt="2020-06-22T18:59:53.981" v="11" actId="478"/>
          <ac:grpSpMkLst>
            <pc:docMk/>
            <pc:sldMk cId="2478601846" sldId="315"/>
            <ac:grpSpMk id="26" creationId="{65B07BB6-8F5E-4631-8CEA-B81F193E11B9}"/>
          </ac:grpSpMkLst>
        </pc:grpChg>
      </pc:sldChg>
      <pc:sldChg chg="addSp delSp modSp mod">
        <pc:chgData name="John Yetter" userId="1636320acefccc58" providerId="LiveId" clId="{F597823F-F5F9-428C-9937-72D727208EE2}" dt="2020-06-22T19:02:27.161" v="93"/>
        <pc:sldMkLst>
          <pc:docMk/>
          <pc:sldMk cId="2848955259" sldId="316"/>
        </pc:sldMkLst>
        <pc:spChg chg="add mod">
          <ac:chgData name="John Yetter" userId="1636320acefccc58" providerId="LiveId" clId="{F597823F-F5F9-428C-9937-72D727208EE2}" dt="2020-06-22T19:02:27.161" v="93"/>
          <ac:spMkLst>
            <pc:docMk/>
            <pc:sldMk cId="2848955259" sldId="316"/>
            <ac:spMk id="15" creationId="{330339E0-8826-43E0-ACA3-C7BDD15F7FA7}"/>
          </ac:spMkLst>
        </pc:spChg>
        <pc:grpChg chg="del">
          <ac:chgData name="John Yetter" userId="1636320acefccc58" providerId="LiveId" clId="{F597823F-F5F9-428C-9937-72D727208EE2}" dt="2020-06-22T18:59:55.848" v="12" actId="478"/>
          <ac:grpSpMkLst>
            <pc:docMk/>
            <pc:sldMk cId="2848955259" sldId="316"/>
            <ac:grpSpMk id="26" creationId="{65B07BB6-8F5E-4631-8CEA-B81F193E11B9}"/>
          </ac:grpSpMkLst>
        </pc:grpChg>
      </pc:sldChg>
      <pc:sldChg chg="addSp delSp modSp mod">
        <pc:chgData name="John Yetter" userId="1636320acefccc58" providerId="LiveId" clId="{F597823F-F5F9-428C-9937-72D727208EE2}" dt="2020-06-22T19:24:21.451" v="380" actId="29295"/>
        <pc:sldMkLst>
          <pc:docMk/>
          <pc:sldMk cId="2269524221" sldId="317"/>
        </pc:sldMkLst>
        <pc:spChg chg="add mod">
          <ac:chgData name="John Yetter" userId="1636320acefccc58" providerId="LiveId" clId="{F597823F-F5F9-428C-9937-72D727208EE2}" dt="2020-06-22T19:02:30.279" v="95"/>
          <ac:spMkLst>
            <pc:docMk/>
            <pc:sldMk cId="2269524221" sldId="317"/>
            <ac:spMk id="15" creationId="{440D81A8-C16D-4EF2-9A1E-4CCF3B6CA7A0}"/>
          </ac:spMkLst>
        </pc:spChg>
        <pc:grpChg chg="del">
          <ac:chgData name="John Yetter" userId="1636320acefccc58" providerId="LiveId" clId="{F597823F-F5F9-428C-9937-72D727208EE2}" dt="2020-06-22T19:00:00.939" v="14" actId="478"/>
          <ac:grpSpMkLst>
            <pc:docMk/>
            <pc:sldMk cId="2269524221" sldId="317"/>
            <ac:grpSpMk id="13" creationId="{D30332E5-D14C-4E0E-8071-5193197F18B7}"/>
          </ac:grpSpMkLst>
        </pc:grpChg>
        <pc:picChg chg="add mod ord">
          <ac:chgData name="John Yetter" userId="1636320acefccc58" providerId="LiveId" clId="{F597823F-F5F9-428C-9937-72D727208EE2}" dt="2020-06-22T19:24:21.451" v="380" actId="29295"/>
          <ac:picMkLst>
            <pc:docMk/>
            <pc:sldMk cId="2269524221" sldId="317"/>
            <ac:picMk id="3" creationId="{15F1889A-8690-42BE-912B-9A58B40776EB}"/>
          </ac:picMkLst>
        </pc:picChg>
        <pc:picChg chg="add del mod ord">
          <ac:chgData name="John Yetter" userId="1636320acefccc58" providerId="LiveId" clId="{F597823F-F5F9-428C-9937-72D727208EE2}" dt="2020-06-22T19:20:48.698" v="329" actId="478"/>
          <ac:picMkLst>
            <pc:docMk/>
            <pc:sldMk cId="2269524221" sldId="317"/>
            <ac:picMk id="16" creationId="{33A499F6-A85C-4F2E-AD94-05D23B1DCD6E}"/>
          </ac:picMkLst>
        </pc:picChg>
      </pc:sldChg>
      <pc:sldChg chg="addSp delSp modSp mod">
        <pc:chgData name="John Yetter" userId="1636320acefccc58" providerId="LiveId" clId="{F597823F-F5F9-428C-9937-72D727208EE2}" dt="2020-06-22T19:14:11.421" v="229" actId="14861"/>
        <pc:sldMkLst>
          <pc:docMk/>
          <pc:sldMk cId="1558761229" sldId="319"/>
        </pc:sldMkLst>
        <pc:spChg chg="add mod">
          <ac:chgData name="John Yetter" userId="1636320acefccc58" providerId="LiveId" clId="{F597823F-F5F9-428C-9937-72D727208EE2}" dt="2020-06-22T19:12:40.111" v="214" actId="207"/>
          <ac:spMkLst>
            <pc:docMk/>
            <pc:sldMk cId="1558761229" sldId="319"/>
            <ac:spMk id="13" creationId="{BF1FF2EA-C4C1-4446-83F3-4E09D38C2E86}"/>
          </ac:spMkLst>
        </pc:spChg>
        <pc:spChg chg="add mod">
          <ac:chgData name="John Yetter" userId="1636320acefccc58" providerId="LiveId" clId="{F597823F-F5F9-428C-9937-72D727208EE2}" dt="2020-06-22T19:12:40.111" v="214" actId="207"/>
          <ac:spMkLst>
            <pc:docMk/>
            <pc:sldMk cId="1558761229" sldId="319"/>
            <ac:spMk id="14" creationId="{2C512898-B7A9-461A-9655-0FD4B4DABA00}"/>
          </ac:spMkLst>
        </pc:spChg>
        <pc:spChg chg="del">
          <ac:chgData name="John Yetter" userId="1636320acefccc58" providerId="LiveId" clId="{F597823F-F5F9-428C-9937-72D727208EE2}" dt="2020-06-22T19:12:22.106" v="210" actId="478"/>
          <ac:spMkLst>
            <pc:docMk/>
            <pc:sldMk cId="1558761229" sldId="319"/>
            <ac:spMk id="15" creationId="{C118ACF9-C843-43F0-B0D5-6B65BA974590}"/>
          </ac:spMkLst>
        </pc:spChg>
        <pc:grpChg chg="del">
          <ac:chgData name="John Yetter" userId="1636320acefccc58" providerId="LiveId" clId="{F597823F-F5F9-428C-9937-72D727208EE2}" dt="2020-06-22T19:00:20.850" v="21" actId="478"/>
          <ac:grpSpMkLst>
            <pc:docMk/>
            <pc:sldMk cId="1558761229" sldId="319"/>
            <ac:grpSpMk id="26" creationId="{03D95DB9-0059-48DC-A48A-6AF9F4E6E91D}"/>
          </ac:grpSpMkLst>
        </pc:grpChg>
        <pc:picChg chg="add mod">
          <ac:chgData name="John Yetter" userId="1636320acefccc58" providerId="LiveId" clId="{F597823F-F5F9-428C-9937-72D727208EE2}" dt="2020-06-22T19:14:11.421" v="229" actId="14861"/>
          <ac:picMkLst>
            <pc:docMk/>
            <pc:sldMk cId="1558761229" sldId="319"/>
            <ac:picMk id="16" creationId="{36D37F12-6C11-4A65-A5FD-8FB312DDE63B}"/>
          </ac:picMkLst>
        </pc:picChg>
      </pc:sldChg>
      <pc:sldChg chg="addSp delSp modSp mod">
        <pc:chgData name="John Yetter" userId="1636320acefccc58" providerId="LiveId" clId="{F597823F-F5F9-428C-9937-72D727208EE2}" dt="2020-06-22T19:24:04.816" v="370" actId="29295"/>
        <pc:sldMkLst>
          <pc:docMk/>
          <pc:sldMk cId="2472592079" sldId="320"/>
        </pc:sldMkLst>
        <pc:spChg chg="add mod">
          <ac:chgData name="John Yetter" userId="1636320acefccc58" providerId="LiveId" clId="{F597823F-F5F9-428C-9937-72D727208EE2}" dt="2020-06-22T19:02:55.070" v="103"/>
          <ac:spMkLst>
            <pc:docMk/>
            <pc:sldMk cId="2472592079" sldId="320"/>
            <ac:spMk id="15" creationId="{58797044-5B8D-4039-A9C4-B566B2E14C02}"/>
          </ac:spMkLst>
        </pc:spChg>
        <pc:grpChg chg="del">
          <ac:chgData name="John Yetter" userId="1636320acefccc58" providerId="LiveId" clId="{F597823F-F5F9-428C-9937-72D727208EE2}" dt="2020-06-22T19:00:30.373" v="25" actId="478"/>
          <ac:grpSpMkLst>
            <pc:docMk/>
            <pc:sldMk cId="2472592079" sldId="320"/>
            <ac:grpSpMk id="13" creationId="{A533B67F-19F2-4D6A-B81A-C80E82A4D183}"/>
          </ac:grpSpMkLst>
        </pc:grpChg>
        <pc:picChg chg="add mod ord">
          <ac:chgData name="John Yetter" userId="1636320acefccc58" providerId="LiveId" clId="{F597823F-F5F9-428C-9937-72D727208EE2}" dt="2020-06-22T19:24:04.816" v="370" actId="29295"/>
          <ac:picMkLst>
            <pc:docMk/>
            <pc:sldMk cId="2472592079" sldId="320"/>
            <ac:picMk id="3" creationId="{71FFB9E1-A7A4-4B60-AE54-951C01FDBAD8}"/>
          </ac:picMkLst>
        </pc:picChg>
      </pc:sldChg>
      <pc:sldChg chg="addSp delSp modSp mod">
        <pc:chgData name="John Yetter" userId="1636320acefccc58" providerId="LiveId" clId="{F597823F-F5F9-428C-9937-72D727208EE2}" dt="2020-06-23T18:14:02.835" v="569" actId="1076"/>
        <pc:sldMkLst>
          <pc:docMk/>
          <pc:sldMk cId="2109503454" sldId="321"/>
        </pc:sldMkLst>
        <pc:spChg chg="add mod">
          <ac:chgData name="John Yetter" userId="1636320acefccc58" providerId="LiveId" clId="{F597823F-F5F9-428C-9937-72D727208EE2}" dt="2020-06-22T19:02:52.351" v="101"/>
          <ac:spMkLst>
            <pc:docMk/>
            <pc:sldMk cId="2109503454" sldId="321"/>
            <ac:spMk id="14" creationId="{19EC9DEF-1651-43D5-9670-5F86CB1C4EAB}"/>
          </ac:spMkLst>
        </pc:spChg>
        <pc:spChg chg="mod">
          <ac:chgData name="John Yetter" userId="1636320acefccc58" providerId="LiveId" clId="{F597823F-F5F9-428C-9937-72D727208EE2}" dt="2020-06-23T18:14:02.835" v="569" actId="1076"/>
          <ac:spMkLst>
            <pc:docMk/>
            <pc:sldMk cId="2109503454" sldId="321"/>
            <ac:spMk id="25" creationId="{4AA6C6CE-5C08-40F0-82D1-249189185B1F}"/>
          </ac:spMkLst>
        </pc:spChg>
        <pc:grpChg chg="del">
          <ac:chgData name="John Yetter" userId="1636320acefccc58" providerId="LiveId" clId="{F597823F-F5F9-428C-9937-72D727208EE2}" dt="2020-06-22T19:00:25.159" v="23" actId="478"/>
          <ac:grpSpMkLst>
            <pc:docMk/>
            <pc:sldMk cId="2109503454" sldId="321"/>
            <ac:grpSpMk id="26" creationId="{48189732-A89C-4418-9839-576F0ADA4093}"/>
          </ac:grpSpMkLst>
        </pc:grpChg>
      </pc:sldChg>
      <pc:sldChg chg="addSp delSp modSp del mod">
        <pc:chgData name="John Yetter" userId="1636320acefccc58" providerId="LiveId" clId="{F597823F-F5F9-428C-9937-72D727208EE2}" dt="2020-06-22T19:27:15.366" v="505" actId="47"/>
        <pc:sldMkLst>
          <pc:docMk/>
          <pc:sldMk cId="816747165" sldId="322"/>
        </pc:sldMkLst>
        <pc:spChg chg="add mod">
          <ac:chgData name="John Yetter" userId="1636320acefccc58" providerId="LiveId" clId="{F597823F-F5F9-428C-9937-72D727208EE2}" dt="2020-06-22T19:02:59.462" v="106"/>
          <ac:spMkLst>
            <pc:docMk/>
            <pc:sldMk cId="816747165" sldId="322"/>
            <ac:spMk id="15" creationId="{DC9775B2-48CB-4141-8458-B7017162C37D}"/>
          </ac:spMkLst>
        </pc:spChg>
        <pc:grpChg chg="del">
          <ac:chgData name="John Yetter" userId="1636320acefccc58" providerId="LiveId" clId="{F597823F-F5F9-428C-9937-72D727208EE2}" dt="2020-06-22T19:00:37.418" v="28" actId="478"/>
          <ac:grpSpMkLst>
            <pc:docMk/>
            <pc:sldMk cId="816747165" sldId="322"/>
            <ac:grpSpMk id="25" creationId="{96B4A1E0-65E4-46A8-B524-B841ABA77730}"/>
          </ac:grpSpMkLst>
        </pc:grpChg>
      </pc:sldChg>
      <pc:sldChg chg="addSp delSp modSp add del mod">
        <pc:chgData name="John Yetter" userId="1636320acefccc58" providerId="LiveId" clId="{F597823F-F5F9-428C-9937-72D727208EE2}" dt="2020-06-22T19:17:04.595" v="251" actId="2696"/>
        <pc:sldMkLst>
          <pc:docMk/>
          <pc:sldMk cId="2138711729" sldId="323"/>
        </pc:sldMkLst>
        <pc:spChg chg="add mod">
          <ac:chgData name="John Yetter" userId="1636320acefccc58" providerId="LiveId" clId="{F597823F-F5F9-428C-9937-72D727208EE2}" dt="2020-06-22T19:02:14.676" v="85"/>
          <ac:spMkLst>
            <pc:docMk/>
            <pc:sldMk cId="2138711729" sldId="323"/>
            <ac:spMk id="15" creationId="{EE45ADC2-5934-4BB0-AA12-5A81FBACB4AB}"/>
          </ac:spMkLst>
        </pc:spChg>
        <pc:grpChg chg="del">
          <ac:chgData name="John Yetter" userId="1636320acefccc58" providerId="LiveId" clId="{F597823F-F5F9-428C-9937-72D727208EE2}" dt="2020-06-22T18:59:37.446" v="4" actId="478"/>
          <ac:grpSpMkLst>
            <pc:docMk/>
            <pc:sldMk cId="2138711729" sldId="323"/>
            <ac:grpSpMk id="34" creationId="{426D7DBC-BB16-4FD5-98E6-1F6E3FADA38A}"/>
          </ac:grpSpMkLst>
        </pc:grpChg>
      </pc:sldChg>
      <pc:sldChg chg="addSp delSp modSp del mod">
        <pc:chgData name="John Yetter" userId="1636320acefccc58" providerId="LiveId" clId="{F597823F-F5F9-428C-9937-72D727208EE2}" dt="2020-06-22T19:18:52.443" v="309" actId="47"/>
        <pc:sldMkLst>
          <pc:docMk/>
          <pc:sldMk cId="2182262558" sldId="324"/>
        </pc:sldMkLst>
        <pc:spChg chg="add mod">
          <ac:chgData name="John Yetter" userId="1636320acefccc58" providerId="LiveId" clId="{F597823F-F5F9-428C-9937-72D727208EE2}" dt="2020-06-22T19:02:18.969" v="88"/>
          <ac:spMkLst>
            <pc:docMk/>
            <pc:sldMk cId="2182262558" sldId="324"/>
            <ac:spMk id="14" creationId="{8FF42FB6-88E8-431D-AEEC-10210E8D9534}"/>
          </ac:spMkLst>
        </pc:spChg>
        <pc:grpChg chg="del">
          <ac:chgData name="John Yetter" userId="1636320acefccc58" providerId="LiveId" clId="{F597823F-F5F9-428C-9937-72D727208EE2}" dt="2020-06-22T18:59:43.752" v="7" actId="478"/>
          <ac:grpSpMkLst>
            <pc:docMk/>
            <pc:sldMk cId="2182262558" sldId="324"/>
            <ac:grpSpMk id="13" creationId="{D30332E5-D14C-4E0E-8071-5193197F18B7}"/>
          </ac:grpSpMkLst>
        </pc:grpChg>
      </pc:sldChg>
      <pc:sldChg chg="addSp delSp modSp del mod">
        <pc:chgData name="John Yetter" userId="1636320acefccc58" providerId="LiveId" clId="{F597823F-F5F9-428C-9937-72D727208EE2}" dt="2020-06-22T19:18:46.209" v="308" actId="47"/>
        <pc:sldMkLst>
          <pc:docMk/>
          <pc:sldMk cId="3248607929" sldId="325"/>
        </pc:sldMkLst>
        <pc:spChg chg="add mod">
          <ac:chgData name="John Yetter" userId="1636320acefccc58" providerId="LiveId" clId="{F597823F-F5F9-428C-9937-72D727208EE2}" dt="2020-06-22T19:02:17.608" v="87"/>
          <ac:spMkLst>
            <pc:docMk/>
            <pc:sldMk cId="3248607929" sldId="325"/>
            <ac:spMk id="36" creationId="{C17C4D11-7EA2-494D-A802-A84A85168A7E}"/>
          </ac:spMkLst>
        </pc:spChg>
        <pc:grpChg chg="del">
          <ac:chgData name="John Yetter" userId="1636320acefccc58" providerId="LiveId" clId="{F597823F-F5F9-428C-9937-72D727208EE2}" dt="2020-06-22T18:59:42.143" v="6" actId="478"/>
          <ac:grpSpMkLst>
            <pc:docMk/>
            <pc:sldMk cId="3248607929" sldId="325"/>
            <ac:grpSpMk id="13" creationId="{D30332E5-D14C-4E0E-8071-5193197F18B7}"/>
          </ac:grpSpMkLst>
        </pc:grpChg>
      </pc:sldChg>
      <pc:sldChg chg="addSp delSp modSp mod">
        <pc:chgData name="John Yetter" userId="1636320acefccc58" providerId="LiveId" clId="{F597823F-F5F9-428C-9937-72D727208EE2}" dt="2020-06-22T19:29:53.254" v="529" actId="12788"/>
        <pc:sldMkLst>
          <pc:docMk/>
          <pc:sldMk cId="2415527415" sldId="326"/>
        </pc:sldMkLst>
        <pc:spChg chg="mod">
          <ac:chgData name="John Yetter" userId="1636320acefccc58" providerId="LiveId" clId="{F597823F-F5F9-428C-9937-72D727208EE2}" dt="2020-06-22T19:29:53.254" v="529" actId="12788"/>
          <ac:spMkLst>
            <pc:docMk/>
            <pc:sldMk cId="2415527415" sldId="326"/>
            <ac:spMk id="13" creationId="{5893715C-62AA-4FD6-A972-08BBEE1D1773}"/>
          </ac:spMkLst>
        </pc:spChg>
        <pc:spChg chg="add mod">
          <ac:chgData name="John Yetter" userId="1636320acefccc58" providerId="LiveId" clId="{F597823F-F5F9-428C-9937-72D727208EE2}" dt="2020-06-22T19:02:22.343" v="90"/>
          <ac:spMkLst>
            <pc:docMk/>
            <pc:sldMk cId="2415527415" sldId="326"/>
            <ac:spMk id="15" creationId="{8345949D-C7BF-4622-8D0C-0048C8222C0F}"/>
          </ac:spMkLst>
        </pc:spChg>
        <pc:grpChg chg="del">
          <ac:chgData name="John Yetter" userId="1636320acefccc58" providerId="LiveId" clId="{F597823F-F5F9-428C-9937-72D727208EE2}" dt="2020-06-22T18:59:48.979" v="9" actId="478"/>
          <ac:grpSpMkLst>
            <pc:docMk/>
            <pc:sldMk cId="2415527415" sldId="326"/>
            <ac:grpSpMk id="14" creationId="{5ED88137-B943-4CB9-8C88-B782807D8CD2}"/>
          </ac:grpSpMkLst>
        </pc:grpChg>
      </pc:sldChg>
      <pc:sldChg chg="delSp del mod setBg">
        <pc:chgData name="John Yetter" userId="1636320acefccc58" providerId="LiveId" clId="{F597823F-F5F9-428C-9937-72D727208EE2}" dt="2020-06-22T19:14:21.127" v="230" actId="47"/>
        <pc:sldMkLst>
          <pc:docMk/>
          <pc:sldMk cId="2993282890" sldId="327"/>
        </pc:sldMkLst>
        <pc:grpChg chg="del">
          <ac:chgData name="John Yetter" userId="1636320acefccc58" providerId="LiveId" clId="{F597823F-F5F9-428C-9937-72D727208EE2}" dt="2020-06-22T19:00:18.270" v="20" actId="478"/>
          <ac:grpSpMkLst>
            <pc:docMk/>
            <pc:sldMk cId="2993282890" sldId="327"/>
            <ac:grpSpMk id="13" creationId="{D30332E5-D14C-4E0E-8071-5193197F18B7}"/>
          </ac:grpSpMkLst>
        </pc:grpChg>
      </pc:sldChg>
      <pc:sldChg chg="delSp modSp del mod setBg">
        <pc:chgData name="John Yetter" userId="1636320acefccc58" providerId="LiveId" clId="{F597823F-F5F9-428C-9937-72D727208EE2}" dt="2020-06-22T19:10:21.630" v="194" actId="47"/>
        <pc:sldMkLst>
          <pc:docMk/>
          <pc:sldMk cId="3564228564" sldId="328"/>
        </pc:sldMkLst>
        <pc:spChg chg="mod">
          <ac:chgData name="John Yetter" userId="1636320acefccc58" providerId="LiveId" clId="{F597823F-F5F9-428C-9937-72D727208EE2}" dt="2020-06-22T19:03:23.677" v="115" actId="242"/>
          <ac:spMkLst>
            <pc:docMk/>
            <pc:sldMk cId="3564228564" sldId="328"/>
            <ac:spMk id="51" creationId="{1594155E-8D7E-46C1-BD58-CEB8C25AA3FA}"/>
          </ac:spMkLst>
        </pc:spChg>
        <pc:grpChg chg="del">
          <ac:chgData name="John Yetter" userId="1636320acefccc58" providerId="LiveId" clId="{F597823F-F5F9-428C-9937-72D727208EE2}" dt="2020-06-22T19:00:05.566" v="16" actId="478"/>
          <ac:grpSpMkLst>
            <pc:docMk/>
            <pc:sldMk cId="3564228564" sldId="328"/>
            <ac:grpSpMk id="41" creationId="{1CC6FC54-BCE3-4691-8975-E0646191533E}"/>
          </ac:grpSpMkLst>
        </pc:grpChg>
      </pc:sldChg>
      <pc:sldChg chg="addSp delSp modSp del mod setBg">
        <pc:chgData name="John Yetter" userId="1636320acefccc58" providerId="LiveId" clId="{F597823F-F5F9-428C-9937-72D727208EE2}" dt="2020-06-22T19:10:21.630" v="194" actId="47"/>
        <pc:sldMkLst>
          <pc:docMk/>
          <pc:sldMk cId="3694322347" sldId="329"/>
        </pc:sldMkLst>
        <pc:spChg chg="add del mod">
          <ac:chgData name="John Yetter" userId="1636320acefccc58" providerId="LiveId" clId="{F597823F-F5F9-428C-9937-72D727208EE2}" dt="2020-06-22T19:02:45.420" v="98"/>
          <ac:spMkLst>
            <pc:docMk/>
            <pc:sldMk cId="3694322347" sldId="329"/>
            <ac:spMk id="17" creationId="{72C55F75-B31C-4699-AC47-26F5FBBDE84E}"/>
          </ac:spMkLst>
        </pc:spChg>
        <pc:grpChg chg="del">
          <ac:chgData name="John Yetter" userId="1636320acefccc58" providerId="LiveId" clId="{F597823F-F5F9-428C-9937-72D727208EE2}" dt="2020-06-22T19:00:07.706" v="17" actId="478"/>
          <ac:grpSpMkLst>
            <pc:docMk/>
            <pc:sldMk cId="3694322347" sldId="329"/>
            <ac:grpSpMk id="41" creationId="{1CC6FC54-BCE3-4691-8975-E0646191533E}"/>
          </ac:grpSpMkLst>
        </pc:grpChg>
      </pc:sldChg>
      <pc:sldChg chg="delSp del mod setBg">
        <pc:chgData name="John Yetter" userId="1636320acefccc58" providerId="LiveId" clId="{F597823F-F5F9-428C-9937-72D727208EE2}" dt="2020-06-22T19:10:21.630" v="194" actId="47"/>
        <pc:sldMkLst>
          <pc:docMk/>
          <pc:sldMk cId="3124326057" sldId="330"/>
        </pc:sldMkLst>
        <pc:grpChg chg="del">
          <ac:chgData name="John Yetter" userId="1636320acefccc58" providerId="LiveId" clId="{F597823F-F5F9-428C-9937-72D727208EE2}" dt="2020-06-22T19:00:13.802" v="18" actId="478"/>
          <ac:grpSpMkLst>
            <pc:docMk/>
            <pc:sldMk cId="3124326057" sldId="330"/>
            <ac:grpSpMk id="41" creationId="{1CC6FC54-BCE3-4691-8975-E0646191533E}"/>
          </ac:grpSpMkLst>
        </pc:grpChg>
      </pc:sldChg>
      <pc:sldChg chg="delSp del mod setBg">
        <pc:chgData name="John Yetter" userId="1636320acefccc58" providerId="LiveId" clId="{F597823F-F5F9-428C-9937-72D727208EE2}" dt="2020-06-22T19:10:21.630" v="194" actId="47"/>
        <pc:sldMkLst>
          <pc:docMk/>
          <pc:sldMk cId="3281710538" sldId="331"/>
        </pc:sldMkLst>
        <pc:grpChg chg="del">
          <ac:chgData name="John Yetter" userId="1636320acefccc58" providerId="LiveId" clId="{F597823F-F5F9-428C-9937-72D727208EE2}" dt="2020-06-22T19:00:15.450" v="19" actId="478"/>
          <ac:grpSpMkLst>
            <pc:docMk/>
            <pc:sldMk cId="3281710538" sldId="331"/>
            <ac:grpSpMk id="41" creationId="{1CC6FC54-BCE3-4691-8975-E0646191533E}"/>
          </ac:grpSpMkLst>
        </pc:grpChg>
      </pc:sldChg>
      <pc:sldChg chg="addSp delSp modSp add mod ord">
        <pc:chgData name="John Yetter" userId="1636320acefccc58" providerId="LiveId" clId="{F597823F-F5F9-428C-9937-72D727208EE2}" dt="2020-06-22T19:11:49.287" v="206" actId="692"/>
        <pc:sldMkLst>
          <pc:docMk/>
          <pc:sldMk cId="3640333834" sldId="332"/>
        </pc:sldMkLst>
        <pc:spChg chg="add del mod">
          <ac:chgData name="John Yetter" userId="1636320acefccc58" providerId="LiveId" clId="{F597823F-F5F9-428C-9937-72D727208EE2}" dt="2020-06-22T19:06:43.524" v="164" actId="478"/>
          <ac:spMkLst>
            <pc:docMk/>
            <pc:sldMk cId="3640333834" sldId="332"/>
            <ac:spMk id="4" creationId="{2D2A59DC-3E5D-4F53-8BB0-0EB3402B0AB9}"/>
          </ac:spMkLst>
        </pc:spChg>
        <pc:spChg chg="add mod">
          <ac:chgData name="John Yetter" userId="1636320acefccc58" providerId="LiveId" clId="{F597823F-F5F9-428C-9937-72D727208EE2}" dt="2020-06-22T19:11:49.287" v="206" actId="692"/>
          <ac:spMkLst>
            <pc:docMk/>
            <pc:sldMk cId="3640333834" sldId="332"/>
            <ac:spMk id="5" creationId="{EEB56F32-89CD-4073-82E3-EE7F12CD7558}"/>
          </ac:spMkLst>
        </pc:spChg>
        <pc:spChg chg="add del mod">
          <ac:chgData name="John Yetter" userId="1636320acefccc58" providerId="LiveId" clId="{F597823F-F5F9-428C-9937-72D727208EE2}" dt="2020-06-22T19:06:45.008" v="165" actId="478"/>
          <ac:spMkLst>
            <pc:docMk/>
            <pc:sldMk cId="3640333834" sldId="332"/>
            <ac:spMk id="6" creationId="{405EF8D7-E15C-4E32-B8D3-D8765B6C66C4}"/>
          </ac:spMkLst>
        </pc:spChg>
        <pc:spChg chg="add del mod">
          <ac:chgData name="John Yetter" userId="1636320acefccc58" providerId="LiveId" clId="{F597823F-F5F9-428C-9937-72D727208EE2}" dt="2020-06-22T19:06:41.860" v="163" actId="478"/>
          <ac:spMkLst>
            <pc:docMk/>
            <pc:sldMk cId="3640333834" sldId="332"/>
            <ac:spMk id="7" creationId="{F9FA7389-4464-49C0-8D89-79376E112B7D}"/>
          </ac:spMkLst>
        </pc:spChg>
        <pc:spChg chg="del">
          <ac:chgData name="John Yetter" userId="1636320acefccc58" providerId="LiveId" clId="{F597823F-F5F9-428C-9937-72D727208EE2}" dt="2020-06-22T19:03:18.043" v="114" actId="478"/>
          <ac:spMkLst>
            <pc:docMk/>
            <pc:sldMk cId="3640333834" sldId="332"/>
            <ac:spMk id="14" creationId="{D68C4E03-08C1-479F-AFD7-AE63848459F2}"/>
          </ac:spMkLst>
        </pc:spChg>
        <pc:picChg chg="add mod">
          <ac:chgData name="John Yetter" userId="1636320acefccc58" providerId="LiveId" clId="{F597823F-F5F9-428C-9937-72D727208EE2}" dt="2020-06-22T19:11:01.956" v="200" actId="14861"/>
          <ac:picMkLst>
            <pc:docMk/>
            <pc:sldMk cId="3640333834" sldId="332"/>
            <ac:picMk id="8" creationId="{1962BCB4-BC5F-4DEB-81D3-67F0E0BA2DB6}"/>
          </ac:picMkLst>
        </pc:picChg>
      </pc:sldChg>
      <pc:sldChg chg="addSp delSp modSp add mod ord">
        <pc:chgData name="John Yetter" userId="1636320acefccc58" providerId="LiveId" clId="{F597823F-F5F9-428C-9937-72D727208EE2}" dt="2020-06-22T19:11:38.880" v="205" actId="692"/>
        <pc:sldMkLst>
          <pc:docMk/>
          <pc:sldMk cId="1137439462" sldId="333"/>
        </pc:sldMkLst>
        <pc:spChg chg="mod">
          <ac:chgData name="John Yetter" userId="1636320acefccc58" providerId="LiveId" clId="{F597823F-F5F9-428C-9937-72D727208EE2}" dt="2020-06-22T19:11:38.880" v="205" actId="692"/>
          <ac:spMkLst>
            <pc:docMk/>
            <pc:sldMk cId="1137439462" sldId="333"/>
            <ac:spMk id="4" creationId="{2D2A59DC-3E5D-4F53-8BB0-0EB3402B0AB9}"/>
          </ac:spMkLst>
        </pc:spChg>
        <pc:spChg chg="del">
          <ac:chgData name="John Yetter" userId="1636320acefccc58" providerId="LiveId" clId="{F597823F-F5F9-428C-9937-72D727208EE2}" dt="2020-06-22T19:06:25.723" v="156" actId="478"/>
          <ac:spMkLst>
            <pc:docMk/>
            <pc:sldMk cId="1137439462" sldId="333"/>
            <ac:spMk id="5" creationId="{EEB56F32-89CD-4073-82E3-EE7F12CD7558}"/>
          </ac:spMkLst>
        </pc:spChg>
        <pc:spChg chg="del">
          <ac:chgData name="John Yetter" userId="1636320acefccc58" providerId="LiveId" clId="{F597823F-F5F9-428C-9937-72D727208EE2}" dt="2020-06-22T19:06:27.778" v="158" actId="478"/>
          <ac:spMkLst>
            <pc:docMk/>
            <pc:sldMk cId="1137439462" sldId="333"/>
            <ac:spMk id="6" creationId="{405EF8D7-E15C-4E32-B8D3-D8765B6C66C4}"/>
          </ac:spMkLst>
        </pc:spChg>
        <pc:spChg chg="del">
          <ac:chgData name="John Yetter" userId="1636320acefccc58" providerId="LiveId" clId="{F597823F-F5F9-428C-9937-72D727208EE2}" dt="2020-06-22T19:06:26.957" v="157" actId="478"/>
          <ac:spMkLst>
            <pc:docMk/>
            <pc:sldMk cId="1137439462" sldId="333"/>
            <ac:spMk id="7" creationId="{F9FA7389-4464-49C0-8D89-79376E112B7D}"/>
          </ac:spMkLst>
        </pc:spChg>
        <pc:picChg chg="add mod">
          <ac:chgData name="John Yetter" userId="1636320acefccc58" providerId="LiveId" clId="{F597823F-F5F9-428C-9937-72D727208EE2}" dt="2020-06-22T19:10:50.883" v="199" actId="14861"/>
          <ac:picMkLst>
            <pc:docMk/>
            <pc:sldMk cId="1137439462" sldId="333"/>
            <ac:picMk id="8" creationId="{C1AAA05A-29A4-4D4F-B818-E6A5DE3491A1}"/>
          </ac:picMkLst>
        </pc:picChg>
      </pc:sldChg>
      <pc:sldChg chg="delSp add del mod">
        <pc:chgData name="John Yetter" userId="1636320acefccc58" providerId="LiveId" clId="{F597823F-F5F9-428C-9937-72D727208EE2}" dt="2020-06-22T19:05:35.720" v="144" actId="47"/>
        <pc:sldMkLst>
          <pc:docMk/>
          <pc:sldMk cId="2461372078" sldId="333"/>
        </pc:sldMkLst>
        <pc:spChg chg="del">
          <ac:chgData name="John Yetter" userId="1636320acefccc58" providerId="LiveId" clId="{F597823F-F5F9-428C-9937-72D727208EE2}" dt="2020-06-22T19:05:28.894" v="141" actId="478"/>
          <ac:spMkLst>
            <pc:docMk/>
            <pc:sldMk cId="2461372078" sldId="333"/>
            <ac:spMk id="5" creationId="{EEB56F32-89CD-4073-82E3-EE7F12CD7558}"/>
          </ac:spMkLst>
        </pc:spChg>
        <pc:spChg chg="del">
          <ac:chgData name="John Yetter" userId="1636320acefccc58" providerId="LiveId" clId="{F597823F-F5F9-428C-9937-72D727208EE2}" dt="2020-06-22T19:05:32.430" v="143" actId="478"/>
          <ac:spMkLst>
            <pc:docMk/>
            <pc:sldMk cId="2461372078" sldId="333"/>
            <ac:spMk id="6" creationId="{405EF8D7-E15C-4E32-B8D3-D8765B6C66C4}"/>
          </ac:spMkLst>
        </pc:spChg>
        <pc:spChg chg="del">
          <ac:chgData name="John Yetter" userId="1636320acefccc58" providerId="LiveId" clId="{F597823F-F5F9-428C-9937-72D727208EE2}" dt="2020-06-22T19:05:30.674" v="142" actId="478"/>
          <ac:spMkLst>
            <pc:docMk/>
            <pc:sldMk cId="2461372078" sldId="333"/>
            <ac:spMk id="7" creationId="{F9FA7389-4464-49C0-8D89-79376E112B7D}"/>
          </ac:spMkLst>
        </pc:spChg>
      </pc:sldChg>
      <pc:sldChg chg="addSp delSp modSp add mod">
        <pc:chgData name="John Yetter" userId="1636320acefccc58" providerId="LiveId" clId="{F597823F-F5F9-428C-9937-72D727208EE2}" dt="2020-06-22T19:12:10.655" v="208" actId="692"/>
        <pc:sldMkLst>
          <pc:docMk/>
          <pc:sldMk cId="554037443" sldId="334"/>
        </pc:sldMkLst>
        <pc:spChg chg="del">
          <ac:chgData name="John Yetter" userId="1636320acefccc58" providerId="LiveId" clId="{F597823F-F5F9-428C-9937-72D727208EE2}" dt="2020-06-22T19:06:56.641" v="171" actId="478"/>
          <ac:spMkLst>
            <pc:docMk/>
            <pc:sldMk cId="554037443" sldId="334"/>
            <ac:spMk id="4" creationId="{2D2A59DC-3E5D-4F53-8BB0-0EB3402B0AB9}"/>
          </ac:spMkLst>
        </pc:spChg>
        <pc:spChg chg="del">
          <ac:chgData name="John Yetter" userId="1636320acefccc58" providerId="LiveId" clId="{F597823F-F5F9-428C-9937-72D727208EE2}" dt="2020-06-22T19:06:54.675" v="169" actId="478"/>
          <ac:spMkLst>
            <pc:docMk/>
            <pc:sldMk cId="554037443" sldId="334"/>
            <ac:spMk id="5" creationId="{EEB56F32-89CD-4073-82E3-EE7F12CD7558}"/>
          </ac:spMkLst>
        </pc:spChg>
        <pc:spChg chg="del">
          <ac:chgData name="John Yetter" userId="1636320acefccc58" providerId="LiveId" clId="{F597823F-F5F9-428C-9937-72D727208EE2}" dt="2020-06-22T19:06:55.417" v="170" actId="478"/>
          <ac:spMkLst>
            <pc:docMk/>
            <pc:sldMk cId="554037443" sldId="334"/>
            <ac:spMk id="6" creationId="{405EF8D7-E15C-4E32-B8D3-D8765B6C66C4}"/>
          </ac:spMkLst>
        </pc:spChg>
        <pc:spChg chg="mod">
          <ac:chgData name="John Yetter" userId="1636320acefccc58" providerId="LiveId" clId="{F597823F-F5F9-428C-9937-72D727208EE2}" dt="2020-06-22T19:12:10.655" v="208" actId="692"/>
          <ac:spMkLst>
            <pc:docMk/>
            <pc:sldMk cId="554037443" sldId="334"/>
            <ac:spMk id="7" creationId="{F9FA7389-4464-49C0-8D89-79376E112B7D}"/>
          </ac:spMkLst>
        </pc:spChg>
        <pc:picChg chg="add mod">
          <ac:chgData name="John Yetter" userId="1636320acefccc58" providerId="LiveId" clId="{F597823F-F5F9-428C-9937-72D727208EE2}" dt="2020-06-22T19:11:18.323" v="202" actId="14861"/>
          <ac:picMkLst>
            <pc:docMk/>
            <pc:sldMk cId="554037443" sldId="334"/>
            <ac:picMk id="8" creationId="{AE1AC240-CFEC-42FF-9108-618B89AFB2FB}"/>
          </ac:picMkLst>
        </pc:picChg>
      </pc:sldChg>
      <pc:sldChg chg="addSp delSp modSp add mod">
        <pc:chgData name="John Yetter" userId="1636320acefccc58" providerId="LiveId" clId="{F597823F-F5F9-428C-9937-72D727208EE2}" dt="2020-06-22T19:11:56.896" v="207" actId="692"/>
        <pc:sldMkLst>
          <pc:docMk/>
          <pc:sldMk cId="3329697446" sldId="335"/>
        </pc:sldMkLst>
        <pc:spChg chg="del">
          <ac:chgData name="John Yetter" userId="1636320acefccc58" providerId="LiveId" clId="{F597823F-F5F9-428C-9937-72D727208EE2}" dt="2020-06-22T19:06:51.925" v="168" actId="478"/>
          <ac:spMkLst>
            <pc:docMk/>
            <pc:sldMk cId="3329697446" sldId="335"/>
            <ac:spMk id="4" creationId="{2D2A59DC-3E5D-4F53-8BB0-0EB3402B0AB9}"/>
          </ac:spMkLst>
        </pc:spChg>
        <pc:spChg chg="del">
          <ac:chgData name="John Yetter" userId="1636320acefccc58" providerId="LiveId" clId="{F597823F-F5F9-428C-9937-72D727208EE2}" dt="2020-06-22T19:06:48.642" v="166" actId="478"/>
          <ac:spMkLst>
            <pc:docMk/>
            <pc:sldMk cId="3329697446" sldId="335"/>
            <ac:spMk id="5" creationId="{EEB56F32-89CD-4073-82E3-EE7F12CD7558}"/>
          </ac:spMkLst>
        </pc:spChg>
        <pc:spChg chg="mod">
          <ac:chgData name="John Yetter" userId="1636320acefccc58" providerId="LiveId" clId="{F597823F-F5F9-428C-9937-72D727208EE2}" dt="2020-06-22T19:11:56.896" v="207" actId="692"/>
          <ac:spMkLst>
            <pc:docMk/>
            <pc:sldMk cId="3329697446" sldId="335"/>
            <ac:spMk id="6" creationId="{405EF8D7-E15C-4E32-B8D3-D8765B6C66C4}"/>
          </ac:spMkLst>
        </pc:spChg>
        <pc:spChg chg="del">
          <ac:chgData name="John Yetter" userId="1636320acefccc58" providerId="LiveId" clId="{F597823F-F5F9-428C-9937-72D727208EE2}" dt="2020-06-22T19:06:50.145" v="167" actId="478"/>
          <ac:spMkLst>
            <pc:docMk/>
            <pc:sldMk cId="3329697446" sldId="335"/>
            <ac:spMk id="7" creationId="{F9FA7389-4464-49C0-8D89-79376E112B7D}"/>
          </ac:spMkLst>
        </pc:spChg>
        <pc:picChg chg="add mod">
          <ac:chgData name="John Yetter" userId="1636320acefccc58" providerId="LiveId" clId="{F597823F-F5F9-428C-9937-72D727208EE2}" dt="2020-06-22T19:11:11.826" v="201" actId="14861"/>
          <ac:picMkLst>
            <pc:docMk/>
            <pc:sldMk cId="3329697446" sldId="335"/>
            <ac:picMk id="8" creationId="{1C470CD3-830C-4DC9-9D19-6BFBCBF5F8CB}"/>
          </ac:picMkLst>
        </pc:picChg>
      </pc:sldChg>
      <pc:sldChg chg="addSp modSp add mod">
        <pc:chgData name="John Yetter" userId="1636320acefccc58" providerId="LiveId" clId="{F597823F-F5F9-428C-9937-72D727208EE2}" dt="2020-06-22T19:32:26.362" v="558" actId="12788"/>
        <pc:sldMkLst>
          <pc:docMk/>
          <pc:sldMk cId="192610984" sldId="336"/>
        </pc:sldMkLst>
        <pc:spChg chg="mod">
          <ac:chgData name="John Yetter" userId="1636320acefccc58" providerId="LiveId" clId="{F597823F-F5F9-428C-9937-72D727208EE2}" dt="2020-06-22T19:32:26.362" v="558" actId="12788"/>
          <ac:spMkLst>
            <pc:docMk/>
            <pc:sldMk cId="192610984" sldId="336"/>
            <ac:spMk id="15" creationId="{C118ACF9-C843-43F0-B0D5-6B65BA974590}"/>
          </ac:spMkLst>
        </pc:spChg>
        <pc:picChg chg="add mod ord">
          <ac:chgData name="John Yetter" userId="1636320acefccc58" providerId="LiveId" clId="{F597823F-F5F9-428C-9937-72D727208EE2}" dt="2020-06-22T19:24:13.397" v="375" actId="29295"/>
          <ac:picMkLst>
            <pc:docMk/>
            <pc:sldMk cId="192610984" sldId="336"/>
            <ac:picMk id="3" creationId="{46CB5A5A-88E9-4354-8D7D-FDD67078FEE4}"/>
          </ac:picMkLst>
        </pc:picChg>
      </pc:sldChg>
      <pc:sldChg chg="addSp delSp modSp del mod">
        <pc:chgData name="John Yetter" userId="1636320acefccc58" providerId="LiveId" clId="{F597823F-F5F9-428C-9937-72D727208EE2}" dt="2020-06-22T19:15:59.058" v="243"/>
        <pc:sldMkLst>
          <pc:docMk/>
          <pc:sldMk cId="1624807206" sldId="337"/>
        </pc:sldMkLst>
        <pc:spChg chg="add del mod">
          <ac:chgData name="John Yetter" userId="1636320acefccc58" providerId="LiveId" clId="{F597823F-F5F9-428C-9937-72D727208EE2}" dt="2020-06-22T19:15:56.336" v="240"/>
          <ac:spMkLst>
            <pc:docMk/>
            <pc:sldMk cId="1624807206" sldId="337"/>
            <ac:spMk id="6" creationId="{DF7D4D50-AA17-4502-B833-9A5FBEAB3E44}"/>
          </ac:spMkLst>
        </pc:spChg>
        <pc:spChg chg="add del">
          <ac:chgData name="John Yetter" userId="1636320acefccc58" providerId="LiveId" clId="{F597823F-F5F9-428C-9937-72D727208EE2}" dt="2020-06-22T19:15:58.163" v="242" actId="478"/>
          <ac:spMkLst>
            <pc:docMk/>
            <pc:sldMk cId="1624807206" sldId="337"/>
            <ac:spMk id="14" creationId="{DA11FD29-D951-4512-9C85-FFCFB340D983}"/>
          </ac:spMkLst>
        </pc:spChg>
      </pc:sldChg>
      <pc:sldChg chg="addSp delSp modSp mod">
        <pc:chgData name="John Yetter" userId="1636320acefccc58" providerId="LiveId" clId="{F597823F-F5F9-428C-9937-72D727208EE2}" dt="2020-06-22T19:17:59.270" v="307" actId="20577"/>
        <pc:sldMkLst>
          <pc:docMk/>
          <pc:sldMk cId="2332535686" sldId="337"/>
        </pc:sldMkLst>
        <pc:spChg chg="add mod">
          <ac:chgData name="John Yetter" userId="1636320acefccc58" providerId="LiveId" clId="{F597823F-F5F9-428C-9937-72D727208EE2}" dt="2020-06-22T19:16:38.632" v="247"/>
          <ac:spMkLst>
            <pc:docMk/>
            <pc:sldMk cId="2332535686" sldId="337"/>
            <ac:spMk id="6" creationId="{4DDA85F6-5FA2-4BAA-B197-35BBA5113D65}"/>
          </ac:spMkLst>
        </pc:spChg>
        <pc:spChg chg="mod">
          <ac:chgData name="John Yetter" userId="1636320acefccc58" providerId="LiveId" clId="{F597823F-F5F9-428C-9937-72D727208EE2}" dt="2020-06-22T19:17:59.270" v="307" actId="20577"/>
          <ac:spMkLst>
            <pc:docMk/>
            <pc:sldMk cId="2332535686" sldId="337"/>
            <ac:spMk id="13" creationId="{4F82DD36-2BB3-43EA-9562-C1FD51C65D23}"/>
          </ac:spMkLst>
        </pc:spChg>
        <pc:spChg chg="del">
          <ac:chgData name="John Yetter" userId="1636320acefccc58" providerId="LiveId" clId="{F597823F-F5F9-428C-9937-72D727208EE2}" dt="2020-06-22T19:16:38.122" v="246" actId="478"/>
          <ac:spMkLst>
            <pc:docMk/>
            <pc:sldMk cId="2332535686" sldId="337"/>
            <ac:spMk id="26" creationId="{5461CCF9-2573-430A-9DFE-72767B32298A}"/>
          </ac:spMkLst>
        </pc:spChg>
      </pc:sldChg>
      <pc:sldChg chg="addSp delSp modSp mod">
        <pc:chgData name="John Yetter" userId="1636320acefccc58" providerId="LiveId" clId="{F597823F-F5F9-428C-9937-72D727208EE2}" dt="2020-06-22T19:16:56.489" v="249"/>
        <pc:sldMkLst>
          <pc:docMk/>
          <pc:sldMk cId="2453722399" sldId="338"/>
        </pc:sldMkLst>
        <pc:spChg chg="add mod">
          <ac:chgData name="John Yetter" userId="1636320acefccc58" providerId="LiveId" clId="{F597823F-F5F9-428C-9937-72D727208EE2}" dt="2020-06-22T19:16:56.489" v="249"/>
          <ac:spMkLst>
            <pc:docMk/>
            <pc:sldMk cId="2453722399" sldId="338"/>
            <ac:spMk id="6" creationId="{2BCCA3B0-5137-4ECA-B7F6-09ABC6FD0A38}"/>
          </ac:spMkLst>
        </pc:spChg>
        <pc:spChg chg="del">
          <ac:chgData name="John Yetter" userId="1636320acefccc58" providerId="LiveId" clId="{F597823F-F5F9-428C-9937-72D727208EE2}" dt="2020-06-22T19:16:49.611" v="248" actId="478"/>
          <ac:spMkLst>
            <pc:docMk/>
            <pc:sldMk cId="2453722399" sldId="338"/>
            <ac:spMk id="14" creationId="{DA11FD29-D951-4512-9C85-FFCFB340D983}"/>
          </ac:spMkLst>
        </pc:spChg>
      </pc:sldChg>
      <pc:sldChg chg="addSp delSp modSp mod">
        <pc:chgData name="John Yetter" userId="1636320acefccc58" providerId="LiveId" clId="{F597823F-F5F9-428C-9937-72D727208EE2}" dt="2020-06-23T18:15:04.341" v="575" actId="29295"/>
        <pc:sldMkLst>
          <pc:docMk/>
          <pc:sldMk cId="1627233964" sldId="339"/>
        </pc:sldMkLst>
        <pc:spChg chg="add mod">
          <ac:chgData name="John Yetter" userId="1636320acefccc58" providerId="LiveId" clId="{F597823F-F5F9-428C-9937-72D727208EE2}" dt="2020-06-22T19:27:58.214" v="519"/>
          <ac:spMkLst>
            <pc:docMk/>
            <pc:sldMk cId="1627233964" sldId="339"/>
            <ac:spMk id="6" creationId="{7CAB265C-7881-4A89-B006-31F77997BC90}"/>
          </ac:spMkLst>
        </pc:spChg>
        <pc:spChg chg="del">
          <ac:chgData name="John Yetter" userId="1636320acefccc58" providerId="LiveId" clId="{F597823F-F5F9-428C-9937-72D727208EE2}" dt="2020-06-22T19:27:26.923" v="506" actId="478"/>
          <ac:spMkLst>
            <pc:docMk/>
            <pc:sldMk cId="1627233964" sldId="339"/>
            <ac:spMk id="25" creationId="{BF788316-F1A8-4158-A2DF-66D5455AC0E2}"/>
          </ac:spMkLst>
        </pc:spChg>
        <pc:picChg chg="mod">
          <ac:chgData name="John Yetter" userId="1636320acefccc58" providerId="LiveId" clId="{F597823F-F5F9-428C-9937-72D727208EE2}" dt="2020-06-23T18:15:04.341" v="575" actId="29295"/>
          <ac:picMkLst>
            <pc:docMk/>
            <pc:sldMk cId="1627233964" sldId="339"/>
            <ac:picMk id="3" creationId="{38AE6975-DF62-43F4-A662-964766A01315}"/>
          </ac:picMkLst>
        </pc:picChg>
      </pc:sldChg>
      <pc:sldChg chg="addSp delSp modSp mod">
        <pc:chgData name="John Yetter" userId="1636320acefccc58" providerId="LiveId" clId="{F597823F-F5F9-428C-9937-72D727208EE2}" dt="2020-06-23T18:15:12.643" v="577" actId="29295"/>
        <pc:sldMkLst>
          <pc:docMk/>
          <pc:sldMk cId="4101810391" sldId="340"/>
        </pc:sldMkLst>
        <pc:spChg chg="add mod">
          <ac:chgData name="John Yetter" userId="1636320acefccc58" providerId="LiveId" clId="{F597823F-F5F9-428C-9937-72D727208EE2}" dt="2020-06-22T19:27:56.624" v="518"/>
          <ac:spMkLst>
            <pc:docMk/>
            <pc:sldMk cId="4101810391" sldId="340"/>
            <ac:spMk id="7" creationId="{D8EB9C8D-8647-487B-8EEB-9CFB25D109EF}"/>
          </ac:spMkLst>
        </pc:spChg>
        <pc:spChg chg="del">
          <ac:chgData name="John Yetter" userId="1636320acefccc58" providerId="LiveId" clId="{F597823F-F5F9-428C-9937-72D727208EE2}" dt="2020-06-22T19:27:29.857" v="507" actId="478"/>
          <ac:spMkLst>
            <pc:docMk/>
            <pc:sldMk cId="4101810391" sldId="340"/>
            <ac:spMk id="25" creationId="{768617D5-D6F5-4065-B520-571AF25378D7}"/>
          </ac:spMkLst>
        </pc:spChg>
        <pc:picChg chg="mod">
          <ac:chgData name="John Yetter" userId="1636320acefccc58" providerId="LiveId" clId="{F597823F-F5F9-428C-9937-72D727208EE2}" dt="2020-06-23T18:15:12.643" v="577" actId="29295"/>
          <ac:picMkLst>
            <pc:docMk/>
            <pc:sldMk cId="4101810391" sldId="340"/>
            <ac:picMk id="3" creationId="{DB7D6FD2-777F-4277-889A-92DAEBE5C6FC}"/>
          </ac:picMkLst>
        </pc:picChg>
      </pc:sldChg>
      <pc:sldChg chg="addSp delSp modSp mod">
        <pc:chgData name="John Yetter" userId="1636320acefccc58" providerId="LiveId" clId="{F597823F-F5F9-428C-9937-72D727208EE2}" dt="2020-06-23T18:15:19.451" v="579" actId="29295"/>
        <pc:sldMkLst>
          <pc:docMk/>
          <pc:sldMk cId="2945034033" sldId="341"/>
        </pc:sldMkLst>
        <pc:spChg chg="add mod">
          <ac:chgData name="John Yetter" userId="1636320acefccc58" providerId="LiveId" clId="{F597823F-F5F9-428C-9937-72D727208EE2}" dt="2020-06-22T19:27:55.880" v="517"/>
          <ac:spMkLst>
            <pc:docMk/>
            <pc:sldMk cId="2945034033" sldId="341"/>
            <ac:spMk id="8" creationId="{168CE01E-6FCD-4A88-8D6B-ED712B850802}"/>
          </ac:spMkLst>
        </pc:spChg>
        <pc:spChg chg="del">
          <ac:chgData name="John Yetter" userId="1636320acefccc58" providerId="LiveId" clId="{F597823F-F5F9-428C-9937-72D727208EE2}" dt="2020-06-22T19:27:32.808" v="508" actId="478"/>
          <ac:spMkLst>
            <pc:docMk/>
            <pc:sldMk cId="2945034033" sldId="341"/>
            <ac:spMk id="25" creationId="{768617D5-D6F5-4065-B520-571AF25378D7}"/>
          </ac:spMkLst>
        </pc:spChg>
        <pc:picChg chg="mod">
          <ac:chgData name="John Yetter" userId="1636320acefccc58" providerId="LiveId" clId="{F597823F-F5F9-428C-9937-72D727208EE2}" dt="2020-06-23T18:15:19.451" v="579" actId="29295"/>
          <ac:picMkLst>
            <pc:docMk/>
            <pc:sldMk cId="2945034033" sldId="341"/>
            <ac:picMk id="9" creationId="{40BF04A2-61E9-4C8C-944F-8F4599A81273}"/>
          </ac:picMkLst>
        </pc:picChg>
      </pc:sldChg>
      <pc:sldChg chg="addSp delSp modSp mod">
        <pc:chgData name="John Yetter" userId="1636320acefccc58" providerId="LiveId" clId="{F597823F-F5F9-428C-9937-72D727208EE2}" dt="2020-06-23T18:15:28.403" v="581" actId="29295"/>
        <pc:sldMkLst>
          <pc:docMk/>
          <pc:sldMk cId="2517709143" sldId="342"/>
        </pc:sldMkLst>
        <pc:spChg chg="add mod">
          <ac:chgData name="John Yetter" userId="1636320acefccc58" providerId="LiveId" clId="{F597823F-F5F9-428C-9937-72D727208EE2}" dt="2020-06-22T19:27:53.638" v="516"/>
          <ac:spMkLst>
            <pc:docMk/>
            <pc:sldMk cId="2517709143" sldId="342"/>
            <ac:spMk id="8" creationId="{06DF28F0-4824-4434-838D-BA264ECCBDD3}"/>
          </ac:spMkLst>
        </pc:spChg>
        <pc:spChg chg="mod">
          <ac:chgData name="John Yetter" userId="1636320acefccc58" providerId="LiveId" clId="{F597823F-F5F9-428C-9937-72D727208EE2}" dt="2020-06-22T19:26:31.218" v="480" actId="207"/>
          <ac:spMkLst>
            <pc:docMk/>
            <pc:sldMk cId="2517709143" sldId="342"/>
            <ac:spMk id="13" creationId="{66BFA052-7A6A-4E61-81BB-EC4318CF3153}"/>
          </ac:spMkLst>
        </pc:spChg>
        <pc:spChg chg="del">
          <ac:chgData name="John Yetter" userId="1636320acefccc58" providerId="LiveId" clId="{F597823F-F5F9-428C-9937-72D727208EE2}" dt="2020-06-22T19:27:35.089" v="509" actId="478"/>
          <ac:spMkLst>
            <pc:docMk/>
            <pc:sldMk cId="2517709143" sldId="342"/>
            <ac:spMk id="25" creationId="{BCC5AD5C-CFE7-46A6-841F-3502FF6A48F4}"/>
          </ac:spMkLst>
        </pc:spChg>
        <pc:picChg chg="mod">
          <ac:chgData name="John Yetter" userId="1636320acefccc58" providerId="LiveId" clId="{F597823F-F5F9-428C-9937-72D727208EE2}" dt="2020-06-23T18:15:28.403" v="581" actId="29295"/>
          <ac:picMkLst>
            <pc:docMk/>
            <pc:sldMk cId="2517709143" sldId="342"/>
            <ac:picMk id="7" creationId="{3DFF57E9-6BEA-4DB9-B1D6-CE1F7822FFA0}"/>
          </ac:picMkLst>
        </pc:picChg>
      </pc:sldChg>
      <pc:sldChg chg="addSp delSp modSp mod">
        <pc:chgData name="John Yetter" userId="1636320acefccc58" providerId="LiveId" clId="{F597823F-F5F9-428C-9937-72D727208EE2}" dt="2020-06-23T18:15:36.636" v="583" actId="29295"/>
        <pc:sldMkLst>
          <pc:docMk/>
          <pc:sldMk cId="2291045270" sldId="343"/>
        </pc:sldMkLst>
        <pc:spChg chg="add mod">
          <ac:chgData name="John Yetter" userId="1636320acefccc58" providerId="LiveId" clId="{F597823F-F5F9-428C-9937-72D727208EE2}" dt="2020-06-22T19:27:53.248" v="515"/>
          <ac:spMkLst>
            <pc:docMk/>
            <pc:sldMk cId="2291045270" sldId="343"/>
            <ac:spMk id="8" creationId="{8F63D65A-B627-4859-82E4-21CA5721C3A5}"/>
          </ac:spMkLst>
        </pc:spChg>
        <pc:spChg chg="mod">
          <ac:chgData name="John Yetter" userId="1636320acefccc58" providerId="LiveId" clId="{F597823F-F5F9-428C-9937-72D727208EE2}" dt="2020-06-22T19:27:04.585" v="504" actId="12788"/>
          <ac:spMkLst>
            <pc:docMk/>
            <pc:sldMk cId="2291045270" sldId="343"/>
            <ac:spMk id="13" creationId="{66BFA052-7A6A-4E61-81BB-EC4318CF3153}"/>
          </ac:spMkLst>
        </pc:spChg>
        <pc:spChg chg="del">
          <ac:chgData name="John Yetter" userId="1636320acefccc58" providerId="LiveId" clId="{F597823F-F5F9-428C-9937-72D727208EE2}" dt="2020-06-22T19:27:37.559" v="510" actId="478"/>
          <ac:spMkLst>
            <pc:docMk/>
            <pc:sldMk cId="2291045270" sldId="343"/>
            <ac:spMk id="25" creationId="{FC85446E-4BE1-420B-AC80-8B42A3F77137}"/>
          </ac:spMkLst>
        </pc:spChg>
        <pc:picChg chg="mod ord">
          <ac:chgData name="John Yetter" userId="1636320acefccc58" providerId="LiveId" clId="{F597823F-F5F9-428C-9937-72D727208EE2}" dt="2020-06-23T18:15:36.636" v="583" actId="29295"/>
          <ac:picMkLst>
            <pc:docMk/>
            <pc:sldMk cId="2291045270" sldId="343"/>
            <ac:picMk id="7" creationId="{2287CE55-94E9-423A-A61D-7EBD20D0B4CB}"/>
          </ac:picMkLst>
        </pc:picChg>
      </pc:sldChg>
      <pc:sldChg chg="addSp delSp modSp mod">
        <pc:chgData name="John Yetter" userId="1636320acefccc58" providerId="LiveId" clId="{F597823F-F5F9-428C-9937-72D727208EE2}" dt="2020-06-23T18:15:42.972" v="585" actId="29295"/>
        <pc:sldMkLst>
          <pc:docMk/>
          <pc:sldMk cId="215416546" sldId="344"/>
        </pc:sldMkLst>
        <pc:spChg chg="add mod">
          <ac:chgData name="John Yetter" userId="1636320acefccc58" providerId="LiveId" clId="{F597823F-F5F9-428C-9937-72D727208EE2}" dt="2020-06-22T19:27:52.253" v="514"/>
          <ac:spMkLst>
            <pc:docMk/>
            <pc:sldMk cId="215416546" sldId="344"/>
            <ac:spMk id="8" creationId="{C8D86A24-7527-4B3D-90E2-6DE14834CC3E}"/>
          </ac:spMkLst>
        </pc:spChg>
        <pc:spChg chg="del">
          <ac:chgData name="John Yetter" userId="1636320acefccc58" providerId="LiveId" clId="{F597823F-F5F9-428C-9937-72D727208EE2}" dt="2020-06-22T19:27:41.778" v="511" actId="478"/>
          <ac:spMkLst>
            <pc:docMk/>
            <pc:sldMk cId="215416546" sldId="344"/>
            <ac:spMk id="25" creationId="{9812596C-7A6E-46E5-AC4C-A3E0B1B05F73}"/>
          </ac:spMkLst>
        </pc:spChg>
        <pc:picChg chg="mod">
          <ac:chgData name="John Yetter" userId="1636320acefccc58" providerId="LiveId" clId="{F597823F-F5F9-428C-9937-72D727208EE2}" dt="2020-06-23T18:15:42.972" v="585" actId="29295"/>
          <ac:picMkLst>
            <pc:docMk/>
            <pc:sldMk cId="215416546" sldId="344"/>
            <ac:picMk id="7" creationId="{5451F33D-E646-429F-8A52-5D8C89942693}"/>
          </ac:picMkLst>
        </pc:picChg>
      </pc:sldChg>
      <pc:sldChg chg="addSp delSp modSp mod">
        <pc:chgData name="John Yetter" userId="1636320acefccc58" providerId="LiveId" clId="{F597823F-F5F9-428C-9937-72D727208EE2}" dt="2020-06-22T19:27:51.519" v="513"/>
        <pc:sldMkLst>
          <pc:docMk/>
          <pc:sldMk cId="2703748978" sldId="345"/>
        </pc:sldMkLst>
        <pc:spChg chg="add mod">
          <ac:chgData name="John Yetter" userId="1636320acefccc58" providerId="LiveId" clId="{F597823F-F5F9-428C-9937-72D727208EE2}" dt="2020-06-22T19:27:51.519" v="513"/>
          <ac:spMkLst>
            <pc:docMk/>
            <pc:sldMk cId="2703748978" sldId="345"/>
            <ac:spMk id="4" creationId="{1310D082-4920-459B-B8D5-D183D49D79EA}"/>
          </ac:spMkLst>
        </pc:spChg>
        <pc:spChg chg="del">
          <ac:chgData name="John Yetter" userId="1636320acefccc58" providerId="LiveId" clId="{F597823F-F5F9-428C-9937-72D727208EE2}" dt="2020-06-22T19:27:45.698" v="512" actId="478"/>
          <ac:spMkLst>
            <pc:docMk/>
            <pc:sldMk cId="2703748978" sldId="345"/>
            <ac:spMk id="25" creationId="{A28A9671-AB28-48B5-8B7D-DE9C5464FB21}"/>
          </ac:spMkLst>
        </pc:spChg>
      </pc:sldChg>
      <pc:sldMasterChg chg="setBg modSldLayout">
        <pc:chgData name="John Yetter" userId="1636320acefccc58" providerId="LiveId" clId="{F597823F-F5F9-428C-9937-72D727208EE2}" dt="2020-06-22T19:01:35.967" v="37"/>
        <pc:sldMasterMkLst>
          <pc:docMk/>
          <pc:sldMasterMk cId="2511259434" sldId="2147483660"/>
        </pc:sldMasterMkLst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3525602526" sldId="2147483661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3416482174" sldId="2147483662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3604871621" sldId="2147483663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3193640319" sldId="2147483664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4271945234" sldId="2147483665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2732276953" sldId="2147483666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3271441062" sldId="2147483667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2911162078" sldId="2147483668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68918942" sldId="2147483669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1753797496" sldId="2147483670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511259434" sldId="2147483660"/>
            <pc:sldLayoutMk cId="2161102197" sldId="2147483671"/>
          </pc:sldLayoutMkLst>
        </pc:sldLayoutChg>
      </pc:sldMasterChg>
      <pc:sldMasterChg chg="setBg modSldLayout">
        <pc:chgData name="John Yetter" userId="1636320acefccc58" providerId="LiveId" clId="{F597823F-F5F9-428C-9937-72D727208EE2}" dt="2020-06-22T19:01:35.967" v="37"/>
        <pc:sldMasterMkLst>
          <pc:docMk/>
          <pc:sldMasterMk cId="2190650289" sldId="2147483696"/>
        </pc:sldMasterMkLst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408423171" sldId="2147483697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1440051377" sldId="2147483698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178715382" sldId="2147483699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1095555203" sldId="2147483700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326163958" sldId="2147483701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1034018429" sldId="2147483702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3819077789" sldId="2147483703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223025136" sldId="2147483704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3646445890" sldId="2147483705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2414395526" sldId="2147483706"/>
          </pc:sldLayoutMkLst>
        </pc:sldLayoutChg>
        <pc:sldLayoutChg chg="setBg">
          <pc:chgData name="John Yetter" userId="1636320acefccc58" providerId="LiveId" clId="{F597823F-F5F9-428C-9937-72D727208EE2}" dt="2020-06-22T19:01:35.967" v="37"/>
          <pc:sldLayoutMkLst>
            <pc:docMk/>
            <pc:sldMasterMk cId="2190650289" sldId="2147483696"/>
            <pc:sldLayoutMk cId="1376688824" sldId="2147483707"/>
          </pc:sldLayoutMkLst>
        </pc:sldLayoutChg>
      </pc:sldMasterChg>
    </pc:docChg>
  </pc:docChgLst>
</pc:chgInfo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ABD0B0-D9BD-004C-A513-3BC917A78122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37F306-D6D8-1F4A-8BDD-34BD5EE44224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b="1" dirty="0">
              <a:latin typeface="Century Schoolbook" panose="02040604050505020304" pitchFamily="18" charset="0"/>
            </a:rPr>
            <a:t>Knowledge</a:t>
          </a:r>
        </a:p>
      </dgm:t>
    </dgm:pt>
    <dgm:pt modelId="{3C5B6F4F-0D58-E44A-9684-A3A620FA61B9}" type="parTrans" cxnId="{2D2A6318-D2DC-744A-BE7C-6BE75F4B8AE6}">
      <dgm:prSet/>
      <dgm:spPr/>
      <dgm:t>
        <a:bodyPr/>
        <a:lstStyle/>
        <a:p>
          <a:endParaRPr lang="en-US"/>
        </a:p>
      </dgm:t>
    </dgm:pt>
    <dgm:pt modelId="{090A18BF-C12B-2C44-B176-331BCA378108}" type="sibTrans" cxnId="{2D2A6318-D2DC-744A-BE7C-6BE75F4B8AE6}">
      <dgm:prSet/>
      <dgm:spPr/>
      <dgm:t>
        <a:bodyPr/>
        <a:lstStyle/>
        <a:p>
          <a:endParaRPr lang="en-US"/>
        </a:p>
      </dgm:t>
    </dgm:pt>
    <dgm:pt modelId="{C099C32D-973F-F84D-882B-37E95D462D57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b="1" dirty="0">
              <a:latin typeface="Century Schoolbook" panose="02040604050505020304" pitchFamily="18" charset="0"/>
            </a:rPr>
            <a:t>Impartiality</a:t>
          </a:r>
        </a:p>
      </dgm:t>
    </dgm:pt>
    <dgm:pt modelId="{F6B55D4B-F962-7046-9818-2DD7A667242C}" type="parTrans" cxnId="{C96708DF-6B36-6A43-98CA-BC7524E7BBEC}">
      <dgm:prSet/>
      <dgm:spPr/>
      <dgm:t>
        <a:bodyPr/>
        <a:lstStyle/>
        <a:p>
          <a:endParaRPr lang="en-US"/>
        </a:p>
      </dgm:t>
    </dgm:pt>
    <dgm:pt modelId="{5A609FBB-A5AF-9940-8367-F845AAA6AD2B}" type="sibTrans" cxnId="{C96708DF-6B36-6A43-98CA-BC7524E7BBEC}">
      <dgm:prSet/>
      <dgm:spPr/>
      <dgm:t>
        <a:bodyPr/>
        <a:lstStyle/>
        <a:p>
          <a:endParaRPr lang="en-US"/>
        </a:p>
      </dgm:t>
    </dgm:pt>
    <dgm:pt modelId="{369115EC-F04F-2246-B3F7-2D2DA347DA1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400" dirty="0">
              <a:latin typeface="Century Schoolbook" panose="02040604050505020304" pitchFamily="18" charset="0"/>
            </a:rPr>
            <a:t>Consistency</a:t>
          </a:r>
        </a:p>
      </dgm:t>
    </dgm:pt>
    <dgm:pt modelId="{C634322F-B131-5746-9ED5-F061E3FDC898}" type="parTrans" cxnId="{D36D12E3-B84C-2C49-89E2-A64D2C58806C}">
      <dgm:prSet/>
      <dgm:spPr/>
      <dgm:t>
        <a:bodyPr/>
        <a:lstStyle/>
        <a:p>
          <a:endParaRPr lang="en-US"/>
        </a:p>
      </dgm:t>
    </dgm:pt>
    <dgm:pt modelId="{CE9ADBC1-8E9D-3F47-B4AA-CF9DFCB7934D}" type="sibTrans" cxnId="{D36D12E3-B84C-2C49-89E2-A64D2C58806C}">
      <dgm:prSet/>
      <dgm:spPr/>
      <dgm:t>
        <a:bodyPr/>
        <a:lstStyle/>
        <a:p>
          <a:endParaRPr lang="en-US"/>
        </a:p>
      </dgm:t>
    </dgm:pt>
    <dgm:pt modelId="{070D1175-FE10-6548-BBFA-025DA8711298}">
      <dgm:prSet phldrT="[Text]" custT="1"/>
      <dgm:spPr/>
      <dgm:t>
        <a:bodyPr/>
        <a:lstStyle/>
        <a:p>
          <a:r>
            <a:rPr lang="en-US" sz="3600" i="1" dirty="0">
              <a:solidFill>
                <a:srgbClr val="000099"/>
              </a:solidFill>
              <a:latin typeface="Century Schoolbook" panose="02040604050505020304" pitchFamily="18" charset="0"/>
            </a:rPr>
            <a:t>A Good Official</a:t>
          </a:r>
        </a:p>
      </dgm:t>
    </dgm:pt>
    <dgm:pt modelId="{70EFAC0E-73B1-EE4E-ABD5-09D5AFC68D20}" type="parTrans" cxnId="{B8BCEEF4-74F2-3941-BDC1-643276881E67}">
      <dgm:prSet/>
      <dgm:spPr/>
      <dgm:t>
        <a:bodyPr/>
        <a:lstStyle/>
        <a:p>
          <a:endParaRPr lang="en-US"/>
        </a:p>
      </dgm:t>
    </dgm:pt>
    <dgm:pt modelId="{10158156-A144-CE43-B67F-27163E0E35E2}" type="sibTrans" cxnId="{B8BCEEF4-74F2-3941-BDC1-643276881E67}">
      <dgm:prSet/>
      <dgm:spPr/>
      <dgm:t>
        <a:bodyPr/>
        <a:lstStyle/>
        <a:p>
          <a:endParaRPr lang="en-US"/>
        </a:p>
      </dgm:t>
    </dgm:pt>
    <dgm:pt modelId="{76C8B983-D676-8F46-B6B9-14968A94FFCD}" type="pres">
      <dgm:prSet presAssocID="{72ABD0B0-D9BD-004C-A513-3BC917A78122}" presName="Name0" presStyleCnt="0">
        <dgm:presLayoutVars>
          <dgm:chMax val="4"/>
          <dgm:resizeHandles val="exact"/>
        </dgm:presLayoutVars>
      </dgm:prSet>
      <dgm:spPr/>
    </dgm:pt>
    <dgm:pt modelId="{0C8C198E-1664-2443-96C0-BAEC7B092F8A}" type="pres">
      <dgm:prSet presAssocID="{72ABD0B0-D9BD-004C-A513-3BC917A78122}" presName="ellipse" presStyleLbl="trBgShp" presStyleIdx="0" presStyleCnt="1"/>
      <dgm:spPr/>
    </dgm:pt>
    <dgm:pt modelId="{00D04DAC-0362-A54A-A5D5-C72C46A3F2C2}" type="pres">
      <dgm:prSet presAssocID="{72ABD0B0-D9BD-004C-A513-3BC917A78122}" presName="arrow1" presStyleLbl="fgShp" presStyleIdx="0" presStyleCnt="1"/>
      <dgm:spPr>
        <a:solidFill>
          <a:srgbClr val="00B050"/>
        </a:solidFill>
      </dgm:spPr>
    </dgm:pt>
    <dgm:pt modelId="{C0C23A16-E76A-1144-847A-B1953A4F4A59}" type="pres">
      <dgm:prSet presAssocID="{72ABD0B0-D9BD-004C-A513-3BC917A78122}" presName="rectangle" presStyleLbl="revTx" presStyleIdx="0" presStyleCnt="1" custScaleX="132823" custScaleY="132452">
        <dgm:presLayoutVars>
          <dgm:bulletEnabled val="1"/>
        </dgm:presLayoutVars>
      </dgm:prSet>
      <dgm:spPr/>
    </dgm:pt>
    <dgm:pt modelId="{61499D73-0AB5-B742-8A7F-A25E9FA0096D}" type="pres">
      <dgm:prSet presAssocID="{C099C32D-973F-F84D-882B-37E95D462D57}" presName="item1" presStyleLbl="node1" presStyleIdx="0" presStyleCnt="3" custScaleX="117438" custScaleY="116695">
        <dgm:presLayoutVars>
          <dgm:bulletEnabled val="1"/>
        </dgm:presLayoutVars>
      </dgm:prSet>
      <dgm:spPr/>
    </dgm:pt>
    <dgm:pt modelId="{747703EE-A2A6-1A48-B0CA-9D84E75F1D65}" type="pres">
      <dgm:prSet presAssocID="{369115EC-F04F-2246-B3F7-2D2DA347DA13}" presName="item2" presStyleLbl="node1" presStyleIdx="1" presStyleCnt="3" custScaleX="117438" custScaleY="116695" custLinFactNeighborY="-18803">
        <dgm:presLayoutVars>
          <dgm:bulletEnabled val="1"/>
        </dgm:presLayoutVars>
      </dgm:prSet>
      <dgm:spPr/>
    </dgm:pt>
    <dgm:pt modelId="{30643453-51DF-9149-A9FA-8CA3D6F0DFE1}" type="pres">
      <dgm:prSet presAssocID="{070D1175-FE10-6548-BBFA-025DA8711298}" presName="item3" presStyleLbl="node1" presStyleIdx="2" presStyleCnt="3" custScaleX="117438" custScaleY="116695" custLinFactNeighborX="14464">
        <dgm:presLayoutVars>
          <dgm:bulletEnabled val="1"/>
        </dgm:presLayoutVars>
      </dgm:prSet>
      <dgm:spPr/>
    </dgm:pt>
    <dgm:pt modelId="{C61A4953-637E-194A-A0F5-4F0072B7BEA5}" type="pres">
      <dgm:prSet presAssocID="{72ABD0B0-D9BD-004C-A513-3BC917A78122}" presName="funnel" presStyleLbl="trAlignAcc1" presStyleIdx="0" presStyleCnt="1" custScaleX="89620" custLinFactNeighborX="1180" custLinFactNeighborY="2439"/>
      <dgm:spPr>
        <a:solidFill>
          <a:srgbClr val="FFC000">
            <a:alpha val="20000"/>
          </a:srgbClr>
        </a:solidFill>
        <a:effectLst>
          <a:outerShdw blurRad="50800" dist="50800" dir="5400000" algn="ctr" rotWithShape="0">
            <a:srgbClr val="FFC000"/>
          </a:outerShdw>
        </a:effectLst>
      </dgm:spPr>
    </dgm:pt>
  </dgm:ptLst>
  <dgm:cxnLst>
    <dgm:cxn modelId="{2D2A6318-D2DC-744A-BE7C-6BE75F4B8AE6}" srcId="{72ABD0B0-D9BD-004C-A513-3BC917A78122}" destId="{E137F306-D6D8-1F4A-8BDD-34BD5EE44224}" srcOrd="0" destOrd="0" parTransId="{3C5B6F4F-0D58-E44A-9684-A3A620FA61B9}" sibTransId="{090A18BF-C12B-2C44-B176-331BCA378108}"/>
    <dgm:cxn modelId="{2ADFDE60-9991-B746-9D34-696183AD0CA6}" type="presOf" srcId="{72ABD0B0-D9BD-004C-A513-3BC917A78122}" destId="{76C8B983-D676-8F46-B6B9-14968A94FFCD}" srcOrd="0" destOrd="0" presId="urn:microsoft.com/office/officeart/2005/8/layout/funnel1"/>
    <dgm:cxn modelId="{66FF98BD-FD31-8E4C-B027-5BE8495BDF78}" type="presOf" srcId="{070D1175-FE10-6548-BBFA-025DA8711298}" destId="{C0C23A16-E76A-1144-847A-B1953A4F4A59}" srcOrd="0" destOrd="0" presId="urn:microsoft.com/office/officeart/2005/8/layout/funnel1"/>
    <dgm:cxn modelId="{FB9B91CE-3B3C-7348-AB44-BF5AE7DF69AE}" type="presOf" srcId="{369115EC-F04F-2246-B3F7-2D2DA347DA13}" destId="{61499D73-0AB5-B742-8A7F-A25E9FA0096D}" srcOrd="0" destOrd="0" presId="urn:microsoft.com/office/officeart/2005/8/layout/funnel1"/>
    <dgm:cxn modelId="{C96708DF-6B36-6A43-98CA-BC7524E7BBEC}" srcId="{72ABD0B0-D9BD-004C-A513-3BC917A78122}" destId="{C099C32D-973F-F84D-882B-37E95D462D57}" srcOrd="1" destOrd="0" parTransId="{F6B55D4B-F962-7046-9818-2DD7A667242C}" sibTransId="{5A609FBB-A5AF-9940-8367-F845AAA6AD2B}"/>
    <dgm:cxn modelId="{D36D12E3-B84C-2C49-89E2-A64D2C58806C}" srcId="{72ABD0B0-D9BD-004C-A513-3BC917A78122}" destId="{369115EC-F04F-2246-B3F7-2D2DA347DA13}" srcOrd="2" destOrd="0" parTransId="{C634322F-B131-5746-9ED5-F061E3FDC898}" sibTransId="{CE9ADBC1-8E9D-3F47-B4AA-CF9DFCB7934D}"/>
    <dgm:cxn modelId="{B8BCEEF4-74F2-3941-BDC1-643276881E67}" srcId="{72ABD0B0-D9BD-004C-A513-3BC917A78122}" destId="{070D1175-FE10-6548-BBFA-025DA8711298}" srcOrd="3" destOrd="0" parTransId="{70EFAC0E-73B1-EE4E-ABD5-09D5AFC68D20}" sibTransId="{10158156-A144-CE43-B67F-27163E0E35E2}"/>
    <dgm:cxn modelId="{DD01BEF5-5E68-124C-ADE9-8B265E23E0A4}" type="presOf" srcId="{C099C32D-973F-F84D-882B-37E95D462D57}" destId="{747703EE-A2A6-1A48-B0CA-9D84E75F1D65}" srcOrd="0" destOrd="0" presId="urn:microsoft.com/office/officeart/2005/8/layout/funnel1"/>
    <dgm:cxn modelId="{4608A4F9-3923-8E4C-B398-A8B676CBD4E7}" type="presOf" srcId="{E137F306-D6D8-1F4A-8BDD-34BD5EE44224}" destId="{30643453-51DF-9149-A9FA-8CA3D6F0DFE1}" srcOrd="0" destOrd="0" presId="urn:microsoft.com/office/officeart/2005/8/layout/funnel1"/>
    <dgm:cxn modelId="{3C897785-CF43-4242-9259-934BD6DEF945}" type="presParOf" srcId="{76C8B983-D676-8F46-B6B9-14968A94FFCD}" destId="{0C8C198E-1664-2443-96C0-BAEC7B092F8A}" srcOrd="0" destOrd="0" presId="urn:microsoft.com/office/officeart/2005/8/layout/funnel1"/>
    <dgm:cxn modelId="{4AC8AFAD-B942-F64C-A0D1-03EB844BCEC2}" type="presParOf" srcId="{76C8B983-D676-8F46-B6B9-14968A94FFCD}" destId="{00D04DAC-0362-A54A-A5D5-C72C46A3F2C2}" srcOrd="1" destOrd="0" presId="urn:microsoft.com/office/officeart/2005/8/layout/funnel1"/>
    <dgm:cxn modelId="{4221D24C-DF9F-4B40-ABAA-56B274DAA92E}" type="presParOf" srcId="{76C8B983-D676-8F46-B6B9-14968A94FFCD}" destId="{C0C23A16-E76A-1144-847A-B1953A4F4A59}" srcOrd="2" destOrd="0" presId="urn:microsoft.com/office/officeart/2005/8/layout/funnel1"/>
    <dgm:cxn modelId="{CA46363C-29B7-2E4B-A3DA-CF44CC47D9D7}" type="presParOf" srcId="{76C8B983-D676-8F46-B6B9-14968A94FFCD}" destId="{61499D73-0AB5-B742-8A7F-A25E9FA0096D}" srcOrd="3" destOrd="0" presId="urn:microsoft.com/office/officeart/2005/8/layout/funnel1"/>
    <dgm:cxn modelId="{DBFCB8D3-AF66-CC46-9754-0A0AAA6A9FE5}" type="presParOf" srcId="{76C8B983-D676-8F46-B6B9-14968A94FFCD}" destId="{747703EE-A2A6-1A48-B0CA-9D84E75F1D65}" srcOrd="4" destOrd="0" presId="urn:microsoft.com/office/officeart/2005/8/layout/funnel1"/>
    <dgm:cxn modelId="{72781E49-2CE0-8F40-9676-B042031F6D55}" type="presParOf" srcId="{76C8B983-D676-8F46-B6B9-14968A94FFCD}" destId="{30643453-51DF-9149-A9FA-8CA3D6F0DFE1}" srcOrd="5" destOrd="0" presId="urn:microsoft.com/office/officeart/2005/8/layout/funnel1"/>
    <dgm:cxn modelId="{4384A45F-5065-AF4B-88C6-AA2D593C5B68}" type="presParOf" srcId="{76C8B983-D676-8F46-B6B9-14968A94FFCD}" destId="{C61A4953-637E-194A-A0F5-4F0072B7BEA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686AA6-D1E5-404C-9F04-69735EC7413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F43E4C-D275-46CF-96AD-9ABF5166D6A9}">
      <dgm:prSet phldrT="[Text]"/>
      <dgm:spPr>
        <a:solidFill>
          <a:srgbClr val="C00000"/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 </a:t>
          </a:r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Member Registration</a:t>
          </a:r>
        </a:p>
      </dgm:t>
    </dgm:pt>
    <dgm:pt modelId="{C37528AE-DC3A-4228-A13D-9DAA4643135A}" type="parTrans" cxnId="{5BBB5F64-D066-431D-8C16-9D9EA9AF5D86}">
      <dgm:prSet/>
      <dgm:spPr/>
      <dgm:t>
        <a:bodyPr/>
        <a:lstStyle/>
        <a:p>
          <a:endParaRPr lang="en-US"/>
        </a:p>
      </dgm:t>
    </dgm:pt>
    <dgm:pt modelId="{97D03870-6815-42E5-AFA7-4374CC67D280}" type="sibTrans" cxnId="{5BBB5F64-D066-431D-8C16-9D9EA9AF5D86}">
      <dgm:prSet/>
      <dgm:spPr/>
      <dgm:t>
        <a:bodyPr/>
        <a:lstStyle/>
        <a:p>
          <a:endParaRPr lang="en-US"/>
        </a:p>
      </dgm:t>
    </dgm:pt>
    <dgm:pt modelId="{B7E8E149-1FAB-4E00-AC43-AB5BC8B9505D}">
      <dgm:prSet phldrT="[Text]"/>
      <dgm:spPr>
        <a:solidFill>
          <a:schemeClr val="bg1"/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Background Check</a:t>
          </a:r>
        </a:p>
      </dgm:t>
    </dgm:pt>
    <dgm:pt modelId="{E4BE1CF5-7084-44CF-BF7D-4AA808DFC9FC}" type="parTrans" cxnId="{9DC72B90-FF66-4E8A-8A46-BE015E26D694}">
      <dgm:prSet/>
      <dgm:spPr/>
      <dgm:t>
        <a:bodyPr/>
        <a:lstStyle/>
        <a:p>
          <a:endParaRPr lang="en-US"/>
        </a:p>
      </dgm:t>
    </dgm:pt>
    <dgm:pt modelId="{4C1F4704-84C9-425C-9E00-0CC9B0093D1E}" type="sibTrans" cxnId="{9DC72B90-FF66-4E8A-8A46-BE015E26D694}">
      <dgm:prSet/>
      <dgm:spPr/>
      <dgm:t>
        <a:bodyPr/>
        <a:lstStyle/>
        <a:p>
          <a:endParaRPr lang="en-US"/>
        </a:p>
      </dgm:t>
    </dgm:pt>
    <dgm:pt modelId="{CEE319FF-B692-4DC4-9AD0-9DC7F2F9DAC5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Good for two years – not tied to calendar year, keep track on your own</a:t>
          </a:r>
        </a:p>
      </dgm:t>
    </dgm:pt>
    <dgm:pt modelId="{6FE362C9-71BB-4C54-AA00-7CD953C71144}" type="parTrans" cxnId="{E4C9A2D9-7787-4439-853C-695CF6E8D30A}">
      <dgm:prSet/>
      <dgm:spPr/>
      <dgm:t>
        <a:bodyPr/>
        <a:lstStyle/>
        <a:p>
          <a:endParaRPr lang="en-US"/>
        </a:p>
      </dgm:t>
    </dgm:pt>
    <dgm:pt modelId="{288649A9-4306-4480-B73A-64C39AA1CAB5}" type="sibTrans" cxnId="{E4C9A2D9-7787-4439-853C-695CF6E8D30A}">
      <dgm:prSet/>
      <dgm:spPr/>
      <dgm:t>
        <a:bodyPr/>
        <a:lstStyle/>
        <a:p>
          <a:endParaRPr lang="en-US"/>
        </a:p>
      </dgm:t>
    </dgm:pt>
    <dgm:pt modelId="{3999C8AA-AFDF-404B-A7DC-01A0290F6709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Renewal less expensive</a:t>
          </a:r>
        </a:p>
      </dgm:t>
    </dgm:pt>
    <dgm:pt modelId="{A4238288-24D5-4524-B63E-E49B2E3C6579}" type="parTrans" cxnId="{A3A66680-F976-48A9-9746-2AE24023F7BD}">
      <dgm:prSet/>
      <dgm:spPr/>
      <dgm:t>
        <a:bodyPr/>
        <a:lstStyle/>
        <a:p>
          <a:endParaRPr lang="en-US"/>
        </a:p>
      </dgm:t>
    </dgm:pt>
    <dgm:pt modelId="{8A06D152-154F-49F5-8840-7BF2350A8C3F}" type="sibTrans" cxnId="{A3A66680-F976-48A9-9746-2AE24023F7BD}">
      <dgm:prSet/>
      <dgm:spPr/>
      <dgm:t>
        <a:bodyPr/>
        <a:lstStyle/>
        <a:p>
          <a:endParaRPr lang="en-US"/>
        </a:p>
      </dgm:t>
    </dgm:pt>
    <dgm:pt modelId="{32A78BF9-3F92-4592-BF61-B2CE9E0B929A}">
      <dgm:prSet phldrT="[Text]"/>
      <dgm:spPr>
        <a:solidFill>
          <a:srgbClr val="002060"/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Athlete Protection Training</a:t>
          </a:r>
        </a:p>
      </dgm:t>
    </dgm:pt>
    <dgm:pt modelId="{117BF5BE-71B6-44AC-8223-9EC3B511AFF6}" type="parTrans" cxnId="{7CA75FB7-22AD-4359-B070-0203016AE3D0}">
      <dgm:prSet/>
      <dgm:spPr/>
      <dgm:t>
        <a:bodyPr/>
        <a:lstStyle/>
        <a:p>
          <a:endParaRPr lang="en-US"/>
        </a:p>
      </dgm:t>
    </dgm:pt>
    <dgm:pt modelId="{BF10D599-5181-4D66-B5CF-AD0F00A09F54}" type="sibTrans" cxnId="{7CA75FB7-22AD-4359-B070-0203016AE3D0}">
      <dgm:prSet/>
      <dgm:spPr/>
      <dgm:t>
        <a:bodyPr/>
        <a:lstStyle/>
        <a:p>
          <a:endParaRPr lang="en-US"/>
        </a:p>
      </dgm:t>
    </dgm:pt>
    <dgm:pt modelId="{CC29E95C-BE7B-434D-AA57-8A1A7EDB6A50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Annual program</a:t>
          </a:r>
        </a:p>
      </dgm:t>
    </dgm:pt>
    <dgm:pt modelId="{DC5F9380-0CCA-44A5-A10B-753FDC7F86B9}" type="parTrans" cxnId="{087A2C87-4A20-496D-8335-F7DFA7726805}">
      <dgm:prSet/>
      <dgm:spPr/>
      <dgm:t>
        <a:bodyPr/>
        <a:lstStyle/>
        <a:p>
          <a:endParaRPr lang="en-US"/>
        </a:p>
      </dgm:t>
    </dgm:pt>
    <dgm:pt modelId="{2EB3ED55-7EDB-440D-A86A-E7A477D77374}" type="sibTrans" cxnId="{087A2C87-4A20-496D-8335-F7DFA7726805}">
      <dgm:prSet/>
      <dgm:spPr/>
      <dgm:t>
        <a:bodyPr/>
        <a:lstStyle/>
        <a:p>
          <a:endParaRPr lang="en-US"/>
        </a:p>
      </dgm:t>
    </dgm:pt>
    <dgm:pt modelId="{F6AAC56F-73F5-47F1-B5AD-200EC5F9E50F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Through USA Swimming website</a:t>
          </a:r>
        </a:p>
      </dgm:t>
    </dgm:pt>
    <dgm:pt modelId="{DA28D6B1-5687-4687-8999-FFD36AE4C877}" type="parTrans" cxnId="{4D85433A-CF1F-4516-B377-C69E478B52B8}">
      <dgm:prSet/>
      <dgm:spPr/>
      <dgm:t>
        <a:bodyPr/>
        <a:lstStyle/>
        <a:p>
          <a:endParaRPr lang="en-US"/>
        </a:p>
      </dgm:t>
    </dgm:pt>
    <dgm:pt modelId="{9EC1F748-23E6-4068-91AD-BA91A2D694B5}" type="sibTrans" cxnId="{4D85433A-CF1F-4516-B377-C69E478B52B8}">
      <dgm:prSet/>
      <dgm:spPr/>
      <dgm:t>
        <a:bodyPr/>
        <a:lstStyle/>
        <a:p>
          <a:endParaRPr lang="en-US"/>
        </a:p>
      </dgm:t>
    </dgm:pt>
    <dgm:pt modelId="{454324B5-98B0-4242-B7B3-9C54FBFE843C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Pay annual fee at this time</a:t>
          </a:r>
        </a:p>
      </dgm:t>
    </dgm:pt>
    <dgm:pt modelId="{1A867342-8632-4D96-A905-8B60E072C005}" type="parTrans" cxnId="{042E4DED-1109-4F7C-8807-290C1BEC002B}">
      <dgm:prSet/>
      <dgm:spPr/>
      <dgm:t>
        <a:bodyPr/>
        <a:lstStyle/>
        <a:p>
          <a:endParaRPr lang="en-US"/>
        </a:p>
      </dgm:t>
    </dgm:pt>
    <dgm:pt modelId="{6295E062-86F5-477D-B9CE-D4D938069F7D}" type="sibTrans" cxnId="{042E4DED-1109-4F7C-8807-290C1BEC002B}">
      <dgm:prSet/>
      <dgm:spPr/>
      <dgm:t>
        <a:bodyPr/>
        <a:lstStyle/>
        <a:p>
          <a:endParaRPr lang="en-US"/>
        </a:p>
      </dgm:t>
    </dgm:pt>
    <dgm:pt modelId="{D4C805EA-B727-417C-B1E0-81015E4A9D5F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Register online through Illinois Swimming</a:t>
          </a:r>
        </a:p>
      </dgm:t>
    </dgm:pt>
    <dgm:pt modelId="{3551B2A7-E931-45E0-A60C-F6D8FE2BC885}" type="parTrans" cxnId="{3EA7175D-2899-40FB-9B8C-F963A69D685B}">
      <dgm:prSet/>
      <dgm:spPr/>
      <dgm:t>
        <a:bodyPr/>
        <a:lstStyle/>
        <a:p>
          <a:endParaRPr lang="en-US"/>
        </a:p>
      </dgm:t>
    </dgm:pt>
    <dgm:pt modelId="{F3535FB5-3B7E-4EB2-86C6-95614B0A39D0}" type="sibTrans" cxnId="{3EA7175D-2899-40FB-9B8C-F963A69D685B}">
      <dgm:prSet/>
      <dgm:spPr/>
      <dgm:t>
        <a:bodyPr/>
        <a:lstStyle/>
        <a:p>
          <a:endParaRPr lang="en-US"/>
        </a:p>
      </dgm:t>
    </dgm:pt>
    <dgm:pt modelId="{351C6292-F23C-4CD9-B5BE-B456A172EC99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Generally opens September of the prior year</a:t>
          </a:r>
        </a:p>
      </dgm:t>
    </dgm:pt>
    <dgm:pt modelId="{2FE7297A-30C7-4907-825E-DDBD5C226B4A}" type="parTrans" cxnId="{BAA271F4-8DF9-4677-A1BF-4856EF744578}">
      <dgm:prSet/>
      <dgm:spPr/>
      <dgm:t>
        <a:bodyPr/>
        <a:lstStyle/>
        <a:p>
          <a:endParaRPr lang="en-US"/>
        </a:p>
      </dgm:t>
    </dgm:pt>
    <dgm:pt modelId="{9025A57E-96E5-41AB-B1A5-B6A99F86D40A}" type="sibTrans" cxnId="{BAA271F4-8DF9-4677-A1BF-4856EF744578}">
      <dgm:prSet/>
      <dgm:spPr/>
      <dgm:t>
        <a:bodyPr/>
        <a:lstStyle/>
        <a:p>
          <a:endParaRPr lang="en-US"/>
        </a:p>
      </dgm:t>
    </dgm:pt>
    <dgm:pt modelId="{66C84007-16BC-42CA-A0A1-770D13ABD5A9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Through USA Swimming website</a:t>
          </a:r>
        </a:p>
      </dgm:t>
    </dgm:pt>
    <dgm:pt modelId="{DD4497F8-68F4-4227-9A3E-50FEBB625F82}" type="parTrans" cxnId="{BD725B29-52DA-4AD9-A5CE-9E5031913B62}">
      <dgm:prSet/>
      <dgm:spPr/>
      <dgm:t>
        <a:bodyPr/>
        <a:lstStyle/>
        <a:p>
          <a:endParaRPr lang="en-US"/>
        </a:p>
      </dgm:t>
    </dgm:pt>
    <dgm:pt modelId="{B54EAE7B-017F-408F-8CB8-1A18F07FE5C0}" type="sibTrans" cxnId="{BD725B29-52DA-4AD9-A5CE-9E5031913B62}">
      <dgm:prSet/>
      <dgm:spPr/>
      <dgm:t>
        <a:bodyPr/>
        <a:lstStyle/>
        <a:p>
          <a:endParaRPr lang="en-US"/>
        </a:p>
      </dgm:t>
    </dgm:pt>
    <dgm:pt modelId="{02AB9A3C-658E-47C4-B64B-1A68B66150EB}">
      <dgm:prSet phldrT="[Text]"/>
      <dgm:spPr>
        <a:solidFill>
          <a:schemeClr val="bg1"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Concussion Training</a:t>
          </a:r>
        </a:p>
      </dgm:t>
    </dgm:pt>
    <dgm:pt modelId="{1BEEBF8F-E171-4EDC-8767-8D9CBDCEA8B4}" type="parTrans" cxnId="{F207B8E4-734E-4803-870F-0BBDE4C3D513}">
      <dgm:prSet/>
      <dgm:spPr/>
      <dgm:t>
        <a:bodyPr/>
        <a:lstStyle/>
        <a:p>
          <a:endParaRPr lang="en-US"/>
        </a:p>
      </dgm:t>
    </dgm:pt>
    <dgm:pt modelId="{BE924811-A9E1-4DC6-ACFB-894F85FF640A}" type="sibTrans" cxnId="{F207B8E4-734E-4803-870F-0BBDE4C3D513}">
      <dgm:prSet/>
      <dgm:spPr/>
      <dgm:t>
        <a:bodyPr/>
        <a:lstStyle/>
        <a:p>
          <a:endParaRPr lang="en-US"/>
        </a:p>
      </dgm:t>
    </dgm:pt>
    <dgm:pt modelId="{CBDEE239-D684-4891-9E2E-D9D50C0994CB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One time only</a:t>
          </a:r>
        </a:p>
      </dgm:t>
    </dgm:pt>
    <dgm:pt modelId="{F6A647D9-810C-4397-A3B9-8C63E693B0CE}" type="parTrans" cxnId="{436195CB-FAEA-412A-BB0E-5D76432DC5F3}">
      <dgm:prSet/>
      <dgm:spPr/>
      <dgm:t>
        <a:bodyPr/>
        <a:lstStyle/>
        <a:p>
          <a:endParaRPr lang="en-US"/>
        </a:p>
      </dgm:t>
    </dgm:pt>
    <dgm:pt modelId="{D1A09B1D-7BD7-4501-838D-C70EA2CF3F90}" type="sibTrans" cxnId="{436195CB-FAEA-412A-BB0E-5D76432DC5F3}">
      <dgm:prSet/>
      <dgm:spPr/>
      <dgm:t>
        <a:bodyPr/>
        <a:lstStyle/>
        <a:p>
          <a:endParaRPr lang="en-US"/>
        </a:p>
      </dgm:t>
    </dgm:pt>
    <dgm:pt modelId="{629505E6-346F-43D8-A0DE-F452ACAF2FD3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Through CDC or NFHS websites</a:t>
          </a:r>
        </a:p>
      </dgm:t>
    </dgm:pt>
    <dgm:pt modelId="{BCCE677E-F07B-483B-800F-EB6C14BAE6A0}" type="parTrans" cxnId="{E2498239-1C12-453C-8AD4-65ADDBFC6BCA}">
      <dgm:prSet/>
      <dgm:spPr/>
      <dgm:t>
        <a:bodyPr/>
        <a:lstStyle/>
        <a:p>
          <a:endParaRPr lang="en-US"/>
        </a:p>
      </dgm:t>
    </dgm:pt>
    <dgm:pt modelId="{50613EC9-2A8A-4FA6-BAF2-BD5776FDC197}" type="sibTrans" cxnId="{E2498239-1C12-453C-8AD4-65ADDBFC6BCA}">
      <dgm:prSet/>
      <dgm:spPr/>
      <dgm:t>
        <a:bodyPr/>
        <a:lstStyle/>
        <a:p>
          <a:endParaRPr lang="en-US"/>
        </a:p>
      </dgm:t>
    </dgm:pt>
    <dgm:pt modelId="{D28F4DFA-EE11-423E-B578-49FF87374C74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Email certificate to Illinois Swimming office</a:t>
          </a:r>
        </a:p>
      </dgm:t>
    </dgm:pt>
    <dgm:pt modelId="{6D573411-83C6-4019-922B-2B2128BAB3D3}" type="parTrans" cxnId="{648C809D-5AC9-418D-B549-5ED330DE849B}">
      <dgm:prSet/>
      <dgm:spPr/>
      <dgm:t>
        <a:bodyPr/>
        <a:lstStyle/>
        <a:p>
          <a:endParaRPr lang="en-US"/>
        </a:p>
      </dgm:t>
    </dgm:pt>
    <dgm:pt modelId="{DFD4DD1E-4E4A-47B4-987C-54B35D30BD30}" type="sibTrans" cxnId="{648C809D-5AC9-418D-B549-5ED330DE849B}">
      <dgm:prSet/>
      <dgm:spPr/>
      <dgm:t>
        <a:bodyPr/>
        <a:lstStyle/>
        <a:p>
          <a:endParaRPr lang="en-US"/>
        </a:p>
      </dgm:t>
    </dgm:pt>
    <dgm:pt modelId="{8AA728A3-411D-471D-9190-E0141F748EA9}" type="pres">
      <dgm:prSet presAssocID="{18686AA6-D1E5-404C-9F04-69735EC7413D}" presName="Name0" presStyleCnt="0">
        <dgm:presLayoutVars>
          <dgm:dir/>
          <dgm:animLvl val="lvl"/>
          <dgm:resizeHandles val="exact"/>
        </dgm:presLayoutVars>
      </dgm:prSet>
      <dgm:spPr/>
    </dgm:pt>
    <dgm:pt modelId="{20AAE3D4-C264-433B-8967-B45CF7295F91}" type="pres">
      <dgm:prSet presAssocID="{52F43E4C-D275-46CF-96AD-9ABF5166D6A9}" presName="linNode" presStyleCnt="0"/>
      <dgm:spPr/>
    </dgm:pt>
    <dgm:pt modelId="{392B93E7-52EB-46A1-A0F2-64C08C94B203}" type="pres">
      <dgm:prSet presAssocID="{52F43E4C-D275-46CF-96AD-9ABF5166D6A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07AB0AA-3240-4A4A-AEA7-DFBF0605423A}" type="pres">
      <dgm:prSet presAssocID="{52F43E4C-D275-46CF-96AD-9ABF5166D6A9}" presName="descendantText" presStyleLbl="alignAccFollowNode1" presStyleIdx="0" presStyleCnt="4">
        <dgm:presLayoutVars>
          <dgm:bulletEnabled val="1"/>
        </dgm:presLayoutVars>
      </dgm:prSet>
      <dgm:spPr/>
    </dgm:pt>
    <dgm:pt modelId="{AB2101F3-8472-4785-9742-D4D3CA687029}" type="pres">
      <dgm:prSet presAssocID="{97D03870-6815-42E5-AFA7-4374CC67D280}" presName="sp" presStyleCnt="0"/>
      <dgm:spPr/>
    </dgm:pt>
    <dgm:pt modelId="{0150CCEC-A32D-4F46-834F-283E9B709FBD}" type="pres">
      <dgm:prSet presAssocID="{B7E8E149-1FAB-4E00-AC43-AB5BC8B9505D}" presName="linNode" presStyleCnt="0"/>
      <dgm:spPr/>
    </dgm:pt>
    <dgm:pt modelId="{432985B8-F839-4897-AF62-80CDD7BFC47A}" type="pres">
      <dgm:prSet presAssocID="{B7E8E149-1FAB-4E00-AC43-AB5BC8B9505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20982AEC-10C5-4C4D-B941-7D89FD911452}" type="pres">
      <dgm:prSet presAssocID="{B7E8E149-1FAB-4E00-AC43-AB5BC8B9505D}" presName="descendantText" presStyleLbl="alignAccFollowNode1" presStyleIdx="1" presStyleCnt="4">
        <dgm:presLayoutVars>
          <dgm:bulletEnabled val="1"/>
        </dgm:presLayoutVars>
      </dgm:prSet>
      <dgm:spPr/>
    </dgm:pt>
    <dgm:pt modelId="{0C55CBC3-F65B-4DF5-AD90-E2478A76F069}" type="pres">
      <dgm:prSet presAssocID="{4C1F4704-84C9-425C-9E00-0CC9B0093D1E}" presName="sp" presStyleCnt="0"/>
      <dgm:spPr/>
    </dgm:pt>
    <dgm:pt modelId="{66436077-2DDD-4286-9F75-9F0D325D5AEF}" type="pres">
      <dgm:prSet presAssocID="{32A78BF9-3F92-4592-BF61-B2CE9E0B929A}" presName="linNode" presStyleCnt="0"/>
      <dgm:spPr/>
    </dgm:pt>
    <dgm:pt modelId="{EC426432-06DB-4B50-BA26-66FF5D18F751}" type="pres">
      <dgm:prSet presAssocID="{32A78BF9-3F92-4592-BF61-B2CE9E0B929A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F6A8D49-C4F2-4AC9-9CCA-038F9EFD5768}" type="pres">
      <dgm:prSet presAssocID="{32A78BF9-3F92-4592-BF61-B2CE9E0B929A}" presName="descendantText" presStyleLbl="alignAccFollowNode1" presStyleIdx="2" presStyleCnt="4">
        <dgm:presLayoutVars>
          <dgm:bulletEnabled val="1"/>
        </dgm:presLayoutVars>
      </dgm:prSet>
      <dgm:spPr/>
    </dgm:pt>
    <dgm:pt modelId="{CB395576-5A03-43A5-8F47-5404AC458188}" type="pres">
      <dgm:prSet presAssocID="{BF10D599-5181-4D66-B5CF-AD0F00A09F54}" presName="sp" presStyleCnt="0"/>
      <dgm:spPr/>
    </dgm:pt>
    <dgm:pt modelId="{1BEA3D6E-5566-4FC9-A460-83C3E0C7A45C}" type="pres">
      <dgm:prSet presAssocID="{02AB9A3C-658E-47C4-B64B-1A68B66150EB}" presName="linNode" presStyleCnt="0"/>
      <dgm:spPr/>
    </dgm:pt>
    <dgm:pt modelId="{4FD5191F-A233-4DC7-9C27-014DEDF5AEAE}" type="pres">
      <dgm:prSet presAssocID="{02AB9A3C-658E-47C4-B64B-1A68B66150EB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A945259-8C58-4846-8B74-DF4BD2714BB7}" type="pres">
      <dgm:prSet presAssocID="{02AB9A3C-658E-47C4-B64B-1A68B66150EB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75BE001-5F61-4C72-92F8-C4E021ECD3F9}" type="presOf" srcId="{3999C8AA-AFDF-404B-A7DC-01A0290F6709}" destId="{20982AEC-10C5-4C4D-B941-7D89FD911452}" srcOrd="0" destOrd="1" presId="urn:microsoft.com/office/officeart/2005/8/layout/vList5"/>
    <dgm:cxn modelId="{26FBDE04-1FBE-4EEE-91C0-DDFEED4ACDCC}" type="presOf" srcId="{629505E6-346F-43D8-A0DE-F452ACAF2FD3}" destId="{2A945259-8C58-4846-8B74-DF4BD2714BB7}" srcOrd="0" destOrd="1" presId="urn:microsoft.com/office/officeart/2005/8/layout/vList5"/>
    <dgm:cxn modelId="{BD725B29-52DA-4AD9-A5CE-9E5031913B62}" srcId="{32A78BF9-3F92-4592-BF61-B2CE9E0B929A}" destId="{66C84007-16BC-42CA-A0A1-770D13ABD5A9}" srcOrd="1" destOrd="0" parTransId="{DD4497F8-68F4-4227-9A3E-50FEBB625F82}" sibTransId="{B54EAE7B-017F-408F-8CB8-1A18F07FE5C0}"/>
    <dgm:cxn modelId="{502BC82E-AA14-43CF-A0B5-FE023C0D579C}" type="presOf" srcId="{D28F4DFA-EE11-423E-B578-49FF87374C74}" destId="{2A945259-8C58-4846-8B74-DF4BD2714BB7}" srcOrd="0" destOrd="2" presId="urn:microsoft.com/office/officeart/2005/8/layout/vList5"/>
    <dgm:cxn modelId="{9B7AE431-A0C7-4F0B-98EC-3524CC0C8F69}" type="presOf" srcId="{66C84007-16BC-42CA-A0A1-770D13ABD5A9}" destId="{FF6A8D49-C4F2-4AC9-9CCA-038F9EFD5768}" srcOrd="0" destOrd="1" presId="urn:microsoft.com/office/officeart/2005/8/layout/vList5"/>
    <dgm:cxn modelId="{58DB8937-0C8B-411B-B09A-14BD6574D967}" type="presOf" srcId="{351C6292-F23C-4CD9-B5BE-B456A172EC99}" destId="{B07AB0AA-3240-4A4A-AEA7-DFBF0605423A}" srcOrd="0" destOrd="2" presId="urn:microsoft.com/office/officeart/2005/8/layout/vList5"/>
    <dgm:cxn modelId="{E2498239-1C12-453C-8AD4-65ADDBFC6BCA}" srcId="{02AB9A3C-658E-47C4-B64B-1A68B66150EB}" destId="{629505E6-346F-43D8-A0DE-F452ACAF2FD3}" srcOrd="1" destOrd="0" parTransId="{BCCE677E-F07B-483B-800F-EB6C14BAE6A0}" sibTransId="{50613EC9-2A8A-4FA6-BAF2-BD5776FDC197}"/>
    <dgm:cxn modelId="{4D85433A-CF1F-4516-B377-C69E478B52B8}" srcId="{B7E8E149-1FAB-4E00-AC43-AB5BC8B9505D}" destId="{F6AAC56F-73F5-47F1-B5AD-200EC5F9E50F}" srcOrd="2" destOrd="0" parTransId="{DA28D6B1-5687-4687-8999-FFD36AE4C877}" sibTransId="{9EC1F748-23E6-4068-91AD-BA91A2D694B5}"/>
    <dgm:cxn modelId="{3EA7175D-2899-40FB-9B8C-F963A69D685B}" srcId="{52F43E4C-D275-46CF-96AD-9ABF5166D6A9}" destId="{D4C805EA-B727-417C-B1E0-81015E4A9D5F}" srcOrd="0" destOrd="0" parTransId="{3551B2A7-E931-45E0-A60C-F6D8FE2BC885}" sibTransId="{F3535FB5-3B7E-4EB2-86C6-95614B0A39D0}"/>
    <dgm:cxn modelId="{90CC7161-3B1B-4DAB-A00F-93F4BA489603}" type="presOf" srcId="{CBDEE239-D684-4891-9E2E-D9D50C0994CB}" destId="{2A945259-8C58-4846-8B74-DF4BD2714BB7}" srcOrd="0" destOrd="0" presId="urn:microsoft.com/office/officeart/2005/8/layout/vList5"/>
    <dgm:cxn modelId="{5BBB5F64-D066-431D-8C16-9D9EA9AF5D86}" srcId="{18686AA6-D1E5-404C-9F04-69735EC7413D}" destId="{52F43E4C-D275-46CF-96AD-9ABF5166D6A9}" srcOrd="0" destOrd="0" parTransId="{C37528AE-DC3A-4228-A13D-9DAA4643135A}" sibTransId="{97D03870-6815-42E5-AFA7-4374CC67D280}"/>
    <dgm:cxn modelId="{6DA0DD59-2472-49E3-8B41-34CF25E9DBDD}" type="presOf" srcId="{02AB9A3C-658E-47C4-B64B-1A68B66150EB}" destId="{4FD5191F-A233-4DC7-9C27-014DEDF5AEAE}" srcOrd="0" destOrd="0" presId="urn:microsoft.com/office/officeart/2005/8/layout/vList5"/>
    <dgm:cxn modelId="{A3A66680-F976-48A9-9746-2AE24023F7BD}" srcId="{B7E8E149-1FAB-4E00-AC43-AB5BC8B9505D}" destId="{3999C8AA-AFDF-404B-A7DC-01A0290F6709}" srcOrd="1" destOrd="0" parTransId="{A4238288-24D5-4524-B63E-E49B2E3C6579}" sibTransId="{8A06D152-154F-49F5-8840-7BF2350A8C3F}"/>
    <dgm:cxn modelId="{087A2C87-4A20-496D-8335-F7DFA7726805}" srcId="{32A78BF9-3F92-4592-BF61-B2CE9E0B929A}" destId="{CC29E95C-BE7B-434D-AA57-8A1A7EDB6A50}" srcOrd="0" destOrd="0" parTransId="{DC5F9380-0CCA-44A5-A10B-753FDC7F86B9}" sibTransId="{2EB3ED55-7EDB-440D-A86A-E7A477D77374}"/>
    <dgm:cxn modelId="{1040FD87-A848-413F-B341-F28EA0056242}" type="presOf" srcId="{52F43E4C-D275-46CF-96AD-9ABF5166D6A9}" destId="{392B93E7-52EB-46A1-A0F2-64C08C94B203}" srcOrd="0" destOrd="0" presId="urn:microsoft.com/office/officeart/2005/8/layout/vList5"/>
    <dgm:cxn modelId="{9DC72B90-FF66-4E8A-8A46-BE015E26D694}" srcId="{18686AA6-D1E5-404C-9F04-69735EC7413D}" destId="{B7E8E149-1FAB-4E00-AC43-AB5BC8B9505D}" srcOrd="1" destOrd="0" parTransId="{E4BE1CF5-7084-44CF-BF7D-4AA808DFC9FC}" sibTransId="{4C1F4704-84C9-425C-9E00-0CC9B0093D1E}"/>
    <dgm:cxn modelId="{648C809D-5AC9-418D-B549-5ED330DE849B}" srcId="{02AB9A3C-658E-47C4-B64B-1A68B66150EB}" destId="{D28F4DFA-EE11-423E-B578-49FF87374C74}" srcOrd="2" destOrd="0" parTransId="{6D573411-83C6-4019-922B-2B2128BAB3D3}" sibTransId="{DFD4DD1E-4E4A-47B4-987C-54B35D30BD30}"/>
    <dgm:cxn modelId="{3FE159A0-3D25-4E4D-B367-41677F5EB6DA}" type="presOf" srcId="{CC29E95C-BE7B-434D-AA57-8A1A7EDB6A50}" destId="{FF6A8D49-C4F2-4AC9-9CCA-038F9EFD5768}" srcOrd="0" destOrd="0" presId="urn:microsoft.com/office/officeart/2005/8/layout/vList5"/>
    <dgm:cxn modelId="{7CA75FB7-22AD-4359-B070-0203016AE3D0}" srcId="{18686AA6-D1E5-404C-9F04-69735EC7413D}" destId="{32A78BF9-3F92-4592-BF61-B2CE9E0B929A}" srcOrd="2" destOrd="0" parTransId="{117BF5BE-71B6-44AC-8223-9EC3B511AFF6}" sibTransId="{BF10D599-5181-4D66-B5CF-AD0F00A09F54}"/>
    <dgm:cxn modelId="{0B537EBA-9908-446B-A072-C158F0A0A989}" type="presOf" srcId="{32A78BF9-3F92-4592-BF61-B2CE9E0B929A}" destId="{EC426432-06DB-4B50-BA26-66FF5D18F751}" srcOrd="0" destOrd="0" presId="urn:microsoft.com/office/officeart/2005/8/layout/vList5"/>
    <dgm:cxn modelId="{436195CB-FAEA-412A-BB0E-5D76432DC5F3}" srcId="{02AB9A3C-658E-47C4-B64B-1A68B66150EB}" destId="{CBDEE239-D684-4891-9E2E-D9D50C0994CB}" srcOrd="0" destOrd="0" parTransId="{F6A647D9-810C-4397-A3B9-8C63E693B0CE}" sibTransId="{D1A09B1D-7BD7-4501-838D-C70EA2CF3F90}"/>
    <dgm:cxn modelId="{4C7701D6-5590-4AFD-AAF0-5D3B64BA80C2}" type="presOf" srcId="{CEE319FF-B692-4DC4-9AD0-9DC7F2F9DAC5}" destId="{20982AEC-10C5-4C4D-B941-7D89FD911452}" srcOrd="0" destOrd="0" presId="urn:microsoft.com/office/officeart/2005/8/layout/vList5"/>
    <dgm:cxn modelId="{E4C9A2D9-7787-4439-853C-695CF6E8D30A}" srcId="{B7E8E149-1FAB-4E00-AC43-AB5BC8B9505D}" destId="{CEE319FF-B692-4DC4-9AD0-9DC7F2F9DAC5}" srcOrd="0" destOrd="0" parTransId="{6FE362C9-71BB-4C54-AA00-7CD953C71144}" sibTransId="{288649A9-4306-4480-B73A-64C39AA1CAB5}"/>
    <dgm:cxn modelId="{C0B28ADD-89D3-4043-A197-C481C4ADA554}" type="presOf" srcId="{454324B5-98B0-4242-B7B3-9C54FBFE843C}" destId="{B07AB0AA-3240-4A4A-AEA7-DFBF0605423A}" srcOrd="0" destOrd="1" presId="urn:microsoft.com/office/officeart/2005/8/layout/vList5"/>
    <dgm:cxn modelId="{87D88BE4-AAEB-4E68-BF8D-11D4A1636C0B}" type="presOf" srcId="{B7E8E149-1FAB-4E00-AC43-AB5BC8B9505D}" destId="{432985B8-F839-4897-AF62-80CDD7BFC47A}" srcOrd="0" destOrd="0" presId="urn:microsoft.com/office/officeart/2005/8/layout/vList5"/>
    <dgm:cxn modelId="{F207B8E4-734E-4803-870F-0BBDE4C3D513}" srcId="{18686AA6-D1E5-404C-9F04-69735EC7413D}" destId="{02AB9A3C-658E-47C4-B64B-1A68B66150EB}" srcOrd="3" destOrd="0" parTransId="{1BEEBF8F-E171-4EDC-8767-8D9CBDCEA8B4}" sibTransId="{BE924811-A9E1-4DC6-ACFB-894F85FF640A}"/>
    <dgm:cxn modelId="{2B593EEA-891E-4FF3-9D44-54FDC990D788}" type="presOf" srcId="{18686AA6-D1E5-404C-9F04-69735EC7413D}" destId="{8AA728A3-411D-471D-9190-E0141F748EA9}" srcOrd="0" destOrd="0" presId="urn:microsoft.com/office/officeart/2005/8/layout/vList5"/>
    <dgm:cxn modelId="{042E4DED-1109-4F7C-8807-290C1BEC002B}" srcId="{52F43E4C-D275-46CF-96AD-9ABF5166D6A9}" destId="{454324B5-98B0-4242-B7B3-9C54FBFE843C}" srcOrd="1" destOrd="0" parTransId="{1A867342-8632-4D96-A905-8B60E072C005}" sibTransId="{6295E062-86F5-477D-B9CE-D4D938069F7D}"/>
    <dgm:cxn modelId="{BB54B3F2-AED5-45B7-89EE-7F39B9F5237A}" type="presOf" srcId="{F6AAC56F-73F5-47F1-B5AD-200EC5F9E50F}" destId="{20982AEC-10C5-4C4D-B941-7D89FD911452}" srcOrd="0" destOrd="2" presId="urn:microsoft.com/office/officeart/2005/8/layout/vList5"/>
    <dgm:cxn modelId="{BAA271F4-8DF9-4677-A1BF-4856EF744578}" srcId="{52F43E4C-D275-46CF-96AD-9ABF5166D6A9}" destId="{351C6292-F23C-4CD9-B5BE-B456A172EC99}" srcOrd="2" destOrd="0" parTransId="{2FE7297A-30C7-4907-825E-DDBD5C226B4A}" sibTransId="{9025A57E-96E5-41AB-B1A5-B6A99F86D40A}"/>
    <dgm:cxn modelId="{58841DFF-1B13-463C-BB9B-6383BD761215}" type="presOf" srcId="{D4C805EA-B727-417C-B1E0-81015E4A9D5F}" destId="{B07AB0AA-3240-4A4A-AEA7-DFBF0605423A}" srcOrd="0" destOrd="0" presId="urn:microsoft.com/office/officeart/2005/8/layout/vList5"/>
    <dgm:cxn modelId="{BAE1CB08-F3AA-4F99-A8A4-D572D5123B8C}" type="presParOf" srcId="{8AA728A3-411D-471D-9190-E0141F748EA9}" destId="{20AAE3D4-C264-433B-8967-B45CF7295F91}" srcOrd="0" destOrd="0" presId="urn:microsoft.com/office/officeart/2005/8/layout/vList5"/>
    <dgm:cxn modelId="{6447F08D-A2C2-4B83-8CE6-11DE8E302CA0}" type="presParOf" srcId="{20AAE3D4-C264-433B-8967-B45CF7295F91}" destId="{392B93E7-52EB-46A1-A0F2-64C08C94B203}" srcOrd="0" destOrd="0" presId="urn:microsoft.com/office/officeart/2005/8/layout/vList5"/>
    <dgm:cxn modelId="{DBD8CBE7-07B9-4C44-8F97-D08CBDA2C5E1}" type="presParOf" srcId="{20AAE3D4-C264-433B-8967-B45CF7295F91}" destId="{B07AB0AA-3240-4A4A-AEA7-DFBF0605423A}" srcOrd="1" destOrd="0" presId="urn:microsoft.com/office/officeart/2005/8/layout/vList5"/>
    <dgm:cxn modelId="{90C46823-042E-4F46-914E-D12FE80A0121}" type="presParOf" srcId="{8AA728A3-411D-471D-9190-E0141F748EA9}" destId="{AB2101F3-8472-4785-9742-D4D3CA687029}" srcOrd="1" destOrd="0" presId="urn:microsoft.com/office/officeart/2005/8/layout/vList5"/>
    <dgm:cxn modelId="{2E121869-5D83-429E-BF05-ED08D8095B42}" type="presParOf" srcId="{8AA728A3-411D-471D-9190-E0141F748EA9}" destId="{0150CCEC-A32D-4F46-834F-283E9B709FBD}" srcOrd="2" destOrd="0" presId="urn:microsoft.com/office/officeart/2005/8/layout/vList5"/>
    <dgm:cxn modelId="{9CC706EE-3355-4D6F-B86F-D632187AB4F5}" type="presParOf" srcId="{0150CCEC-A32D-4F46-834F-283E9B709FBD}" destId="{432985B8-F839-4897-AF62-80CDD7BFC47A}" srcOrd="0" destOrd="0" presId="urn:microsoft.com/office/officeart/2005/8/layout/vList5"/>
    <dgm:cxn modelId="{743F7BE6-4631-46D3-836A-978D423A72B5}" type="presParOf" srcId="{0150CCEC-A32D-4F46-834F-283E9B709FBD}" destId="{20982AEC-10C5-4C4D-B941-7D89FD911452}" srcOrd="1" destOrd="0" presId="urn:microsoft.com/office/officeart/2005/8/layout/vList5"/>
    <dgm:cxn modelId="{725BE664-E676-430A-BB0E-B016B0D07B60}" type="presParOf" srcId="{8AA728A3-411D-471D-9190-E0141F748EA9}" destId="{0C55CBC3-F65B-4DF5-AD90-E2478A76F069}" srcOrd="3" destOrd="0" presId="urn:microsoft.com/office/officeart/2005/8/layout/vList5"/>
    <dgm:cxn modelId="{7A0DEFB2-D3DB-4011-88F9-9E4895913682}" type="presParOf" srcId="{8AA728A3-411D-471D-9190-E0141F748EA9}" destId="{66436077-2DDD-4286-9F75-9F0D325D5AEF}" srcOrd="4" destOrd="0" presId="urn:microsoft.com/office/officeart/2005/8/layout/vList5"/>
    <dgm:cxn modelId="{FCCFCAC7-BFF8-4A11-BF92-89604FCB609C}" type="presParOf" srcId="{66436077-2DDD-4286-9F75-9F0D325D5AEF}" destId="{EC426432-06DB-4B50-BA26-66FF5D18F751}" srcOrd="0" destOrd="0" presId="urn:microsoft.com/office/officeart/2005/8/layout/vList5"/>
    <dgm:cxn modelId="{479EAEA7-6271-4699-8045-67F6600E24B3}" type="presParOf" srcId="{66436077-2DDD-4286-9F75-9F0D325D5AEF}" destId="{FF6A8D49-C4F2-4AC9-9CCA-038F9EFD5768}" srcOrd="1" destOrd="0" presId="urn:microsoft.com/office/officeart/2005/8/layout/vList5"/>
    <dgm:cxn modelId="{0A2CBE5A-AF37-44DE-88AD-1F9C6FDADDC5}" type="presParOf" srcId="{8AA728A3-411D-471D-9190-E0141F748EA9}" destId="{CB395576-5A03-43A5-8F47-5404AC458188}" srcOrd="5" destOrd="0" presId="urn:microsoft.com/office/officeart/2005/8/layout/vList5"/>
    <dgm:cxn modelId="{FE2C7B5A-C2B0-46BB-8910-193BD93526F7}" type="presParOf" srcId="{8AA728A3-411D-471D-9190-E0141F748EA9}" destId="{1BEA3D6E-5566-4FC9-A460-83C3E0C7A45C}" srcOrd="6" destOrd="0" presId="urn:microsoft.com/office/officeart/2005/8/layout/vList5"/>
    <dgm:cxn modelId="{AD597154-9EAE-4F6E-A524-EB6CBCEF6AAB}" type="presParOf" srcId="{1BEA3D6E-5566-4FC9-A460-83C3E0C7A45C}" destId="{4FD5191F-A233-4DC7-9C27-014DEDF5AEAE}" srcOrd="0" destOrd="0" presId="urn:microsoft.com/office/officeart/2005/8/layout/vList5"/>
    <dgm:cxn modelId="{7EDC15ED-AEB6-42B1-B9F9-0B4D22352BA8}" type="presParOf" srcId="{1BEA3D6E-5566-4FC9-A460-83C3E0C7A45C}" destId="{2A945259-8C58-4846-8B74-DF4BD2714B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686AA6-D1E5-404C-9F04-69735EC7413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F43E4C-D275-46CF-96AD-9ABF5166D6A9}">
      <dgm:prSet phldrT="[Text]"/>
      <dgm:spPr>
        <a:solidFill>
          <a:srgbClr val="C00000"/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On Deck Training</a:t>
          </a:r>
        </a:p>
      </dgm:t>
    </dgm:pt>
    <dgm:pt modelId="{C37528AE-DC3A-4228-A13D-9DAA4643135A}" type="parTrans" cxnId="{5BBB5F64-D066-431D-8C16-9D9EA9AF5D86}">
      <dgm:prSet/>
      <dgm:spPr/>
      <dgm:t>
        <a:bodyPr/>
        <a:lstStyle/>
        <a:p>
          <a:endParaRPr lang="en-US"/>
        </a:p>
      </dgm:t>
    </dgm:pt>
    <dgm:pt modelId="{97D03870-6815-42E5-AFA7-4374CC67D280}" type="sibTrans" cxnId="{5BBB5F64-D066-431D-8C16-9D9EA9AF5D86}">
      <dgm:prSet/>
      <dgm:spPr/>
      <dgm:t>
        <a:bodyPr/>
        <a:lstStyle/>
        <a:p>
          <a:endParaRPr lang="en-US"/>
        </a:p>
      </dgm:t>
    </dgm:pt>
    <dgm:pt modelId="{54BB0663-51A3-4B96-997E-38A29E9E33A9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5 sessions at 3 meets</a:t>
          </a:r>
        </a:p>
      </dgm:t>
    </dgm:pt>
    <dgm:pt modelId="{59EA1641-B8E2-42DE-9EEB-9CB9288F8B48}" type="parTrans" cxnId="{661E3DB3-2D55-4E5C-A140-FB281955300A}">
      <dgm:prSet/>
      <dgm:spPr/>
      <dgm:t>
        <a:bodyPr/>
        <a:lstStyle/>
        <a:p>
          <a:endParaRPr lang="en-US"/>
        </a:p>
      </dgm:t>
    </dgm:pt>
    <dgm:pt modelId="{D769BF1B-9707-47A5-9504-9F6123D73EDA}" type="sibTrans" cxnId="{661E3DB3-2D55-4E5C-A140-FB281955300A}">
      <dgm:prSet/>
      <dgm:spPr/>
      <dgm:t>
        <a:bodyPr/>
        <a:lstStyle/>
        <a:p>
          <a:endParaRPr lang="en-US"/>
        </a:p>
      </dgm:t>
    </dgm:pt>
    <dgm:pt modelId="{BE0F4E5C-6AA8-468B-A5F5-647C2F941952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Sessions 2 hours long with at least 25 starts</a:t>
          </a:r>
        </a:p>
      </dgm:t>
    </dgm:pt>
    <dgm:pt modelId="{B4FA8877-95FA-4108-BDC8-D206FB96BC55}" type="parTrans" cxnId="{C608EBF0-B3EF-4876-AE10-BEA94A70A290}">
      <dgm:prSet/>
      <dgm:spPr/>
      <dgm:t>
        <a:bodyPr/>
        <a:lstStyle/>
        <a:p>
          <a:endParaRPr lang="en-US"/>
        </a:p>
      </dgm:t>
    </dgm:pt>
    <dgm:pt modelId="{9EA659DA-E7F7-43B6-9124-E0C1C085E627}" type="sibTrans" cxnId="{C608EBF0-B3EF-4876-AE10-BEA94A70A290}">
      <dgm:prSet/>
      <dgm:spPr/>
      <dgm:t>
        <a:bodyPr/>
        <a:lstStyle/>
        <a:p>
          <a:endParaRPr lang="en-US"/>
        </a:p>
      </dgm:t>
    </dgm:pt>
    <dgm:pt modelId="{B7E8E149-1FAB-4E00-AC43-AB5BC8B9505D}">
      <dgm:prSet phldrT="[Text]"/>
      <dgm:spPr>
        <a:solidFill>
          <a:schemeClr val="bg1"/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Online Test</a:t>
          </a:r>
        </a:p>
      </dgm:t>
    </dgm:pt>
    <dgm:pt modelId="{E4BE1CF5-7084-44CF-BF7D-4AA808DFC9FC}" type="parTrans" cxnId="{9DC72B90-FF66-4E8A-8A46-BE015E26D694}">
      <dgm:prSet/>
      <dgm:spPr/>
      <dgm:t>
        <a:bodyPr/>
        <a:lstStyle/>
        <a:p>
          <a:endParaRPr lang="en-US"/>
        </a:p>
      </dgm:t>
    </dgm:pt>
    <dgm:pt modelId="{4C1F4704-84C9-425C-9E00-0CC9B0093D1E}" type="sibTrans" cxnId="{9DC72B90-FF66-4E8A-8A46-BE015E26D694}">
      <dgm:prSet/>
      <dgm:spPr/>
      <dgm:t>
        <a:bodyPr/>
        <a:lstStyle/>
        <a:p>
          <a:endParaRPr lang="en-US"/>
        </a:p>
      </dgm:t>
    </dgm:pt>
    <dgm:pt modelId="{CEE319FF-B692-4DC4-9AD0-9DC7F2F9DAC5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“Certification – Stroke and Turn/Timer” Test</a:t>
          </a:r>
        </a:p>
      </dgm:t>
    </dgm:pt>
    <dgm:pt modelId="{6FE362C9-71BB-4C54-AA00-7CD953C71144}" type="parTrans" cxnId="{E4C9A2D9-7787-4439-853C-695CF6E8D30A}">
      <dgm:prSet/>
      <dgm:spPr/>
      <dgm:t>
        <a:bodyPr/>
        <a:lstStyle/>
        <a:p>
          <a:endParaRPr lang="en-US"/>
        </a:p>
      </dgm:t>
    </dgm:pt>
    <dgm:pt modelId="{288649A9-4306-4480-B73A-64C39AA1CAB5}" type="sibTrans" cxnId="{E4C9A2D9-7787-4439-853C-695CF6E8D30A}">
      <dgm:prSet/>
      <dgm:spPr/>
      <dgm:t>
        <a:bodyPr/>
        <a:lstStyle/>
        <a:p>
          <a:endParaRPr lang="en-US"/>
        </a:p>
      </dgm:t>
    </dgm:pt>
    <dgm:pt modelId="{3999C8AA-AFDF-404B-A7DC-01A0290F6709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Pass with 80%</a:t>
          </a:r>
        </a:p>
      </dgm:t>
    </dgm:pt>
    <dgm:pt modelId="{A4238288-24D5-4524-B63E-E49B2E3C6579}" type="parTrans" cxnId="{A3A66680-F976-48A9-9746-2AE24023F7BD}">
      <dgm:prSet/>
      <dgm:spPr/>
      <dgm:t>
        <a:bodyPr/>
        <a:lstStyle/>
        <a:p>
          <a:endParaRPr lang="en-US"/>
        </a:p>
      </dgm:t>
    </dgm:pt>
    <dgm:pt modelId="{8A06D152-154F-49F5-8840-7BF2350A8C3F}" type="sibTrans" cxnId="{A3A66680-F976-48A9-9746-2AE24023F7BD}">
      <dgm:prSet/>
      <dgm:spPr/>
      <dgm:t>
        <a:bodyPr/>
        <a:lstStyle/>
        <a:p>
          <a:endParaRPr lang="en-US"/>
        </a:p>
      </dgm:t>
    </dgm:pt>
    <dgm:pt modelId="{32A78BF9-3F92-4592-BF61-B2CE9E0B929A}">
      <dgm:prSet phldrT="[Text]"/>
      <dgm:spPr>
        <a:solidFill>
          <a:srgbClr val="002060"/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Paperwork</a:t>
          </a:r>
        </a:p>
      </dgm:t>
    </dgm:pt>
    <dgm:pt modelId="{117BF5BE-71B6-44AC-8223-9EC3B511AFF6}" type="parTrans" cxnId="{7CA75FB7-22AD-4359-B070-0203016AE3D0}">
      <dgm:prSet/>
      <dgm:spPr/>
      <dgm:t>
        <a:bodyPr/>
        <a:lstStyle/>
        <a:p>
          <a:endParaRPr lang="en-US"/>
        </a:p>
      </dgm:t>
    </dgm:pt>
    <dgm:pt modelId="{BF10D599-5181-4D66-B5CF-AD0F00A09F54}" type="sibTrans" cxnId="{7CA75FB7-22AD-4359-B070-0203016AE3D0}">
      <dgm:prSet/>
      <dgm:spPr/>
      <dgm:t>
        <a:bodyPr/>
        <a:lstStyle/>
        <a:p>
          <a:endParaRPr lang="en-US"/>
        </a:p>
      </dgm:t>
    </dgm:pt>
    <dgm:pt modelId="{CC29E95C-BE7B-434D-AA57-8A1A7EDB6A50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Complete checklist</a:t>
          </a:r>
        </a:p>
      </dgm:t>
    </dgm:pt>
    <dgm:pt modelId="{DC5F9380-0CCA-44A5-A10B-753FDC7F86B9}" type="parTrans" cxnId="{087A2C87-4A20-496D-8335-F7DFA7726805}">
      <dgm:prSet/>
      <dgm:spPr/>
      <dgm:t>
        <a:bodyPr/>
        <a:lstStyle/>
        <a:p>
          <a:endParaRPr lang="en-US"/>
        </a:p>
      </dgm:t>
    </dgm:pt>
    <dgm:pt modelId="{2EB3ED55-7EDB-440D-A86A-E7A477D77374}" type="sibTrans" cxnId="{087A2C87-4A20-496D-8335-F7DFA7726805}">
      <dgm:prSet/>
      <dgm:spPr/>
      <dgm:t>
        <a:bodyPr/>
        <a:lstStyle/>
        <a:p>
          <a:endParaRPr lang="en-US"/>
        </a:p>
      </dgm:t>
    </dgm:pt>
    <dgm:pt modelId="{5AD38446-3C1B-41D5-89FA-5D666232AD06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Send to committee with training cards</a:t>
          </a:r>
        </a:p>
      </dgm:t>
    </dgm:pt>
    <dgm:pt modelId="{86655830-DA08-4C3C-9863-D3C3E6605DB0}" type="parTrans" cxnId="{BDE31338-AFB5-4B46-A171-334E3D17CE39}">
      <dgm:prSet/>
      <dgm:spPr/>
      <dgm:t>
        <a:bodyPr/>
        <a:lstStyle/>
        <a:p>
          <a:endParaRPr lang="en-US"/>
        </a:p>
      </dgm:t>
    </dgm:pt>
    <dgm:pt modelId="{8BAA1D50-CA8E-4D5F-9F1D-5CE728ABC963}" type="sibTrans" cxnId="{BDE31338-AFB5-4B46-A171-334E3D17CE39}">
      <dgm:prSet/>
      <dgm:spPr/>
      <dgm:t>
        <a:bodyPr/>
        <a:lstStyle/>
        <a:p>
          <a:endParaRPr lang="en-US"/>
        </a:p>
      </dgm:t>
    </dgm:pt>
    <dgm:pt modelId="{F6AAC56F-73F5-47F1-B5AD-200EC5F9E50F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Can take offline</a:t>
          </a:r>
        </a:p>
      </dgm:t>
    </dgm:pt>
    <dgm:pt modelId="{DA28D6B1-5687-4687-8999-FFD36AE4C877}" type="parTrans" cxnId="{4D85433A-CF1F-4516-B377-C69E478B52B8}">
      <dgm:prSet/>
      <dgm:spPr/>
      <dgm:t>
        <a:bodyPr/>
        <a:lstStyle/>
        <a:p>
          <a:endParaRPr lang="en-US"/>
        </a:p>
      </dgm:t>
    </dgm:pt>
    <dgm:pt modelId="{9EC1F748-23E6-4068-91AD-BA91A2D694B5}" type="sibTrans" cxnId="{4D85433A-CF1F-4516-B377-C69E478B52B8}">
      <dgm:prSet/>
      <dgm:spPr/>
      <dgm:t>
        <a:bodyPr/>
        <a:lstStyle/>
        <a:p>
          <a:endParaRPr lang="en-US"/>
        </a:p>
      </dgm:t>
    </dgm:pt>
    <dgm:pt modelId="{454324B5-98B0-4242-B7B3-9C54FBFE843C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2 different trainers</a:t>
          </a:r>
        </a:p>
      </dgm:t>
    </dgm:pt>
    <dgm:pt modelId="{1A867342-8632-4D96-A905-8B60E072C005}" type="parTrans" cxnId="{042E4DED-1109-4F7C-8807-290C1BEC002B}">
      <dgm:prSet/>
      <dgm:spPr/>
      <dgm:t>
        <a:bodyPr/>
        <a:lstStyle/>
        <a:p>
          <a:endParaRPr lang="en-US"/>
        </a:p>
      </dgm:t>
    </dgm:pt>
    <dgm:pt modelId="{6295E062-86F5-477D-B9CE-D4D938069F7D}" type="sibTrans" cxnId="{042E4DED-1109-4F7C-8807-290C1BEC002B}">
      <dgm:prSet/>
      <dgm:spPr/>
      <dgm:t>
        <a:bodyPr/>
        <a:lstStyle/>
        <a:p>
          <a:endParaRPr lang="en-US"/>
        </a:p>
      </dgm:t>
    </dgm:pt>
    <dgm:pt modelId="{775269E2-0409-4E54-85D8-B9B04F41556E}">
      <dgm:prSet phldrT="[Text]"/>
      <dgm:spPr>
        <a:solidFill>
          <a:schemeClr val="bg1">
            <a:lumMod val="85000"/>
            <a:alpha val="90000"/>
          </a:schemeClr>
        </a:solidFill>
        <a:ln w="1905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Contact with the meet referee in advance</a:t>
          </a:r>
        </a:p>
      </dgm:t>
    </dgm:pt>
    <dgm:pt modelId="{B795DF55-BFF6-44FA-BFB3-15B12E825C78}" type="parTrans" cxnId="{436DCF17-19DF-49A1-BED4-DE2055278FE6}">
      <dgm:prSet/>
      <dgm:spPr/>
      <dgm:t>
        <a:bodyPr/>
        <a:lstStyle/>
        <a:p>
          <a:endParaRPr lang="en-US"/>
        </a:p>
      </dgm:t>
    </dgm:pt>
    <dgm:pt modelId="{F56E8F81-073F-4FFA-8EC4-D6285E1D903B}" type="sibTrans" cxnId="{436DCF17-19DF-49A1-BED4-DE2055278FE6}">
      <dgm:prSet/>
      <dgm:spPr/>
      <dgm:t>
        <a:bodyPr/>
        <a:lstStyle/>
        <a:p>
          <a:endParaRPr lang="en-US"/>
        </a:p>
      </dgm:t>
    </dgm:pt>
    <dgm:pt modelId="{8AA728A3-411D-471D-9190-E0141F748EA9}" type="pres">
      <dgm:prSet presAssocID="{18686AA6-D1E5-404C-9F04-69735EC7413D}" presName="Name0" presStyleCnt="0">
        <dgm:presLayoutVars>
          <dgm:dir/>
          <dgm:animLvl val="lvl"/>
          <dgm:resizeHandles val="exact"/>
        </dgm:presLayoutVars>
      </dgm:prSet>
      <dgm:spPr/>
    </dgm:pt>
    <dgm:pt modelId="{20AAE3D4-C264-433B-8967-B45CF7295F91}" type="pres">
      <dgm:prSet presAssocID="{52F43E4C-D275-46CF-96AD-9ABF5166D6A9}" presName="linNode" presStyleCnt="0"/>
      <dgm:spPr/>
    </dgm:pt>
    <dgm:pt modelId="{392B93E7-52EB-46A1-A0F2-64C08C94B203}" type="pres">
      <dgm:prSet presAssocID="{52F43E4C-D275-46CF-96AD-9ABF5166D6A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C066A81-F72A-4378-9AE0-08FA5A00AF1F}" type="pres">
      <dgm:prSet presAssocID="{52F43E4C-D275-46CF-96AD-9ABF5166D6A9}" presName="descendantText" presStyleLbl="alignAccFollowNode1" presStyleIdx="0" presStyleCnt="3">
        <dgm:presLayoutVars>
          <dgm:bulletEnabled val="1"/>
        </dgm:presLayoutVars>
      </dgm:prSet>
      <dgm:spPr/>
    </dgm:pt>
    <dgm:pt modelId="{AB2101F3-8472-4785-9742-D4D3CA687029}" type="pres">
      <dgm:prSet presAssocID="{97D03870-6815-42E5-AFA7-4374CC67D280}" presName="sp" presStyleCnt="0"/>
      <dgm:spPr/>
    </dgm:pt>
    <dgm:pt modelId="{1FA1FE75-C5C0-43E3-9EA9-41B4C38EBA5F}" type="pres">
      <dgm:prSet presAssocID="{B7E8E149-1FAB-4E00-AC43-AB5BC8B9505D}" presName="linNode" presStyleCnt="0"/>
      <dgm:spPr/>
    </dgm:pt>
    <dgm:pt modelId="{AB42F542-58BF-4BE1-B4B0-206F4FB34D13}" type="pres">
      <dgm:prSet presAssocID="{B7E8E149-1FAB-4E00-AC43-AB5BC8B9505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1F6ADBB-9504-4296-ADB2-803E1337A49F}" type="pres">
      <dgm:prSet presAssocID="{B7E8E149-1FAB-4E00-AC43-AB5BC8B9505D}" presName="descendantText" presStyleLbl="alignAccFollowNode1" presStyleIdx="1" presStyleCnt="3">
        <dgm:presLayoutVars>
          <dgm:bulletEnabled val="1"/>
        </dgm:presLayoutVars>
      </dgm:prSet>
      <dgm:spPr/>
    </dgm:pt>
    <dgm:pt modelId="{E3A9D768-5D42-4CB4-A4D6-A7B7652B869B}" type="pres">
      <dgm:prSet presAssocID="{4C1F4704-84C9-425C-9E00-0CC9B0093D1E}" presName="sp" presStyleCnt="0"/>
      <dgm:spPr/>
    </dgm:pt>
    <dgm:pt modelId="{66436077-2DDD-4286-9F75-9F0D325D5AEF}" type="pres">
      <dgm:prSet presAssocID="{32A78BF9-3F92-4592-BF61-B2CE9E0B929A}" presName="linNode" presStyleCnt="0"/>
      <dgm:spPr/>
    </dgm:pt>
    <dgm:pt modelId="{EC426432-06DB-4B50-BA26-66FF5D18F751}" type="pres">
      <dgm:prSet presAssocID="{32A78BF9-3F92-4592-BF61-B2CE9E0B929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F6A8D49-C4F2-4AC9-9CCA-038F9EFD5768}" type="pres">
      <dgm:prSet presAssocID="{32A78BF9-3F92-4592-BF61-B2CE9E0B929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36DCF17-19DF-49A1-BED4-DE2055278FE6}" srcId="{52F43E4C-D275-46CF-96AD-9ABF5166D6A9}" destId="{775269E2-0409-4E54-85D8-B9B04F41556E}" srcOrd="0" destOrd="0" parTransId="{B795DF55-BFF6-44FA-BFB3-15B12E825C78}" sibTransId="{F56E8F81-073F-4FFA-8EC4-D6285E1D903B}"/>
    <dgm:cxn modelId="{8DA29A33-63C2-435F-B762-4710DA77EED4}" type="presOf" srcId="{775269E2-0409-4E54-85D8-B9B04F41556E}" destId="{1C066A81-F72A-4378-9AE0-08FA5A00AF1F}" srcOrd="0" destOrd="0" presId="urn:microsoft.com/office/officeart/2005/8/layout/vList5"/>
    <dgm:cxn modelId="{BDE31338-AFB5-4B46-A171-334E3D17CE39}" srcId="{32A78BF9-3F92-4592-BF61-B2CE9E0B929A}" destId="{5AD38446-3C1B-41D5-89FA-5D666232AD06}" srcOrd="1" destOrd="0" parTransId="{86655830-DA08-4C3C-9863-D3C3E6605DB0}" sibTransId="{8BAA1D50-CA8E-4D5F-9F1D-5CE728ABC963}"/>
    <dgm:cxn modelId="{4D85433A-CF1F-4516-B377-C69E478B52B8}" srcId="{B7E8E149-1FAB-4E00-AC43-AB5BC8B9505D}" destId="{F6AAC56F-73F5-47F1-B5AD-200EC5F9E50F}" srcOrd="2" destOrd="0" parTransId="{DA28D6B1-5687-4687-8999-FFD36AE4C877}" sibTransId="{9EC1F748-23E6-4068-91AD-BA91A2D694B5}"/>
    <dgm:cxn modelId="{EE9F945C-1B28-424B-AA8A-93E92A53CD7B}" type="presOf" srcId="{BE0F4E5C-6AA8-468B-A5F5-647C2F941952}" destId="{1C066A81-F72A-4378-9AE0-08FA5A00AF1F}" srcOrd="0" destOrd="2" presId="urn:microsoft.com/office/officeart/2005/8/layout/vList5"/>
    <dgm:cxn modelId="{5BBB5F64-D066-431D-8C16-9D9EA9AF5D86}" srcId="{18686AA6-D1E5-404C-9F04-69735EC7413D}" destId="{52F43E4C-D275-46CF-96AD-9ABF5166D6A9}" srcOrd="0" destOrd="0" parTransId="{C37528AE-DC3A-4228-A13D-9DAA4643135A}" sibTransId="{97D03870-6815-42E5-AFA7-4374CC67D280}"/>
    <dgm:cxn modelId="{45A0DD6B-8B79-4EF9-86A7-9349461ECF68}" type="presOf" srcId="{B7E8E149-1FAB-4E00-AC43-AB5BC8B9505D}" destId="{AB42F542-58BF-4BE1-B4B0-206F4FB34D13}" srcOrd="0" destOrd="0" presId="urn:microsoft.com/office/officeart/2005/8/layout/vList5"/>
    <dgm:cxn modelId="{319FF24F-C792-4440-B1B2-E6A6F3CBC388}" type="presOf" srcId="{54BB0663-51A3-4B96-997E-38A29E9E33A9}" destId="{1C066A81-F72A-4378-9AE0-08FA5A00AF1F}" srcOrd="0" destOrd="1" presId="urn:microsoft.com/office/officeart/2005/8/layout/vList5"/>
    <dgm:cxn modelId="{925F2B75-6C79-4ACD-8C32-8DF34978ADA2}" type="presOf" srcId="{CEE319FF-B692-4DC4-9AD0-9DC7F2F9DAC5}" destId="{11F6ADBB-9504-4296-ADB2-803E1337A49F}" srcOrd="0" destOrd="0" presId="urn:microsoft.com/office/officeart/2005/8/layout/vList5"/>
    <dgm:cxn modelId="{A3A66680-F976-48A9-9746-2AE24023F7BD}" srcId="{B7E8E149-1FAB-4E00-AC43-AB5BC8B9505D}" destId="{3999C8AA-AFDF-404B-A7DC-01A0290F6709}" srcOrd="1" destOrd="0" parTransId="{A4238288-24D5-4524-B63E-E49B2E3C6579}" sibTransId="{8A06D152-154F-49F5-8840-7BF2350A8C3F}"/>
    <dgm:cxn modelId="{65CDFB84-4A36-47F5-939A-E8D891041EAD}" type="presOf" srcId="{F6AAC56F-73F5-47F1-B5AD-200EC5F9E50F}" destId="{11F6ADBB-9504-4296-ADB2-803E1337A49F}" srcOrd="0" destOrd="2" presId="urn:microsoft.com/office/officeart/2005/8/layout/vList5"/>
    <dgm:cxn modelId="{087A2C87-4A20-496D-8335-F7DFA7726805}" srcId="{32A78BF9-3F92-4592-BF61-B2CE9E0B929A}" destId="{CC29E95C-BE7B-434D-AA57-8A1A7EDB6A50}" srcOrd="0" destOrd="0" parTransId="{DC5F9380-0CCA-44A5-A10B-753FDC7F86B9}" sibTransId="{2EB3ED55-7EDB-440D-A86A-E7A477D77374}"/>
    <dgm:cxn modelId="{1040FD87-A848-413F-B341-F28EA0056242}" type="presOf" srcId="{52F43E4C-D275-46CF-96AD-9ABF5166D6A9}" destId="{392B93E7-52EB-46A1-A0F2-64C08C94B203}" srcOrd="0" destOrd="0" presId="urn:microsoft.com/office/officeart/2005/8/layout/vList5"/>
    <dgm:cxn modelId="{9DC72B90-FF66-4E8A-8A46-BE015E26D694}" srcId="{18686AA6-D1E5-404C-9F04-69735EC7413D}" destId="{B7E8E149-1FAB-4E00-AC43-AB5BC8B9505D}" srcOrd="1" destOrd="0" parTransId="{E4BE1CF5-7084-44CF-BF7D-4AA808DFC9FC}" sibTransId="{4C1F4704-84C9-425C-9E00-0CC9B0093D1E}"/>
    <dgm:cxn modelId="{3FE159A0-3D25-4E4D-B367-41677F5EB6DA}" type="presOf" srcId="{CC29E95C-BE7B-434D-AA57-8A1A7EDB6A50}" destId="{FF6A8D49-C4F2-4AC9-9CCA-038F9EFD5768}" srcOrd="0" destOrd="0" presId="urn:microsoft.com/office/officeart/2005/8/layout/vList5"/>
    <dgm:cxn modelId="{661E3DB3-2D55-4E5C-A140-FB281955300A}" srcId="{52F43E4C-D275-46CF-96AD-9ABF5166D6A9}" destId="{54BB0663-51A3-4B96-997E-38A29E9E33A9}" srcOrd="1" destOrd="0" parTransId="{59EA1641-B8E2-42DE-9EEB-9CB9288F8B48}" sibTransId="{D769BF1B-9707-47A5-9504-9F6123D73EDA}"/>
    <dgm:cxn modelId="{7CA75FB7-22AD-4359-B070-0203016AE3D0}" srcId="{18686AA6-D1E5-404C-9F04-69735EC7413D}" destId="{32A78BF9-3F92-4592-BF61-B2CE9E0B929A}" srcOrd="2" destOrd="0" parTransId="{117BF5BE-71B6-44AC-8223-9EC3B511AFF6}" sibTransId="{BF10D599-5181-4D66-B5CF-AD0F00A09F54}"/>
    <dgm:cxn modelId="{0B537EBA-9908-446B-A072-C158F0A0A989}" type="presOf" srcId="{32A78BF9-3F92-4592-BF61-B2CE9E0B929A}" destId="{EC426432-06DB-4B50-BA26-66FF5D18F751}" srcOrd="0" destOrd="0" presId="urn:microsoft.com/office/officeart/2005/8/layout/vList5"/>
    <dgm:cxn modelId="{49EFB8BC-4264-4810-8FB3-13BC64C968D7}" type="presOf" srcId="{454324B5-98B0-4242-B7B3-9C54FBFE843C}" destId="{1C066A81-F72A-4378-9AE0-08FA5A00AF1F}" srcOrd="0" destOrd="3" presId="urn:microsoft.com/office/officeart/2005/8/layout/vList5"/>
    <dgm:cxn modelId="{E4C9A2D9-7787-4439-853C-695CF6E8D30A}" srcId="{B7E8E149-1FAB-4E00-AC43-AB5BC8B9505D}" destId="{CEE319FF-B692-4DC4-9AD0-9DC7F2F9DAC5}" srcOrd="0" destOrd="0" parTransId="{6FE362C9-71BB-4C54-AA00-7CD953C71144}" sibTransId="{288649A9-4306-4480-B73A-64C39AA1CAB5}"/>
    <dgm:cxn modelId="{DBFA81E4-E00E-41B6-8DEA-CEA878E3B5C0}" type="presOf" srcId="{3999C8AA-AFDF-404B-A7DC-01A0290F6709}" destId="{11F6ADBB-9504-4296-ADB2-803E1337A49F}" srcOrd="0" destOrd="1" presId="urn:microsoft.com/office/officeart/2005/8/layout/vList5"/>
    <dgm:cxn modelId="{2B593EEA-891E-4FF3-9D44-54FDC990D788}" type="presOf" srcId="{18686AA6-D1E5-404C-9F04-69735EC7413D}" destId="{8AA728A3-411D-471D-9190-E0141F748EA9}" srcOrd="0" destOrd="0" presId="urn:microsoft.com/office/officeart/2005/8/layout/vList5"/>
    <dgm:cxn modelId="{042E4DED-1109-4F7C-8807-290C1BEC002B}" srcId="{52F43E4C-D275-46CF-96AD-9ABF5166D6A9}" destId="{454324B5-98B0-4242-B7B3-9C54FBFE843C}" srcOrd="3" destOrd="0" parTransId="{1A867342-8632-4D96-A905-8B60E072C005}" sibTransId="{6295E062-86F5-477D-B9CE-D4D938069F7D}"/>
    <dgm:cxn modelId="{C608EBF0-B3EF-4876-AE10-BEA94A70A290}" srcId="{52F43E4C-D275-46CF-96AD-9ABF5166D6A9}" destId="{BE0F4E5C-6AA8-468B-A5F5-647C2F941952}" srcOrd="2" destOrd="0" parTransId="{B4FA8877-95FA-4108-BDC8-D206FB96BC55}" sibTransId="{9EA659DA-E7F7-43B6-9124-E0C1C085E627}"/>
    <dgm:cxn modelId="{F45050FB-5C38-466F-B47D-0CB84252D36C}" type="presOf" srcId="{5AD38446-3C1B-41D5-89FA-5D666232AD06}" destId="{FF6A8D49-C4F2-4AC9-9CCA-038F9EFD5768}" srcOrd="0" destOrd="1" presId="urn:microsoft.com/office/officeart/2005/8/layout/vList5"/>
    <dgm:cxn modelId="{BAE1CB08-F3AA-4F99-A8A4-D572D5123B8C}" type="presParOf" srcId="{8AA728A3-411D-471D-9190-E0141F748EA9}" destId="{20AAE3D4-C264-433B-8967-B45CF7295F91}" srcOrd="0" destOrd="0" presId="urn:microsoft.com/office/officeart/2005/8/layout/vList5"/>
    <dgm:cxn modelId="{6447F08D-A2C2-4B83-8CE6-11DE8E302CA0}" type="presParOf" srcId="{20AAE3D4-C264-433B-8967-B45CF7295F91}" destId="{392B93E7-52EB-46A1-A0F2-64C08C94B203}" srcOrd="0" destOrd="0" presId="urn:microsoft.com/office/officeart/2005/8/layout/vList5"/>
    <dgm:cxn modelId="{D771EB5C-5098-4603-A2F0-DFBF4CF85190}" type="presParOf" srcId="{20AAE3D4-C264-433B-8967-B45CF7295F91}" destId="{1C066A81-F72A-4378-9AE0-08FA5A00AF1F}" srcOrd="1" destOrd="0" presId="urn:microsoft.com/office/officeart/2005/8/layout/vList5"/>
    <dgm:cxn modelId="{90C46823-042E-4F46-914E-D12FE80A0121}" type="presParOf" srcId="{8AA728A3-411D-471D-9190-E0141F748EA9}" destId="{AB2101F3-8472-4785-9742-D4D3CA687029}" srcOrd="1" destOrd="0" presId="urn:microsoft.com/office/officeart/2005/8/layout/vList5"/>
    <dgm:cxn modelId="{283964C5-5F43-4CE2-9104-767BBC32EF2F}" type="presParOf" srcId="{8AA728A3-411D-471D-9190-E0141F748EA9}" destId="{1FA1FE75-C5C0-43E3-9EA9-41B4C38EBA5F}" srcOrd="2" destOrd="0" presId="urn:microsoft.com/office/officeart/2005/8/layout/vList5"/>
    <dgm:cxn modelId="{E2F9DEFB-498A-433A-BC3D-388D276E6619}" type="presParOf" srcId="{1FA1FE75-C5C0-43E3-9EA9-41B4C38EBA5F}" destId="{AB42F542-58BF-4BE1-B4B0-206F4FB34D13}" srcOrd="0" destOrd="0" presId="urn:microsoft.com/office/officeart/2005/8/layout/vList5"/>
    <dgm:cxn modelId="{A95D348E-F09F-445D-81E6-B8725A236B3C}" type="presParOf" srcId="{1FA1FE75-C5C0-43E3-9EA9-41B4C38EBA5F}" destId="{11F6ADBB-9504-4296-ADB2-803E1337A49F}" srcOrd="1" destOrd="0" presId="urn:microsoft.com/office/officeart/2005/8/layout/vList5"/>
    <dgm:cxn modelId="{F65039DC-DA47-48D8-9C66-C22FDD57A07F}" type="presParOf" srcId="{8AA728A3-411D-471D-9190-E0141F748EA9}" destId="{E3A9D768-5D42-4CB4-A4D6-A7B7652B869B}" srcOrd="3" destOrd="0" presId="urn:microsoft.com/office/officeart/2005/8/layout/vList5"/>
    <dgm:cxn modelId="{7A0DEFB2-D3DB-4011-88F9-9E4895913682}" type="presParOf" srcId="{8AA728A3-411D-471D-9190-E0141F748EA9}" destId="{66436077-2DDD-4286-9F75-9F0D325D5AEF}" srcOrd="4" destOrd="0" presId="urn:microsoft.com/office/officeart/2005/8/layout/vList5"/>
    <dgm:cxn modelId="{FCCFCAC7-BFF8-4A11-BF92-89604FCB609C}" type="presParOf" srcId="{66436077-2DDD-4286-9F75-9F0D325D5AEF}" destId="{EC426432-06DB-4B50-BA26-66FF5D18F751}" srcOrd="0" destOrd="0" presId="urn:microsoft.com/office/officeart/2005/8/layout/vList5"/>
    <dgm:cxn modelId="{479EAEA7-6271-4699-8045-67F6600E24B3}" type="presParOf" srcId="{66436077-2DDD-4286-9F75-9F0D325D5AEF}" destId="{FF6A8D49-C4F2-4AC9-9CCA-038F9EFD57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0E6ED1-40EE-45F2-A0B0-53623EC6210E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DDB0C-596A-4243-92C9-59A2C23AEF7D}">
      <dgm:prSet phldrT="[Text]" custT="1"/>
      <dgm:spPr>
        <a:solidFill>
          <a:srgbClr val="C00000"/>
        </a:solidFill>
        <a:ln w="19050">
          <a:solidFill>
            <a:srgbClr val="002060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400" dirty="0">
              <a:latin typeface="Century Schoolbook" panose="02040604050505020304" pitchFamily="18" charset="0"/>
            </a:rPr>
            <a:t>Keep Registration Current</a:t>
          </a:r>
        </a:p>
      </dgm:t>
    </dgm:pt>
    <dgm:pt modelId="{E8AA40FF-E0E1-43E6-96FC-DDDCCAE8481B}" type="parTrans" cxnId="{D625B4AA-AD99-48C9-B090-8990683F7631}">
      <dgm:prSet/>
      <dgm:spPr/>
      <dgm:t>
        <a:bodyPr/>
        <a:lstStyle/>
        <a:p>
          <a:endParaRPr lang="en-US"/>
        </a:p>
      </dgm:t>
    </dgm:pt>
    <dgm:pt modelId="{1A97F6DC-1A28-486F-BC21-2784AD22F999}" type="sibTrans" cxnId="{D625B4AA-AD99-48C9-B090-8990683F7631}">
      <dgm:prSet/>
      <dgm:spPr/>
      <dgm:t>
        <a:bodyPr/>
        <a:lstStyle/>
        <a:p>
          <a:endParaRPr lang="en-US"/>
        </a:p>
      </dgm:t>
    </dgm:pt>
    <dgm:pt modelId="{B9BD18B3-F2E2-4D2A-B2D7-DFAA74C4A4BE}">
      <dgm:prSet phldrT="[Text]"/>
      <dgm:spPr>
        <a:solidFill>
          <a:schemeClr val="accent6">
            <a:lumMod val="60000"/>
            <a:lumOff val="40000"/>
            <a:alpha val="90000"/>
          </a:schemeClr>
        </a:solidFill>
        <a:ln w="19050">
          <a:solidFill>
            <a:srgbClr val="002060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Athlete Protection</a:t>
          </a:r>
        </a:p>
      </dgm:t>
    </dgm:pt>
    <dgm:pt modelId="{DD307FF7-5441-4790-95FF-409D26A3B69E}" type="parTrans" cxnId="{0E7A3722-67C6-48C0-A97D-19808ED0C0E7}">
      <dgm:prSet/>
      <dgm:spPr/>
      <dgm:t>
        <a:bodyPr/>
        <a:lstStyle/>
        <a:p>
          <a:endParaRPr lang="en-US"/>
        </a:p>
      </dgm:t>
    </dgm:pt>
    <dgm:pt modelId="{B7D73188-F85E-4EE2-8302-BEA7E54D0FF1}" type="sibTrans" cxnId="{0E7A3722-67C6-48C0-A97D-19808ED0C0E7}">
      <dgm:prSet/>
      <dgm:spPr/>
      <dgm:t>
        <a:bodyPr/>
        <a:lstStyle/>
        <a:p>
          <a:endParaRPr lang="en-US"/>
        </a:p>
      </dgm:t>
    </dgm:pt>
    <dgm:pt modelId="{631081D6-69B5-4E4F-BBB5-8443776D91D1}">
      <dgm:prSet phldrT="[Text]"/>
      <dgm:spPr>
        <a:solidFill>
          <a:srgbClr val="C00000"/>
        </a:solidFill>
        <a:ln w="19050">
          <a:solidFill>
            <a:srgbClr val="002060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Century Schoolbook" panose="02040604050505020304" pitchFamily="18" charset="0"/>
            </a:rPr>
            <a:t>Recertification Standards</a:t>
          </a:r>
        </a:p>
      </dgm:t>
    </dgm:pt>
    <dgm:pt modelId="{5C59664D-7000-4170-BF5E-FD85DE57861A}" type="parTrans" cxnId="{E9DD7E0E-7A1F-467E-B704-3731E9701029}">
      <dgm:prSet/>
      <dgm:spPr/>
      <dgm:t>
        <a:bodyPr/>
        <a:lstStyle/>
        <a:p>
          <a:endParaRPr lang="en-US"/>
        </a:p>
      </dgm:t>
    </dgm:pt>
    <dgm:pt modelId="{435B4059-E875-4382-827C-10169D8ABB67}" type="sibTrans" cxnId="{E9DD7E0E-7A1F-467E-B704-3731E9701029}">
      <dgm:prSet/>
      <dgm:spPr/>
      <dgm:t>
        <a:bodyPr/>
        <a:lstStyle/>
        <a:p>
          <a:endParaRPr lang="en-US"/>
        </a:p>
      </dgm:t>
    </dgm:pt>
    <dgm:pt modelId="{84FAD33F-CDA7-4E7A-AFD1-839E12C0E006}">
      <dgm:prSet phldrT="[Text]"/>
      <dgm:spPr>
        <a:solidFill>
          <a:schemeClr val="accent6">
            <a:lumMod val="60000"/>
            <a:lumOff val="40000"/>
            <a:alpha val="90000"/>
          </a:schemeClr>
        </a:solidFill>
        <a:ln w="19050">
          <a:solidFill>
            <a:srgbClr val="002060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10 sessions worked per year</a:t>
          </a:r>
        </a:p>
      </dgm:t>
    </dgm:pt>
    <dgm:pt modelId="{127C6D59-C275-478B-8EFB-529290477D3A}" type="parTrans" cxnId="{D0402BC6-2B09-429C-A632-DE5C8DBD20A1}">
      <dgm:prSet/>
      <dgm:spPr/>
      <dgm:t>
        <a:bodyPr/>
        <a:lstStyle/>
        <a:p>
          <a:endParaRPr lang="en-US"/>
        </a:p>
      </dgm:t>
    </dgm:pt>
    <dgm:pt modelId="{A8A80C80-F11F-4319-AE16-AF16EFF23402}" type="sibTrans" cxnId="{D0402BC6-2B09-429C-A632-DE5C8DBD20A1}">
      <dgm:prSet/>
      <dgm:spPr/>
      <dgm:t>
        <a:bodyPr/>
        <a:lstStyle/>
        <a:p>
          <a:endParaRPr lang="en-US"/>
        </a:p>
      </dgm:t>
    </dgm:pt>
    <dgm:pt modelId="{AE1F018D-3AB9-4694-A349-6C8CFB3A3F03}">
      <dgm:prSet phldrT="[Text]"/>
      <dgm:spPr>
        <a:solidFill>
          <a:schemeClr val="accent6">
            <a:lumMod val="60000"/>
            <a:lumOff val="40000"/>
            <a:alpha val="90000"/>
          </a:schemeClr>
        </a:solidFill>
        <a:ln w="19050">
          <a:solidFill>
            <a:srgbClr val="002060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Background Check</a:t>
          </a:r>
        </a:p>
      </dgm:t>
    </dgm:pt>
    <dgm:pt modelId="{6FFA2653-38D3-459C-A437-69DAC922C0C0}" type="parTrans" cxnId="{C114C909-BFB4-4851-8A90-F6EBEECB825E}">
      <dgm:prSet/>
      <dgm:spPr/>
      <dgm:t>
        <a:bodyPr/>
        <a:lstStyle/>
        <a:p>
          <a:endParaRPr lang="en-US"/>
        </a:p>
      </dgm:t>
    </dgm:pt>
    <dgm:pt modelId="{CF12991C-972B-4581-8A39-02EEE899850A}" type="sibTrans" cxnId="{C114C909-BFB4-4851-8A90-F6EBEECB825E}">
      <dgm:prSet/>
      <dgm:spPr/>
      <dgm:t>
        <a:bodyPr/>
        <a:lstStyle/>
        <a:p>
          <a:endParaRPr lang="en-US"/>
        </a:p>
      </dgm:t>
    </dgm:pt>
    <dgm:pt modelId="{802595AF-D575-4F30-B776-2F2717515234}">
      <dgm:prSet phldrT="[Text]"/>
      <dgm:spPr>
        <a:solidFill>
          <a:schemeClr val="accent6">
            <a:lumMod val="60000"/>
            <a:lumOff val="40000"/>
            <a:alpha val="90000"/>
          </a:schemeClr>
        </a:solidFill>
        <a:ln w="19050">
          <a:solidFill>
            <a:srgbClr val="002060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Membership</a:t>
          </a:r>
        </a:p>
      </dgm:t>
    </dgm:pt>
    <dgm:pt modelId="{0274677B-844B-4E77-86DC-FEA7A59BC3F5}" type="parTrans" cxnId="{3DF17599-348D-4E8D-887E-81126BDD0F1A}">
      <dgm:prSet/>
      <dgm:spPr/>
      <dgm:t>
        <a:bodyPr/>
        <a:lstStyle/>
        <a:p>
          <a:endParaRPr lang="en-US"/>
        </a:p>
      </dgm:t>
    </dgm:pt>
    <dgm:pt modelId="{B98C347B-0301-4686-8674-A4E26913D9B8}" type="sibTrans" cxnId="{3DF17599-348D-4E8D-887E-81126BDD0F1A}">
      <dgm:prSet/>
      <dgm:spPr/>
      <dgm:t>
        <a:bodyPr/>
        <a:lstStyle/>
        <a:p>
          <a:endParaRPr lang="en-US"/>
        </a:p>
      </dgm:t>
    </dgm:pt>
    <dgm:pt modelId="{0DEB4A3D-4CAD-4338-91BA-0690DFCAD65D}">
      <dgm:prSet phldrT="[Text]"/>
      <dgm:spPr>
        <a:solidFill>
          <a:schemeClr val="accent6">
            <a:lumMod val="60000"/>
            <a:lumOff val="40000"/>
            <a:alpha val="90000"/>
          </a:schemeClr>
        </a:solidFill>
        <a:ln w="19050">
          <a:solidFill>
            <a:srgbClr val="002060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dirty="0">
              <a:solidFill>
                <a:srgbClr val="002060"/>
              </a:solidFill>
              <a:latin typeface="Century Schoolbook" panose="02040604050505020304" pitchFamily="18" charset="0"/>
            </a:rPr>
            <a:t>No particular position required</a:t>
          </a:r>
        </a:p>
      </dgm:t>
    </dgm:pt>
    <dgm:pt modelId="{7E7DD293-BB45-4A06-B4EC-0063AE890DE8}" type="parTrans" cxnId="{16F4A8BA-EEF3-4774-A51B-841FC2B71EA1}">
      <dgm:prSet/>
      <dgm:spPr/>
      <dgm:t>
        <a:bodyPr/>
        <a:lstStyle/>
        <a:p>
          <a:endParaRPr lang="en-US"/>
        </a:p>
      </dgm:t>
    </dgm:pt>
    <dgm:pt modelId="{3A373B20-A9BB-4117-9ABD-4083401BB7F9}" type="sibTrans" cxnId="{16F4A8BA-EEF3-4774-A51B-841FC2B71EA1}">
      <dgm:prSet/>
      <dgm:spPr/>
      <dgm:t>
        <a:bodyPr/>
        <a:lstStyle/>
        <a:p>
          <a:endParaRPr lang="en-US"/>
        </a:p>
      </dgm:t>
    </dgm:pt>
    <dgm:pt modelId="{D7A8C7AB-8544-401E-BBD9-B5B462047E2F}" type="pres">
      <dgm:prSet presAssocID="{8C0E6ED1-40EE-45F2-A0B0-53623EC6210E}" presName="list" presStyleCnt="0">
        <dgm:presLayoutVars>
          <dgm:dir/>
          <dgm:animLvl val="lvl"/>
        </dgm:presLayoutVars>
      </dgm:prSet>
      <dgm:spPr/>
    </dgm:pt>
    <dgm:pt modelId="{0B2D9F29-CC49-41F7-8A6F-D9EDE4D43AD6}" type="pres">
      <dgm:prSet presAssocID="{FA0DDB0C-596A-4243-92C9-59A2C23AEF7D}" presName="posSpace" presStyleCnt="0"/>
      <dgm:spPr/>
    </dgm:pt>
    <dgm:pt modelId="{60CAA238-8700-4D38-829D-2DB2327DD744}" type="pres">
      <dgm:prSet presAssocID="{FA0DDB0C-596A-4243-92C9-59A2C23AEF7D}" presName="vertFlow" presStyleCnt="0"/>
      <dgm:spPr/>
    </dgm:pt>
    <dgm:pt modelId="{7B8D82C5-4776-474B-99B3-1315FC234A78}" type="pres">
      <dgm:prSet presAssocID="{FA0DDB0C-596A-4243-92C9-59A2C23AEF7D}" presName="topSpace" presStyleCnt="0"/>
      <dgm:spPr/>
    </dgm:pt>
    <dgm:pt modelId="{D7AA6D2C-58EC-40D6-843A-E933B923D805}" type="pres">
      <dgm:prSet presAssocID="{FA0DDB0C-596A-4243-92C9-59A2C23AEF7D}" presName="firstComp" presStyleCnt="0"/>
      <dgm:spPr/>
    </dgm:pt>
    <dgm:pt modelId="{4064E3B1-FE92-4D73-967E-DEC85A4483CA}" type="pres">
      <dgm:prSet presAssocID="{FA0DDB0C-596A-4243-92C9-59A2C23AEF7D}" presName="firstChild" presStyleLbl="bgAccFollowNode1" presStyleIdx="0" presStyleCnt="5" custScaleY="53994"/>
      <dgm:spPr/>
    </dgm:pt>
    <dgm:pt modelId="{8F28E619-D21D-4080-90B5-7EB38562AB9E}" type="pres">
      <dgm:prSet presAssocID="{FA0DDB0C-596A-4243-92C9-59A2C23AEF7D}" presName="firstChildTx" presStyleLbl="bgAccFollowNode1" presStyleIdx="0" presStyleCnt="5">
        <dgm:presLayoutVars>
          <dgm:bulletEnabled val="1"/>
        </dgm:presLayoutVars>
      </dgm:prSet>
      <dgm:spPr/>
    </dgm:pt>
    <dgm:pt modelId="{334DD0B3-34A1-4B2D-91C9-FD9C67569F4F}" type="pres">
      <dgm:prSet presAssocID="{802595AF-D575-4F30-B776-2F2717515234}" presName="comp" presStyleCnt="0"/>
      <dgm:spPr/>
    </dgm:pt>
    <dgm:pt modelId="{FF2FCA78-8417-41F4-865D-03883871F3A3}" type="pres">
      <dgm:prSet presAssocID="{802595AF-D575-4F30-B776-2F2717515234}" presName="child" presStyleLbl="bgAccFollowNode1" presStyleIdx="1" presStyleCnt="5" custScaleY="53994"/>
      <dgm:spPr/>
    </dgm:pt>
    <dgm:pt modelId="{A3C283AF-12AA-4F55-AA20-28AA00EDC274}" type="pres">
      <dgm:prSet presAssocID="{802595AF-D575-4F30-B776-2F2717515234}" presName="childTx" presStyleLbl="bgAccFollowNode1" presStyleIdx="1" presStyleCnt="5">
        <dgm:presLayoutVars>
          <dgm:bulletEnabled val="1"/>
        </dgm:presLayoutVars>
      </dgm:prSet>
      <dgm:spPr/>
    </dgm:pt>
    <dgm:pt modelId="{F75ECC88-C896-4445-AC0F-F226E8617D96}" type="pres">
      <dgm:prSet presAssocID="{B9BD18B3-F2E2-4D2A-B2D7-DFAA74C4A4BE}" presName="comp" presStyleCnt="0"/>
      <dgm:spPr/>
    </dgm:pt>
    <dgm:pt modelId="{67EDF98D-E714-4341-8A97-01F6F61B5275}" type="pres">
      <dgm:prSet presAssocID="{B9BD18B3-F2E2-4D2A-B2D7-DFAA74C4A4BE}" presName="child" presStyleLbl="bgAccFollowNode1" presStyleIdx="2" presStyleCnt="5" custScaleY="53994"/>
      <dgm:spPr/>
    </dgm:pt>
    <dgm:pt modelId="{4EF4FFCA-963D-45CF-9537-880E8727CE11}" type="pres">
      <dgm:prSet presAssocID="{B9BD18B3-F2E2-4D2A-B2D7-DFAA74C4A4BE}" presName="childTx" presStyleLbl="bgAccFollowNode1" presStyleIdx="2" presStyleCnt="5">
        <dgm:presLayoutVars>
          <dgm:bulletEnabled val="1"/>
        </dgm:presLayoutVars>
      </dgm:prSet>
      <dgm:spPr/>
    </dgm:pt>
    <dgm:pt modelId="{7190F660-A0A3-43E5-A2DB-FE80589ADF92}" type="pres">
      <dgm:prSet presAssocID="{FA0DDB0C-596A-4243-92C9-59A2C23AEF7D}" presName="negSpace" presStyleCnt="0"/>
      <dgm:spPr/>
    </dgm:pt>
    <dgm:pt modelId="{174C7196-805E-4F49-B01D-056F5FE553B4}" type="pres">
      <dgm:prSet presAssocID="{FA0DDB0C-596A-4243-92C9-59A2C23AEF7D}" presName="circle" presStyleLbl="node1" presStyleIdx="0" presStyleCnt="2"/>
      <dgm:spPr/>
    </dgm:pt>
    <dgm:pt modelId="{C3FBF13D-18B3-4CCF-98FB-320F1DA4AE57}" type="pres">
      <dgm:prSet presAssocID="{1A97F6DC-1A28-486F-BC21-2784AD22F999}" presName="transSpace" presStyleCnt="0"/>
      <dgm:spPr/>
    </dgm:pt>
    <dgm:pt modelId="{67DD347E-6735-425F-859E-241B5986E679}" type="pres">
      <dgm:prSet presAssocID="{631081D6-69B5-4E4F-BBB5-8443776D91D1}" presName="posSpace" presStyleCnt="0"/>
      <dgm:spPr/>
    </dgm:pt>
    <dgm:pt modelId="{207558A6-F5AC-4547-9F78-B330972188C0}" type="pres">
      <dgm:prSet presAssocID="{631081D6-69B5-4E4F-BBB5-8443776D91D1}" presName="vertFlow" presStyleCnt="0"/>
      <dgm:spPr/>
    </dgm:pt>
    <dgm:pt modelId="{BFF1EE89-DD69-4EAE-A67C-6A1B9DF24143}" type="pres">
      <dgm:prSet presAssocID="{631081D6-69B5-4E4F-BBB5-8443776D91D1}" presName="topSpace" presStyleCnt="0"/>
      <dgm:spPr/>
    </dgm:pt>
    <dgm:pt modelId="{6B57DDCA-CE39-4F3E-9610-E560A4BD88B9}" type="pres">
      <dgm:prSet presAssocID="{631081D6-69B5-4E4F-BBB5-8443776D91D1}" presName="firstComp" presStyleCnt="0"/>
      <dgm:spPr/>
    </dgm:pt>
    <dgm:pt modelId="{A6B06FCD-BDCC-4E1E-9704-5B10DE57CB14}" type="pres">
      <dgm:prSet presAssocID="{631081D6-69B5-4E4F-BBB5-8443776D91D1}" presName="firstChild" presStyleLbl="bgAccFollowNode1" presStyleIdx="3" presStyleCnt="5" custScaleY="80991"/>
      <dgm:spPr/>
    </dgm:pt>
    <dgm:pt modelId="{915AEE79-F615-4348-AD42-DC879D752CA1}" type="pres">
      <dgm:prSet presAssocID="{631081D6-69B5-4E4F-BBB5-8443776D91D1}" presName="firstChildTx" presStyleLbl="bgAccFollowNode1" presStyleIdx="3" presStyleCnt="5">
        <dgm:presLayoutVars>
          <dgm:bulletEnabled val="1"/>
        </dgm:presLayoutVars>
      </dgm:prSet>
      <dgm:spPr/>
    </dgm:pt>
    <dgm:pt modelId="{D0AA4B97-CCE1-4B56-BF89-FC4BFA94BD28}" type="pres">
      <dgm:prSet presAssocID="{0DEB4A3D-4CAD-4338-91BA-0690DFCAD65D}" presName="comp" presStyleCnt="0"/>
      <dgm:spPr/>
    </dgm:pt>
    <dgm:pt modelId="{80A36FDA-A304-410D-9B91-B3FB026E0AFC}" type="pres">
      <dgm:prSet presAssocID="{0DEB4A3D-4CAD-4338-91BA-0690DFCAD65D}" presName="child" presStyleLbl="bgAccFollowNode1" presStyleIdx="4" presStyleCnt="5" custScaleY="80991"/>
      <dgm:spPr/>
    </dgm:pt>
    <dgm:pt modelId="{CDFEE76E-77D5-429B-9F7D-A7A9B448F340}" type="pres">
      <dgm:prSet presAssocID="{0DEB4A3D-4CAD-4338-91BA-0690DFCAD65D}" presName="childTx" presStyleLbl="bgAccFollowNode1" presStyleIdx="4" presStyleCnt="5">
        <dgm:presLayoutVars>
          <dgm:bulletEnabled val="1"/>
        </dgm:presLayoutVars>
      </dgm:prSet>
      <dgm:spPr/>
    </dgm:pt>
    <dgm:pt modelId="{B4E6DCD9-DF14-4602-94C0-AE58C894AB0A}" type="pres">
      <dgm:prSet presAssocID="{631081D6-69B5-4E4F-BBB5-8443776D91D1}" presName="negSpace" presStyleCnt="0"/>
      <dgm:spPr/>
    </dgm:pt>
    <dgm:pt modelId="{747F255C-0863-4D19-9E50-0EAEB60FE082}" type="pres">
      <dgm:prSet presAssocID="{631081D6-69B5-4E4F-BBB5-8443776D91D1}" presName="circle" presStyleLbl="node1" presStyleIdx="1" presStyleCnt="2"/>
      <dgm:spPr/>
    </dgm:pt>
  </dgm:ptLst>
  <dgm:cxnLst>
    <dgm:cxn modelId="{BCF57005-4296-41B2-AABF-AC683943E76D}" type="presOf" srcId="{0DEB4A3D-4CAD-4338-91BA-0690DFCAD65D}" destId="{CDFEE76E-77D5-429B-9F7D-A7A9B448F340}" srcOrd="1" destOrd="0" presId="urn:microsoft.com/office/officeart/2005/8/layout/hList9"/>
    <dgm:cxn modelId="{C114C909-BFB4-4851-8A90-F6EBEECB825E}" srcId="{FA0DDB0C-596A-4243-92C9-59A2C23AEF7D}" destId="{AE1F018D-3AB9-4694-A349-6C8CFB3A3F03}" srcOrd="0" destOrd="0" parTransId="{6FFA2653-38D3-459C-A437-69DAC922C0C0}" sibTransId="{CF12991C-972B-4581-8A39-02EEE899850A}"/>
    <dgm:cxn modelId="{E9DD7E0E-7A1F-467E-B704-3731E9701029}" srcId="{8C0E6ED1-40EE-45F2-A0B0-53623EC6210E}" destId="{631081D6-69B5-4E4F-BBB5-8443776D91D1}" srcOrd="1" destOrd="0" parTransId="{5C59664D-7000-4170-BF5E-FD85DE57861A}" sibTransId="{435B4059-E875-4382-827C-10169D8ABB67}"/>
    <dgm:cxn modelId="{2703E512-5FEF-45C0-8679-4AEFB1A293A5}" type="presOf" srcId="{B9BD18B3-F2E2-4D2A-B2D7-DFAA74C4A4BE}" destId="{67EDF98D-E714-4341-8A97-01F6F61B5275}" srcOrd="0" destOrd="0" presId="urn:microsoft.com/office/officeart/2005/8/layout/hList9"/>
    <dgm:cxn modelId="{0E7A3722-67C6-48C0-A97D-19808ED0C0E7}" srcId="{FA0DDB0C-596A-4243-92C9-59A2C23AEF7D}" destId="{B9BD18B3-F2E2-4D2A-B2D7-DFAA74C4A4BE}" srcOrd="2" destOrd="0" parTransId="{DD307FF7-5441-4790-95FF-409D26A3B69E}" sibTransId="{B7D73188-F85E-4EE2-8302-BEA7E54D0FF1}"/>
    <dgm:cxn modelId="{6258AB2A-4D92-4DE0-B362-77C561491E9C}" type="presOf" srcId="{802595AF-D575-4F30-B776-2F2717515234}" destId="{A3C283AF-12AA-4F55-AA20-28AA00EDC274}" srcOrd="1" destOrd="0" presId="urn:microsoft.com/office/officeart/2005/8/layout/hList9"/>
    <dgm:cxn modelId="{DB1AC731-9D7C-4A2C-839C-041F83878F25}" type="presOf" srcId="{8C0E6ED1-40EE-45F2-A0B0-53623EC6210E}" destId="{D7A8C7AB-8544-401E-BBD9-B5B462047E2F}" srcOrd="0" destOrd="0" presId="urn:microsoft.com/office/officeart/2005/8/layout/hList9"/>
    <dgm:cxn modelId="{E32C2362-BA31-47CC-B9E6-E0BE3259B40E}" type="presOf" srcId="{84FAD33F-CDA7-4E7A-AFD1-839E12C0E006}" destId="{A6B06FCD-BDCC-4E1E-9704-5B10DE57CB14}" srcOrd="0" destOrd="0" presId="urn:microsoft.com/office/officeart/2005/8/layout/hList9"/>
    <dgm:cxn modelId="{29532762-8079-49C2-A990-9559B9757BCF}" type="presOf" srcId="{B9BD18B3-F2E2-4D2A-B2D7-DFAA74C4A4BE}" destId="{4EF4FFCA-963D-45CF-9537-880E8727CE11}" srcOrd="1" destOrd="0" presId="urn:microsoft.com/office/officeart/2005/8/layout/hList9"/>
    <dgm:cxn modelId="{6958C04B-C5CE-4103-ABFC-8CFB21AA578D}" type="presOf" srcId="{AE1F018D-3AB9-4694-A349-6C8CFB3A3F03}" destId="{4064E3B1-FE92-4D73-967E-DEC85A4483CA}" srcOrd="0" destOrd="0" presId="urn:microsoft.com/office/officeart/2005/8/layout/hList9"/>
    <dgm:cxn modelId="{023A596C-2DEA-474C-9A9E-A385E0726EA8}" type="presOf" srcId="{802595AF-D575-4F30-B776-2F2717515234}" destId="{FF2FCA78-8417-41F4-865D-03883871F3A3}" srcOrd="0" destOrd="0" presId="urn:microsoft.com/office/officeart/2005/8/layout/hList9"/>
    <dgm:cxn modelId="{B26B6F53-C2E4-4C3B-B858-E1934D0AB11F}" type="presOf" srcId="{631081D6-69B5-4E4F-BBB5-8443776D91D1}" destId="{747F255C-0863-4D19-9E50-0EAEB60FE082}" srcOrd="0" destOrd="0" presId="urn:microsoft.com/office/officeart/2005/8/layout/hList9"/>
    <dgm:cxn modelId="{3DF17599-348D-4E8D-887E-81126BDD0F1A}" srcId="{FA0DDB0C-596A-4243-92C9-59A2C23AEF7D}" destId="{802595AF-D575-4F30-B776-2F2717515234}" srcOrd="1" destOrd="0" parTransId="{0274677B-844B-4E77-86DC-FEA7A59BC3F5}" sibTransId="{B98C347B-0301-4686-8674-A4E26913D9B8}"/>
    <dgm:cxn modelId="{71C90AA8-70CF-4A2C-BB72-964B265175C5}" type="presOf" srcId="{FA0DDB0C-596A-4243-92C9-59A2C23AEF7D}" destId="{174C7196-805E-4F49-B01D-056F5FE553B4}" srcOrd="0" destOrd="0" presId="urn:microsoft.com/office/officeart/2005/8/layout/hList9"/>
    <dgm:cxn modelId="{D625B4AA-AD99-48C9-B090-8990683F7631}" srcId="{8C0E6ED1-40EE-45F2-A0B0-53623EC6210E}" destId="{FA0DDB0C-596A-4243-92C9-59A2C23AEF7D}" srcOrd="0" destOrd="0" parTransId="{E8AA40FF-E0E1-43E6-96FC-DDDCCAE8481B}" sibTransId="{1A97F6DC-1A28-486F-BC21-2784AD22F999}"/>
    <dgm:cxn modelId="{C08C86AF-4B46-42DF-B9A5-818FFC9665C8}" type="presOf" srcId="{0DEB4A3D-4CAD-4338-91BA-0690DFCAD65D}" destId="{80A36FDA-A304-410D-9B91-B3FB026E0AFC}" srcOrd="0" destOrd="0" presId="urn:microsoft.com/office/officeart/2005/8/layout/hList9"/>
    <dgm:cxn modelId="{A78686B6-E5F0-492A-8CE5-0EE4867C336D}" type="presOf" srcId="{AE1F018D-3AB9-4694-A349-6C8CFB3A3F03}" destId="{8F28E619-D21D-4080-90B5-7EB38562AB9E}" srcOrd="1" destOrd="0" presId="urn:microsoft.com/office/officeart/2005/8/layout/hList9"/>
    <dgm:cxn modelId="{7180DDB6-5CEB-4427-BF20-193510BF1621}" type="presOf" srcId="{84FAD33F-CDA7-4E7A-AFD1-839E12C0E006}" destId="{915AEE79-F615-4348-AD42-DC879D752CA1}" srcOrd="1" destOrd="0" presId="urn:microsoft.com/office/officeart/2005/8/layout/hList9"/>
    <dgm:cxn modelId="{16F4A8BA-EEF3-4774-A51B-841FC2B71EA1}" srcId="{631081D6-69B5-4E4F-BBB5-8443776D91D1}" destId="{0DEB4A3D-4CAD-4338-91BA-0690DFCAD65D}" srcOrd="1" destOrd="0" parTransId="{7E7DD293-BB45-4A06-B4EC-0063AE890DE8}" sibTransId="{3A373B20-A9BB-4117-9ABD-4083401BB7F9}"/>
    <dgm:cxn modelId="{D0402BC6-2B09-429C-A632-DE5C8DBD20A1}" srcId="{631081D6-69B5-4E4F-BBB5-8443776D91D1}" destId="{84FAD33F-CDA7-4E7A-AFD1-839E12C0E006}" srcOrd="0" destOrd="0" parTransId="{127C6D59-C275-478B-8EFB-529290477D3A}" sibTransId="{A8A80C80-F11F-4319-AE16-AF16EFF23402}"/>
    <dgm:cxn modelId="{3C9F1E7C-8CEA-4E5D-96B6-0626B6A61BB1}" type="presParOf" srcId="{D7A8C7AB-8544-401E-BBD9-B5B462047E2F}" destId="{0B2D9F29-CC49-41F7-8A6F-D9EDE4D43AD6}" srcOrd="0" destOrd="0" presId="urn:microsoft.com/office/officeart/2005/8/layout/hList9"/>
    <dgm:cxn modelId="{DFC764EF-2D1C-4C21-AB3C-B1F8E871B57E}" type="presParOf" srcId="{D7A8C7AB-8544-401E-BBD9-B5B462047E2F}" destId="{60CAA238-8700-4D38-829D-2DB2327DD744}" srcOrd="1" destOrd="0" presId="urn:microsoft.com/office/officeart/2005/8/layout/hList9"/>
    <dgm:cxn modelId="{C845D131-8534-44B4-94B8-A40313AB1328}" type="presParOf" srcId="{60CAA238-8700-4D38-829D-2DB2327DD744}" destId="{7B8D82C5-4776-474B-99B3-1315FC234A78}" srcOrd="0" destOrd="0" presId="urn:microsoft.com/office/officeart/2005/8/layout/hList9"/>
    <dgm:cxn modelId="{3D9F3936-E1CF-43C6-B62B-6B35565E9673}" type="presParOf" srcId="{60CAA238-8700-4D38-829D-2DB2327DD744}" destId="{D7AA6D2C-58EC-40D6-843A-E933B923D805}" srcOrd="1" destOrd="0" presId="urn:microsoft.com/office/officeart/2005/8/layout/hList9"/>
    <dgm:cxn modelId="{E03D9D6C-5ADB-45A8-979D-8A930DD0EA5E}" type="presParOf" srcId="{D7AA6D2C-58EC-40D6-843A-E933B923D805}" destId="{4064E3B1-FE92-4D73-967E-DEC85A4483CA}" srcOrd="0" destOrd="0" presId="urn:microsoft.com/office/officeart/2005/8/layout/hList9"/>
    <dgm:cxn modelId="{7815347A-035C-4A86-A45F-C67A4E62B55E}" type="presParOf" srcId="{D7AA6D2C-58EC-40D6-843A-E933B923D805}" destId="{8F28E619-D21D-4080-90B5-7EB38562AB9E}" srcOrd="1" destOrd="0" presId="urn:microsoft.com/office/officeart/2005/8/layout/hList9"/>
    <dgm:cxn modelId="{C63C2E32-B005-436E-BF6B-7150D9CDCB8D}" type="presParOf" srcId="{60CAA238-8700-4D38-829D-2DB2327DD744}" destId="{334DD0B3-34A1-4B2D-91C9-FD9C67569F4F}" srcOrd="2" destOrd="0" presId="urn:microsoft.com/office/officeart/2005/8/layout/hList9"/>
    <dgm:cxn modelId="{5CDA7BCB-E0DD-4203-8292-6EDDEE1514F4}" type="presParOf" srcId="{334DD0B3-34A1-4B2D-91C9-FD9C67569F4F}" destId="{FF2FCA78-8417-41F4-865D-03883871F3A3}" srcOrd="0" destOrd="0" presId="urn:microsoft.com/office/officeart/2005/8/layout/hList9"/>
    <dgm:cxn modelId="{F1F902A4-6540-4BA1-8088-1AE6FB04A7DF}" type="presParOf" srcId="{334DD0B3-34A1-4B2D-91C9-FD9C67569F4F}" destId="{A3C283AF-12AA-4F55-AA20-28AA00EDC274}" srcOrd="1" destOrd="0" presId="urn:microsoft.com/office/officeart/2005/8/layout/hList9"/>
    <dgm:cxn modelId="{9485A485-30F3-48B5-B7DE-22424B3B48C7}" type="presParOf" srcId="{60CAA238-8700-4D38-829D-2DB2327DD744}" destId="{F75ECC88-C896-4445-AC0F-F226E8617D96}" srcOrd="3" destOrd="0" presId="urn:microsoft.com/office/officeart/2005/8/layout/hList9"/>
    <dgm:cxn modelId="{745858EE-4A5D-4833-A9D2-BC120E86A784}" type="presParOf" srcId="{F75ECC88-C896-4445-AC0F-F226E8617D96}" destId="{67EDF98D-E714-4341-8A97-01F6F61B5275}" srcOrd="0" destOrd="0" presId="urn:microsoft.com/office/officeart/2005/8/layout/hList9"/>
    <dgm:cxn modelId="{20B94AC3-0EFA-4B47-BBB9-CD151B8342EE}" type="presParOf" srcId="{F75ECC88-C896-4445-AC0F-F226E8617D96}" destId="{4EF4FFCA-963D-45CF-9537-880E8727CE11}" srcOrd="1" destOrd="0" presId="urn:microsoft.com/office/officeart/2005/8/layout/hList9"/>
    <dgm:cxn modelId="{1EED829A-5BF6-4EA0-B7F2-7655CC6000C5}" type="presParOf" srcId="{D7A8C7AB-8544-401E-BBD9-B5B462047E2F}" destId="{7190F660-A0A3-43E5-A2DB-FE80589ADF92}" srcOrd="2" destOrd="0" presId="urn:microsoft.com/office/officeart/2005/8/layout/hList9"/>
    <dgm:cxn modelId="{034EF6D6-4720-4E21-81C1-6FDB28C467C5}" type="presParOf" srcId="{D7A8C7AB-8544-401E-BBD9-B5B462047E2F}" destId="{174C7196-805E-4F49-B01D-056F5FE553B4}" srcOrd="3" destOrd="0" presId="urn:microsoft.com/office/officeart/2005/8/layout/hList9"/>
    <dgm:cxn modelId="{2591C9C4-C135-4518-A2B6-A9B82E1C1E2D}" type="presParOf" srcId="{D7A8C7AB-8544-401E-BBD9-B5B462047E2F}" destId="{C3FBF13D-18B3-4CCF-98FB-320F1DA4AE57}" srcOrd="4" destOrd="0" presId="urn:microsoft.com/office/officeart/2005/8/layout/hList9"/>
    <dgm:cxn modelId="{6AC899C6-60A2-404F-80A1-8B2838C6BB17}" type="presParOf" srcId="{D7A8C7AB-8544-401E-BBD9-B5B462047E2F}" destId="{67DD347E-6735-425F-859E-241B5986E679}" srcOrd="5" destOrd="0" presId="urn:microsoft.com/office/officeart/2005/8/layout/hList9"/>
    <dgm:cxn modelId="{43224689-FB94-403F-ABC2-2C076FE7227C}" type="presParOf" srcId="{D7A8C7AB-8544-401E-BBD9-B5B462047E2F}" destId="{207558A6-F5AC-4547-9F78-B330972188C0}" srcOrd="6" destOrd="0" presId="urn:microsoft.com/office/officeart/2005/8/layout/hList9"/>
    <dgm:cxn modelId="{B7BDDECA-16DA-4950-9BE5-B38F5F51746B}" type="presParOf" srcId="{207558A6-F5AC-4547-9F78-B330972188C0}" destId="{BFF1EE89-DD69-4EAE-A67C-6A1B9DF24143}" srcOrd="0" destOrd="0" presId="urn:microsoft.com/office/officeart/2005/8/layout/hList9"/>
    <dgm:cxn modelId="{14879030-8C5D-485B-8ED3-CE365C464315}" type="presParOf" srcId="{207558A6-F5AC-4547-9F78-B330972188C0}" destId="{6B57DDCA-CE39-4F3E-9610-E560A4BD88B9}" srcOrd="1" destOrd="0" presId="urn:microsoft.com/office/officeart/2005/8/layout/hList9"/>
    <dgm:cxn modelId="{AB2CAFB3-11CF-4C5B-8D1B-8AB02DF6E1EE}" type="presParOf" srcId="{6B57DDCA-CE39-4F3E-9610-E560A4BD88B9}" destId="{A6B06FCD-BDCC-4E1E-9704-5B10DE57CB14}" srcOrd="0" destOrd="0" presId="urn:microsoft.com/office/officeart/2005/8/layout/hList9"/>
    <dgm:cxn modelId="{56D61647-DB39-42F6-A1CF-61E4533ADDF1}" type="presParOf" srcId="{6B57DDCA-CE39-4F3E-9610-E560A4BD88B9}" destId="{915AEE79-F615-4348-AD42-DC879D752CA1}" srcOrd="1" destOrd="0" presId="urn:microsoft.com/office/officeart/2005/8/layout/hList9"/>
    <dgm:cxn modelId="{53784E78-1EFD-4058-AFF7-92C137ECCDC6}" type="presParOf" srcId="{207558A6-F5AC-4547-9F78-B330972188C0}" destId="{D0AA4B97-CCE1-4B56-BF89-FC4BFA94BD28}" srcOrd="2" destOrd="0" presId="urn:microsoft.com/office/officeart/2005/8/layout/hList9"/>
    <dgm:cxn modelId="{72515C48-0BEF-45F4-B3EE-BBC9344383CE}" type="presParOf" srcId="{D0AA4B97-CCE1-4B56-BF89-FC4BFA94BD28}" destId="{80A36FDA-A304-410D-9B91-B3FB026E0AFC}" srcOrd="0" destOrd="0" presId="urn:microsoft.com/office/officeart/2005/8/layout/hList9"/>
    <dgm:cxn modelId="{0B04F9A4-15DD-4331-BC22-459FF1BB2D66}" type="presParOf" srcId="{D0AA4B97-CCE1-4B56-BF89-FC4BFA94BD28}" destId="{CDFEE76E-77D5-429B-9F7D-A7A9B448F340}" srcOrd="1" destOrd="0" presId="urn:microsoft.com/office/officeart/2005/8/layout/hList9"/>
    <dgm:cxn modelId="{B4DC4294-ACF4-404D-979E-6E9C5DCF3556}" type="presParOf" srcId="{D7A8C7AB-8544-401E-BBD9-B5B462047E2F}" destId="{B4E6DCD9-DF14-4602-94C0-AE58C894AB0A}" srcOrd="7" destOrd="0" presId="urn:microsoft.com/office/officeart/2005/8/layout/hList9"/>
    <dgm:cxn modelId="{638403D3-3980-4DA1-AC5C-4198AE237769}" type="presParOf" srcId="{D7A8C7AB-8544-401E-BBD9-B5B462047E2F}" destId="{747F255C-0863-4D19-9E50-0EAEB60FE082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C5282F-F4D0-444F-8826-125DC2BAA7E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539156A0-EF05-4AF1-BB80-EEAA6DF7156E}">
      <dgm:prSet phldrT="[Text]"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USA Swimming</a:t>
          </a:r>
        </a:p>
      </dgm:t>
    </dgm:pt>
    <dgm:pt modelId="{A807E7BA-3798-4860-AFFB-1302FBAB435C}" type="parTrans" cxnId="{CF35E241-B083-4E1C-B839-11BFF2F3366D}">
      <dgm:prSet/>
      <dgm:spPr/>
      <dgm:t>
        <a:bodyPr/>
        <a:lstStyle/>
        <a:p>
          <a:endParaRPr lang="en-US"/>
        </a:p>
      </dgm:t>
    </dgm:pt>
    <dgm:pt modelId="{B1159272-9776-4221-956D-B50A30FCD61C}" type="sibTrans" cxnId="{CF35E241-B083-4E1C-B839-11BFF2F3366D}">
      <dgm:prSet/>
      <dgm:spPr/>
      <dgm:t>
        <a:bodyPr/>
        <a:lstStyle/>
        <a:p>
          <a:endParaRPr lang="en-US"/>
        </a:p>
      </dgm:t>
    </dgm:pt>
    <dgm:pt modelId="{186E4471-E3BB-4DB5-A2FD-F4727209285D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Illinois Swimming</a:t>
          </a:r>
        </a:p>
      </dgm:t>
    </dgm:pt>
    <dgm:pt modelId="{4636B914-9CFE-4D81-8845-1B4BF0016794}" type="parTrans" cxnId="{C43D0733-5B88-4199-999C-680BC2AC2C84}">
      <dgm:prSet/>
      <dgm:spPr/>
      <dgm:t>
        <a:bodyPr/>
        <a:lstStyle/>
        <a:p>
          <a:endParaRPr lang="en-US"/>
        </a:p>
      </dgm:t>
    </dgm:pt>
    <dgm:pt modelId="{3F9F7DAE-23BA-4441-8C2E-DF751A7A6A68}" type="sibTrans" cxnId="{C43D0733-5B88-4199-999C-680BC2AC2C84}">
      <dgm:prSet/>
      <dgm:spPr/>
      <dgm:t>
        <a:bodyPr/>
        <a:lstStyle/>
        <a:p>
          <a:endParaRPr lang="en-US"/>
        </a:p>
      </dgm:t>
    </dgm:pt>
    <dgm:pt modelId="{99588021-F576-4912-9AA2-9145A616A14E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Rulebook</a:t>
          </a:r>
        </a:p>
      </dgm:t>
    </dgm:pt>
    <dgm:pt modelId="{8DE7236D-F66C-46AE-A58F-602ECD12BA2E}" type="parTrans" cxnId="{B7630A3D-86AD-4CB4-A0EA-4FDA2BB2086E}">
      <dgm:prSet/>
      <dgm:spPr/>
      <dgm:t>
        <a:bodyPr/>
        <a:lstStyle/>
        <a:p>
          <a:endParaRPr lang="en-US"/>
        </a:p>
      </dgm:t>
    </dgm:pt>
    <dgm:pt modelId="{E3AA4EE6-CB9E-4C90-8AB1-33435EFF841A}" type="sibTrans" cxnId="{B7630A3D-86AD-4CB4-A0EA-4FDA2BB2086E}">
      <dgm:prSet/>
      <dgm:spPr/>
      <dgm:t>
        <a:bodyPr/>
        <a:lstStyle/>
        <a:p>
          <a:endParaRPr lang="en-US"/>
        </a:p>
      </dgm:t>
    </dgm:pt>
    <dgm:pt modelId="{96B566AE-4977-4A7E-BC02-4B311E294F54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Website</a:t>
          </a:r>
        </a:p>
      </dgm:t>
    </dgm:pt>
    <dgm:pt modelId="{169712DF-C653-4CF5-A975-E72BDAC6D4A3}" type="parTrans" cxnId="{1A2009A9-BA47-41A1-A743-223ABE75EE9B}">
      <dgm:prSet/>
      <dgm:spPr/>
      <dgm:t>
        <a:bodyPr/>
        <a:lstStyle/>
        <a:p>
          <a:endParaRPr lang="en-US"/>
        </a:p>
      </dgm:t>
    </dgm:pt>
    <dgm:pt modelId="{88FAE39D-0DE9-4B3E-9A2A-608336977085}" type="sibTrans" cxnId="{1A2009A9-BA47-41A1-A743-223ABE75EE9B}">
      <dgm:prSet/>
      <dgm:spPr/>
      <dgm:t>
        <a:bodyPr/>
        <a:lstStyle/>
        <a:p>
          <a:endParaRPr lang="en-US"/>
        </a:p>
      </dgm:t>
    </dgm:pt>
    <dgm:pt modelId="{946CE411-9B18-4A29-A273-096A8315A73C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Deck Forms</a:t>
          </a:r>
        </a:p>
      </dgm:t>
    </dgm:pt>
    <dgm:pt modelId="{042BBDFC-D334-47E8-AA5D-C21D802583B9}" type="parTrans" cxnId="{3AB67E1F-E94A-4439-B84F-4E690F8F2D4A}">
      <dgm:prSet/>
      <dgm:spPr/>
      <dgm:t>
        <a:bodyPr/>
        <a:lstStyle/>
        <a:p>
          <a:endParaRPr lang="en-US"/>
        </a:p>
      </dgm:t>
    </dgm:pt>
    <dgm:pt modelId="{ECA52C65-119A-4D71-844A-0CC53F76D0BA}" type="sibTrans" cxnId="{3AB67E1F-E94A-4439-B84F-4E690F8F2D4A}">
      <dgm:prSet/>
      <dgm:spPr/>
      <dgm:t>
        <a:bodyPr/>
        <a:lstStyle/>
        <a:p>
          <a:endParaRPr lang="en-US"/>
        </a:p>
      </dgm:t>
    </dgm:pt>
    <dgm:pt modelId="{F5213659-E258-4B3B-BD8A-E29C6DC31EFC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Interpretations</a:t>
          </a:r>
        </a:p>
      </dgm:t>
    </dgm:pt>
    <dgm:pt modelId="{266B8CAC-528C-4C71-8E2B-10248872B5D7}" type="parTrans" cxnId="{3DCEC789-0844-4ECB-BA69-9AB057E20C03}">
      <dgm:prSet/>
      <dgm:spPr/>
      <dgm:t>
        <a:bodyPr/>
        <a:lstStyle/>
        <a:p>
          <a:endParaRPr lang="en-US"/>
        </a:p>
      </dgm:t>
    </dgm:pt>
    <dgm:pt modelId="{ACF5084C-A60C-4E4F-B924-1C49863EE093}" type="sibTrans" cxnId="{3DCEC789-0844-4ECB-BA69-9AB057E20C03}">
      <dgm:prSet/>
      <dgm:spPr/>
      <dgm:t>
        <a:bodyPr/>
        <a:lstStyle/>
        <a:p>
          <a:endParaRPr lang="en-US"/>
        </a:p>
      </dgm:t>
    </dgm:pt>
    <dgm:pt modelId="{AAE36EB8-ED1D-4684-BA34-A1D0C2890B26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Forms</a:t>
          </a:r>
        </a:p>
      </dgm:t>
    </dgm:pt>
    <dgm:pt modelId="{DB2BBDEA-3042-47A2-B890-55C61B6F4854}" type="parTrans" cxnId="{86B89536-A420-4F18-B928-6D4ACFAAB750}">
      <dgm:prSet/>
      <dgm:spPr/>
      <dgm:t>
        <a:bodyPr/>
        <a:lstStyle/>
        <a:p>
          <a:endParaRPr lang="en-US"/>
        </a:p>
      </dgm:t>
    </dgm:pt>
    <dgm:pt modelId="{9D75AFC8-F0A5-4EB8-A721-E622A5EFFD8A}" type="sibTrans" cxnId="{86B89536-A420-4F18-B928-6D4ACFAAB750}">
      <dgm:prSet/>
      <dgm:spPr/>
      <dgm:t>
        <a:bodyPr/>
        <a:lstStyle/>
        <a:p>
          <a:endParaRPr lang="en-US"/>
        </a:p>
      </dgm:t>
    </dgm:pt>
    <dgm:pt modelId="{F9D16DF9-5ECD-4C94-A7C0-E2ACA9F60A00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Safe Sport</a:t>
          </a:r>
        </a:p>
      </dgm:t>
    </dgm:pt>
    <dgm:pt modelId="{EAA94D3C-579B-42EC-8111-18479CB5B930}" type="parTrans" cxnId="{B16D4FD4-0D2E-484C-B382-E483C552E6E1}">
      <dgm:prSet/>
      <dgm:spPr/>
      <dgm:t>
        <a:bodyPr/>
        <a:lstStyle/>
        <a:p>
          <a:endParaRPr lang="en-US"/>
        </a:p>
      </dgm:t>
    </dgm:pt>
    <dgm:pt modelId="{E85804E4-34C9-4198-A791-09BD171A5CC1}" type="sibTrans" cxnId="{B16D4FD4-0D2E-484C-B382-E483C552E6E1}">
      <dgm:prSet/>
      <dgm:spPr/>
      <dgm:t>
        <a:bodyPr/>
        <a:lstStyle/>
        <a:p>
          <a:endParaRPr lang="en-US"/>
        </a:p>
      </dgm:t>
    </dgm:pt>
    <dgm:pt modelId="{326F7AB5-FA57-4725-BB46-E34D5F685306}">
      <dgm:prSet phldrT="[Text]"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Website</a:t>
          </a:r>
        </a:p>
      </dgm:t>
    </dgm:pt>
    <dgm:pt modelId="{297CFBFB-E786-45B0-93CC-64BB694AC8F3}" type="parTrans" cxnId="{6793439F-D7A3-4E11-9A87-23BBDA4D73C9}">
      <dgm:prSet/>
      <dgm:spPr/>
      <dgm:t>
        <a:bodyPr/>
        <a:lstStyle/>
        <a:p>
          <a:endParaRPr lang="en-US"/>
        </a:p>
      </dgm:t>
    </dgm:pt>
    <dgm:pt modelId="{E3BB3B6E-1E1F-4DA1-BDB1-47B551758082}" type="sibTrans" cxnId="{6793439F-D7A3-4E11-9A87-23BBDA4D73C9}">
      <dgm:prSet/>
      <dgm:spPr/>
      <dgm:t>
        <a:bodyPr/>
        <a:lstStyle/>
        <a:p>
          <a:endParaRPr lang="en-US"/>
        </a:p>
      </dgm:t>
    </dgm:pt>
    <dgm:pt modelId="{7C52330A-398A-473B-9968-4373E6384180}">
      <dgm:prSet phldrT="[Text]"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Rulebook</a:t>
          </a:r>
        </a:p>
      </dgm:t>
    </dgm:pt>
    <dgm:pt modelId="{BCC444DC-4C5C-48C3-B626-27D6468BD310}" type="parTrans" cxnId="{EB547C9D-AA0A-44D3-A56B-04F9404EC110}">
      <dgm:prSet/>
      <dgm:spPr/>
      <dgm:t>
        <a:bodyPr/>
        <a:lstStyle/>
        <a:p>
          <a:endParaRPr lang="en-US"/>
        </a:p>
      </dgm:t>
    </dgm:pt>
    <dgm:pt modelId="{B7048E70-F84E-453E-BB7E-035CB3CCC7B1}" type="sibTrans" cxnId="{EB547C9D-AA0A-44D3-A56B-04F9404EC110}">
      <dgm:prSet/>
      <dgm:spPr/>
      <dgm:t>
        <a:bodyPr/>
        <a:lstStyle/>
        <a:p>
          <a:endParaRPr lang="en-US"/>
        </a:p>
      </dgm:t>
    </dgm:pt>
    <dgm:pt modelId="{46D68AE4-CDE8-4D80-A017-906BF8047335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Stroke Brief</a:t>
          </a:r>
        </a:p>
      </dgm:t>
    </dgm:pt>
    <dgm:pt modelId="{ED8AE59F-0F49-4D0E-8A23-13C0E502A7E4}" type="parTrans" cxnId="{7433BAE0-8547-49EA-B504-9E3126F4F7B2}">
      <dgm:prSet/>
      <dgm:spPr/>
      <dgm:t>
        <a:bodyPr/>
        <a:lstStyle/>
        <a:p>
          <a:endParaRPr lang="en-US"/>
        </a:p>
      </dgm:t>
    </dgm:pt>
    <dgm:pt modelId="{FB3C8CD6-D503-4B77-9DAF-716126C5DAC7}" type="sibTrans" cxnId="{7433BAE0-8547-49EA-B504-9E3126F4F7B2}">
      <dgm:prSet/>
      <dgm:spPr/>
      <dgm:t>
        <a:bodyPr/>
        <a:lstStyle/>
        <a:p>
          <a:endParaRPr lang="en-US"/>
        </a:p>
      </dgm:t>
    </dgm:pt>
    <dgm:pt modelId="{E553FC40-098C-4536-84FD-657A332E6249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Timer Brief</a:t>
          </a:r>
        </a:p>
      </dgm:t>
    </dgm:pt>
    <dgm:pt modelId="{D020322D-008F-4CE0-BCA9-F8557B320F13}" type="parTrans" cxnId="{F1EB5E7C-1FF0-44D6-A025-A58335924194}">
      <dgm:prSet/>
      <dgm:spPr/>
      <dgm:t>
        <a:bodyPr/>
        <a:lstStyle/>
        <a:p>
          <a:endParaRPr lang="en-US"/>
        </a:p>
      </dgm:t>
    </dgm:pt>
    <dgm:pt modelId="{73BBFD78-F283-4355-B686-3CC932247A81}" type="sibTrans" cxnId="{F1EB5E7C-1FF0-44D6-A025-A58335924194}">
      <dgm:prSet/>
      <dgm:spPr/>
      <dgm:t>
        <a:bodyPr/>
        <a:lstStyle/>
        <a:p>
          <a:endParaRPr lang="en-US"/>
        </a:p>
      </dgm:t>
    </dgm:pt>
    <dgm:pt modelId="{0441EEBE-6EA2-41AA-AA6D-F3B568D8B3E9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Policies</a:t>
          </a:r>
        </a:p>
      </dgm:t>
    </dgm:pt>
    <dgm:pt modelId="{D96D2460-CA91-4906-844E-CFFF383E4949}" type="parTrans" cxnId="{50792BE9-EC07-4A08-A5C1-24D32975B76F}">
      <dgm:prSet/>
      <dgm:spPr/>
      <dgm:t>
        <a:bodyPr/>
        <a:lstStyle/>
        <a:p>
          <a:endParaRPr lang="en-US"/>
        </a:p>
      </dgm:t>
    </dgm:pt>
    <dgm:pt modelId="{FAB5E5D1-ABDA-4464-B5EA-AC544B9AAD5F}" type="sibTrans" cxnId="{50792BE9-EC07-4A08-A5C1-24D32975B76F}">
      <dgm:prSet/>
      <dgm:spPr/>
      <dgm:t>
        <a:bodyPr/>
        <a:lstStyle/>
        <a:p>
          <a:endParaRPr lang="en-US"/>
        </a:p>
      </dgm:t>
    </dgm:pt>
    <dgm:pt modelId="{F3A27B5C-9AC4-426B-8339-66EB7492B4C4}">
      <dgm:prSet/>
      <dgm:spPr>
        <a:solidFill>
          <a:srgbClr val="002060"/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  <a:latin typeface="Century Schoolbook" panose="02040604050505020304" pitchFamily="18" charset="0"/>
            </a:rPr>
            <a:t>OTS</a:t>
          </a:r>
        </a:p>
      </dgm:t>
    </dgm:pt>
    <dgm:pt modelId="{EE90FB32-498E-4EA3-9192-4E940EA26DA5}" type="parTrans" cxnId="{32E1B420-DEC3-48C6-9360-92A537F479E0}">
      <dgm:prSet/>
      <dgm:spPr/>
      <dgm:t>
        <a:bodyPr/>
        <a:lstStyle/>
        <a:p>
          <a:endParaRPr lang="en-US"/>
        </a:p>
      </dgm:t>
    </dgm:pt>
    <dgm:pt modelId="{5E127876-8F82-42AA-9484-2B69CF2DFBE4}" type="sibTrans" cxnId="{32E1B420-DEC3-48C6-9360-92A537F479E0}">
      <dgm:prSet/>
      <dgm:spPr/>
      <dgm:t>
        <a:bodyPr/>
        <a:lstStyle/>
        <a:p>
          <a:endParaRPr lang="en-US"/>
        </a:p>
      </dgm:t>
    </dgm:pt>
    <dgm:pt modelId="{4EEEB4ED-5CD4-4156-ABCE-1258937883FB}" type="pres">
      <dgm:prSet presAssocID="{39C5282F-F4D0-444F-8826-125DC2BAA7E0}" presName="Name0" presStyleCnt="0">
        <dgm:presLayoutVars>
          <dgm:dir/>
          <dgm:resizeHandles val="exact"/>
        </dgm:presLayoutVars>
      </dgm:prSet>
      <dgm:spPr/>
    </dgm:pt>
    <dgm:pt modelId="{EE8EA9D2-0305-4777-84B5-4814D123273F}" type="pres">
      <dgm:prSet presAssocID="{39C5282F-F4D0-444F-8826-125DC2BAA7E0}" presName="bkgdShp" presStyleLbl="alignAccFollowNode1" presStyleIdx="0" presStyleCnt="1"/>
      <dgm:spPr>
        <a:solidFill>
          <a:srgbClr val="C00000">
            <a:alpha val="50000"/>
          </a:srgbClr>
        </a:solidFill>
        <a:effectLst>
          <a:outerShdw blurRad="63500" sx="105000" sy="105000" algn="ctr" rotWithShape="0">
            <a:prstClr val="black">
              <a:alpha val="40000"/>
            </a:prstClr>
          </a:outerShdw>
        </a:effectLst>
      </dgm:spPr>
    </dgm:pt>
    <dgm:pt modelId="{E81B6006-B87F-4640-A6C4-F02CE0B81E25}" type="pres">
      <dgm:prSet presAssocID="{39C5282F-F4D0-444F-8826-125DC2BAA7E0}" presName="linComp" presStyleCnt="0"/>
      <dgm:spPr/>
    </dgm:pt>
    <dgm:pt modelId="{5C1DD5D0-F4DE-4BF2-90B5-815F70924776}" type="pres">
      <dgm:prSet presAssocID="{539156A0-EF05-4AF1-BB80-EEAA6DF7156E}" presName="compNode" presStyleCnt="0"/>
      <dgm:spPr/>
    </dgm:pt>
    <dgm:pt modelId="{3675F751-2817-4CD5-8132-CA7EF7306BCB}" type="pres">
      <dgm:prSet presAssocID="{539156A0-EF05-4AF1-BB80-EEAA6DF7156E}" presName="node" presStyleLbl="node1" presStyleIdx="0" presStyleCnt="2">
        <dgm:presLayoutVars>
          <dgm:bulletEnabled val="1"/>
        </dgm:presLayoutVars>
      </dgm:prSet>
      <dgm:spPr/>
    </dgm:pt>
    <dgm:pt modelId="{2CB86C5C-926A-4083-9347-A98A92023150}" type="pres">
      <dgm:prSet presAssocID="{539156A0-EF05-4AF1-BB80-EEAA6DF7156E}" presName="invisiNode" presStyleLbl="node1" presStyleIdx="0" presStyleCnt="2"/>
      <dgm:spPr/>
    </dgm:pt>
    <dgm:pt modelId="{82EBD4AA-0BBB-44AD-9EAD-6D3CCA8E4E0A}" type="pres">
      <dgm:prSet presAssocID="{539156A0-EF05-4AF1-BB80-EEAA6DF7156E}" presName="imagNode" presStyleLbl="fgImgPlace1" presStyleIdx="0" presStyleCnt="2" custScaleY="9775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</dgm:pt>
    <dgm:pt modelId="{786E910F-F4BA-4883-9C2A-D53277C802CB}" type="pres">
      <dgm:prSet presAssocID="{B1159272-9776-4221-956D-B50A30FCD61C}" presName="sibTrans" presStyleLbl="sibTrans2D1" presStyleIdx="0" presStyleCnt="0"/>
      <dgm:spPr/>
    </dgm:pt>
    <dgm:pt modelId="{A921ACA7-33AE-4617-95D4-106D5106BFA7}" type="pres">
      <dgm:prSet presAssocID="{186E4471-E3BB-4DB5-A2FD-F4727209285D}" presName="compNode" presStyleCnt="0"/>
      <dgm:spPr/>
    </dgm:pt>
    <dgm:pt modelId="{E265A3F2-12B0-4314-9EC4-D170BEF0B870}" type="pres">
      <dgm:prSet presAssocID="{186E4471-E3BB-4DB5-A2FD-F4727209285D}" presName="node" presStyleLbl="node1" presStyleIdx="1" presStyleCnt="2">
        <dgm:presLayoutVars>
          <dgm:bulletEnabled val="1"/>
        </dgm:presLayoutVars>
      </dgm:prSet>
      <dgm:spPr/>
    </dgm:pt>
    <dgm:pt modelId="{4E6B2EA9-5354-4F14-B450-1EDA8B302A72}" type="pres">
      <dgm:prSet presAssocID="{186E4471-E3BB-4DB5-A2FD-F4727209285D}" presName="invisiNode" presStyleLbl="node1" presStyleIdx="1" presStyleCnt="2"/>
      <dgm:spPr/>
    </dgm:pt>
    <dgm:pt modelId="{059ACA80-BFFA-4643-BC33-0BE534E65811}" type="pres">
      <dgm:prSet presAssocID="{186E4471-E3BB-4DB5-A2FD-F4727209285D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</dgm:ptLst>
  <dgm:cxnLst>
    <dgm:cxn modelId="{4522290A-FE91-471F-B249-1AC15FC2CE1A}" type="presOf" srcId="{99588021-F576-4912-9AA2-9145A616A14E}" destId="{E265A3F2-12B0-4314-9EC4-D170BEF0B870}" srcOrd="0" destOrd="1" presId="urn:microsoft.com/office/officeart/2005/8/layout/pList2"/>
    <dgm:cxn modelId="{3AB67E1F-E94A-4439-B84F-4E690F8F2D4A}" srcId="{96B566AE-4977-4A7E-BC02-4B311E294F54}" destId="{946CE411-9B18-4A29-A273-096A8315A73C}" srcOrd="0" destOrd="0" parTransId="{042BBDFC-D334-47E8-AA5D-C21D802583B9}" sibTransId="{ECA52C65-119A-4D71-844A-0CC53F76D0BA}"/>
    <dgm:cxn modelId="{32E1B420-DEC3-48C6-9360-92A537F479E0}" srcId="{326F7AB5-FA57-4725-BB46-E34D5F685306}" destId="{F3A27B5C-9AC4-426B-8339-66EB7492B4C4}" srcOrd="3" destOrd="0" parTransId="{EE90FB32-498E-4EA3-9192-4E940EA26DA5}" sibTransId="{5E127876-8F82-42AA-9484-2B69CF2DFBE4}"/>
    <dgm:cxn modelId="{C43D0733-5B88-4199-999C-680BC2AC2C84}" srcId="{39C5282F-F4D0-444F-8826-125DC2BAA7E0}" destId="{186E4471-E3BB-4DB5-A2FD-F4727209285D}" srcOrd="1" destOrd="0" parTransId="{4636B914-9CFE-4D81-8845-1B4BF0016794}" sibTransId="{3F9F7DAE-23BA-4441-8C2E-DF751A7A6A68}"/>
    <dgm:cxn modelId="{86B89536-A420-4F18-B928-6D4ACFAAB750}" srcId="{326F7AB5-FA57-4725-BB46-E34D5F685306}" destId="{AAE36EB8-ED1D-4684-BA34-A1D0C2890B26}" srcOrd="1" destOrd="0" parTransId="{DB2BBDEA-3042-47A2-B890-55C61B6F4854}" sibTransId="{9D75AFC8-F0A5-4EB8-A721-E622A5EFFD8A}"/>
    <dgm:cxn modelId="{B7630A3D-86AD-4CB4-A0EA-4FDA2BB2086E}" srcId="{186E4471-E3BB-4DB5-A2FD-F4727209285D}" destId="{99588021-F576-4912-9AA2-9145A616A14E}" srcOrd="0" destOrd="0" parTransId="{8DE7236D-F66C-46AE-A58F-602ECD12BA2E}" sibTransId="{E3AA4EE6-CB9E-4C90-8AB1-33435EFF841A}"/>
    <dgm:cxn modelId="{8135E55E-DDCE-4384-97DA-8A535308D29B}" type="presOf" srcId="{B1159272-9776-4221-956D-B50A30FCD61C}" destId="{786E910F-F4BA-4883-9C2A-D53277C802CB}" srcOrd="0" destOrd="0" presId="urn:microsoft.com/office/officeart/2005/8/layout/pList2"/>
    <dgm:cxn modelId="{CF35E241-B083-4E1C-B839-11BFF2F3366D}" srcId="{39C5282F-F4D0-444F-8826-125DC2BAA7E0}" destId="{539156A0-EF05-4AF1-BB80-EEAA6DF7156E}" srcOrd="0" destOrd="0" parTransId="{A807E7BA-3798-4860-AFFB-1302FBAB435C}" sibTransId="{B1159272-9776-4221-956D-B50A30FCD61C}"/>
    <dgm:cxn modelId="{1A17934C-77FB-41DF-8226-D6C477FA08CB}" type="presOf" srcId="{946CE411-9B18-4A29-A273-096A8315A73C}" destId="{E265A3F2-12B0-4314-9EC4-D170BEF0B870}" srcOrd="0" destOrd="3" presId="urn:microsoft.com/office/officeart/2005/8/layout/pList2"/>
    <dgm:cxn modelId="{4FD3954D-0E1E-4F51-AB28-6461C9F8FD37}" type="presOf" srcId="{96B566AE-4977-4A7E-BC02-4B311E294F54}" destId="{E265A3F2-12B0-4314-9EC4-D170BEF0B870}" srcOrd="0" destOrd="2" presId="urn:microsoft.com/office/officeart/2005/8/layout/pList2"/>
    <dgm:cxn modelId="{9FA74256-C6C1-4FB3-B7DB-6416BB934BF7}" type="presOf" srcId="{E553FC40-098C-4536-84FD-657A332E6249}" destId="{E265A3F2-12B0-4314-9EC4-D170BEF0B870}" srcOrd="0" destOrd="5" presId="urn:microsoft.com/office/officeart/2005/8/layout/pList2"/>
    <dgm:cxn modelId="{2D271A57-B569-4DE6-B6C6-516F6ECAFE41}" type="presOf" srcId="{F5213659-E258-4B3B-BD8A-E29C6DC31EFC}" destId="{3675F751-2817-4CD5-8132-CA7EF7306BCB}" srcOrd="0" destOrd="3" presId="urn:microsoft.com/office/officeart/2005/8/layout/pList2"/>
    <dgm:cxn modelId="{F1EB5E7C-1FF0-44D6-A025-A58335924194}" srcId="{96B566AE-4977-4A7E-BC02-4B311E294F54}" destId="{E553FC40-098C-4536-84FD-657A332E6249}" srcOrd="2" destOrd="0" parTransId="{D020322D-008F-4CE0-BCA9-F8557B320F13}" sibTransId="{73BBFD78-F283-4355-B686-3CC932247A81}"/>
    <dgm:cxn modelId="{C52E2381-DD9C-452D-992C-7E14CD073F51}" type="presOf" srcId="{186E4471-E3BB-4DB5-A2FD-F4727209285D}" destId="{E265A3F2-12B0-4314-9EC4-D170BEF0B870}" srcOrd="0" destOrd="0" presId="urn:microsoft.com/office/officeart/2005/8/layout/pList2"/>
    <dgm:cxn modelId="{0AA49A85-9C0D-40B9-A146-234BA1DA8CC7}" type="presOf" srcId="{539156A0-EF05-4AF1-BB80-EEAA6DF7156E}" destId="{3675F751-2817-4CD5-8132-CA7EF7306BCB}" srcOrd="0" destOrd="0" presId="urn:microsoft.com/office/officeart/2005/8/layout/pList2"/>
    <dgm:cxn modelId="{3DCEC789-0844-4ECB-BA69-9AB057E20C03}" srcId="{326F7AB5-FA57-4725-BB46-E34D5F685306}" destId="{F5213659-E258-4B3B-BD8A-E29C6DC31EFC}" srcOrd="0" destOrd="0" parTransId="{266B8CAC-528C-4C71-8E2B-10248872B5D7}" sibTransId="{ACF5084C-A60C-4E4F-B924-1C49863EE093}"/>
    <dgm:cxn modelId="{BF8BCE94-2BBB-4139-BCF1-531546BD42EA}" type="presOf" srcId="{46D68AE4-CDE8-4D80-A017-906BF8047335}" destId="{E265A3F2-12B0-4314-9EC4-D170BEF0B870}" srcOrd="0" destOrd="4" presId="urn:microsoft.com/office/officeart/2005/8/layout/pList2"/>
    <dgm:cxn modelId="{90011997-8883-40D7-8A9E-9D8DFDF33F43}" type="presOf" srcId="{F3A27B5C-9AC4-426B-8339-66EB7492B4C4}" destId="{3675F751-2817-4CD5-8132-CA7EF7306BCB}" srcOrd="0" destOrd="6" presId="urn:microsoft.com/office/officeart/2005/8/layout/pList2"/>
    <dgm:cxn modelId="{EB547C9D-AA0A-44D3-A56B-04F9404EC110}" srcId="{539156A0-EF05-4AF1-BB80-EEAA6DF7156E}" destId="{7C52330A-398A-473B-9968-4373E6384180}" srcOrd="0" destOrd="0" parTransId="{BCC444DC-4C5C-48C3-B626-27D6468BD310}" sibTransId="{B7048E70-F84E-453E-BB7E-035CB3CCC7B1}"/>
    <dgm:cxn modelId="{6793439F-D7A3-4E11-9A87-23BBDA4D73C9}" srcId="{539156A0-EF05-4AF1-BB80-EEAA6DF7156E}" destId="{326F7AB5-FA57-4725-BB46-E34D5F685306}" srcOrd="1" destOrd="0" parTransId="{297CFBFB-E786-45B0-93CC-64BB694AC8F3}" sibTransId="{E3BB3B6E-1E1F-4DA1-BDB1-47B551758082}"/>
    <dgm:cxn modelId="{5367EE9F-762A-47D8-9E41-5E040A5B621B}" type="presOf" srcId="{0441EEBE-6EA2-41AA-AA6D-F3B568D8B3E9}" destId="{E265A3F2-12B0-4314-9EC4-D170BEF0B870}" srcOrd="0" destOrd="6" presId="urn:microsoft.com/office/officeart/2005/8/layout/pList2"/>
    <dgm:cxn modelId="{7237C9A5-EE7C-4EFB-B0CF-7FC9C60AB000}" type="presOf" srcId="{326F7AB5-FA57-4725-BB46-E34D5F685306}" destId="{3675F751-2817-4CD5-8132-CA7EF7306BCB}" srcOrd="0" destOrd="2" presId="urn:microsoft.com/office/officeart/2005/8/layout/pList2"/>
    <dgm:cxn modelId="{1A2009A9-BA47-41A1-A743-223ABE75EE9B}" srcId="{186E4471-E3BB-4DB5-A2FD-F4727209285D}" destId="{96B566AE-4977-4A7E-BC02-4B311E294F54}" srcOrd="1" destOrd="0" parTransId="{169712DF-C653-4CF5-A975-E72BDAC6D4A3}" sibTransId="{88FAE39D-0DE9-4B3E-9A2A-608336977085}"/>
    <dgm:cxn modelId="{505137AE-4D9E-4C4D-A925-4442BC014D48}" type="presOf" srcId="{7C52330A-398A-473B-9968-4373E6384180}" destId="{3675F751-2817-4CD5-8132-CA7EF7306BCB}" srcOrd="0" destOrd="1" presId="urn:microsoft.com/office/officeart/2005/8/layout/pList2"/>
    <dgm:cxn modelId="{7B548FAE-CC6C-446E-8164-2DA87FF7CC67}" type="presOf" srcId="{F9D16DF9-5ECD-4C94-A7C0-E2ACA9F60A00}" destId="{3675F751-2817-4CD5-8132-CA7EF7306BCB}" srcOrd="0" destOrd="5" presId="urn:microsoft.com/office/officeart/2005/8/layout/pList2"/>
    <dgm:cxn modelId="{B16D4FD4-0D2E-484C-B382-E483C552E6E1}" srcId="{326F7AB5-FA57-4725-BB46-E34D5F685306}" destId="{F9D16DF9-5ECD-4C94-A7C0-E2ACA9F60A00}" srcOrd="2" destOrd="0" parTransId="{EAA94D3C-579B-42EC-8111-18479CB5B930}" sibTransId="{E85804E4-34C9-4198-A791-09BD171A5CC1}"/>
    <dgm:cxn modelId="{7433BAE0-8547-49EA-B504-9E3126F4F7B2}" srcId="{96B566AE-4977-4A7E-BC02-4B311E294F54}" destId="{46D68AE4-CDE8-4D80-A017-906BF8047335}" srcOrd="1" destOrd="0" parTransId="{ED8AE59F-0F49-4D0E-8A23-13C0E502A7E4}" sibTransId="{FB3C8CD6-D503-4B77-9DAF-716126C5DAC7}"/>
    <dgm:cxn modelId="{50792BE9-EC07-4A08-A5C1-24D32975B76F}" srcId="{96B566AE-4977-4A7E-BC02-4B311E294F54}" destId="{0441EEBE-6EA2-41AA-AA6D-F3B568D8B3E9}" srcOrd="3" destOrd="0" parTransId="{D96D2460-CA91-4906-844E-CFFF383E4949}" sibTransId="{FAB5E5D1-ABDA-4464-B5EA-AC544B9AAD5F}"/>
    <dgm:cxn modelId="{2CA85EFE-1DE2-4AC6-B693-678F1E9AEA87}" type="presOf" srcId="{39C5282F-F4D0-444F-8826-125DC2BAA7E0}" destId="{4EEEB4ED-5CD4-4156-ABCE-1258937883FB}" srcOrd="0" destOrd="0" presId="urn:microsoft.com/office/officeart/2005/8/layout/pList2"/>
    <dgm:cxn modelId="{FCA0FAFF-56EF-4F59-AA7C-5EC4EE95492B}" type="presOf" srcId="{AAE36EB8-ED1D-4684-BA34-A1D0C2890B26}" destId="{3675F751-2817-4CD5-8132-CA7EF7306BCB}" srcOrd="0" destOrd="4" presId="urn:microsoft.com/office/officeart/2005/8/layout/pList2"/>
    <dgm:cxn modelId="{9B216713-7B4F-44C3-8D47-6A80F1E90DD8}" type="presParOf" srcId="{4EEEB4ED-5CD4-4156-ABCE-1258937883FB}" destId="{EE8EA9D2-0305-4777-84B5-4814D123273F}" srcOrd="0" destOrd="0" presId="urn:microsoft.com/office/officeart/2005/8/layout/pList2"/>
    <dgm:cxn modelId="{EB929C13-E303-497C-B2A4-2A6CF1196B11}" type="presParOf" srcId="{4EEEB4ED-5CD4-4156-ABCE-1258937883FB}" destId="{E81B6006-B87F-4640-A6C4-F02CE0B81E25}" srcOrd="1" destOrd="0" presId="urn:microsoft.com/office/officeart/2005/8/layout/pList2"/>
    <dgm:cxn modelId="{3E31A570-15BC-4865-8E31-9EF6B0E6C2F5}" type="presParOf" srcId="{E81B6006-B87F-4640-A6C4-F02CE0B81E25}" destId="{5C1DD5D0-F4DE-4BF2-90B5-815F70924776}" srcOrd="0" destOrd="0" presId="urn:microsoft.com/office/officeart/2005/8/layout/pList2"/>
    <dgm:cxn modelId="{2D68E459-F322-456A-B2F8-33CF1FEEBAEC}" type="presParOf" srcId="{5C1DD5D0-F4DE-4BF2-90B5-815F70924776}" destId="{3675F751-2817-4CD5-8132-CA7EF7306BCB}" srcOrd="0" destOrd="0" presId="urn:microsoft.com/office/officeart/2005/8/layout/pList2"/>
    <dgm:cxn modelId="{3345EC5D-5245-4182-8484-947B15792359}" type="presParOf" srcId="{5C1DD5D0-F4DE-4BF2-90B5-815F70924776}" destId="{2CB86C5C-926A-4083-9347-A98A92023150}" srcOrd="1" destOrd="0" presId="urn:microsoft.com/office/officeart/2005/8/layout/pList2"/>
    <dgm:cxn modelId="{6AF85718-6E45-4105-A1CB-71F25A9614F2}" type="presParOf" srcId="{5C1DD5D0-F4DE-4BF2-90B5-815F70924776}" destId="{82EBD4AA-0BBB-44AD-9EAD-6D3CCA8E4E0A}" srcOrd="2" destOrd="0" presId="urn:microsoft.com/office/officeart/2005/8/layout/pList2"/>
    <dgm:cxn modelId="{0D86CBC1-FAF6-4CAD-82CD-037C5C3E249A}" type="presParOf" srcId="{E81B6006-B87F-4640-A6C4-F02CE0B81E25}" destId="{786E910F-F4BA-4883-9C2A-D53277C802CB}" srcOrd="1" destOrd="0" presId="urn:microsoft.com/office/officeart/2005/8/layout/pList2"/>
    <dgm:cxn modelId="{9771D6F2-8BD7-423A-9C68-FF5B45880DB6}" type="presParOf" srcId="{E81B6006-B87F-4640-A6C4-F02CE0B81E25}" destId="{A921ACA7-33AE-4617-95D4-106D5106BFA7}" srcOrd="2" destOrd="0" presId="urn:microsoft.com/office/officeart/2005/8/layout/pList2"/>
    <dgm:cxn modelId="{E1666995-4C7D-4FC9-BFB8-6C050314DD39}" type="presParOf" srcId="{A921ACA7-33AE-4617-95D4-106D5106BFA7}" destId="{E265A3F2-12B0-4314-9EC4-D170BEF0B870}" srcOrd="0" destOrd="0" presId="urn:microsoft.com/office/officeart/2005/8/layout/pList2"/>
    <dgm:cxn modelId="{92CA707A-DD8A-4F66-BA0D-E0E8FC8BA43B}" type="presParOf" srcId="{A921ACA7-33AE-4617-95D4-106D5106BFA7}" destId="{4E6B2EA9-5354-4F14-B450-1EDA8B302A72}" srcOrd="1" destOrd="0" presId="urn:microsoft.com/office/officeart/2005/8/layout/pList2"/>
    <dgm:cxn modelId="{514B41D8-414C-4423-949E-22FDB3F6A1BA}" type="presParOf" srcId="{A921ACA7-33AE-4617-95D4-106D5106BFA7}" destId="{059ACA80-BFFA-4643-BC33-0BE534E6581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C198E-1664-2443-96C0-BAEC7B092F8A}">
      <dsp:nvSpPr>
        <dsp:cNvPr id="0" name=""/>
        <dsp:cNvSpPr/>
      </dsp:nvSpPr>
      <dsp:spPr>
        <a:xfrm>
          <a:off x="1872826" y="137705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04DAC-0362-A54A-A5D5-C72C46A3F2C2}">
      <dsp:nvSpPr>
        <dsp:cNvPr id="0" name=""/>
        <dsp:cNvSpPr/>
      </dsp:nvSpPr>
      <dsp:spPr>
        <a:xfrm>
          <a:off x="3640666" y="3852878"/>
          <a:ext cx="846666" cy="541866"/>
        </a:xfrm>
        <a:prstGeom prst="downArrow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23A16-E76A-1144-847A-B1953A4F4A59}">
      <dsp:nvSpPr>
        <dsp:cNvPr id="0" name=""/>
        <dsp:cNvSpPr/>
      </dsp:nvSpPr>
      <dsp:spPr>
        <a:xfrm>
          <a:off x="1365036" y="4121516"/>
          <a:ext cx="5397927" cy="1345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>
              <a:solidFill>
                <a:srgbClr val="000099"/>
              </a:solidFill>
              <a:latin typeface="Century Schoolbook" panose="02040604050505020304" pitchFamily="18" charset="0"/>
            </a:rPr>
            <a:t>A Good Official</a:t>
          </a:r>
        </a:p>
      </dsp:txBody>
      <dsp:txXfrm>
        <a:off x="1365036" y="4121516"/>
        <a:ext cx="5397927" cy="1345712"/>
      </dsp:txXfrm>
    </dsp:sp>
    <dsp:sp modelId="{61499D73-0AB5-B742-8A7F-A25E9FA0096D}">
      <dsp:nvSpPr>
        <dsp:cNvPr id="0" name=""/>
        <dsp:cNvSpPr/>
      </dsp:nvSpPr>
      <dsp:spPr>
        <a:xfrm>
          <a:off x="3328295" y="1644894"/>
          <a:ext cx="1789755" cy="177843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Schoolbook" panose="02040604050505020304" pitchFamily="18" charset="0"/>
            </a:rPr>
            <a:t>Consistency</a:t>
          </a:r>
        </a:p>
      </dsp:txBody>
      <dsp:txXfrm>
        <a:off x="3590399" y="1905339"/>
        <a:ext cx="1265547" cy="1257541"/>
      </dsp:txXfrm>
    </dsp:sp>
    <dsp:sp modelId="{747703EE-A2A6-1A48-B0CA-9D84E75F1D65}">
      <dsp:nvSpPr>
        <dsp:cNvPr id="0" name=""/>
        <dsp:cNvSpPr/>
      </dsp:nvSpPr>
      <dsp:spPr>
        <a:xfrm>
          <a:off x="2237788" y="214998"/>
          <a:ext cx="1789755" cy="177843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Schoolbook" panose="02040604050505020304" pitchFamily="18" charset="0"/>
            </a:rPr>
            <a:t>Impartiality</a:t>
          </a:r>
        </a:p>
      </dsp:txBody>
      <dsp:txXfrm>
        <a:off x="2499892" y="475443"/>
        <a:ext cx="1265547" cy="1257541"/>
      </dsp:txXfrm>
    </dsp:sp>
    <dsp:sp modelId="{30643453-51DF-9149-A9FA-8CA3D6F0DFE1}">
      <dsp:nvSpPr>
        <dsp:cNvPr id="0" name=""/>
        <dsp:cNvSpPr/>
      </dsp:nvSpPr>
      <dsp:spPr>
        <a:xfrm>
          <a:off x="4016087" y="133086"/>
          <a:ext cx="1789755" cy="177843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Schoolbook" panose="02040604050505020304" pitchFamily="18" charset="0"/>
            </a:rPr>
            <a:t>Knowledge</a:t>
          </a:r>
        </a:p>
      </dsp:txBody>
      <dsp:txXfrm>
        <a:off x="4278191" y="393531"/>
        <a:ext cx="1265547" cy="1257541"/>
      </dsp:txXfrm>
    </dsp:sp>
    <dsp:sp modelId="{C61A4953-637E-194A-A0F5-4F0072B7BEA5}">
      <dsp:nvSpPr>
        <dsp:cNvPr id="0" name=""/>
        <dsp:cNvSpPr/>
      </dsp:nvSpPr>
      <dsp:spPr>
        <a:xfrm>
          <a:off x="1995356" y="43951"/>
          <a:ext cx="4249183" cy="3793066"/>
        </a:xfrm>
        <a:prstGeom prst="funnel">
          <a:avLst/>
        </a:prstGeom>
        <a:solidFill>
          <a:srgbClr val="FFC000">
            <a:alpha val="2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rgbClr val="FFC000"/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AB0AA-3240-4A4A-AEA7-DFBF0605423A}">
      <dsp:nvSpPr>
        <dsp:cNvPr id="0" name=""/>
        <dsp:cNvSpPr/>
      </dsp:nvSpPr>
      <dsp:spPr>
        <a:xfrm rot="5400000">
          <a:off x="5005281" y="-1946050"/>
          <a:ext cx="1043516" cy="520192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Register online through Illinois Swimming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Pay annual fee at this time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Generally opens September of the prior year</a:t>
          </a:r>
        </a:p>
      </dsp:txBody>
      <dsp:txXfrm rot="-5400000">
        <a:off x="2926079" y="184092"/>
        <a:ext cx="5150980" cy="941636"/>
      </dsp:txXfrm>
    </dsp:sp>
    <dsp:sp modelId="{392B93E7-52EB-46A1-A0F2-64C08C94B203}">
      <dsp:nvSpPr>
        <dsp:cNvPr id="0" name=""/>
        <dsp:cNvSpPr/>
      </dsp:nvSpPr>
      <dsp:spPr>
        <a:xfrm>
          <a:off x="0" y="2711"/>
          <a:ext cx="2926080" cy="1304395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002060"/>
              </a:solidFill>
              <a:latin typeface="Century Schoolbook" panose="02040604050505020304" pitchFamily="18" charset="0"/>
            </a:rPr>
            <a:t> </a:t>
          </a:r>
          <a:r>
            <a:rPr lang="en-US" sz="2600" kern="1200" dirty="0">
              <a:solidFill>
                <a:schemeClr val="bg1"/>
              </a:solidFill>
              <a:latin typeface="Century Schoolbook" panose="02040604050505020304" pitchFamily="18" charset="0"/>
            </a:rPr>
            <a:t>Member Registration</a:t>
          </a:r>
        </a:p>
      </dsp:txBody>
      <dsp:txXfrm>
        <a:off x="63675" y="66386"/>
        <a:ext cx="2798730" cy="1177045"/>
      </dsp:txXfrm>
    </dsp:sp>
    <dsp:sp modelId="{20982AEC-10C5-4C4D-B941-7D89FD911452}">
      <dsp:nvSpPr>
        <dsp:cNvPr id="0" name=""/>
        <dsp:cNvSpPr/>
      </dsp:nvSpPr>
      <dsp:spPr>
        <a:xfrm rot="5400000">
          <a:off x="5005281" y="-576434"/>
          <a:ext cx="1043516" cy="520192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Good for two years – not tied to calendar year, keep track on your own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Renewal less expensive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Through USA Swimming website</a:t>
          </a:r>
        </a:p>
      </dsp:txBody>
      <dsp:txXfrm rot="-5400000">
        <a:off x="2926079" y="1553708"/>
        <a:ext cx="5150980" cy="941636"/>
      </dsp:txXfrm>
    </dsp:sp>
    <dsp:sp modelId="{432985B8-F839-4897-AF62-80CDD7BFC47A}">
      <dsp:nvSpPr>
        <dsp:cNvPr id="0" name=""/>
        <dsp:cNvSpPr/>
      </dsp:nvSpPr>
      <dsp:spPr>
        <a:xfrm>
          <a:off x="0" y="1372327"/>
          <a:ext cx="2926080" cy="1304395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002060"/>
              </a:solidFill>
              <a:latin typeface="Century Schoolbook" panose="02040604050505020304" pitchFamily="18" charset="0"/>
            </a:rPr>
            <a:t>Background Check</a:t>
          </a:r>
        </a:p>
      </dsp:txBody>
      <dsp:txXfrm>
        <a:off x="63675" y="1436002"/>
        <a:ext cx="2798730" cy="1177045"/>
      </dsp:txXfrm>
    </dsp:sp>
    <dsp:sp modelId="{FF6A8D49-C4F2-4AC9-9CCA-038F9EFD5768}">
      <dsp:nvSpPr>
        <dsp:cNvPr id="0" name=""/>
        <dsp:cNvSpPr/>
      </dsp:nvSpPr>
      <dsp:spPr>
        <a:xfrm rot="5400000">
          <a:off x="5005281" y="793181"/>
          <a:ext cx="1043516" cy="520192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Annual program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Through USA Swimming website</a:t>
          </a:r>
        </a:p>
      </dsp:txBody>
      <dsp:txXfrm rot="-5400000">
        <a:off x="2926079" y="2923323"/>
        <a:ext cx="5150980" cy="941636"/>
      </dsp:txXfrm>
    </dsp:sp>
    <dsp:sp modelId="{EC426432-06DB-4B50-BA26-66FF5D18F751}">
      <dsp:nvSpPr>
        <dsp:cNvPr id="0" name=""/>
        <dsp:cNvSpPr/>
      </dsp:nvSpPr>
      <dsp:spPr>
        <a:xfrm>
          <a:off x="0" y="2741943"/>
          <a:ext cx="2926080" cy="1304395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entury Schoolbook" panose="02040604050505020304" pitchFamily="18" charset="0"/>
            </a:rPr>
            <a:t>Athlete Protection Training</a:t>
          </a:r>
        </a:p>
      </dsp:txBody>
      <dsp:txXfrm>
        <a:off x="63675" y="2805618"/>
        <a:ext cx="2798730" cy="1177045"/>
      </dsp:txXfrm>
    </dsp:sp>
    <dsp:sp modelId="{2A945259-8C58-4846-8B74-DF4BD2714BB7}">
      <dsp:nvSpPr>
        <dsp:cNvPr id="0" name=""/>
        <dsp:cNvSpPr/>
      </dsp:nvSpPr>
      <dsp:spPr>
        <a:xfrm rot="5400000">
          <a:off x="5005281" y="2162797"/>
          <a:ext cx="1043516" cy="520192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One time only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Through CDC or NFHS websites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entury Schoolbook" panose="02040604050505020304" pitchFamily="18" charset="0"/>
            </a:rPr>
            <a:t>Email certificate to Illinois Swimming office</a:t>
          </a:r>
        </a:p>
      </dsp:txBody>
      <dsp:txXfrm rot="-5400000">
        <a:off x="2926079" y="4292939"/>
        <a:ext cx="5150980" cy="941636"/>
      </dsp:txXfrm>
    </dsp:sp>
    <dsp:sp modelId="{4FD5191F-A233-4DC7-9C27-014DEDF5AEAE}">
      <dsp:nvSpPr>
        <dsp:cNvPr id="0" name=""/>
        <dsp:cNvSpPr/>
      </dsp:nvSpPr>
      <dsp:spPr>
        <a:xfrm>
          <a:off x="0" y="4111559"/>
          <a:ext cx="2926080" cy="1304395"/>
        </a:xfrm>
        <a:prstGeom prst="round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002060"/>
              </a:solidFill>
              <a:latin typeface="Century Schoolbook" panose="02040604050505020304" pitchFamily="18" charset="0"/>
            </a:rPr>
            <a:t>Concussion Training</a:t>
          </a:r>
        </a:p>
      </dsp:txBody>
      <dsp:txXfrm>
        <a:off x="63675" y="4175234"/>
        <a:ext cx="2798730" cy="1177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66A81-F72A-4378-9AE0-08FA5A00AF1F}">
      <dsp:nvSpPr>
        <dsp:cNvPr id="0" name=""/>
        <dsp:cNvSpPr/>
      </dsp:nvSpPr>
      <dsp:spPr>
        <a:xfrm rot="5400000">
          <a:off x="4828539" y="-1725189"/>
          <a:ext cx="1397000" cy="520192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Contact with the meet referee in advance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5 sessions at 3 meets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Sessions 2 hours long with at least 25 starts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2 different trainers</a:t>
          </a:r>
        </a:p>
      </dsp:txBody>
      <dsp:txXfrm rot="-5400000">
        <a:off x="2926079" y="245467"/>
        <a:ext cx="5133724" cy="1260608"/>
      </dsp:txXfrm>
    </dsp:sp>
    <dsp:sp modelId="{392B93E7-52EB-46A1-A0F2-64C08C94B203}">
      <dsp:nvSpPr>
        <dsp:cNvPr id="0" name=""/>
        <dsp:cNvSpPr/>
      </dsp:nvSpPr>
      <dsp:spPr>
        <a:xfrm>
          <a:off x="0" y="2645"/>
          <a:ext cx="2926080" cy="1746250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  <a:latin typeface="Century Schoolbook" panose="02040604050505020304" pitchFamily="18" charset="0"/>
            </a:rPr>
            <a:t>On Deck Training</a:t>
          </a:r>
        </a:p>
      </dsp:txBody>
      <dsp:txXfrm>
        <a:off x="85245" y="87890"/>
        <a:ext cx="2755590" cy="1575760"/>
      </dsp:txXfrm>
    </dsp:sp>
    <dsp:sp modelId="{11F6ADBB-9504-4296-ADB2-803E1337A49F}">
      <dsp:nvSpPr>
        <dsp:cNvPr id="0" name=""/>
        <dsp:cNvSpPr/>
      </dsp:nvSpPr>
      <dsp:spPr>
        <a:xfrm rot="5400000">
          <a:off x="4828539" y="108373"/>
          <a:ext cx="1397000" cy="520192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“Certification – Stroke and Turn/Timer” Test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Pass with 80%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Can take offline</a:t>
          </a:r>
        </a:p>
      </dsp:txBody>
      <dsp:txXfrm rot="-5400000">
        <a:off x="2926079" y="2079029"/>
        <a:ext cx="5133724" cy="1260608"/>
      </dsp:txXfrm>
    </dsp:sp>
    <dsp:sp modelId="{AB42F542-58BF-4BE1-B4B0-206F4FB34D13}">
      <dsp:nvSpPr>
        <dsp:cNvPr id="0" name=""/>
        <dsp:cNvSpPr/>
      </dsp:nvSpPr>
      <dsp:spPr>
        <a:xfrm>
          <a:off x="0" y="1836208"/>
          <a:ext cx="2926080" cy="1746250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2060"/>
              </a:solidFill>
              <a:latin typeface="Century Schoolbook" panose="02040604050505020304" pitchFamily="18" charset="0"/>
            </a:rPr>
            <a:t>Online Test</a:t>
          </a:r>
        </a:p>
      </dsp:txBody>
      <dsp:txXfrm>
        <a:off x="85245" y="1921453"/>
        <a:ext cx="2755590" cy="1575760"/>
      </dsp:txXfrm>
    </dsp:sp>
    <dsp:sp modelId="{FF6A8D49-C4F2-4AC9-9CCA-038F9EFD5768}">
      <dsp:nvSpPr>
        <dsp:cNvPr id="0" name=""/>
        <dsp:cNvSpPr/>
      </dsp:nvSpPr>
      <dsp:spPr>
        <a:xfrm rot="5400000">
          <a:off x="4828539" y="1941936"/>
          <a:ext cx="1397000" cy="520192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Complete checklist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entury Schoolbook" panose="02040604050505020304" pitchFamily="18" charset="0"/>
            </a:rPr>
            <a:t>Send to committee with training cards</a:t>
          </a:r>
        </a:p>
      </dsp:txBody>
      <dsp:txXfrm rot="-5400000">
        <a:off x="2926079" y="3912592"/>
        <a:ext cx="5133724" cy="1260608"/>
      </dsp:txXfrm>
    </dsp:sp>
    <dsp:sp modelId="{EC426432-06DB-4B50-BA26-66FF5D18F751}">
      <dsp:nvSpPr>
        <dsp:cNvPr id="0" name=""/>
        <dsp:cNvSpPr/>
      </dsp:nvSpPr>
      <dsp:spPr>
        <a:xfrm>
          <a:off x="0" y="3669771"/>
          <a:ext cx="2926080" cy="1746250"/>
        </a:xfrm>
        <a:prstGeom prst="roundRect">
          <a:avLst/>
        </a:prstGeom>
        <a:solidFill>
          <a:srgbClr val="002060"/>
        </a:solidFill>
        <a:ln w="19050" cap="flat" cmpd="sng" algn="ctr">
          <a:solidFill>
            <a:schemeClr val="tx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entury Schoolbook" panose="02040604050505020304" pitchFamily="18" charset="0"/>
            </a:rPr>
            <a:t>Paperwork</a:t>
          </a:r>
        </a:p>
      </dsp:txBody>
      <dsp:txXfrm>
        <a:off x="85245" y="3755016"/>
        <a:ext cx="2755590" cy="1575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4E3B1-FE92-4D73-967E-DEC85A4483CA}">
      <dsp:nvSpPr>
        <dsp:cNvPr id="0" name=""/>
        <dsp:cNvSpPr/>
      </dsp:nvSpPr>
      <dsp:spPr>
        <a:xfrm>
          <a:off x="1479785" y="1769644"/>
          <a:ext cx="2771349" cy="998073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9050" cap="flat" cmpd="sng" algn="ctr">
          <a:solidFill>
            <a:srgbClr val="00206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  <a:latin typeface="Century Schoolbook" panose="02040604050505020304" pitchFamily="18" charset="0"/>
            </a:rPr>
            <a:t>Background Check</a:t>
          </a:r>
        </a:p>
      </dsp:txBody>
      <dsp:txXfrm>
        <a:off x="1923201" y="1769644"/>
        <a:ext cx="2327933" cy="998073"/>
      </dsp:txXfrm>
    </dsp:sp>
    <dsp:sp modelId="{FF2FCA78-8417-41F4-865D-03883871F3A3}">
      <dsp:nvSpPr>
        <dsp:cNvPr id="0" name=""/>
        <dsp:cNvSpPr/>
      </dsp:nvSpPr>
      <dsp:spPr>
        <a:xfrm>
          <a:off x="1479785" y="2767717"/>
          <a:ext cx="2771349" cy="998073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9050" cap="flat" cmpd="sng" algn="ctr">
          <a:solidFill>
            <a:srgbClr val="00206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  <a:latin typeface="Century Schoolbook" panose="02040604050505020304" pitchFamily="18" charset="0"/>
            </a:rPr>
            <a:t>Membership</a:t>
          </a:r>
        </a:p>
      </dsp:txBody>
      <dsp:txXfrm>
        <a:off x="1923201" y="2767717"/>
        <a:ext cx="2327933" cy="998073"/>
      </dsp:txXfrm>
    </dsp:sp>
    <dsp:sp modelId="{67EDF98D-E714-4341-8A97-01F6F61B5275}">
      <dsp:nvSpPr>
        <dsp:cNvPr id="0" name=""/>
        <dsp:cNvSpPr/>
      </dsp:nvSpPr>
      <dsp:spPr>
        <a:xfrm>
          <a:off x="1479785" y="3765791"/>
          <a:ext cx="2771349" cy="998073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9050" cap="flat" cmpd="sng" algn="ctr">
          <a:solidFill>
            <a:srgbClr val="00206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  <a:latin typeface="Century Schoolbook" panose="02040604050505020304" pitchFamily="18" charset="0"/>
            </a:rPr>
            <a:t>Athlete Protection</a:t>
          </a:r>
        </a:p>
      </dsp:txBody>
      <dsp:txXfrm>
        <a:off x="1923201" y="3765791"/>
        <a:ext cx="2327933" cy="998073"/>
      </dsp:txXfrm>
    </dsp:sp>
    <dsp:sp modelId="{174C7196-805E-4F49-B01D-056F5FE553B4}">
      <dsp:nvSpPr>
        <dsp:cNvPr id="0" name=""/>
        <dsp:cNvSpPr/>
      </dsp:nvSpPr>
      <dsp:spPr>
        <a:xfrm>
          <a:off x="1732" y="1030617"/>
          <a:ext cx="1847566" cy="1847566"/>
        </a:xfrm>
        <a:prstGeom prst="ellipse">
          <a:avLst/>
        </a:prstGeom>
        <a:solidFill>
          <a:srgbClr val="C00000"/>
        </a:solidFill>
        <a:ln w="19050" cap="flat" cmpd="sng" algn="ctr">
          <a:solidFill>
            <a:srgbClr val="00206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Schoolbook" panose="02040604050505020304" pitchFamily="18" charset="0"/>
            </a:rPr>
            <a:t>Keep Registration Current</a:t>
          </a:r>
        </a:p>
      </dsp:txBody>
      <dsp:txXfrm>
        <a:off x="272302" y="1301187"/>
        <a:ext cx="1306426" cy="1306426"/>
      </dsp:txXfrm>
    </dsp:sp>
    <dsp:sp modelId="{A6B06FCD-BDCC-4E1E-9704-5B10DE57CB14}">
      <dsp:nvSpPr>
        <dsp:cNvPr id="0" name=""/>
        <dsp:cNvSpPr/>
      </dsp:nvSpPr>
      <dsp:spPr>
        <a:xfrm>
          <a:off x="6098701" y="1769644"/>
          <a:ext cx="2771349" cy="1497110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9050" cap="flat" cmpd="sng" algn="ctr">
          <a:solidFill>
            <a:srgbClr val="00206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  <a:latin typeface="Century Schoolbook" panose="02040604050505020304" pitchFamily="18" charset="0"/>
            </a:rPr>
            <a:t>10 sessions worked per year</a:t>
          </a:r>
        </a:p>
      </dsp:txBody>
      <dsp:txXfrm>
        <a:off x="6542117" y="1769644"/>
        <a:ext cx="2327933" cy="1497110"/>
      </dsp:txXfrm>
    </dsp:sp>
    <dsp:sp modelId="{80A36FDA-A304-410D-9B91-B3FB026E0AFC}">
      <dsp:nvSpPr>
        <dsp:cNvPr id="0" name=""/>
        <dsp:cNvSpPr/>
      </dsp:nvSpPr>
      <dsp:spPr>
        <a:xfrm>
          <a:off x="6098701" y="3266754"/>
          <a:ext cx="2771349" cy="1497110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9050" cap="flat" cmpd="sng" algn="ctr">
          <a:solidFill>
            <a:srgbClr val="00206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  <a:latin typeface="Century Schoolbook" panose="02040604050505020304" pitchFamily="18" charset="0"/>
            </a:rPr>
            <a:t>No particular position required</a:t>
          </a:r>
        </a:p>
      </dsp:txBody>
      <dsp:txXfrm>
        <a:off x="6542117" y="3266754"/>
        <a:ext cx="2327933" cy="1497110"/>
      </dsp:txXfrm>
    </dsp:sp>
    <dsp:sp modelId="{747F255C-0863-4D19-9E50-0EAEB60FE082}">
      <dsp:nvSpPr>
        <dsp:cNvPr id="0" name=""/>
        <dsp:cNvSpPr/>
      </dsp:nvSpPr>
      <dsp:spPr>
        <a:xfrm>
          <a:off x="4620648" y="1030617"/>
          <a:ext cx="1847566" cy="1847566"/>
        </a:xfrm>
        <a:prstGeom prst="ellipse">
          <a:avLst/>
        </a:prstGeom>
        <a:solidFill>
          <a:srgbClr val="C00000"/>
        </a:solidFill>
        <a:ln w="19050" cap="flat" cmpd="sng" algn="ctr">
          <a:solidFill>
            <a:srgbClr val="00206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Schoolbook" panose="02040604050505020304" pitchFamily="18" charset="0"/>
            </a:rPr>
            <a:t>Recertification Standards</a:t>
          </a:r>
        </a:p>
      </dsp:txBody>
      <dsp:txXfrm>
        <a:off x="4891218" y="1301187"/>
        <a:ext cx="1306426" cy="13064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EA9D2-0305-4777-84B5-4814D123273F}">
      <dsp:nvSpPr>
        <dsp:cNvPr id="0" name=""/>
        <dsp:cNvSpPr/>
      </dsp:nvSpPr>
      <dsp:spPr>
        <a:xfrm>
          <a:off x="0" y="0"/>
          <a:ext cx="8128000" cy="2438400"/>
        </a:xfrm>
        <a:prstGeom prst="roundRect">
          <a:avLst>
            <a:gd name="adj" fmla="val 10000"/>
          </a:avLst>
        </a:prstGeom>
        <a:solidFill>
          <a:srgbClr val="C00000">
            <a:alpha val="5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5000" sy="105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BD4AA-0BBB-44AD-9EAD-6D3CCA8E4E0A}">
      <dsp:nvSpPr>
        <dsp:cNvPr id="0" name=""/>
        <dsp:cNvSpPr/>
      </dsp:nvSpPr>
      <dsp:spPr>
        <a:xfrm>
          <a:off x="244772" y="345201"/>
          <a:ext cx="3637359" cy="1747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5F751-2817-4CD5-8132-CA7EF7306BCB}">
      <dsp:nvSpPr>
        <dsp:cNvPr id="0" name=""/>
        <dsp:cNvSpPr/>
      </dsp:nvSpPr>
      <dsp:spPr>
        <a:xfrm rot="10800000">
          <a:off x="244772" y="2438400"/>
          <a:ext cx="3637359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5000" sy="105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700" kern="1200" dirty="0">
              <a:solidFill>
                <a:schemeClr val="bg1"/>
              </a:solidFill>
              <a:latin typeface="Century Schoolbook" panose="02040604050505020304" pitchFamily="18" charset="0"/>
            </a:rPr>
            <a:t>USA Swimming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Rulebook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Website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Interpretations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Forms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Safe Sport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OTS</a:t>
          </a:r>
        </a:p>
      </dsp:txBody>
      <dsp:txXfrm rot="10800000">
        <a:off x="336425" y="2438400"/>
        <a:ext cx="3454053" cy="2888613"/>
      </dsp:txXfrm>
    </dsp:sp>
    <dsp:sp modelId="{059ACA80-BFFA-4643-BC33-0BE534E65811}">
      <dsp:nvSpPr>
        <dsp:cNvPr id="0" name=""/>
        <dsp:cNvSpPr/>
      </dsp:nvSpPr>
      <dsp:spPr>
        <a:xfrm>
          <a:off x="4245867" y="325120"/>
          <a:ext cx="3637359" cy="17881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5A3F2-12B0-4314-9EC4-D170BEF0B870}">
      <dsp:nvSpPr>
        <dsp:cNvPr id="0" name=""/>
        <dsp:cNvSpPr/>
      </dsp:nvSpPr>
      <dsp:spPr>
        <a:xfrm rot="10800000">
          <a:off x="4245867" y="2438400"/>
          <a:ext cx="3637359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5000" sy="105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  <a:latin typeface="Century Schoolbook" panose="02040604050505020304" pitchFamily="18" charset="0"/>
            </a:rPr>
            <a:t>Illinois Swimming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Rulebook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Website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Deck Forms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Stroke Brief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Timer Brief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  <a:latin typeface="Century Schoolbook" panose="02040604050505020304" pitchFamily="18" charset="0"/>
            </a:rPr>
            <a:t>Policies</a:t>
          </a:r>
        </a:p>
      </dsp:txBody>
      <dsp:txXfrm rot="10800000">
        <a:off x="4337520" y="2438400"/>
        <a:ext cx="3454053" cy="2888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E24E7B-61C2-444E-9A03-37CD372657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01EF3-2AA6-4217-A1EA-4D6EE76ACA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61543-EFEC-4F58-9AB6-9F9AFAC141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ISI Stroke and Turn Webinar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F81EB-2DF8-411F-AAD4-07F032D3B7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E0847-BB75-42F2-8198-38BDAD7B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6933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ISI Stroke and Turn Webinar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BAF9B01-9BF3-44D4-9EC3-333FDDEAE5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4775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8CF26-5528-407A-A7AE-4E21CE4B74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0D18F3-5F55-4434-8852-62E1470AB9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54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8E765-FC56-4BA9-BC89-561A0917169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55E8E-5877-4DA8-B58E-35837B6E4B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25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28583-EF3D-4C39-8244-75D5DA7C97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E3EB98-D9A3-4654-828F-25B07554C8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78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28583-EF3D-4C39-8244-75D5DA7C97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E3EB98-D9A3-4654-828F-25B07554C8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130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28583-EF3D-4C39-8244-75D5DA7C97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E3EB98-D9A3-4654-828F-25B07554C8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14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28583-EF3D-4C39-8244-75D5DA7C97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E3EB98-D9A3-4654-828F-25B07554C8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167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9CA12-7231-469B-B1FC-D67DC160044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66261-E5E3-4811-972B-02CCF4B63D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69290-6F28-4F0E-BD0A-79F7CCC545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61ED9-152E-44F2-A96E-CBB3D10A80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8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69290-6F28-4F0E-BD0A-79F7CCC545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61ED9-152E-44F2-A96E-CBB3D10A80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370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A0297-0248-4966-B63E-92BB6894427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60412-C49E-4867-A45B-8EB536D178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60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53108-0743-4F02-BF7D-3FFC6929C0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7FD7CD-1537-4BCB-9C79-AAE6AC7DD90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02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 marR="0" indent="-1809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Century Schoolbook" panose="020406040505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1240" indent="-181240">
              <a:lnSpc>
                <a:spcPct val="107000"/>
              </a:lnSpc>
            </a:pPr>
            <a:r>
              <a:rPr lang="en-US" sz="1300" dirty="0">
                <a:latin typeface="Century Schoolbook" panose="02040604050505020304" pitchFamily="18" charset="0"/>
                <a:ea typeface="Calibri" panose="020F0502020204030204" pitchFamily="34" charset="0"/>
                <a:cs typeface="Century Schoolbook" panose="020406040505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46"/>
              </a:spcAft>
            </a:pPr>
            <a:r>
              <a:rPr lang="en-US" sz="1300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597D-0B8E-41E6-8ADF-D1CD254DE7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CE4E33-0C53-422B-9C47-648215AE14B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34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53108-0743-4F02-BF7D-3FFC6929C0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7FD7CD-1537-4BCB-9C79-AAE6AC7DD90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315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53108-0743-4F02-BF7D-3FFC6929C0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7FD7CD-1537-4BCB-9C79-AAE6AC7DD90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202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*"/>
            </a:pPr>
            <a:endParaRPr lang="en-US" sz="13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3A09-33AB-4591-B8BE-D166FE3C34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867963-3227-4F23-B361-F39E01B65E0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70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1E88E-C0C6-45C2-AA3B-2F8DFE6CD0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FF28B2-D76A-4614-9E9C-2D2CFE770D1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74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E8480-131E-4810-A762-1AD1012610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 Admin Official Webinar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F6458B0-A6CF-476C-9712-8272AB3489E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86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9BF-D034-48DE-98C0-6B3BB30220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EE5DA-21EB-4D86-8F92-6ACF9DED5A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3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9BF-D034-48DE-98C0-6B3BB30220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EE5DA-21EB-4D86-8F92-6ACF9DED5A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8D6DB-45E4-4301-9799-7C0DA9D568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018E6-EC18-47CF-9DB5-C75A28BDF5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98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8D6DB-45E4-4301-9799-7C0DA9D568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018E6-EC18-47CF-9DB5-C75A28BDF5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F9B01-9BF3-44D4-9EC3-333FDDEAE54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DC695-E423-4E8D-82F6-33FE1612808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73913-F491-4759-B97F-216E9BA870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ISI Stroke and Turn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1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0E2A-FC78-42CC-B64B-11DF580F3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FFB3F-78D8-4DD8-AC4E-8D91F1485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48BE5-07A6-4337-B5B4-3C93C14A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4651D-90BA-44ED-A1AB-4CA5031B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E4BA-0587-4F2E-BB06-493ECE4F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4525-9936-4738-AFD3-2F39E6B8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FE214-23EB-4F6A-8EBC-869838CD2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95DCB-7408-43FC-9476-55D9B7D5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3B299-1CF5-4936-B3CF-77C4420C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261E-B437-45A3-8643-084F1E51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9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2C7B1-C54E-4C7E-B809-A8AEAD50B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5BF7D-136D-4294-B81A-6BFDF9CD4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B2A2C-1124-4558-A287-21401450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80E0C-E7EF-4B82-8242-E393EC73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244AD-B64F-4783-9FF7-F462A439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8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0E2A-FC78-42CC-B64B-11DF580F3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FFB3F-78D8-4DD8-AC4E-8D91F1485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48BE5-07A6-4337-B5B4-3C93C14A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4651D-90BA-44ED-A1AB-4CA5031B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E4BA-0587-4F2E-BB06-493ECE4F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EDB1-824A-49B6-9A8A-DB2EAC95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B83A-62B9-4563-A522-96BEF7BF9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93AD-170F-42AC-BEB2-619DB303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DB5B3-DB3D-4FD3-B7F1-2185BC5E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6C3C-B296-4CF2-993C-3C85F7AD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82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D640-1366-419A-A05B-3A0A4A8D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30178-8515-42FF-9BE5-C67888680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65D67-9999-480F-B234-9A525AE5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B0242-8780-4BD4-ABFF-89B3E0BE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B1B5-625F-4D3A-B1F0-F22F34DD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7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1CB1-1E96-4C36-BC1D-CB70AB0A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B020C-7CEA-433C-BD87-38A28C1B8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0794B-B241-41F4-B8B5-6051966CD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82C0C-6B40-4A3E-B205-981041EB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C8A64-968D-4B5D-B0BF-BB1E501C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13BE5-BA00-4D81-BF5A-C9C5E7A8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0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0DA4-47BD-4BEC-8BC6-4971AF6E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E1A98-BFF5-415E-923F-759F9DD7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53D25-AC71-4551-94F0-B8593B0C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CA844-EFF5-4B8C-9DEC-24BCCCDF6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73F6B-3C29-48F1-AEB5-74AB92982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E51C8-F3AE-44B0-8524-102EAFD4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1C413-8F3C-4FD7-90FC-8AF7D14A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871F8-302F-4248-8B1E-B7689335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4091-D397-4E35-AF38-181CC80D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87E3F-DD47-4895-83BD-84666EBA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E5076-BE96-4D01-998C-81DD0B56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CAE2B-BF50-42EA-B3F9-5AC6A253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76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B95A6-ACE5-4AD3-8AD0-B253A26B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5BB8A-216C-4E03-9430-A1984062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4F4F4-F9A8-4027-86D7-5D81F4A3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41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F9F-866A-420C-A38A-18D35A0E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E624-D18D-43D8-A744-218FF30E6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F3C7-85F2-4C92-A205-2B3BBDD4E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CAB57-49EE-4612-8E97-06BA115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53A74-2B8E-4C49-B4A4-60B37368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5B4F8-0F5D-4606-B1DC-7ABF6393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6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EDB1-824A-49B6-9A8A-DB2EAC95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B83A-62B9-4563-A522-96BEF7BF9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93AD-170F-42AC-BEB2-619DB303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DB5B3-DB3D-4FD3-B7F1-2185BC5E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6C3C-B296-4CF2-993C-3C85F7AD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51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034B-E2B8-41E2-BEDD-3996E368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DD94B-E1CD-40C1-9A07-09884E9B2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86B2E-5CED-4ADE-8B0E-676057480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077D4-3977-4866-AB76-77D55696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2E2F4-9811-4166-96E6-180710ABF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F593F-A450-416D-81A1-C2E83F8A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8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4525-9936-4738-AFD3-2F39E6B8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FE214-23EB-4F6A-8EBC-869838CD2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95DCB-7408-43FC-9476-55D9B7D5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3B299-1CF5-4936-B3CF-77C4420C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261E-B437-45A3-8643-084F1E51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2C7B1-C54E-4C7E-B809-A8AEAD50B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5BF7D-136D-4294-B81A-6BFDF9CD4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B2A2C-1124-4558-A287-21401450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80E0C-E7EF-4B82-8242-E393EC73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244AD-B64F-4783-9FF7-F462A439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2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0E2A-FC78-42CC-B64B-11DF580F3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FFB3F-78D8-4DD8-AC4E-8D91F1485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48BE5-07A6-4337-B5B4-3C93C14A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4651D-90BA-44ED-A1AB-4CA5031B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E4BA-0587-4F2E-BB06-493ECE4F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66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EDB1-824A-49B6-9A8A-DB2EAC95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B83A-62B9-4563-A522-96BEF7BF9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93AD-170F-42AC-BEB2-619DB303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DB5B3-DB3D-4FD3-B7F1-2185BC5E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6C3C-B296-4CF2-993C-3C85F7AD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527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D640-1366-419A-A05B-3A0A4A8D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30178-8515-42FF-9BE5-C67888680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65D67-9999-480F-B234-9A525AE5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B0242-8780-4BD4-ABFF-89B3E0BE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B1B5-625F-4D3A-B1F0-F22F34DD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8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1CB1-1E96-4C36-BC1D-CB70AB0A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B020C-7CEA-433C-BD87-38A28C1B8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0794B-B241-41F4-B8B5-6051966CD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82C0C-6B40-4A3E-B205-981041EB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C8A64-968D-4B5D-B0BF-BB1E501C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13BE5-BA00-4D81-BF5A-C9C5E7A8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01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0DA4-47BD-4BEC-8BC6-4971AF6E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E1A98-BFF5-415E-923F-759F9DD7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53D25-AC71-4551-94F0-B8593B0C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CA844-EFF5-4B8C-9DEC-24BCCCDF6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73F6B-3C29-48F1-AEB5-74AB92982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E51C8-F3AE-44B0-8524-102EAFD4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1C413-8F3C-4FD7-90FC-8AF7D14A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871F8-302F-4248-8B1E-B7689335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46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4091-D397-4E35-AF38-181CC80D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87E3F-DD47-4895-83BD-84666EBA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E5076-BE96-4D01-998C-81DD0B56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CAE2B-BF50-42EA-B3F9-5AC6A253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97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B95A6-ACE5-4AD3-8AD0-B253A26B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5BB8A-216C-4E03-9430-A1984062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4F4F4-F9A8-4027-86D7-5D81F4A3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3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D640-1366-419A-A05B-3A0A4A8D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30178-8515-42FF-9BE5-C67888680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65D67-9999-480F-B234-9A525AE5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B0242-8780-4BD4-ABFF-89B3E0BE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B1B5-625F-4D3A-B1F0-F22F34DD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5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F9F-866A-420C-A38A-18D35A0E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E624-D18D-43D8-A744-218FF30E6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F3C7-85F2-4C92-A205-2B3BBDD4E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CAB57-49EE-4612-8E97-06BA115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53A74-2B8E-4C49-B4A4-60B37368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5B4F8-0F5D-4606-B1DC-7ABF6393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4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034B-E2B8-41E2-BEDD-3996E368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DD94B-E1CD-40C1-9A07-09884E9B2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86B2E-5CED-4ADE-8B0E-676057480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077D4-3977-4866-AB76-77D55696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2E2F4-9811-4166-96E6-180710ABF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F593F-A450-416D-81A1-C2E83F8A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56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4525-9936-4738-AFD3-2F39E6B8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FE214-23EB-4F6A-8EBC-869838CD2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95DCB-7408-43FC-9476-55D9B7D5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3B299-1CF5-4936-B3CF-77C4420C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261E-B437-45A3-8643-084F1E51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09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2C7B1-C54E-4C7E-B809-A8AEAD50B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5BF7D-136D-4294-B81A-6BFDF9CD4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B2A2C-1124-4558-A287-21401450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80E0C-E7EF-4B82-8242-E393EC73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244AD-B64F-4783-9FF7-F462A439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1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0E2A-FC78-42CC-B64B-11DF580F3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FFB3F-78D8-4DD8-AC4E-8D91F1485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48BE5-07A6-4337-B5B4-3C93C14A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4651D-90BA-44ED-A1AB-4CA5031B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E4BA-0587-4F2E-BB06-493ECE4F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65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EDB1-824A-49B6-9A8A-DB2EAC95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B83A-62B9-4563-A522-96BEF7BF9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93AD-170F-42AC-BEB2-619DB303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DB5B3-DB3D-4FD3-B7F1-2185BC5E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6C3C-B296-4CF2-993C-3C85F7AD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0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D640-1366-419A-A05B-3A0A4A8D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30178-8515-42FF-9BE5-C67888680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65D67-9999-480F-B234-9A525AE5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B0242-8780-4BD4-ABFF-89B3E0BE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B1B5-625F-4D3A-B1F0-F22F34DD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0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1CB1-1E96-4C36-BC1D-CB70AB0A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B020C-7CEA-433C-BD87-38A28C1B8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0794B-B241-41F4-B8B5-6051966CD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82C0C-6B40-4A3E-B205-981041EB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C8A64-968D-4B5D-B0BF-BB1E501C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13BE5-BA00-4D81-BF5A-C9C5E7A8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67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0DA4-47BD-4BEC-8BC6-4971AF6E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E1A98-BFF5-415E-923F-759F9DD7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53D25-AC71-4551-94F0-B8593B0C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CA844-EFF5-4B8C-9DEC-24BCCCDF6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73F6B-3C29-48F1-AEB5-74AB92982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E51C8-F3AE-44B0-8524-102EAFD4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1C413-8F3C-4FD7-90FC-8AF7D14A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871F8-302F-4248-8B1E-B7689335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4091-D397-4E35-AF38-181CC80D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87E3F-DD47-4895-83BD-84666EBA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E5076-BE96-4D01-998C-81DD0B56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CAE2B-BF50-42EA-B3F9-5AC6A253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61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1CB1-1E96-4C36-BC1D-CB70AB0A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B020C-7CEA-433C-BD87-38A28C1B8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0794B-B241-41F4-B8B5-6051966CD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82C0C-6B40-4A3E-B205-981041EB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C8A64-968D-4B5D-B0BF-BB1E501C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13BE5-BA00-4D81-BF5A-C9C5E7A8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55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B95A6-ACE5-4AD3-8AD0-B253A26B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5BB8A-216C-4E03-9430-A1984062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4F4F4-F9A8-4027-86D7-5D81F4A3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85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F9F-866A-420C-A38A-18D35A0E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E624-D18D-43D8-A744-218FF30E6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F3C7-85F2-4C92-A205-2B3BBDD4E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CAB57-49EE-4612-8E97-06BA115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53A74-2B8E-4C49-B4A4-60B37368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5B4F8-0F5D-4606-B1DC-7ABF6393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034B-E2B8-41E2-BEDD-3996E368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DD94B-E1CD-40C1-9A07-09884E9B2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86B2E-5CED-4ADE-8B0E-676057480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077D4-3977-4866-AB76-77D55696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2E2F4-9811-4166-96E6-180710ABF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F593F-A450-416D-81A1-C2E83F8A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8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4525-9936-4738-AFD3-2F39E6B8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FE214-23EB-4F6A-8EBC-869838CD2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95DCB-7408-43FC-9476-55D9B7D5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3B299-1CF5-4936-B3CF-77C4420C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261E-B437-45A3-8643-084F1E51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0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2C7B1-C54E-4C7E-B809-A8AEAD50B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5BF7D-136D-4294-B81A-6BFDF9CD4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B2A2C-1124-4558-A287-21401450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80E0C-E7EF-4B82-8242-E393EC73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244AD-B64F-4783-9FF7-F462A439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1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C270-4191-44E2-ADE7-4D517E4DC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F7E38-996D-47E7-BAA5-6A27810AB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3F9A2-6AE7-4BA2-8E93-C8D772A1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94BC1-EB50-4793-B1E4-9E4B2E17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647F3-ACB7-4295-9ADD-A7207382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94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7FC87-D49D-47F6-92D4-2D8821DCD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BEFE1-22F5-4129-8863-7E4296EF3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70DBD-5770-40E2-B7AB-E3BA1D2C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F207F-1154-4BF5-80DE-D019CFD7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1BD4D-3769-42A7-9FBA-F4D352A0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51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7F18-CA5A-4BA8-B841-A2E89865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10C0D-EA3E-4ED4-A21C-DEEB03A5E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947AC-FAD1-448F-97E4-019A822A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97BF-A4B8-4530-81FC-B68565F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4CF74-EA92-48C2-A6C9-FCE6CA27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39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C134-21DF-4EAD-9115-ABCB7332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0B1C-5C0F-409B-A74C-E7A79D8E6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1CFDC-DADC-4F87-8B00-01D2017EA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BE37C-115D-49C1-9F0F-714F36E86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B621D-EA7F-4A11-8358-4348597C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68CAC-01FE-4A41-B1F8-C686B338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42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4EE3-DDF5-4345-8A50-93E40041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D824E-A2DE-4DD1-B620-BD3F83BE8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F86BA-3251-4418-BE45-D8A3E4836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0FEE2-5451-4A3B-9019-4462B70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16E411-FCF7-416B-9353-F0804CA41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42389-7D1F-4B90-9B93-D7E1855D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07164-611D-4C4D-961E-FD955AFB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68D61-AE71-41C5-B00E-541D9898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7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0DA4-47BD-4BEC-8BC6-4971AF6E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E1A98-BFF5-415E-923F-759F9DD7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53D25-AC71-4551-94F0-B8593B0C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CA844-EFF5-4B8C-9DEC-24BCCCDF6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73F6B-3C29-48F1-AEB5-74AB92982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E51C8-F3AE-44B0-8524-102EAFD4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1C413-8F3C-4FD7-90FC-8AF7D14A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871F8-302F-4248-8B1E-B7689335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3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147A5-5662-4188-912D-3E57BF3A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1E440-1B28-46F4-AB1B-75A1A10D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8D123-9CC9-4E51-89B4-762B7F68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5C7EE-D4BF-412A-B2AD-012FF716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58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94278F-B90D-4E53-8C6E-DBF84F0C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070C9-11AD-4D10-8015-4589C617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8D404-83AD-43D8-9FFD-31FCC845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9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D32A-601B-471F-8FC9-ACE224BE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EBD97-8394-4BC8-8921-B02237661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B25AF-D96F-411C-9222-4D2206BA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75A1-3298-4B2F-BF21-D7C1A6FB7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2D308-4C4F-4A5C-AC4E-9FB11C35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F895A-BD51-48DA-A37E-D1F5FBB6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06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57F6-452B-4D64-97A5-ACED687C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943326-AFC0-41F2-BAA5-E99E2F585C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2716F-1492-4FFA-A95E-305D01DE3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D351B-228F-40EB-A29C-92E783485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6BDF4-EE53-4462-ADCC-708891EC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BFA2F-B937-4199-93B0-6881EF95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0145-E714-4DD3-BEE0-0E674903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A83AE-69F7-467A-9A4B-2305476E4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B064F-C30A-4943-9F10-9305A7E6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B9B91-5C49-4081-8F1A-E6B278E7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B9DC5-6B85-4EF8-8E64-81F397A0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865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59AD77-AFA4-433C-8BDD-F69B77E00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4254E-9189-468C-B0B7-C93ECA7A2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5FB32-5D6D-440A-B84E-53214975E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9F2A6-EE37-4839-8417-343C641E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ACDEA-1760-49DD-B687-9FEC7DF2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4091-D397-4E35-AF38-181CC80D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87E3F-DD47-4895-83BD-84666EBA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E5076-BE96-4D01-998C-81DD0B56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CAE2B-BF50-42EA-B3F9-5AC6A253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01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B95A6-ACE5-4AD3-8AD0-B253A26B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5BB8A-216C-4E03-9430-A1984062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4F4F4-F9A8-4027-86D7-5D81F4A3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7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F9F-866A-420C-A38A-18D35A0E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E624-D18D-43D8-A744-218FF30E6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F3C7-85F2-4C92-A205-2B3BBDD4E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CAB57-49EE-4612-8E97-06BA115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53A74-2B8E-4C49-B4A4-60B37368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5B4F8-0F5D-4606-B1DC-7ABF6393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034B-E2B8-41E2-BEDD-3996E368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DD94B-E1CD-40C1-9A07-09884E9B2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86B2E-5CED-4ADE-8B0E-676057480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077D4-3977-4866-AB76-77D55696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2E2F4-9811-4166-96E6-180710ABF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F593F-A450-416D-81A1-C2E83F8A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77179-9EAC-4798-9123-8AB0EEDE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6DAB2-2690-4185-8346-B31FD7D1D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1BDA-F1AF-48CE-AC8A-190FDD10D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5F35-31A7-413C-8E19-E8768E3B0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1A4C9-16F4-4153-8D71-88AE55FFC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77179-9EAC-4798-9123-8AB0EEDE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6DAB2-2690-4185-8346-B31FD7D1D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1BDA-F1AF-48CE-AC8A-190FDD10D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5F35-31A7-413C-8E19-E8768E3B0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1A4C9-16F4-4153-8D71-88AE55FFC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5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77179-9EAC-4798-9123-8AB0EEDE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6DAB2-2690-4185-8346-B31FD7D1D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1BDA-F1AF-48CE-AC8A-190FDD10D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0BA9E-661C-4B79-98D5-978D138D7283}" type="datetimeFigureOut">
              <a:rPr lang="en-US" smtClean="0"/>
              <a:t>7/17/2020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5F35-31A7-413C-8E19-E8768E3B0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1A4C9-16F4-4153-8D71-88AE55FFC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A529-EA9B-4B23-911B-41F0C2AC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1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77179-9EAC-4798-9123-8AB0EEDE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6DAB2-2690-4185-8346-B31FD7D1D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1BDA-F1AF-48CE-AC8A-190FDD10D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5F35-31A7-413C-8E19-E8768E3B0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1A4C9-16F4-4153-8D71-88AE55FFC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A529-EA9B-4B23-911B-41F0C2AC0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6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910E64-D613-4E97-99FD-46136291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4DDF-B439-4564-85C4-BA8E07C9D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ED3D9-4AF3-47D2-93EC-D09840BC7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A97A8-D32C-4807-906F-8B82530D4B98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EE556-D56E-4792-B241-BD421655E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B47D7-D562-4D86-8934-48C0CD6A4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73B55-8CC4-43B6-ABD2-DB2E61F0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913EDE-8289-4EB8-BA5B-6A0601000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734" y="193996"/>
            <a:ext cx="4138774" cy="2193824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entury Schoolbook" panose="02040604050505020304" pitchFamily="18" charset="0"/>
              </a:rPr>
              <a:t>Stroke and Turn</a:t>
            </a:r>
            <a:br>
              <a:rPr lang="en-US" sz="4000" dirty="0">
                <a:solidFill>
                  <a:srgbClr val="002060"/>
                </a:solidFill>
                <a:latin typeface="Century Schoolbook" panose="02040604050505020304" pitchFamily="18" charset="0"/>
              </a:rPr>
            </a:br>
            <a:r>
              <a:rPr lang="en-US" sz="4000" dirty="0">
                <a:solidFill>
                  <a:srgbClr val="002060"/>
                </a:solidFill>
                <a:latin typeface="Century Schoolbook" panose="02040604050505020304" pitchFamily="18" charset="0"/>
              </a:rPr>
              <a:t>Webinar</a:t>
            </a:r>
          </a:p>
        </p:txBody>
      </p:sp>
      <p:sp>
        <p:nvSpPr>
          <p:cNvPr id="4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FBCD5364-B973-48AB-A5DC-E0419C54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261" b="-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726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A6C6CE-5C08-40F0-82D1-249189185B1F}"/>
              </a:ext>
            </a:extLst>
          </p:cNvPr>
          <p:cNvSpPr txBox="1">
            <a:spLocks/>
          </p:cNvSpPr>
          <p:nvPr/>
        </p:nvSpPr>
        <p:spPr>
          <a:xfrm>
            <a:off x="6670062" y="2000725"/>
            <a:ext cx="4114800" cy="1066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Stroke judges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851F4-F89E-4CD7-A419-52DA5DE4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721" y="1390815"/>
            <a:ext cx="4611929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5B5C1-0EC0-481C-B37C-E96F9EF9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478" y="4205194"/>
            <a:ext cx="5191675" cy="2286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3B0123-D60A-4171-B912-5B0551FEFAB5}"/>
              </a:ext>
            </a:extLst>
          </p:cNvPr>
          <p:cNvSpPr txBox="1">
            <a:spLocks/>
          </p:cNvSpPr>
          <p:nvPr/>
        </p:nvSpPr>
        <p:spPr>
          <a:xfrm>
            <a:off x="1543847" y="4205194"/>
            <a:ext cx="3644376" cy="1971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Turn judges/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Stroke and 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turn judges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5BF27F-AEF1-422B-B63F-53ECFCDBE25C}"/>
              </a:ext>
            </a:extLst>
          </p:cNvPr>
          <p:cNvSpPr/>
          <p:nvPr/>
        </p:nvSpPr>
        <p:spPr>
          <a:xfrm>
            <a:off x="201672" y="169353"/>
            <a:ext cx="8643945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Position, Protocol and Jurisdiction</a:t>
            </a:r>
          </a:p>
        </p:txBody>
      </p:sp>
    </p:spTree>
    <p:extLst>
      <p:ext uri="{BB962C8B-B14F-4D97-AF65-F5344CB8AC3E}">
        <p14:creationId xmlns:p14="http://schemas.microsoft.com/office/powerpoint/2010/main" val="2478601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A6C6CE-5C08-40F0-82D1-249189185B1F}"/>
              </a:ext>
            </a:extLst>
          </p:cNvPr>
          <p:cNvSpPr txBox="1">
            <a:spLocks/>
          </p:cNvSpPr>
          <p:nvPr/>
        </p:nvSpPr>
        <p:spPr>
          <a:xfrm>
            <a:off x="1018690" y="1278795"/>
            <a:ext cx="5411139" cy="4424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See an infraction – raise your hand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Continue to observe your jurisdiction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Complete DQ slip when you can</a:t>
            </a:r>
          </a:p>
        </p:txBody>
      </p:sp>
      <p:pic>
        <p:nvPicPr>
          <p:cNvPr id="3" name="Picture 2" descr="A group of people in a swimming pool&#10;&#10;Description automatically generated">
            <a:extLst>
              <a:ext uri="{FF2B5EF4-FFF2-40B4-BE49-F238E27FC236}">
                <a16:creationId xmlns:a16="http://schemas.microsoft.com/office/drawing/2014/main" id="{6D3186B1-ADF0-43EB-B887-BA12F0F6B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20" y="1569202"/>
            <a:ext cx="4259036" cy="3843960"/>
          </a:xfrm>
          <a:prstGeom prst="rect">
            <a:avLst/>
          </a:prstGeom>
          <a:ln w="15875"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73C369-F1A3-40AA-B026-C801884CFF62}"/>
              </a:ext>
            </a:extLst>
          </p:cNvPr>
          <p:cNvSpPr/>
          <p:nvPr/>
        </p:nvSpPr>
        <p:spPr>
          <a:xfrm>
            <a:off x="201672" y="169353"/>
            <a:ext cx="3895941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Making Calls</a:t>
            </a:r>
          </a:p>
        </p:txBody>
      </p:sp>
    </p:spTree>
    <p:extLst>
      <p:ext uri="{BB962C8B-B14F-4D97-AF65-F5344CB8AC3E}">
        <p14:creationId xmlns:p14="http://schemas.microsoft.com/office/powerpoint/2010/main" val="156053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BB81B7-D584-4851-A179-396D1025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090" y="1131382"/>
            <a:ext cx="7793819" cy="4214192"/>
          </a:xfrm>
          <a:prstGeom prst="rect">
            <a:avLst/>
          </a:prstGeom>
          <a:ln w="25400">
            <a:solidFill>
              <a:srgbClr val="FFC000">
                <a:alpha val="10000"/>
              </a:srgbClr>
            </a:solidFill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02AE22-F37A-4B19-8BDB-180F593961A8}"/>
              </a:ext>
            </a:extLst>
          </p:cNvPr>
          <p:cNvSpPr/>
          <p:nvPr/>
        </p:nvSpPr>
        <p:spPr>
          <a:xfrm>
            <a:off x="3770244" y="2325758"/>
            <a:ext cx="4651513" cy="1302026"/>
          </a:xfrm>
          <a:prstGeom prst="round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entury Schoolbook" panose="02040604050505020304" pitchFamily="18" charset="0"/>
              </a:rPr>
              <a:t>Stroke Brief</a:t>
            </a:r>
          </a:p>
        </p:txBody>
      </p:sp>
    </p:spTree>
    <p:extLst>
      <p:ext uri="{BB962C8B-B14F-4D97-AF65-F5344CB8AC3E}">
        <p14:creationId xmlns:p14="http://schemas.microsoft.com/office/powerpoint/2010/main" val="227273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026E470-4CA7-47AC-8333-4F24DFB4734E}"/>
              </a:ext>
            </a:extLst>
          </p:cNvPr>
          <p:cNvGrpSpPr/>
          <p:nvPr/>
        </p:nvGrpSpPr>
        <p:grpSpPr>
          <a:xfrm>
            <a:off x="487604" y="3166687"/>
            <a:ext cx="2315448" cy="1501084"/>
            <a:chOff x="184393" y="2480933"/>
            <a:chExt cx="1653366" cy="992020"/>
          </a:xfrm>
          <a:solidFill>
            <a:schemeClr val="accent2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C36291D-88F2-497D-A972-5BBE2A08C5DF}"/>
                </a:ext>
              </a:extLst>
            </p:cNvPr>
            <p:cNvSpPr/>
            <p:nvPr/>
          </p:nvSpPr>
          <p:spPr>
            <a:xfrm>
              <a:off x="184393" y="2480933"/>
              <a:ext cx="1653366" cy="992020"/>
            </a:xfrm>
            <a:prstGeom prst="roundRect">
              <a:avLst>
                <a:gd name="adj" fmla="val 10000"/>
              </a:avLst>
            </a:prstGeom>
            <a:grpFill/>
            <a:ln w="25400"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68DF7E6E-A5AC-4C91-BBB2-E6C7BB0E8C48}"/>
                </a:ext>
              </a:extLst>
            </p:cNvPr>
            <p:cNvSpPr txBox="1"/>
            <p:nvPr/>
          </p:nvSpPr>
          <p:spPr>
            <a:xfrm>
              <a:off x="213448" y="2509988"/>
              <a:ext cx="1595256" cy="933910"/>
            </a:xfrm>
            <a:prstGeom prst="rect">
              <a:avLst/>
            </a:prstGeom>
            <a:grpFill/>
            <a:ln w="25400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>
                  <a:solidFill>
                    <a:srgbClr val="002060"/>
                  </a:solidFill>
                  <a:latin typeface="Century Schoolbook" panose="02040604050505020304" pitchFamily="18" charset="0"/>
                </a:rPr>
                <a:t>Start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CBD657-4244-4A56-86EC-EA94A7487682}"/>
              </a:ext>
            </a:extLst>
          </p:cNvPr>
          <p:cNvGrpSpPr/>
          <p:nvPr/>
        </p:nvGrpSpPr>
        <p:grpSpPr>
          <a:xfrm>
            <a:off x="2712940" y="3166687"/>
            <a:ext cx="2315448" cy="1501084"/>
            <a:chOff x="2499106" y="2480933"/>
            <a:chExt cx="1653366" cy="992020"/>
          </a:xfrm>
          <a:solidFill>
            <a:schemeClr val="accent2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939EFF1-4B25-43F8-BD41-679AB34E353F}"/>
                </a:ext>
              </a:extLst>
            </p:cNvPr>
            <p:cNvSpPr/>
            <p:nvPr/>
          </p:nvSpPr>
          <p:spPr>
            <a:xfrm>
              <a:off x="2499106" y="2480933"/>
              <a:ext cx="1653366" cy="992020"/>
            </a:xfrm>
            <a:prstGeom prst="roundRect">
              <a:avLst>
                <a:gd name="adj" fmla="val 10000"/>
              </a:avLst>
            </a:prstGeom>
            <a:grpFill/>
            <a:ln w="25400"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: Rounded Corners 6">
              <a:extLst>
                <a:ext uri="{FF2B5EF4-FFF2-40B4-BE49-F238E27FC236}">
                  <a16:creationId xmlns:a16="http://schemas.microsoft.com/office/drawing/2014/main" id="{A74991E6-5C7E-4158-94DD-1EE26B4AA22D}"/>
                </a:ext>
              </a:extLst>
            </p:cNvPr>
            <p:cNvSpPr txBox="1"/>
            <p:nvPr/>
          </p:nvSpPr>
          <p:spPr>
            <a:xfrm>
              <a:off x="2528161" y="2509988"/>
              <a:ext cx="1595256" cy="933910"/>
            </a:xfrm>
            <a:prstGeom prst="rect">
              <a:avLst/>
            </a:prstGeom>
            <a:grpFill/>
            <a:ln w="25400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>
                  <a:solidFill>
                    <a:srgbClr val="002060"/>
                  </a:solidFill>
                  <a:latin typeface="Century Schoolbook" panose="02040604050505020304" pitchFamily="18" charset="0"/>
                </a:rPr>
                <a:t>Stroke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45E713-9FC9-41D4-91BC-B0FC0E1DD214}"/>
              </a:ext>
            </a:extLst>
          </p:cNvPr>
          <p:cNvGrpSpPr/>
          <p:nvPr/>
        </p:nvGrpSpPr>
        <p:grpSpPr>
          <a:xfrm>
            <a:off x="4938276" y="3166687"/>
            <a:ext cx="2315448" cy="1501084"/>
            <a:chOff x="4813820" y="2480933"/>
            <a:chExt cx="1653366" cy="992020"/>
          </a:xfrm>
          <a:solidFill>
            <a:schemeClr val="accent2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E56AF80-14A4-49F4-A2FD-6CAAACE9CA77}"/>
                </a:ext>
              </a:extLst>
            </p:cNvPr>
            <p:cNvSpPr/>
            <p:nvPr/>
          </p:nvSpPr>
          <p:spPr>
            <a:xfrm>
              <a:off x="4813820" y="2480933"/>
              <a:ext cx="1653366" cy="992020"/>
            </a:xfrm>
            <a:prstGeom prst="roundRect">
              <a:avLst>
                <a:gd name="adj" fmla="val 10000"/>
              </a:avLst>
            </a:prstGeom>
            <a:grpFill/>
            <a:ln w="25400"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: Rounded Corners 8">
              <a:extLst>
                <a:ext uri="{FF2B5EF4-FFF2-40B4-BE49-F238E27FC236}">
                  <a16:creationId xmlns:a16="http://schemas.microsoft.com/office/drawing/2014/main" id="{59582090-EF20-4F2F-8BBE-FBE8EBED382D}"/>
                </a:ext>
              </a:extLst>
            </p:cNvPr>
            <p:cNvSpPr txBox="1"/>
            <p:nvPr/>
          </p:nvSpPr>
          <p:spPr>
            <a:xfrm>
              <a:off x="4842875" y="2509988"/>
              <a:ext cx="1595256" cy="933910"/>
            </a:xfrm>
            <a:prstGeom prst="rect">
              <a:avLst/>
            </a:prstGeom>
            <a:grpFill/>
            <a:ln w="25400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>
                  <a:solidFill>
                    <a:srgbClr val="002060"/>
                  </a:solidFill>
                  <a:latin typeface="Century Schoolbook" panose="02040604050505020304" pitchFamily="18" charset="0"/>
                </a:rPr>
                <a:t>Kick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542D47-6960-499B-B8EC-1ECB25C87674}"/>
              </a:ext>
            </a:extLst>
          </p:cNvPr>
          <p:cNvGrpSpPr/>
          <p:nvPr/>
        </p:nvGrpSpPr>
        <p:grpSpPr>
          <a:xfrm>
            <a:off x="7163612" y="3166687"/>
            <a:ext cx="2315448" cy="1501084"/>
            <a:chOff x="7128533" y="2480933"/>
            <a:chExt cx="1653366" cy="992020"/>
          </a:xfrm>
          <a:solidFill>
            <a:schemeClr val="accent2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E06CE70-768E-40E0-8F58-AEAEE7E5EB72}"/>
                </a:ext>
              </a:extLst>
            </p:cNvPr>
            <p:cNvSpPr/>
            <p:nvPr/>
          </p:nvSpPr>
          <p:spPr>
            <a:xfrm>
              <a:off x="7128533" y="2480933"/>
              <a:ext cx="1653366" cy="992020"/>
            </a:xfrm>
            <a:prstGeom prst="roundRect">
              <a:avLst>
                <a:gd name="adj" fmla="val 10000"/>
              </a:avLst>
            </a:prstGeom>
            <a:grpFill/>
            <a:ln w="25400"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: Rounded Corners 10">
              <a:extLst>
                <a:ext uri="{FF2B5EF4-FFF2-40B4-BE49-F238E27FC236}">
                  <a16:creationId xmlns:a16="http://schemas.microsoft.com/office/drawing/2014/main" id="{1F4042FA-46E7-4B1E-ADC6-F21F08A7D013}"/>
                </a:ext>
              </a:extLst>
            </p:cNvPr>
            <p:cNvSpPr txBox="1"/>
            <p:nvPr/>
          </p:nvSpPr>
          <p:spPr>
            <a:xfrm>
              <a:off x="7157588" y="2509988"/>
              <a:ext cx="1595256" cy="933910"/>
            </a:xfrm>
            <a:prstGeom prst="rect">
              <a:avLst/>
            </a:prstGeom>
            <a:grpFill/>
            <a:ln w="25400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>
                  <a:solidFill>
                    <a:srgbClr val="002060"/>
                  </a:solidFill>
                  <a:latin typeface="Century Schoolbook" panose="02040604050505020304" pitchFamily="18" charset="0"/>
                </a:rPr>
                <a:t>Turns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797D74-FCDA-42BB-8FC2-7E18AEE72B6F}"/>
              </a:ext>
            </a:extLst>
          </p:cNvPr>
          <p:cNvGrpSpPr/>
          <p:nvPr/>
        </p:nvGrpSpPr>
        <p:grpSpPr>
          <a:xfrm>
            <a:off x="9388948" y="3166687"/>
            <a:ext cx="2315448" cy="1501084"/>
            <a:chOff x="9264187" y="2506318"/>
            <a:chExt cx="1653366" cy="992020"/>
          </a:xfrm>
          <a:solidFill>
            <a:schemeClr val="accent2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D702775-2A52-42C8-A0F0-1A90528A6170}"/>
                </a:ext>
              </a:extLst>
            </p:cNvPr>
            <p:cNvSpPr/>
            <p:nvPr/>
          </p:nvSpPr>
          <p:spPr>
            <a:xfrm>
              <a:off x="9264187" y="2506318"/>
              <a:ext cx="1653366" cy="992020"/>
            </a:xfrm>
            <a:prstGeom prst="roundRect">
              <a:avLst>
                <a:gd name="adj" fmla="val 10000"/>
              </a:avLst>
            </a:prstGeom>
            <a:grpFill/>
            <a:ln w="25400"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: Rounded Corners 12">
              <a:extLst>
                <a:ext uri="{FF2B5EF4-FFF2-40B4-BE49-F238E27FC236}">
                  <a16:creationId xmlns:a16="http://schemas.microsoft.com/office/drawing/2014/main" id="{3FE6DEC9-3410-4CA7-973D-54D89F34D8DF}"/>
                </a:ext>
              </a:extLst>
            </p:cNvPr>
            <p:cNvSpPr txBox="1"/>
            <p:nvPr/>
          </p:nvSpPr>
          <p:spPr>
            <a:xfrm>
              <a:off x="9293242" y="2535373"/>
              <a:ext cx="1595256" cy="933910"/>
            </a:xfrm>
            <a:prstGeom prst="rect">
              <a:avLst/>
            </a:prstGeom>
            <a:grpFill/>
            <a:ln w="25400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>
                  <a:solidFill>
                    <a:srgbClr val="002060"/>
                  </a:solidFill>
                  <a:latin typeface="Century Schoolbook" panose="02040604050505020304" pitchFamily="18" charset="0"/>
                </a:rPr>
                <a:t>Finish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FB5BCB-175E-6D45-B721-14E676FEDC7E}"/>
              </a:ext>
            </a:extLst>
          </p:cNvPr>
          <p:cNvSpPr txBox="1"/>
          <p:nvPr/>
        </p:nvSpPr>
        <p:spPr>
          <a:xfrm>
            <a:off x="1703295" y="1527980"/>
            <a:ext cx="8785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Century Schoolbook" panose="02040604050505020304" pitchFamily="18" charset="0"/>
              </a:rPr>
              <a:t>Key terms to understand and use in communication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00CDF8-274A-4D3B-BC35-7277DA25488B}"/>
              </a:ext>
            </a:extLst>
          </p:cNvPr>
          <p:cNvSpPr/>
          <p:nvPr/>
        </p:nvSpPr>
        <p:spPr>
          <a:xfrm>
            <a:off x="201672" y="169353"/>
            <a:ext cx="4610960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Observing Swims</a:t>
            </a:r>
          </a:p>
        </p:txBody>
      </p:sp>
    </p:spTree>
    <p:extLst>
      <p:ext uri="{BB962C8B-B14F-4D97-AF65-F5344CB8AC3E}">
        <p14:creationId xmlns:p14="http://schemas.microsoft.com/office/powerpoint/2010/main" val="162234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AAA05A-29A4-4D4F-B818-E6A5DE349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6577" b="2"/>
          <a:stretch/>
        </p:blipFill>
        <p:spPr>
          <a:xfrm>
            <a:off x="0" y="36045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247E3C-274F-4D20-9A83-3C6F60ADD67A}"/>
              </a:ext>
            </a:extLst>
          </p:cNvPr>
          <p:cNvSpPr/>
          <p:nvPr/>
        </p:nvSpPr>
        <p:spPr>
          <a:xfrm>
            <a:off x="6893319" y="2007778"/>
            <a:ext cx="3895941" cy="164019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Rules for Every Stroke</a:t>
            </a:r>
          </a:p>
        </p:txBody>
      </p:sp>
    </p:spTree>
    <p:extLst>
      <p:ext uri="{BB962C8B-B14F-4D97-AF65-F5344CB8AC3E}">
        <p14:creationId xmlns:p14="http://schemas.microsoft.com/office/powerpoint/2010/main" val="113743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2BCB4-BC5F-4DEB-81D3-67F0E0BA2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46" r="2" b="8414"/>
          <a:stretch/>
        </p:blipFill>
        <p:spPr>
          <a:xfrm>
            <a:off x="0" y="380281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4D3E37-CBE3-4A36-A20B-480F020C2A37}"/>
              </a:ext>
            </a:extLst>
          </p:cNvPr>
          <p:cNvSpPr/>
          <p:nvPr/>
        </p:nvSpPr>
        <p:spPr>
          <a:xfrm>
            <a:off x="6893319" y="2007778"/>
            <a:ext cx="3895941" cy="164019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Rules for Three Strokes</a:t>
            </a:r>
          </a:p>
        </p:txBody>
      </p:sp>
    </p:spTree>
    <p:extLst>
      <p:ext uri="{BB962C8B-B14F-4D97-AF65-F5344CB8AC3E}">
        <p14:creationId xmlns:p14="http://schemas.microsoft.com/office/powerpoint/2010/main" val="3640333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70CD3-830C-4DC9-9D19-6BFBCBF5F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0844" r="2" b="16660"/>
          <a:stretch/>
        </p:blipFill>
        <p:spPr>
          <a:xfrm>
            <a:off x="0" y="380281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glow rad="228600">
              <a:schemeClr val="accent1">
                <a:satMod val="175000"/>
                <a:alpha val="40000"/>
              </a:schemeClr>
            </a:glow>
            <a:softEdge rad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D1D844-E837-4E8D-8E72-AC60D5F28A0B}"/>
              </a:ext>
            </a:extLst>
          </p:cNvPr>
          <p:cNvSpPr/>
          <p:nvPr/>
        </p:nvSpPr>
        <p:spPr>
          <a:xfrm>
            <a:off x="6893319" y="2007778"/>
            <a:ext cx="3895941" cy="164019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Rules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Two Strokes</a:t>
            </a:r>
          </a:p>
        </p:txBody>
      </p:sp>
    </p:spTree>
    <p:extLst>
      <p:ext uri="{BB962C8B-B14F-4D97-AF65-F5344CB8AC3E}">
        <p14:creationId xmlns:p14="http://schemas.microsoft.com/office/powerpoint/2010/main" val="3329697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AC240-CFEC-42FF-9108-618B89AFB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9774" b="12332"/>
          <a:stretch/>
        </p:blipFill>
        <p:spPr>
          <a:xfrm>
            <a:off x="32518" y="36045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  <a:softEdge rad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69BD57-06B8-461B-A9DA-1B0ACD13D90C}"/>
              </a:ext>
            </a:extLst>
          </p:cNvPr>
          <p:cNvSpPr/>
          <p:nvPr/>
        </p:nvSpPr>
        <p:spPr>
          <a:xfrm>
            <a:off x="6893319" y="2007778"/>
            <a:ext cx="3895941" cy="164019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Rules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One Stroke</a:t>
            </a:r>
          </a:p>
        </p:txBody>
      </p:sp>
    </p:spTree>
    <p:extLst>
      <p:ext uri="{BB962C8B-B14F-4D97-AF65-F5344CB8AC3E}">
        <p14:creationId xmlns:p14="http://schemas.microsoft.com/office/powerpoint/2010/main" val="554037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C512898-B7A9-461A-9655-0FD4B4DABA00}"/>
              </a:ext>
            </a:extLst>
          </p:cNvPr>
          <p:cNvSpPr txBox="1">
            <a:spLocks/>
          </p:cNvSpPr>
          <p:nvPr/>
        </p:nvSpPr>
        <p:spPr>
          <a:xfrm>
            <a:off x="769066" y="1872026"/>
            <a:ext cx="3948269" cy="238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0099"/>
                </a:solidFill>
                <a:latin typeface="Century Schoolbook" panose="02040604050505020304" pitchFamily="18" charset="0"/>
              </a:rPr>
              <a:t>Any other stroke questions?</a:t>
            </a:r>
            <a:endParaRPr kumimoji="0" lang="en-US" sz="4400" b="0" i="0" u="none" strike="noStrike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D37F12-6C11-4A65-A5FD-8FB312DDE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29608" r="12099" b="-1"/>
          <a:stretch/>
        </p:blipFill>
        <p:spPr>
          <a:xfrm>
            <a:off x="4833257" y="1096795"/>
            <a:ext cx="5617903" cy="4119987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58761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BB81B7-D584-4851-A179-396D1025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090" y="1131382"/>
            <a:ext cx="7793819" cy="4214192"/>
          </a:xfrm>
          <a:prstGeom prst="rect">
            <a:avLst/>
          </a:prstGeom>
          <a:ln w="25400">
            <a:solidFill>
              <a:srgbClr val="FFC000">
                <a:alpha val="10000"/>
              </a:srgbClr>
            </a:solidFill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02AE22-F37A-4B19-8BDB-180F593961A8}"/>
              </a:ext>
            </a:extLst>
          </p:cNvPr>
          <p:cNvSpPr/>
          <p:nvPr/>
        </p:nvSpPr>
        <p:spPr>
          <a:xfrm>
            <a:off x="3770244" y="2325758"/>
            <a:ext cx="4651513" cy="1302026"/>
          </a:xfrm>
          <a:prstGeom prst="round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entury Schoolbook" panose="02040604050505020304" pitchFamily="18" charset="0"/>
              </a:rPr>
              <a:t>Medleys and Relays</a:t>
            </a:r>
          </a:p>
        </p:txBody>
      </p:sp>
    </p:spTree>
    <p:extLst>
      <p:ext uri="{BB962C8B-B14F-4D97-AF65-F5344CB8AC3E}">
        <p14:creationId xmlns:p14="http://schemas.microsoft.com/office/powerpoint/2010/main" val="10254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C59F35CF-E78C-4AD1-9482-FAFD11C56CBF}"/>
              </a:ext>
            </a:extLst>
          </p:cNvPr>
          <p:cNvSpPr txBox="1">
            <a:spLocks/>
          </p:cNvSpPr>
          <p:nvPr/>
        </p:nvSpPr>
        <p:spPr>
          <a:xfrm>
            <a:off x="288234" y="1311966"/>
            <a:ext cx="5388485" cy="4559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99"/>
                </a:solidFill>
                <a:latin typeface="Century Schoolbook" panose="02040604050505020304" pitchFamily="18" charset="0"/>
              </a:rPr>
              <a:t>Webinar housekeeping</a:t>
            </a:r>
          </a:p>
          <a:p>
            <a:pPr marL="914400" lvl="1" indent="-4572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Monitor your audio</a:t>
            </a:r>
          </a:p>
          <a:p>
            <a:pPr marL="914400" lvl="1" indent="-4572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Keep video active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99"/>
                </a:solidFill>
                <a:latin typeface="Century Schoolbook" panose="02040604050505020304" pitchFamily="18" charset="0"/>
              </a:rPr>
              <a:t>Introductions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Name and Club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Children who swim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Why are you becoming a referee?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Your goals for today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4E9F3AF-A954-4985-A537-D47B11847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34" y="1431365"/>
            <a:ext cx="4427415" cy="3320561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A57759-479E-4229-BE42-CC58C9CC8C44}"/>
              </a:ext>
            </a:extLst>
          </p:cNvPr>
          <p:cNvSpPr/>
          <p:nvPr/>
        </p:nvSpPr>
        <p:spPr>
          <a:xfrm>
            <a:off x="288234" y="156115"/>
            <a:ext cx="3314287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964418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A6C6CE-5C08-40F0-82D1-249189185B1F}"/>
              </a:ext>
            </a:extLst>
          </p:cNvPr>
          <p:cNvSpPr txBox="1">
            <a:spLocks/>
          </p:cNvSpPr>
          <p:nvPr/>
        </p:nvSpPr>
        <p:spPr>
          <a:xfrm>
            <a:off x="755134" y="1093721"/>
            <a:ext cx="10681732" cy="3034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Ind. Medley: </a:t>
            </a:r>
            <a:r>
              <a:rPr lang="en-US" sz="4000" i="1" dirty="0">
                <a:solidFill>
                  <a:srgbClr val="FFFF00"/>
                </a:solidFill>
                <a:latin typeface="Century Schoolbook" panose="02040604050505020304" pitchFamily="18" charset="0"/>
              </a:rPr>
              <a:t>Fly, back, breast, free</a:t>
            </a:r>
          </a:p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Medley Relay: </a:t>
            </a:r>
            <a:r>
              <a:rPr lang="en-US" sz="4000" i="1" dirty="0">
                <a:solidFill>
                  <a:srgbClr val="C00000"/>
                </a:solidFill>
                <a:latin typeface="Century Schoolbook" panose="02040604050505020304" pitchFamily="18" charset="0"/>
              </a:rPr>
              <a:t>Back, breast, fly, free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Freestyle not the three competitive strokes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Each stroke style one-fourth the distance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49EDA5-C233-4860-BB4A-17786BF4AE58}"/>
              </a:ext>
            </a:extLst>
          </p:cNvPr>
          <p:cNvSpPr/>
          <p:nvPr/>
        </p:nvSpPr>
        <p:spPr>
          <a:xfrm>
            <a:off x="201672" y="169353"/>
            <a:ext cx="3895941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Medleys</a:t>
            </a:r>
          </a:p>
        </p:txBody>
      </p:sp>
      <p:pic>
        <p:nvPicPr>
          <p:cNvPr id="5" name="Picture 4" descr="A person in a pool of water&#10;&#10;Description automatically generated">
            <a:extLst>
              <a:ext uri="{FF2B5EF4-FFF2-40B4-BE49-F238E27FC236}">
                <a16:creationId xmlns:a16="http://schemas.microsoft.com/office/drawing/2014/main" id="{171DCB49-82AC-49EA-A59C-8D30B603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023" y="4644574"/>
            <a:ext cx="2046636" cy="1227981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CC29711A-6490-485A-A31A-90CA6565F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53" y="4491112"/>
            <a:ext cx="2263024" cy="150594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swimming, sport, table, cake&#10;&#10;Description automatically generated">
            <a:extLst>
              <a:ext uri="{FF2B5EF4-FFF2-40B4-BE49-F238E27FC236}">
                <a16:creationId xmlns:a16="http://schemas.microsoft.com/office/drawing/2014/main" id="{5F14829B-2FF9-4264-B75C-99DF0E1C1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24" y="4752852"/>
            <a:ext cx="2716827" cy="1011427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638810B7-311B-49B7-B6A4-A999DC36C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1" y="4618104"/>
            <a:ext cx="2228183" cy="1251956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71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A6C6CE-5C08-40F0-82D1-249189185B1F}"/>
              </a:ext>
            </a:extLst>
          </p:cNvPr>
          <p:cNvSpPr txBox="1">
            <a:spLocks/>
          </p:cNvSpPr>
          <p:nvPr/>
        </p:nvSpPr>
        <p:spPr>
          <a:xfrm>
            <a:off x="755134" y="2622012"/>
            <a:ext cx="10681732" cy="3211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Stroke and turn rules for each stroke apply</a:t>
            </a:r>
          </a:p>
          <a:p>
            <a:pPr marL="800100" lvl="1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Century Schoolbook" panose="02040604050505020304" pitchFamily="18" charset="0"/>
              </a:rPr>
              <a:t>Transitions use finish rules </a:t>
            </a:r>
          </a:p>
          <a:p>
            <a:pPr marL="800100" lvl="1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Century Schoolbook" panose="02040604050505020304" pitchFamily="18" charset="0"/>
              </a:rPr>
              <a:t>Freestyle turns – toward breast before propulsive movement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225EE9-4684-48CC-AE1D-171B18948181}"/>
              </a:ext>
            </a:extLst>
          </p:cNvPr>
          <p:cNvSpPr/>
          <p:nvPr/>
        </p:nvSpPr>
        <p:spPr>
          <a:xfrm>
            <a:off x="201672" y="169353"/>
            <a:ext cx="3895941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Medleys</a:t>
            </a:r>
          </a:p>
        </p:txBody>
      </p:sp>
      <p:pic>
        <p:nvPicPr>
          <p:cNvPr id="5" name="Picture 4" descr="A person in a pool of water&#10;&#10;Description automatically generated">
            <a:extLst>
              <a:ext uri="{FF2B5EF4-FFF2-40B4-BE49-F238E27FC236}">
                <a16:creationId xmlns:a16="http://schemas.microsoft.com/office/drawing/2014/main" id="{202F611A-1BFA-4D49-BA11-2CD7B2A7B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12" y="1351142"/>
            <a:ext cx="2046636" cy="1227981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B5139EB2-5936-45F0-989A-A9182FC8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86" y="1258521"/>
            <a:ext cx="2263024" cy="150594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swimming, sport, table, cake&#10;&#10;Description automatically generated">
            <a:extLst>
              <a:ext uri="{FF2B5EF4-FFF2-40B4-BE49-F238E27FC236}">
                <a16:creationId xmlns:a16="http://schemas.microsoft.com/office/drawing/2014/main" id="{F3A07D6E-EB07-44A5-B235-F2F0F9B7F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89" y="1505778"/>
            <a:ext cx="2716827" cy="1011427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660E26BA-2ACF-4148-85E4-414BA9253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70" y="1370056"/>
            <a:ext cx="2228183" cy="1251956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50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A6C6CE-5C08-40F0-82D1-249189185B1F}"/>
              </a:ext>
            </a:extLst>
          </p:cNvPr>
          <p:cNvSpPr txBox="1">
            <a:spLocks/>
          </p:cNvSpPr>
          <p:nvPr/>
        </p:nvSpPr>
        <p:spPr>
          <a:xfrm>
            <a:off x="201672" y="1255733"/>
            <a:ext cx="7578478" cy="434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Four swimmers</a:t>
            </a:r>
          </a:p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No swimmer swims more than one leg</a:t>
            </a:r>
          </a:p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Judging relays:</a:t>
            </a:r>
          </a:p>
          <a:p>
            <a:pPr marL="800100" lvl="1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Century Schoolbook" panose="02040604050505020304" pitchFamily="18" charset="0"/>
              </a:rPr>
              <a:t>Single or dual confirmation</a:t>
            </a:r>
          </a:p>
          <a:p>
            <a:pPr marL="800100" lvl="1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Century Schoolbook" panose="02040604050505020304" pitchFamily="18" charset="0"/>
              </a:rPr>
              <a:t>“Toes to nose”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BED027-2924-4ED2-BB44-EC99D1E5E405}"/>
              </a:ext>
            </a:extLst>
          </p:cNvPr>
          <p:cNvSpPr/>
          <p:nvPr/>
        </p:nvSpPr>
        <p:spPr>
          <a:xfrm>
            <a:off x="201672" y="169353"/>
            <a:ext cx="3895941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Relays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3C3F63-F550-4094-97F3-48B8479D4776}"/>
              </a:ext>
            </a:extLst>
          </p:cNvPr>
          <p:cNvSpPr/>
          <p:nvPr/>
        </p:nvSpPr>
        <p:spPr>
          <a:xfrm>
            <a:off x="7227517" y="572356"/>
            <a:ext cx="4319350" cy="39110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rgbClr val="00206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54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BB81B7-D584-4851-A179-396D1025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090" y="1131382"/>
            <a:ext cx="7793819" cy="4214192"/>
          </a:xfrm>
          <a:prstGeom prst="rect">
            <a:avLst/>
          </a:prstGeom>
          <a:ln w="25400">
            <a:solidFill>
              <a:srgbClr val="FFC000">
                <a:alpha val="10000"/>
              </a:srgbClr>
            </a:solidFill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02AE22-F37A-4B19-8BDB-180F593961A8}"/>
              </a:ext>
            </a:extLst>
          </p:cNvPr>
          <p:cNvSpPr/>
          <p:nvPr/>
        </p:nvSpPr>
        <p:spPr>
          <a:xfrm>
            <a:off x="3770244" y="2325758"/>
            <a:ext cx="4651513" cy="1302026"/>
          </a:xfrm>
          <a:prstGeom prst="round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entury Schoolbook" panose="02040604050505020304" pitchFamily="18" charset="0"/>
              </a:rPr>
              <a:t>Registration and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478878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5451F33D-E646-429F-8A52-5D8C8994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28" y="900606"/>
            <a:ext cx="6759145" cy="559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1A99CE-D71D-4837-885C-49E45DE054DF}"/>
              </a:ext>
            </a:extLst>
          </p:cNvPr>
          <p:cNvSpPr/>
          <p:nvPr/>
        </p:nvSpPr>
        <p:spPr>
          <a:xfrm>
            <a:off x="258743" y="188604"/>
            <a:ext cx="3964914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latin typeface="Century Schoolbook" panose="02040604050505020304" pitchFamily="18" charset="0"/>
              </a:rPr>
              <a:t>Registration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FFC000">
                    <a:alpha val="40000"/>
                  </a:srgbClr>
                </a:outerShdw>
              </a:effectLst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16F569-EF92-419E-87EC-EDC7A69DC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600842"/>
              </p:ext>
            </p:extLst>
          </p:nvPr>
        </p:nvGraphicFramePr>
        <p:xfrm>
          <a:off x="2241200" y="11569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3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5451F33D-E646-429F-8A52-5D8C8994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28" y="900606"/>
            <a:ext cx="6759145" cy="559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1A99CE-D71D-4837-885C-49E45DE054DF}"/>
              </a:ext>
            </a:extLst>
          </p:cNvPr>
          <p:cNvSpPr/>
          <p:nvPr/>
        </p:nvSpPr>
        <p:spPr>
          <a:xfrm>
            <a:off x="258743" y="188604"/>
            <a:ext cx="3964914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latin typeface="Century Schoolbook" panose="020406040505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ertification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FFC000">
                    <a:alpha val="40000"/>
                  </a:srgbClr>
                </a:outerShdw>
              </a:effectLst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16F569-EF92-419E-87EC-EDC7A69DC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173078"/>
              </p:ext>
            </p:extLst>
          </p:nvPr>
        </p:nvGraphicFramePr>
        <p:xfrm>
          <a:off x="2241200" y="11569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34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5451F33D-E646-429F-8A52-5D8C8994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28" y="900606"/>
            <a:ext cx="6759145" cy="559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1A99CE-D71D-4837-885C-49E45DE054DF}"/>
              </a:ext>
            </a:extLst>
          </p:cNvPr>
          <p:cNvSpPr/>
          <p:nvPr/>
        </p:nvSpPr>
        <p:spPr>
          <a:xfrm>
            <a:off x="258743" y="188604"/>
            <a:ext cx="3964914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Recertification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07DA0F-7E9A-4F50-9D5F-78189EF0E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78641"/>
              </p:ext>
            </p:extLst>
          </p:nvPr>
        </p:nvGraphicFramePr>
        <p:xfrm>
          <a:off x="1660108" y="531758"/>
          <a:ext cx="8871784" cy="579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19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AB739C-C963-40BA-94E2-E3174033502A}"/>
              </a:ext>
            </a:extLst>
          </p:cNvPr>
          <p:cNvSpPr/>
          <p:nvPr/>
        </p:nvSpPr>
        <p:spPr>
          <a:xfrm>
            <a:off x="258743" y="188604"/>
            <a:ext cx="3964914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Other Resources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65BA1A5-B7CA-4EA2-A833-CC4DD5C2032C}"/>
              </a:ext>
            </a:extLst>
          </p:cNvPr>
          <p:cNvGraphicFramePr/>
          <p:nvPr/>
        </p:nvGraphicFramePr>
        <p:xfrm>
          <a:off x="2032000" y="11371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786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4E9562-C4B8-4809-B8AC-6B2D07CC9C61}"/>
              </a:ext>
            </a:extLst>
          </p:cNvPr>
          <p:cNvSpPr/>
          <p:nvPr/>
        </p:nvSpPr>
        <p:spPr>
          <a:xfrm>
            <a:off x="2914650" y="1519539"/>
            <a:ext cx="6599256" cy="221462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Feedback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Are you ready to go?</a:t>
            </a:r>
          </a:p>
        </p:txBody>
      </p:sp>
    </p:spTree>
    <p:extLst>
      <p:ext uri="{BB962C8B-B14F-4D97-AF65-F5344CB8AC3E}">
        <p14:creationId xmlns:p14="http://schemas.microsoft.com/office/powerpoint/2010/main" val="27037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82DD36-2BB3-43EA-9562-C1FD51C65D23}"/>
              </a:ext>
            </a:extLst>
          </p:cNvPr>
          <p:cNvSpPr txBox="1">
            <a:spLocks/>
          </p:cNvSpPr>
          <p:nvPr/>
        </p:nvSpPr>
        <p:spPr>
          <a:xfrm>
            <a:off x="4795753" y="1341122"/>
            <a:ext cx="6496435" cy="3827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Answer your questions!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Clarify stroke and turn judge rules, issues and protocol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Get you ready for on-deck training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Untangle Registration and Certification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E53283-266F-4A6B-94BD-C3C9A419618E}"/>
              </a:ext>
            </a:extLst>
          </p:cNvPr>
          <p:cNvSpPr/>
          <p:nvPr/>
        </p:nvSpPr>
        <p:spPr>
          <a:xfrm>
            <a:off x="201672" y="169353"/>
            <a:ext cx="3895941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Webinar Goals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D9147A3B-C6E2-4E72-8BAC-EA71FDFF2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12" y="2047458"/>
            <a:ext cx="3723599" cy="24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BB81B7-D584-4851-A179-396D10254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090" y="1131382"/>
            <a:ext cx="7793819" cy="4214192"/>
          </a:xfrm>
          <a:prstGeom prst="rect">
            <a:avLst/>
          </a:prstGeom>
          <a:ln w="25400">
            <a:solidFill>
              <a:srgbClr val="FFC000">
                <a:alpha val="10000"/>
              </a:srgbClr>
            </a:solidFill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02AE22-F37A-4B19-8BDB-180F593961A8}"/>
              </a:ext>
            </a:extLst>
          </p:cNvPr>
          <p:cNvSpPr/>
          <p:nvPr/>
        </p:nvSpPr>
        <p:spPr>
          <a:xfrm>
            <a:off x="3770244" y="2325758"/>
            <a:ext cx="4651513" cy="1302026"/>
          </a:xfrm>
          <a:prstGeom prst="round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entury Schoolbook" panose="02040604050505020304" pitchFamily="18" charset="0"/>
              </a:rPr>
              <a:t>Being a Judge</a:t>
            </a:r>
          </a:p>
        </p:txBody>
      </p:sp>
    </p:spTree>
    <p:extLst>
      <p:ext uri="{BB962C8B-B14F-4D97-AF65-F5344CB8AC3E}">
        <p14:creationId xmlns:p14="http://schemas.microsoft.com/office/powerpoint/2010/main" val="166216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554C60A-5465-4002-BFA6-B42E5496821E}"/>
              </a:ext>
            </a:extLst>
          </p:cNvPr>
          <p:cNvSpPr/>
          <p:nvPr/>
        </p:nvSpPr>
        <p:spPr>
          <a:xfrm>
            <a:off x="2077431" y="188604"/>
            <a:ext cx="8037139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Important Qualities of Officials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132EBE-658B-4761-B890-9344EB6D509B}"/>
              </a:ext>
            </a:extLst>
          </p:cNvPr>
          <p:cNvSpPr txBox="1"/>
          <p:nvPr/>
        </p:nvSpPr>
        <p:spPr>
          <a:xfrm>
            <a:off x="596752" y="1552400"/>
            <a:ext cx="314934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Safety-focused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0A4C6A-C2CC-48FC-B08E-9589A886E467}"/>
              </a:ext>
            </a:extLst>
          </p:cNvPr>
          <p:cNvSpPr txBox="1"/>
          <p:nvPr/>
        </p:nvSpPr>
        <p:spPr>
          <a:xfrm>
            <a:off x="1447781" y="2666421"/>
            <a:ext cx="3149342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Professional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05D7E3-6942-441D-845C-4B093A3E1C3C}"/>
              </a:ext>
            </a:extLst>
          </p:cNvPr>
          <p:cNvSpPr txBox="1"/>
          <p:nvPr/>
        </p:nvSpPr>
        <p:spPr>
          <a:xfrm>
            <a:off x="4530761" y="3919211"/>
            <a:ext cx="314934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Impartial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D2E9A9-C4E3-4DC4-AF68-356830CAE46F}"/>
              </a:ext>
            </a:extLst>
          </p:cNvPr>
          <p:cNvSpPr txBox="1"/>
          <p:nvPr/>
        </p:nvSpPr>
        <p:spPr>
          <a:xfrm>
            <a:off x="410497" y="4039000"/>
            <a:ext cx="314934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Team Players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0580CA-5C6D-40FD-B8AE-00627BF68EB5}"/>
              </a:ext>
            </a:extLst>
          </p:cNvPr>
          <p:cNvSpPr txBox="1"/>
          <p:nvPr/>
        </p:nvSpPr>
        <p:spPr>
          <a:xfrm>
            <a:off x="5893316" y="2984546"/>
            <a:ext cx="314934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Consistent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5BB092-40A0-4F18-BD5A-DD3BD832C280}"/>
              </a:ext>
            </a:extLst>
          </p:cNvPr>
          <p:cNvSpPr txBox="1"/>
          <p:nvPr/>
        </p:nvSpPr>
        <p:spPr>
          <a:xfrm>
            <a:off x="6965228" y="5203766"/>
            <a:ext cx="314934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Committed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9D713F-3089-4107-8797-2EAB3792A40D}"/>
              </a:ext>
            </a:extLst>
          </p:cNvPr>
          <p:cNvSpPr txBox="1"/>
          <p:nvPr/>
        </p:nvSpPr>
        <p:spPr>
          <a:xfrm>
            <a:off x="2122465" y="5119191"/>
            <a:ext cx="31493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Knowledgeable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47785F-7937-4EFC-A2D9-2C80086E9F00}"/>
              </a:ext>
            </a:extLst>
          </p:cNvPr>
          <p:cNvSpPr txBox="1"/>
          <p:nvPr/>
        </p:nvSpPr>
        <p:spPr>
          <a:xfrm>
            <a:off x="8690966" y="1230141"/>
            <a:ext cx="3149342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Benefit of doubt to swimmer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DF1F25-A7B1-4FC2-93D0-542D0ECF7AD0}"/>
              </a:ext>
            </a:extLst>
          </p:cNvPr>
          <p:cNvSpPr txBox="1"/>
          <p:nvPr/>
        </p:nvSpPr>
        <p:spPr>
          <a:xfrm>
            <a:off x="8224392" y="4182551"/>
            <a:ext cx="3149342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Athlete-focused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1481CC-CCC0-47C7-9DB2-F7023C647BC7}"/>
              </a:ext>
            </a:extLst>
          </p:cNvPr>
          <p:cNvSpPr txBox="1"/>
          <p:nvPr/>
        </p:nvSpPr>
        <p:spPr>
          <a:xfrm>
            <a:off x="5042287" y="1792834"/>
            <a:ext cx="31493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2400000"/>
            </a:lightRig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Equitable</a:t>
            </a:r>
          </a:p>
        </p:txBody>
      </p:sp>
    </p:spTree>
    <p:extLst>
      <p:ext uri="{BB962C8B-B14F-4D97-AF65-F5344CB8AC3E}">
        <p14:creationId xmlns:p14="http://schemas.microsoft.com/office/powerpoint/2010/main" val="12333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CC1F5A54-49C5-4EC9-8C5E-98E42F3CF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815376"/>
              </p:ext>
            </p:extLst>
          </p:nvPr>
        </p:nvGraphicFramePr>
        <p:xfrm>
          <a:off x="2032000" y="3046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46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93715C-62AA-4FD6-A972-08BBEE1D1773}"/>
              </a:ext>
            </a:extLst>
          </p:cNvPr>
          <p:cNvSpPr txBox="1">
            <a:spLocks/>
          </p:cNvSpPr>
          <p:nvPr/>
        </p:nvSpPr>
        <p:spPr>
          <a:xfrm>
            <a:off x="201672" y="1637695"/>
            <a:ext cx="5694618" cy="358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Officials’ Meetings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Position Assignments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Jurisdiction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Protocols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99"/>
                </a:solidFill>
                <a:latin typeface="Century Schoolbook" panose="02040604050505020304" pitchFamily="18" charset="0"/>
              </a:rPr>
              <a:t>Handling DQs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88109D-AC0F-44AB-8635-85B22C05C38F}"/>
              </a:ext>
            </a:extLst>
          </p:cNvPr>
          <p:cNvSpPr/>
          <p:nvPr/>
        </p:nvSpPr>
        <p:spPr>
          <a:xfrm>
            <a:off x="201672" y="169353"/>
            <a:ext cx="4947844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Making this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E37EF-9F7D-4159-A3FB-4E3544C9E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867" y="1637695"/>
            <a:ext cx="4103674" cy="3703740"/>
          </a:xfrm>
          <a:prstGeom prst="rect">
            <a:avLst/>
          </a:prstGeom>
          <a:ln w="158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87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93715C-62AA-4FD6-A972-08BBEE1D1773}"/>
              </a:ext>
            </a:extLst>
          </p:cNvPr>
          <p:cNvSpPr txBox="1">
            <a:spLocks/>
          </p:cNvSpPr>
          <p:nvPr/>
        </p:nvSpPr>
        <p:spPr>
          <a:xfrm>
            <a:off x="1230988" y="1193533"/>
            <a:ext cx="3918528" cy="460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99"/>
                </a:solidFill>
                <a:latin typeface="Century Schoolbook" panose="02040604050505020304" pitchFamily="18" charset="0"/>
              </a:rPr>
              <a:t>How we start every session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99"/>
                </a:solidFill>
                <a:latin typeface="Century Schoolbook" panose="02040604050505020304" pitchFamily="18" charset="0"/>
              </a:rPr>
              <a:t>Stroke briefing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99"/>
                </a:solidFill>
                <a:latin typeface="Century Schoolbook" panose="02040604050505020304" pitchFamily="18" charset="0"/>
              </a:rPr>
              <a:t>Assignments/ Jurisdiction/ Protocol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99"/>
                </a:solidFill>
                <a:latin typeface="Century Schoolbook" panose="02040604050505020304" pitchFamily="18" charset="0"/>
              </a:rPr>
              <a:t>News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99"/>
                </a:solidFill>
                <a:latin typeface="Century Schoolbook" panose="02040604050505020304" pitchFamily="18" charset="0"/>
              </a:rPr>
              <a:t>Social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CEE47F-9F51-4976-B424-AD87CFAAEEAA}"/>
              </a:ext>
            </a:extLst>
          </p:cNvPr>
          <p:cNvSpPr/>
          <p:nvPr/>
        </p:nvSpPr>
        <p:spPr>
          <a:xfrm>
            <a:off x="201672" y="169353"/>
            <a:ext cx="4947844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Official’s Meetings</a:t>
            </a: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9F5ADA79-9775-4976-8D9E-6BD041D22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34" y="1774366"/>
            <a:ext cx="4559166" cy="3032024"/>
          </a:xfrm>
          <a:prstGeom prst="rect">
            <a:avLst/>
          </a:prstGeom>
          <a:ln w="158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52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A6C6CE-5C08-40F0-82D1-249189185B1F}"/>
              </a:ext>
            </a:extLst>
          </p:cNvPr>
          <p:cNvSpPr txBox="1">
            <a:spLocks/>
          </p:cNvSpPr>
          <p:nvPr/>
        </p:nvSpPr>
        <p:spPr>
          <a:xfrm>
            <a:off x="5926974" y="1660655"/>
            <a:ext cx="5151704" cy="3536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solidFill>
                  <a:srgbClr val="000099"/>
                </a:solidFill>
                <a:latin typeface="Century Schoolbook" panose="02040604050505020304" pitchFamily="18" charset="0"/>
              </a:rPr>
              <a:t>What you watch, and from where: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Stroke judges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Turn judges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Stroke and turn judges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0A98CA-BE53-4E6A-ABE4-612F44FB7648}"/>
              </a:ext>
            </a:extLst>
          </p:cNvPr>
          <p:cNvSpPr/>
          <p:nvPr/>
        </p:nvSpPr>
        <p:spPr>
          <a:xfrm>
            <a:off x="201672" y="169353"/>
            <a:ext cx="8643945" cy="806007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glow rad="101600">
              <a:srgbClr val="002060">
                <a:alpha val="40000"/>
              </a:srgbClr>
            </a:glow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>
              <a:rot lat="0" lon="0" rev="2400000"/>
            </a:lightRig>
          </a:scene3d>
          <a:sp3d extrusionH="82550" prstMaterial="plastic">
            <a:bevelT w="88900" h="107950"/>
            <a:bevelB prst="angle"/>
            <a:extrusionClr>
              <a:srgbClr val="0033CC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FFC000">
                      <a:alpha val="40000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Position, Protocol and Jurisdiction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B8158-3829-41E1-9500-65218C963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591" y="2258915"/>
            <a:ext cx="4103674" cy="2730808"/>
          </a:xfrm>
          <a:prstGeom prst="rect">
            <a:avLst/>
          </a:prstGeom>
          <a:ln w="158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452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4356</TotalTime>
  <Words>578</Words>
  <Application>Microsoft Office PowerPoint</Application>
  <PresentationFormat>Widescreen</PresentationFormat>
  <Paragraphs>178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Century Schoolbook</vt:lpstr>
      <vt:lpstr>Rockwell</vt:lpstr>
      <vt:lpstr>Office Theme</vt:lpstr>
      <vt:lpstr>1_Office Theme</vt:lpstr>
      <vt:lpstr>2_Office Theme</vt:lpstr>
      <vt:lpstr>3_Office Theme</vt:lpstr>
      <vt:lpstr>Office Theme</vt:lpstr>
      <vt:lpstr>Stroke and Turn Webinar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Stroke and Turn Training Webinar</dc:title>
  <dc:creator>jayne spittler</dc:creator>
  <cp:lastModifiedBy>John Yetter</cp:lastModifiedBy>
  <cp:revision>2</cp:revision>
  <dcterms:created xsi:type="dcterms:W3CDTF">2020-06-12T18:05:39Z</dcterms:created>
  <dcterms:modified xsi:type="dcterms:W3CDTF">2020-07-17T18:37:03Z</dcterms:modified>
</cp:coreProperties>
</file>