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48" r:id="rId3"/>
  </p:sldMasterIdLst>
  <p:notesMasterIdLst>
    <p:notesMasterId r:id="rId44"/>
  </p:notesMasterIdLst>
  <p:handoutMasterIdLst>
    <p:handoutMasterId r:id="rId45"/>
  </p:handoutMasterIdLst>
  <p:sldIdLst>
    <p:sldId id="256" r:id="rId4"/>
    <p:sldId id="373" r:id="rId5"/>
    <p:sldId id="267" r:id="rId6"/>
    <p:sldId id="389" r:id="rId7"/>
    <p:sldId id="390" r:id="rId8"/>
    <p:sldId id="344" r:id="rId9"/>
    <p:sldId id="391" r:id="rId10"/>
    <p:sldId id="392" r:id="rId11"/>
    <p:sldId id="393" r:id="rId12"/>
    <p:sldId id="345" r:id="rId13"/>
    <p:sldId id="394" r:id="rId14"/>
    <p:sldId id="395" r:id="rId15"/>
    <p:sldId id="346" r:id="rId16"/>
    <p:sldId id="370" r:id="rId17"/>
    <p:sldId id="380" r:id="rId18"/>
    <p:sldId id="396" r:id="rId19"/>
    <p:sldId id="397" r:id="rId20"/>
    <p:sldId id="347" r:id="rId21"/>
    <p:sldId id="398" r:id="rId22"/>
    <p:sldId id="388" r:id="rId23"/>
    <p:sldId id="315" r:id="rId24"/>
    <p:sldId id="371" r:id="rId25"/>
    <p:sldId id="377" r:id="rId26"/>
    <p:sldId id="375" r:id="rId27"/>
    <p:sldId id="376" r:id="rId28"/>
    <p:sldId id="293" r:id="rId29"/>
    <p:sldId id="387" r:id="rId30"/>
    <p:sldId id="328" r:id="rId31"/>
    <p:sldId id="330" r:id="rId32"/>
    <p:sldId id="339" r:id="rId33"/>
    <p:sldId id="340" r:id="rId34"/>
    <p:sldId id="399" r:id="rId35"/>
    <p:sldId id="355" r:id="rId36"/>
    <p:sldId id="326" r:id="rId37"/>
    <p:sldId id="356" r:id="rId38"/>
    <p:sldId id="384" r:id="rId39"/>
    <p:sldId id="381" r:id="rId40"/>
    <p:sldId id="382" r:id="rId41"/>
    <p:sldId id="383" r:id="rId42"/>
    <p:sldId id="372"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33CC"/>
    <a:srgbClr val="FF76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6" autoAdjust="0"/>
    <p:restoredTop sz="85217" autoAdjust="0"/>
  </p:normalViewPr>
  <p:slideViewPr>
    <p:cSldViewPr snapToGrid="0">
      <p:cViewPr varScale="1">
        <p:scale>
          <a:sx n="93" d="100"/>
          <a:sy n="93" d="100"/>
        </p:scale>
        <p:origin x="10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Yetter" userId="1636320acefccc58" providerId="LiveId" clId="{3A7F6830-BBB1-4460-B1E2-7FE71ECE069B}"/>
    <pc:docChg chg="modSld">
      <pc:chgData name="John Yetter" userId="1636320acefccc58" providerId="LiveId" clId="{3A7F6830-BBB1-4460-B1E2-7FE71ECE069B}" dt="2020-07-17T17:01:25.422" v="22" actId="6549"/>
      <pc:docMkLst>
        <pc:docMk/>
      </pc:docMkLst>
      <pc:sldChg chg="modNotesTx">
        <pc:chgData name="John Yetter" userId="1636320acefccc58" providerId="LiveId" clId="{3A7F6830-BBB1-4460-B1E2-7FE71ECE069B}" dt="2020-07-17T16:59:58.244" v="0" actId="6549"/>
        <pc:sldMkLst>
          <pc:docMk/>
          <pc:sldMk cId="1299299289" sldId="256"/>
        </pc:sldMkLst>
      </pc:sldChg>
      <pc:sldChg chg="modNotesTx">
        <pc:chgData name="John Yetter" userId="1636320acefccc58" providerId="LiveId" clId="{3A7F6830-BBB1-4460-B1E2-7FE71ECE069B}" dt="2020-07-17T17:00:47.075" v="13" actId="6549"/>
        <pc:sldMkLst>
          <pc:docMk/>
          <pc:sldMk cId="3896579683" sldId="315"/>
        </pc:sldMkLst>
      </pc:sldChg>
      <pc:sldChg chg="modNotesTx">
        <pc:chgData name="John Yetter" userId="1636320acefccc58" providerId="LiveId" clId="{3A7F6830-BBB1-4460-B1E2-7FE71ECE069B}" dt="2020-07-17T17:01:20.692" v="21" actId="6549"/>
        <pc:sldMkLst>
          <pc:docMk/>
          <pc:sldMk cId="3370994481" sldId="326"/>
        </pc:sldMkLst>
      </pc:sldChg>
      <pc:sldChg chg="modNotesTx">
        <pc:chgData name="John Yetter" userId="1636320acefccc58" providerId="LiveId" clId="{3A7F6830-BBB1-4460-B1E2-7FE71ECE069B}" dt="2020-07-17T17:01:04.615" v="17" actId="6549"/>
        <pc:sldMkLst>
          <pc:docMk/>
          <pc:sldMk cId="3112235048" sldId="328"/>
        </pc:sldMkLst>
      </pc:sldChg>
      <pc:sldChg chg="modNotesTx">
        <pc:chgData name="John Yetter" userId="1636320acefccc58" providerId="LiveId" clId="{3A7F6830-BBB1-4460-B1E2-7FE71ECE069B}" dt="2020-07-17T17:01:07.814" v="18" actId="6549"/>
        <pc:sldMkLst>
          <pc:docMk/>
          <pc:sldMk cId="4282525539" sldId="330"/>
        </pc:sldMkLst>
      </pc:sldChg>
      <pc:sldChg chg="modNotesTx">
        <pc:chgData name="John Yetter" userId="1636320acefccc58" providerId="LiveId" clId="{3A7F6830-BBB1-4460-B1E2-7FE71ECE069B}" dt="2020-07-17T17:01:11.631" v="19" actId="6549"/>
        <pc:sldMkLst>
          <pc:docMk/>
          <pc:sldMk cId="1763004036" sldId="339"/>
        </pc:sldMkLst>
      </pc:sldChg>
      <pc:sldChg chg="modNotesTx">
        <pc:chgData name="John Yetter" userId="1636320acefccc58" providerId="LiveId" clId="{3A7F6830-BBB1-4460-B1E2-7FE71ECE069B}" dt="2020-07-17T17:01:13.928" v="20" actId="6549"/>
        <pc:sldMkLst>
          <pc:docMk/>
          <pc:sldMk cId="2373465482" sldId="340"/>
        </pc:sldMkLst>
      </pc:sldChg>
      <pc:sldChg chg="modNotesTx">
        <pc:chgData name="John Yetter" userId="1636320acefccc58" providerId="LiveId" clId="{3A7F6830-BBB1-4460-B1E2-7FE71ECE069B}" dt="2020-07-17T17:00:07.999" v="1" actId="6549"/>
        <pc:sldMkLst>
          <pc:docMk/>
          <pc:sldMk cId="2660115255" sldId="344"/>
        </pc:sldMkLst>
      </pc:sldChg>
      <pc:sldChg chg="modNotesTx">
        <pc:chgData name="John Yetter" userId="1636320acefccc58" providerId="LiveId" clId="{3A7F6830-BBB1-4460-B1E2-7FE71ECE069B}" dt="2020-07-17T17:00:18.367" v="4" actId="6549"/>
        <pc:sldMkLst>
          <pc:docMk/>
          <pc:sldMk cId="1042670301" sldId="345"/>
        </pc:sldMkLst>
      </pc:sldChg>
      <pc:sldChg chg="modNotesTx">
        <pc:chgData name="John Yetter" userId="1636320acefccc58" providerId="LiveId" clId="{3A7F6830-BBB1-4460-B1E2-7FE71ECE069B}" dt="2020-07-17T17:00:26.859" v="7" actId="6549"/>
        <pc:sldMkLst>
          <pc:docMk/>
          <pc:sldMk cId="2315820027" sldId="346"/>
        </pc:sldMkLst>
      </pc:sldChg>
      <pc:sldChg chg="modNotesTx">
        <pc:chgData name="John Yetter" userId="1636320acefccc58" providerId="LiveId" clId="{3A7F6830-BBB1-4460-B1E2-7FE71ECE069B}" dt="2020-07-17T17:00:39.713" v="11" actId="6549"/>
        <pc:sldMkLst>
          <pc:docMk/>
          <pc:sldMk cId="3270098818" sldId="347"/>
        </pc:sldMkLst>
      </pc:sldChg>
      <pc:sldChg chg="modNotesTx">
        <pc:chgData name="John Yetter" userId="1636320acefccc58" providerId="LiveId" clId="{3A7F6830-BBB1-4460-B1E2-7FE71ECE069B}" dt="2020-07-17T17:01:25.422" v="22" actId="6549"/>
        <pc:sldMkLst>
          <pc:docMk/>
          <pc:sldMk cId="612888138" sldId="356"/>
        </pc:sldMkLst>
      </pc:sldChg>
      <pc:sldChg chg="modNotesTx">
        <pc:chgData name="John Yetter" userId="1636320acefccc58" providerId="LiveId" clId="{3A7F6830-BBB1-4460-B1E2-7FE71ECE069B}" dt="2020-07-17T17:00:54.726" v="15" actId="6549"/>
        <pc:sldMkLst>
          <pc:docMk/>
          <pc:sldMk cId="3982020066" sldId="375"/>
        </pc:sldMkLst>
      </pc:sldChg>
      <pc:sldChg chg="modNotesTx">
        <pc:chgData name="John Yetter" userId="1636320acefccc58" providerId="LiveId" clId="{3A7F6830-BBB1-4460-B1E2-7FE71ECE069B}" dt="2020-07-17T17:00:58.258" v="16" actId="6549"/>
        <pc:sldMkLst>
          <pc:docMk/>
          <pc:sldMk cId="1784123744" sldId="376"/>
        </pc:sldMkLst>
      </pc:sldChg>
      <pc:sldChg chg="modNotesTx">
        <pc:chgData name="John Yetter" userId="1636320acefccc58" providerId="LiveId" clId="{3A7F6830-BBB1-4460-B1E2-7FE71ECE069B}" dt="2020-07-17T17:00:51.958" v="14" actId="6549"/>
        <pc:sldMkLst>
          <pc:docMk/>
          <pc:sldMk cId="752579921" sldId="377"/>
        </pc:sldMkLst>
      </pc:sldChg>
      <pc:sldChg chg="modNotesTx">
        <pc:chgData name="John Yetter" userId="1636320acefccc58" providerId="LiveId" clId="{3A7F6830-BBB1-4460-B1E2-7FE71ECE069B}" dt="2020-07-17T17:00:32.002" v="8" actId="6549"/>
        <pc:sldMkLst>
          <pc:docMk/>
          <pc:sldMk cId="3386826193" sldId="380"/>
        </pc:sldMkLst>
      </pc:sldChg>
      <pc:sldChg chg="modNotesTx">
        <pc:chgData name="John Yetter" userId="1636320acefccc58" providerId="LiveId" clId="{3A7F6830-BBB1-4460-B1E2-7FE71ECE069B}" dt="2020-07-17T17:00:12.446" v="2" actId="6549"/>
        <pc:sldMkLst>
          <pc:docMk/>
          <pc:sldMk cId="1446060938" sldId="392"/>
        </pc:sldMkLst>
      </pc:sldChg>
      <pc:sldChg chg="modNotesTx">
        <pc:chgData name="John Yetter" userId="1636320acefccc58" providerId="LiveId" clId="{3A7F6830-BBB1-4460-B1E2-7FE71ECE069B}" dt="2020-07-17T17:00:15.449" v="3" actId="6549"/>
        <pc:sldMkLst>
          <pc:docMk/>
          <pc:sldMk cId="4196779209" sldId="393"/>
        </pc:sldMkLst>
      </pc:sldChg>
      <pc:sldChg chg="modNotesTx">
        <pc:chgData name="John Yetter" userId="1636320acefccc58" providerId="LiveId" clId="{3A7F6830-BBB1-4460-B1E2-7FE71ECE069B}" dt="2020-07-17T17:00:21.110" v="5" actId="6549"/>
        <pc:sldMkLst>
          <pc:docMk/>
          <pc:sldMk cId="403156513" sldId="394"/>
        </pc:sldMkLst>
      </pc:sldChg>
      <pc:sldChg chg="modNotesTx">
        <pc:chgData name="John Yetter" userId="1636320acefccc58" providerId="LiveId" clId="{3A7F6830-BBB1-4460-B1E2-7FE71ECE069B}" dt="2020-07-17T17:00:23.824" v="6" actId="6549"/>
        <pc:sldMkLst>
          <pc:docMk/>
          <pc:sldMk cId="2573010069" sldId="395"/>
        </pc:sldMkLst>
      </pc:sldChg>
      <pc:sldChg chg="modNotesTx">
        <pc:chgData name="John Yetter" userId="1636320acefccc58" providerId="LiveId" clId="{3A7F6830-BBB1-4460-B1E2-7FE71ECE069B}" dt="2020-07-17T17:00:34.481" v="9" actId="6549"/>
        <pc:sldMkLst>
          <pc:docMk/>
          <pc:sldMk cId="1669856128" sldId="396"/>
        </pc:sldMkLst>
      </pc:sldChg>
      <pc:sldChg chg="modNotesTx">
        <pc:chgData name="John Yetter" userId="1636320acefccc58" providerId="LiveId" clId="{3A7F6830-BBB1-4460-B1E2-7FE71ECE069B}" dt="2020-07-17T17:00:37.019" v="10" actId="6549"/>
        <pc:sldMkLst>
          <pc:docMk/>
          <pc:sldMk cId="13929491" sldId="397"/>
        </pc:sldMkLst>
      </pc:sldChg>
      <pc:sldChg chg="modNotesTx">
        <pc:chgData name="John Yetter" userId="1636320acefccc58" providerId="LiveId" clId="{3A7F6830-BBB1-4460-B1E2-7FE71ECE069B}" dt="2020-07-17T17:00:42.190" v="12" actId="6549"/>
        <pc:sldMkLst>
          <pc:docMk/>
          <pc:sldMk cId="4119055144" sldId="398"/>
        </pc:sldMkLst>
      </pc:sldChg>
    </pc:docChg>
  </pc:docChgLst>
</pc:chgInfo>
</file>

<file path=ppt/diagrams/_rels/data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86AA6-D1E5-404C-9F04-69735EC741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2F43E4C-D275-46CF-96AD-9ABF5166D6A9}">
      <dgm:prSet phldrT="[Text]"/>
      <dgm:spPr>
        <a:solidFill>
          <a:srgbClr val="C00000"/>
        </a:solidFill>
        <a:ln w="19050">
          <a:solidFill>
            <a:schemeClr val="tx1"/>
          </a:solidFill>
        </a:ln>
        <a:effectLst>
          <a:outerShdw blurRad="63500" sx="102000" sy="102000" algn="ctr" rotWithShape="0">
            <a:prstClr val="black">
              <a:alpha val="40000"/>
            </a:prstClr>
          </a:outerShdw>
        </a:effectLst>
      </dgm:spPr>
      <dgm:t>
        <a:bodyPr/>
        <a:lstStyle/>
        <a:p>
          <a:r>
            <a:rPr lang="en-US" dirty="0">
              <a:solidFill>
                <a:srgbClr val="002060"/>
              </a:solidFill>
              <a:latin typeface="Century Schoolbook" panose="02040604050505020304" pitchFamily="18" charset="0"/>
            </a:rPr>
            <a:t>On Deck Training</a:t>
          </a:r>
        </a:p>
      </dgm:t>
    </dgm:pt>
    <dgm:pt modelId="{C37528AE-DC3A-4228-A13D-9DAA4643135A}" type="parTrans" cxnId="{5BBB5F64-D066-431D-8C16-9D9EA9AF5D86}">
      <dgm:prSet/>
      <dgm:spPr/>
      <dgm:t>
        <a:bodyPr/>
        <a:lstStyle/>
        <a:p>
          <a:endParaRPr lang="en-US"/>
        </a:p>
      </dgm:t>
    </dgm:pt>
    <dgm:pt modelId="{97D03870-6815-42E5-AFA7-4374CC67D280}" type="sibTrans" cxnId="{5BBB5F64-D066-431D-8C16-9D9EA9AF5D86}">
      <dgm:prSet/>
      <dgm:spPr/>
      <dgm:t>
        <a:bodyPr/>
        <a:lstStyle/>
        <a:p>
          <a:endParaRPr lang="en-US"/>
        </a:p>
      </dgm:t>
    </dgm:pt>
    <dgm:pt modelId="{54BB0663-51A3-4B96-997E-38A29E9E33A9}">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5 sessions at 3 meets</a:t>
          </a:r>
        </a:p>
      </dgm:t>
    </dgm:pt>
    <dgm:pt modelId="{59EA1641-B8E2-42DE-9EEB-9CB9288F8B48}" type="parTrans" cxnId="{661E3DB3-2D55-4E5C-A140-FB281955300A}">
      <dgm:prSet/>
      <dgm:spPr/>
      <dgm:t>
        <a:bodyPr/>
        <a:lstStyle/>
        <a:p>
          <a:endParaRPr lang="en-US"/>
        </a:p>
      </dgm:t>
    </dgm:pt>
    <dgm:pt modelId="{D769BF1B-9707-47A5-9504-9F6123D73EDA}" type="sibTrans" cxnId="{661E3DB3-2D55-4E5C-A140-FB281955300A}">
      <dgm:prSet/>
      <dgm:spPr/>
      <dgm:t>
        <a:bodyPr/>
        <a:lstStyle/>
        <a:p>
          <a:endParaRPr lang="en-US"/>
        </a:p>
      </dgm:t>
    </dgm:pt>
    <dgm:pt modelId="{BE0F4E5C-6AA8-468B-A5F5-647C2F941952}">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Sessions 2 hours long with at least 25 starts</a:t>
          </a:r>
        </a:p>
      </dgm:t>
    </dgm:pt>
    <dgm:pt modelId="{B4FA8877-95FA-4108-BDC8-D206FB96BC55}" type="parTrans" cxnId="{C608EBF0-B3EF-4876-AE10-BEA94A70A290}">
      <dgm:prSet/>
      <dgm:spPr/>
      <dgm:t>
        <a:bodyPr/>
        <a:lstStyle/>
        <a:p>
          <a:endParaRPr lang="en-US"/>
        </a:p>
      </dgm:t>
    </dgm:pt>
    <dgm:pt modelId="{9EA659DA-E7F7-43B6-9124-E0C1C085E627}" type="sibTrans" cxnId="{C608EBF0-B3EF-4876-AE10-BEA94A70A290}">
      <dgm:prSet/>
      <dgm:spPr/>
      <dgm:t>
        <a:bodyPr/>
        <a:lstStyle/>
        <a:p>
          <a:endParaRPr lang="en-US"/>
        </a:p>
      </dgm:t>
    </dgm:pt>
    <dgm:pt modelId="{B7E8E149-1FAB-4E00-AC43-AB5BC8B9505D}">
      <dgm:prSet phldrT="[Text]"/>
      <dgm:spPr>
        <a:solidFill>
          <a:schemeClr val="bg1"/>
        </a:solidFill>
        <a:ln w="19050">
          <a:solidFill>
            <a:schemeClr val="tx1"/>
          </a:solidFill>
        </a:ln>
        <a:effectLst>
          <a:outerShdw blurRad="63500" sx="102000" sy="102000" algn="ctr" rotWithShape="0">
            <a:prstClr val="black">
              <a:alpha val="40000"/>
            </a:prstClr>
          </a:outerShdw>
        </a:effectLst>
      </dgm:spPr>
      <dgm:t>
        <a:bodyPr/>
        <a:lstStyle/>
        <a:p>
          <a:r>
            <a:rPr lang="en-US" dirty="0">
              <a:solidFill>
                <a:srgbClr val="002060"/>
              </a:solidFill>
              <a:latin typeface="Century Schoolbook" panose="02040604050505020304" pitchFamily="18" charset="0"/>
            </a:rPr>
            <a:t>Online Test</a:t>
          </a:r>
        </a:p>
      </dgm:t>
    </dgm:pt>
    <dgm:pt modelId="{E4BE1CF5-7084-44CF-BF7D-4AA808DFC9FC}" type="parTrans" cxnId="{9DC72B90-FF66-4E8A-8A46-BE015E26D694}">
      <dgm:prSet/>
      <dgm:spPr/>
      <dgm:t>
        <a:bodyPr/>
        <a:lstStyle/>
        <a:p>
          <a:endParaRPr lang="en-US"/>
        </a:p>
      </dgm:t>
    </dgm:pt>
    <dgm:pt modelId="{4C1F4704-84C9-425C-9E00-0CC9B0093D1E}" type="sibTrans" cxnId="{9DC72B90-FF66-4E8A-8A46-BE015E26D694}">
      <dgm:prSet/>
      <dgm:spPr/>
      <dgm:t>
        <a:bodyPr/>
        <a:lstStyle/>
        <a:p>
          <a:endParaRPr lang="en-US"/>
        </a:p>
      </dgm:t>
    </dgm:pt>
    <dgm:pt modelId="{CEE319FF-B692-4DC4-9AD0-9DC7F2F9DAC5}">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“Certification – Starter” Test</a:t>
          </a:r>
        </a:p>
      </dgm:t>
    </dgm:pt>
    <dgm:pt modelId="{6FE362C9-71BB-4C54-AA00-7CD953C71144}" type="parTrans" cxnId="{E4C9A2D9-7787-4439-853C-695CF6E8D30A}">
      <dgm:prSet/>
      <dgm:spPr/>
      <dgm:t>
        <a:bodyPr/>
        <a:lstStyle/>
        <a:p>
          <a:endParaRPr lang="en-US"/>
        </a:p>
      </dgm:t>
    </dgm:pt>
    <dgm:pt modelId="{288649A9-4306-4480-B73A-64C39AA1CAB5}" type="sibTrans" cxnId="{E4C9A2D9-7787-4439-853C-695CF6E8D30A}">
      <dgm:prSet/>
      <dgm:spPr/>
      <dgm:t>
        <a:bodyPr/>
        <a:lstStyle/>
        <a:p>
          <a:endParaRPr lang="en-US"/>
        </a:p>
      </dgm:t>
    </dgm:pt>
    <dgm:pt modelId="{3999C8AA-AFDF-404B-A7DC-01A0290F6709}">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Pass with 80%</a:t>
          </a:r>
        </a:p>
      </dgm:t>
    </dgm:pt>
    <dgm:pt modelId="{A4238288-24D5-4524-B63E-E49B2E3C6579}" type="parTrans" cxnId="{A3A66680-F976-48A9-9746-2AE24023F7BD}">
      <dgm:prSet/>
      <dgm:spPr/>
      <dgm:t>
        <a:bodyPr/>
        <a:lstStyle/>
        <a:p>
          <a:endParaRPr lang="en-US"/>
        </a:p>
      </dgm:t>
    </dgm:pt>
    <dgm:pt modelId="{8A06D152-154F-49F5-8840-7BF2350A8C3F}" type="sibTrans" cxnId="{A3A66680-F976-48A9-9746-2AE24023F7BD}">
      <dgm:prSet/>
      <dgm:spPr/>
      <dgm:t>
        <a:bodyPr/>
        <a:lstStyle/>
        <a:p>
          <a:endParaRPr lang="en-US"/>
        </a:p>
      </dgm:t>
    </dgm:pt>
    <dgm:pt modelId="{32A78BF9-3F92-4592-BF61-B2CE9E0B929A}">
      <dgm:prSet phldrT="[Text]"/>
      <dgm:spPr>
        <a:solidFill>
          <a:srgbClr val="002060"/>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Paperwork</a:t>
          </a:r>
        </a:p>
      </dgm:t>
    </dgm:pt>
    <dgm:pt modelId="{117BF5BE-71B6-44AC-8223-9EC3B511AFF6}" type="parTrans" cxnId="{7CA75FB7-22AD-4359-B070-0203016AE3D0}">
      <dgm:prSet/>
      <dgm:spPr/>
      <dgm:t>
        <a:bodyPr/>
        <a:lstStyle/>
        <a:p>
          <a:endParaRPr lang="en-US"/>
        </a:p>
      </dgm:t>
    </dgm:pt>
    <dgm:pt modelId="{BF10D599-5181-4D66-B5CF-AD0F00A09F54}" type="sibTrans" cxnId="{7CA75FB7-22AD-4359-B070-0203016AE3D0}">
      <dgm:prSet/>
      <dgm:spPr/>
      <dgm:t>
        <a:bodyPr/>
        <a:lstStyle/>
        <a:p>
          <a:endParaRPr lang="en-US"/>
        </a:p>
      </dgm:t>
    </dgm:pt>
    <dgm:pt modelId="{CC29E95C-BE7B-434D-AA57-8A1A7EDB6A50}">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Complete checklist</a:t>
          </a:r>
        </a:p>
      </dgm:t>
    </dgm:pt>
    <dgm:pt modelId="{DC5F9380-0CCA-44A5-A10B-753FDC7F86B9}" type="parTrans" cxnId="{087A2C87-4A20-496D-8335-F7DFA7726805}">
      <dgm:prSet/>
      <dgm:spPr/>
      <dgm:t>
        <a:bodyPr/>
        <a:lstStyle/>
        <a:p>
          <a:endParaRPr lang="en-US"/>
        </a:p>
      </dgm:t>
    </dgm:pt>
    <dgm:pt modelId="{2EB3ED55-7EDB-440D-A86A-E7A477D77374}" type="sibTrans" cxnId="{087A2C87-4A20-496D-8335-F7DFA7726805}">
      <dgm:prSet/>
      <dgm:spPr/>
      <dgm:t>
        <a:bodyPr/>
        <a:lstStyle/>
        <a:p>
          <a:endParaRPr lang="en-US"/>
        </a:p>
      </dgm:t>
    </dgm:pt>
    <dgm:pt modelId="{5AD38446-3C1B-41D5-89FA-5D666232AD06}">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Send to committee with training cards</a:t>
          </a:r>
        </a:p>
      </dgm:t>
    </dgm:pt>
    <dgm:pt modelId="{86655830-DA08-4C3C-9863-D3C3E6605DB0}" type="parTrans" cxnId="{BDE31338-AFB5-4B46-A171-334E3D17CE39}">
      <dgm:prSet/>
      <dgm:spPr/>
      <dgm:t>
        <a:bodyPr/>
        <a:lstStyle/>
        <a:p>
          <a:endParaRPr lang="en-US"/>
        </a:p>
      </dgm:t>
    </dgm:pt>
    <dgm:pt modelId="{8BAA1D50-CA8E-4D5F-9F1D-5CE728ABC963}" type="sibTrans" cxnId="{BDE31338-AFB5-4B46-A171-334E3D17CE39}">
      <dgm:prSet/>
      <dgm:spPr/>
      <dgm:t>
        <a:bodyPr/>
        <a:lstStyle/>
        <a:p>
          <a:endParaRPr lang="en-US"/>
        </a:p>
      </dgm:t>
    </dgm:pt>
    <dgm:pt modelId="{F6AAC56F-73F5-47F1-B5AD-200EC5F9E50F}">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Can take offline</a:t>
          </a:r>
        </a:p>
      </dgm:t>
    </dgm:pt>
    <dgm:pt modelId="{DA28D6B1-5687-4687-8999-FFD36AE4C877}" type="parTrans" cxnId="{4D85433A-CF1F-4516-B377-C69E478B52B8}">
      <dgm:prSet/>
      <dgm:spPr/>
      <dgm:t>
        <a:bodyPr/>
        <a:lstStyle/>
        <a:p>
          <a:endParaRPr lang="en-US"/>
        </a:p>
      </dgm:t>
    </dgm:pt>
    <dgm:pt modelId="{9EC1F748-23E6-4068-91AD-BA91A2D694B5}" type="sibTrans" cxnId="{4D85433A-CF1F-4516-B377-C69E478B52B8}">
      <dgm:prSet/>
      <dgm:spPr/>
      <dgm:t>
        <a:bodyPr/>
        <a:lstStyle/>
        <a:p>
          <a:endParaRPr lang="en-US"/>
        </a:p>
      </dgm:t>
    </dgm:pt>
    <dgm:pt modelId="{454324B5-98B0-4242-B7B3-9C54FBFE843C}">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3 different trainers</a:t>
          </a:r>
        </a:p>
      </dgm:t>
    </dgm:pt>
    <dgm:pt modelId="{1A867342-8632-4D96-A905-8B60E072C005}" type="parTrans" cxnId="{042E4DED-1109-4F7C-8807-290C1BEC002B}">
      <dgm:prSet/>
      <dgm:spPr/>
      <dgm:t>
        <a:bodyPr/>
        <a:lstStyle/>
        <a:p>
          <a:endParaRPr lang="en-US"/>
        </a:p>
      </dgm:t>
    </dgm:pt>
    <dgm:pt modelId="{6295E062-86F5-477D-B9CE-D4D938069F7D}" type="sibTrans" cxnId="{042E4DED-1109-4F7C-8807-290C1BEC002B}">
      <dgm:prSet/>
      <dgm:spPr/>
      <dgm:t>
        <a:bodyPr/>
        <a:lstStyle/>
        <a:p>
          <a:endParaRPr lang="en-US"/>
        </a:p>
      </dgm:t>
    </dgm:pt>
    <dgm:pt modelId="{D4C805EA-B727-417C-B1E0-81015E4A9D5F}">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30-minute introduction session</a:t>
          </a:r>
        </a:p>
      </dgm:t>
    </dgm:pt>
    <dgm:pt modelId="{3551B2A7-E931-45E0-A60C-F6D8FE2BC885}" type="parTrans" cxnId="{3EA7175D-2899-40FB-9B8C-F963A69D685B}">
      <dgm:prSet/>
      <dgm:spPr/>
      <dgm:t>
        <a:bodyPr/>
        <a:lstStyle/>
        <a:p>
          <a:endParaRPr lang="en-US"/>
        </a:p>
      </dgm:t>
    </dgm:pt>
    <dgm:pt modelId="{F3535FB5-3B7E-4EB2-86C6-95614B0A39D0}" type="sibTrans" cxnId="{3EA7175D-2899-40FB-9B8C-F963A69D685B}">
      <dgm:prSet/>
      <dgm:spPr/>
      <dgm:t>
        <a:bodyPr/>
        <a:lstStyle/>
        <a:p>
          <a:endParaRPr lang="en-US"/>
        </a:p>
      </dgm:t>
    </dgm:pt>
    <dgm:pt modelId="{8AA728A3-411D-471D-9190-E0141F748EA9}" type="pres">
      <dgm:prSet presAssocID="{18686AA6-D1E5-404C-9F04-69735EC7413D}" presName="Name0" presStyleCnt="0">
        <dgm:presLayoutVars>
          <dgm:dir/>
          <dgm:animLvl val="lvl"/>
          <dgm:resizeHandles val="exact"/>
        </dgm:presLayoutVars>
      </dgm:prSet>
      <dgm:spPr/>
    </dgm:pt>
    <dgm:pt modelId="{20AAE3D4-C264-433B-8967-B45CF7295F91}" type="pres">
      <dgm:prSet presAssocID="{52F43E4C-D275-46CF-96AD-9ABF5166D6A9}" presName="linNode" presStyleCnt="0"/>
      <dgm:spPr/>
    </dgm:pt>
    <dgm:pt modelId="{392B93E7-52EB-46A1-A0F2-64C08C94B203}" type="pres">
      <dgm:prSet presAssocID="{52F43E4C-D275-46CF-96AD-9ABF5166D6A9}" presName="parentText" presStyleLbl="node1" presStyleIdx="0" presStyleCnt="3">
        <dgm:presLayoutVars>
          <dgm:chMax val="1"/>
          <dgm:bulletEnabled val="1"/>
        </dgm:presLayoutVars>
      </dgm:prSet>
      <dgm:spPr/>
    </dgm:pt>
    <dgm:pt modelId="{B07AB0AA-3240-4A4A-AEA7-DFBF0605423A}" type="pres">
      <dgm:prSet presAssocID="{52F43E4C-D275-46CF-96AD-9ABF5166D6A9}" presName="descendantText" presStyleLbl="alignAccFollowNode1" presStyleIdx="0" presStyleCnt="3">
        <dgm:presLayoutVars>
          <dgm:bulletEnabled val="1"/>
        </dgm:presLayoutVars>
      </dgm:prSet>
      <dgm:spPr/>
    </dgm:pt>
    <dgm:pt modelId="{AB2101F3-8472-4785-9742-D4D3CA687029}" type="pres">
      <dgm:prSet presAssocID="{97D03870-6815-42E5-AFA7-4374CC67D280}" presName="sp" presStyleCnt="0"/>
      <dgm:spPr/>
    </dgm:pt>
    <dgm:pt modelId="{1FA1FE75-C5C0-43E3-9EA9-41B4C38EBA5F}" type="pres">
      <dgm:prSet presAssocID="{B7E8E149-1FAB-4E00-AC43-AB5BC8B9505D}" presName="linNode" presStyleCnt="0"/>
      <dgm:spPr/>
    </dgm:pt>
    <dgm:pt modelId="{AB42F542-58BF-4BE1-B4B0-206F4FB34D13}" type="pres">
      <dgm:prSet presAssocID="{B7E8E149-1FAB-4E00-AC43-AB5BC8B9505D}" presName="parentText" presStyleLbl="node1" presStyleIdx="1" presStyleCnt="3">
        <dgm:presLayoutVars>
          <dgm:chMax val="1"/>
          <dgm:bulletEnabled val="1"/>
        </dgm:presLayoutVars>
      </dgm:prSet>
      <dgm:spPr/>
    </dgm:pt>
    <dgm:pt modelId="{11F6ADBB-9504-4296-ADB2-803E1337A49F}" type="pres">
      <dgm:prSet presAssocID="{B7E8E149-1FAB-4E00-AC43-AB5BC8B9505D}" presName="descendantText" presStyleLbl="alignAccFollowNode1" presStyleIdx="1" presStyleCnt="3">
        <dgm:presLayoutVars>
          <dgm:bulletEnabled val="1"/>
        </dgm:presLayoutVars>
      </dgm:prSet>
      <dgm:spPr/>
    </dgm:pt>
    <dgm:pt modelId="{E3A9D768-5D42-4CB4-A4D6-A7B7652B869B}" type="pres">
      <dgm:prSet presAssocID="{4C1F4704-84C9-425C-9E00-0CC9B0093D1E}" presName="sp" presStyleCnt="0"/>
      <dgm:spPr/>
    </dgm:pt>
    <dgm:pt modelId="{66436077-2DDD-4286-9F75-9F0D325D5AEF}" type="pres">
      <dgm:prSet presAssocID="{32A78BF9-3F92-4592-BF61-B2CE9E0B929A}" presName="linNode" presStyleCnt="0"/>
      <dgm:spPr/>
    </dgm:pt>
    <dgm:pt modelId="{EC426432-06DB-4B50-BA26-66FF5D18F751}" type="pres">
      <dgm:prSet presAssocID="{32A78BF9-3F92-4592-BF61-B2CE9E0B929A}" presName="parentText" presStyleLbl="node1" presStyleIdx="2" presStyleCnt="3">
        <dgm:presLayoutVars>
          <dgm:chMax val="1"/>
          <dgm:bulletEnabled val="1"/>
        </dgm:presLayoutVars>
      </dgm:prSet>
      <dgm:spPr/>
    </dgm:pt>
    <dgm:pt modelId="{FF6A8D49-C4F2-4AC9-9CCA-038F9EFD5768}" type="pres">
      <dgm:prSet presAssocID="{32A78BF9-3F92-4592-BF61-B2CE9E0B929A}" presName="descendantText" presStyleLbl="alignAccFollowNode1" presStyleIdx="2" presStyleCnt="3">
        <dgm:presLayoutVars>
          <dgm:bulletEnabled val="1"/>
        </dgm:presLayoutVars>
      </dgm:prSet>
      <dgm:spPr/>
    </dgm:pt>
  </dgm:ptLst>
  <dgm:cxnLst>
    <dgm:cxn modelId="{BDE31338-AFB5-4B46-A171-334E3D17CE39}" srcId="{32A78BF9-3F92-4592-BF61-B2CE9E0B929A}" destId="{5AD38446-3C1B-41D5-89FA-5D666232AD06}" srcOrd="1" destOrd="0" parTransId="{86655830-DA08-4C3C-9863-D3C3E6605DB0}" sibTransId="{8BAA1D50-CA8E-4D5F-9F1D-5CE728ABC963}"/>
    <dgm:cxn modelId="{4D85433A-CF1F-4516-B377-C69E478B52B8}" srcId="{B7E8E149-1FAB-4E00-AC43-AB5BC8B9505D}" destId="{F6AAC56F-73F5-47F1-B5AD-200EC5F9E50F}" srcOrd="2" destOrd="0" parTransId="{DA28D6B1-5687-4687-8999-FFD36AE4C877}" sibTransId="{9EC1F748-23E6-4068-91AD-BA91A2D694B5}"/>
    <dgm:cxn modelId="{3EA7175D-2899-40FB-9B8C-F963A69D685B}" srcId="{52F43E4C-D275-46CF-96AD-9ABF5166D6A9}" destId="{D4C805EA-B727-417C-B1E0-81015E4A9D5F}" srcOrd="0" destOrd="0" parTransId="{3551B2A7-E931-45E0-A60C-F6D8FE2BC885}" sibTransId="{F3535FB5-3B7E-4EB2-86C6-95614B0A39D0}"/>
    <dgm:cxn modelId="{5BBB5F64-D066-431D-8C16-9D9EA9AF5D86}" srcId="{18686AA6-D1E5-404C-9F04-69735EC7413D}" destId="{52F43E4C-D275-46CF-96AD-9ABF5166D6A9}" srcOrd="0" destOrd="0" parTransId="{C37528AE-DC3A-4228-A13D-9DAA4643135A}" sibTransId="{97D03870-6815-42E5-AFA7-4374CC67D280}"/>
    <dgm:cxn modelId="{45A0DD6B-8B79-4EF9-86A7-9349461ECF68}" type="presOf" srcId="{B7E8E149-1FAB-4E00-AC43-AB5BC8B9505D}" destId="{AB42F542-58BF-4BE1-B4B0-206F4FB34D13}" srcOrd="0" destOrd="0" presId="urn:microsoft.com/office/officeart/2005/8/layout/vList5"/>
    <dgm:cxn modelId="{0F74FC4D-31D0-45D8-9946-A1589D694E36}" type="presOf" srcId="{54BB0663-51A3-4B96-997E-38A29E9E33A9}" destId="{B07AB0AA-3240-4A4A-AEA7-DFBF0605423A}" srcOrd="0" destOrd="1" presId="urn:microsoft.com/office/officeart/2005/8/layout/vList5"/>
    <dgm:cxn modelId="{DEB82671-E828-4FF0-A6C5-576A48CBA2F3}" type="presOf" srcId="{BE0F4E5C-6AA8-468B-A5F5-647C2F941952}" destId="{B07AB0AA-3240-4A4A-AEA7-DFBF0605423A}" srcOrd="0" destOrd="2" presId="urn:microsoft.com/office/officeart/2005/8/layout/vList5"/>
    <dgm:cxn modelId="{925F2B75-6C79-4ACD-8C32-8DF34978ADA2}" type="presOf" srcId="{CEE319FF-B692-4DC4-9AD0-9DC7F2F9DAC5}" destId="{11F6ADBB-9504-4296-ADB2-803E1337A49F}" srcOrd="0" destOrd="0" presId="urn:microsoft.com/office/officeart/2005/8/layout/vList5"/>
    <dgm:cxn modelId="{A3A66680-F976-48A9-9746-2AE24023F7BD}" srcId="{B7E8E149-1FAB-4E00-AC43-AB5BC8B9505D}" destId="{3999C8AA-AFDF-404B-A7DC-01A0290F6709}" srcOrd="1" destOrd="0" parTransId="{A4238288-24D5-4524-B63E-E49B2E3C6579}" sibTransId="{8A06D152-154F-49F5-8840-7BF2350A8C3F}"/>
    <dgm:cxn modelId="{65CDFB84-4A36-47F5-939A-E8D891041EAD}" type="presOf" srcId="{F6AAC56F-73F5-47F1-B5AD-200EC5F9E50F}" destId="{11F6ADBB-9504-4296-ADB2-803E1337A49F}" srcOrd="0" destOrd="2" presId="urn:microsoft.com/office/officeart/2005/8/layout/vList5"/>
    <dgm:cxn modelId="{087A2C87-4A20-496D-8335-F7DFA7726805}" srcId="{32A78BF9-3F92-4592-BF61-B2CE9E0B929A}" destId="{CC29E95C-BE7B-434D-AA57-8A1A7EDB6A50}" srcOrd="0" destOrd="0" parTransId="{DC5F9380-0CCA-44A5-A10B-753FDC7F86B9}" sibTransId="{2EB3ED55-7EDB-440D-A86A-E7A477D77374}"/>
    <dgm:cxn modelId="{1040FD87-A848-413F-B341-F28EA0056242}" type="presOf" srcId="{52F43E4C-D275-46CF-96AD-9ABF5166D6A9}" destId="{392B93E7-52EB-46A1-A0F2-64C08C94B203}" srcOrd="0" destOrd="0" presId="urn:microsoft.com/office/officeart/2005/8/layout/vList5"/>
    <dgm:cxn modelId="{9DC72B90-FF66-4E8A-8A46-BE015E26D694}" srcId="{18686AA6-D1E5-404C-9F04-69735EC7413D}" destId="{B7E8E149-1FAB-4E00-AC43-AB5BC8B9505D}" srcOrd="1" destOrd="0" parTransId="{E4BE1CF5-7084-44CF-BF7D-4AA808DFC9FC}" sibTransId="{4C1F4704-84C9-425C-9E00-0CC9B0093D1E}"/>
    <dgm:cxn modelId="{3FE159A0-3D25-4E4D-B367-41677F5EB6DA}" type="presOf" srcId="{CC29E95C-BE7B-434D-AA57-8A1A7EDB6A50}" destId="{FF6A8D49-C4F2-4AC9-9CCA-038F9EFD5768}" srcOrd="0" destOrd="0" presId="urn:microsoft.com/office/officeart/2005/8/layout/vList5"/>
    <dgm:cxn modelId="{661E3DB3-2D55-4E5C-A140-FB281955300A}" srcId="{52F43E4C-D275-46CF-96AD-9ABF5166D6A9}" destId="{54BB0663-51A3-4B96-997E-38A29E9E33A9}" srcOrd="1" destOrd="0" parTransId="{59EA1641-B8E2-42DE-9EEB-9CB9288F8B48}" sibTransId="{D769BF1B-9707-47A5-9504-9F6123D73EDA}"/>
    <dgm:cxn modelId="{7CA75FB7-22AD-4359-B070-0203016AE3D0}" srcId="{18686AA6-D1E5-404C-9F04-69735EC7413D}" destId="{32A78BF9-3F92-4592-BF61-B2CE9E0B929A}" srcOrd="2" destOrd="0" parTransId="{117BF5BE-71B6-44AC-8223-9EC3B511AFF6}" sibTransId="{BF10D599-5181-4D66-B5CF-AD0F00A09F54}"/>
    <dgm:cxn modelId="{0B537EBA-9908-446B-A072-C158F0A0A989}" type="presOf" srcId="{32A78BF9-3F92-4592-BF61-B2CE9E0B929A}" destId="{EC426432-06DB-4B50-BA26-66FF5D18F751}" srcOrd="0" destOrd="0" presId="urn:microsoft.com/office/officeart/2005/8/layout/vList5"/>
    <dgm:cxn modelId="{E4C9A2D9-7787-4439-853C-695CF6E8D30A}" srcId="{B7E8E149-1FAB-4E00-AC43-AB5BC8B9505D}" destId="{CEE319FF-B692-4DC4-9AD0-9DC7F2F9DAC5}" srcOrd="0" destOrd="0" parTransId="{6FE362C9-71BB-4C54-AA00-7CD953C71144}" sibTransId="{288649A9-4306-4480-B73A-64C39AA1CAB5}"/>
    <dgm:cxn modelId="{C0B28ADD-89D3-4043-A197-C481C4ADA554}" type="presOf" srcId="{454324B5-98B0-4242-B7B3-9C54FBFE843C}" destId="{B07AB0AA-3240-4A4A-AEA7-DFBF0605423A}" srcOrd="0" destOrd="3" presId="urn:microsoft.com/office/officeart/2005/8/layout/vList5"/>
    <dgm:cxn modelId="{DBFA81E4-E00E-41B6-8DEA-CEA878E3B5C0}" type="presOf" srcId="{3999C8AA-AFDF-404B-A7DC-01A0290F6709}" destId="{11F6ADBB-9504-4296-ADB2-803E1337A49F}" srcOrd="0" destOrd="1" presId="urn:microsoft.com/office/officeart/2005/8/layout/vList5"/>
    <dgm:cxn modelId="{2B593EEA-891E-4FF3-9D44-54FDC990D788}" type="presOf" srcId="{18686AA6-D1E5-404C-9F04-69735EC7413D}" destId="{8AA728A3-411D-471D-9190-E0141F748EA9}" srcOrd="0" destOrd="0" presId="urn:microsoft.com/office/officeart/2005/8/layout/vList5"/>
    <dgm:cxn modelId="{042E4DED-1109-4F7C-8807-290C1BEC002B}" srcId="{52F43E4C-D275-46CF-96AD-9ABF5166D6A9}" destId="{454324B5-98B0-4242-B7B3-9C54FBFE843C}" srcOrd="3" destOrd="0" parTransId="{1A867342-8632-4D96-A905-8B60E072C005}" sibTransId="{6295E062-86F5-477D-B9CE-D4D938069F7D}"/>
    <dgm:cxn modelId="{C608EBF0-B3EF-4876-AE10-BEA94A70A290}" srcId="{52F43E4C-D275-46CF-96AD-9ABF5166D6A9}" destId="{BE0F4E5C-6AA8-468B-A5F5-647C2F941952}" srcOrd="2" destOrd="0" parTransId="{B4FA8877-95FA-4108-BDC8-D206FB96BC55}" sibTransId="{9EA659DA-E7F7-43B6-9124-E0C1C085E627}"/>
    <dgm:cxn modelId="{F45050FB-5C38-466F-B47D-0CB84252D36C}" type="presOf" srcId="{5AD38446-3C1B-41D5-89FA-5D666232AD06}" destId="{FF6A8D49-C4F2-4AC9-9CCA-038F9EFD5768}" srcOrd="0" destOrd="1" presId="urn:microsoft.com/office/officeart/2005/8/layout/vList5"/>
    <dgm:cxn modelId="{58841DFF-1B13-463C-BB9B-6383BD761215}" type="presOf" srcId="{D4C805EA-B727-417C-B1E0-81015E4A9D5F}" destId="{B07AB0AA-3240-4A4A-AEA7-DFBF0605423A}" srcOrd="0" destOrd="0" presId="urn:microsoft.com/office/officeart/2005/8/layout/vList5"/>
    <dgm:cxn modelId="{BAE1CB08-F3AA-4F99-A8A4-D572D5123B8C}" type="presParOf" srcId="{8AA728A3-411D-471D-9190-E0141F748EA9}" destId="{20AAE3D4-C264-433B-8967-B45CF7295F91}" srcOrd="0" destOrd="0" presId="urn:microsoft.com/office/officeart/2005/8/layout/vList5"/>
    <dgm:cxn modelId="{6447F08D-A2C2-4B83-8CE6-11DE8E302CA0}" type="presParOf" srcId="{20AAE3D4-C264-433B-8967-B45CF7295F91}" destId="{392B93E7-52EB-46A1-A0F2-64C08C94B203}" srcOrd="0" destOrd="0" presId="urn:microsoft.com/office/officeart/2005/8/layout/vList5"/>
    <dgm:cxn modelId="{DBD8CBE7-07B9-4C44-8F97-D08CBDA2C5E1}" type="presParOf" srcId="{20AAE3D4-C264-433B-8967-B45CF7295F91}" destId="{B07AB0AA-3240-4A4A-AEA7-DFBF0605423A}" srcOrd="1" destOrd="0" presId="urn:microsoft.com/office/officeart/2005/8/layout/vList5"/>
    <dgm:cxn modelId="{90C46823-042E-4F46-914E-D12FE80A0121}" type="presParOf" srcId="{8AA728A3-411D-471D-9190-E0141F748EA9}" destId="{AB2101F3-8472-4785-9742-D4D3CA687029}" srcOrd="1" destOrd="0" presId="urn:microsoft.com/office/officeart/2005/8/layout/vList5"/>
    <dgm:cxn modelId="{283964C5-5F43-4CE2-9104-767BBC32EF2F}" type="presParOf" srcId="{8AA728A3-411D-471D-9190-E0141F748EA9}" destId="{1FA1FE75-C5C0-43E3-9EA9-41B4C38EBA5F}" srcOrd="2" destOrd="0" presId="urn:microsoft.com/office/officeart/2005/8/layout/vList5"/>
    <dgm:cxn modelId="{E2F9DEFB-498A-433A-BC3D-388D276E6619}" type="presParOf" srcId="{1FA1FE75-C5C0-43E3-9EA9-41B4C38EBA5F}" destId="{AB42F542-58BF-4BE1-B4B0-206F4FB34D13}" srcOrd="0" destOrd="0" presId="urn:microsoft.com/office/officeart/2005/8/layout/vList5"/>
    <dgm:cxn modelId="{A95D348E-F09F-445D-81E6-B8725A236B3C}" type="presParOf" srcId="{1FA1FE75-C5C0-43E3-9EA9-41B4C38EBA5F}" destId="{11F6ADBB-9504-4296-ADB2-803E1337A49F}" srcOrd="1" destOrd="0" presId="urn:microsoft.com/office/officeart/2005/8/layout/vList5"/>
    <dgm:cxn modelId="{F65039DC-DA47-48D8-9C66-C22FDD57A07F}" type="presParOf" srcId="{8AA728A3-411D-471D-9190-E0141F748EA9}" destId="{E3A9D768-5D42-4CB4-A4D6-A7B7652B869B}" srcOrd="3" destOrd="0" presId="urn:microsoft.com/office/officeart/2005/8/layout/vList5"/>
    <dgm:cxn modelId="{7A0DEFB2-D3DB-4011-88F9-9E4895913682}" type="presParOf" srcId="{8AA728A3-411D-471D-9190-E0141F748EA9}" destId="{66436077-2DDD-4286-9F75-9F0D325D5AEF}" srcOrd="4" destOrd="0" presId="urn:microsoft.com/office/officeart/2005/8/layout/vList5"/>
    <dgm:cxn modelId="{FCCFCAC7-BFF8-4A11-BF92-89604FCB609C}" type="presParOf" srcId="{66436077-2DDD-4286-9F75-9F0D325D5AEF}" destId="{EC426432-06DB-4B50-BA26-66FF5D18F751}" srcOrd="0" destOrd="0" presId="urn:microsoft.com/office/officeart/2005/8/layout/vList5"/>
    <dgm:cxn modelId="{479EAEA7-6271-4699-8045-67F6600E24B3}" type="presParOf" srcId="{66436077-2DDD-4286-9F75-9F0D325D5AEF}" destId="{FF6A8D49-C4F2-4AC9-9CCA-038F9EFD576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E6ED1-40EE-45F2-A0B0-53623EC6210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FA0DDB0C-596A-4243-92C9-59A2C23AEF7D}">
      <dgm:prSet phldrT="[Text]" custT="1"/>
      <dgm:spPr>
        <a:solidFill>
          <a:srgbClr val="C00000"/>
        </a:solidFill>
        <a:ln w="19050">
          <a:solidFill>
            <a:srgbClr val="002060"/>
          </a:solidFill>
        </a:ln>
      </dgm:spPr>
      <dgm:t>
        <a:bodyPr/>
        <a:lstStyle/>
        <a:p>
          <a:r>
            <a:rPr lang="en-US" sz="1400" dirty="0">
              <a:latin typeface="Century Schoolbook" panose="02040604050505020304" pitchFamily="18" charset="0"/>
            </a:rPr>
            <a:t>Keep Registration Current</a:t>
          </a:r>
        </a:p>
      </dgm:t>
    </dgm:pt>
    <dgm:pt modelId="{E8AA40FF-E0E1-43E6-96FC-DDDCCAE8481B}" type="parTrans" cxnId="{D625B4AA-AD99-48C9-B090-8990683F7631}">
      <dgm:prSet/>
      <dgm:spPr/>
      <dgm:t>
        <a:bodyPr/>
        <a:lstStyle/>
        <a:p>
          <a:endParaRPr lang="en-US"/>
        </a:p>
      </dgm:t>
    </dgm:pt>
    <dgm:pt modelId="{1A97F6DC-1A28-486F-BC21-2784AD22F999}" type="sibTrans" cxnId="{D625B4AA-AD99-48C9-B090-8990683F7631}">
      <dgm:prSet/>
      <dgm:spPr/>
      <dgm:t>
        <a:bodyPr/>
        <a:lstStyle/>
        <a:p>
          <a:endParaRPr lang="en-US"/>
        </a:p>
      </dgm:t>
    </dgm:pt>
    <dgm:pt modelId="{B9BD18B3-F2E2-4D2A-B2D7-DFAA74C4A4BE}">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Athlete Protection</a:t>
          </a:r>
        </a:p>
      </dgm:t>
    </dgm:pt>
    <dgm:pt modelId="{DD307FF7-5441-4790-95FF-409D26A3B69E}" type="parTrans" cxnId="{0E7A3722-67C6-48C0-A97D-19808ED0C0E7}">
      <dgm:prSet/>
      <dgm:spPr/>
      <dgm:t>
        <a:bodyPr/>
        <a:lstStyle/>
        <a:p>
          <a:endParaRPr lang="en-US"/>
        </a:p>
      </dgm:t>
    </dgm:pt>
    <dgm:pt modelId="{B7D73188-F85E-4EE2-8302-BEA7E54D0FF1}" type="sibTrans" cxnId="{0E7A3722-67C6-48C0-A97D-19808ED0C0E7}">
      <dgm:prSet/>
      <dgm:spPr/>
      <dgm:t>
        <a:bodyPr/>
        <a:lstStyle/>
        <a:p>
          <a:endParaRPr lang="en-US"/>
        </a:p>
      </dgm:t>
    </dgm:pt>
    <dgm:pt modelId="{631081D6-69B5-4E4F-BBB5-8443776D91D1}">
      <dgm:prSet phldrT="[Text]"/>
      <dgm:spPr>
        <a:solidFill>
          <a:srgbClr val="C00000"/>
        </a:solidFill>
        <a:ln w="19050">
          <a:solidFill>
            <a:srgbClr val="002060"/>
          </a:solidFill>
        </a:ln>
      </dgm:spPr>
      <dgm:t>
        <a:bodyPr/>
        <a:lstStyle/>
        <a:p>
          <a:r>
            <a:rPr lang="en-US" dirty="0">
              <a:latin typeface="Century Schoolbook" panose="02040604050505020304" pitchFamily="18" charset="0"/>
            </a:rPr>
            <a:t>Recertification Standards</a:t>
          </a:r>
        </a:p>
      </dgm:t>
    </dgm:pt>
    <dgm:pt modelId="{5C59664D-7000-4170-BF5E-FD85DE57861A}" type="parTrans" cxnId="{E9DD7E0E-7A1F-467E-B704-3731E9701029}">
      <dgm:prSet/>
      <dgm:spPr/>
      <dgm:t>
        <a:bodyPr/>
        <a:lstStyle/>
        <a:p>
          <a:endParaRPr lang="en-US"/>
        </a:p>
      </dgm:t>
    </dgm:pt>
    <dgm:pt modelId="{435B4059-E875-4382-827C-10169D8ABB67}" type="sibTrans" cxnId="{E9DD7E0E-7A1F-467E-B704-3731E9701029}">
      <dgm:prSet/>
      <dgm:spPr/>
      <dgm:t>
        <a:bodyPr/>
        <a:lstStyle/>
        <a:p>
          <a:endParaRPr lang="en-US"/>
        </a:p>
      </dgm:t>
    </dgm:pt>
    <dgm:pt modelId="{84FAD33F-CDA7-4E7A-AFD1-839E12C0E006}">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10 sessions worked per year</a:t>
          </a:r>
        </a:p>
      </dgm:t>
    </dgm:pt>
    <dgm:pt modelId="{127C6D59-C275-478B-8EFB-529290477D3A}" type="parTrans" cxnId="{D0402BC6-2B09-429C-A632-DE5C8DBD20A1}">
      <dgm:prSet/>
      <dgm:spPr/>
      <dgm:t>
        <a:bodyPr/>
        <a:lstStyle/>
        <a:p>
          <a:endParaRPr lang="en-US"/>
        </a:p>
      </dgm:t>
    </dgm:pt>
    <dgm:pt modelId="{A8A80C80-F11F-4319-AE16-AF16EFF23402}" type="sibTrans" cxnId="{D0402BC6-2B09-429C-A632-DE5C8DBD20A1}">
      <dgm:prSet/>
      <dgm:spPr/>
      <dgm:t>
        <a:bodyPr/>
        <a:lstStyle/>
        <a:p>
          <a:endParaRPr lang="en-US"/>
        </a:p>
      </dgm:t>
    </dgm:pt>
    <dgm:pt modelId="{AE1F018D-3AB9-4694-A349-6C8CFB3A3F03}">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Background Check</a:t>
          </a:r>
        </a:p>
      </dgm:t>
    </dgm:pt>
    <dgm:pt modelId="{6FFA2653-38D3-459C-A437-69DAC922C0C0}" type="parTrans" cxnId="{C114C909-BFB4-4851-8A90-F6EBEECB825E}">
      <dgm:prSet/>
      <dgm:spPr/>
      <dgm:t>
        <a:bodyPr/>
        <a:lstStyle/>
        <a:p>
          <a:endParaRPr lang="en-US"/>
        </a:p>
      </dgm:t>
    </dgm:pt>
    <dgm:pt modelId="{CF12991C-972B-4581-8A39-02EEE899850A}" type="sibTrans" cxnId="{C114C909-BFB4-4851-8A90-F6EBEECB825E}">
      <dgm:prSet/>
      <dgm:spPr/>
      <dgm:t>
        <a:bodyPr/>
        <a:lstStyle/>
        <a:p>
          <a:endParaRPr lang="en-US"/>
        </a:p>
      </dgm:t>
    </dgm:pt>
    <dgm:pt modelId="{802595AF-D575-4F30-B776-2F2717515234}">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Membership</a:t>
          </a:r>
        </a:p>
      </dgm:t>
    </dgm:pt>
    <dgm:pt modelId="{0274677B-844B-4E77-86DC-FEA7A59BC3F5}" type="parTrans" cxnId="{3DF17599-348D-4E8D-887E-81126BDD0F1A}">
      <dgm:prSet/>
      <dgm:spPr/>
      <dgm:t>
        <a:bodyPr/>
        <a:lstStyle/>
        <a:p>
          <a:endParaRPr lang="en-US"/>
        </a:p>
      </dgm:t>
    </dgm:pt>
    <dgm:pt modelId="{B98C347B-0301-4686-8674-A4E26913D9B8}" type="sibTrans" cxnId="{3DF17599-348D-4E8D-887E-81126BDD0F1A}">
      <dgm:prSet/>
      <dgm:spPr/>
      <dgm:t>
        <a:bodyPr/>
        <a:lstStyle/>
        <a:p>
          <a:endParaRPr lang="en-US"/>
        </a:p>
      </dgm:t>
    </dgm:pt>
    <dgm:pt modelId="{0DEB4A3D-4CAD-4338-91BA-0690DFCAD65D}">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No particular position required</a:t>
          </a:r>
        </a:p>
      </dgm:t>
    </dgm:pt>
    <dgm:pt modelId="{7E7DD293-BB45-4A06-B4EC-0063AE890DE8}" type="parTrans" cxnId="{16F4A8BA-EEF3-4774-A51B-841FC2B71EA1}">
      <dgm:prSet/>
      <dgm:spPr/>
      <dgm:t>
        <a:bodyPr/>
        <a:lstStyle/>
        <a:p>
          <a:endParaRPr lang="en-US"/>
        </a:p>
      </dgm:t>
    </dgm:pt>
    <dgm:pt modelId="{3A373B20-A9BB-4117-9ABD-4083401BB7F9}" type="sibTrans" cxnId="{16F4A8BA-EEF3-4774-A51B-841FC2B71EA1}">
      <dgm:prSet/>
      <dgm:spPr/>
      <dgm:t>
        <a:bodyPr/>
        <a:lstStyle/>
        <a:p>
          <a:endParaRPr lang="en-US"/>
        </a:p>
      </dgm:t>
    </dgm:pt>
    <dgm:pt modelId="{D7A8C7AB-8544-401E-BBD9-B5B462047E2F}" type="pres">
      <dgm:prSet presAssocID="{8C0E6ED1-40EE-45F2-A0B0-53623EC6210E}" presName="list" presStyleCnt="0">
        <dgm:presLayoutVars>
          <dgm:dir/>
          <dgm:animLvl val="lvl"/>
        </dgm:presLayoutVars>
      </dgm:prSet>
      <dgm:spPr/>
    </dgm:pt>
    <dgm:pt modelId="{0B2D9F29-CC49-41F7-8A6F-D9EDE4D43AD6}" type="pres">
      <dgm:prSet presAssocID="{FA0DDB0C-596A-4243-92C9-59A2C23AEF7D}" presName="posSpace" presStyleCnt="0"/>
      <dgm:spPr/>
    </dgm:pt>
    <dgm:pt modelId="{60CAA238-8700-4D38-829D-2DB2327DD744}" type="pres">
      <dgm:prSet presAssocID="{FA0DDB0C-596A-4243-92C9-59A2C23AEF7D}" presName="vertFlow" presStyleCnt="0"/>
      <dgm:spPr/>
    </dgm:pt>
    <dgm:pt modelId="{7B8D82C5-4776-474B-99B3-1315FC234A78}" type="pres">
      <dgm:prSet presAssocID="{FA0DDB0C-596A-4243-92C9-59A2C23AEF7D}" presName="topSpace" presStyleCnt="0"/>
      <dgm:spPr/>
    </dgm:pt>
    <dgm:pt modelId="{D7AA6D2C-58EC-40D6-843A-E933B923D805}" type="pres">
      <dgm:prSet presAssocID="{FA0DDB0C-596A-4243-92C9-59A2C23AEF7D}" presName="firstComp" presStyleCnt="0"/>
      <dgm:spPr/>
    </dgm:pt>
    <dgm:pt modelId="{4064E3B1-FE92-4D73-967E-DEC85A4483CA}" type="pres">
      <dgm:prSet presAssocID="{FA0DDB0C-596A-4243-92C9-59A2C23AEF7D}" presName="firstChild" presStyleLbl="bgAccFollowNode1" presStyleIdx="0" presStyleCnt="5" custScaleY="53994"/>
      <dgm:spPr/>
    </dgm:pt>
    <dgm:pt modelId="{8F28E619-D21D-4080-90B5-7EB38562AB9E}" type="pres">
      <dgm:prSet presAssocID="{FA0DDB0C-596A-4243-92C9-59A2C23AEF7D}" presName="firstChildTx" presStyleLbl="bgAccFollowNode1" presStyleIdx="0" presStyleCnt="5">
        <dgm:presLayoutVars>
          <dgm:bulletEnabled val="1"/>
        </dgm:presLayoutVars>
      </dgm:prSet>
      <dgm:spPr/>
    </dgm:pt>
    <dgm:pt modelId="{334DD0B3-34A1-4B2D-91C9-FD9C67569F4F}" type="pres">
      <dgm:prSet presAssocID="{802595AF-D575-4F30-B776-2F2717515234}" presName="comp" presStyleCnt="0"/>
      <dgm:spPr/>
    </dgm:pt>
    <dgm:pt modelId="{FF2FCA78-8417-41F4-865D-03883871F3A3}" type="pres">
      <dgm:prSet presAssocID="{802595AF-D575-4F30-B776-2F2717515234}" presName="child" presStyleLbl="bgAccFollowNode1" presStyleIdx="1" presStyleCnt="5" custScaleY="53994"/>
      <dgm:spPr/>
    </dgm:pt>
    <dgm:pt modelId="{A3C283AF-12AA-4F55-AA20-28AA00EDC274}" type="pres">
      <dgm:prSet presAssocID="{802595AF-D575-4F30-B776-2F2717515234}" presName="childTx" presStyleLbl="bgAccFollowNode1" presStyleIdx="1" presStyleCnt="5">
        <dgm:presLayoutVars>
          <dgm:bulletEnabled val="1"/>
        </dgm:presLayoutVars>
      </dgm:prSet>
      <dgm:spPr/>
    </dgm:pt>
    <dgm:pt modelId="{F75ECC88-C896-4445-AC0F-F226E8617D96}" type="pres">
      <dgm:prSet presAssocID="{B9BD18B3-F2E2-4D2A-B2D7-DFAA74C4A4BE}" presName="comp" presStyleCnt="0"/>
      <dgm:spPr/>
    </dgm:pt>
    <dgm:pt modelId="{67EDF98D-E714-4341-8A97-01F6F61B5275}" type="pres">
      <dgm:prSet presAssocID="{B9BD18B3-F2E2-4D2A-B2D7-DFAA74C4A4BE}" presName="child" presStyleLbl="bgAccFollowNode1" presStyleIdx="2" presStyleCnt="5" custScaleY="53994"/>
      <dgm:spPr/>
    </dgm:pt>
    <dgm:pt modelId="{4EF4FFCA-963D-45CF-9537-880E8727CE11}" type="pres">
      <dgm:prSet presAssocID="{B9BD18B3-F2E2-4D2A-B2D7-DFAA74C4A4BE}" presName="childTx" presStyleLbl="bgAccFollowNode1" presStyleIdx="2" presStyleCnt="5">
        <dgm:presLayoutVars>
          <dgm:bulletEnabled val="1"/>
        </dgm:presLayoutVars>
      </dgm:prSet>
      <dgm:spPr/>
    </dgm:pt>
    <dgm:pt modelId="{7190F660-A0A3-43E5-A2DB-FE80589ADF92}" type="pres">
      <dgm:prSet presAssocID="{FA0DDB0C-596A-4243-92C9-59A2C23AEF7D}" presName="negSpace" presStyleCnt="0"/>
      <dgm:spPr/>
    </dgm:pt>
    <dgm:pt modelId="{174C7196-805E-4F49-B01D-056F5FE553B4}" type="pres">
      <dgm:prSet presAssocID="{FA0DDB0C-596A-4243-92C9-59A2C23AEF7D}" presName="circle" presStyleLbl="node1" presStyleIdx="0" presStyleCnt="2"/>
      <dgm:spPr/>
    </dgm:pt>
    <dgm:pt modelId="{C3FBF13D-18B3-4CCF-98FB-320F1DA4AE57}" type="pres">
      <dgm:prSet presAssocID="{1A97F6DC-1A28-486F-BC21-2784AD22F999}" presName="transSpace" presStyleCnt="0"/>
      <dgm:spPr/>
    </dgm:pt>
    <dgm:pt modelId="{67DD347E-6735-425F-859E-241B5986E679}" type="pres">
      <dgm:prSet presAssocID="{631081D6-69B5-4E4F-BBB5-8443776D91D1}" presName="posSpace" presStyleCnt="0"/>
      <dgm:spPr/>
    </dgm:pt>
    <dgm:pt modelId="{207558A6-F5AC-4547-9F78-B330972188C0}" type="pres">
      <dgm:prSet presAssocID="{631081D6-69B5-4E4F-BBB5-8443776D91D1}" presName="vertFlow" presStyleCnt="0"/>
      <dgm:spPr/>
    </dgm:pt>
    <dgm:pt modelId="{BFF1EE89-DD69-4EAE-A67C-6A1B9DF24143}" type="pres">
      <dgm:prSet presAssocID="{631081D6-69B5-4E4F-BBB5-8443776D91D1}" presName="topSpace" presStyleCnt="0"/>
      <dgm:spPr/>
    </dgm:pt>
    <dgm:pt modelId="{6B57DDCA-CE39-4F3E-9610-E560A4BD88B9}" type="pres">
      <dgm:prSet presAssocID="{631081D6-69B5-4E4F-BBB5-8443776D91D1}" presName="firstComp" presStyleCnt="0"/>
      <dgm:spPr/>
    </dgm:pt>
    <dgm:pt modelId="{A6B06FCD-BDCC-4E1E-9704-5B10DE57CB14}" type="pres">
      <dgm:prSet presAssocID="{631081D6-69B5-4E4F-BBB5-8443776D91D1}" presName="firstChild" presStyleLbl="bgAccFollowNode1" presStyleIdx="3" presStyleCnt="5" custScaleY="80991"/>
      <dgm:spPr/>
    </dgm:pt>
    <dgm:pt modelId="{915AEE79-F615-4348-AD42-DC879D752CA1}" type="pres">
      <dgm:prSet presAssocID="{631081D6-69B5-4E4F-BBB5-8443776D91D1}" presName="firstChildTx" presStyleLbl="bgAccFollowNode1" presStyleIdx="3" presStyleCnt="5">
        <dgm:presLayoutVars>
          <dgm:bulletEnabled val="1"/>
        </dgm:presLayoutVars>
      </dgm:prSet>
      <dgm:spPr/>
    </dgm:pt>
    <dgm:pt modelId="{D0AA4B97-CCE1-4B56-BF89-FC4BFA94BD28}" type="pres">
      <dgm:prSet presAssocID="{0DEB4A3D-4CAD-4338-91BA-0690DFCAD65D}" presName="comp" presStyleCnt="0"/>
      <dgm:spPr/>
    </dgm:pt>
    <dgm:pt modelId="{80A36FDA-A304-410D-9B91-B3FB026E0AFC}" type="pres">
      <dgm:prSet presAssocID="{0DEB4A3D-4CAD-4338-91BA-0690DFCAD65D}" presName="child" presStyleLbl="bgAccFollowNode1" presStyleIdx="4" presStyleCnt="5" custScaleY="80991"/>
      <dgm:spPr/>
    </dgm:pt>
    <dgm:pt modelId="{CDFEE76E-77D5-429B-9F7D-A7A9B448F340}" type="pres">
      <dgm:prSet presAssocID="{0DEB4A3D-4CAD-4338-91BA-0690DFCAD65D}" presName="childTx" presStyleLbl="bgAccFollowNode1" presStyleIdx="4" presStyleCnt="5">
        <dgm:presLayoutVars>
          <dgm:bulletEnabled val="1"/>
        </dgm:presLayoutVars>
      </dgm:prSet>
      <dgm:spPr/>
    </dgm:pt>
    <dgm:pt modelId="{B4E6DCD9-DF14-4602-94C0-AE58C894AB0A}" type="pres">
      <dgm:prSet presAssocID="{631081D6-69B5-4E4F-BBB5-8443776D91D1}" presName="negSpace" presStyleCnt="0"/>
      <dgm:spPr/>
    </dgm:pt>
    <dgm:pt modelId="{747F255C-0863-4D19-9E50-0EAEB60FE082}" type="pres">
      <dgm:prSet presAssocID="{631081D6-69B5-4E4F-BBB5-8443776D91D1}" presName="circle" presStyleLbl="node1" presStyleIdx="1" presStyleCnt="2"/>
      <dgm:spPr/>
    </dgm:pt>
  </dgm:ptLst>
  <dgm:cxnLst>
    <dgm:cxn modelId="{BCF57005-4296-41B2-AABF-AC683943E76D}" type="presOf" srcId="{0DEB4A3D-4CAD-4338-91BA-0690DFCAD65D}" destId="{CDFEE76E-77D5-429B-9F7D-A7A9B448F340}" srcOrd="1" destOrd="0" presId="urn:microsoft.com/office/officeart/2005/8/layout/hList9"/>
    <dgm:cxn modelId="{C114C909-BFB4-4851-8A90-F6EBEECB825E}" srcId="{FA0DDB0C-596A-4243-92C9-59A2C23AEF7D}" destId="{AE1F018D-3AB9-4694-A349-6C8CFB3A3F03}" srcOrd="0" destOrd="0" parTransId="{6FFA2653-38D3-459C-A437-69DAC922C0C0}" sibTransId="{CF12991C-972B-4581-8A39-02EEE899850A}"/>
    <dgm:cxn modelId="{E9DD7E0E-7A1F-467E-B704-3731E9701029}" srcId="{8C0E6ED1-40EE-45F2-A0B0-53623EC6210E}" destId="{631081D6-69B5-4E4F-BBB5-8443776D91D1}" srcOrd="1" destOrd="0" parTransId="{5C59664D-7000-4170-BF5E-FD85DE57861A}" sibTransId="{435B4059-E875-4382-827C-10169D8ABB67}"/>
    <dgm:cxn modelId="{2703E512-5FEF-45C0-8679-4AEFB1A293A5}" type="presOf" srcId="{B9BD18B3-F2E2-4D2A-B2D7-DFAA74C4A4BE}" destId="{67EDF98D-E714-4341-8A97-01F6F61B5275}" srcOrd="0" destOrd="0" presId="urn:microsoft.com/office/officeart/2005/8/layout/hList9"/>
    <dgm:cxn modelId="{0E7A3722-67C6-48C0-A97D-19808ED0C0E7}" srcId="{FA0DDB0C-596A-4243-92C9-59A2C23AEF7D}" destId="{B9BD18B3-F2E2-4D2A-B2D7-DFAA74C4A4BE}" srcOrd="2" destOrd="0" parTransId="{DD307FF7-5441-4790-95FF-409D26A3B69E}" sibTransId="{B7D73188-F85E-4EE2-8302-BEA7E54D0FF1}"/>
    <dgm:cxn modelId="{6258AB2A-4D92-4DE0-B362-77C561491E9C}" type="presOf" srcId="{802595AF-D575-4F30-B776-2F2717515234}" destId="{A3C283AF-12AA-4F55-AA20-28AA00EDC274}" srcOrd="1" destOrd="0" presId="urn:microsoft.com/office/officeart/2005/8/layout/hList9"/>
    <dgm:cxn modelId="{DB1AC731-9D7C-4A2C-839C-041F83878F25}" type="presOf" srcId="{8C0E6ED1-40EE-45F2-A0B0-53623EC6210E}" destId="{D7A8C7AB-8544-401E-BBD9-B5B462047E2F}" srcOrd="0" destOrd="0" presId="urn:microsoft.com/office/officeart/2005/8/layout/hList9"/>
    <dgm:cxn modelId="{E32C2362-BA31-47CC-B9E6-E0BE3259B40E}" type="presOf" srcId="{84FAD33F-CDA7-4E7A-AFD1-839E12C0E006}" destId="{A6B06FCD-BDCC-4E1E-9704-5B10DE57CB14}" srcOrd="0" destOrd="0" presId="urn:microsoft.com/office/officeart/2005/8/layout/hList9"/>
    <dgm:cxn modelId="{29532762-8079-49C2-A990-9559B9757BCF}" type="presOf" srcId="{B9BD18B3-F2E2-4D2A-B2D7-DFAA74C4A4BE}" destId="{4EF4FFCA-963D-45CF-9537-880E8727CE11}" srcOrd="1" destOrd="0" presId="urn:microsoft.com/office/officeart/2005/8/layout/hList9"/>
    <dgm:cxn modelId="{6958C04B-C5CE-4103-ABFC-8CFB21AA578D}" type="presOf" srcId="{AE1F018D-3AB9-4694-A349-6C8CFB3A3F03}" destId="{4064E3B1-FE92-4D73-967E-DEC85A4483CA}" srcOrd="0" destOrd="0" presId="urn:microsoft.com/office/officeart/2005/8/layout/hList9"/>
    <dgm:cxn modelId="{023A596C-2DEA-474C-9A9E-A385E0726EA8}" type="presOf" srcId="{802595AF-D575-4F30-B776-2F2717515234}" destId="{FF2FCA78-8417-41F4-865D-03883871F3A3}" srcOrd="0" destOrd="0" presId="urn:microsoft.com/office/officeart/2005/8/layout/hList9"/>
    <dgm:cxn modelId="{B26B6F53-C2E4-4C3B-B858-E1934D0AB11F}" type="presOf" srcId="{631081D6-69B5-4E4F-BBB5-8443776D91D1}" destId="{747F255C-0863-4D19-9E50-0EAEB60FE082}" srcOrd="0" destOrd="0" presId="urn:microsoft.com/office/officeart/2005/8/layout/hList9"/>
    <dgm:cxn modelId="{3DF17599-348D-4E8D-887E-81126BDD0F1A}" srcId="{FA0DDB0C-596A-4243-92C9-59A2C23AEF7D}" destId="{802595AF-D575-4F30-B776-2F2717515234}" srcOrd="1" destOrd="0" parTransId="{0274677B-844B-4E77-86DC-FEA7A59BC3F5}" sibTransId="{B98C347B-0301-4686-8674-A4E26913D9B8}"/>
    <dgm:cxn modelId="{71C90AA8-70CF-4A2C-BB72-964B265175C5}" type="presOf" srcId="{FA0DDB0C-596A-4243-92C9-59A2C23AEF7D}" destId="{174C7196-805E-4F49-B01D-056F5FE553B4}" srcOrd="0" destOrd="0" presId="urn:microsoft.com/office/officeart/2005/8/layout/hList9"/>
    <dgm:cxn modelId="{D625B4AA-AD99-48C9-B090-8990683F7631}" srcId="{8C0E6ED1-40EE-45F2-A0B0-53623EC6210E}" destId="{FA0DDB0C-596A-4243-92C9-59A2C23AEF7D}" srcOrd="0" destOrd="0" parTransId="{E8AA40FF-E0E1-43E6-96FC-DDDCCAE8481B}" sibTransId="{1A97F6DC-1A28-486F-BC21-2784AD22F999}"/>
    <dgm:cxn modelId="{C08C86AF-4B46-42DF-B9A5-818FFC9665C8}" type="presOf" srcId="{0DEB4A3D-4CAD-4338-91BA-0690DFCAD65D}" destId="{80A36FDA-A304-410D-9B91-B3FB026E0AFC}" srcOrd="0" destOrd="0" presId="urn:microsoft.com/office/officeart/2005/8/layout/hList9"/>
    <dgm:cxn modelId="{A78686B6-E5F0-492A-8CE5-0EE4867C336D}" type="presOf" srcId="{AE1F018D-3AB9-4694-A349-6C8CFB3A3F03}" destId="{8F28E619-D21D-4080-90B5-7EB38562AB9E}" srcOrd="1" destOrd="0" presId="urn:microsoft.com/office/officeart/2005/8/layout/hList9"/>
    <dgm:cxn modelId="{7180DDB6-5CEB-4427-BF20-193510BF1621}" type="presOf" srcId="{84FAD33F-CDA7-4E7A-AFD1-839E12C0E006}" destId="{915AEE79-F615-4348-AD42-DC879D752CA1}" srcOrd="1" destOrd="0" presId="urn:microsoft.com/office/officeart/2005/8/layout/hList9"/>
    <dgm:cxn modelId="{16F4A8BA-EEF3-4774-A51B-841FC2B71EA1}" srcId="{631081D6-69B5-4E4F-BBB5-8443776D91D1}" destId="{0DEB4A3D-4CAD-4338-91BA-0690DFCAD65D}" srcOrd="1" destOrd="0" parTransId="{7E7DD293-BB45-4A06-B4EC-0063AE890DE8}" sibTransId="{3A373B20-A9BB-4117-9ABD-4083401BB7F9}"/>
    <dgm:cxn modelId="{D0402BC6-2B09-429C-A632-DE5C8DBD20A1}" srcId="{631081D6-69B5-4E4F-BBB5-8443776D91D1}" destId="{84FAD33F-CDA7-4E7A-AFD1-839E12C0E006}" srcOrd="0" destOrd="0" parTransId="{127C6D59-C275-478B-8EFB-529290477D3A}" sibTransId="{A8A80C80-F11F-4319-AE16-AF16EFF23402}"/>
    <dgm:cxn modelId="{3C9F1E7C-8CEA-4E5D-96B6-0626B6A61BB1}" type="presParOf" srcId="{D7A8C7AB-8544-401E-BBD9-B5B462047E2F}" destId="{0B2D9F29-CC49-41F7-8A6F-D9EDE4D43AD6}" srcOrd="0" destOrd="0" presId="urn:microsoft.com/office/officeart/2005/8/layout/hList9"/>
    <dgm:cxn modelId="{DFC764EF-2D1C-4C21-AB3C-B1F8E871B57E}" type="presParOf" srcId="{D7A8C7AB-8544-401E-BBD9-B5B462047E2F}" destId="{60CAA238-8700-4D38-829D-2DB2327DD744}" srcOrd="1" destOrd="0" presId="urn:microsoft.com/office/officeart/2005/8/layout/hList9"/>
    <dgm:cxn modelId="{C845D131-8534-44B4-94B8-A40313AB1328}" type="presParOf" srcId="{60CAA238-8700-4D38-829D-2DB2327DD744}" destId="{7B8D82C5-4776-474B-99B3-1315FC234A78}" srcOrd="0" destOrd="0" presId="urn:microsoft.com/office/officeart/2005/8/layout/hList9"/>
    <dgm:cxn modelId="{3D9F3936-E1CF-43C6-B62B-6B35565E9673}" type="presParOf" srcId="{60CAA238-8700-4D38-829D-2DB2327DD744}" destId="{D7AA6D2C-58EC-40D6-843A-E933B923D805}" srcOrd="1" destOrd="0" presId="urn:microsoft.com/office/officeart/2005/8/layout/hList9"/>
    <dgm:cxn modelId="{E03D9D6C-5ADB-45A8-979D-8A930DD0EA5E}" type="presParOf" srcId="{D7AA6D2C-58EC-40D6-843A-E933B923D805}" destId="{4064E3B1-FE92-4D73-967E-DEC85A4483CA}" srcOrd="0" destOrd="0" presId="urn:microsoft.com/office/officeart/2005/8/layout/hList9"/>
    <dgm:cxn modelId="{7815347A-035C-4A86-A45F-C67A4E62B55E}" type="presParOf" srcId="{D7AA6D2C-58EC-40D6-843A-E933B923D805}" destId="{8F28E619-D21D-4080-90B5-7EB38562AB9E}" srcOrd="1" destOrd="0" presId="urn:microsoft.com/office/officeart/2005/8/layout/hList9"/>
    <dgm:cxn modelId="{C63C2E32-B005-436E-BF6B-7150D9CDCB8D}" type="presParOf" srcId="{60CAA238-8700-4D38-829D-2DB2327DD744}" destId="{334DD0B3-34A1-4B2D-91C9-FD9C67569F4F}" srcOrd="2" destOrd="0" presId="urn:microsoft.com/office/officeart/2005/8/layout/hList9"/>
    <dgm:cxn modelId="{5CDA7BCB-E0DD-4203-8292-6EDDEE1514F4}" type="presParOf" srcId="{334DD0B3-34A1-4B2D-91C9-FD9C67569F4F}" destId="{FF2FCA78-8417-41F4-865D-03883871F3A3}" srcOrd="0" destOrd="0" presId="urn:microsoft.com/office/officeart/2005/8/layout/hList9"/>
    <dgm:cxn modelId="{F1F902A4-6540-4BA1-8088-1AE6FB04A7DF}" type="presParOf" srcId="{334DD0B3-34A1-4B2D-91C9-FD9C67569F4F}" destId="{A3C283AF-12AA-4F55-AA20-28AA00EDC274}" srcOrd="1" destOrd="0" presId="urn:microsoft.com/office/officeart/2005/8/layout/hList9"/>
    <dgm:cxn modelId="{9485A485-30F3-48B5-B7DE-22424B3B48C7}" type="presParOf" srcId="{60CAA238-8700-4D38-829D-2DB2327DD744}" destId="{F75ECC88-C896-4445-AC0F-F226E8617D96}" srcOrd="3" destOrd="0" presId="urn:microsoft.com/office/officeart/2005/8/layout/hList9"/>
    <dgm:cxn modelId="{745858EE-4A5D-4833-A9D2-BC120E86A784}" type="presParOf" srcId="{F75ECC88-C896-4445-AC0F-F226E8617D96}" destId="{67EDF98D-E714-4341-8A97-01F6F61B5275}" srcOrd="0" destOrd="0" presId="urn:microsoft.com/office/officeart/2005/8/layout/hList9"/>
    <dgm:cxn modelId="{20B94AC3-0EFA-4B47-BBB9-CD151B8342EE}" type="presParOf" srcId="{F75ECC88-C896-4445-AC0F-F226E8617D96}" destId="{4EF4FFCA-963D-45CF-9537-880E8727CE11}" srcOrd="1" destOrd="0" presId="urn:microsoft.com/office/officeart/2005/8/layout/hList9"/>
    <dgm:cxn modelId="{1EED829A-5BF6-4EA0-B7F2-7655CC6000C5}" type="presParOf" srcId="{D7A8C7AB-8544-401E-BBD9-B5B462047E2F}" destId="{7190F660-A0A3-43E5-A2DB-FE80589ADF92}" srcOrd="2" destOrd="0" presId="urn:microsoft.com/office/officeart/2005/8/layout/hList9"/>
    <dgm:cxn modelId="{034EF6D6-4720-4E21-81C1-6FDB28C467C5}" type="presParOf" srcId="{D7A8C7AB-8544-401E-BBD9-B5B462047E2F}" destId="{174C7196-805E-4F49-B01D-056F5FE553B4}" srcOrd="3" destOrd="0" presId="urn:microsoft.com/office/officeart/2005/8/layout/hList9"/>
    <dgm:cxn modelId="{2591C9C4-C135-4518-A2B6-A9B82E1C1E2D}" type="presParOf" srcId="{D7A8C7AB-8544-401E-BBD9-B5B462047E2F}" destId="{C3FBF13D-18B3-4CCF-98FB-320F1DA4AE57}" srcOrd="4" destOrd="0" presId="urn:microsoft.com/office/officeart/2005/8/layout/hList9"/>
    <dgm:cxn modelId="{6AC899C6-60A2-404F-80A1-8B2838C6BB17}" type="presParOf" srcId="{D7A8C7AB-8544-401E-BBD9-B5B462047E2F}" destId="{67DD347E-6735-425F-859E-241B5986E679}" srcOrd="5" destOrd="0" presId="urn:microsoft.com/office/officeart/2005/8/layout/hList9"/>
    <dgm:cxn modelId="{43224689-FB94-403F-ABC2-2C076FE7227C}" type="presParOf" srcId="{D7A8C7AB-8544-401E-BBD9-B5B462047E2F}" destId="{207558A6-F5AC-4547-9F78-B330972188C0}" srcOrd="6" destOrd="0" presId="urn:microsoft.com/office/officeart/2005/8/layout/hList9"/>
    <dgm:cxn modelId="{B7BDDECA-16DA-4950-9BE5-B38F5F51746B}" type="presParOf" srcId="{207558A6-F5AC-4547-9F78-B330972188C0}" destId="{BFF1EE89-DD69-4EAE-A67C-6A1B9DF24143}" srcOrd="0" destOrd="0" presId="urn:microsoft.com/office/officeart/2005/8/layout/hList9"/>
    <dgm:cxn modelId="{14879030-8C5D-485B-8ED3-CE365C464315}" type="presParOf" srcId="{207558A6-F5AC-4547-9F78-B330972188C0}" destId="{6B57DDCA-CE39-4F3E-9610-E560A4BD88B9}" srcOrd="1" destOrd="0" presId="urn:microsoft.com/office/officeart/2005/8/layout/hList9"/>
    <dgm:cxn modelId="{AB2CAFB3-11CF-4C5B-8D1B-8AB02DF6E1EE}" type="presParOf" srcId="{6B57DDCA-CE39-4F3E-9610-E560A4BD88B9}" destId="{A6B06FCD-BDCC-4E1E-9704-5B10DE57CB14}" srcOrd="0" destOrd="0" presId="urn:microsoft.com/office/officeart/2005/8/layout/hList9"/>
    <dgm:cxn modelId="{56D61647-DB39-42F6-A1CF-61E4533ADDF1}" type="presParOf" srcId="{6B57DDCA-CE39-4F3E-9610-E560A4BD88B9}" destId="{915AEE79-F615-4348-AD42-DC879D752CA1}" srcOrd="1" destOrd="0" presId="urn:microsoft.com/office/officeart/2005/8/layout/hList9"/>
    <dgm:cxn modelId="{53784E78-1EFD-4058-AFF7-92C137ECCDC6}" type="presParOf" srcId="{207558A6-F5AC-4547-9F78-B330972188C0}" destId="{D0AA4B97-CCE1-4B56-BF89-FC4BFA94BD28}" srcOrd="2" destOrd="0" presId="urn:microsoft.com/office/officeart/2005/8/layout/hList9"/>
    <dgm:cxn modelId="{72515C48-0BEF-45F4-B3EE-BBC9344383CE}" type="presParOf" srcId="{D0AA4B97-CCE1-4B56-BF89-FC4BFA94BD28}" destId="{80A36FDA-A304-410D-9B91-B3FB026E0AFC}" srcOrd="0" destOrd="0" presId="urn:microsoft.com/office/officeart/2005/8/layout/hList9"/>
    <dgm:cxn modelId="{0B04F9A4-15DD-4331-BC22-459FF1BB2D66}" type="presParOf" srcId="{D0AA4B97-CCE1-4B56-BF89-FC4BFA94BD28}" destId="{CDFEE76E-77D5-429B-9F7D-A7A9B448F340}" srcOrd="1" destOrd="0" presId="urn:microsoft.com/office/officeart/2005/8/layout/hList9"/>
    <dgm:cxn modelId="{B4DC4294-ACF4-404D-979E-6E9C5DCF3556}" type="presParOf" srcId="{D7A8C7AB-8544-401E-BBD9-B5B462047E2F}" destId="{B4E6DCD9-DF14-4602-94C0-AE58C894AB0A}" srcOrd="7" destOrd="0" presId="urn:microsoft.com/office/officeart/2005/8/layout/hList9"/>
    <dgm:cxn modelId="{638403D3-3980-4DA1-AC5C-4198AE237769}" type="presParOf" srcId="{D7A8C7AB-8544-401E-BBD9-B5B462047E2F}" destId="{747F255C-0863-4D19-9E50-0EAEB60FE082}"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5282F-F4D0-444F-8826-125DC2BAA7E0}" type="doc">
      <dgm:prSet loTypeId="urn:microsoft.com/office/officeart/2005/8/layout/pList2" loCatId="list" qsTypeId="urn:microsoft.com/office/officeart/2005/8/quickstyle/simple1" qsCatId="simple" csTypeId="urn:microsoft.com/office/officeart/2005/8/colors/accent1_2" csCatId="accent1" phldr="1"/>
      <dgm:spPr/>
    </dgm:pt>
    <dgm:pt modelId="{539156A0-EF05-4AF1-BB80-EEAA6DF7156E}">
      <dgm:prSet phldrT="[Text]"/>
      <dgm:spPr>
        <a:solidFill>
          <a:srgbClr val="002060"/>
        </a:solidFill>
        <a:effectLst>
          <a:outerShdw blurRad="63500" sx="105000" sy="105000" algn="ctr" rotWithShape="0">
            <a:prstClr val="black">
              <a:alpha val="40000"/>
            </a:prstClr>
          </a:outerShdw>
        </a:effectLst>
      </dgm:spPr>
      <dgm:t>
        <a:bodyPr/>
        <a:lstStyle/>
        <a:p>
          <a:pPr algn="ctr">
            <a:buFont typeface="Arial" panose="020B0604020202020204" pitchFamily="34" charset="0"/>
            <a:buChar char="•"/>
          </a:pPr>
          <a:r>
            <a:rPr lang="en-US" dirty="0">
              <a:solidFill>
                <a:schemeClr val="bg1"/>
              </a:solidFill>
              <a:latin typeface="Century Schoolbook" panose="02040604050505020304" pitchFamily="18" charset="0"/>
            </a:rPr>
            <a:t>USA Swimming</a:t>
          </a:r>
        </a:p>
      </dgm:t>
    </dgm:pt>
    <dgm:pt modelId="{A807E7BA-3798-4860-AFFB-1302FBAB435C}" type="parTrans" cxnId="{CF35E241-B083-4E1C-B839-11BFF2F3366D}">
      <dgm:prSet/>
      <dgm:spPr/>
      <dgm:t>
        <a:bodyPr/>
        <a:lstStyle/>
        <a:p>
          <a:endParaRPr lang="en-US"/>
        </a:p>
      </dgm:t>
    </dgm:pt>
    <dgm:pt modelId="{B1159272-9776-4221-956D-B50A30FCD61C}" type="sibTrans" cxnId="{CF35E241-B083-4E1C-B839-11BFF2F3366D}">
      <dgm:prSet/>
      <dgm:spPr/>
      <dgm:t>
        <a:bodyPr/>
        <a:lstStyle/>
        <a:p>
          <a:endParaRPr lang="en-US"/>
        </a:p>
      </dgm:t>
    </dgm:pt>
    <dgm:pt modelId="{186E4471-E3BB-4DB5-A2FD-F4727209285D}">
      <dgm:prSet/>
      <dgm:spPr>
        <a:solidFill>
          <a:srgbClr val="002060"/>
        </a:solidFill>
        <a:effectLst>
          <a:outerShdw blurRad="63500" sx="105000" sy="105000" algn="ctr" rotWithShape="0">
            <a:prstClr val="black">
              <a:alpha val="40000"/>
            </a:prstClr>
          </a:outerShdw>
        </a:effectLst>
      </dgm:spPr>
      <dgm:t>
        <a:bodyPr/>
        <a:lstStyle/>
        <a:p>
          <a:pPr algn="ctr"/>
          <a:r>
            <a:rPr lang="en-US" dirty="0">
              <a:solidFill>
                <a:schemeClr val="bg1"/>
              </a:solidFill>
              <a:latin typeface="Century Schoolbook" panose="02040604050505020304" pitchFamily="18" charset="0"/>
            </a:rPr>
            <a:t>Illinois Swimming</a:t>
          </a:r>
        </a:p>
      </dgm:t>
    </dgm:pt>
    <dgm:pt modelId="{4636B914-9CFE-4D81-8845-1B4BF0016794}" type="parTrans" cxnId="{C43D0733-5B88-4199-999C-680BC2AC2C84}">
      <dgm:prSet/>
      <dgm:spPr/>
      <dgm:t>
        <a:bodyPr/>
        <a:lstStyle/>
        <a:p>
          <a:endParaRPr lang="en-US"/>
        </a:p>
      </dgm:t>
    </dgm:pt>
    <dgm:pt modelId="{3F9F7DAE-23BA-4441-8C2E-DF751A7A6A68}" type="sibTrans" cxnId="{C43D0733-5B88-4199-999C-680BC2AC2C84}">
      <dgm:prSet/>
      <dgm:spPr/>
      <dgm:t>
        <a:bodyPr/>
        <a:lstStyle/>
        <a:p>
          <a:endParaRPr lang="en-US"/>
        </a:p>
      </dgm:t>
    </dgm:pt>
    <dgm:pt modelId="{99588021-F576-4912-9AA2-9145A616A14E}">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Rulebook</a:t>
          </a:r>
        </a:p>
      </dgm:t>
    </dgm:pt>
    <dgm:pt modelId="{8DE7236D-F66C-46AE-A58F-602ECD12BA2E}" type="parTrans" cxnId="{B7630A3D-86AD-4CB4-A0EA-4FDA2BB2086E}">
      <dgm:prSet/>
      <dgm:spPr/>
      <dgm:t>
        <a:bodyPr/>
        <a:lstStyle/>
        <a:p>
          <a:endParaRPr lang="en-US"/>
        </a:p>
      </dgm:t>
    </dgm:pt>
    <dgm:pt modelId="{E3AA4EE6-CB9E-4C90-8AB1-33435EFF841A}" type="sibTrans" cxnId="{B7630A3D-86AD-4CB4-A0EA-4FDA2BB2086E}">
      <dgm:prSet/>
      <dgm:spPr/>
      <dgm:t>
        <a:bodyPr/>
        <a:lstStyle/>
        <a:p>
          <a:endParaRPr lang="en-US"/>
        </a:p>
      </dgm:t>
    </dgm:pt>
    <dgm:pt modelId="{96B566AE-4977-4A7E-BC02-4B311E294F54}">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Website</a:t>
          </a:r>
        </a:p>
      </dgm:t>
    </dgm:pt>
    <dgm:pt modelId="{169712DF-C653-4CF5-A975-E72BDAC6D4A3}" type="parTrans" cxnId="{1A2009A9-BA47-41A1-A743-223ABE75EE9B}">
      <dgm:prSet/>
      <dgm:spPr/>
      <dgm:t>
        <a:bodyPr/>
        <a:lstStyle/>
        <a:p>
          <a:endParaRPr lang="en-US"/>
        </a:p>
      </dgm:t>
    </dgm:pt>
    <dgm:pt modelId="{88FAE39D-0DE9-4B3E-9A2A-608336977085}" type="sibTrans" cxnId="{1A2009A9-BA47-41A1-A743-223ABE75EE9B}">
      <dgm:prSet/>
      <dgm:spPr/>
      <dgm:t>
        <a:bodyPr/>
        <a:lstStyle/>
        <a:p>
          <a:endParaRPr lang="en-US"/>
        </a:p>
      </dgm:t>
    </dgm:pt>
    <dgm:pt modelId="{946CE411-9B18-4A29-A273-096A8315A73C}">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Deck Forms</a:t>
          </a:r>
        </a:p>
      </dgm:t>
    </dgm:pt>
    <dgm:pt modelId="{042BBDFC-D334-47E8-AA5D-C21D802583B9}" type="parTrans" cxnId="{3AB67E1F-E94A-4439-B84F-4E690F8F2D4A}">
      <dgm:prSet/>
      <dgm:spPr/>
      <dgm:t>
        <a:bodyPr/>
        <a:lstStyle/>
        <a:p>
          <a:endParaRPr lang="en-US"/>
        </a:p>
      </dgm:t>
    </dgm:pt>
    <dgm:pt modelId="{ECA52C65-119A-4D71-844A-0CC53F76D0BA}" type="sibTrans" cxnId="{3AB67E1F-E94A-4439-B84F-4E690F8F2D4A}">
      <dgm:prSet/>
      <dgm:spPr/>
      <dgm:t>
        <a:bodyPr/>
        <a:lstStyle/>
        <a:p>
          <a:endParaRPr lang="en-US"/>
        </a:p>
      </dgm:t>
    </dgm:pt>
    <dgm:pt modelId="{F5213659-E258-4B3B-BD8A-E29C6DC31EFC}">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Interpretations</a:t>
          </a:r>
        </a:p>
      </dgm:t>
    </dgm:pt>
    <dgm:pt modelId="{266B8CAC-528C-4C71-8E2B-10248872B5D7}" type="parTrans" cxnId="{3DCEC789-0844-4ECB-BA69-9AB057E20C03}">
      <dgm:prSet/>
      <dgm:spPr/>
      <dgm:t>
        <a:bodyPr/>
        <a:lstStyle/>
        <a:p>
          <a:endParaRPr lang="en-US"/>
        </a:p>
      </dgm:t>
    </dgm:pt>
    <dgm:pt modelId="{ACF5084C-A60C-4E4F-B924-1C49863EE093}" type="sibTrans" cxnId="{3DCEC789-0844-4ECB-BA69-9AB057E20C03}">
      <dgm:prSet/>
      <dgm:spPr/>
      <dgm:t>
        <a:bodyPr/>
        <a:lstStyle/>
        <a:p>
          <a:endParaRPr lang="en-US"/>
        </a:p>
      </dgm:t>
    </dgm:pt>
    <dgm:pt modelId="{AAE36EB8-ED1D-4684-BA34-A1D0C2890B26}">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Forms</a:t>
          </a:r>
        </a:p>
      </dgm:t>
    </dgm:pt>
    <dgm:pt modelId="{DB2BBDEA-3042-47A2-B890-55C61B6F4854}" type="parTrans" cxnId="{86B89536-A420-4F18-B928-6D4ACFAAB750}">
      <dgm:prSet/>
      <dgm:spPr/>
      <dgm:t>
        <a:bodyPr/>
        <a:lstStyle/>
        <a:p>
          <a:endParaRPr lang="en-US"/>
        </a:p>
      </dgm:t>
    </dgm:pt>
    <dgm:pt modelId="{9D75AFC8-F0A5-4EB8-A721-E622A5EFFD8A}" type="sibTrans" cxnId="{86B89536-A420-4F18-B928-6D4ACFAAB750}">
      <dgm:prSet/>
      <dgm:spPr/>
      <dgm:t>
        <a:bodyPr/>
        <a:lstStyle/>
        <a:p>
          <a:endParaRPr lang="en-US"/>
        </a:p>
      </dgm:t>
    </dgm:pt>
    <dgm:pt modelId="{F9D16DF9-5ECD-4C94-A7C0-E2ACA9F60A00}">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Safe Sport</a:t>
          </a:r>
        </a:p>
      </dgm:t>
    </dgm:pt>
    <dgm:pt modelId="{EAA94D3C-579B-42EC-8111-18479CB5B930}" type="parTrans" cxnId="{B16D4FD4-0D2E-484C-B382-E483C552E6E1}">
      <dgm:prSet/>
      <dgm:spPr/>
      <dgm:t>
        <a:bodyPr/>
        <a:lstStyle/>
        <a:p>
          <a:endParaRPr lang="en-US"/>
        </a:p>
      </dgm:t>
    </dgm:pt>
    <dgm:pt modelId="{E85804E4-34C9-4198-A791-09BD171A5CC1}" type="sibTrans" cxnId="{B16D4FD4-0D2E-484C-B382-E483C552E6E1}">
      <dgm:prSet/>
      <dgm:spPr/>
      <dgm:t>
        <a:bodyPr/>
        <a:lstStyle/>
        <a:p>
          <a:endParaRPr lang="en-US"/>
        </a:p>
      </dgm:t>
    </dgm:pt>
    <dgm:pt modelId="{326F7AB5-FA57-4725-BB46-E34D5F685306}">
      <dgm:prSet phldrT="[Text]"/>
      <dgm:spPr>
        <a:solidFill>
          <a:srgbClr val="002060"/>
        </a:solidFill>
        <a:effectLst>
          <a:outerShdw blurRad="63500" sx="105000" sy="105000" algn="ctr" rotWithShape="0">
            <a:prstClr val="black">
              <a:alpha val="40000"/>
            </a:prstClr>
          </a:outerShdw>
        </a:effectLst>
      </dgm:spPr>
      <dgm:t>
        <a:bodyPr/>
        <a:lstStyle/>
        <a:p>
          <a:pPr algn="l">
            <a:buFont typeface="Arial" panose="020B0604020202020204" pitchFamily="34" charset="0"/>
            <a:buChar char="•"/>
          </a:pPr>
          <a:r>
            <a:rPr lang="en-US" dirty="0">
              <a:solidFill>
                <a:schemeClr val="bg1"/>
              </a:solidFill>
              <a:latin typeface="Century Schoolbook" panose="02040604050505020304" pitchFamily="18" charset="0"/>
            </a:rPr>
            <a:t>Website</a:t>
          </a:r>
        </a:p>
      </dgm:t>
    </dgm:pt>
    <dgm:pt modelId="{297CFBFB-E786-45B0-93CC-64BB694AC8F3}" type="parTrans" cxnId="{6793439F-D7A3-4E11-9A87-23BBDA4D73C9}">
      <dgm:prSet/>
      <dgm:spPr/>
      <dgm:t>
        <a:bodyPr/>
        <a:lstStyle/>
        <a:p>
          <a:endParaRPr lang="en-US"/>
        </a:p>
      </dgm:t>
    </dgm:pt>
    <dgm:pt modelId="{E3BB3B6E-1E1F-4DA1-BDB1-47B551758082}" type="sibTrans" cxnId="{6793439F-D7A3-4E11-9A87-23BBDA4D73C9}">
      <dgm:prSet/>
      <dgm:spPr/>
      <dgm:t>
        <a:bodyPr/>
        <a:lstStyle/>
        <a:p>
          <a:endParaRPr lang="en-US"/>
        </a:p>
      </dgm:t>
    </dgm:pt>
    <dgm:pt modelId="{7C52330A-398A-473B-9968-4373E6384180}">
      <dgm:prSet phldrT="[Text]"/>
      <dgm:spPr>
        <a:solidFill>
          <a:srgbClr val="002060"/>
        </a:solidFill>
        <a:effectLst>
          <a:outerShdw blurRad="63500" sx="105000" sy="105000" algn="ctr" rotWithShape="0">
            <a:prstClr val="black">
              <a:alpha val="40000"/>
            </a:prstClr>
          </a:outerShdw>
        </a:effectLst>
      </dgm:spPr>
      <dgm:t>
        <a:bodyPr/>
        <a:lstStyle/>
        <a:p>
          <a:pPr algn="l">
            <a:buFont typeface="Arial" panose="020B0604020202020204" pitchFamily="34" charset="0"/>
            <a:buChar char="•"/>
          </a:pPr>
          <a:r>
            <a:rPr lang="en-US" dirty="0">
              <a:solidFill>
                <a:schemeClr val="bg1"/>
              </a:solidFill>
              <a:latin typeface="Century Schoolbook" panose="02040604050505020304" pitchFamily="18" charset="0"/>
            </a:rPr>
            <a:t>Rulebook</a:t>
          </a:r>
        </a:p>
      </dgm:t>
    </dgm:pt>
    <dgm:pt modelId="{BCC444DC-4C5C-48C3-B626-27D6468BD310}" type="parTrans" cxnId="{EB547C9D-AA0A-44D3-A56B-04F9404EC110}">
      <dgm:prSet/>
      <dgm:spPr/>
      <dgm:t>
        <a:bodyPr/>
        <a:lstStyle/>
        <a:p>
          <a:endParaRPr lang="en-US"/>
        </a:p>
      </dgm:t>
    </dgm:pt>
    <dgm:pt modelId="{B7048E70-F84E-453E-BB7E-035CB3CCC7B1}" type="sibTrans" cxnId="{EB547C9D-AA0A-44D3-A56B-04F9404EC110}">
      <dgm:prSet/>
      <dgm:spPr/>
      <dgm:t>
        <a:bodyPr/>
        <a:lstStyle/>
        <a:p>
          <a:endParaRPr lang="en-US"/>
        </a:p>
      </dgm:t>
    </dgm:pt>
    <dgm:pt modelId="{46D68AE4-CDE8-4D80-A017-906BF8047335}">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Stroke Brief</a:t>
          </a:r>
        </a:p>
      </dgm:t>
    </dgm:pt>
    <dgm:pt modelId="{ED8AE59F-0F49-4D0E-8A23-13C0E502A7E4}" type="parTrans" cxnId="{7433BAE0-8547-49EA-B504-9E3126F4F7B2}">
      <dgm:prSet/>
      <dgm:spPr/>
      <dgm:t>
        <a:bodyPr/>
        <a:lstStyle/>
        <a:p>
          <a:endParaRPr lang="en-US"/>
        </a:p>
      </dgm:t>
    </dgm:pt>
    <dgm:pt modelId="{FB3C8CD6-D503-4B77-9DAF-716126C5DAC7}" type="sibTrans" cxnId="{7433BAE0-8547-49EA-B504-9E3126F4F7B2}">
      <dgm:prSet/>
      <dgm:spPr/>
      <dgm:t>
        <a:bodyPr/>
        <a:lstStyle/>
        <a:p>
          <a:endParaRPr lang="en-US"/>
        </a:p>
      </dgm:t>
    </dgm:pt>
    <dgm:pt modelId="{E553FC40-098C-4536-84FD-657A332E6249}">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Timer Brief</a:t>
          </a:r>
        </a:p>
      </dgm:t>
    </dgm:pt>
    <dgm:pt modelId="{D020322D-008F-4CE0-BCA9-F8557B320F13}" type="parTrans" cxnId="{F1EB5E7C-1FF0-44D6-A025-A58335924194}">
      <dgm:prSet/>
      <dgm:spPr/>
      <dgm:t>
        <a:bodyPr/>
        <a:lstStyle/>
        <a:p>
          <a:endParaRPr lang="en-US"/>
        </a:p>
      </dgm:t>
    </dgm:pt>
    <dgm:pt modelId="{73BBFD78-F283-4355-B686-3CC932247A81}" type="sibTrans" cxnId="{F1EB5E7C-1FF0-44D6-A025-A58335924194}">
      <dgm:prSet/>
      <dgm:spPr/>
      <dgm:t>
        <a:bodyPr/>
        <a:lstStyle/>
        <a:p>
          <a:endParaRPr lang="en-US"/>
        </a:p>
      </dgm:t>
    </dgm:pt>
    <dgm:pt modelId="{0441EEBE-6EA2-41AA-AA6D-F3B568D8B3E9}">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Policies</a:t>
          </a:r>
        </a:p>
      </dgm:t>
    </dgm:pt>
    <dgm:pt modelId="{D96D2460-CA91-4906-844E-CFFF383E4949}" type="parTrans" cxnId="{50792BE9-EC07-4A08-A5C1-24D32975B76F}">
      <dgm:prSet/>
      <dgm:spPr/>
      <dgm:t>
        <a:bodyPr/>
        <a:lstStyle/>
        <a:p>
          <a:endParaRPr lang="en-US"/>
        </a:p>
      </dgm:t>
    </dgm:pt>
    <dgm:pt modelId="{FAB5E5D1-ABDA-4464-B5EA-AC544B9AAD5F}" type="sibTrans" cxnId="{50792BE9-EC07-4A08-A5C1-24D32975B76F}">
      <dgm:prSet/>
      <dgm:spPr/>
      <dgm:t>
        <a:bodyPr/>
        <a:lstStyle/>
        <a:p>
          <a:endParaRPr lang="en-US"/>
        </a:p>
      </dgm:t>
    </dgm:pt>
    <dgm:pt modelId="{F3A27B5C-9AC4-426B-8339-66EB7492B4C4}">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OTS</a:t>
          </a:r>
        </a:p>
      </dgm:t>
    </dgm:pt>
    <dgm:pt modelId="{EE90FB32-498E-4EA3-9192-4E940EA26DA5}" type="parTrans" cxnId="{32E1B420-DEC3-48C6-9360-92A537F479E0}">
      <dgm:prSet/>
      <dgm:spPr/>
      <dgm:t>
        <a:bodyPr/>
        <a:lstStyle/>
        <a:p>
          <a:endParaRPr lang="en-US"/>
        </a:p>
      </dgm:t>
    </dgm:pt>
    <dgm:pt modelId="{5E127876-8F82-42AA-9484-2B69CF2DFBE4}" type="sibTrans" cxnId="{32E1B420-DEC3-48C6-9360-92A537F479E0}">
      <dgm:prSet/>
      <dgm:spPr/>
      <dgm:t>
        <a:bodyPr/>
        <a:lstStyle/>
        <a:p>
          <a:endParaRPr lang="en-US"/>
        </a:p>
      </dgm:t>
    </dgm:pt>
    <dgm:pt modelId="{4EEEB4ED-5CD4-4156-ABCE-1258937883FB}" type="pres">
      <dgm:prSet presAssocID="{39C5282F-F4D0-444F-8826-125DC2BAA7E0}" presName="Name0" presStyleCnt="0">
        <dgm:presLayoutVars>
          <dgm:dir/>
          <dgm:resizeHandles val="exact"/>
        </dgm:presLayoutVars>
      </dgm:prSet>
      <dgm:spPr/>
    </dgm:pt>
    <dgm:pt modelId="{EE8EA9D2-0305-4777-84B5-4814D123273F}" type="pres">
      <dgm:prSet presAssocID="{39C5282F-F4D0-444F-8826-125DC2BAA7E0}" presName="bkgdShp" presStyleLbl="alignAccFollowNode1" presStyleIdx="0" presStyleCnt="1"/>
      <dgm:spPr>
        <a:solidFill>
          <a:srgbClr val="C00000">
            <a:alpha val="50000"/>
          </a:srgbClr>
        </a:solidFill>
        <a:effectLst>
          <a:outerShdw blurRad="63500" sx="105000" sy="105000" algn="ctr" rotWithShape="0">
            <a:prstClr val="black">
              <a:alpha val="40000"/>
            </a:prstClr>
          </a:outerShdw>
        </a:effectLst>
      </dgm:spPr>
    </dgm:pt>
    <dgm:pt modelId="{E81B6006-B87F-4640-A6C4-F02CE0B81E25}" type="pres">
      <dgm:prSet presAssocID="{39C5282F-F4D0-444F-8826-125DC2BAA7E0}" presName="linComp" presStyleCnt="0"/>
      <dgm:spPr/>
    </dgm:pt>
    <dgm:pt modelId="{5C1DD5D0-F4DE-4BF2-90B5-815F70924776}" type="pres">
      <dgm:prSet presAssocID="{539156A0-EF05-4AF1-BB80-EEAA6DF7156E}" presName="compNode" presStyleCnt="0"/>
      <dgm:spPr/>
    </dgm:pt>
    <dgm:pt modelId="{3675F751-2817-4CD5-8132-CA7EF7306BCB}" type="pres">
      <dgm:prSet presAssocID="{539156A0-EF05-4AF1-BB80-EEAA6DF7156E}" presName="node" presStyleLbl="node1" presStyleIdx="0" presStyleCnt="2">
        <dgm:presLayoutVars>
          <dgm:bulletEnabled val="1"/>
        </dgm:presLayoutVars>
      </dgm:prSet>
      <dgm:spPr/>
    </dgm:pt>
    <dgm:pt modelId="{2CB86C5C-926A-4083-9347-A98A92023150}" type="pres">
      <dgm:prSet presAssocID="{539156A0-EF05-4AF1-BB80-EEAA6DF7156E}" presName="invisiNode" presStyleLbl="node1" presStyleIdx="0" presStyleCnt="2"/>
      <dgm:spPr/>
    </dgm:pt>
    <dgm:pt modelId="{82EBD4AA-0BBB-44AD-9EAD-6D3CCA8E4E0A}" type="pres">
      <dgm:prSet presAssocID="{539156A0-EF05-4AF1-BB80-EEAA6DF7156E}" presName="imagNode" presStyleLbl="fgImgPlace1" presStyleIdx="0" presStyleCnt="2" custScaleY="97754"/>
      <dgm:spPr>
        <a:blipFill>
          <a:blip xmlns:r="http://schemas.openxmlformats.org/officeDocument/2006/relationships" r:embed="rId1">
            <a:extLst>
              <a:ext uri="{28A0092B-C50C-407E-A947-70E740481C1C}">
                <a14:useLocalDpi xmlns:a14="http://schemas.microsoft.com/office/drawing/2010/main" val="0"/>
              </a:ext>
            </a:extLst>
          </a:blip>
          <a:srcRect/>
          <a:stretch>
            <a:fillRect t="-52000" b="-52000"/>
          </a:stretch>
        </a:blipFill>
      </dgm:spPr>
    </dgm:pt>
    <dgm:pt modelId="{786E910F-F4BA-4883-9C2A-D53277C802CB}" type="pres">
      <dgm:prSet presAssocID="{B1159272-9776-4221-956D-B50A30FCD61C}" presName="sibTrans" presStyleLbl="sibTrans2D1" presStyleIdx="0" presStyleCnt="0"/>
      <dgm:spPr/>
    </dgm:pt>
    <dgm:pt modelId="{A921ACA7-33AE-4617-95D4-106D5106BFA7}" type="pres">
      <dgm:prSet presAssocID="{186E4471-E3BB-4DB5-A2FD-F4727209285D}" presName="compNode" presStyleCnt="0"/>
      <dgm:spPr/>
    </dgm:pt>
    <dgm:pt modelId="{E265A3F2-12B0-4314-9EC4-D170BEF0B870}" type="pres">
      <dgm:prSet presAssocID="{186E4471-E3BB-4DB5-A2FD-F4727209285D}" presName="node" presStyleLbl="node1" presStyleIdx="1" presStyleCnt="2">
        <dgm:presLayoutVars>
          <dgm:bulletEnabled val="1"/>
        </dgm:presLayoutVars>
      </dgm:prSet>
      <dgm:spPr/>
    </dgm:pt>
    <dgm:pt modelId="{4E6B2EA9-5354-4F14-B450-1EDA8B302A72}" type="pres">
      <dgm:prSet presAssocID="{186E4471-E3BB-4DB5-A2FD-F4727209285D}" presName="invisiNode" presStyleLbl="node1" presStyleIdx="1" presStyleCnt="2"/>
      <dgm:spPr/>
    </dgm:pt>
    <dgm:pt modelId="{059ACA80-BFFA-4643-BC33-0BE534E65811}" type="pres">
      <dgm:prSet presAssocID="{186E4471-E3BB-4DB5-A2FD-F4727209285D}"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34000" b="-34000"/>
          </a:stretch>
        </a:blipFill>
      </dgm:spPr>
    </dgm:pt>
  </dgm:ptLst>
  <dgm:cxnLst>
    <dgm:cxn modelId="{4522290A-FE91-471F-B249-1AC15FC2CE1A}" type="presOf" srcId="{99588021-F576-4912-9AA2-9145A616A14E}" destId="{E265A3F2-12B0-4314-9EC4-D170BEF0B870}" srcOrd="0" destOrd="1" presId="urn:microsoft.com/office/officeart/2005/8/layout/pList2"/>
    <dgm:cxn modelId="{3AB67E1F-E94A-4439-B84F-4E690F8F2D4A}" srcId="{96B566AE-4977-4A7E-BC02-4B311E294F54}" destId="{946CE411-9B18-4A29-A273-096A8315A73C}" srcOrd="0" destOrd="0" parTransId="{042BBDFC-D334-47E8-AA5D-C21D802583B9}" sibTransId="{ECA52C65-119A-4D71-844A-0CC53F76D0BA}"/>
    <dgm:cxn modelId="{32E1B420-DEC3-48C6-9360-92A537F479E0}" srcId="{326F7AB5-FA57-4725-BB46-E34D5F685306}" destId="{F3A27B5C-9AC4-426B-8339-66EB7492B4C4}" srcOrd="3" destOrd="0" parTransId="{EE90FB32-498E-4EA3-9192-4E940EA26DA5}" sibTransId="{5E127876-8F82-42AA-9484-2B69CF2DFBE4}"/>
    <dgm:cxn modelId="{C43D0733-5B88-4199-999C-680BC2AC2C84}" srcId="{39C5282F-F4D0-444F-8826-125DC2BAA7E0}" destId="{186E4471-E3BB-4DB5-A2FD-F4727209285D}" srcOrd="1" destOrd="0" parTransId="{4636B914-9CFE-4D81-8845-1B4BF0016794}" sibTransId="{3F9F7DAE-23BA-4441-8C2E-DF751A7A6A68}"/>
    <dgm:cxn modelId="{86B89536-A420-4F18-B928-6D4ACFAAB750}" srcId="{326F7AB5-FA57-4725-BB46-E34D5F685306}" destId="{AAE36EB8-ED1D-4684-BA34-A1D0C2890B26}" srcOrd="1" destOrd="0" parTransId="{DB2BBDEA-3042-47A2-B890-55C61B6F4854}" sibTransId="{9D75AFC8-F0A5-4EB8-A721-E622A5EFFD8A}"/>
    <dgm:cxn modelId="{B7630A3D-86AD-4CB4-A0EA-4FDA2BB2086E}" srcId="{186E4471-E3BB-4DB5-A2FD-F4727209285D}" destId="{99588021-F576-4912-9AA2-9145A616A14E}" srcOrd="0" destOrd="0" parTransId="{8DE7236D-F66C-46AE-A58F-602ECD12BA2E}" sibTransId="{E3AA4EE6-CB9E-4C90-8AB1-33435EFF841A}"/>
    <dgm:cxn modelId="{8135E55E-DDCE-4384-97DA-8A535308D29B}" type="presOf" srcId="{B1159272-9776-4221-956D-B50A30FCD61C}" destId="{786E910F-F4BA-4883-9C2A-D53277C802CB}" srcOrd="0" destOrd="0" presId="urn:microsoft.com/office/officeart/2005/8/layout/pList2"/>
    <dgm:cxn modelId="{CF35E241-B083-4E1C-B839-11BFF2F3366D}" srcId="{39C5282F-F4D0-444F-8826-125DC2BAA7E0}" destId="{539156A0-EF05-4AF1-BB80-EEAA6DF7156E}" srcOrd="0" destOrd="0" parTransId="{A807E7BA-3798-4860-AFFB-1302FBAB435C}" sibTransId="{B1159272-9776-4221-956D-B50A30FCD61C}"/>
    <dgm:cxn modelId="{1A17934C-77FB-41DF-8226-D6C477FA08CB}" type="presOf" srcId="{946CE411-9B18-4A29-A273-096A8315A73C}" destId="{E265A3F2-12B0-4314-9EC4-D170BEF0B870}" srcOrd="0" destOrd="3" presId="urn:microsoft.com/office/officeart/2005/8/layout/pList2"/>
    <dgm:cxn modelId="{4FD3954D-0E1E-4F51-AB28-6461C9F8FD37}" type="presOf" srcId="{96B566AE-4977-4A7E-BC02-4B311E294F54}" destId="{E265A3F2-12B0-4314-9EC4-D170BEF0B870}" srcOrd="0" destOrd="2" presId="urn:microsoft.com/office/officeart/2005/8/layout/pList2"/>
    <dgm:cxn modelId="{9FA74256-C6C1-4FB3-B7DB-6416BB934BF7}" type="presOf" srcId="{E553FC40-098C-4536-84FD-657A332E6249}" destId="{E265A3F2-12B0-4314-9EC4-D170BEF0B870}" srcOrd="0" destOrd="5" presId="urn:microsoft.com/office/officeart/2005/8/layout/pList2"/>
    <dgm:cxn modelId="{2D271A57-B569-4DE6-B6C6-516F6ECAFE41}" type="presOf" srcId="{F5213659-E258-4B3B-BD8A-E29C6DC31EFC}" destId="{3675F751-2817-4CD5-8132-CA7EF7306BCB}" srcOrd="0" destOrd="3" presId="urn:microsoft.com/office/officeart/2005/8/layout/pList2"/>
    <dgm:cxn modelId="{F1EB5E7C-1FF0-44D6-A025-A58335924194}" srcId="{96B566AE-4977-4A7E-BC02-4B311E294F54}" destId="{E553FC40-098C-4536-84FD-657A332E6249}" srcOrd="2" destOrd="0" parTransId="{D020322D-008F-4CE0-BCA9-F8557B320F13}" sibTransId="{73BBFD78-F283-4355-B686-3CC932247A81}"/>
    <dgm:cxn modelId="{C52E2381-DD9C-452D-992C-7E14CD073F51}" type="presOf" srcId="{186E4471-E3BB-4DB5-A2FD-F4727209285D}" destId="{E265A3F2-12B0-4314-9EC4-D170BEF0B870}" srcOrd="0" destOrd="0" presId="urn:microsoft.com/office/officeart/2005/8/layout/pList2"/>
    <dgm:cxn modelId="{0AA49A85-9C0D-40B9-A146-234BA1DA8CC7}" type="presOf" srcId="{539156A0-EF05-4AF1-BB80-EEAA6DF7156E}" destId="{3675F751-2817-4CD5-8132-CA7EF7306BCB}" srcOrd="0" destOrd="0" presId="urn:microsoft.com/office/officeart/2005/8/layout/pList2"/>
    <dgm:cxn modelId="{3DCEC789-0844-4ECB-BA69-9AB057E20C03}" srcId="{326F7AB5-FA57-4725-BB46-E34D5F685306}" destId="{F5213659-E258-4B3B-BD8A-E29C6DC31EFC}" srcOrd="0" destOrd="0" parTransId="{266B8CAC-528C-4C71-8E2B-10248872B5D7}" sibTransId="{ACF5084C-A60C-4E4F-B924-1C49863EE093}"/>
    <dgm:cxn modelId="{BF8BCE94-2BBB-4139-BCF1-531546BD42EA}" type="presOf" srcId="{46D68AE4-CDE8-4D80-A017-906BF8047335}" destId="{E265A3F2-12B0-4314-9EC4-D170BEF0B870}" srcOrd="0" destOrd="4" presId="urn:microsoft.com/office/officeart/2005/8/layout/pList2"/>
    <dgm:cxn modelId="{90011997-8883-40D7-8A9E-9D8DFDF33F43}" type="presOf" srcId="{F3A27B5C-9AC4-426B-8339-66EB7492B4C4}" destId="{3675F751-2817-4CD5-8132-CA7EF7306BCB}" srcOrd="0" destOrd="6" presId="urn:microsoft.com/office/officeart/2005/8/layout/pList2"/>
    <dgm:cxn modelId="{EB547C9D-AA0A-44D3-A56B-04F9404EC110}" srcId="{539156A0-EF05-4AF1-BB80-EEAA6DF7156E}" destId="{7C52330A-398A-473B-9968-4373E6384180}" srcOrd="0" destOrd="0" parTransId="{BCC444DC-4C5C-48C3-B626-27D6468BD310}" sibTransId="{B7048E70-F84E-453E-BB7E-035CB3CCC7B1}"/>
    <dgm:cxn modelId="{6793439F-D7A3-4E11-9A87-23BBDA4D73C9}" srcId="{539156A0-EF05-4AF1-BB80-EEAA6DF7156E}" destId="{326F7AB5-FA57-4725-BB46-E34D5F685306}" srcOrd="1" destOrd="0" parTransId="{297CFBFB-E786-45B0-93CC-64BB694AC8F3}" sibTransId="{E3BB3B6E-1E1F-4DA1-BDB1-47B551758082}"/>
    <dgm:cxn modelId="{5367EE9F-762A-47D8-9E41-5E040A5B621B}" type="presOf" srcId="{0441EEBE-6EA2-41AA-AA6D-F3B568D8B3E9}" destId="{E265A3F2-12B0-4314-9EC4-D170BEF0B870}" srcOrd="0" destOrd="6" presId="urn:microsoft.com/office/officeart/2005/8/layout/pList2"/>
    <dgm:cxn modelId="{7237C9A5-EE7C-4EFB-B0CF-7FC9C60AB000}" type="presOf" srcId="{326F7AB5-FA57-4725-BB46-E34D5F685306}" destId="{3675F751-2817-4CD5-8132-CA7EF7306BCB}" srcOrd="0" destOrd="2" presId="urn:microsoft.com/office/officeart/2005/8/layout/pList2"/>
    <dgm:cxn modelId="{1A2009A9-BA47-41A1-A743-223ABE75EE9B}" srcId="{186E4471-E3BB-4DB5-A2FD-F4727209285D}" destId="{96B566AE-4977-4A7E-BC02-4B311E294F54}" srcOrd="1" destOrd="0" parTransId="{169712DF-C653-4CF5-A975-E72BDAC6D4A3}" sibTransId="{88FAE39D-0DE9-4B3E-9A2A-608336977085}"/>
    <dgm:cxn modelId="{505137AE-4D9E-4C4D-A925-4442BC014D48}" type="presOf" srcId="{7C52330A-398A-473B-9968-4373E6384180}" destId="{3675F751-2817-4CD5-8132-CA7EF7306BCB}" srcOrd="0" destOrd="1" presId="urn:microsoft.com/office/officeart/2005/8/layout/pList2"/>
    <dgm:cxn modelId="{7B548FAE-CC6C-446E-8164-2DA87FF7CC67}" type="presOf" srcId="{F9D16DF9-5ECD-4C94-A7C0-E2ACA9F60A00}" destId="{3675F751-2817-4CD5-8132-CA7EF7306BCB}" srcOrd="0" destOrd="5" presId="urn:microsoft.com/office/officeart/2005/8/layout/pList2"/>
    <dgm:cxn modelId="{B16D4FD4-0D2E-484C-B382-E483C552E6E1}" srcId="{326F7AB5-FA57-4725-BB46-E34D5F685306}" destId="{F9D16DF9-5ECD-4C94-A7C0-E2ACA9F60A00}" srcOrd="2" destOrd="0" parTransId="{EAA94D3C-579B-42EC-8111-18479CB5B930}" sibTransId="{E85804E4-34C9-4198-A791-09BD171A5CC1}"/>
    <dgm:cxn modelId="{7433BAE0-8547-49EA-B504-9E3126F4F7B2}" srcId="{96B566AE-4977-4A7E-BC02-4B311E294F54}" destId="{46D68AE4-CDE8-4D80-A017-906BF8047335}" srcOrd="1" destOrd="0" parTransId="{ED8AE59F-0F49-4D0E-8A23-13C0E502A7E4}" sibTransId="{FB3C8CD6-D503-4B77-9DAF-716126C5DAC7}"/>
    <dgm:cxn modelId="{50792BE9-EC07-4A08-A5C1-24D32975B76F}" srcId="{96B566AE-4977-4A7E-BC02-4B311E294F54}" destId="{0441EEBE-6EA2-41AA-AA6D-F3B568D8B3E9}" srcOrd="3" destOrd="0" parTransId="{D96D2460-CA91-4906-844E-CFFF383E4949}" sibTransId="{FAB5E5D1-ABDA-4464-B5EA-AC544B9AAD5F}"/>
    <dgm:cxn modelId="{2CA85EFE-1DE2-4AC6-B693-678F1E9AEA87}" type="presOf" srcId="{39C5282F-F4D0-444F-8826-125DC2BAA7E0}" destId="{4EEEB4ED-5CD4-4156-ABCE-1258937883FB}" srcOrd="0" destOrd="0" presId="urn:microsoft.com/office/officeart/2005/8/layout/pList2"/>
    <dgm:cxn modelId="{FCA0FAFF-56EF-4F59-AA7C-5EC4EE95492B}" type="presOf" srcId="{AAE36EB8-ED1D-4684-BA34-A1D0C2890B26}" destId="{3675F751-2817-4CD5-8132-CA7EF7306BCB}" srcOrd="0" destOrd="4" presId="urn:microsoft.com/office/officeart/2005/8/layout/pList2"/>
    <dgm:cxn modelId="{9B216713-7B4F-44C3-8D47-6A80F1E90DD8}" type="presParOf" srcId="{4EEEB4ED-5CD4-4156-ABCE-1258937883FB}" destId="{EE8EA9D2-0305-4777-84B5-4814D123273F}" srcOrd="0" destOrd="0" presId="urn:microsoft.com/office/officeart/2005/8/layout/pList2"/>
    <dgm:cxn modelId="{EB929C13-E303-497C-B2A4-2A6CF1196B11}" type="presParOf" srcId="{4EEEB4ED-5CD4-4156-ABCE-1258937883FB}" destId="{E81B6006-B87F-4640-A6C4-F02CE0B81E25}" srcOrd="1" destOrd="0" presId="urn:microsoft.com/office/officeart/2005/8/layout/pList2"/>
    <dgm:cxn modelId="{3E31A570-15BC-4865-8E31-9EF6B0E6C2F5}" type="presParOf" srcId="{E81B6006-B87F-4640-A6C4-F02CE0B81E25}" destId="{5C1DD5D0-F4DE-4BF2-90B5-815F70924776}" srcOrd="0" destOrd="0" presId="urn:microsoft.com/office/officeart/2005/8/layout/pList2"/>
    <dgm:cxn modelId="{2D68E459-F322-456A-B2F8-33CF1FEEBAEC}" type="presParOf" srcId="{5C1DD5D0-F4DE-4BF2-90B5-815F70924776}" destId="{3675F751-2817-4CD5-8132-CA7EF7306BCB}" srcOrd="0" destOrd="0" presId="urn:microsoft.com/office/officeart/2005/8/layout/pList2"/>
    <dgm:cxn modelId="{3345EC5D-5245-4182-8484-947B15792359}" type="presParOf" srcId="{5C1DD5D0-F4DE-4BF2-90B5-815F70924776}" destId="{2CB86C5C-926A-4083-9347-A98A92023150}" srcOrd="1" destOrd="0" presId="urn:microsoft.com/office/officeart/2005/8/layout/pList2"/>
    <dgm:cxn modelId="{6AF85718-6E45-4105-A1CB-71F25A9614F2}" type="presParOf" srcId="{5C1DD5D0-F4DE-4BF2-90B5-815F70924776}" destId="{82EBD4AA-0BBB-44AD-9EAD-6D3CCA8E4E0A}" srcOrd="2" destOrd="0" presId="urn:microsoft.com/office/officeart/2005/8/layout/pList2"/>
    <dgm:cxn modelId="{0D86CBC1-FAF6-4CAD-82CD-037C5C3E249A}" type="presParOf" srcId="{E81B6006-B87F-4640-A6C4-F02CE0B81E25}" destId="{786E910F-F4BA-4883-9C2A-D53277C802CB}" srcOrd="1" destOrd="0" presId="urn:microsoft.com/office/officeart/2005/8/layout/pList2"/>
    <dgm:cxn modelId="{9771D6F2-8BD7-423A-9C68-FF5B45880DB6}" type="presParOf" srcId="{E81B6006-B87F-4640-A6C4-F02CE0B81E25}" destId="{A921ACA7-33AE-4617-95D4-106D5106BFA7}" srcOrd="2" destOrd="0" presId="urn:microsoft.com/office/officeart/2005/8/layout/pList2"/>
    <dgm:cxn modelId="{E1666995-4C7D-4FC9-BFB8-6C050314DD39}" type="presParOf" srcId="{A921ACA7-33AE-4617-95D4-106D5106BFA7}" destId="{E265A3F2-12B0-4314-9EC4-D170BEF0B870}" srcOrd="0" destOrd="0" presId="urn:microsoft.com/office/officeart/2005/8/layout/pList2"/>
    <dgm:cxn modelId="{92CA707A-DD8A-4F66-BA0D-E0E8FC8BA43B}" type="presParOf" srcId="{A921ACA7-33AE-4617-95D4-106D5106BFA7}" destId="{4E6B2EA9-5354-4F14-B450-1EDA8B302A72}" srcOrd="1" destOrd="0" presId="urn:microsoft.com/office/officeart/2005/8/layout/pList2"/>
    <dgm:cxn modelId="{514B41D8-414C-4423-949E-22FDB3F6A1BA}" type="presParOf" srcId="{A921ACA7-33AE-4617-95D4-106D5106BFA7}" destId="{059ACA80-BFFA-4643-BC33-0BE534E6581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AB0AA-3240-4A4A-AEA7-DFBF0605423A}">
      <dsp:nvSpPr>
        <dsp:cNvPr id="0" name=""/>
        <dsp:cNvSpPr/>
      </dsp:nvSpPr>
      <dsp:spPr>
        <a:xfrm rot="5400000">
          <a:off x="4828539" y="-1725189"/>
          <a:ext cx="1397000" cy="5201920"/>
        </a:xfrm>
        <a:prstGeom prst="round2SameRect">
          <a:avLst/>
        </a:prstGeom>
        <a:solidFill>
          <a:schemeClr val="bg1">
            <a:lumMod val="85000"/>
            <a:alpha val="90000"/>
          </a:schemeClr>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30-minute introduction session</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5 sessions at 3 meets</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Sessions 2 hours long with at least 25 starts</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3 different trainers</a:t>
          </a:r>
        </a:p>
      </dsp:txBody>
      <dsp:txXfrm rot="-5400000">
        <a:off x="2926079" y="245467"/>
        <a:ext cx="5133724" cy="1260608"/>
      </dsp:txXfrm>
    </dsp:sp>
    <dsp:sp modelId="{392B93E7-52EB-46A1-A0F2-64C08C94B203}">
      <dsp:nvSpPr>
        <dsp:cNvPr id="0" name=""/>
        <dsp:cNvSpPr/>
      </dsp:nvSpPr>
      <dsp:spPr>
        <a:xfrm>
          <a:off x="0" y="2645"/>
          <a:ext cx="2926080" cy="1746250"/>
        </a:xfrm>
        <a:prstGeom prst="roundRect">
          <a:avLst/>
        </a:prstGeom>
        <a:solidFill>
          <a:srgbClr val="C00000"/>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2060"/>
              </a:solidFill>
              <a:latin typeface="Century Schoolbook" panose="02040604050505020304" pitchFamily="18" charset="0"/>
            </a:rPr>
            <a:t>On Deck Training</a:t>
          </a:r>
        </a:p>
      </dsp:txBody>
      <dsp:txXfrm>
        <a:off x="85245" y="87890"/>
        <a:ext cx="2755590" cy="1575760"/>
      </dsp:txXfrm>
    </dsp:sp>
    <dsp:sp modelId="{11F6ADBB-9504-4296-ADB2-803E1337A49F}">
      <dsp:nvSpPr>
        <dsp:cNvPr id="0" name=""/>
        <dsp:cNvSpPr/>
      </dsp:nvSpPr>
      <dsp:spPr>
        <a:xfrm rot="5400000">
          <a:off x="4828539" y="108373"/>
          <a:ext cx="1397000" cy="5201920"/>
        </a:xfrm>
        <a:prstGeom prst="round2SameRect">
          <a:avLst/>
        </a:prstGeom>
        <a:solidFill>
          <a:schemeClr val="bg1">
            <a:lumMod val="85000"/>
            <a:alpha val="90000"/>
          </a:schemeClr>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“Certification – Starter” Test</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Pass with 80%</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Can take offline</a:t>
          </a:r>
        </a:p>
      </dsp:txBody>
      <dsp:txXfrm rot="-5400000">
        <a:off x="2926079" y="2079029"/>
        <a:ext cx="5133724" cy="1260608"/>
      </dsp:txXfrm>
    </dsp:sp>
    <dsp:sp modelId="{AB42F542-58BF-4BE1-B4B0-206F4FB34D13}">
      <dsp:nvSpPr>
        <dsp:cNvPr id="0" name=""/>
        <dsp:cNvSpPr/>
      </dsp:nvSpPr>
      <dsp:spPr>
        <a:xfrm>
          <a:off x="0" y="1836208"/>
          <a:ext cx="2926080" cy="1746250"/>
        </a:xfrm>
        <a:prstGeom prst="roundRect">
          <a:avLst/>
        </a:prstGeom>
        <a:solidFill>
          <a:schemeClr val="bg1"/>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2060"/>
              </a:solidFill>
              <a:latin typeface="Century Schoolbook" panose="02040604050505020304" pitchFamily="18" charset="0"/>
            </a:rPr>
            <a:t>Online Test</a:t>
          </a:r>
        </a:p>
      </dsp:txBody>
      <dsp:txXfrm>
        <a:off x="85245" y="1921453"/>
        <a:ext cx="2755590" cy="1575760"/>
      </dsp:txXfrm>
    </dsp:sp>
    <dsp:sp modelId="{FF6A8D49-C4F2-4AC9-9CCA-038F9EFD5768}">
      <dsp:nvSpPr>
        <dsp:cNvPr id="0" name=""/>
        <dsp:cNvSpPr/>
      </dsp:nvSpPr>
      <dsp:spPr>
        <a:xfrm rot="5400000">
          <a:off x="4828539" y="1941936"/>
          <a:ext cx="1397000" cy="5201920"/>
        </a:xfrm>
        <a:prstGeom prst="round2SameRect">
          <a:avLst/>
        </a:prstGeom>
        <a:solidFill>
          <a:schemeClr val="bg1">
            <a:lumMod val="85000"/>
            <a:alpha val="90000"/>
          </a:schemeClr>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Complete checklist</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Send to committee with training cards</a:t>
          </a:r>
        </a:p>
      </dsp:txBody>
      <dsp:txXfrm rot="-5400000">
        <a:off x="2926079" y="3912592"/>
        <a:ext cx="5133724" cy="1260608"/>
      </dsp:txXfrm>
    </dsp:sp>
    <dsp:sp modelId="{EC426432-06DB-4B50-BA26-66FF5D18F751}">
      <dsp:nvSpPr>
        <dsp:cNvPr id="0" name=""/>
        <dsp:cNvSpPr/>
      </dsp:nvSpPr>
      <dsp:spPr>
        <a:xfrm>
          <a:off x="0" y="3669771"/>
          <a:ext cx="2926080" cy="1746250"/>
        </a:xfrm>
        <a:prstGeom prst="roundRect">
          <a:avLst/>
        </a:prstGeom>
        <a:solidFill>
          <a:srgbClr val="002060"/>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Schoolbook" panose="02040604050505020304" pitchFamily="18" charset="0"/>
            </a:rPr>
            <a:t>Paperwork</a:t>
          </a:r>
        </a:p>
      </dsp:txBody>
      <dsp:txXfrm>
        <a:off x="85245" y="3755016"/>
        <a:ext cx="2755590" cy="157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E3B1-FE92-4D73-967E-DEC85A4483CA}">
      <dsp:nvSpPr>
        <dsp:cNvPr id="0" name=""/>
        <dsp:cNvSpPr/>
      </dsp:nvSpPr>
      <dsp:spPr>
        <a:xfrm>
          <a:off x="1479785" y="1769644"/>
          <a:ext cx="2771349" cy="998073"/>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Background Check</a:t>
          </a:r>
        </a:p>
      </dsp:txBody>
      <dsp:txXfrm>
        <a:off x="1923201" y="1769644"/>
        <a:ext cx="2327933" cy="998073"/>
      </dsp:txXfrm>
    </dsp:sp>
    <dsp:sp modelId="{FF2FCA78-8417-41F4-865D-03883871F3A3}">
      <dsp:nvSpPr>
        <dsp:cNvPr id="0" name=""/>
        <dsp:cNvSpPr/>
      </dsp:nvSpPr>
      <dsp:spPr>
        <a:xfrm>
          <a:off x="1479785" y="2767717"/>
          <a:ext cx="2771349" cy="998073"/>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Membership</a:t>
          </a:r>
        </a:p>
      </dsp:txBody>
      <dsp:txXfrm>
        <a:off x="1923201" y="2767717"/>
        <a:ext cx="2327933" cy="998073"/>
      </dsp:txXfrm>
    </dsp:sp>
    <dsp:sp modelId="{67EDF98D-E714-4341-8A97-01F6F61B5275}">
      <dsp:nvSpPr>
        <dsp:cNvPr id="0" name=""/>
        <dsp:cNvSpPr/>
      </dsp:nvSpPr>
      <dsp:spPr>
        <a:xfrm>
          <a:off x="1479785" y="3765791"/>
          <a:ext cx="2771349" cy="998073"/>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Athlete Protection</a:t>
          </a:r>
        </a:p>
      </dsp:txBody>
      <dsp:txXfrm>
        <a:off x="1923201" y="3765791"/>
        <a:ext cx="2327933" cy="998073"/>
      </dsp:txXfrm>
    </dsp:sp>
    <dsp:sp modelId="{174C7196-805E-4F49-B01D-056F5FE553B4}">
      <dsp:nvSpPr>
        <dsp:cNvPr id="0" name=""/>
        <dsp:cNvSpPr/>
      </dsp:nvSpPr>
      <dsp:spPr>
        <a:xfrm>
          <a:off x="1732" y="1030617"/>
          <a:ext cx="1847566" cy="1847566"/>
        </a:xfrm>
        <a:prstGeom prst="ellipse">
          <a:avLst/>
        </a:prstGeom>
        <a:solidFill>
          <a:srgbClr val="C000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Schoolbook" panose="02040604050505020304" pitchFamily="18" charset="0"/>
            </a:rPr>
            <a:t>Keep Registration Current</a:t>
          </a:r>
        </a:p>
      </dsp:txBody>
      <dsp:txXfrm>
        <a:off x="272302" y="1301187"/>
        <a:ext cx="1306426" cy="1306426"/>
      </dsp:txXfrm>
    </dsp:sp>
    <dsp:sp modelId="{A6B06FCD-BDCC-4E1E-9704-5B10DE57CB14}">
      <dsp:nvSpPr>
        <dsp:cNvPr id="0" name=""/>
        <dsp:cNvSpPr/>
      </dsp:nvSpPr>
      <dsp:spPr>
        <a:xfrm>
          <a:off x="6098701" y="1769644"/>
          <a:ext cx="2771349" cy="1497110"/>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10 sessions worked per year</a:t>
          </a:r>
        </a:p>
      </dsp:txBody>
      <dsp:txXfrm>
        <a:off x="6542117" y="1769644"/>
        <a:ext cx="2327933" cy="1497110"/>
      </dsp:txXfrm>
    </dsp:sp>
    <dsp:sp modelId="{80A36FDA-A304-410D-9B91-B3FB026E0AFC}">
      <dsp:nvSpPr>
        <dsp:cNvPr id="0" name=""/>
        <dsp:cNvSpPr/>
      </dsp:nvSpPr>
      <dsp:spPr>
        <a:xfrm>
          <a:off x="6098701" y="3266754"/>
          <a:ext cx="2771349" cy="1497110"/>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No particular position required</a:t>
          </a:r>
        </a:p>
      </dsp:txBody>
      <dsp:txXfrm>
        <a:off x="6542117" y="3266754"/>
        <a:ext cx="2327933" cy="1497110"/>
      </dsp:txXfrm>
    </dsp:sp>
    <dsp:sp modelId="{747F255C-0863-4D19-9E50-0EAEB60FE082}">
      <dsp:nvSpPr>
        <dsp:cNvPr id="0" name=""/>
        <dsp:cNvSpPr/>
      </dsp:nvSpPr>
      <dsp:spPr>
        <a:xfrm>
          <a:off x="4620648" y="1030617"/>
          <a:ext cx="1847566" cy="1847566"/>
        </a:xfrm>
        <a:prstGeom prst="ellipse">
          <a:avLst/>
        </a:prstGeom>
        <a:solidFill>
          <a:srgbClr val="C000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Schoolbook" panose="02040604050505020304" pitchFamily="18" charset="0"/>
            </a:rPr>
            <a:t>Recertification Standards</a:t>
          </a:r>
        </a:p>
      </dsp:txBody>
      <dsp:txXfrm>
        <a:off x="4891218" y="1301187"/>
        <a:ext cx="1306426" cy="1306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EA9D2-0305-4777-84B5-4814D123273F}">
      <dsp:nvSpPr>
        <dsp:cNvPr id="0" name=""/>
        <dsp:cNvSpPr/>
      </dsp:nvSpPr>
      <dsp:spPr>
        <a:xfrm>
          <a:off x="0" y="0"/>
          <a:ext cx="8128000" cy="2438400"/>
        </a:xfrm>
        <a:prstGeom prst="roundRect">
          <a:avLst>
            <a:gd name="adj" fmla="val 10000"/>
          </a:avLst>
        </a:prstGeom>
        <a:solidFill>
          <a:srgbClr val="C00000">
            <a:alpha val="50000"/>
          </a:srgbClr>
        </a:solidFill>
        <a:ln w="12700" cap="flat" cmpd="sng" algn="ctr">
          <a:solidFill>
            <a:schemeClr val="accent1">
              <a:alpha val="90000"/>
              <a:tint val="40000"/>
              <a:hueOff val="0"/>
              <a:satOff val="0"/>
              <a:lumOff val="0"/>
              <a:alphaOff val="0"/>
            </a:schemeClr>
          </a:solidFill>
          <a:prstDash val="solid"/>
          <a:miter lim="800000"/>
        </a:ln>
        <a:effectLst>
          <a:outerShdw blurRad="63500" sx="105000" sy="105000" algn="ctr" rotWithShape="0">
            <a:prstClr val="black">
              <a:alpha val="40000"/>
            </a:prstClr>
          </a:outerShdw>
        </a:effectLst>
      </dsp:spPr>
      <dsp:style>
        <a:lnRef idx="2">
          <a:scrgbClr r="0" g="0" b="0"/>
        </a:lnRef>
        <a:fillRef idx="1">
          <a:scrgbClr r="0" g="0" b="0"/>
        </a:fillRef>
        <a:effectRef idx="0">
          <a:scrgbClr r="0" g="0" b="0"/>
        </a:effectRef>
        <a:fontRef idx="minor"/>
      </dsp:style>
    </dsp:sp>
    <dsp:sp modelId="{82EBD4AA-0BBB-44AD-9EAD-6D3CCA8E4E0A}">
      <dsp:nvSpPr>
        <dsp:cNvPr id="0" name=""/>
        <dsp:cNvSpPr/>
      </dsp:nvSpPr>
      <dsp:spPr>
        <a:xfrm>
          <a:off x="244772" y="345201"/>
          <a:ext cx="3637359" cy="17479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2000" b="-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75F751-2817-4CD5-8132-CA7EF7306BCB}">
      <dsp:nvSpPr>
        <dsp:cNvPr id="0" name=""/>
        <dsp:cNvSpPr/>
      </dsp:nvSpPr>
      <dsp:spPr>
        <a:xfrm rot="10800000">
          <a:off x="244772" y="2438400"/>
          <a:ext cx="3637359" cy="2980266"/>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63500" sx="105000" sy="105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Font typeface="Arial" panose="020B0604020202020204" pitchFamily="34" charset="0"/>
            <a:buNone/>
          </a:pPr>
          <a:r>
            <a:rPr lang="en-US" sz="2700" kern="1200" dirty="0">
              <a:solidFill>
                <a:schemeClr val="bg1"/>
              </a:solidFill>
              <a:latin typeface="Century Schoolbook" panose="02040604050505020304" pitchFamily="18" charset="0"/>
            </a:rPr>
            <a:t>USA Swimming</a:t>
          </a: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chemeClr val="bg1"/>
              </a:solidFill>
              <a:latin typeface="Century Schoolbook" panose="02040604050505020304" pitchFamily="18" charset="0"/>
            </a:rPr>
            <a:t>Rulebook</a:t>
          </a: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chemeClr val="bg1"/>
              </a:solidFill>
              <a:latin typeface="Century Schoolbook" panose="02040604050505020304" pitchFamily="18" charset="0"/>
            </a:rPr>
            <a:t>Website</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Interpretations</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Forms</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Safe Sport</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OTS</a:t>
          </a:r>
        </a:p>
      </dsp:txBody>
      <dsp:txXfrm rot="10800000">
        <a:off x="336425" y="2438400"/>
        <a:ext cx="3454053" cy="2888613"/>
      </dsp:txXfrm>
    </dsp:sp>
    <dsp:sp modelId="{059ACA80-BFFA-4643-BC33-0BE534E65811}">
      <dsp:nvSpPr>
        <dsp:cNvPr id="0" name=""/>
        <dsp:cNvSpPr/>
      </dsp:nvSpPr>
      <dsp:spPr>
        <a:xfrm>
          <a:off x="4245867" y="325120"/>
          <a:ext cx="3637359" cy="17881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4000" b="-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5A3F2-12B0-4314-9EC4-D170BEF0B870}">
      <dsp:nvSpPr>
        <dsp:cNvPr id="0" name=""/>
        <dsp:cNvSpPr/>
      </dsp:nvSpPr>
      <dsp:spPr>
        <a:xfrm rot="10800000">
          <a:off x="4245867" y="2438400"/>
          <a:ext cx="3637359" cy="2980266"/>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63500" sx="105000" sy="105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Century Schoolbook" panose="02040604050505020304" pitchFamily="18" charset="0"/>
            </a:rPr>
            <a:t>Illinois Swimming</a:t>
          </a:r>
        </a:p>
        <a:p>
          <a:pPr marL="228600" lvl="1"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Rulebook</a:t>
          </a:r>
        </a:p>
        <a:p>
          <a:pPr marL="228600" lvl="1"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Website</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Deck Forms</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Stroke Brief</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Timer Brief</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Policies</a:t>
          </a:r>
        </a:p>
      </dsp:txBody>
      <dsp:txXfrm rot="10800000">
        <a:off x="4337520" y="2438400"/>
        <a:ext cx="3454053" cy="28886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9BD1D-AE87-4A00-BD1B-0181BAA8436D}"/>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BADAFFA-1C15-43AA-881E-EE3C0B81AE2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D332A487-1013-4232-92FC-FEA175D07CB6}"/>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dirty="0"/>
              <a:t>ISI Starter Webinar</a:t>
            </a:r>
          </a:p>
        </p:txBody>
      </p:sp>
      <p:sp>
        <p:nvSpPr>
          <p:cNvPr id="5" name="Slide Number Placeholder 4">
            <a:extLst>
              <a:ext uri="{FF2B5EF4-FFF2-40B4-BE49-F238E27FC236}">
                <a16:creationId xmlns:a16="http://schemas.microsoft.com/office/drawing/2014/main" id="{90B59CB1-0C42-448C-9044-6FD799C69D74}"/>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1F8B532A-E3B8-45B2-9700-341E9780580A}" type="slidenum">
              <a:rPr lang="en-US" smtClean="0"/>
              <a:t>‹#›</a:t>
            </a:fld>
            <a:endParaRPr lang="en-US" dirty="0"/>
          </a:p>
        </p:txBody>
      </p:sp>
    </p:spTree>
    <p:extLst>
      <p:ext uri="{BB962C8B-B14F-4D97-AF65-F5344CB8AC3E}">
        <p14:creationId xmlns:p14="http://schemas.microsoft.com/office/powerpoint/2010/main" val="319455215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t>ISI Starter Webinar</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839652B-AB11-4AD0-BB26-B6EDAF5C629C}" type="slidenum">
              <a:rPr lang="en-US" smtClean="0"/>
              <a:t>‹#›</a:t>
            </a:fld>
            <a:endParaRPr lang="en-US" dirty="0"/>
          </a:p>
        </p:txBody>
      </p:sp>
    </p:spTree>
    <p:extLst>
      <p:ext uri="{BB962C8B-B14F-4D97-AF65-F5344CB8AC3E}">
        <p14:creationId xmlns:p14="http://schemas.microsoft.com/office/powerpoint/2010/main" val="344510817"/>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5" name="Footer Placeholder 4">
            <a:extLst>
              <a:ext uri="{FF2B5EF4-FFF2-40B4-BE49-F238E27FC236}">
                <a16:creationId xmlns:a16="http://schemas.microsoft.com/office/drawing/2014/main" id="{D448CF26-5528-407A-A7AE-4E21CE4B746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ISI Admin Official Webinar</a:t>
            </a:r>
          </a:p>
        </p:txBody>
      </p:sp>
      <p:sp>
        <p:nvSpPr>
          <p:cNvPr id="6" name="Date Placeholder 5">
            <a:extLst>
              <a:ext uri="{FF2B5EF4-FFF2-40B4-BE49-F238E27FC236}">
                <a16:creationId xmlns:a16="http://schemas.microsoft.com/office/drawing/2014/main" id="{670D18F3-5F55-4434-8852-62E1470AB9B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5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ISI Starter Webinar</a:t>
            </a:r>
          </a:p>
        </p:txBody>
      </p:sp>
    </p:spTree>
    <p:extLst>
      <p:ext uri="{BB962C8B-B14F-4D97-AF65-F5344CB8AC3E}">
        <p14:creationId xmlns:p14="http://schemas.microsoft.com/office/powerpoint/2010/main" val="72121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5" name="Footer Placeholder 4">
            <a:extLst>
              <a:ext uri="{FF2B5EF4-FFF2-40B4-BE49-F238E27FC236}">
                <a16:creationId xmlns:a16="http://schemas.microsoft.com/office/drawing/2014/main" id="{7EC420AF-F664-41C4-BA1C-39F21B65E21D}"/>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A3ECB7FB-B6C2-4156-9070-08FC14D1B06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0719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5" name="Footer Placeholder 4">
            <a:extLst>
              <a:ext uri="{FF2B5EF4-FFF2-40B4-BE49-F238E27FC236}">
                <a16:creationId xmlns:a16="http://schemas.microsoft.com/office/drawing/2014/main" id="{549D8CCB-2D1D-44E8-B2E2-34A4DAB2557C}"/>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4CBE3A45-AEE8-4D0F-995C-C9080CDCC1B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25471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5" name="Footer Placeholder 4">
            <a:extLst>
              <a:ext uri="{FF2B5EF4-FFF2-40B4-BE49-F238E27FC236}">
                <a16:creationId xmlns:a16="http://schemas.microsoft.com/office/drawing/2014/main" id="{A1CA8C70-81DA-44E4-8355-E5067651F585}"/>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6D5145B2-D39F-412E-933E-3C3E6F74313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3587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5" name="Footer Placeholder 4">
            <a:extLst>
              <a:ext uri="{FF2B5EF4-FFF2-40B4-BE49-F238E27FC236}">
                <a16:creationId xmlns:a16="http://schemas.microsoft.com/office/drawing/2014/main" id="{7EC420AF-F664-41C4-BA1C-39F21B65E21D}"/>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A3ECB7FB-B6C2-4156-9070-08FC14D1B06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42022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0B2ACDC9-60AF-4E2E-B820-EE72FAD4D9A8}"/>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F953C50A-708A-4852-B5B4-D79C9B8F1DD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41111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5DCB72CB-7F86-40B7-AA27-46A95F3F0E82}"/>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7A495E06-4C1F-44D9-9813-2E77CD877BB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6476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5DCB72CB-7F86-40B7-AA27-46A95F3F0E82}"/>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7A495E06-4C1F-44D9-9813-2E77CD877BB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3736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5DCB72CB-7F86-40B7-AA27-46A95F3F0E82}"/>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7A495E06-4C1F-44D9-9813-2E77CD877BB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8163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5DCB72CB-7F86-40B7-AA27-46A95F3F0E82}"/>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7A495E06-4C1F-44D9-9813-2E77CD877BB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7349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Schoolbook" panose="02040604050505020304" pitchFamily="18" charset="0"/>
            </a:endParaRPr>
          </a:p>
        </p:txBody>
      </p:sp>
      <p:sp>
        <p:nvSpPr>
          <p:cNvPr id="5" name="Footer Placeholder 4">
            <a:extLst>
              <a:ext uri="{FF2B5EF4-FFF2-40B4-BE49-F238E27FC236}">
                <a16:creationId xmlns:a16="http://schemas.microsoft.com/office/drawing/2014/main" id="{1F71E88E-C0C6-45C2-AA3B-2F8DFE6CD001}"/>
              </a:ext>
            </a:extLst>
          </p:cNvPr>
          <p:cNvSpPr>
            <a:spLocks noGrp="1"/>
          </p:cNvSpPr>
          <p:nvPr>
            <p:ph type="ftr" sz="quarter" idx="4"/>
          </p:nvPr>
        </p:nvSpPr>
        <p:spPr/>
        <p:txBody>
          <a:bodyPr/>
          <a:lstStyle/>
          <a:p>
            <a:r>
              <a:rPr lang="en-US" dirty="0"/>
              <a:t>ISI Admin Official Webinar</a:t>
            </a:r>
          </a:p>
        </p:txBody>
      </p:sp>
      <p:sp>
        <p:nvSpPr>
          <p:cNvPr id="6" name="Date Placeholder 5">
            <a:extLst>
              <a:ext uri="{FF2B5EF4-FFF2-40B4-BE49-F238E27FC236}">
                <a16:creationId xmlns:a16="http://schemas.microsoft.com/office/drawing/2014/main" id="{47FF28B2-D76A-4614-9E9C-2D2CFE770D1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34074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FB9E737D-635A-4ED4-AB7E-5D8DD849E2B9}"/>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6E92330E-7E95-45EB-9EF2-172ABF511F1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784472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5" name="Footer Placeholder 4">
            <a:extLst>
              <a:ext uri="{FF2B5EF4-FFF2-40B4-BE49-F238E27FC236}">
                <a16:creationId xmlns:a16="http://schemas.microsoft.com/office/drawing/2014/main" id="{03CCE1A0-6E86-4D2D-8045-BC374CE9EA7A}"/>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ACA0FF64-CBE3-4CD4-B35C-6AE00A756B4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978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F5B1A6FC-0821-4593-ABD7-9A026B1D50A9}"/>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A74A587E-9E9B-4DDD-BCC0-BC330B749F0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7681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5" name="Footer Placeholder 4">
            <a:extLst>
              <a:ext uri="{FF2B5EF4-FFF2-40B4-BE49-F238E27FC236}">
                <a16:creationId xmlns:a16="http://schemas.microsoft.com/office/drawing/2014/main" id="{2EE265B8-77EF-489C-9ED6-527C78E7607C}"/>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829BCF41-D86D-4F7A-9A99-1F8A8CC2856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66809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0A47B94E-FA41-4BAE-AB85-C2B996B3AD84}"/>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08B02585-15A1-4ACC-A503-1364841208E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78905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06365187-C66A-4AFE-8397-3FB07EE7D61B}"/>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10A81D75-85E5-4124-8778-EB818FFA23C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11427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dirty="0">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A3DAB8E-BDA6-42C6-A04F-0DA9E1867DBA}"/>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09649788-DA7A-4879-963E-25B5B1BC8C9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12514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DA253108-0743-4F02-BF7D-3FFC6929C08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ISI Admin Official Webinar</a:t>
            </a:r>
          </a:p>
        </p:txBody>
      </p:sp>
      <p:sp>
        <p:nvSpPr>
          <p:cNvPr id="6" name="Date Placeholder 5">
            <a:extLst>
              <a:ext uri="{FF2B5EF4-FFF2-40B4-BE49-F238E27FC236}">
                <a16:creationId xmlns:a16="http://schemas.microsoft.com/office/drawing/2014/main" id="{247FD7CD-1537-4BCB-9C79-AAE6AC7DD9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315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DA253108-0743-4F02-BF7D-3FFC6929C08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ISI Admin Official Webinar</a:t>
            </a:r>
          </a:p>
        </p:txBody>
      </p:sp>
      <p:sp>
        <p:nvSpPr>
          <p:cNvPr id="6" name="Date Placeholder 5">
            <a:extLst>
              <a:ext uri="{FF2B5EF4-FFF2-40B4-BE49-F238E27FC236}">
                <a16:creationId xmlns:a16="http://schemas.microsoft.com/office/drawing/2014/main" id="{247FD7CD-1537-4BCB-9C79-AAE6AC7DD9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202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Arial" panose="020B0604020202020204" pitchFamily="34" charset="0"/>
              <a:buChar char="*"/>
            </a:pPr>
            <a:endParaRPr lang="en-US" sz="1300" dirty="0"/>
          </a:p>
        </p:txBody>
      </p:sp>
      <p:sp>
        <p:nvSpPr>
          <p:cNvPr id="5" name="Footer Placeholder 4">
            <a:extLst>
              <a:ext uri="{FF2B5EF4-FFF2-40B4-BE49-F238E27FC236}">
                <a16:creationId xmlns:a16="http://schemas.microsoft.com/office/drawing/2014/main" id="{36593A09-33AB-4591-B8BE-D166FE3C34D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ISI Admin Official Webinar</a:t>
            </a:r>
          </a:p>
        </p:txBody>
      </p:sp>
      <p:sp>
        <p:nvSpPr>
          <p:cNvPr id="6" name="Date Placeholder 5">
            <a:extLst>
              <a:ext uri="{FF2B5EF4-FFF2-40B4-BE49-F238E27FC236}">
                <a16:creationId xmlns:a16="http://schemas.microsoft.com/office/drawing/2014/main" id="{22867963-3227-4F23-B361-F39E01B65E0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88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B34D84B1-63AC-4309-863F-CE00120750B0}"/>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CE06FFCD-E88A-471D-8323-19CFF288664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91968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5" name="Footer Placeholder 4">
            <a:extLst>
              <a:ext uri="{FF2B5EF4-FFF2-40B4-BE49-F238E27FC236}">
                <a16:creationId xmlns:a16="http://schemas.microsoft.com/office/drawing/2014/main" id="{97269711-0831-40A7-830B-2B2485F07C35}"/>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19AA8E8B-407E-435A-9258-472A2C3F430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020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A5AFB12C-5349-4CFC-92E2-EF2BC3F16318}"/>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A0FA9EEF-CDCA-4588-B2C3-E4909331433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90272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B3B71931-6159-4E50-A489-DDE2041A4619}"/>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49EA22C0-0DBD-4446-B2F9-8B8CDF62697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2725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33AD0709-CFB0-423E-8FCE-5BC17294B5F9}"/>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B3E68A42-5D0A-479F-8FE3-F6BD3BB4B78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48760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5" name="Footer Placeholder 4">
            <a:extLst>
              <a:ext uri="{FF2B5EF4-FFF2-40B4-BE49-F238E27FC236}">
                <a16:creationId xmlns:a16="http://schemas.microsoft.com/office/drawing/2014/main" id="{441D1B05-DDED-4B17-B227-CA4425EBBC3D}"/>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3DB31CF9-D58A-47F6-8C70-AE74D111823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5286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5F74C5D7-7A1B-44E6-98CC-4D092783B6B7}"/>
              </a:ext>
            </a:extLst>
          </p:cNvPr>
          <p:cNvSpPr>
            <a:spLocks noGrp="1"/>
          </p:cNvSpPr>
          <p:nvPr>
            <p:ph type="ftr" sz="quarter" idx="4"/>
          </p:nvPr>
        </p:nvSpPr>
        <p:spPr/>
        <p:txBody>
          <a:bodyPr/>
          <a:lstStyle/>
          <a:p>
            <a:r>
              <a:rPr lang="en-US" dirty="0"/>
              <a:t>ISI Starter Webinar</a:t>
            </a:r>
          </a:p>
        </p:txBody>
      </p:sp>
      <p:sp>
        <p:nvSpPr>
          <p:cNvPr id="6" name="Date Placeholder 5">
            <a:extLst>
              <a:ext uri="{FF2B5EF4-FFF2-40B4-BE49-F238E27FC236}">
                <a16:creationId xmlns:a16="http://schemas.microsoft.com/office/drawing/2014/main" id="{31EE80CE-7720-4FCF-A7B0-E0406CA7D59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8623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0E2A-FC78-42CC-B64B-11DF580F3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FFB3F-78D8-4DD8-AC4E-8D91F1485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48BE5-07A6-4337-B5B4-3C93C14A7DE9}"/>
              </a:ext>
            </a:extLst>
          </p:cNvPr>
          <p:cNvSpPr>
            <a:spLocks noGrp="1"/>
          </p:cNvSpPr>
          <p:nvPr>
            <p:ph type="dt" sz="half" idx="10"/>
          </p:nvPr>
        </p:nvSpPr>
        <p:spPr/>
        <p:txBody>
          <a:bodyPr/>
          <a:lstStyle/>
          <a:p>
            <a:fld id="{1B607BA5-1863-4305-9F07-7C3833611740}" type="datetime1">
              <a:rPr lang="en-US" smtClean="0"/>
              <a:t>7/17/2020</a:t>
            </a:fld>
            <a:endParaRPr lang="en-US" dirty="0"/>
          </a:p>
        </p:txBody>
      </p:sp>
      <p:sp>
        <p:nvSpPr>
          <p:cNvPr id="5" name="Footer Placeholder 4">
            <a:extLst>
              <a:ext uri="{FF2B5EF4-FFF2-40B4-BE49-F238E27FC236}">
                <a16:creationId xmlns:a16="http://schemas.microsoft.com/office/drawing/2014/main" id="{7174651D-90BA-44ED-A1AB-4CA5031B48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A2E4BA-0587-4F2E-BB06-493ECE4FCA59}"/>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40842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4525-9936-4738-AFD3-2F39E6B8ED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FE214-23EB-4F6A-8EBC-869838CD2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95DCB-7408-43FC-9476-55D9B7D5103D}"/>
              </a:ext>
            </a:extLst>
          </p:cNvPr>
          <p:cNvSpPr>
            <a:spLocks noGrp="1"/>
          </p:cNvSpPr>
          <p:nvPr>
            <p:ph type="dt" sz="half" idx="10"/>
          </p:nvPr>
        </p:nvSpPr>
        <p:spPr/>
        <p:txBody>
          <a:bodyPr/>
          <a:lstStyle/>
          <a:p>
            <a:fld id="{9E5DF0E4-7857-4E29-BC77-3B6EECE501B1}" type="datetime1">
              <a:rPr lang="en-US" smtClean="0"/>
              <a:t>7/17/2020</a:t>
            </a:fld>
            <a:endParaRPr lang="en-US" dirty="0"/>
          </a:p>
        </p:txBody>
      </p:sp>
      <p:sp>
        <p:nvSpPr>
          <p:cNvPr id="5" name="Footer Placeholder 4">
            <a:extLst>
              <a:ext uri="{FF2B5EF4-FFF2-40B4-BE49-F238E27FC236}">
                <a16:creationId xmlns:a16="http://schemas.microsoft.com/office/drawing/2014/main" id="{8323B299-1CF5-4936-B3CF-77C4420C31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1261E-B437-45A3-8643-084F1E515D15}"/>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241439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2C7B1-C54E-4C7E-B809-A8AEAD50B6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5BF7D-136D-4294-B81A-6BFDF9CD4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B2A2C-1124-4558-A287-214014500F18}"/>
              </a:ext>
            </a:extLst>
          </p:cNvPr>
          <p:cNvSpPr>
            <a:spLocks noGrp="1"/>
          </p:cNvSpPr>
          <p:nvPr>
            <p:ph type="dt" sz="half" idx="10"/>
          </p:nvPr>
        </p:nvSpPr>
        <p:spPr/>
        <p:txBody>
          <a:bodyPr/>
          <a:lstStyle/>
          <a:p>
            <a:fld id="{10730ECF-16B1-451D-8699-1687894C43FE}" type="datetime1">
              <a:rPr lang="en-US" smtClean="0"/>
              <a:t>7/17/2020</a:t>
            </a:fld>
            <a:endParaRPr lang="en-US" dirty="0"/>
          </a:p>
        </p:txBody>
      </p:sp>
      <p:sp>
        <p:nvSpPr>
          <p:cNvPr id="5" name="Footer Placeholder 4">
            <a:extLst>
              <a:ext uri="{FF2B5EF4-FFF2-40B4-BE49-F238E27FC236}">
                <a16:creationId xmlns:a16="http://schemas.microsoft.com/office/drawing/2014/main" id="{A6C80E0C-E7EF-4B82-8242-E393EC73FB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1244AD-B64F-4783-9FF7-F462A4394AE3}"/>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37668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0E2A-FC78-42CC-B64B-11DF580F3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FFB3F-78D8-4DD8-AC4E-8D91F1485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48BE5-07A6-4337-B5B4-3C93C14A7DE9}"/>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5" name="Footer Placeholder 4">
            <a:extLst>
              <a:ext uri="{FF2B5EF4-FFF2-40B4-BE49-F238E27FC236}">
                <a16:creationId xmlns:a16="http://schemas.microsoft.com/office/drawing/2014/main" id="{7174651D-90BA-44ED-A1AB-4CA5031B48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A2E4BA-0587-4F2E-BB06-493ECE4FCA59}"/>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65832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EDB1-824A-49B6-9A8A-DB2EAC956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6B83A-62B9-4563-A522-96BEF7BF93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F93AD-170F-42AC-BEB2-619DB303A832}"/>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5" name="Footer Placeholder 4">
            <a:extLst>
              <a:ext uri="{FF2B5EF4-FFF2-40B4-BE49-F238E27FC236}">
                <a16:creationId xmlns:a16="http://schemas.microsoft.com/office/drawing/2014/main" id="{AFDDB5B3-DB3D-4FD3-B7F1-2185BC5EC8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646C3C-B296-4CF2-993C-3C85F7ADC51A}"/>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11779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D640-1366-419A-A05B-3A0A4A8D50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30178-8515-42FF-9BE5-C67888680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65D67-9999-480F-B234-9A525AE510BA}"/>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5" name="Footer Placeholder 4">
            <a:extLst>
              <a:ext uri="{FF2B5EF4-FFF2-40B4-BE49-F238E27FC236}">
                <a16:creationId xmlns:a16="http://schemas.microsoft.com/office/drawing/2014/main" id="{A5FB0242-8780-4BD4-ABFF-89B3E0BE1B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9EB1B5-625F-4D3A-B1F0-F22F34DDED6A}"/>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313343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1CB1-1E96-4C36-BC1D-CB70AB0A4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B020C-7CEA-433C-BD87-38A28C1B8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D0794B-B241-41F4-B8B5-6051966CD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882C0C-6B40-4A3E-B205-981041EB646B}"/>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6" name="Footer Placeholder 5">
            <a:extLst>
              <a:ext uri="{FF2B5EF4-FFF2-40B4-BE49-F238E27FC236}">
                <a16:creationId xmlns:a16="http://schemas.microsoft.com/office/drawing/2014/main" id="{F0CC8A64-968D-4B5D-B0BF-BB1E501C82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213BE5-BA00-4D81-BF5A-C9C5E7A8C774}"/>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4040510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0DA4-47BD-4BEC-8BC6-4971AF6EB8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1A98-BFF5-415E-923F-759F9DD72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53D25-AC71-4551-94F0-B8593B0C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CA844-EFF5-4B8C-9DEC-24BCCCDF6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873F6B-3C29-48F1-AEB5-74AB92982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51C8-F3AE-44B0-8524-102EAFD4EE57}"/>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8" name="Footer Placeholder 7">
            <a:extLst>
              <a:ext uri="{FF2B5EF4-FFF2-40B4-BE49-F238E27FC236}">
                <a16:creationId xmlns:a16="http://schemas.microsoft.com/office/drawing/2014/main" id="{5CA1C413-8F3C-4FD7-90FC-8AF7D14A6B1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8871F8-302F-4248-8B1E-B7689335D8DA}"/>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2547601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4091-D397-4E35-AF38-181CC80D4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987E3F-DD47-4895-83BD-84666EBA9913}"/>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4" name="Footer Placeholder 3">
            <a:extLst>
              <a:ext uri="{FF2B5EF4-FFF2-40B4-BE49-F238E27FC236}">
                <a16:creationId xmlns:a16="http://schemas.microsoft.com/office/drawing/2014/main" id="{C4EE5076-BE96-4D01-998C-81DD0B5683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8CAE2B-BF50-42EA-B3F9-5AC6A253100F}"/>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922079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B95A6-ACE5-4AD3-8AD0-B253A26BCB81}"/>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3" name="Footer Placeholder 2">
            <a:extLst>
              <a:ext uri="{FF2B5EF4-FFF2-40B4-BE49-F238E27FC236}">
                <a16:creationId xmlns:a16="http://schemas.microsoft.com/office/drawing/2014/main" id="{8595BB8A-216C-4E03-9430-A198406263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74F4F4-F9A8-4027-86D7-5D81F4A3A159}"/>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219118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6F9F-866A-420C-A38A-18D35A0E1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62E624-D18D-43D8-A744-218FF30E6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EF3C7-85F2-4C92-A205-2B3BBDD4E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CAB57-49EE-4612-8E97-06BA115779E1}"/>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6" name="Footer Placeholder 5">
            <a:extLst>
              <a:ext uri="{FF2B5EF4-FFF2-40B4-BE49-F238E27FC236}">
                <a16:creationId xmlns:a16="http://schemas.microsoft.com/office/drawing/2014/main" id="{77F53A74-2B8E-4C49-B4A4-60B37368F1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35B4F8-0F5D-4606-B1DC-7ABF6393596E}"/>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906149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EDB1-824A-49B6-9A8A-DB2EAC956104}"/>
              </a:ext>
            </a:extLst>
          </p:cNvPr>
          <p:cNvSpPr>
            <a:spLocks noGrp="1"/>
          </p:cNvSpPr>
          <p:nvPr>
            <p:ph type="title"/>
          </p:nvPr>
        </p:nvSpPr>
        <p:spPr>
          <a:xfrm>
            <a:off x="838200" y="365125"/>
            <a:ext cx="6553200" cy="1325563"/>
          </a:xfrm>
        </p:spPr>
        <p:txBody>
          <a:bodyPr/>
          <a:lstStyle>
            <a:lvl1pPr>
              <a:defRPr>
                <a:solidFill>
                  <a:schemeClr val="bg1"/>
                </a:solidFill>
                <a:latin typeface="Century Schoolbook" panose="020406040505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A16B83A-62B9-4563-A522-96BEF7BF933C}"/>
              </a:ext>
            </a:extLst>
          </p:cNvPr>
          <p:cNvSpPr>
            <a:spLocks noGrp="1"/>
          </p:cNvSpPr>
          <p:nvPr>
            <p:ph idx="1"/>
          </p:nvPr>
        </p:nvSpPr>
        <p:spPr>
          <a:xfrm>
            <a:off x="838200" y="1825625"/>
            <a:ext cx="8039100" cy="4351338"/>
          </a:xfrm>
        </p:spPr>
        <p:txBody>
          <a:bodyPr/>
          <a:lstStyle>
            <a:lvl1pPr>
              <a:defRPr sz="3200">
                <a:solidFill>
                  <a:schemeClr val="bg1"/>
                </a:solidFill>
                <a:latin typeface="Century Schoolbook" panose="02040604050505020304" pitchFamily="18" charset="0"/>
              </a:defRPr>
            </a:lvl1pPr>
            <a:lvl2pPr>
              <a:defRPr sz="2800">
                <a:solidFill>
                  <a:schemeClr val="bg1"/>
                </a:solidFill>
                <a:latin typeface="Century Schoolbook" panose="02040604050505020304" pitchFamily="18" charset="0"/>
              </a:defRPr>
            </a:lvl2pPr>
            <a:lvl3pPr>
              <a:defRPr sz="2400">
                <a:solidFill>
                  <a:schemeClr val="bg1"/>
                </a:solidFill>
                <a:latin typeface="Century Schoolbook" panose="02040604050505020304" pitchFamily="18" charset="0"/>
              </a:defRPr>
            </a:lvl3pPr>
            <a:lvl4pPr>
              <a:defRPr>
                <a:solidFill>
                  <a:schemeClr val="bg1"/>
                </a:solidFill>
                <a:latin typeface="Century Schoolbook" panose="02040604050505020304" pitchFamily="18" charset="0"/>
              </a:defRPr>
            </a:lvl4pPr>
            <a:lvl5pPr>
              <a:defRPr>
                <a:solidFill>
                  <a:schemeClr val="bg1"/>
                </a:solidFill>
                <a:latin typeface="Century Schoolbook" panose="020406040505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FF93AD-170F-42AC-BEB2-619DB303A832}"/>
              </a:ext>
            </a:extLst>
          </p:cNvPr>
          <p:cNvSpPr>
            <a:spLocks noGrp="1"/>
          </p:cNvSpPr>
          <p:nvPr>
            <p:ph type="dt" sz="half" idx="10"/>
          </p:nvPr>
        </p:nvSpPr>
        <p:spPr/>
        <p:txBody>
          <a:bodyPr/>
          <a:lstStyle/>
          <a:p>
            <a:fld id="{3E4811E0-2C85-485F-973A-ECFD3A2E0C2C}" type="datetime1">
              <a:rPr lang="en-US" smtClean="0"/>
              <a:t>7/17/2020</a:t>
            </a:fld>
            <a:endParaRPr lang="en-US" dirty="0"/>
          </a:p>
        </p:txBody>
      </p:sp>
      <p:sp>
        <p:nvSpPr>
          <p:cNvPr id="5" name="Footer Placeholder 4">
            <a:extLst>
              <a:ext uri="{FF2B5EF4-FFF2-40B4-BE49-F238E27FC236}">
                <a16:creationId xmlns:a16="http://schemas.microsoft.com/office/drawing/2014/main" id="{AFDDB5B3-DB3D-4FD3-B7F1-2185BC5EC8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646C3C-B296-4CF2-993C-3C85F7ADC51A}"/>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440051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034B-E2B8-41E2-BEDD-3996E3683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DD94B-E1CD-40C1-9A07-09884E9B2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FA86B2E-5CED-4ADE-8B0E-676057480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077D4-3977-4866-AB76-77D55696AA50}"/>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6" name="Footer Placeholder 5">
            <a:extLst>
              <a:ext uri="{FF2B5EF4-FFF2-40B4-BE49-F238E27FC236}">
                <a16:creationId xmlns:a16="http://schemas.microsoft.com/office/drawing/2014/main" id="{6402E2F4-9811-4166-96E6-180710ABF7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0F593F-A450-416D-81A1-C2E83F8A3D44}"/>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2213042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4525-9936-4738-AFD3-2F39E6B8ED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FE214-23EB-4F6A-8EBC-869838CD2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95DCB-7408-43FC-9476-55D9B7D5103D}"/>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5" name="Footer Placeholder 4">
            <a:extLst>
              <a:ext uri="{FF2B5EF4-FFF2-40B4-BE49-F238E27FC236}">
                <a16:creationId xmlns:a16="http://schemas.microsoft.com/office/drawing/2014/main" id="{8323B299-1CF5-4936-B3CF-77C4420C31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1261E-B437-45A3-8643-084F1E515D15}"/>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2802945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2C7B1-C54E-4C7E-B809-A8AEAD50B6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5BF7D-136D-4294-B81A-6BFDF9CD4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B2A2C-1124-4558-A287-214014500F18}"/>
              </a:ext>
            </a:extLst>
          </p:cNvPr>
          <p:cNvSpPr>
            <a:spLocks noGrp="1"/>
          </p:cNvSpPr>
          <p:nvPr>
            <p:ph type="dt" sz="half" idx="10"/>
          </p:nvPr>
        </p:nvSpPr>
        <p:spPr/>
        <p:txBody>
          <a:bodyPr/>
          <a:lstStyle/>
          <a:p>
            <a:fld id="{EB00BA9E-661C-4B79-98D5-978D138D7283}" type="datetimeFigureOut">
              <a:rPr lang="en-US" smtClean="0"/>
              <a:t>7/17/2020</a:t>
            </a:fld>
            <a:endParaRPr lang="en-US" dirty="0"/>
          </a:p>
        </p:txBody>
      </p:sp>
      <p:sp>
        <p:nvSpPr>
          <p:cNvPr id="5" name="Footer Placeholder 4">
            <a:extLst>
              <a:ext uri="{FF2B5EF4-FFF2-40B4-BE49-F238E27FC236}">
                <a16:creationId xmlns:a16="http://schemas.microsoft.com/office/drawing/2014/main" id="{A6C80E0C-E7EF-4B82-8242-E393EC73FB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1244AD-B64F-4783-9FF7-F462A4394AE3}"/>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558217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C270-4191-44E2-ADE7-4D517E4DC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6F7E38-996D-47E7-BAA5-6A27810AB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33F9A2-6AE7-4BA2-8E93-C8D772A1165B}"/>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5" name="Footer Placeholder 4">
            <a:extLst>
              <a:ext uri="{FF2B5EF4-FFF2-40B4-BE49-F238E27FC236}">
                <a16:creationId xmlns:a16="http://schemas.microsoft.com/office/drawing/2014/main" id="{62D94BC1-EB50-4793-B1E4-9E4B2E174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647F3-ACB7-4295-9ADD-A7207382BC2D}"/>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2719394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FC87-D49D-47F6-92D4-2D8821DCD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BEFE1-22F5-4129-8863-7E4296EF3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70DBD-5770-40E2-B7AB-E3BA1D2C465E}"/>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5" name="Footer Placeholder 4">
            <a:extLst>
              <a:ext uri="{FF2B5EF4-FFF2-40B4-BE49-F238E27FC236}">
                <a16:creationId xmlns:a16="http://schemas.microsoft.com/office/drawing/2014/main" id="{802F207F-1154-4BF5-80DE-D019CFD77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1BD4D-3769-42A7-9FBA-F4D352A00BC7}"/>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2604551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7F18-CA5A-4BA8-B841-A2E898653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10C0D-EA3E-4ED4-A21C-DEEB03A5E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9947AC-FAD1-448F-97E4-019A822A1E22}"/>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5" name="Footer Placeholder 4">
            <a:extLst>
              <a:ext uri="{FF2B5EF4-FFF2-40B4-BE49-F238E27FC236}">
                <a16:creationId xmlns:a16="http://schemas.microsoft.com/office/drawing/2014/main" id="{092D97BF-A4B8-4530-81FC-B68565F3E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4CF74-EA92-48C2-A6C9-FCE6CA27686D}"/>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3041839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C134-21DF-4EAD-9115-ABCB73321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B0B1C-5C0F-409B-A74C-E7A79D8E6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F1CFDC-DADC-4F87-8B00-01D2017EA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FBE37C-115D-49C1-9F0F-714F36E865BF}"/>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6" name="Footer Placeholder 5">
            <a:extLst>
              <a:ext uri="{FF2B5EF4-FFF2-40B4-BE49-F238E27FC236}">
                <a16:creationId xmlns:a16="http://schemas.microsoft.com/office/drawing/2014/main" id="{D04B621D-EA7F-4A11-8358-4348597C0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68CAC-01FE-4A41-B1F8-C686B3382916}"/>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1002842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4EE3-DDF5-4345-8A50-93E4004153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D824E-A2DE-4DD1-B620-BD3F83BE8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F86BA-3251-4418-BE45-D8A3E4836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20FEE2-5451-4A3B-9019-4462B705B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6E411-FCF7-416B-9353-F0804CA41A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A42389-7D1F-4B90-9B93-D7E1855DBF55}"/>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8" name="Footer Placeholder 7">
            <a:extLst>
              <a:ext uri="{FF2B5EF4-FFF2-40B4-BE49-F238E27FC236}">
                <a16:creationId xmlns:a16="http://schemas.microsoft.com/office/drawing/2014/main" id="{4D807164-611D-4C4D-961E-FD955AFB26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568D61-AE71-41C5-B00E-541D98988A11}"/>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2900378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47A5-5662-4188-912D-3E57BF3A9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1E440-1B28-46F4-AB1B-75A1A10D3534}"/>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4" name="Footer Placeholder 3">
            <a:extLst>
              <a:ext uri="{FF2B5EF4-FFF2-40B4-BE49-F238E27FC236}">
                <a16:creationId xmlns:a16="http://schemas.microsoft.com/office/drawing/2014/main" id="{6148D123-9CC9-4E51-89B4-762B7F6830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15C7EE-D4BF-412A-B2AD-012FF7163D18}"/>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3599958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4278F-B90D-4E53-8C6E-DBF84F0C07D3}"/>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3" name="Footer Placeholder 2">
            <a:extLst>
              <a:ext uri="{FF2B5EF4-FFF2-40B4-BE49-F238E27FC236}">
                <a16:creationId xmlns:a16="http://schemas.microsoft.com/office/drawing/2014/main" id="{954070C9-11AD-4D10-8015-4589C61725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A8D404-83AD-43D8-9FFD-31FCC845D9C3}"/>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69777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D640-1366-419A-A05B-3A0A4A8D50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30178-8515-42FF-9BE5-C67888680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65D67-9999-480F-B234-9A525AE510BA}"/>
              </a:ext>
            </a:extLst>
          </p:cNvPr>
          <p:cNvSpPr>
            <a:spLocks noGrp="1"/>
          </p:cNvSpPr>
          <p:nvPr>
            <p:ph type="dt" sz="half" idx="10"/>
          </p:nvPr>
        </p:nvSpPr>
        <p:spPr/>
        <p:txBody>
          <a:bodyPr/>
          <a:lstStyle/>
          <a:p>
            <a:fld id="{5CD92A35-D76D-4B8A-A112-ABC8435080B6}" type="datetime1">
              <a:rPr lang="en-US" smtClean="0"/>
              <a:t>7/17/2020</a:t>
            </a:fld>
            <a:endParaRPr lang="en-US" dirty="0"/>
          </a:p>
        </p:txBody>
      </p:sp>
      <p:sp>
        <p:nvSpPr>
          <p:cNvPr id="5" name="Footer Placeholder 4">
            <a:extLst>
              <a:ext uri="{FF2B5EF4-FFF2-40B4-BE49-F238E27FC236}">
                <a16:creationId xmlns:a16="http://schemas.microsoft.com/office/drawing/2014/main" id="{A5FB0242-8780-4BD4-ABFF-89B3E0BE1B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9EB1B5-625F-4D3A-B1F0-F22F34DDED6A}"/>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78715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D32A-601B-471F-8FC9-ACE224BE1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BEBD97-8394-4BC8-8921-B02237661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B25AF-D96F-411C-9222-4D2206BAD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4475A1-3298-4B2F-BF21-D7C1A6FB70EB}"/>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6" name="Footer Placeholder 5">
            <a:extLst>
              <a:ext uri="{FF2B5EF4-FFF2-40B4-BE49-F238E27FC236}">
                <a16:creationId xmlns:a16="http://schemas.microsoft.com/office/drawing/2014/main" id="{B262D308-4C4F-4A5C-AC4E-9FB11C350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895A-BD51-48DA-A37E-D1F5FBB62F2C}"/>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3402306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7F6-452B-4D64-97A5-ACED687CB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943326-AFC0-41F2-BAA5-E99E2F585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92716F-1492-4FFA-A95E-305D01DE3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ED351B-228F-40EB-A29C-92E783485FC0}"/>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6" name="Footer Placeholder 5">
            <a:extLst>
              <a:ext uri="{FF2B5EF4-FFF2-40B4-BE49-F238E27FC236}">
                <a16:creationId xmlns:a16="http://schemas.microsoft.com/office/drawing/2014/main" id="{A7C6BDF4-EE53-4462-ADCC-708891ECF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BFA2F-B937-4199-93B0-6881EF9599AC}"/>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651340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0145-E714-4DD3-BEE0-0E6749037B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A83AE-69F7-467A-9A4B-2305476E4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B064F-C30A-4943-9F10-9305A7E6679B}"/>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5" name="Footer Placeholder 4">
            <a:extLst>
              <a:ext uri="{FF2B5EF4-FFF2-40B4-BE49-F238E27FC236}">
                <a16:creationId xmlns:a16="http://schemas.microsoft.com/office/drawing/2014/main" id="{8B0B9B91-5C49-4081-8F1A-E6B278E79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B9DC5-6B85-4EF8-8E64-81F397A0ACDC}"/>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3665286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9AD77-AFA4-433C-8BDD-F69B77E000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84254E-9189-468C-B0B7-C93ECA7A2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5FB32-5D6D-440A-B84E-53214975E537}"/>
              </a:ext>
            </a:extLst>
          </p:cNvPr>
          <p:cNvSpPr>
            <a:spLocks noGrp="1"/>
          </p:cNvSpPr>
          <p:nvPr>
            <p:ph type="dt" sz="half" idx="10"/>
          </p:nvPr>
        </p:nvSpPr>
        <p:spPr/>
        <p:txBody>
          <a:bodyPr/>
          <a:lstStyle/>
          <a:p>
            <a:fld id="{488A97A8-D32C-4807-906F-8B82530D4B98}" type="datetimeFigureOut">
              <a:rPr lang="en-US" smtClean="0"/>
              <a:t>7/17/2020</a:t>
            </a:fld>
            <a:endParaRPr lang="en-US"/>
          </a:p>
        </p:txBody>
      </p:sp>
      <p:sp>
        <p:nvSpPr>
          <p:cNvPr id="5" name="Footer Placeholder 4">
            <a:extLst>
              <a:ext uri="{FF2B5EF4-FFF2-40B4-BE49-F238E27FC236}">
                <a16:creationId xmlns:a16="http://schemas.microsoft.com/office/drawing/2014/main" id="{2A69F2A6-EE37-4839-8417-343C641E2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ACDEA-1760-49DD-B687-9FEC7DF2FB0C}"/>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12862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1CB1-1E96-4C36-BC1D-CB70AB0A4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B020C-7CEA-433C-BD87-38A28C1B8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D0794B-B241-41F4-B8B5-6051966CD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882C0C-6B40-4A3E-B205-981041EB646B}"/>
              </a:ext>
            </a:extLst>
          </p:cNvPr>
          <p:cNvSpPr>
            <a:spLocks noGrp="1"/>
          </p:cNvSpPr>
          <p:nvPr>
            <p:ph type="dt" sz="half" idx="10"/>
          </p:nvPr>
        </p:nvSpPr>
        <p:spPr/>
        <p:txBody>
          <a:bodyPr/>
          <a:lstStyle/>
          <a:p>
            <a:fld id="{90097EF6-A6A4-4960-80B7-28C8D2BFD93A}" type="datetime1">
              <a:rPr lang="en-US" smtClean="0"/>
              <a:t>7/17/2020</a:t>
            </a:fld>
            <a:endParaRPr lang="en-US" dirty="0"/>
          </a:p>
        </p:txBody>
      </p:sp>
      <p:sp>
        <p:nvSpPr>
          <p:cNvPr id="6" name="Footer Placeholder 5">
            <a:extLst>
              <a:ext uri="{FF2B5EF4-FFF2-40B4-BE49-F238E27FC236}">
                <a16:creationId xmlns:a16="http://schemas.microsoft.com/office/drawing/2014/main" id="{F0CC8A64-968D-4B5D-B0BF-BB1E501C82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213BE5-BA00-4D81-BF5A-C9C5E7A8C774}"/>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09555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0DA4-47BD-4BEC-8BC6-4971AF6EB8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1A98-BFF5-415E-923F-759F9DD72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53D25-AC71-4551-94F0-B8593B0C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CA844-EFF5-4B8C-9DEC-24BCCCDF6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873F6B-3C29-48F1-AEB5-74AB92982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51C8-F3AE-44B0-8524-102EAFD4EE57}"/>
              </a:ext>
            </a:extLst>
          </p:cNvPr>
          <p:cNvSpPr>
            <a:spLocks noGrp="1"/>
          </p:cNvSpPr>
          <p:nvPr>
            <p:ph type="dt" sz="half" idx="10"/>
          </p:nvPr>
        </p:nvSpPr>
        <p:spPr/>
        <p:txBody>
          <a:bodyPr/>
          <a:lstStyle/>
          <a:p>
            <a:fld id="{B5743A0B-DCA7-4D9F-BA66-912E4A1B3DED}" type="datetime1">
              <a:rPr lang="en-US" smtClean="0"/>
              <a:t>7/17/2020</a:t>
            </a:fld>
            <a:endParaRPr lang="en-US" dirty="0"/>
          </a:p>
        </p:txBody>
      </p:sp>
      <p:sp>
        <p:nvSpPr>
          <p:cNvPr id="8" name="Footer Placeholder 7">
            <a:extLst>
              <a:ext uri="{FF2B5EF4-FFF2-40B4-BE49-F238E27FC236}">
                <a16:creationId xmlns:a16="http://schemas.microsoft.com/office/drawing/2014/main" id="{5CA1C413-8F3C-4FD7-90FC-8AF7D14A6B1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8871F8-302F-4248-8B1E-B7689335D8DA}"/>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32616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4091-D397-4E35-AF38-181CC80D4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987E3F-DD47-4895-83BD-84666EBA9913}"/>
              </a:ext>
            </a:extLst>
          </p:cNvPr>
          <p:cNvSpPr>
            <a:spLocks noGrp="1"/>
          </p:cNvSpPr>
          <p:nvPr>
            <p:ph type="dt" sz="half" idx="10"/>
          </p:nvPr>
        </p:nvSpPr>
        <p:spPr/>
        <p:txBody>
          <a:bodyPr/>
          <a:lstStyle/>
          <a:p>
            <a:fld id="{DB252752-AAF2-4DA4-9298-960AA5581EFF}" type="datetime1">
              <a:rPr lang="en-US" smtClean="0"/>
              <a:t>7/17/2020</a:t>
            </a:fld>
            <a:endParaRPr lang="en-US" dirty="0"/>
          </a:p>
        </p:txBody>
      </p:sp>
      <p:sp>
        <p:nvSpPr>
          <p:cNvPr id="4" name="Footer Placeholder 3">
            <a:extLst>
              <a:ext uri="{FF2B5EF4-FFF2-40B4-BE49-F238E27FC236}">
                <a16:creationId xmlns:a16="http://schemas.microsoft.com/office/drawing/2014/main" id="{C4EE5076-BE96-4D01-998C-81DD0B5683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8CAE2B-BF50-42EA-B3F9-5AC6A253100F}"/>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103401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B95A6-ACE5-4AD3-8AD0-B253A26BCB81}"/>
              </a:ext>
            </a:extLst>
          </p:cNvPr>
          <p:cNvSpPr>
            <a:spLocks noGrp="1"/>
          </p:cNvSpPr>
          <p:nvPr>
            <p:ph type="dt" sz="half" idx="10"/>
          </p:nvPr>
        </p:nvSpPr>
        <p:spPr/>
        <p:txBody>
          <a:bodyPr/>
          <a:lstStyle/>
          <a:p>
            <a:fld id="{706DC371-FECC-4A60-AC43-220B6505B496}" type="datetime1">
              <a:rPr lang="en-US" smtClean="0"/>
              <a:t>7/17/2020</a:t>
            </a:fld>
            <a:endParaRPr lang="en-US" dirty="0"/>
          </a:p>
        </p:txBody>
      </p:sp>
      <p:sp>
        <p:nvSpPr>
          <p:cNvPr id="3" name="Footer Placeholder 2">
            <a:extLst>
              <a:ext uri="{FF2B5EF4-FFF2-40B4-BE49-F238E27FC236}">
                <a16:creationId xmlns:a16="http://schemas.microsoft.com/office/drawing/2014/main" id="{8595BB8A-216C-4E03-9430-A198406263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74F4F4-F9A8-4027-86D7-5D81F4A3A159}"/>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381907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6F9F-866A-420C-A38A-18D35A0E1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62E624-D18D-43D8-A744-218FF30E6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EF3C7-85F2-4C92-A205-2B3BBDD4E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CAB57-49EE-4612-8E97-06BA115779E1}"/>
              </a:ext>
            </a:extLst>
          </p:cNvPr>
          <p:cNvSpPr>
            <a:spLocks noGrp="1"/>
          </p:cNvSpPr>
          <p:nvPr>
            <p:ph type="dt" sz="half" idx="10"/>
          </p:nvPr>
        </p:nvSpPr>
        <p:spPr/>
        <p:txBody>
          <a:bodyPr/>
          <a:lstStyle/>
          <a:p>
            <a:fld id="{B6A6BC8F-1435-4ECC-BB36-34DB68915C97}" type="datetime1">
              <a:rPr lang="en-US" smtClean="0"/>
              <a:t>7/17/2020</a:t>
            </a:fld>
            <a:endParaRPr lang="en-US" dirty="0"/>
          </a:p>
        </p:txBody>
      </p:sp>
      <p:sp>
        <p:nvSpPr>
          <p:cNvPr id="6" name="Footer Placeholder 5">
            <a:extLst>
              <a:ext uri="{FF2B5EF4-FFF2-40B4-BE49-F238E27FC236}">
                <a16:creationId xmlns:a16="http://schemas.microsoft.com/office/drawing/2014/main" id="{77F53A74-2B8E-4C49-B4A4-60B37368F1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35B4F8-0F5D-4606-B1DC-7ABF6393596E}"/>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22302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034B-E2B8-41E2-BEDD-3996E3683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DD94B-E1CD-40C1-9A07-09884E9B2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FA86B2E-5CED-4ADE-8B0E-676057480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077D4-3977-4866-AB76-77D55696AA50}"/>
              </a:ext>
            </a:extLst>
          </p:cNvPr>
          <p:cNvSpPr>
            <a:spLocks noGrp="1"/>
          </p:cNvSpPr>
          <p:nvPr>
            <p:ph type="dt" sz="half" idx="10"/>
          </p:nvPr>
        </p:nvSpPr>
        <p:spPr/>
        <p:txBody>
          <a:bodyPr/>
          <a:lstStyle/>
          <a:p>
            <a:fld id="{C5DE43E0-E06D-4D3C-83A3-6611F375983C}" type="datetime1">
              <a:rPr lang="en-US" smtClean="0"/>
              <a:t>7/17/2020</a:t>
            </a:fld>
            <a:endParaRPr lang="en-US" dirty="0"/>
          </a:p>
        </p:txBody>
      </p:sp>
      <p:sp>
        <p:nvSpPr>
          <p:cNvPr id="6" name="Footer Placeholder 5">
            <a:extLst>
              <a:ext uri="{FF2B5EF4-FFF2-40B4-BE49-F238E27FC236}">
                <a16:creationId xmlns:a16="http://schemas.microsoft.com/office/drawing/2014/main" id="{6402E2F4-9811-4166-96E6-180710ABF7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0F593F-A450-416D-81A1-C2E83F8A3D44}"/>
              </a:ext>
            </a:extLst>
          </p:cNvPr>
          <p:cNvSpPr>
            <a:spLocks noGrp="1"/>
          </p:cNvSpPr>
          <p:nvPr>
            <p:ph type="sldNum" sz="quarter" idx="12"/>
          </p:nvPr>
        </p:nvSpPr>
        <p:spPr/>
        <p:txBody>
          <a:bodyPr/>
          <a:lstStyle/>
          <a:p>
            <a:fld id="{4DCFA529-EA9B-4B23-911B-41F0C2AC0C71}" type="slidenum">
              <a:rPr lang="en-US" smtClean="0"/>
              <a:t>‹#›</a:t>
            </a:fld>
            <a:endParaRPr lang="en-US" dirty="0"/>
          </a:p>
        </p:txBody>
      </p:sp>
    </p:spTree>
    <p:extLst>
      <p:ext uri="{BB962C8B-B14F-4D97-AF65-F5344CB8AC3E}">
        <p14:creationId xmlns:p14="http://schemas.microsoft.com/office/powerpoint/2010/main" val="364644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77179-9EAC-4798-9123-8AB0EEDE2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A6DAB2-2690-4185-8346-B31FD7D1D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11BDA-F1AF-48CE-AC8A-190FDD10D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B619D-47B0-4AE3-B351-55C9776509DA}" type="datetime1">
              <a:rPr lang="en-US" smtClean="0"/>
              <a:t>7/17/2020</a:t>
            </a:fld>
            <a:endParaRPr lang="en-US" dirty="0"/>
          </a:p>
        </p:txBody>
      </p:sp>
      <p:sp>
        <p:nvSpPr>
          <p:cNvPr id="5" name="Footer Placeholder 4">
            <a:extLst>
              <a:ext uri="{FF2B5EF4-FFF2-40B4-BE49-F238E27FC236}">
                <a16:creationId xmlns:a16="http://schemas.microsoft.com/office/drawing/2014/main" id="{65A25F35-31A7-413C-8E19-E8768E3B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EA1A4C9-16F4-4153-8D71-88AE55FFC5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FA529-EA9B-4B23-911B-41F0C2AC0C71}" type="slidenum">
              <a:rPr lang="en-US" smtClean="0"/>
              <a:t>‹#›</a:t>
            </a:fld>
            <a:endParaRPr lang="en-US" dirty="0"/>
          </a:p>
        </p:txBody>
      </p:sp>
    </p:spTree>
    <p:extLst>
      <p:ext uri="{BB962C8B-B14F-4D97-AF65-F5344CB8AC3E}">
        <p14:creationId xmlns:p14="http://schemas.microsoft.com/office/powerpoint/2010/main" val="21906502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77179-9EAC-4798-9123-8AB0EEDE2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A6DAB2-2690-4185-8346-B31FD7D1D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11BDA-F1AF-48CE-AC8A-190FDD10D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0BA9E-661C-4B79-98D5-978D138D7283}" type="datetimeFigureOut">
              <a:rPr lang="en-US" smtClean="0"/>
              <a:t>7/17/2020</a:t>
            </a:fld>
            <a:endParaRPr lang="en-US" dirty="0"/>
          </a:p>
        </p:txBody>
      </p:sp>
      <p:sp>
        <p:nvSpPr>
          <p:cNvPr id="5" name="Footer Placeholder 4">
            <a:extLst>
              <a:ext uri="{FF2B5EF4-FFF2-40B4-BE49-F238E27FC236}">
                <a16:creationId xmlns:a16="http://schemas.microsoft.com/office/drawing/2014/main" id="{65A25F35-31A7-413C-8E19-E8768E3B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EA1A4C9-16F4-4153-8D71-88AE55FFC5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FA529-EA9B-4B23-911B-41F0C2AC0C71}" type="slidenum">
              <a:rPr lang="en-US" smtClean="0"/>
              <a:t>‹#›</a:t>
            </a:fld>
            <a:endParaRPr lang="en-US" dirty="0"/>
          </a:p>
        </p:txBody>
      </p:sp>
    </p:spTree>
    <p:extLst>
      <p:ext uri="{BB962C8B-B14F-4D97-AF65-F5344CB8AC3E}">
        <p14:creationId xmlns:p14="http://schemas.microsoft.com/office/powerpoint/2010/main" val="3622785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10E64-D613-4E97-99FD-461362919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C24DDF-B439-4564-85C4-BA8E07C9D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ED3D9-4AF3-47D2-93EC-D09840BC7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A97A8-D32C-4807-906F-8B82530D4B98}" type="datetimeFigureOut">
              <a:rPr lang="en-US" smtClean="0"/>
              <a:t>7/17/2020</a:t>
            </a:fld>
            <a:endParaRPr lang="en-US"/>
          </a:p>
        </p:txBody>
      </p:sp>
      <p:sp>
        <p:nvSpPr>
          <p:cNvPr id="5" name="Footer Placeholder 4">
            <a:extLst>
              <a:ext uri="{FF2B5EF4-FFF2-40B4-BE49-F238E27FC236}">
                <a16:creationId xmlns:a16="http://schemas.microsoft.com/office/drawing/2014/main" id="{131EE556-D56E-4792-B241-BD421655E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3B47D7-D562-4D86-8934-48C0CD6A4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73B55-8CC4-43B6-ABD2-DB2E61F0E0DD}" type="slidenum">
              <a:rPr lang="en-US" smtClean="0"/>
              <a:t>‹#›</a:t>
            </a:fld>
            <a:endParaRPr lang="en-US"/>
          </a:p>
        </p:txBody>
      </p:sp>
    </p:spTree>
    <p:extLst>
      <p:ext uri="{BB962C8B-B14F-4D97-AF65-F5344CB8AC3E}">
        <p14:creationId xmlns:p14="http://schemas.microsoft.com/office/powerpoint/2010/main" val="119058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A9913EDE-8289-4EB8-BA5B-6A0601000470}"/>
              </a:ext>
            </a:extLst>
          </p:cNvPr>
          <p:cNvSpPr>
            <a:spLocks noGrp="1"/>
          </p:cNvSpPr>
          <p:nvPr>
            <p:ph type="ctrTitle"/>
          </p:nvPr>
        </p:nvSpPr>
        <p:spPr>
          <a:xfrm>
            <a:off x="8273578" y="555101"/>
            <a:ext cx="3500521" cy="1661387"/>
          </a:xfrm>
        </p:spPr>
        <p:txBody>
          <a:bodyPr>
            <a:normAutofit/>
          </a:bodyPr>
          <a:lstStyle/>
          <a:p>
            <a:r>
              <a:rPr lang="en-US" sz="3600" dirty="0">
                <a:solidFill>
                  <a:srgbClr val="002060"/>
                </a:solidFill>
                <a:latin typeface="Century Schoolbook" panose="02040604050505020304" pitchFamily="18" charset="0"/>
              </a:rPr>
              <a:t>Starter</a:t>
            </a:r>
            <a:br>
              <a:rPr lang="en-US" sz="3600" dirty="0">
                <a:solidFill>
                  <a:srgbClr val="002060"/>
                </a:solidFill>
                <a:latin typeface="Century Schoolbook" panose="02040604050505020304" pitchFamily="18" charset="0"/>
              </a:rPr>
            </a:br>
            <a:r>
              <a:rPr lang="en-US" sz="3600" dirty="0">
                <a:solidFill>
                  <a:srgbClr val="002060"/>
                </a:solidFill>
                <a:latin typeface="Century Schoolbook" panose="02040604050505020304" pitchFamily="18" charset="0"/>
              </a:rPr>
              <a:t>Training Webinar</a:t>
            </a:r>
          </a:p>
        </p:txBody>
      </p:sp>
      <p:sp>
        <p:nvSpPr>
          <p:cNvPr id="12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 name="Picture 2" descr="A picture containing food&#10;&#10;Description automatically generated">
            <a:extLst>
              <a:ext uri="{FF2B5EF4-FFF2-40B4-BE49-F238E27FC236}">
                <a16:creationId xmlns:a16="http://schemas.microsoft.com/office/drawing/2014/main" id="{FBCD5364-B973-48AB-A5DC-E0419C548360}"/>
              </a:ext>
            </a:extLst>
          </p:cNvPr>
          <p:cNvPicPr>
            <a:picLocks noChangeAspect="1"/>
          </p:cNvPicPr>
          <p:nvPr/>
        </p:nvPicPr>
        <p:blipFill rotWithShape="1">
          <a:blip r:embed="rId3">
            <a:extLst>
              <a:ext uri="{28A0092B-C50C-407E-A947-70E740481C1C}">
                <a14:useLocalDpi xmlns:a14="http://schemas.microsoft.com/office/drawing/2010/main" val="0"/>
              </a:ext>
            </a:extLst>
          </a:blip>
          <a:srcRect l="777" r="778"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299299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C14623-8615-9B48-9A46-F1921AB68EA6}"/>
              </a:ext>
            </a:extLst>
          </p:cNvPr>
          <p:cNvSpPr txBox="1"/>
          <p:nvPr/>
        </p:nvSpPr>
        <p:spPr>
          <a:xfrm>
            <a:off x="1707136" y="2671086"/>
            <a:ext cx="8777727" cy="2308324"/>
          </a:xfrm>
          <a:prstGeom prst="rect">
            <a:avLst/>
          </a:prstGeom>
          <a:noFill/>
        </p:spPr>
        <p:txBody>
          <a:bodyPr wrap="square" rtlCol="0" anchor="ctr">
            <a:spAutoFit/>
          </a:bodyPr>
          <a:lstStyle/>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What does “under your control” mean?</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What tells you swimmers are ready to hear TYM?</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What is your mindset?</a:t>
            </a:r>
          </a:p>
        </p:txBody>
      </p:sp>
      <p:sp>
        <p:nvSpPr>
          <p:cNvPr id="5" name="TextBox 4">
            <a:extLst>
              <a:ext uri="{FF2B5EF4-FFF2-40B4-BE49-F238E27FC236}">
                <a16:creationId xmlns:a16="http://schemas.microsoft.com/office/drawing/2014/main" id="{7C4D31C3-AAB2-40F8-B28D-975FB1226579}"/>
              </a:ext>
            </a:extLst>
          </p:cNvPr>
          <p:cNvSpPr txBox="1"/>
          <p:nvPr/>
        </p:nvSpPr>
        <p:spPr>
          <a:xfrm>
            <a:off x="0" y="1227100"/>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101.01 – STARTS</a:t>
            </a:r>
          </a:p>
          <a:p>
            <a:r>
              <a:rPr lang="en-US" sz="2000" dirty="0">
                <a:solidFill>
                  <a:schemeClr val="accent1">
                    <a:lumMod val="50000"/>
                  </a:schemeClr>
                </a:solidFill>
                <a:latin typeface="Century Schoolbook" panose="02040604050505020304" pitchFamily="18" charset="0"/>
              </a:rPr>
              <a:t>.2B When the </a:t>
            </a:r>
            <a:r>
              <a:rPr lang="en-US" sz="2000" i="1" dirty="0">
                <a:solidFill>
                  <a:srgbClr val="C00000"/>
                </a:solidFill>
                <a:latin typeface="Century Schoolbook" panose="02040604050505020304" pitchFamily="18" charset="0"/>
              </a:rPr>
              <a:t>swimmers and officials are ready</a:t>
            </a:r>
            <a:r>
              <a:rPr lang="en-US" sz="2000" dirty="0">
                <a:solidFill>
                  <a:schemeClr val="accent1">
                    <a:lumMod val="50000"/>
                  </a:schemeClr>
                </a:solidFill>
                <a:latin typeface="Century Schoolbook" panose="02040604050505020304" pitchFamily="18" charset="0"/>
              </a:rPr>
              <a:t>, the Referee shall signal with an outstretched arm to the Starter that the swimmers are under the Starter’s control.</a:t>
            </a:r>
          </a:p>
        </p:txBody>
      </p:sp>
      <p:sp>
        <p:nvSpPr>
          <p:cNvPr id="6" name="Rectangle: Rounded Corners 5">
            <a:extLst>
              <a:ext uri="{FF2B5EF4-FFF2-40B4-BE49-F238E27FC236}">
                <a16:creationId xmlns:a16="http://schemas.microsoft.com/office/drawing/2014/main" id="{57A12349-7844-4ED1-8650-4D167749CDA2}"/>
              </a:ext>
            </a:extLst>
          </p:cNvPr>
          <p:cNvSpPr/>
          <p:nvPr/>
        </p:nvSpPr>
        <p:spPr>
          <a:xfrm>
            <a:off x="310994" y="199187"/>
            <a:ext cx="4409052"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Getting the Heat</a:t>
            </a:r>
          </a:p>
        </p:txBody>
      </p:sp>
      <p:pic>
        <p:nvPicPr>
          <p:cNvPr id="2" name="Picture 1">
            <a:extLst>
              <a:ext uri="{FF2B5EF4-FFF2-40B4-BE49-F238E27FC236}">
                <a16:creationId xmlns:a16="http://schemas.microsoft.com/office/drawing/2014/main" id="{4056978E-1973-074B-B6D6-4803CA638C4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4267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FE4B5DB2-AB12-4FF1-BB22-5D8BAA832F2D}"/>
              </a:ext>
            </a:extLst>
          </p:cNvPr>
          <p:cNvSpPr txBox="1">
            <a:spLocks/>
          </p:cNvSpPr>
          <p:nvPr/>
        </p:nvSpPr>
        <p:spPr>
          <a:xfrm>
            <a:off x="310994" y="2218331"/>
            <a:ext cx="5689114" cy="242133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Patience as the swimmers settle on the blocks</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Watch and wait for them to be ready for your invitation</a:t>
            </a:r>
          </a:p>
        </p:txBody>
      </p:sp>
      <p:sp>
        <p:nvSpPr>
          <p:cNvPr id="4" name="Rectangle: Rounded Corners 3">
            <a:extLst>
              <a:ext uri="{FF2B5EF4-FFF2-40B4-BE49-F238E27FC236}">
                <a16:creationId xmlns:a16="http://schemas.microsoft.com/office/drawing/2014/main" id="{B4E12606-C23D-41D8-9E2E-953D6C0B7F2E}"/>
              </a:ext>
            </a:extLst>
          </p:cNvPr>
          <p:cNvSpPr/>
          <p:nvPr/>
        </p:nvSpPr>
        <p:spPr>
          <a:xfrm>
            <a:off x="310994" y="199187"/>
            <a:ext cx="568911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Before “Take Your Mark”</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pic>
        <p:nvPicPr>
          <p:cNvPr id="3" name="Picture 2" descr="A picture containing sport, swimming, water, group&#10;&#10;Description automatically generated">
            <a:extLst>
              <a:ext uri="{FF2B5EF4-FFF2-40B4-BE49-F238E27FC236}">
                <a16:creationId xmlns:a16="http://schemas.microsoft.com/office/drawing/2014/main" id="{8E514839-49DB-4DE8-95B5-DACD6C5AB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6293"/>
            <a:ext cx="4988593" cy="3563281"/>
          </a:xfrm>
          <a:prstGeom prst="rect">
            <a:avLst/>
          </a:prstGeom>
          <a:ln w="15875">
            <a:solidFill>
              <a:srgbClr val="00206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315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B8607493-1B7A-4B4C-96A0-BB30D4652D9E}"/>
              </a:ext>
            </a:extLst>
          </p:cNvPr>
          <p:cNvSpPr txBox="1">
            <a:spLocks/>
          </p:cNvSpPr>
          <p:nvPr/>
        </p:nvSpPr>
        <p:spPr>
          <a:xfrm>
            <a:off x="310994" y="1562376"/>
            <a:ext cx="4939100" cy="373324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Conversational tone</a:t>
            </a:r>
          </a:p>
          <a:p>
            <a:pPr marL="457200" indent="-457200" algn="l">
              <a:buFont typeface="Arial" panose="020B0604020202020204" pitchFamily="34" charset="0"/>
              <a:buChar char="•"/>
            </a:pPr>
            <a:r>
              <a:rPr lang="en-US" sz="3200" i="1" dirty="0">
                <a:solidFill>
                  <a:srgbClr val="000099"/>
                </a:solidFill>
                <a:latin typeface="Century Schoolbook" panose="02040604050505020304" pitchFamily="18" charset="0"/>
              </a:rPr>
              <a:t>Inviting</a:t>
            </a:r>
            <a:r>
              <a:rPr lang="en-US" sz="3200" dirty="0">
                <a:solidFill>
                  <a:srgbClr val="000099"/>
                </a:solidFill>
                <a:latin typeface="Century Schoolbook" panose="02040604050505020304" pitchFamily="18" charset="0"/>
              </a:rPr>
              <a:t> the swimmers to swim</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Statement, not a question</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Delivered in a relaxed, but confident way</a:t>
            </a:r>
          </a:p>
        </p:txBody>
      </p:sp>
      <p:sp>
        <p:nvSpPr>
          <p:cNvPr id="4" name="Rectangle: Rounded Corners 3">
            <a:extLst>
              <a:ext uri="{FF2B5EF4-FFF2-40B4-BE49-F238E27FC236}">
                <a16:creationId xmlns:a16="http://schemas.microsoft.com/office/drawing/2014/main" id="{8C64C11C-6FA3-43EB-925D-237881479EF1}"/>
              </a:ext>
            </a:extLst>
          </p:cNvPr>
          <p:cNvSpPr/>
          <p:nvPr/>
        </p:nvSpPr>
        <p:spPr>
          <a:xfrm>
            <a:off x="310994" y="199187"/>
            <a:ext cx="4219909"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“Take Your Mark”</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pic>
        <p:nvPicPr>
          <p:cNvPr id="3" name="Picture 2" descr="A picture containing sport, table, water, computer&#10;&#10;Description automatically generated">
            <a:extLst>
              <a:ext uri="{FF2B5EF4-FFF2-40B4-BE49-F238E27FC236}">
                <a16:creationId xmlns:a16="http://schemas.microsoft.com/office/drawing/2014/main" id="{F3894ADA-6230-4442-8195-1BF5C6D2165D}"/>
              </a:ext>
            </a:extLst>
          </p:cNvPr>
          <p:cNvPicPr>
            <a:picLocks noChangeAspect="1"/>
          </p:cNvPicPr>
          <p:nvPr/>
        </p:nvPicPr>
        <p:blipFill rotWithShape="1">
          <a:blip r:embed="rId3">
            <a:extLst>
              <a:ext uri="{28A0092B-C50C-407E-A947-70E740481C1C}">
                <a14:useLocalDpi xmlns:a14="http://schemas.microsoft.com/office/drawing/2010/main" val="0"/>
              </a:ext>
            </a:extLst>
          </a:blip>
          <a:srcRect l="11306" r="4413" b="5714"/>
          <a:stretch/>
        </p:blipFill>
        <p:spPr>
          <a:xfrm>
            <a:off x="5962281" y="1203789"/>
            <a:ext cx="5343372" cy="3583969"/>
          </a:xfrm>
          <a:prstGeom prst="rect">
            <a:avLst/>
          </a:prstGeom>
          <a:ln w="15875">
            <a:solidFill>
              <a:srgbClr val="00206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7301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65A267-F6A1-D44C-BCBC-345CE1EDCEE8}"/>
              </a:ext>
            </a:extLst>
          </p:cNvPr>
          <p:cNvSpPr txBox="1"/>
          <p:nvPr/>
        </p:nvSpPr>
        <p:spPr>
          <a:xfrm>
            <a:off x="2661588" y="3308508"/>
            <a:ext cx="6868823"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What does “stationary” mean?</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What does it look like?</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Where is your focus?</a:t>
            </a:r>
          </a:p>
        </p:txBody>
      </p:sp>
      <p:sp>
        <p:nvSpPr>
          <p:cNvPr id="5" name="TextBox 4">
            <a:extLst>
              <a:ext uri="{FF2B5EF4-FFF2-40B4-BE49-F238E27FC236}">
                <a16:creationId xmlns:a16="http://schemas.microsoft.com/office/drawing/2014/main" id="{9DF1BE8C-548C-4F42-8A73-AAB8DC89A5C4}"/>
              </a:ext>
            </a:extLst>
          </p:cNvPr>
          <p:cNvSpPr txBox="1"/>
          <p:nvPr/>
        </p:nvSpPr>
        <p:spPr>
          <a:xfrm>
            <a:off x="0" y="1182231"/>
            <a:ext cx="12192000" cy="163121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101.01 – STARTS</a:t>
            </a:r>
          </a:p>
          <a:p>
            <a:pPr algn="just"/>
            <a:r>
              <a:rPr lang="en-US" sz="2000" dirty="0">
                <a:solidFill>
                  <a:schemeClr val="accent1">
                    <a:lumMod val="50000"/>
                  </a:schemeClr>
                </a:solidFill>
                <a:latin typeface="Century Schoolbook" panose="02040604050505020304" pitchFamily="18" charset="0"/>
              </a:rPr>
              <a:t>.2C On the Starter’s command “take your mark,” the swimmers shall immediately assume their starting position, in the forward start, with at least one foot at the front of the starting platform or the deck. Swimmers starting in the water must have at least one hand in contact with the wall or starting platform. When all swimmers are </a:t>
            </a:r>
            <a:r>
              <a:rPr lang="en-US" sz="2000" i="1" dirty="0">
                <a:solidFill>
                  <a:srgbClr val="C00000"/>
                </a:solidFill>
                <a:latin typeface="Century Schoolbook" panose="02040604050505020304" pitchFamily="18" charset="0"/>
              </a:rPr>
              <a:t>stationary</a:t>
            </a:r>
            <a:r>
              <a:rPr lang="en-US" sz="2000" dirty="0">
                <a:solidFill>
                  <a:schemeClr val="accent1">
                    <a:lumMod val="50000"/>
                  </a:schemeClr>
                </a:solidFill>
                <a:latin typeface="Century Schoolbook" panose="02040604050505020304" pitchFamily="18" charset="0"/>
              </a:rPr>
              <a:t>, the Starter shall give the starting signal.</a:t>
            </a:r>
          </a:p>
        </p:txBody>
      </p:sp>
      <p:sp>
        <p:nvSpPr>
          <p:cNvPr id="6" name="Rectangle: Rounded Corners 5">
            <a:extLst>
              <a:ext uri="{FF2B5EF4-FFF2-40B4-BE49-F238E27FC236}">
                <a16:creationId xmlns:a16="http://schemas.microsoft.com/office/drawing/2014/main" id="{FE67CAEB-2BBB-4981-8EC2-ECACEB19E8FF}"/>
              </a:ext>
            </a:extLst>
          </p:cNvPr>
          <p:cNvSpPr/>
          <p:nvPr/>
        </p:nvSpPr>
        <p:spPr>
          <a:xfrm>
            <a:off x="310994" y="199187"/>
            <a:ext cx="4234880"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“Take Your Mark”</a:t>
            </a:r>
          </a:p>
        </p:txBody>
      </p:sp>
    </p:spTree>
    <p:extLst>
      <p:ext uri="{BB962C8B-B14F-4D97-AF65-F5344CB8AC3E}">
        <p14:creationId xmlns:p14="http://schemas.microsoft.com/office/powerpoint/2010/main" val="231582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DE265521-6B18-8D46-A7C5-C257C780B4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0769" y="1022648"/>
            <a:ext cx="7550462" cy="5227810"/>
          </a:xfrm>
          <a:effectLst>
            <a:outerShdw blurRad="63500" sx="102000" sy="102000" algn="ctr" rotWithShape="0">
              <a:prstClr val="black">
                <a:alpha val="40000"/>
              </a:prstClr>
            </a:outerShdw>
          </a:effectLst>
        </p:spPr>
      </p:pic>
      <p:cxnSp>
        <p:nvCxnSpPr>
          <p:cNvPr id="7" name="Straight Connector 6">
            <a:extLst>
              <a:ext uri="{FF2B5EF4-FFF2-40B4-BE49-F238E27FC236}">
                <a16:creationId xmlns:a16="http://schemas.microsoft.com/office/drawing/2014/main" id="{DED0D662-6146-F34A-A928-365D918B8DC4}"/>
              </a:ext>
            </a:extLst>
          </p:cNvPr>
          <p:cNvCxnSpPr>
            <a:cxnSpLocks/>
          </p:cNvCxnSpPr>
          <p:nvPr/>
        </p:nvCxnSpPr>
        <p:spPr>
          <a:xfrm>
            <a:off x="5250094" y="1863399"/>
            <a:ext cx="0" cy="438912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E2E3A6-B759-8743-8E7A-9AF984F9B167}"/>
              </a:ext>
            </a:extLst>
          </p:cNvPr>
          <p:cNvCxnSpPr>
            <a:cxnSpLocks/>
          </p:cNvCxnSpPr>
          <p:nvPr/>
        </p:nvCxnSpPr>
        <p:spPr>
          <a:xfrm>
            <a:off x="5250094" y="1863399"/>
            <a:ext cx="3749040" cy="0"/>
          </a:xfrm>
          <a:prstGeom prst="line">
            <a:avLst/>
          </a:prstGeom>
          <a:ln w="69850">
            <a:solidFill>
              <a:srgbClr val="FF760D"/>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B657483-CA2A-4A80-A86C-1CE1C7AACBF3}"/>
              </a:ext>
            </a:extLst>
          </p:cNvPr>
          <p:cNvSpPr txBox="1"/>
          <p:nvPr/>
        </p:nvSpPr>
        <p:spPr>
          <a:xfrm>
            <a:off x="2472854" y="289593"/>
            <a:ext cx="7172156" cy="584775"/>
          </a:xfrm>
          <a:prstGeom prst="rect">
            <a:avLst/>
          </a:prstGeom>
          <a:noFill/>
        </p:spPr>
        <p:txBody>
          <a:bodyPr wrap="none" rtlCol="0">
            <a:spAutoFit/>
          </a:bodyPr>
          <a:lstStyle/>
          <a:p>
            <a:pPr algn="ctr"/>
            <a:r>
              <a:rPr lang="en-US" sz="3200" b="1" i="1" dirty="0">
                <a:solidFill>
                  <a:srgbClr val="FFC000"/>
                </a:solidFill>
                <a:latin typeface="Century Schoolbook" panose="02040604050505020304" pitchFamily="18" charset="0"/>
              </a:rPr>
              <a:t>What Does Stationary Look Like?</a:t>
            </a:r>
            <a:endParaRPr lang="en-US" sz="2000" b="1" i="1" dirty="0">
              <a:solidFill>
                <a:srgbClr val="FFC000"/>
              </a:solidFill>
              <a:latin typeface="Century Schoolbook" panose="02040604050505020304" pitchFamily="18" charset="0"/>
            </a:endParaRPr>
          </a:p>
        </p:txBody>
      </p:sp>
    </p:spTree>
    <p:extLst>
      <p:ext uri="{BB962C8B-B14F-4D97-AF65-F5344CB8AC3E}">
        <p14:creationId xmlns:p14="http://schemas.microsoft.com/office/powerpoint/2010/main" val="32838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3B2A8A-7776-5847-91BE-5490112298DF}"/>
              </a:ext>
            </a:extLst>
          </p:cNvPr>
          <p:cNvSpPr txBox="1"/>
          <p:nvPr/>
        </p:nvSpPr>
        <p:spPr>
          <a:xfrm>
            <a:off x="2080054" y="3543688"/>
            <a:ext cx="8031891" cy="1569660"/>
          </a:xfrm>
          <a:prstGeom prst="rect">
            <a:avLst/>
          </a:prstGeom>
          <a:noFill/>
        </p:spPr>
        <p:txBody>
          <a:bodyPr wrap="square" rtlCol="0" anchor="ctr">
            <a:spAutoFit/>
          </a:bodyPr>
          <a:lstStyle/>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Where will you stand?</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 will stationary look like?</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 will you do if toes are not correct?</a:t>
            </a:r>
          </a:p>
        </p:txBody>
      </p:sp>
      <p:sp>
        <p:nvSpPr>
          <p:cNvPr id="6" name="Rectangle: Rounded Corners 5">
            <a:extLst>
              <a:ext uri="{FF2B5EF4-FFF2-40B4-BE49-F238E27FC236}">
                <a16:creationId xmlns:a16="http://schemas.microsoft.com/office/drawing/2014/main" id="{BC400EDC-1542-4D0F-9040-0E580BD994E5}"/>
              </a:ext>
            </a:extLst>
          </p:cNvPr>
          <p:cNvSpPr/>
          <p:nvPr/>
        </p:nvSpPr>
        <p:spPr>
          <a:xfrm>
            <a:off x="310994" y="199187"/>
            <a:ext cx="354690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Backstroke</a:t>
            </a:r>
          </a:p>
        </p:txBody>
      </p:sp>
      <p:sp>
        <p:nvSpPr>
          <p:cNvPr id="7" name="TextBox 6">
            <a:extLst>
              <a:ext uri="{FF2B5EF4-FFF2-40B4-BE49-F238E27FC236}">
                <a16:creationId xmlns:a16="http://schemas.microsoft.com/office/drawing/2014/main" id="{5F045061-67C0-4642-9F2E-14D05AE42EE4}"/>
              </a:ext>
            </a:extLst>
          </p:cNvPr>
          <p:cNvSpPr txBox="1"/>
          <p:nvPr/>
        </p:nvSpPr>
        <p:spPr>
          <a:xfrm>
            <a:off x="0" y="1232620"/>
            <a:ext cx="12192000" cy="1938992"/>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101.4 – BACKSTROKE</a:t>
            </a:r>
          </a:p>
          <a:p>
            <a:pPr algn="just"/>
            <a:r>
              <a:rPr lang="en-US" sz="2000" dirty="0">
                <a:solidFill>
                  <a:schemeClr val="accent1">
                    <a:lumMod val="50000"/>
                  </a:schemeClr>
                </a:solidFill>
                <a:latin typeface="Century Schoolbook" panose="02040604050505020304" pitchFamily="18" charset="0"/>
              </a:rPr>
              <a:t>.1 The swimmers shall line up in the water facing the starting end, with both hands placed on the gutter or on the starting grips. Standing in or on the gutter, placing the toes above the lip of the gutter, or bending the toes over the lip of the gutter, before or after the start, is prohibited. When using a backstroke ledge at the start, the toes of both feet must be in contact with the end wall or face of the touchpad. Bending the toes over the top of the touchpad is prohibited.</a:t>
            </a:r>
          </a:p>
        </p:txBody>
      </p:sp>
    </p:spTree>
    <p:extLst>
      <p:ext uri="{BB962C8B-B14F-4D97-AF65-F5344CB8AC3E}">
        <p14:creationId xmlns:p14="http://schemas.microsoft.com/office/powerpoint/2010/main" val="338682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FC9FE4E5-106F-4395-94C8-6C0EE786DB36}"/>
              </a:ext>
            </a:extLst>
          </p:cNvPr>
          <p:cNvSpPr txBox="1">
            <a:spLocks/>
          </p:cNvSpPr>
          <p:nvPr/>
        </p:nvSpPr>
        <p:spPr>
          <a:xfrm>
            <a:off x="310994" y="1431235"/>
            <a:ext cx="6284829" cy="341325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Be patient as swimmers become </a:t>
            </a:r>
            <a:r>
              <a:rPr lang="en-US" sz="3200" dirty="0">
                <a:solidFill>
                  <a:srgbClr val="C00000"/>
                </a:solidFill>
                <a:latin typeface="Century Schoolbook" panose="02040604050505020304" pitchFamily="18" charset="0"/>
              </a:rPr>
              <a:t>stationary</a:t>
            </a:r>
          </a:p>
          <a:p>
            <a:pPr marL="457200" indent="-457200" algn="l">
              <a:buFont typeface="Arial" panose="020B0604020202020204" pitchFamily="34" charset="0"/>
              <a:buChar char="•"/>
              <a:defRPr/>
            </a:pPr>
            <a:r>
              <a:rPr lang="en-US" sz="3200" dirty="0">
                <a:solidFill>
                  <a:srgbClr val="000099"/>
                </a:solidFill>
                <a:latin typeface="Century Schoolbook" panose="02040604050505020304" pitchFamily="18" charset="0"/>
              </a:rPr>
              <a:t>Check for proper foot position </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Give start signal when all swimmers are </a:t>
            </a:r>
            <a:r>
              <a:rPr lang="en-US" sz="3200" dirty="0">
                <a:solidFill>
                  <a:srgbClr val="C00000"/>
                </a:solidFill>
                <a:latin typeface="Century Schoolbook" panose="02040604050505020304" pitchFamily="18" charset="0"/>
              </a:rPr>
              <a:t>stationary</a:t>
            </a:r>
          </a:p>
        </p:txBody>
      </p:sp>
      <p:sp>
        <p:nvSpPr>
          <p:cNvPr id="4" name="Rectangle: Rounded Corners 3">
            <a:extLst>
              <a:ext uri="{FF2B5EF4-FFF2-40B4-BE49-F238E27FC236}">
                <a16:creationId xmlns:a16="http://schemas.microsoft.com/office/drawing/2014/main" id="{B870E9B2-1F18-4A49-B2FE-07700D76405E}"/>
              </a:ext>
            </a:extLst>
          </p:cNvPr>
          <p:cNvSpPr/>
          <p:nvPr/>
        </p:nvSpPr>
        <p:spPr>
          <a:xfrm>
            <a:off x="310994" y="199187"/>
            <a:ext cx="4219909"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The Start Signal</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pic>
        <p:nvPicPr>
          <p:cNvPr id="3" name="Picture 2" descr="A picture containing person, water, swimming, table&#10;&#10;Description automatically generated">
            <a:extLst>
              <a:ext uri="{FF2B5EF4-FFF2-40B4-BE49-F238E27FC236}">
                <a16:creationId xmlns:a16="http://schemas.microsoft.com/office/drawing/2014/main" id="{B0315635-E273-4F1D-957C-8AEA54296517}"/>
              </a:ext>
            </a:extLst>
          </p:cNvPr>
          <p:cNvPicPr>
            <a:picLocks noChangeAspect="1"/>
          </p:cNvPicPr>
          <p:nvPr/>
        </p:nvPicPr>
        <p:blipFill rotWithShape="1">
          <a:blip r:embed="rId3">
            <a:extLst>
              <a:ext uri="{28A0092B-C50C-407E-A947-70E740481C1C}">
                <a14:useLocalDpi xmlns:a14="http://schemas.microsoft.com/office/drawing/2010/main" val="0"/>
              </a:ext>
            </a:extLst>
          </a:blip>
          <a:srcRect l="15418" t="1695" r="1328" b="6780"/>
          <a:stretch/>
        </p:blipFill>
        <p:spPr>
          <a:xfrm>
            <a:off x="6795178" y="1275585"/>
            <a:ext cx="4882280" cy="3254853"/>
          </a:xfrm>
          <a:prstGeom prst="rect">
            <a:avLst/>
          </a:prstGeom>
          <a:ln w="15875">
            <a:solidFill>
              <a:srgbClr val="00206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6985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C3BC737D-C240-4FB9-A043-BB8DF722EE3D}"/>
              </a:ext>
            </a:extLst>
          </p:cNvPr>
          <p:cNvSpPr txBox="1">
            <a:spLocks/>
          </p:cNvSpPr>
          <p:nvPr/>
        </p:nvSpPr>
        <p:spPr>
          <a:xfrm>
            <a:off x="471228" y="1559548"/>
            <a:ext cx="6847319" cy="378963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rgbClr val="000099"/>
                </a:solidFill>
                <a:latin typeface="Century Schoolbook" panose="02040604050505020304" pitchFamily="18" charset="0"/>
              </a:rPr>
              <a:t>When things don’t go as planned:</a:t>
            </a:r>
          </a:p>
          <a:p>
            <a:pPr marL="457200" indent="-457200" algn="l">
              <a:buFont typeface="Arial" panose="020B0604020202020204" pitchFamily="34" charset="0"/>
              <a:buChar char="•"/>
            </a:pPr>
            <a:r>
              <a:rPr lang="en-US" sz="3200" dirty="0">
                <a:solidFill>
                  <a:schemeClr val="bg1"/>
                </a:solidFill>
                <a:latin typeface="Century Schoolbook" panose="02040604050505020304" pitchFamily="18" charset="0"/>
              </a:rPr>
              <a:t>“Stand, please”</a:t>
            </a:r>
          </a:p>
          <a:p>
            <a:pPr marL="457200" indent="-457200" algn="l">
              <a:buFont typeface="Arial" panose="020B0604020202020204" pitchFamily="34" charset="0"/>
              <a:buChar char="•"/>
            </a:pPr>
            <a:r>
              <a:rPr lang="en-US" sz="3200" dirty="0">
                <a:solidFill>
                  <a:schemeClr val="bg1"/>
                </a:solidFill>
                <a:latin typeface="Century Schoolbook" panose="02040604050505020304" pitchFamily="18" charset="0"/>
              </a:rPr>
              <a:t>Softly and with great calm</a:t>
            </a:r>
          </a:p>
          <a:p>
            <a:pPr marL="457200" indent="-457200" algn="l">
              <a:buFont typeface="Arial" panose="020B0604020202020204" pitchFamily="34" charset="0"/>
              <a:buChar char="•"/>
            </a:pPr>
            <a:r>
              <a:rPr lang="en-US" sz="3200" dirty="0">
                <a:solidFill>
                  <a:schemeClr val="bg1"/>
                </a:solidFill>
                <a:latin typeface="Century Schoolbook" panose="02040604050505020304" pitchFamily="18" charset="0"/>
              </a:rPr>
              <a:t>PATIENCE to allow swimmers to refocus</a:t>
            </a:r>
          </a:p>
          <a:p>
            <a:pPr marL="457200" indent="-457200" algn="l">
              <a:buFont typeface="Arial" panose="020B0604020202020204" pitchFamily="34" charset="0"/>
              <a:buChar char="•"/>
            </a:pPr>
            <a:r>
              <a:rPr lang="en-US" sz="3200" dirty="0">
                <a:solidFill>
                  <a:schemeClr val="bg1"/>
                </a:solidFill>
                <a:latin typeface="Century Schoolbook" panose="02040604050505020304" pitchFamily="18" charset="0"/>
              </a:rPr>
              <a:t>Inviting TYM</a:t>
            </a:r>
          </a:p>
        </p:txBody>
      </p:sp>
      <p:pic>
        <p:nvPicPr>
          <p:cNvPr id="3" name="Picture 2" descr="A group of people standing in a tent&#10;&#10;Description automatically generated">
            <a:extLst>
              <a:ext uri="{FF2B5EF4-FFF2-40B4-BE49-F238E27FC236}">
                <a16:creationId xmlns:a16="http://schemas.microsoft.com/office/drawing/2014/main" id="{06F3D6B6-9DD8-4E26-9A2D-E3F5B4BAD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236" y="1218564"/>
            <a:ext cx="3353700" cy="4471600"/>
          </a:xfrm>
          <a:prstGeom prst="rect">
            <a:avLst/>
          </a:prstGeom>
          <a:ln w="25400">
            <a:solidFill>
              <a:srgbClr val="002060"/>
            </a:solidFill>
          </a:ln>
          <a:effectLst>
            <a:innerShdw blurRad="165100">
              <a:prstClr val="black"/>
            </a:innerShdw>
          </a:effectLst>
        </p:spPr>
      </p:pic>
      <p:sp>
        <p:nvSpPr>
          <p:cNvPr id="5" name="Rectangle: Rounded Corners 4">
            <a:extLst>
              <a:ext uri="{FF2B5EF4-FFF2-40B4-BE49-F238E27FC236}">
                <a16:creationId xmlns:a16="http://schemas.microsoft.com/office/drawing/2014/main" id="{8DF8EDEF-4112-46FD-ABF7-3B9B6C9A6415}"/>
              </a:ext>
            </a:extLst>
          </p:cNvPr>
          <p:cNvSpPr/>
          <p:nvPr/>
        </p:nvSpPr>
        <p:spPr>
          <a:xfrm>
            <a:off x="310994" y="199187"/>
            <a:ext cx="4990471"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Using “S</a:t>
            </a:r>
            <a:r>
              <a:rPr lang="en-US" sz="3600" dirty="0" err="1">
                <a:solidFill>
                  <a:prstClr val="white"/>
                </a:solidFill>
                <a:effectLst>
                  <a:outerShdw blurRad="50800" dist="38100" dir="2700000" algn="tl" rotWithShape="0">
                    <a:srgbClr val="FFC000">
                      <a:alpha val="40000"/>
                    </a:srgbClr>
                  </a:outerShdw>
                </a:effectLst>
                <a:latin typeface="Century Schoolbook" panose="02040604050505020304" pitchFamily="18" charset="0"/>
              </a:rPr>
              <a:t>tand</a:t>
            </a: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 Please?</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1392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3B2A8A-7776-5847-91BE-5490112298DF}"/>
              </a:ext>
            </a:extLst>
          </p:cNvPr>
          <p:cNvSpPr txBox="1"/>
          <p:nvPr/>
        </p:nvSpPr>
        <p:spPr>
          <a:xfrm>
            <a:off x="2080055" y="3029677"/>
            <a:ext cx="8031891" cy="2062103"/>
          </a:xfrm>
          <a:prstGeom prst="rect">
            <a:avLst/>
          </a:prstGeom>
          <a:noFill/>
        </p:spPr>
        <p:txBody>
          <a:bodyPr wrap="square" rtlCol="0" anchor="ctr">
            <a:spAutoFit/>
          </a:bodyPr>
          <a:lstStyle/>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How patient is patient?</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Will swimmers reset themselves?</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What’s the effect of stand on the heat?</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When do you use “step down, please”?</a:t>
            </a:r>
          </a:p>
        </p:txBody>
      </p:sp>
      <p:sp>
        <p:nvSpPr>
          <p:cNvPr id="5" name="TextBox 4">
            <a:extLst>
              <a:ext uri="{FF2B5EF4-FFF2-40B4-BE49-F238E27FC236}">
                <a16:creationId xmlns:a16="http://schemas.microsoft.com/office/drawing/2014/main" id="{24F13D21-BA03-4984-9294-7CF51C41DAB8}"/>
              </a:ext>
            </a:extLst>
          </p:cNvPr>
          <p:cNvSpPr txBox="1"/>
          <p:nvPr/>
        </p:nvSpPr>
        <p:spPr>
          <a:xfrm>
            <a:off x="0" y="1218769"/>
            <a:ext cx="12192000" cy="132343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101.01 – STARTS</a:t>
            </a:r>
          </a:p>
          <a:p>
            <a:pPr algn="just"/>
            <a:r>
              <a:rPr lang="en-US" sz="2000" dirty="0">
                <a:solidFill>
                  <a:schemeClr val="accent1">
                    <a:lumMod val="50000"/>
                  </a:schemeClr>
                </a:solidFill>
                <a:latin typeface="Century Schoolbook" panose="02040604050505020304" pitchFamily="18" charset="0"/>
              </a:rPr>
              <a:t>.2D When a swimmer does not respond promptly to the command "take your mark," the Starter shall immediately release all swimmers with the command "stand up" upon which the swimmers may stand up or step off the blocks.</a:t>
            </a:r>
          </a:p>
        </p:txBody>
      </p:sp>
      <p:sp>
        <p:nvSpPr>
          <p:cNvPr id="6" name="Rectangle: Rounded Corners 5">
            <a:extLst>
              <a:ext uri="{FF2B5EF4-FFF2-40B4-BE49-F238E27FC236}">
                <a16:creationId xmlns:a16="http://schemas.microsoft.com/office/drawing/2014/main" id="{D7F3FBB9-D770-4FDC-8C38-E9BDFF8383A0}"/>
              </a:ext>
            </a:extLst>
          </p:cNvPr>
          <p:cNvSpPr/>
          <p:nvPr/>
        </p:nvSpPr>
        <p:spPr>
          <a:xfrm>
            <a:off x="310994" y="199187"/>
            <a:ext cx="354690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“Stand, Please”</a:t>
            </a:r>
          </a:p>
        </p:txBody>
      </p:sp>
    </p:spTree>
    <p:extLst>
      <p:ext uri="{BB962C8B-B14F-4D97-AF65-F5344CB8AC3E}">
        <p14:creationId xmlns:p14="http://schemas.microsoft.com/office/powerpoint/2010/main" val="327009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4457B57-4C3F-4B1F-92BF-469F66F2C931}"/>
              </a:ext>
            </a:extLst>
          </p:cNvPr>
          <p:cNvSpPr txBox="1">
            <a:spLocks/>
          </p:cNvSpPr>
          <p:nvPr/>
        </p:nvSpPr>
        <p:spPr>
          <a:xfrm>
            <a:off x="310995" y="1474856"/>
            <a:ext cx="7189140" cy="457713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Watch swimmers until heads up</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Keep microphone open and in position in case recall is needed  </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Mark potential false starts</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Mark any empty lanes on starter heat sheet</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Turn to watch next heat behind blocks</a:t>
            </a:r>
            <a:endParaRPr lang="en-US" sz="2800" dirty="0">
              <a:solidFill>
                <a:srgbClr val="000099"/>
              </a:solidFill>
              <a:latin typeface="Century Schoolbook" panose="02040604050505020304" pitchFamily="18" charset="0"/>
            </a:endParaRPr>
          </a:p>
        </p:txBody>
      </p:sp>
      <p:sp>
        <p:nvSpPr>
          <p:cNvPr id="4" name="Rectangle: Rounded Corners 3">
            <a:extLst>
              <a:ext uri="{FF2B5EF4-FFF2-40B4-BE49-F238E27FC236}">
                <a16:creationId xmlns:a16="http://schemas.microsoft.com/office/drawing/2014/main" id="{7F9A0AB1-CFEE-4C3C-B251-F682CCAAD176}"/>
              </a:ext>
            </a:extLst>
          </p:cNvPr>
          <p:cNvSpPr/>
          <p:nvPr/>
        </p:nvSpPr>
        <p:spPr>
          <a:xfrm>
            <a:off x="310995" y="199187"/>
            <a:ext cx="3747298"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After the Start</a:t>
            </a:r>
          </a:p>
        </p:txBody>
      </p:sp>
      <p:pic>
        <p:nvPicPr>
          <p:cNvPr id="3" name="Picture 2" descr="A group of people in a pool of water&#10;&#10;Description automatically generated">
            <a:extLst>
              <a:ext uri="{FF2B5EF4-FFF2-40B4-BE49-F238E27FC236}">
                <a16:creationId xmlns:a16="http://schemas.microsoft.com/office/drawing/2014/main" id="{0D50A600-7CEB-4128-91BB-AAF001D28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605" y="1857910"/>
            <a:ext cx="4343400" cy="2895600"/>
          </a:xfrm>
          <a:prstGeom prst="rect">
            <a:avLst/>
          </a:prstGeom>
          <a:ln w="15875">
            <a:solidFill>
              <a:srgbClr val="00206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1905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A57759-479E-4229-BE42-CC58C9CC8C44}"/>
              </a:ext>
            </a:extLst>
          </p:cNvPr>
          <p:cNvSpPr/>
          <p:nvPr/>
        </p:nvSpPr>
        <p:spPr>
          <a:xfrm>
            <a:off x="288234" y="156115"/>
            <a:ext cx="2763191"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Welcome</a:t>
            </a:r>
          </a:p>
        </p:txBody>
      </p:sp>
      <p:sp>
        <p:nvSpPr>
          <p:cNvPr id="8" name="Content Placeholder 14">
            <a:extLst>
              <a:ext uri="{FF2B5EF4-FFF2-40B4-BE49-F238E27FC236}">
                <a16:creationId xmlns:a16="http://schemas.microsoft.com/office/drawing/2014/main" id="{96600B18-8259-4403-A05F-614D6DB576D6}"/>
              </a:ext>
            </a:extLst>
          </p:cNvPr>
          <p:cNvSpPr txBox="1">
            <a:spLocks/>
          </p:cNvSpPr>
          <p:nvPr/>
        </p:nvSpPr>
        <p:spPr>
          <a:xfrm>
            <a:off x="288234" y="1311966"/>
            <a:ext cx="5388485" cy="455953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Webinar housekeeping</a:t>
            </a:r>
          </a:p>
          <a:p>
            <a:pPr marL="914400" lvl="1" indent="-457200" algn="l">
              <a:spcBef>
                <a:spcPct val="20000"/>
              </a:spcBef>
              <a:buFont typeface="Arial" panose="020B0604020202020204" pitchFamily="34" charset="0"/>
              <a:buChar char="•"/>
              <a:defRPr/>
            </a:pPr>
            <a:r>
              <a:rPr lang="en-US" sz="2800" dirty="0">
                <a:solidFill>
                  <a:schemeClr val="bg1"/>
                </a:solidFill>
                <a:latin typeface="Century Schoolbook" panose="02040604050505020304" pitchFamily="18" charset="0"/>
              </a:rPr>
              <a:t>Monitor your audio</a:t>
            </a:r>
          </a:p>
          <a:p>
            <a:pPr marL="914400" lvl="1" indent="-457200" algn="l">
              <a:spcBef>
                <a:spcPct val="20000"/>
              </a:spcBef>
              <a:buFont typeface="Arial" panose="020B0604020202020204" pitchFamily="34" charset="0"/>
              <a:buChar char="•"/>
              <a:defRPr/>
            </a:pPr>
            <a:r>
              <a:rPr lang="en-US" sz="2800" dirty="0">
                <a:solidFill>
                  <a:schemeClr val="bg1"/>
                </a:solidFill>
                <a:latin typeface="Century Schoolbook" panose="02040604050505020304" pitchFamily="18" charset="0"/>
              </a:rPr>
              <a:t>Keep video active</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Introductions</a:t>
            </a:r>
          </a:p>
          <a:p>
            <a:pPr marL="914400" lvl="1" indent="-457200" algn="l">
              <a:buFont typeface="Arial" panose="020B0604020202020204" pitchFamily="34" charset="0"/>
              <a:buChar char="•"/>
            </a:pPr>
            <a:r>
              <a:rPr lang="en-US" sz="2800" dirty="0">
                <a:solidFill>
                  <a:schemeClr val="bg1"/>
                </a:solidFill>
                <a:latin typeface="Century Schoolbook" panose="02040604050505020304" pitchFamily="18" charset="0"/>
              </a:rPr>
              <a:t>Name and Club</a:t>
            </a:r>
          </a:p>
          <a:p>
            <a:pPr marL="914400" lvl="1" indent="-457200" algn="l">
              <a:buFont typeface="Arial" panose="020B0604020202020204" pitchFamily="34" charset="0"/>
              <a:buChar char="•"/>
            </a:pPr>
            <a:r>
              <a:rPr lang="en-US" sz="2800" dirty="0">
                <a:solidFill>
                  <a:schemeClr val="bg1"/>
                </a:solidFill>
                <a:latin typeface="Century Schoolbook" panose="02040604050505020304" pitchFamily="18" charset="0"/>
              </a:rPr>
              <a:t>Children who swim</a:t>
            </a:r>
          </a:p>
          <a:p>
            <a:pPr marL="914400" lvl="1" indent="-457200" algn="l">
              <a:buFont typeface="Arial" panose="020B0604020202020204" pitchFamily="34" charset="0"/>
              <a:buChar char="•"/>
            </a:pPr>
            <a:r>
              <a:rPr lang="en-US" sz="2800" dirty="0">
                <a:solidFill>
                  <a:schemeClr val="bg1"/>
                </a:solidFill>
                <a:latin typeface="Century Schoolbook" panose="02040604050505020304" pitchFamily="18" charset="0"/>
              </a:rPr>
              <a:t>Why are you becoming a referee?</a:t>
            </a:r>
          </a:p>
          <a:p>
            <a:pPr marL="914400" lvl="1" indent="-457200" algn="l">
              <a:buFont typeface="Arial" panose="020B0604020202020204" pitchFamily="34" charset="0"/>
              <a:buChar char="•"/>
            </a:pPr>
            <a:r>
              <a:rPr lang="en-US" sz="2800" dirty="0">
                <a:solidFill>
                  <a:schemeClr val="bg1"/>
                </a:solidFill>
                <a:latin typeface="Century Schoolbook" panose="02040604050505020304" pitchFamily="18" charset="0"/>
              </a:rPr>
              <a:t>Your goals for today</a:t>
            </a:r>
            <a:endParaRPr lang="en-US" dirty="0">
              <a:solidFill>
                <a:schemeClr val="bg1"/>
              </a:solidFill>
            </a:endParaRPr>
          </a:p>
        </p:txBody>
      </p:sp>
      <p:pic>
        <p:nvPicPr>
          <p:cNvPr id="9" name="Picture 8" descr="A group of people standing in front of a crowd posing for the camera&#10;&#10;Description automatically generated">
            <a:extLst>
              <a:ext uri="{FF2B5EF4-FFF2-40B4-BE49-F238E27FC236}">
                <a16:creationId xmlns:a16="http://schemas.microsoft.com/office/drawing/2014/main" id="{320703F0-F601-4BAA-B611-BAD68BAE2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134" y="1431365"/>
            <a:ext cx="4427415" cy="3320561"/>
          </a:xfrm>
          <a:prstGeom prst="rect">
            <a:avLst/>
          </a:prstGeom>
          <a:ln w="25400">
            <a:solidFill>
              <a:srgbClr val="00206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13511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B81B7-D584-4851-A179-396D102545BD}"/>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2128491" y="1202634"/>
            <a:ext cx="7935018"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804846"/>
            <a:ext cx="4651513" cy="1160980"/>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False Starts</a:t>
            </a:r>
          </a:p>
        </p:txBody>
      </p:sp>
    </p:spTree>
    <p:extLst>
      <p:ext uri="{BB962C8B-B14F-4D97-AF65-F5344CB8AC3E}">
        <p14:creationId xmlns:p14="http://schemas.microsoft.com/office/powerpoint/2010/main" val="267240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7C3B0E-2D27-9845-8273-82853FB2BDD5}"/>
              </a:ext>
            </a:extLst>
          </p:cNvPr>
          <p:cNvSpPr txBox="1"/>
          <p:nvPr/>
        </p:nvSpPr>
        <p:spPr>
          <a:xfrm>
            <a:off x="1993224" y="3054769"/>
            <a:ext cx="8205553"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 is a starting movement?</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 protocol do you follow to record/report a false start?</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 about the swimmers on the blocks?</a:t>
            </a:r>
          </a:p>
        </p:txBody>
      </p:sp>
      <p:sp>
        <p:nvSpPr>
          <p:cNvPr id="16" name="TextBox 15">
            <a:extLst>
              <a:ext uri="{FF2B5EF4-FFF2-40B4-BE49-F238E27FC236}">
                <a16:creationId xmlns:a16="http://schemas.microsoft.com/office/drawing/2014/main" id="{FBDCE3FC-F8FB-401A-91E9-FA1630ED282D}"/>
              </a:ext>
            </a:extLst>
          </p:cNvPr>
          <p:cNvSpPr txBox="1"/>
          <p:nvPr/>
        </p:nvSpPr>
        <p:spPr>
          <a:xfrm>
            <a:off x="0" y="1139472"/>
            <a:ext cx="12192000" cy="163121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101.1.3 – FALSE STARTS</a:t>
            </a:r>
          </a:p>
          <a:p>
            <a:pPr algn="just"/>
            <a:r>
              <a:rPr lang="en-US" sz="2000" dirty="0">
                <a:solidFill>
                  <a:schemeClr val="accent1">
                    <a:lumMod val="50000"/>
                  </a:schemeClr>
                </a:solidFill>
                <a:latin typeface="Century Schoolbook" panose="02040604050505020304" pitchFamily="18" charset="0"/>
              </a:rPr>
              <a:t>A. Any swimmer starting before the starting signal is given shall be disqualified if the Referee independently observes and confirms the Starter’s observation that a violation occurred. Swimmers remaining on the starting blocks shall be relieved from their starting positions with the “stand up” command and may step off the blocks.</a:t>
            </a:r>
          </a:p>
        </p:txBody>
      </p:sp>
      <p:sp>
        <p:nvSpPr>
          <p:cNvPr id="27" name="Rectangle: Rounded Corners 26">
            <a:extLst>
              <a:ext uri="{FF2B5EF4-FFF2-40B4-BE49-F238E27FC236}">
                <a16:creationId xmlns:a16="http://schemas.microsoft.com/office/drawing/2014/main" id="{D6B8F3E0-B7EF-4AF0-BC82-5CB65B7BA78B}"/>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False Starts</a:t>
            </a:r>
          </a:p>
        </p:txBody>
      </p:sp>
    </p:spTree>
    <p:extLst>
      <p:ext uri="{BB962C8B-B14F-4D97-AF65-F5344CB8AC3E}">
        <p14:creationId xmlns:p14="http://schemas.microsoft.com/office/powerpoint/2010/main" val="3896579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AF3B1D-7532-D147-8149-4E4B2310922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562173" y="1503947"/>
            <a:ext cx="7067654" cy="4163544"/>
          </a:xfr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AE004ED1-B887-964A-8262-656306C8B84B}"/>
              </a:ext>
            </a:extLst>
          </p:cNvPr>
          <p:cNvSpPr txBox="1"/>
          <p:nvPr/>
        </p:nvSpPr>
        <p:spPr>
          <a:xfrm>
            <a:off x="1727679" y="316561"/>
            <a:ext cx="8736642" cy="707886"/>
          </a:xfrm>
          <a:prstGeom prst="rect">
            <a:avLst/>
          </a:prstGeom>
          <a:noFill/>
        </p:spPr>
        <p:txBody>
          <a:bodyPr wrap="square" rtlCol="0" anchor="ctr">
            <a:spAutoFit/>
          </a:bodyPr>
          <a:lstStyle/>
          <a:p>
            <a:r>
              <a:rPr lang="en-US" sz="4000" i="1" dirty="0">
                <a:solidFill>
                  <a:srgbClr val="FFC000"/>
                </a:solidFill>
                <a:latin typeface="Century Schoolbook" panose="02040604050505020304" pitchFamily="18" charset="0"/>
              </a:rPr>
              <a:t>Starting movement prior to the start</a:t>
            </a:r>
          </a:p>
        </p:txBody>
      </p:sp>
    </p:spTree>
    <p:extLst>
      <p:ext uri="{BB962C8B-B14F-4D97-AF65-F5344CB8AC3E}">
        <p14:creationId xmlns:p14="http://schemas.microsoft.com/office/powerpoint/2010/main" val="286701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7C3B0E-2D27-9845-8273-82853FB2BDD5}"/>
              </a:ext>
            </a:extLst>
          </p:cNvPr>
          <p:cNvSpPr txBox="1"/>
          <p:nvPr/>
        </p:nvSpPr>
        <p:spPr>
          <a:xfrm>
            <a:off x="4945646" y="2844225"/>
            <a:ext cx="2300708" cy="584775"/>
          </a:xfrm>
          <a:prstGeom prst="rect">
            <a:avLst/>
          </a:prstGeom>
          <a:noFill/>
        </p:spPr>
        <p:txBody>
          <a:bodyPr wrap="square" rtlCol="0">
            <a:spAutoFit/>
          </a:bodyPr>
          <a:lstStyle/>
          <a:p>
            <a:r>
              <a:rPr lang="en-US" sz="3200" dirty="0">
                <a:solidFill>
                  <a:srgbClr val="000099"/>
                </a:solidFill>
                <a:latin typeface="Century Schoolbook" panose="02040604050505020304" pitchFamily="18" charset="0"/>
              </a:rPr>
              <a:t>Questions?</a:t>
            </a:r>
          </a:p>
        </p:txBody>
      </p:sp>
      <p:sp>
        <p:nvSpPr>
          <p:cNvPr id="16" name="TextBox 15">
            <a:extLst>
              <a:ext uri="{FF2B5EF4-FFF2-40B4-BE49-F238E27FC236}">
                <a16:creationId xmlns:a16="http://schemas.microsoft.com/office/drawing/2014/main" id="{90614553-770C-42B2-8213-3FA560F8FE56}"/>
              </a:ext>
            </a:extLst>
          </p:cNvPr>
          <p:cNvSpPr txBox="1"/>
          <p:nvPr/>
        </p:nvSpPr>
        <p:spPr>
          <a:xfrm>
            <a:off x="0" y="1218545"/>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101.1 – STARTS</a:t>
            </a:r>
          </a:p>
          <a:p>
            <a:pPr algn="just"/>
            <a:r>
              <a:rPr lang="en-US" sz="2000" dirty="0">
                <a:solidFill>
                  <a:schemeClr val="accent1">
                    <a:lumMod val="50000"/>
                  </a:schemeClr>
                </a:solidFill>
                <a:latin typeface="Century Schoolbook" panose="02040604050505020304" pitchFamily="18" charset="0"/>
              </a:rPr>
              <a:t>.3D A swimmer who would otherwise be charged with a false start may be relieved of the charge if the false start was caused by the swimmer’s reaction to the “stand up” command.</a:t>
            </a:r>
          </a:p>
        </p:txBody>
      </p:sp>
      <p:sp>
        <p:nvSpPr>
          <p:cNvPr id="27" name="Rectangle: Rounded Corners 26">
            <a:extLst>
              <a:ext uri="{FF2B5EF4-FFF2-40B4-BE49-F238E27FC236}">
                <a16:creationId xmlns:a16="http://schemas.microsoft.com/office/drawing/2014/main" id="{35644DCB-8D48-4681-AAB9-BD617B6E560D}"/>
              </a:ext>
            </a:extLst>
          </p:cNvPr>
          <p:cNvSpPr/>
          <p:nvPr/>
        </p:nvSpPr>
        <p:spPr>
          <a:xfrm>
            <a:off x="310994" y="199187"/>
            <a:ext cx="354690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“Stand, Please”</a:t>
            </a:r>
          </a:p>
        </p:txBody>
      </p:sp>
    </p:spTree>
    <p:extLst>
      <p:ext uri="{BB962C8B-B14F-4D97-AF65-F5344CB8AC3E}">
        <p14:creationId xmlns:p14="http://schemas.microsoft.com/office/powerpoint/2010/main" val="75257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7C3B0E-2D27-9845-8273-82853FB2BDD5}"/>
              </a:ext>
            </a:extLst>
          </p:cNvPr>
          <p:cNvSpPr txBox="1"/>
          <p:nvPr/>
        </p:nvSpPr>
        <p:spPr>
          <a:xfrm>
            <a:off x="2866526" y="3159803"/>
            <a:ext cx="6458947"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 is stationary?</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Where is your focus?</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 protocol do you follow to record/report this false start?</a:t>
            </a:r>
          </a:p>
        </p:txBody>
      </p:sp>
      <p:sp>
        <p:nvSpPr>
          <p:cNvPr id="5" name="Rectangle: Rounded Corners 4">
            <a:extLst>
              <a:ext uri="{FF2B5EF4-FFF2-40B4-BE49-F238E27FC236}">
                <a16:creationId xmlns:a16="http://schemas.microsoft.com/office/drawing/2014/main" id="{15DEEB04-FA6E-49B1-B33B-90DFF4F697ED}"/>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False Starts</a:t>
            </a:r>
          </a:p>
        </p:txBody>
      </p:sp>
      <p:sp>
        <p:nvSpPr>
          <p:cNvPr id="7" name="TextBox 6">
            <a:extLst>
              <a:ext uri="{FF2B5EF4-FFF2-40B4-BE49-F238E27FC236}">
                <a16:creationId xmlns:a16="http://schemas.microsoft.com/office/drawing/2014/main" id="{D0DF7B88-22C0-4F1F-9842-D2A424685A57}"/>
              </a:ext>
            </a:extLst>
          </p:cNvPr>
          <p:cNvSpPr txBox="1"/>
          <p:nvPr/>
        </p:nvSpPr>
        <p:spPr>
          <a:xfrm>
            <a:off x="0" y="1188170"/>
            <a:ext cx="12192000" cy="163121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101.1 – STARTS</a:t>
            </a:r>
          </a:p>
          <a:p>
            <a:pPr algn="just"/>
            <a:r>
              <a:rPr lang="en-US" sz="2000" dirty="0">
                <a:solidFill>
                  <a:schemeClr val="accent1">
                    <a:lumMod val="50000"/>
                  </a:schemeClr>
                </a:solidFill>
                <a:latin typeface="Century Schoolbook" panose="02040604050505020304" pitchFamily="18" charset="0"/>
              </a:rPr>
              <a:t>.3B If the starting signal has been given before the disqualification is declared, the race shall continue without recall. If the Referee independently observes and confirms the Starter’s observation that a violation occurred, the swimmer or swimmers who have false started shall be disqualified upon completion of the race.</a:t>
            </a:r>
          </a:p>
        </p:txBody>
      </p:sp>
    </p:spTree>
    <p:extLst>
      <p:ext uri="{BB962C8B-B14F-4D97-AF65-F5344CB8AC3E}">
        <p14:creationId xmlns:p14="http://schemas.microsoft.com/office/powerpoint/2010/main" val="398202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7C3B0E-2D27-9845-8273-82853FB2BDD5}"/>
              </a:ext>
            </a:extLst>
          </p:cNvPr>
          <p:cNvSpPr txBox="1"/>
          <p:nvPr/>
        </p:nvSpPr>
        <p:spPr>
          <a:xfrm>
            <a:off x="3414797" y="2644170"/>
            <a:ext cx="5362406" cy="1569660"/>
          </a:xfrm>
          <a:prstGeom prst="rect">
            <a:avLst/>
          </a:prstGeom>
          <a:noFill/>
        </p:spPr>
        <p:txBody>
          <a:bodyPr wrap="square" rtlCol="0" anchor="ctr">
            <a:spAutoFit/>
          </a:bodyPr>
          <a:lstStyle/>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When might this happen?</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Should it happen?</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What happens next?</a:t>
            </a:r>
          </a:p>
        </p:txBody>
      </p:sp>
      <p:sp>
        <p:nvSpPr>
          <p:cNvPr id="5" name="TextBox 4">
            <a:extLst>
              <a:ext uri="{FF2B5EF4-FFF2-40B4-BE49-F238E27FC236}">
                <a16:creationId xmlns:a16="http://schemas.microsoft.com/office/drawing/2014/main" id="{4D3C7191-787F-4C15-A4CE-B11F24317B97}"/>
              </a:ext>
            </a:extLst>
          </p:cNvPr>
          <p:cNvSpPr txBox="1"/>
          <p:nvPr/>
        </p:nvSpPr>
        <p:spPr>
          <a:xfrm>
            <a:off x="0" y="1246980"/>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101.01 – STARTS</a:t>
            </a:r>
          </a:p>
          <a:p>
            <a:pPr algn="just"/>
            <a:r>
              <a:rPr lang="en-US" sz="2000" dirty="0">
                <a:solidFill>
                  <a:schemeClr val="accent1">
                    <a:lumMod val="50000"/>
                  </a:schemeClr>
                </a:solidFill>
                <a:latin typeface="Century Schoolbook" panose="02040604050505020304" pitchFamily="18" charset="0"/>
              </a:rPr>
              <a:t>.3C If the recall signal is activated, no swimmer shall be charged with a false start and the Starter shall restart the race upon signal by the Referee.</a:t>
            </a:r>
          </a:p>
        </p:txBody>
      </p:sp>
      <p:sp>
        <p:nvSpPr>
          <p:cNvPr id="7" name="Rectangle: Rounded Corners 6">
            <a:extLst>
              <a:ext uri="{FF2B5EF4-FFF2-40B4-BE49-F238E27FC236}">
                <a16:creationId xmlns:a16="http://schemas.microsoft.com/office/drawing/2014/main" id="{2C2A216C-5AA0-47CA-B4DA-58C3B3CF42CC}"/>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Recalls</a:t>
            </a:r>
          </a:p>
        </p:txBody>
      </p:sp>
      <p:pic>
        <p:nvPicPr>
          <p:cNvPr id="2" name="Picture 1">
            <a:extLst>
              <a:ext uri="{FF2B5EF4-FFF2-40B4-BE49-F238E27FC236}">
                <a16:creationId xmlns:a16="http://schemas.microsoft.com/office/drawing/2014/main" id="{ABDD35E2-6E6B-5043-A59E-145E5D9984C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8412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654291" y="2149175"/>
            <a:ext cx="4369772" cy="2554545"/>
          </a:xfrm>
          <a:prstGeom prst="rect">
            <a:avLst/>
          </a:prstGeom>
          <a:noFill/>
        </p:spPr>
        <p:txBody>
          <a:bodyPr wrap="square" rtlCol="0" anchor="ctr">
            <a:spAutoFit/>
          </a:bodyPr>
          <a:lstStyle/>
          <a:p>
            <a:pPr marL="571500" indent="-571500">
              <a:buFont typeface="Arial" panose="020B0604020202020204" pitchFamily="34" charset="0"/>
              <a:buChar char="•"/>
            </a:pPr>
            <a:r>
              <a:rPr lang="en-US" sz="4000" dirty="0">
                <a:solidFill>
                  <a:srgbClr val="000099"/>
                </a:solidFill>
                <a:latin typeface="Century Schoolbook" panose="02040604050505020304" pitchFamily="18" charset="0"/>
              </a:rPr>
              <a:t>Questions from the video</a:t>
            </a:r>
          </a:p>
          <a:p>
            <a:pPr marL="571500" indent="-571500">
              <a:buFont typeface="Arial" panose="020B0604020202020204" pitchFamily="34" charset="0"/>
              <a:buChar char="•"/>
            </a:pPr>
            <a:r>
              <a:rPr lang="en-US" sz="4000" dirty="0">
                <a:solidFill>
                  <a:srgbClr val="000099"/>
                </a:solidFill>
                <a:latin typeface="Century Schoolbook" panose="02040604050505020304" pitchFamily="18" charset="0"/>
              </a:rPr>
              <a:t>Other False Start issues?</a:t>
            </a:r>
          </a:p>
        </p:txBody>
      </p:sp>
      <p:pic>
        <p:nvPicPr>
          <p:cNvPr id="5" name="Picture 4" descr="A screenshot of a cell phone&#10;&#10;Description automatically generated">
            <a:extLst>
              <a:ext uri="{FF2B5EF4-FFF2-40B4-BE49-F238E27FC236}">
                <a16:creationId xmlns:a16="http://schemas.microsoft.com/office/drawing/2014/main" id="{F9E83A97-B918-439B-8002-E97C97A0C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173" y="708096"/>
            <a:ext cx="4069230" cy="5436704"/>
          </a:xfrm>
          <a:prstGeom prst="rect">
            <a:avLst/>
          </a:prstGeom>
          <a:ln w="22225">
            <a:solidFill>
              <a:srgbClr val="00B050"/>
            </a:solidFill>
          </a:ln>
          <a:effectLst>
            <a:outerShdw blurRad="63500" sx="102000" sy="102000" algn="ctr" rotWithShape="0">
              <a:prstClr val="black">
                <a:alpha val="40000"/>
              </a:prstClr>
            </a:outerShdw>
          </a:effectLst>
        </p:spPr>
      </p:pic>
      <p:sp>
        <p:nvSpPr>
          <p:cNvPr id="6" name="Rectangle: Rounded Corners 5">
            <a:extLst>
              <a:ext uri="{FF2B5EF4-FFF2-40B4-BE49-F238E27FC236}">
                <a16:creationId xmlns:a16="http://schemas.microsoft.com/office/drawing/2014/main" id="{EA3EFDDE-3A7B-4258-B4EF-D4599F12BC32}"/>
              </a:ext>
            </a:extLst>
          </p:cNvPr>
          <p:cNvSpPr/>
          <p:nvPr/>
        </p:nvSpPr>
        <p:spPr>
          <a:xfrm>
            <a:off x="310994" y="199187"/>
            <a:ext cx="394583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The “Scenarios”</a:t>
            </a:r>
          </a:p>
        </p:txBody>
      </p:sp>
    </p:spTree>
    <p:extLst>
      <p:ext uri="{BB962C8B-B14F-4D97-AF65-F5344CB8AC3E}">
        <p14:creationId xmlns:p14="http://schemas.microsoft.com/office/powerpoint/2010/main" val="359981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B81B7-D584-4851-A179-396D102545BD}"/>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2128491" y="1202634"/>
            <a:ext cx="7935018"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325757"/>
            <a:ext cx="4651513" cy="1927743"/>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Starting Athletes with Disabilities</a:t>
            </a:r>
          </a:p>
        </p:txBody>
      </p:sp>
    </p:spTree>
    <p:extLst>
      <p:ext uri="{BB962C8B-B14F-4D97-AF65-F5344CB8AC3E}">
        <p14:creationId xmlns:p14="http://schemas.microsoft.com/office/powerpoint/2010/main" val="138059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C5EFA888-70A9-4728-B767-C21510203B9C}"/>
              </a:ext>
            </a:extLst>
          </p:cNvPr>
          <p:cNvSpPr txBox="1">
            <a:spLocks noChangeArrowheads="1"/>
          </p:cNvSpPr>
          <p:nvPr/>
        </p:nvSpPr>
        <p:spPr>
          <a:xfrm>
            <a:off x="1550617" y="1786951"/>
            <a:ext cx="9090763" cy="443961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More time getting on the blocks?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More time assuming starting position?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May start in the water, on deck, or sit on the starting platform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May need more time getting out of pool</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Focus, but don’t fixate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Avoid standing heat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Hold the same expectations</a:t>
            </a:r>
            <a:endParaRPr kumimoji="0" lang="en-US" sz="2800" b="0" i="0" u="none" strike="noStrike" kern="1200" cap="none" spc="0" normalizeH="0" baseline="0" noProof="0" dirty="0">
              <a:ln>
                <a:noFill/>
              </a:ln>
              <a:solidFill>
                <a:srgbClr val="000099"/>
              </a:solidFill>
              <a:effectLst/>
              <a:uLnTx/>
              <a:uFillTx/>
              <a:latin typeface="Century Schoolbook" panose="02040604050505020304" pitchFamily="18" charset="0"/>
            </a:endParaRPr>
          </a:p>
        </p:txBody>
      </p:sp>
      <p:sp>
        <p:nvSpPr>
          <p:cNvPr id="31" name="TextBox 30">
            <a:extLst>
              <a:ext uri="{FF2B5EF4-FFF2-40B4-BE49-F238E27FC236}">
                <a16:creationId xmlns:a16="http://schemas.microsoft.com/office/drawing/2014/main" id="{E31C00F9-CC8F-45E1-B871-218FD79FEE61}"/>
              </a:ext>
            </a:extLst>
          </p:cNvPr>
          <p:cNvSpPr txBox="1"/>
          <p:nvPr/>
        </p:nvSpPr>
        <p:spPr>
          <a:xfrm>
            <a:off x="3621604" y="1202176"/>
            <a:ext cx="4948791" cy="584775"/>
          </a:xfrm>
          <a:prstGeom prst="rect">
            <a:avLst/>
          </a:prstGeom>
          <a:noFill/>
        </p:spPr>
        <p:txBody>
          <a:bodyPr wrap="none" rtlCol="0">
            <a:spAutoFit/>
          </a:bodyPr>
          <a:lstStyle/>
          <a:p>
            <a:pPr algn="ctr"/>
            <a:r>
              <a:rPr lang="en-US" sz="3200" b="1" i="1" dirty="0">
                <a:solidFill>
                  <a:srgbClr val="C00000"/>
                </a:solidFill>
                <a:latin typeface="Century Schoolbook" panose="02040604050505020304" pitchFamily="18" charset="0"/>
              </a:rPr>
              <a:t>Respond to their needs</a:t>
            </a:r>
            <a:endParaRPr lang="en-US" sz="2000" b="1" i="1" dirty="0">
              <a:solidFill>
                <a:srgbClr val="C00000"/>
              </a:solidFill>
              <a:latin typeface="Century Schoolbook" panose="02040604050505020304" pitchFamily="18" charset="0"/>
            </a:endParaRPr>
          </a:p>
        </p:txBody>
      </p:sp>
      <p:sp>
        <p:nvSpPr>
          <p:cNvPr id="5" name="Rectangle: Rounded Corners 4">
            <a:extLst>
              <a:ext uri="{FF2B5EF4-FFF2-40B4-BE49-F238E27FC236}">
                <a16:creationId xmlns:a16="http://schemas.microsoft.com/office/drawing/2014/main" id="{8576F093-225B-4954-B097-F547B2CE0133}"/>
              </a:ext>
            </a:extLst>
          </p:cNvPr>
          <p:cNvSpPr/>
          <p:nvPr/>
        </p:nvSpPr>
        <p:spPr>
          <a:xfrm>
            <a:off x="310994" y="199187"/>
            <a:ext cx="7682300"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Athletes Requiring Adapted Starts</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3112235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451750-00A7-F04F-A47F-5B90E2A7CEC5}"/>
              </a:ext>
            </a:extLst>
          </p:cNvPr>
          <p:cNvSpPr txBox="1"/>
          <p:nvPr/>
        </p:nvSpPr>
        <p:spPr>
          <a:xfrm>
            <a:off x="3367028" y="3613666"/>
            <a:ext cx="5457944"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Hand signals required</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Recall rope required</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Stand closer to referee for easier communication</a:t>
            </a:r>
          </a:p>
        </p:txBody>
      </p:sp>
      <p:sp>
        <p:nvSpPr>
          <p:cNvPr id="5" name="Rectangle: Rounded Corners 4">
            <a:extLst>
              <a:ext uri="{FF2B5EF4-FFF2-40B4-BE49-F238E27FC236}">
                <a16:creationId xmlns:a16="http://schemas.microsoft.com/office/drawing/2014/main" id="{23202E50-68FC-4008-BF29-2EBE46F36553}"/>
              </a:ext>
            </a:extLst>
          </p:cNvPr>
          <p:cNvSpPr/>
          <p:nvPr/>
        </p:nvSpPr>
        <p:spPr>
          <a:xfrm>
            <a:off x="310993" y="199187"/>
            <a:ext cx="801107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Athletes with Hearing Impairments</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sp>
        <p:nvSpPr>
          <p:cNvPr id="6" name="TextBox 5">
            <a:extLst>
              <a:ext uri="{FF2B5EF4-FFF2-40B4-BE49-F238E27FC236}">
                <a16:creationId xmlns:a16="http://schemas.microsoft.com/office/drawing/2014/main" id="{5ECE99FA-31AE-4E36-9E4F-E756A01BCCC3}"/>
              </a:ext>
            </a:extLst>
          </p:cNvPr>
          <p:cNvSpPr txBox="1"/>
          <p:nvPr/>
        </p:nvSpPr>
        <p:spPr>
          <a:xfrm>
            <a:off x="0" y="1182231"/>
            <a:ext cx="12192000" cy="224676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105.3 – DEAF AND HARD OF HEARING</a:t>
            </a:r>
          </a:p>
          <a:p>
            <a:pPr algn="just"/>
            <a:r>
              <a:rPr lang="en-US" sz="2000" dirty="0">
                <a:solidFill>
                  <a:schemeClr val="accent1">
                    <a:lumMod val="50000"/>
                  </a:schemeClr>
                </a:solidFill>
                <a:latin typeface="Century Schoolbook" panose="02040604050505020304" pitchFamily="18" charset="0"/>
              </a:rPr>
              <a:t>.1 Deaf and hard of hearing swimmers require a visual starting signal, i.e., a strobe light and/or Starter’s arm signals. The Referee may reassign lanes within the swimmer’s heat, i.e., exchanging one lane for another, so that the strobe light or Starter’s arm signal can more readily be seen by the deaf or hard of hearing swimmer. Standard Starter’s arm signals are shown in Figures 1 and 2. A false start rope is required in the event of a recall, provided the meet host is notified by the entry deadline that a deaf or hard of hearing swimmer will be participating.</a:t>
            </a:r>
          </a:p>
        </p:txBody>
      </p:sp>
    </p:spTree>
    <p:extLst>
      <p:ext uri="{BB962C8B-B14F-4D97-AF65-F5344CB8AC3E}">
        <p14:creationId xmlns:p14="http://schemas.microsoft.com/office/powerpoint/2010/main" val="428252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85078" y="1413063"/>
            <a:ext cx="5892432" cy="4031873"/>
          </a:xfrm>
          <a:prstGeom prst="rect">
            <a:avLst/>
          </a:prstGeom>
          <a:noFill/>
        </p:spPr>
        <p:txBody>
          <a:bodyPr wrap="square" rtlCol="0" anchor="ctr">
            <a:spAutoFit/>
          </a:bodyPr>
          <a:lstStyle/>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Prepare you to train on deck </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Understand the starter’s role and mindset</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Have a discussion and tackle your questions!</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Talk about rules and procedures but focus on the </a:t>
            </a:r>
            <a:r>
              <a:rPr lang="en-US" sz="3200" dirty="0">
                <a:solidFill>
                  <a:schemeClr val="bg1"/>
                </a:solidFill>
                <a:latin typeface="Century Schoolbook" panose="02040604050505020304" pitchFamily="18" charset="0"/>
              </a:rPr>
              <a:t>“who” </a:t>
            </a:r>
            <a:r>
              <a:rPr lang="en-US" sz="3200" dirty="0">
                <a:solidFill>
                  <a:srgbClr val="000099"/>
                </a:solidFill>
                <a:latin typeface="Century Schoolbook" panose="02040604050505020304" pitchFamily="18" charset="0"/>
              </a:rPr>
              <a:t>and</a:t>
            </a:r>
            <a:r>
              <a:rPr lang="en-US" sz="3200" dirty="0">
                <a:solidFill>
                  <a:schemeClr val="bg1"/>
                </a:solidFill>
                <a:latin typeface="Century Schoolbook" panose="02040604050505020304" pitchFamily="18" charset="0"/>
              </a:rPr>
              <a:t> “why” </a:t>
            </a:r>
          </a:p>
        </p:txBody>
      </p:sp>
      <p:sp>
        <p:nvSpPr>
          <p:cNvPr id="5" name="Rectangle: Rounded Corners 4">
            <a:extLst>
              <a:ext uri="{FF2B5EF4-FFF2-40B4-BE49-F238E27FC236}">
                <a16:creationId xmlns:a16="http://schemas.microsoft.com/office/drawing/2014/main" id="{79A7C5EE-E450-473C-833E-3BDDF5B77D17}"/>
              </a:ext>
            </a:extLst>
          </p:cNvPr>
          <p:cNvSpPr/>
          <p:nvPr/>
        </p:nvSpPr>
        <p:spPr>
          <a:xfrm>
            <a:off x="288234" y="156115"/>
            <a:ext cx="2650175"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Our Focus</a:t>
            </a:r>
          </a:p>
        </p:txBody>
      </p:sp>
      <p:pic>
        <p:nvPicPr>
          <p:cNvPr id="4" name="Picture 3" descr="A close up of a toy&#10;&#10;Description automatically generated">
            <a:extLst>
              <a:ext uri="{FF2B5EF4-FFF2-40B4-BE49-F238E27FC236}">
                <a16:creationId xmlns:a16="http://schemas.microsoft.com/office/drawing/2014/main" id="{D951A2BE-D249-4930-8804-882FA7809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2320787"/>
            <a:ext cx="5362713" cy="3016526"/>
          </a:xfrm>
          <a:prstGeom prst="rect">
            <a:avLst/>
          </a:prstGeom>
        </p:spPr>
      </p:pic>
    </p:spTree>
    <p:extLst>
      <p:ext uri="{BB962C8B-B14F-4D97-AF65-F5344CB8AC3E}">
        <p14:creationId xmlns:p14="http://schemas.microsoft.com/office/powerpoint/2010/main" val="806865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D400C4-F50B-AD4A-8155-1133D5C766DD}"/>
              </a:ext>
            </a:extLst>
          </p:cNvPr>
          <p:cNvGrpSpPr/>
          <p:nvPr/>
        </p:nvGrpSpPr>
        <p:grpSpPr>
          <a:xfrm>
            <a:off x="1307144" y="1455014"/>
            <a:ext cx="4212345" cy="4319257"/>
            <a:chOff x="2079919" y="1461171"/>
            <a:chExt cx="4212345" cy="4319257"/>
          </a:xfrm>
          <a:effectLst>
            <a:outerShdw blurRad="63500" sx="102000" sy="102000" algn="ctr" rotWithShape="0">
              <a:prstClr val="black">
                <a:alpha val="40000"/>
              </a:prstClr>
            </a:outerShdw>
          </a:effectLst>
        </p:grpSpPr>
        <p:pic>
          <p:nvPicPr>
            <p:cNvPr id="4" name="Picture 3" descr="A picture containing street, refrigerator&#10;&#10;Description automatically generated">
              <a:extLst>
                <a:ext uri="{FF2B5EF4-FFF2-40B4-BE49-F238E27FC236}">
                  <a16:creationId xmlns:a16="http://schemas.microsoft.com/office/drawing/2014/main" id="{04C5C01F-B395-E140-8045-A45C2F3D8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919" y="1461171"/>
              <a:ext cx="4212345" cy="4319257"/>
            </a:xfrm>
            <a:prstGeom prst="rect">
              <a:avLst/>
            </a:prstGeom>
            <a:ln w="15875">
              <a:solidFill>
                <a:srgbClr val="002060"/>
              </a:solidFill>
            </a:ln>
          </p:spPr>
        </p:pic>
        <p:sp>
          <p:nvSpPr>
            <p:cNvPr id="2" name="TextBox 1">
              <a:extLst>
                <a:ext uri="{FF2B5EF4-FFF2-40B4-BE49-F238E27FC236}">
                  <a16:creationId xmlns:a16="http://schemas.microsoft.com/office/drawing/2014/main" id="{FAC1C41D-2C00-4241-B7D8-BA6E27CDEE98}"/>
                </a:ext>
              </a:extLst>
            </p:cNvPr>
            <p:cNvSpPr txBox="1"/>
            <p:nvPr/>
          </p:nvSpPr>
          <p:spPr>
            <a:xfrm>
              <a:off x="2471339" y="1649251"/>
              <a:ext cx="356188" cy="461665"/>
            </a:xfrm>
            <a:prstGeom prst="rect">
              <a:avLst/>
            </a:prstGeom>
            <a:noFill/>
            <a:ln w="15875">
              <a:solidFill>
                <a:srgbClr val="002060"/>
              </a:solidFill>
            </a:ln>
          </p:spPr>
          <p:txBody>
            <a:bodyPr wrap="none" rtlCol="0">
              <a:spAutoFit/>
            </a:bodyPr>
            <a:lstStyle/>
            <a:p>
              <a:r>
                <a:rPr lang="en-US" sz="2400" dirty="0">
                  <a:solidFill>
                    <a:srgbClr val="C00000"/>
                  </a:solidFill>
                  <a:latin typeface="Century Schoolbook" panose="02040604050505020304" pitchFamily="18" charset="0"/>
                </a:rPr>
                <a:t>1</a:t>
              </a:r>
            </a:p>
          </p:txBody>
        </p:sp>
        <p:sp>
          <p:nvSpPr>
            <p:cNvPr id="31" name="TextBox 30">
              <a:extLst>
                <a:ext uri="{FF2B5EF4-FFF2-40B4-BE49-F238E27FC236}">
                  <a16:creationId xmlns:a16="http://schemas.microsoft.com/office/drawing/2014/main" id="{CAB52AF1-C6CC-49A5-B210-3034E6801638}"/>
                </a:ext>
              </a:extLst>
            </p:cNvPr>
            <p:cNvSpPr txBox="1"/>
            <p:nvPr/>
          </p:nvSpPr>
          <p:spPr>
            <a:xfrm>
              <a:off x="5620893" y="1650978"/>
              <a:ext cx="356188" cy="461665"/>
            </a:xfrm>
            <a:prstGeom prst="rect">
              <a:avLst/>
            </a:prstGeom>
            <a:noFill/>
            <a:ln w="15875">
              <a:solidFill>
                <a:srgbClr val="002060"/>
              </a:solidFill>
            </a:ln>
          </p:spPr>
          <p:txBody>
            <a:bodyPr wrap="square" rtlCol="0">
              <a:spAutoFit/>
            </a:bodyPr>
            <a:lstStyle/>
            <a:p>
              <a:r>
                <a:rPr lang="en-US" sz="2400" dirty="0">
                  <a:solidFill>
                    <a:srgbClr val="C00000"/>
                  </a:solidFill>
                  <a:latin typeface="Century Schoolbook" panose="02040604050505020304" pitchFamily="18" charset="0"/>
                </a:rPr>
                <a:t>2</a:t>
              </a:r>
            </a:p>
          </p:txBody>
        </p:sp>
        <p:sp>
          <p:nvSpPr>
            <p:cNvPr id="32" name="TextBox 31">
              <a:extLst>
                <a:ext uri="{FF2B5EF4-FFF2-40B4-BE49-F238E27FC236}">
                  <a16:creationId xmlns:a16="http://schemas.microsoft.com/office/drawing/2014/main" id="{F2D7F0F1-DC88-4ED9-87C4-62CDD9CEB1E9}"/>
                </a:ext>
              </a:extLst>
            </p:cNvPr>
            <p:cNvSpPr txBox="1"/>
            <p:nvPr/>
          </p:nvSpPr>
          <p:spPr>
            <a:xfrm>
              <a:off x="2471339" y="4994388"/>
              <a:ext cx="356188" cy="461665"/>
            </a:xfrm>
            <a:prstGeom prst="rect">
              <a:avLst/>
            </a:prstGeom>
            <a:noFill/>
            <a:ln w="15875">
              <a:solidFill>
                <a:srgbClr val="002060"/>
              </a:solidFill>
            </a:ln>
          </p:spPr>
          <p:txBody>
            <a:bodyPr wrap="none" rtlCol="0">
              <a:spAutoFit/>
            </a:bodyPr>
            <a:lstStyle/>
            <a:p>
              <a:r>
                <a:rPr lang="en-US" sz="2400" dirty="0">
                  <a:solidFill>
                    <a:srgbClr val="C00000"/>
                  </a:solidFill>
                  <a:latin typeface="Century Schoolbook" panose="02040604050505020304" pitchFamily="18" charset="0"/>
                </a:rPr>
                <a:t>3</a:t>
              </a:r>
            </a:p>
          </p:txBody>
        </p:sp>
        <p:sp>
          <p:nvSpPr>
            <p:cNvPr id="33" name="TextBox 32">
              <a:extLst>
                <a:ext uri="{FF2B5EF4-FFF2-40B4-BE49-F238E27FC236}">
                  <a16:creationId xmlns:a16="http://schemas.microsoft.com/office/drawing/2014/main" id="{8CC75690-D677-4119-B84C-498159275C9A}"/>
                </a:ext>
              </a:extLst>
            </p:cNvPr>
            <p:cNvSpPr txBox="1"/>
            <p:nvPr/>
          </p:nvSpPr>
          <p:spPr>
            <a:xfrm>
              <a:off x="5620893" y="4986152"/>
              <a:ext cx="356188" cy="461665"/>
            </a:xfrm>
            <a:prstGeom prst="rect">
              <a:avLst/>
            </a:prstGeom>
            <a:noFill/>
            <a:ln w="15875">
              <a:solidFill>
                <a:srgbClr val="002060"/>
              </a:solidFill>
            </a:ln>
          </p:spPr>
          <p:txBody>
            <a:bodyPr wrap="none" rtlCol="0">
              <a:spAutoFit/>
            </a:bodyPr>
            <a:lstStyle/>
            <a:p>
              <a:r>
                <a:rPr lang="en-US" sz="2400" dirty="0">
                  <a:solidFill>
                    <a:srgbClr val="C00000"/>
                  </a:solidFill>
                  <a:latin typeface="Century Schoolbook" panose="02040604050505020304" pitchFamily="18" charset="0"/>
                </a:rPr>
                <a:t>4</a:t>
              </a:r>
            </a:p>
          </p:txBody>
        </p:sp>
      </p:grpSp>
      <p:pic>
        <p:nvPicPr>
          <p:cNvPr id="6" name="Picture 5" descr="A screenshot of a cell phone&#10;&#10;Description automatically generated">
            <a:extLst>
              <a:ext uri="{FF2B5EF4-FFF2-40B4-BE49-F238E27FC236}">
                <a16:creationId xmlns:a16="http://schemas.microsoft.com/office/drawing/2014/main" id="{BAB01B35-0441-9646-9EB3-A1EF9CD62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66950"/>
            <a:ext cx="4889500" cy="2324100"/>
          </a:xfrm>
          <a:prstGeom prst="rect">
            <a:avLst/>
          </a:prstGeom>
          <a:ln w="15875">
            <a:solidFill>
              <a:srgbClr val="002060"/>
            </a:solidFill>
          </a:ln>
          <a:effectLst>
            <a:outerShdw blurRad="63500" sx="102000" sy="102000" algn="ctr" rotWithShape="0">
              <a:prstClr val="black">
                <a:alpha val="40000"/>
              </a:prstClr>
            </a:outerShdw>
          </a:effectLst>
        </p:spPr>
      </p:pic>
      <p:sp>
        <p:nvSpPr>
          <p:cNvPr id="10" name="Rectangle: Rounded Corners 9">
            <a:extLst>
              <a:ext uri="{FF2B5EF4-FFF2-40B4-BE49-F238E27FC236}">
                <a16:creationId xmlns:a16="http://schemas.microsoft.com/office/drawing/2014/main" id="{D70AC8CF-6B68-4B33-9307-4FE0E7E4E913}"/>
              </a:ext>
            </a:extLst>
          </p:cNvPr>
          <p:cNvSpPr/>
          <p:nvPr/>
        </p:nvSpPr>
        <p:spPr>
          <a:xfrm>
            <a:off x="310993" y="199187"/>
            <a:ext cx="6973385"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Hand Signals – Forward Starts</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176300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51DCF8-F35C-BA4A-A848-EE733631ED1A}"/>
              </a:ext>
            </a:extLst>
          </p:cNvPr>
          <p:cNvGrpSpPr/>
          <p:nvPr/>
        </p:nvGrpSpPr>
        <p:grpSpPr>
          <a:xfrm>
            <a:off x="937939" y="1384953"/>
            <a:ext cx="5579419" cy="4526276"/>
            <a:chOff x="1384153" y="1298697"/>
            <a:chExt cx="5579419" cy="4526276"/>
          </a:xfrm>
          <a:effectLst>
            <a:outerShdw blurRad="63500" sx="102000" sy="102000" algn="ctr" rotWithShape="0">
              <a:prstClr val="black">
                <a:alpha val="40000"/>
              </a:prstClr>
            </a:outerShdw>
          </a:effectLst>
        </p:grpSpPr>
        <p:pic>
          <p:nvPicPr>
            <p:cNvPr id="3" name="Picture 2" descr="A picture containing photo, refrigerator, many, covered&#10;&#10;Description automatically generated">
              <a:extLst>
                <a:ext uri="{FF2B5EF4-FFF2-40B4-BE49-F238E27FC236}">
                  <a16:creationId xmlns:a16="http://schemas.microsoft.com/office/drawing/2014/main" id="{3F9C4363-B0B0-564E-B545-3B90A489D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153" y="1298697"/>
              <a:ext cx="5579419" cy="4526276"/>
            </a:xfrm>
            <a:prstGeom prst="rect">
              <a:avLst/>
            </a:prstGeom>
            <a:ln w="15875">
              <a:solidFill>
                <a:srgbClr val="002060"/>
              </a:solidFill>
            </a:ln>
          </p:spPr>
        </p:pic>
        <p:sp>
          <p:nvSpPr>
            <p:cNvPr id="31" name="TextBox 30">
              <a:extLst>
                <a:ext uri="{FF2B5EF4-FFF2-40B4-BE49-F238E27FC236}">
                  <a16:creationId xmlns:a16="http://schemas.microsoft.com/office/drawing/2014/main" id="{07F2CC52-E1BC-435C-BF91-94F55F1D8217}"/>
                </a:ext>
              </a:extLst>
            </p:cNvPr>
            <p:cNvSpPr txBox="1"/>
            <p:nvPr/>
          </p:nvSpPr>
          <p:spPr>
            <a:xfrm>
              <a:off x="1723731" y="1475432"/>
              <a:ext cx="356188" cy="461665"/>
            </a:xfrm>
            <a:prstGeom prst="rect">
              <a:avLst/>
            </a:prstGeom>
            <a:noFill/>
            <a:ln w="15875">
              <a:solidFill>
                <a:srgbClr val="002060"/>
              </a:solidFill>
            </a:ln>
          </p:spPr>
          <p:txBody>
            <a:bodyPr wrap="none" rtlCol="0">
              <a:spAutoFit/>
            </a:bodyPr>
            <a:lstStyle/>
            <a:p>
              <a:r>
                <a:rPr lang="en-US" sz="2400" dirty="0">
                  <a:solidFill>
                    <a:srgbClr val="C00000"/>
                  </a:solidFill>
                  <a:latin typeface="Century Schoolbook" panose="02040604050505020304" pitchFamily="18" charset="0"/>
                </a:rPr>
                <a:t>1</a:t>
              </a:r>
            </a:p>
          </p:txBody>
        </p:sp>
        <p:sp>
          <p:nvSpPr>
            <p:cNvPr id="32" name="TextBox 31">
              <a:extLst>
                <a:ext uri="{FF2B5EF4-FFF2-40B4-BE49-F238E27FC236}">
                  <a16:creationId xmlns:a16="http://schemas.microsoft.com/office/drawing/2014/main" id="{B01DD46E-29E8-4748-8450-E292B7B739A7}"/>
                </a:ext>
              </a:extLst>
            </p:cNvPr>
            <p:cNvSpPr txBox="1"/>
            <p:nvPr/>
          </p:nvSpPr>
          <p:spPr>
            <a:xfrm>
              <a:off x="6392213" y="1477758"/>
              <a:ext cx="356188" cy="461665"/>
            </a:xfrm>
            <a:prstGeom prst="rect">
              <a:avLst/>
            </a:prstGeom>
            <a:noFill/>
            <a:ln w="15875">
              <a:solidFill>
                <a:srgbClr val="002060"/>
              </a:solidFill>
            </a:ln>
          </p:spPr>
          <p:txBody>
            <a:bodyPr wrap="none" rtlCol="0">
              <a:spAutoFit/>
            </a:bodyPr>
            <a:lstStyle/>
            <a:p>
              <a:r>
                <a:rPr lang="en-US" sz="2400" dirty="0">
                  <a:solidFill>
                    <a:srgbClr val="C00000"/>
                  </a:solidFill>
                  <a:latin typeface="Century Schoolbook" panose="02040604050505020304" pitchFamily="18" charset="0"/>
                </a:rPr>
                <a:t>2</a:t>
              </a:r>
            </a:p>
          </p:txBody>
        </p:sp>
        <p:sp>
          <p:nvSpPr>
            <p:cNvPr id="33" name="TextBox 32">
              <a:extLst>
                <a:ext uri="{FF2B5EF4-FFF2-40B4-BE49-F238E27FC236}">
                  <a16:creationId xmlns:a16="http://schemas.microsoft.com/office/drawing/2014/main" id="{F008AB16-6A90-4091-AE82-AB3F2C00AAF3}"/>
                </a:ext>
              </a:extLst>
            </p:cNvPr>
            <p:cNvSpPr txBox="1"/>
            <p:nvPr/>
          </p:nvSpPr>
          <p:spPr>
            <a:xfrm>
              <a:off x="6296458" y="3674556"/>
              <a:ext cx="356188" cy="461665"/>
            </a:xfrm>
            <a:prstGeom prst="rect">
              <a:avLst/>
            </a:prstGeom>
            <a:noFill/>
            <a:ln w="15875">
              <a:solidFill>
                <a:srgbClr val="002060"/>
              </a:solidFill>
            </a:ln>
          </p:spPr>
          <p:txBody>
            <a:bodyPr wrap="none" rtlCol="0">
              <a:spAutoFit/>
            </a:bodyPr>
            <a:lstStyle/>
            <a:p>
              <a:r>
                <a:rPr lang="en-US" sz="2400" dirty="0">
                  <a:solidFill>
                    <a:srgbClr val="C00000"/>
                  </a:solidFill>
                  <a:latin typeface="Century Schoolbook" panose="02040604050505020304" pitchFamily="18" charset="0"/>
                </a:rPr>
                <a:t>5</a:t>
              </a:r>
            </a:p>
          </p:txBody>
        </p:sp>
        <p:sp>
          <p:nvSpPr>
            <p:cNvPr id="34" name="TextBox 33">
              <a:extLst>
                <a:ext uri="{FF2B5EF4-FFF2-40B4-BE49-F238E27FC236}">
                  <a16:creationId xmlns:a16="http://schemas.microsoft.com/office/drawing/2014/main" id="{3C497B7B-CE5B-453B-81A0-43B860848A4B}"/>
                </a:ext>
              </a:extLst>
            </p:cNvPr>
            <p:cNvSpPr txBox="1"/>
            <p:nvPr/>
          </p:nvSpPr>
          <p:spPr>
            <a:xfrm>
              <a:off x="4522573" y="3631365"/>
              <a:ext cx="871842" cy="461666"/>
            </a:xfrm>
            <a:prstGeom prst="rect">
              <a:avLst/>
            </a:prstGeom>
            <a:noFill/>
            <a:ln w="15875">
              <a:solidFill>
                <a:srgbClr val="002060"/>
              </a:solidFill>
            </a:ln>
          </p:spPr>
          <p:txBody>
            <a:bodyPr wrap="square" rtlCol="0">
              <a:spAutoFit/>
            </a:bodyPr>
            <a:lstStyle/>
            <a:p>
              <a:r>
                <a:rPr lang="en-US" sz="2400" dirty="0">
                  <a:solidFill>
                    <a:srgbClr val="C00000"/>
                  </a:solidFill>
                  <a:latin typeface="Century Schoolbook" panose="02040604050505020304" pitchFamily="18" charset="0"/>
                </a:rPr>
                <a:t>4</a:t>
              </a:r>
            </a:p>
          </p:txBody>
        </p:sp>
        <p:sp>
          <p:nvSpPr>
            <p:cNvPr id="35" name="TextBox 34">
              <a:extLst>
                <a:ext uri="{FF2B5EF4-FFF2-40B4-BE49-F238E27FC236}">
                  <a16:creationId xmlns:a16="http://schemas.microsoft.com/office/drawing/2014/main" id="{035251E3-FD3E-42BC-BDDA-C4E2008CF317}"/>
                </a:ext>
              </a:extLst>
            </p:cNvPr>
            <p:cNvSpPr txBox="1"/>
            <p:nvPr/>
          </p:nvSpPr>
          <p:spPr>
            <a:xfrm>
              <a:off x="1723731" y="3631364"/>
              <a:ext cx="356188" cy="461665"/>
            </a:xfrm>
            <a:prstGeom prst="rect">
              <a:avLst/>
            </a:prstGeom>
            <a:noFill/>
            <a:ln w="15875">
              <a:solidFill>
                <a:srgbClr val="002060"/>
              </a:solidFill>
            </a:ln>
          </p:spPr>
          <p:txBody>
            <a:bodyPr wrap="none" rtlCol="0">
              <a:spAutoFit/>
            </a:bodyPr>
            <a:lstStyle/>
            <a:p>
              <a:r>
                <a:rPr lang="en-US" sz="2400" dirty="0">
                  <a:solidFill>
                    <a:srgbClr val="C00000"/>
                  </a:solidFill>
                  <a:latin typeface="Century Schoolbook" panose="02040604050505020304" pitchFamily="18" charset="0"/>
                </a:rPr>
                <a:t>3</a:t>
              </a:r>
            </a:p>
          </p:txBody>
        </p:sp>
      </p:grpSp>
      <p:pic>
        <p:nvPicPr>
          <p:cNvPr id="6" name="Picture 5" descr="A screenshot of a cell phone&#10;&#10;Description automatically generated">
            <a:extLst>
              <a:ext uri="{FF2B5EF4-FFF2-40B4-BE49-F238E27FC236}">
                <a16:creationId xmlns:a16="http://schemas.microsoft.com/office/drawing/2014/main" id="{CD3B35B6-444B-B740-A458-AF277EF62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936" y="2069538"/>
            <a:ext cx="5013841" cy="1878914"/>
          </a:xfrm>
          <a:prstGeom prst="rect">
            <a:avLst/>
          </a:prstGeom>
          <a:ln w="15875">
            <a:solidFill>
              <a:srgbClr val="002060"/>
            </a:solidFill>
          </a:ln>
          <a:effectLst>
            <a:outerShdw blurRad="63500" sx="102000" sy="102000" algn="ctr" rotWithShape="0">
              <a:prstClr val="black">
                <a:alpha val="40000"/>
              </a:prstClr>
            </a:outerShdw>
          </a:effectLst>
        </p:spPr>
      </p:pic>
      <p:sp>
        <p:nvSpPr>
          <p:cNvPr id="11" name="Rectangle: Rounded Corners 10">
            <a:extLst>
              <a:ext uri="{FF2B5EF4-FFF2-40B4-BE49-F238E27FC236}">
                <a16:creationId xmlns:a16="http://schemas.microsoft.com/office/drawing/2014/main" id="{EF314FD0-7647-44F4-9B02-D947F20BB393}"/>
              </a:ext>
            </a:extLst>
          </p:cNvPr>
          <p:cNvSpPr/>
          <p:nvPr/>
        </p:nvSpPr>
        <p:spPr>
          <a:xfrm>
            <a:off x="310993" y="199187"/>
            <a:ext cx="6973385"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Hand Signals – Back Starts</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2373465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B81B7-D584-4851-A179-396D102545BD}"/>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2128491" y="1202634"/>
            <a:ext cx="7935018"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325757"/>
            <a:ext cx="4651513" cy="1927743"/>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Other Things…</a:t>
            </a:r>
          </a:p>
        </p:txBody>
      </p:sp>
    </p:spTree>
    <p:extLst>
      <p:ext uri="{BB962C8B-B14F-4D97-AF65-F5344CB8AC3E}">
        <p14:creationId xmlns:p14="http://schemas.microsoft.com/office/powerpoint/2010/main" val="924787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F09D917-BD1E-4ADA-877B-D145932A2A09}"/>
              </a:ext>
            </a:extLst>
          </p:cNvPr>
          <p:cNvSpPr txBox="1">
            <a:spLocks/>
          </p:cNvSpPr>
          <p:nvPr/>
        </p:nvSpPr>
        <p:spPr>
          <a:xfrm>
            <a:off x="3628332" y="1003521"/>
            <a:ext cx="6681942" cy="504720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Refer to swimmers as “ladies” and “gentlemen”</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ALWAYS “Take your mark” and “Stand, please”</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“Relax, please” for longer delay</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“Lane “X”, toes, please” to lower toes in backstroke</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“Thank you, ladies (gentlemen)” to clear pool</a:t>
            </a:r>
          </a:p>
        </p:txBody>
      </p:sp>
      <p:sp>
        <p:nvSpPr>
          <p:cNvPr id="4" name="Rectangle: Rounded Corners 3">
            <a:extLst>
              <a:ext uri="{FF2B5EF4-FFF2-40B4-BE49-F238E27FC236}">
                <a16:creationId xmlns:a16="http://schemas.microsoft.com/office/drawing/2014/main" id="{03E84CCF-D64E-40AF-A4E8-D4BD89C40876}"/>
              </a:ext>
            </a:extLst>
          </p:cNvPr>
          <p:cNvSpPr/>
          <p:nvPr/>
        </p:nvSpPr>
        <p:spPr>
          <a:xfrm>
            <a:off x="310994" y="199187"/>
            <a:ext cx="598706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Other Things Starters Say</a:t>
            </a:r>
          </a:p>
        </p:txBody>
      </p:sp>
      <p:pic>
        <p:nvPicPr>
          <p:cNvPr id="3" name="Picture 2" descr="A picture containing person, standing, person, swimming&#10;&#10;Description automatically generated">
            <a:extLst>
              <a:ext uri="{FF2B5EF4-FFF2-40B4-BE49-F238E27FC236}">
                <a16:creationId xmlns:a16="http://schemas.microsoft.com/office/drawing/2014/main" id="{8C88F8E8-6A79-4597-89F2-37B0EC39B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51" y="1244449"/>
            <a:ext cx="2845025" cy="5048472"/>
          </a:xfrm>
          <a:prstGeom prst="rect">
            <a:avLst/>
          </a:prstGeom>
          <a:ln w="15875">
            <a:solidFill>
              <a:srgbClr val="00206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67482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158C5F93-E777-4230-B1E4-02633A9B7DD0}"/>
              </a:ext>
            </a:extLst>
          </p:cNvPr>
          <p:cNvSpPr txBox="1">
            <a:spLocks/>
          </p:cNvSpPr>
          <p:nvPr/>
        </p:nvSpPr>
        <p:spPr>
          <a:xfrm>
            <a:off x="310995" y="1252385"/>
            <a:ext cx="5088976" cy="4162096"/>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Pre-session checks</a:t>
            </a:r>
          </a:p>
          <a:p>
            <a:pPr>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Timers’ meeting</a:t>
            </a:r>
          </a:p>
          <a:p>
            <a:pPr marL="1028700" lvl="1" indent="-338138">
              <a:lnSpc>
                <a:spcPct val="80000"/>
              </a:lnSpc>
              <a:buFont typeface="Arial" panose="020B0604020202020204" pitchFamily="34" charset="0"/>
              <a:buChar char="•"/>
              <a:defRPr/>
            </a:pPr>
            <a:r>
              <a:rPr lang="en-US" sz="3200" dirty="0">
                <a:solidFill>
                  <a:srgbClr val="000099"/>
                </a:solidFill>
                <a:latin typeface="Century Schoolbook" panose="02040604050505020304" pitchFamily="18" charset="0"/>
              </a:rPr>
              <a:t>Use the online brief</a:t>
            </a:r>
          </a:p>
          <a:p>
            <a:pPr marL="1028700" lvl="1" indent="-338138">
              <a:lnSpc>
                <a:spcPct val="80000"/>
              </a:lnSpc>
              <a:buFont typeface="Arial" panose="020B0604020202020204" pitchFamily="34" charset="0"/>
              <a:buChar char="•"/>
              <a:defRPr/>
            </a:pPr>
            <a:r>
              <a:rPr lang="en-US" sz="3200" dirty="0">
                <a:solidFill>
                  <a:srgbClr val="000099"/>
                </a:solidFill>
                <a:latin typeface="Century Schoolbook" panose="02040604050505020304" pitchFamily="18" charset="0"/>
              </a:rPr>
              <a:t>SafeSport/MAAPP</a:t>
            </a:r>
          </a:p>
          <a:p>
            <a:pPr>
              <a:defRPr/>
            </a:pPr>
            <a:r>
              <a:rPr lang="en-US" dirty="0">
                <a:solidFill>
                  <a:srgbClr val="000099"/>
                </a:solidFill>
                <a:latin typeface="Century Schoolbook" panose="02040604050505020304" pitchFamily="18" charset="0"/>
              </a:rPr>
              <a:t>Order of finish</a:t>
            </a:r>
          </a:p>
          <a:p>
            <a:pPr>
              <a:defRPr/>
            </a:pPr>
            <a:r>
              <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rPr>
              <a:t>Counting lengths</a:t>
            </a:r>
          </a:p>
          <a:p>
            <a:pPr>
              <a:defRPr/>
            </a:pPr>
            <a:r>
              <a:rPr lang="en-US" dirty="0">
                <a:solidFill>
                  <a:srgbClr val="000099"/>
                </a:solidFill>
                <a:latin typeface="Century Schoolbook" panose="02040604050505020304" pitchFamily="18" charset="0"/>
              </a:rPr>
              <a:t>Ringing bells</a:t>
            </a:r>
            <a:endParaRPr kumimoji="0" lang="en-US" b="0" i="0" u="none" strike="noStrike" kern="1200" cap="none" spc="0" normalizeH="0" baseline="0" noProof="0" dirty="0">
              <a:ln>
                <a:noFill/>
              </a:ln>
              <a:solidFill>
                <a:srgbClr val="000099"/>
              </a:solidFill>
              <a:effectLst/>
              <a:uLnTx/>
              <a:uFillTx/>
              <a:latin typeface="Century Schoolbook" panose="02040604050505020304" pitchFamily="18" charset="0"/>
            </a:endParaRPr>
          </a:p>
        </p:txBody>
      </p:sp>
      <p:pic>
        <p:nvPicPr>
          <p:cNvPr id="3" name="Picture 2" descr="A picture containing water, man, boat, riding&#10;&#10;Description automatically generated">
            <a:extLst>
              <a:ext uri="{FF2B5EF4-FFF2-40B4-BE49-F238E27FC236}">
                <a16:creationId xmlns:a16="http://schemas.microsoft.com/office/drawing/2014/main" id="{271458A9-EB23-4584-B817-6C5989270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269" y="1468143"/>
            <a:ext cx="6587092" cy="3332865"/>
          </a:xfrm>
          <a:prstGeom prst="rect">
            <a:avLst/>
          </a:prstGeom>
          <a:ln w="25400">
            <a:solidFill>
              <a:srgbClr val="002060"/>
            </a:solidFill>
          </a:ln>
          <a:effectLst>
            <a:innerShdw blurRad="165100">
              <a:prstClr val="black"/>
            </a:innerShdw>
          </a:effectLst>
        </p:spPr>
      </p:pic>
      <p:sp>
        <p:nvSpPr>
          <p:cNvPr id="5" name="Rectangle: Rounded Corners 4">
            <a:extLst>
              <a:ext uri="{FF2B5EF4-FFF2-40B4-BE49-F238E27FC236}">
                <a16:creationId xmlns:a16="http://schemas.microsoft.com/office/drawing/2014/main" id="{862F17DE-7D03-4DF6-8CA8-11D334B24D1A}"/>
              </a:ext>
            </a:extLst>
          </p:cNvPr>
          <p:cNvSpPr/>
          <p:nvPr/>
        </p:nvSpPr>
        <p:spPr>
          <a:xfrm>
            <a:off x="310995" y="199187"/>
            <a:ext cx="5785006"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Other Things Starters Do</a:t>
            </a:r>
          </a:p>
        </p:txBody>
      </p:sp>
    </p:spTree>
    <p:extLst>
      <p:ext uri="{BB962C8B-B14F-4D97-AF65-F5344CB8AC3E}">
        <p14:creationId xmlns:p14="http://schemas.microsoft.com/office/powerpoint/2010/main" val="3370994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7AEC196-F607-499D-BC47-BA8992EAF1FF}"/>
              </a:ext>
            </a:extLst>
          </p:cNvPr>
          <p:cNvSpPr txBox="1">
            <a:spLocks/>
          </p:cNvSpPr>
          <p:nvPr/>
        </p:nvSpPr>
        <p:spPr>
          <a:xfrm>
            <a:off x="1853174" y="1390067"/>
            <a:ext cx="8139662" cy="3751936"/>
          </a:xfrm>
          <a:prstGeom prst="rect">
            <a:avLst/>
          </a:prstGeom>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5400" dirty="0">
                <a:solidFill>
                  <a:srgbClr val="000099"/>
                </a:solidFill>
                <a:latin typeface="Century Schoolbook" panose="02040604050505020304" pitchFamily="18" charset="0"/>
              </a:rPr>
              <a:t>“There is a lesson to be learned from every start…</a:t>
            </a:r>
          </a:p>
          <a:p>
            <a:pPr marL="0" indent="0" algn="ctr">
              <a:buNone/>
              <a:defRPr/>
            </a:pPr>
            <a:r>
              <a:rPr lang="en-US" sz="5400" b="1" i="1" dirty="0">
                <a:solidFill>
                  <a:schemeClr val="bg1"/>
                </a:solidFill>
                <a:latin typeface="Century Schoolbook" panose="02040604050505020304" pitchFamily="18" charset="0"/>
              </a:rPr>
              <a:t>Learn the lesson </a:t>
            </a:r>
            <a:r>
              <a:rPr lang="en-US" sz="5400" dirty="0">
                <a:solidFill>
                  <a:srgbClr val="000099"/>
                </a:solidFill>
                <a:latin typeface="Century Schoolbook" panose="02040604050505020304" pitchFamily="18" charset="0"/>
              </a:rPr>
              <a:t>– forget the start.”</a:t>
            </a:r>
          </a:p>
        </p:txBody>
      </p:sp>
    </p:spTree>
    <p:extLst>
      <p:ext uri="{BB962C8B-B14F-4D97-AF65-F5344CB8AC3E}">
        <p14:creationId xmlns:p14="http://schemas.microsoft.com/office/powerpoint/2010/main" val="612888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B81B7-D584-4851-A179-396D102545BD}"/>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2128491" y="1202634"/>
            <a:ext cx="7935018"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325758"/>
            <a:ext cx="4651513" cy="1723728"/>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Training and Certification</a:t>
            </a:r>
          </a:p>
        </p:txBody>
      </p:sp>
    </p:spTree>
    <p:extLst>
      <p:ext uri="{BB962C8B-B14F-4D97-AF65-F5344CB8AC3E}">
        <p14:creationId xmlns:p14="http://schemas.microsoft.com/office/powerpoint/2010/main" val="2770611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5451F33D-E646-429F-8A52-5D8C89942693}"/>
              </a:ext>
            </a:extLst>
          </p:cNvPr>
          <p:cNvPicPr>
            <a:picLocks noChangeAspect="1"/>
          </p:cNvPicPr>
          <p:nvPr/>
        </p:nvPicPr>
        <p:blipFill>
          <a:blip r:embed="rId3">
            <a:alphaModFix amt="2000"/>
            <a:extLst>
              <a:ext uri="{28A0092B-C50C-407E-A947-70E740481C1C}">
                <a14:useLocalDpi xmlns:a14="http://schemas.microsoft.com/office/drawing/2010/main" val="0"/>
              </a:ext>
            </a:extLst>
          </a:blip>
          <a:stretch>
            <a:fillRect/>
          </a:stretch>
        </p:blipFill>
        <p:spPr>
          <a:xfrm>
            <a:off x="2716428" y="900606"/>
            <a:ext cx="6759145" cy="5596939"/>
          </a:xfrm>
          <a:prstGeom prst="rect">
            <a:avLst/>
          </a:prstGeom>
          <a:effectLst>
            <a:outerShdw blurRad="63500" sx="102000" sy="102000" algn="ctr" rotWithShape="0">
              <a:prstClr val="black">
                <a:alpha val="40000"/>
              </a:prstClr>
            </a:outerShdw>
          </a:effectLst>
        </p:spPr>
      </p:pic>
      <p:sp>
        <p:nvSpPr>
          <p:cNvPr id="26" name="Rectangle: Rounded Corners 25">
            <a:extLst>
              <a:ext uri="{FF2B5EF4-FFF2-40B4-BE49-F238E27FC236}">
                <a16:creationId xmlns:a16="http://schemas.microsoft.com/office/drawing/2014/main" id="{BB1A99CE-D71D-4837-885C-49E45DE054DF}"/>
              </a:ext>
            </a:extLst>
          </p:cNvPr>
          <p:cNvSpPr/>
          <p:nvPr/>
        </p:nvSpPr>
        <p:spPr>
          <a:xfrm>
            <a:off x="258743" y="188604"/>
            <a:ext cx="396491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C</a:t>
            </a:r>
            <a:r>
              <a:rPr kumimoji="0" lang="en-US" sz="3600" b="0" i="0" u="none" strike="noStrike" kern="1200" cap="none" spc="0" normalizeH="0" baseline="0" noProof="0" dirty="0" err="1">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ertification</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graphicFrame>
        <p:nvGraphicFramePr>
          <p:cNvPr id="2" name="Diagram 1">
            <a:extLst>
              <a:ext uri="{FF2B5EF4-FFF2-40B4-BE49-F238E27FC236}">
                <a16:creationId xmlns:a16="http://schemas.microsoft.com/office/drawing/2014/main" id="{2216F569-EF92-419E-87EC-EDC7A69DC4FE}"/>
              </a:ext>
            </a:extLst>
          </p:cNvPr>
          <p:cNvGraphicFramePr/>
          <p:nvPr>
            <p:extLst>
              <p:ext uri="{D42A27DB-BD31-4B8C-83A1-F6EECF244321}">
                <p14:modId xmlns:p14="http://schemas.microsoft.com/office/powerpoint/2010/main" val="3797774191"/>
              </p:ext>
            </p:extLst>
          </p:nvPr>
        </p:nvGraphicFramePr>
        <p:xfrm>
          <a:off x="2241200" y="115698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3476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5451F33D-E646-429F-8A52-5D8C89942693}"/>
              </a:ext>
            </a:extLst>
          </p:cNvPr>
          <p:cNvPicPr>
            <a:picLocks noChangeAspect="1"/>
          </p:cNvPicPr>
          <p:nvPr/>
        </p:nvPicPr>
        <p:blipFill>
          <a:blip r:embed="rId3">
            <a:alphaModFix amt="2000"/>
            <a:extLst>
              <a:ext uri="{28A0092B-C50C-407E-A947-70E740481C1C}">
                <a14:useLocalDpi xmlns:a14="http://schemas.microsoft.com/office/drawing/2010/main" val="0"/>
              </a:ext>
            </a:extLst>
          </a:blip>
          <a:stretch>
            <a:fillRect/>
          </a:stretch>
        </p:blipFill>
        <p:spPr>
          <a:xfrm>
            <a:off x="2716428" y="900606"/>
            <a:ext cx="6759145" cy="5596939"/>
          </a:xfrm>
          <a:prstGeom prst="rect">
            <a:avLst/>
          </a:prstGeom>
          <a:effectLst>
            <a:outerShdw blurRad="63500" sx="102000" sy="102000" algn="ctr" rotWithShape="0">
              <a:prstClr val="black">
                <a:alpha val="40000"/>
              </a:prstClr>
            </a:outerShdw>
          </a:effectLst>
        </p:spPr>
      </p:pic>
      <p:sp>
        <p:nvSpPr>
          <p:cNvPr id="26" name="Rectangle: Rounded Corners 25">
            <a:extLst>
              <a:ext uri="{FF2B5EF4-FFF2-40B4-BE49-F238E27FC236}">
                <a16:creationId xmlns:a16="http://schemas.microsoft.com/office/drawing/2014/main" id="{BB1A99CE-D71D-4837-885C-49E45DE054DF}"/>
              </a:ext>
            </a:extLst>
          </p:cNvPr>
          <p:cNvSpPr/>
          <p:nvPr/>
        </p:nvSpPr>
        <p:spPr>
          <a:xfrm>
            <a:off x="258743" y="188604"/>
            <a:ext cx="396491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Recertification</a:t>
            </a:r>
          </a:p>
        </p:txBody>
      </p:sp>
      <p:graphicFrame>
        <p:nvGraphicFramePr>
          <p:cNvPr id="2" name="Diagram 1">
            <a:extLst>
              <a:ext uri="{FF2B5EF4-FFF2-40B4-BE49-F238E27FC236}">
                <a16:creationId xmlns:a16="http://schemas.microsoft.com/office/drawing/2014/main" id="{6207DA0F-7E9A-4F50-9D5F-78189EF0EB3B}"/>
              </a:ext>
            </a:extLst>
          </p:cNvPr>
          <p:cNvGraphicFramePr/>
          <p:nvPr>
            <p:extLst>
              <p:ext uri="{D42A27DB-BD31-4B8C-83A1-F6EECF244321}">
                <p14:modId xmlns:p14="http://schemas.microsoft.com/office/powerpoint/2010/main" val="3029661581"/>
              </p:ext>
            </p:extLst>
          </p:nvPr>
        </p:nvGraphicFramePr>
        <p:xfrm>
          <a:off x="1660108" y="531758"/>
          <a:ext cx="8871784" cy="5794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980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DAB739C-C963-40BA-94E2-E3174033502A}"/>
              </a:ext>
            </a:extLst>
          </p:cNvPr>
          <p:cNvSpPr/>
          <p:nvPr/>
        </p:nvSpPr>
        <p:spPr>
          <a:xfrm>
            <a:off x="258743" y="188604"/>
            <a:ext cx="396491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Other Resources</a:t>
            </a:r>
          </a:p>
        </p:txBody>
      </p:sp>
      <p:graphicFrame>
        <p:nvGraphicFramePr>
          <p:cNvPr id="3" name="Diagram 2">
            <a:extLst>
              <a:ext uri="{FF2B5EF4-FFF2-40B4-BE49-F238E27FC236}">
                <a16:creationId xmlns:a16="http://schemas.microsoft.com/office/drawing/2014/main" id="{865BA1A5-B7CA-4EA2-A833-CC4DD5C2032C}"/>
              </a:ext>
            </a:extLst>
          </p:cNvPr>
          <p:cNvGraphicFramePr/>
          <p:nvPr/>
        </p:nvGraphicFramePr>
        <p:xfrm>
          <a:off x="2032000" y="11371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86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B81B7-D584-4851-A179-396D102545BD}"/>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2128491" y="1202634"/>
            <a:ext cx="7935018"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630185"/>
            <a:ext cx="4651513" cy="1479478"/>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The Starter’s Mindset</a:t>
            </a:r>
          </a:p>
        </p:txBody>
      </p:sp>
    </p:spTree>
    <p:extLst>
      <p:ext uri="{BB962C8B-B14F-4D97-AF65-F5344CB8AC3E}">
        <p14:creationId xmlns:p14="http://schemas.microsoft.com/office/powerpoint/2010/main" val="1006307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94E9562-C4B8-4809-B8AC-6B2D07CC9C61}"/>
              </a:ext>
            </a:extLst>
          </p:cNvPr>
          <p:cNvSpPr/>
          <p:nvPr/>
        </p:nvSpPr>
        <p:spPr>
          <a:xfrm>
            <a:off x="2914650" y="1519539"/>
            <a:ext cx="6599256" cy="221462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Are you ready to go?</a:t>
            </a:r>
          </a:p>
        </p:txBody>
      </p:sp>
    </p:spTree>
    <p:extLst>
      <p:ext uri="{BB962C8B-B14F-4D97-AF65-F5344CB8AC3E}">
        <p14:creationId xmlns:p14="http://schemas.microsoft.com/office/powerpoint/2010/main" val="1408923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39132EBE-658B-4761-B890-9344EB6D509B}"/>
              </a:ext>
            </a:extLst>
          </p:cNvPr>
          <p:cNvSpPr txBox="1"/>
          <p:nvPr/>
        </p:nvSpPr>
        <p:spPr>
          <a:xfrm>
            <a:off x="596752" y="1552400"/>
            <a:ext cx="3149342" cy="584775"/>
          </a:xfrm>
          <a:prstGeom prst="rect">
            <a:avLst/>
          </a:prstGeom>
          <a:solidFill>
            <a:schemeClr val="accent2">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Calm</a:t>
            </a:r>
          </a:p>
        </p:txBody>
      </p:sp>
      <p:sp>
        <p:nvSpPr>
          <p:cNvPr id="28" name="TextBox 27">
            <a:extLst>
              <a:ext uri="{FF2B5EF4-FFF2-40B4-BE49-F238E27FC236}">
                <a16:creationId xmlns:a16="http://schemas.microsoft.com/office/drawing/2014/main" id="{C00A4C6A-C2CC-48FC-B08E-9589A886E467}"/>
              </a:ext>
            </a:extLst>
          </p:cNvPr>
          <p:cNvSpPr txBox="1"/>
          <p:nvPr/>
        </p:nvSpPr>
        <p:spPr>
          <a:xfrm>
            <a:off x="1447781" y="2666421"/>
            <a:ext cx="3149342" cy="584775"/>
          </a:xfrm>
          <a:prstGeom prst="rect">
            <a:avLst/>
          </a:prstGeom>
          <a:solidFill>
            <a:schemeClr val="accent3">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Patient</a:t>
            </a:r>
          </a:p>
        </p:txBody>
      </p:sp>
      <p:sp>
        <p:nvSpPr>
          <p:cNvPr id="29" name="TextBox 28">
            <a:extLst>
              <a:ext uri="{FF2B5EF4-FFF2-40B4-BE49-F238E27FC236}">
                <a16:creationId xmlns:a16="http://schemas.microsoft.com/office/drawing/2014/main" id="{7D05D7E3-6942-441D-845C-4B093A3E1C3C}"/>
              </a:ext>
            </a:extLst>
          </p:cNvPr>
          <p:cNvSpPr txBox="1"/>
          <p:nvPr/>
        </p:nvSpPr>
        <p:spPr>
          <a:xfrm>
            <a:off x="4530761" y="3919211"/>
            <a:ext cx="3149342" cy="584775"/>
          </a:xfrm>
          <a:prstGeom prst="rect">
            <a:avLst/>
          </a:prstGeom>
          <a:solidFill>
            <a:schemeClr val="accent4">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Pleasant</a:t>
            </a:r>
          </a:p>
        </p:txBody>
      </p:sp>
      <p:sp>
        <p:nvSpPr>
          <p:cNvPr id="30" name="TextBox 29">
            <a:extLst>
              <a:ext uri="{FF2B5EF4-FFF2-40B4-BE49-F238E27FC236}">
                <a16:creationId xmlns:a16="http://schemas.microsoft.com/office/drawing/2014/main" id="{5ED2E9A9-C4E3-4DC4-AF68-356830CAE46F}"/>
              </a:ext>
            </a:extLst>
          </p:cNvPr>
          <p:cNvSpPr txBox="1"/>
          <p:nvPr/>
        </p:nvSpPr>
        <p:spPr>
          <a:xfrm>
            <a:off x="410497" y="4039000"/>
            <a:ext cx="3149342" cy="584775"/>
          </a:xfrm>
          <a:prstGeom prst="rect">
            <a:avLst/>
          </a:prstGeom>
          <a:solidFill>
            <a:schemeClr val="accent6">
              <a:lumMod val="60000"/>
              <a:lumOff val="4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Observant</a:t>
            </a:r>
          </a:p>
        </p:txBody>
      </p:sp>
      <p:sp>
        <p:nvSpPr>
          <p:cNvPr id="31" name="TextBox 30">
            <a:extLst>
              <a:ext uri="{FF2B5EF4-FFF2-40B4-BE49-F238E27FC236}">
                <a16:creationId xmlns:a16="http://schemas.microsoft.com/office/drawing/2014/main" id="{EE0580CA-5C6D-40FD-B8AE-00627BF68EB5}"/>
              </a:ext>
            </a:extLst>
          </p:cNvPr>
          <p:cNvSpPr txBox="1"/>
          <p:nvPr/>
        </p:nvSpPr>
        <p:spPr>
          <a:xfrm>
            <a:off x="5893316" y="2984546"/>
            <a:ext cx="3149342" cy="584775"/>
          </a:xfrm>
          <a:prstGeom prst="rect">
            <a:avLst/>
          </a:prstGeom>
          <a:solidFill>
            <a:schemeClr val="tx2">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Focused</a:t>
            </a:r>
          </a:p>
        </p:txBody>
      </p:sp>
      <p:sp>
        <p:nvSpPr>
          <p:cNvPr id="32" name="TextBox 31">
            <a:extLst>
              <a:ext uri="{FF2B5EF4-FFF2-40B4-BE49-F238E27FC236}">
                <a16:creationId xmlns:a16="http://schemas.microsoft.com/office/drawing/2014/main" id="{045BB092-40A0-4F18-BD5A-DD3BD832C280}"/>
              </a:ext>
            </a:extLst>
          </p:cNvPr>
          <p:cNvSpPr txBox="1"/>
          <p:nvPr/>
        </p:nvSpPr>
        <p:spPr>
          <a:xfrm>
            <a:off x="6965228" y="5203766"/>
            <a:ext cx="3149342" cy="584775"/>
          </a:xfrm>
          <a:prstGeom prst="rect">
            <a:avLst/>
          </a:prstGeom>
          <a:solidFill>
            <a:schemeClr val="accent2">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Experienced</a:t>
            </a:r>
          </a:p>
        </p:txBody>
      </p:sp>
      <p:sp>
        <p:nvSpPr>
          <p:cNvPr id="33" name="TextBox 32">
            <a:extLst>
              <a:ext uri="{FF2B5EF4-FFF2-40B4-BE49-F238E27FC236}">
                <a16:creationId xmlns:a16="http://schemas.microsoft.com/office/drawing/2014/main" id="{1E9D713F-3089-4107-8797-2EAB3792A40D}"/>
              </a:ext>
            </a:extLst>
          </p:cNvPr>
          <p:cNvSpPr txBox="1"/>
          <p:nvPr/>
        </p:nvSpPr>
        <p:spPr>
          <a:xfrm>
            <a:off x="2841656" y="4999238"/>
            <a:ext cx="3149342" cy="584775"/>
          </a:xfrm>
          <a:prstGeom prst="rect">
            <a:avLst/>
          </a:prstGeom>
          <a:solidFill>
            <a:schemeClr val="accent5">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Conversational</a:t>
            </a:r>
          </a:p>
        </p:txBody>
      </p:sp>
      <p:sp>
        <p:nvSpPr>
          <p:cNvPr id="34" name="TextBox 33">
            <a:extLst>
              <a:ext uri="{FF2B5EF4-FFF2-40B4-BE49-F238E27FC236}">
                <a16:creationId xmlns:a16="http://schemas.microsoft.com/office/drawing/2014/main" id="{1F47785F-7937-4EFC-A2D9-2C80086E9F00}"/>
              </a:ext>
            </a:extLst>
          </p:cNvPr>
          <p:cNvSpPr txBox="1"/>
          <p:nvPr/>
        </p:nvSpPr>
        <p:spPr>
          <a:xfrm>
            <a:off x="8690966" y="1476362"/>
            <a:ext cx="3149342" cy="1077218"/>
          </a:xfrm>
          <a:prstGeom prst="rect">
            <a:avLst/>
          </a:prstGeom>
          <a:solidFill>
            <a:schemeClr val="accent6">
              <a:lumMod val="60000"/>
              <a:lumOff val="4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Good read of swimmers</a:t>
            </a:r>
          </a:p>
        </p:txBody>
      </p:sp>
      <p:sp>
        <p:nvSpPr>
          <p:cNvPr id="35" name="TextBox 34">
            <a:extLst>
              <a:ext uri="{FF2B5EF4-FFF2-40B4-BE49-F238E27FC236}">
                <a16:creationId xmlns:a16="http://schemas.microsoft.com/office/drawing/2014/main" id="{93DF1F25-A7B1-4FC2-93D0-542D0ECF7AD0}"/>
              </a:ext>
            </a:extLst>
          </p:cNvPr>
          <p:cNvSpPr txBox="1"/>
          <p:nvPr/>
        </p:nvSpPr>
        <p:spPr>
          <a:xfrm>
            <a:off x="8224392" y="4182551"/>
            <a:ext cx="3149342" cy="584775"/>
          </a:xfrm>
          <a:prstGeom prst="rect">
            <a:avLst/>
          </a:prstGeom>
          <a:solidFill>
            <a:schemeClr val="bg2">
              <a:lumMod val="9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In the moment</a:t>
            </a:r>
          </a:p>
        </p:txBody>
      </p:sp>
      <p:sp>
        <p:nvSpPr>
          <p:cNvPr id="36" name="TextBox 35">
            <a:extLst>
              <a:ext uri="{FF2B5EF4-FFF2-40B4-BE49-F238E27FC236}">
                <a16:creationId xmlns:a16="http://schemas.microsoft.com/office/drawing/2014/main" id="{AC1481CC-CCC0-47C7-9DB2-F7023C647BC7}"/>
              </a:ext>
            </a:extLst>
          </p:cNvPr>
          <p:cNvSpPr txBox="1"/>
          <p:nvPr/>
        </p:nvSpPr>
        <p:spPr>
          <a:xfrm>
            <a:off x="5042287" y="1792834"/>
            <a:ext cx="3149342" cy="584775"/>
          </a:xfrm>
          <a:prstGeom prst="rect">
            <a:avLst/>
          </a:prstGeom>
          <a:solidFill>
            <a:schemeClr val="accent5">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Prepared</a:t>
            </a:r>
          </a:p>
        </p:txBody>
      </p:sp>
      <p:sp>
        <p:nvSpPr>
          <p:cNvPr id="13" name="Rectangle: Rounded Corners 12">
            <a:extLst>
              <a:ext uri="{FF2B5EF4-FFF2-40B4-BE49-F238E27FC236}">
                <a16:creationId xmlns:a16="http://schemas.microsoft.com/office/drawing/2014/main" id="{F4FFDA4E-8D85-4F3F-9C14-436635C8568D}"/>
              </a:ext>
            </a:extLst>
          </p:cNvPr>
          <p:cNvSpPr/>
          <p:nvPr/>
        </p:nvSpPr>
        <p:spPr>
          <a:xfrm>
            <a:off x="310994" y="199187"/>
            <a:ext cx="613090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Qualities of a Good Starter</a:t>
            </a:r>
          </a:p>
        </p:txBody>
      </p:sp>
      <p:sp>
        <p:nvSpPr>
          <p:cNvPr id="38" name="TextBox 37">
            <a:extLst>
              <a:ext uri="{FF2B5EF4-FFF2-40B4-BE49-F238E27FC236}">
                <a16:creationId xmlns:a16="http://schemas.microsoft.com/office/drawing/2014/main" id="{750A556D-DDB1-4EFE-AB24-B720D29B2546}"/>
              </a:ext>
            </a:extLst>
          </p:cNvPr>
          <p:cNvSpPr txBox="1"/>
          <p:nvPr/>
        </p:nvSpPr>
        <p:spPr>
          <a:xfrm>
            <a:off x="6818242" y="650375"/>
            <a:ext cx="3149342" cy="584775"/>
          </a:xfrm>
          <a:prstGeom prst="rect">
            <a:avLst/>
          </a:prstGeom>
          <a:solidFill>
            <a:schemeClr val="accent4">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Self-contained</a:t>
            </a:r>
          </a:p>
        </p:txBody>
      </p:sp>
      <p:sp>
        <p:nvSpPr>
          <p:cNvPr id="39" name="TextBox 38">
            <a:extLst>
              <a:ext uri="{FF2B5EF4-FFF2-40B4-BE49-F238E27FC236}">
                <a16:creationId xmlns:a16="http://schemas.microsoft.com/office/drawing/2014/main" id="{3529C054-F929-429F-B644-E0A0110E0C97}"/>
              </a:ext>
            </a:extLst>
          </p:cNvPr>
          <p:cNvSpPr txBox="1"/>
          <p:nvPr/>
        </p:nvSpPr>
        <p:spPr>
          <a:xfrm>
            <a:off x="1194366" y="5992614"/>
            <a:ext cx="3149342" cy="584775"/>
          </a:xfrm>
          <a:prstGeom prst="rect">
            <a:avLst/>
          </a:prstGeom>
          <a:solidFill>
            <a:schemeClr val="accent4">
              <a:lumMod val="40000"/>
              <a:lumOff val="60000"/>
            </a:schemeClr>
          </a:solidFill>
          <a:scene3d>
            <a:camera prst="orthographicFront"/>
            <a:lightRig rig="threePt" dir="t">
              <a:rot lat="0" lon="0" rev="2400000"/>
            </a:lightRig>
          </a:scene3d>
          <a:sp3d>
            <a:bevelT/>
          </a:sp3d>
        </p:spPr>
        <p:txBody>
          <a:bodyPr wrap="square" rtlCol="0" anchor="ctr">
            <a:spAutoFit/>
          </a:bodyPr>
          <a:lstStyle/>
          <a:p>
            <a:pPr algn="ctr"/>
            <a:r>
              <a:rPr lang="en-US" sz="3200" dirty="0">
                <a:latin typeface="Century Schoolbook" panose="02040604050505020304" pitchFamily="18" charset="0"/>
              </a:rPr>
              <a:t>Team Player</a:t>
            </a:r>
          </a:p>
        </p:txBody>
      </p:sp>
    </p:spTree>
    <p:extLst>
      <p:ext uri="{BB962C8B-B14F-4D97-AF65-F5344CB8AC3E}">
        <p14:creationId xmlns:p14="http://schemas.microsoft.com/office/powerpoint/2010/main" val="1233345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EDBDBAA-31B4-4DD1-A7FA-FB5DDA2C7469}"/>
              </a:ext>
            </a:extLst>
          </p:cNvPr>
          <p:cNvSpPr txBox="1">
            <a:spLocks/>
          </p:cNvSpPr>
          <p:nvPr/>
        </p:nvSpPr>
        <p:spPr>
          <a:xfrm>
            <a:off x="3725333" y="1774545"/>
            <a:ext cx="7731900" cy="33089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solidFill>
                  <a:srgbClr val="000099"/>
                </a:solidFill>
                <a:latin typeface="Century Schoolbook" panose="02040604050505020304" pitchFamily="18" charset="0"/>
              </a:rPr>
              <a:t>Three components</a:t>
            </a:r>
          </a:p>
          <a:p>
            <a:pPr marL="1028700" lvl="1" indent="-338138" algn="l">
              <a:lnSpc>
                <a:spcPct val="80000"/>
              </a:lnSpc>
              <a:spcBef>
                <a:spcPct val="20000"/>
              </a:spcBef>
              <a:buFont typeface="Arial" panose="020B0604020202020204" pitchFamily="34" charset="0"/>
              <a:buChar char="•"/>
              <a:defRPr/>
            </a:pPr>
            <a:r>
              <a:rPr lang="en-US" sz="3200" dirty="0">
                <a:solidFill>
                  <a:schemeClr val="bg1"/>
                </a:solidFill>
                <a:latin typeface="Century Schoolbook" panose="02040604050505020304" pitchFamily="18" charset="0"/>
              </a:rPr>
              <a:t>When are swimmers ready to hear </a:t>
            </a:r>
            <a:r>
              <a:rPr lang="en-US" sz="3200" i="1" dirty="0">
                <a:solidFill>
                  <a:schemeClr val="bg1"/>
                </a:solidFill>
                <a:latin typeface="Century Schoolbook" panose="02040604050505020304" pitchFamily="18" charset="0"/>
              </a:rPr>
              <a:t>TYM</a:t>
            </a:r>
          </a:p>
          <a:p>
            <a:pPr marL="1028700" lvl="1" indent="-338138" algn="l">
              <a:lnSpc>
                <a:spcPct val="80000"/>
              </a:lnSpc>
              <a:spcBef>
                <a:spcPct val="20000"/>
              </a:spcBef>
              <a:buFont typeface="Arial" panose="020B0604020202020204" pitchFamily="34" charset="0"/>
              <a:buChar char="•"/>
              <a:defRPr/>
            </a:pPr>
            <a:r>
              <a:rPr lang="en-US" sz="3200" dirty="0">
                <a:solidFill>
                  <a:schemeClr val="bg1"/>
                </a:solidFill>
                <a:latin typeface="Century Schoolbook" panose="02040604050505020304" pitchFamily="18" charset="0"/>
              </a:rPr>
              <a:t>When are they ready for start signal</a:t>
            </a:r>
          </a:p>
          <a:p>
            <a:pPr marL="1028700" lvl="1" indent="-338138" algn="l">
              <a:lnSpc>
                <a:spcPct val="80000"/>
              </a:lnSpc>
              <a:spcBef>
                <a:spcPct val="20000"/>
              </a:spcBef>
              <a:buFont typeface="Arial" panose="020B0604020202020204" pitchFamily="34" charset="0"/>
              <a:buChar char="•"/>
              <a:defRPr/>
            </a:pPr>
            <a:r>
              <a:rPr lang="en-US" sz="3200" dirty="0">
                <a:solidFill>
                  <a:schemeClr val="bg1"/>
                </a:solidFill>
                <a:latin typeface="Century Schoolbook" panose="02040604050505020304" pitchFamily="18" charset="0"/>
              </a:rPr>
              <a:t>When/if should you intervene</a:t>
            </a:r>
          </a:p>
        </p:txBody>
      </p:sp>
      <p:pic>
        <p:nvPicPr>
          <p:cNvPr id="4" name="Picture 3" descr="A picture containing person, standing, man, swimming&#10;&#10;Description automatically generated">
            <a:extLst>
              <a:ext uri="{FF2B5EF4-FFF2-40B4-BE49-F238E27FC236}">
                <a16:creationId xmlns:a16="http://schemas.microsoft.com/office/drawing/2014/main" id="{0FDDD069-40CA-45D6-A024-0D9C486AD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394" y="1444416"/>
            <a:ext cx="2271327" cy="4030451"/>
          </a:xfrm>
          <a:prstGeom prst="rect">
            <a:avLst/>
          </a:prstGeom>
          <a:ln w="19050">
            <a:solidFill>
              <a:srgbClr val="002060"/>
            </a:solidFill>
          </a:ln>
          <a:effectLst>
            <a:innerShdw blurRad="139700">
              <a:prstClr val="black"/>
            </a:innerShdw>
          </a:effectLst>
        </p:spPr>
      </p:pic>
      <p:sp>
        <p:nvSpPr>
          <p:cNvPr id="7" name="Rectangle: Rounded Corners 6">
            <a:extLst>
              <a:ext uri="{FF2B5EF4-FFF2-40B4-BE49-F238E27FC236}">
                <a16:creationId xmlns:a16="http://schemas.microsoft.com/office/drawing/2014/main" id="{DE98EA5D-F1CC-44A2-8937-3EA2C9742EA5}"/>
              </a:ext>
            </a:extLst>
          </p:cNvPr>
          <p:cNvSpPr/>
          <p:nvPr/>
        </p:nvSpPr>
        <p:spPr>
          <a:xfrm>
            <a:off x="310994" y="199187"/>
            <a:ext cx="5360341"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Delivering a Fair Start</a:t>
            </a:r>
          </a:p>
        </p:txBody>
      </p:sp>
    </p:spTree>
    <p:extLst>
      <p:ext uri="{BB962C8B-B14F-4D97-AF65-F5344CB8AC3E}">
        <p14:creationId xmlns:p14="http://schemas.microsoft.com/office/powerpoint/2010/main" val="266011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B81B7-D584-4851-A179-396D102545BD}"/>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2128491" y="1202634"/>
            <a:ext cx="7935018"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325758"/>
            <a:ext cx="4651513" cy="1723728"/>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Mechanics of the Start</a:t>
            </a:r>
          </a:p>
        </p:txBody>
      </p:sp>
    </p:spTree>
    <p:extLst>
      <p:ext uri="{BB962C8B-B14F-4D97-AF65-F5344CB8AC3E}">
        <p14:creationId xmlns:p14="http://schemas.microsoft.com/office/powerpoint/2010/main" val="418928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2133D9B-3A16-42B1-8986-2B29399B9216}"/>
              </a:ext>
            </a:extLst>
          </p:cNvPr>
          <p:cNvSpPr txBox="1">
            <a:spLocks/>
          </p:cNvSpPr>
          <p:nvPr/>
        </p:nvSpPr>
        <p:spPr>
          <a:xfrm>
            <a:off x="721236" y="1511611"/>
            <a:ext cx="6424361" cy="38347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Within approximately 5 meters from start end of pool  </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Able to observe entire field AND distinguish between individual lanes</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Starter chooses position, referee adjusts to starter</a:t>
            </a:r>
          </a:p>
        </p:txBody>
      </p:sp>
      <p:pic>
        <p:nvPicPr>
          <p:cNvPr id="3" name="Picture 2" descr="A person standing in front of a crowd posing for the camera&#10;&#10;Description automatically generated">
            <a:extLst>
              <a:ext uri="{FF2B5EF4-FFF2-40B4-BE49-F238E27FC236}">
                <a16:creationId xmlns:a16="http://schemas.microsoft.com/office/drawing/2014/main" id="{E4FC8475-BF1C-49A2-8215-C6C111FE7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885" y="1710370"/>
            <a:ext cx="3711619" cy="3437259"/>
          </a:xfrm>
          <a:prstGeom prst="rect">
            <a:avLst/>
          </a:prstGeom>
          <a:ln w="25400">
            <a:solidFill>
              <a:schemeClr val="accent1"/>
            </a:solidFill>
          </a:ln>
          <a:effectLst>
            <a:innerShdw blurRad="152400">
              <a:prstClr val="black"/>
            </a:innerShdw>
          </a:effectLst>
        </p:spPr>
      </p:pic>
      <p:sp>
        <p:nvSpPr>
          <p:cNvPr id="5" name="Rectangle: Rounded Corners 4">
            <a:extLst>
              <a:ext uri="{FF2B5EF4-FFF2-40B4-BE49-F238E27FC236}">
                <a16:creationId xmlns:a16="http://schemas.microsoft.com/office/drawing/2014/main" id="{4384E75A-F6C1-4155-BBD8-68322E097CE2}"/>
              </a:ext>
            </a:extLst>
          </p:cNvPr>
          <p:cNvSpPr/>
          <p:nvPr/>
        </p:nvSpPr>
        <p:spPr>
          <a:xfrm>
            <a:off x="310994" y="199187"/>
            <a:ext cx="4076072"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Where to Stand</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144606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AF20450B-1325-47F1-9A69-5B0864509F03}"/>
              </a:ext>
            </a:extLst>
          </p:cNvPr>
          <p:cNvSpPr txBox="1">
            <a:spLocks/>
          </p:cNvSpPr>
          <p:nvPr/>
        </p:nvSpPr>
        <p:spPr>
          <a:xfrm>
            <a:off x="465105" y="1171254"/>
            <a:ext cx="7415172" cy="276379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200" dirty="0">
                <a:solidFill>
                  <a:srgbClr val="000099"/>
                </a:solidFill>
                <a:latin typeface="Century Schoolbook" panose="02040604050505020304" pitchFamily="18" charset="0"/>
              </a:rPr>
              <a:t>Stand calmly, be pleasant</a:t>
            </a:r>
          </a:p>
          <a:p>
            <a:pPr marL="342900" indent="-342900" algn="l">
              <a:buFont typeface="Arial" panose="020B0604020202020204" pitchFamily="34" charset="0"/>
              <a:buChar char="•"/>
            </a:pPr>
            <a:r>
              <a:rPr lang="en-US" sz="3200" dirty="0">
                <a:solidFill>
                  <a:srgbClr val="000099"/>
                </a:solidFill>
                <a:latin typeface="Century Schoolbook" panose="02040604050505020304" pitchFamily="18" charset="0"/>
              </a:rPr>
              <a:t>Watch swimmers behind the blocks</a:t>
            </a:r>
          </a:p>
          <a:p>
            <a:pPr marL="342900" indent="-342900" algn="l">
              <a:buFont typeface="Arial" panose="020B0604020202020204" pitchFamily="34" charset="0"/>
              <a:buChar char="•"/>
            </a:pPr>
            <a:r>
              <a:rPr lang="en-US" sz="3200" dirty="0">
                <a:solidFill>
                  <a:srgbClr val="000099"/>
                </a:solidFill>
                <a:latin typeface="Century Schoolbook" panose="02040604050505020304" pitchFamily="18" charset="0"/>
              </a:rPr>
              <a:t>Short whistles</a:t>
            </a:r>
          </a:p>
          <a:p>
            <a:pPr marL="342900" indent="-342900" algn="l">
              <a:buFont typeface="Arial" panose="020B0604020202020204" pitchFamily="34" charset="0"/>
              <a:buChar char="•"/>
            </a:pPr>
            <a:r>
              <a:rPr lang="en-US" sz="3200" dirty="0">
                <a:solidFill>
                  <a:srgbClr val="000099"/>
                </a:solidFill>
                <a:latin typeface="Century Schoolbook" panose="02040604050505020304" pitchFamily="18" charset="0"/>
              </a:rPr>
              <a:t>Long whistle(s)</a:t>
            </a:r>
          </a:p>
        </p:txBody>
      </p:sp>
      <p:sp>
        <p:nvSpPr>
          <p:cNvPr id="4" name="Rectangle: Rounded Corners 3">
            <a:extLst>
              <a:ext uri="{FF2B5EF4-FFF2-40B4-BE49-F238E27FC236}">
                <a16:creationId xmlns:a16="http://schemas.microsoft.com/office/drawing/2014/main" id="{34BB14BF-23FB-4222-9D5A-EFACF649692E}"/>
              </a:ext>
            </a:extLst>
          </p:cNvPr>
          <p:cNvSpPr/>
          <p:nvPr/>
        </p:nvSpPr>
        <p:spPr>
          <a:xfrm>
            <a:off x="310994" y="199187"/>
            <a:ext cx="4076072"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Before the Heat</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pic>
        <p:nvPicPr>
          <p:cNvPr id="5" name="Picture 4" descr="A picture containing person, indoor, sport, person&#10;&#10;Description automatically generated">
            <a:extLst>
              <a:ext uri="{FF2B5EF4-FFF2-40B4-BE49-F238E27FC236}">
                <a16:creationId xmlns:a16="http://schemas.microsoft.com/office/drawing/2014/main" id="{14CDEF4F-413C-464F-B5F3-0AFAF61A1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244" y="2609474"/>
            <a:ext cx="5128591" cy="3846442"/>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196779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3365</TotalTime>
  <Words>1508</Words>
  <Application>Microsoft Office PowerPoint</Application>
  <PresentationFormat>Widescreen</PresentationFormat>
  <Paragraphs>233</Paragraphs>
  <Slides>40</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Calibri</vt:lpstr>
      <vt:lpstr>Calibri Light</vt:lpstr>
      <vt:lpstr>Century Schoolbook</vt:lpstr>
      <vt:lpstr>Rockwell</vt:lpstr>
      <vt:lpstr>Office Theme</vt:lpstr>
      <vt:lpstr>2_Office Theme</vt:lpstr>
      <vt:lpstr>Office Theme</vt:lpstr>
      <vt:lpstr>Starter Training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Yetter</dc:creator>
  <cp:lastModifiedBy>John Yetter</cp:lastModifiedBy>
  <cp:revision>65</cp:revision>
  <dcterms:created xsi:type="dcterms:W3CDTF">2020-04-04T17:45:48Z</dcterms:created>
  <dcterms:modified xsi:type="dcterms:W3CDTF">2020-07-17T17:01:33Z</dcterms:modified>
</cp:coreProperties>
</file>