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5" r:id="rId2"/>
    <p:sldId id="312" r:id="rId3"/>
    <p:sldId id="297" r:id="rId4"/>
    <p:sldId id="309" r:id="rId5"/>
    <p:sldId id="301" r:id="rId6"/>
    <p:sldId id="302" r:id="rId7"/>
    <p:sldId id="304" r:id="rId8"/>
    <p:sldId id="303" r:id="rId9"/>
    <p:sldId id="292" r:id="rId10"/>
    <p:sldId id="293" r:id="rId11"/>
    <p:sldId id="294" r:id="rId12"/>
    <p:sldId id="308" r:id="rId13"/>
    <p:sldId id="300" r:id="rId14"/>
    <p:sldId id="306" r:id="rId15"/>
    <p:sldId id="268" r:id="rId16"/>
    <p:sldId id="298" r:id="rId17"/>
    <p:sldId id="299" r:id="rId18"/>
    <p:sldId id="259" r:id="rId19"/>
    <p:sldId id="261" r:id="rId20"/>
    <p:sldId id="260" r:id="rId21"/>
    <p:sldId id="262" r:id="rId22"/>
    <p:sldId id="263" r:id="rId23"/>
    <p:sldId id="265" r:id="rId24"/>
    <p:sldId id="266" r:id="rId25"/>
    <p:sldId id="270" r:id="rId26"/>
    <p:sldId id="291" r:id="rId27"/>
    <p:sldId id="274" r:id="rId28"/>
    <p:sldId id="275" r:id="rId29"/>
    <p:sldId id="279" r:id="rId30"/>
    <p:sldId id="280" r:id="rId31"/>
    <p:sldId id="290" r:id="rId32"/>
    <p:sldId id="295" r:id="rId33"/>
    <p:sldId id="296" r:id="rId34"/>
    <p:sldId id="310" r:id="rId35"/>
    <p:sldId id="313" r:id="rId36"/>
    <p:sldId id="311" r:id="rId37"/>
    <p:sldId id="307" r:id="rId38"/>
    <p:sldId id="278" r:id="rId39"/>
    <p:sldId id="281" r:id="rId40"/>
    <p:sldId id="282" r:id="rId41"/>
    <p:sldId id="283" r:id="rId42"/>
    <p:sldId id="284" r:id="rId43"/>
    <p:sldId id="288" r:id="rId44"/>
    <p:sldId id="285" r:id="rId45"/>
    <p:sldId id="287" r:id="rId46"/>
    <p:sldId id="256" r:id="rId47"/>
    <p:sldId id="2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3777D-A9B2-4E51-8C91-6059E165E183}" v="25" dt="2025-05-05T16:11:05.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238" autoAdjust="0"/>
  </p:normalViewPr>
  <p:slideViewPr>
    <p:cSldViewPr snapToGrid="0">
      <p:cViewPr varScale="1">
        <p:scale>
          <a:sx n="96" d="100"/>
          <a:sy n="96" d="100"/>
        </p:scale>
        <p:origin x="42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Eisinger" userId="f6be2063935e531c" providerId="LiveId" clId="{0753777D-A9B2-4E51-8C91-6059E165E183}"/>
    <pc:docChg chg="undo redo custSel addSld delSld modSld sldOrd">
      <pc:chgData name="Donald Eisinger" userId="f6be2063935e531c" providerId="LiveId" clId="{0753777D-A9B2-4E51-8C91-6059E165E183}" dt="2025-05-05T16:17:25.298" v="1156" actId="207"/>
      <pc:docMkLst>
        <pc:docMk/>
      </pc:docMkLst>
      <pc:sldChg chg="add">
        <pc:chgData name="Donald Eisinger" userId="f6be2063935e531c" providerId="LiveId" clId="{0753777D-A9B2-4E51-8C91-6059E165E183}" dt="2025-04-16T03:39:18.866" v="1"/>
        <pc:sldMkLst>
          <pc:docMk/>
          <pc:sldMk cId="2198110868" sldId="256"/>
        </pc:sldMkLst>
      </pc:sldChg>
      <pc:sldChg chg="del">
        <pc:chgData name="Donald Eisinger" userId="f6be2063935e531c" providerId="LiveId" clId="{0753777D-A9B2-4E51-8C91-6059E165E183}" dt="2025-04-16T03:39:12.084" v="0" actId="2696"/>
        <pc:sldMkLst>
          <pc:docMk/>
          <pc:sldMk cId="3046944763" sldId="256"/>
        </pc:sldMkLst>
      </pc:sldChg>
      <pc:sldChg chg="add del">
        <pc:chgData name="Donald Eisinger" userId="f6be2063935e531c" providerId="LiveId" clId="{0753777D-A9B2-4E51-8C91-6059E165E183}" dt="2025-04-18T03:18:16.422" v="473" actId="2696"/>
        <pc:sldMkLst>
          <pc:docMk/>
          <pc:sldMk cId="1269411255" sldId="268"/>
        </pc:sldMkLst>
      </pc:sldChg>
      <pc:sldChg chg="del">
        <pc:chgData name="Donald Eisinger" userId="f6be2063935e531c" providerId="LiveId" clId="{0753777D-A9B2-4E51-8C91-6059E165E183}" dt="2025-04-16T03:40:55.879" v="4" actId="2696"/>
        <pc:sldMkLst>
          <pc:docMk/>
          <pc:sldMk cId="1920014724" sldId="268"/>
        </pc:sldMkLst>
      </pc:sldChg>
      <pc:sldChg chg="add">
        <pc:chgData name="Donald Eisinger" userId="f6be2063935e531c" providerId="LiveId" clId="{0753777D-A9B2-4E51-8C91-6059E165E183}" dt="2025-04-20T03:17:53.195" v="499"/>
        <pc:sldMkLst>
          <pc:docMk/>
          <pc:sldMk cId="2507334582" sldId="268"/>
        </pc:sldMkLst>
      </pc:sldChg>
      <pc:sldChg chg="add">
        <pc:chgData name="Donald Eisinger" userId="f6be2063935e531c" providerId="LiveId" clId="{0753777D-A9B2-4E51-8C91-6059E165E183}" dt="2025-04-16T03:40:47.562" v="3"/>
        <pc:sldMkLst>
          <pc:docMk/>
          <pc:sldMk cId="659458003" sldId="269"/>
        </pc:sldMkLst>
      </pc:sldChg>
      <pc:sldChg chg="del">
        <pc:chgData name="Donald Eisinger" userId="f6be2063935e531c" providerId="LiveId" clId="{0753777D-A9B2-4E51-8C91-6059E165E183}" dt="2025-04-16T03:40:39.443" v="2" actId="2696"/>
        <pc:sldMkLst>
          <pc:docMk/>
          <pc:sldMk cId="2386340328" sldId="269"/>
        </pc:sldMkLst>
      </pc:sldChg>
      <pc:sldChg chg="del">
        <pc:chgData name="Donald Eisinger" userId="f6be2063935e531c" providerId="LiveId" clId="{0753777D-A9B2-4E51-8C91-6059E165E183}" dt="2025-04-18T02:58:54.122" v="418" actId="2696"/>
        <pc:sldMkLst>
          <pc:docMk/>
          <pc:sldMk cId="931566460" sldId="271"/>
        </pc:sldMkLst>
      </pc:sldChg>
      <pc:sldChg chg="del">
        <pc:chgData name="Donald Eisinger" userId="f6be2063935e531c" providerId="LiveId" clId="{0753777D-A9B2-4E51-8C91-6059E165E183}" dt="2025-04-21T03:17:54.167" v="779" actId="2696"/>
        <pc:sldMkLst>
          <pc:docMk/>
          <pc:sldMk cId="364646601" sldId="272"/>
        </pc:sldMkLst>
      </pc:sldChg>
      <pc:sldChg chg="del">
        <pc:chgData name="Donald Eisinger" userId="f6be2063935e531c" providerId="LiveId" clId="{0753777D-A9B2-4E51-8C91-6059E165E183}" dt="2025-04-21T03:17:59.750" v="780" actId="2696"/>
        <pc:sldMkLst>
          <pc:docMk/>
          <pc:sldMk cId="368224486" sldId="273"/>
        </pc:sldMkLst>
      </pc:sldChg>
      <pc:sldChg chg="del">
        <pc:chgData name="Donald Eisinger" userId="f6be2063935e531c" providerId="LiveId" clId="{0753777D-A9B2-4E51-8C91-6059E165E183}" dt="2025-04-16T03:44:18.588" v="27" actId="2696"/>
        <pc:sldMkLst>
          <pc:docMk/>
          <pc:sldMk cId="775557058" sldId="277"/>
        </pc:sldMkLst>
      </pc:sldChg>
      <pc:sldChg chg="ord">
        <pc:chgData name="Donald Eisinger" userId="f6be2063935e531c" providerId="LiveId" clId="{0753777D-A9B2-4E51-8C91-6059E165E183}" dt="2025-04-16T03:46:38.032" v="46"/>
        <pc:sldMkLst>
          <pc:docMk/>
          <pc:sldMk cId="3530716353" sldId="278"/>
        </pc:sldMkLst>
      </pc:sldChg>
      <pc:sldChg chg="ord">
        <pc:chgData name="Donald Eisinger" userId="f6be2063935e531c" providerId="LiveId" clId="{0753777D-A9B2-4E51-8C91-6059E165E183}" dt="2025-04-16T03:43:35.173" v="23"/>
        <pc:sldMkLst>
          <pc:docMk/>
          <pc:sldMk cId="3964152707" sldId="279"/>
        </pc:sldMkLst>
      </pc:sldChg>
      <pc:sldChg chg="ord">
        <pc:chgData name="Donald Eisinger" userId="f6be2063935e531c" providerId="LiveId" clId="{0753777D-A9B2-4E51-8C91-6059E165E183}" dt="2025-04-16T03:43:37.843" v="25"/>
        <pc:sldMkLst>
          <pc:docMk/>
          <pc:sldMk cId="3592354813" sldId="280"/>
        </pc:sldMkLst>
      </pc:sldChg>
      <pc:sldChg chg="del">
        <pc:chgData name="Donald Eisinger" userId="f6be2063935e531c" providerId="LiveId" clId="{0753777D-A9B2-4E51-8C91-6059E165E183}" dt="2025-04-18T03:18:21.454" v="474" actId="2696"/>
        <pc:sldMkLst>
          <pc:docMk/>
          <pc:sldMk cId="2990009751" sldId="286"/>
        </pc:sldMkLst>
      </pc:sldChg>
      <pc:sldChg chg="delSp modSp new del mod">
        <pc:chgData name="Donald Eisinger" userId="f6be2063935e531c" providerId="LiveId" clId="{0753777D-A9B2-4E51-8C91-6059E165E183}" dt="2025-04-18T03:19:39.327" v="475" actId="2696"/>
        <pc:sldMkLst>
          <pc:docMk/>
          <pc:sldMk cId="3026541311" sldId="289"/>
        </pc:sldMkLst>
      </pc:sldChg>
      <pc:sldChg chg="addSp delSp modSp new mod">
        <pc:chgData name="Donald Eisinger" userId="f6be2063935e531c" providerId="LiveId" clId="{0753777D-A9B2-4E51-8C91-6059E165E183}" dt="2025-04-21T03:19:40.756" v="808" actId="1076"/>
        <pc:sldMkLst>
          <pc:docMk/>
          <pc:sldMk cId="3732269711" sldId="290"/>
        </pc:sldMkLst>
        <pc:spChg chg="mod">
          <ac:chgData name="Donald Eisinger" userId="f6be2063935e531c" providerId="LiveId" clId="{0753777D-A9B2-4E51-8C91-6059E165E183}" dt="2025-04-17T16:04:39.944" v="215" actId="122"/>
          <ac:spMkLst>
            <pc:docMk/>
            <pc:sldMk cId="3732269711" sldId="290"/>
            <ac:spMk id="2" creationId="{0E37DF13-8E83-74D5-4E27-309B79134A80}"/>
          </ac:spMkLst>
        </pc:spChg>
        <pc:spChg chg="mod">
          <ac:chgData name="Donald Eisinger" userId="f6be2063935e531c" providerId="LiveId" clId="{0753777D-A9B2-4E51-8C91-6059E165E183}" dt="2025-04-21T03:19:35.104" v="807" actId="20577"/>
          <ac:spMkLst>
            <pc:docMk/>
            <pc:sldMk cId="3732269711" sldId="290"/>
            <ac:spMk id="3" creationId="{510EDF5A-A94E-805B-0B95-33386F1B7B31}"/>
          </ac:spMkLst>
        </pc:spChg>
        <pc:grpChg chg="add mod">
          <ac:chgData name="Donald Eisinger" userId="f6be2063935e531c" providerId="LiveId" clId="{0753777D-A9B2-4E51-8C91-6059E165E183}" dt="2025-04-21T03:19:40.756" v="808" actId="1076"/>
          <ac:grpSpMkLst>
            <pc:docMk/>
            <pc:sldMk cId="3732269711" sldId="290"/>
            <ac:grpSpMk id="8" creationId="{BF065BCE-E4FB-E7A5-CE53-359298AB3681}"/>
          </ac:grpSpMkLst>
        </pc:grpChg>
        <pc:picChg chg="add mod">
          <ac:chgData name="Donald Eisinger" userId="f6be2063935e531c" providerId="LiveId" clId="{0753777D-A9B2-4E51-8C91-6059E165E183}" dt="2025-04-17T16:11:22.903" v="315" actId="164"/>
          <ac:picMkLst>
            <pc:docMk/>
            <pc:sldMk cId="3732269711" sldId="290"/>
            <ac:picMk id="5" creationId="{DAA55DAA-91F1-7152-A7E6-3B69EAC0EDC1}"/>
          </ac:picMkLst>
        </pc:picChg>
        <pc:inkChg chg="add mod">
          <ac:chgData name="Donald Eisinger" userId="f6be2063935e531c" providerId="LiveId" clId="{0753777D-A9B2-4E51-8C91-6059E165E183}" dt="2025-04-17T16:11:22.903" v="315" actId="164"/>
          <ac:inkMkLst>
            <pc:docMk/>
            <pc:sldMk cId="3732269711" sldId="290"/>
            <ac:inkMk id="7" creationId="{F1ABC40F-73AC-6EB4-192C-D1502C6E096D}"/>
          </ac:inkMkLst>
        </pc:inkChg>
      </pc:sldChg>
      <pc:sldChg chg="delSp modSp new mod">
        <pc:chgData name="Donald Eisinger" userId="f6be2063935e531c" providerId="LiveId" clId="{0753777D-A9B2-4E51-8C91-6059E165E183}" dt="2025-04-30T03:30:50.102" v="1115" actId="6549"/>
        <pc:sldMkLst>
          <pc:docMk/>
          <pc:sldMk cId="680660784" sldId="291"/>
        </pc:sldMkLst>
        <pc:spChg chg="mod">
          <ac:chgData name="Donald Eisinger" userId="f6be2063935e531c" providerId="LiveId" clId="{0753777D-A9B2-4E51-8C91-6059E165E183}" dt="2025-04-30T03:30:50.102" v="1115" actId="6549"/>
          <ac:spMkLst>
            <pc:docMk/>
            <pc:sldMk cId="680660784" sldId="291"/>
            <ac:spMk id="2" creationId="{DFF5E85D-A960-777E-3797-C8ECBCFEBAFE}"/>
          </ac:spMkLst>
        </pc:spChg>
      </pc:sldChg>
      <pc:sldChg chg="addSp modSp new del mod">
        <pc:chgData name="Donald Eisinger" userId="f6be2063935e531c" providerId="LiveId" clId="{0753777D-A9B2-4E51-8C91-6059E165E183}" dt="2025-04-20T03:23:15.244" v="502" actId="2696"/>
        <pc:sldMkLst>
          <pc:docMk/>
          <pc:sldMk cId="3099787181" sldId="292"/>
        </pc:sldMkLst>
      </pc:sldChg>
      <pc:sldChg chg="add">
        <pc:chgData name="Donald Eisinger" userId="f6be2063935e531c" providerId="LiveId" clId="{0753777D-A9B2-4E51-8C91-6059E165E183}" dt="2025-04-20T03:23:24.940" v="503"/>
        <pc:sldMkLst>
          <pc:docMk/>
          <pc:sldMk cId="3732833216" sldId="292"/>
        </pc:sldMkLst>
      </pc:sldChg>
      <pc:sldChg chg="add">
        <pc:chgData name="Donald Eisinger" userId="f6be2063935e531c" providerId="LiveId" clId="{0753777D-A9B2-4E51-8C91-6059E165E183}" dt="2025-04-20T03:23:24.940" v="503"/>
        <pc:sldMkLst>
          <pc:docMk/>
          <pc:sldMk cId="2493458569" sldId="293"/>
        </pc:sldMkLst>
      </pc:sldChg>
      <pc:sldChg chg="addSp modSp new del mod">
        <pc:chgData name="Donald Eisinger" userId="f6be2063935e531c" providerId="LiveId" clId="{0753777D-A9B2-4E51-8C91-6059E165E183}" dt="2025-04-20T03:23:15.244" v="502" actId="2696"/>
        <pc:sldMkLst>
          <pc:docMk/>
          <pc:sldMk cId="3131668136" sldId="293"/>
        </pc:sldMkLst>
      </pc:sldChg>
      <pc:sldChg chg="add">
        <pc:chgData name="Donald Eisinger" userId="f6be2063935e531c" providerId="LiveId" clId="{0753777D-A9B2-4E51-8C91-6059E165E183}" dt="2025-04-20T03:23:24.940" v="503"/>
        <pc:sldMkLst>
          <pc:docMk/>
          <pc:sldMk cId="1412034384" sldId="294"/>
        </pc:sldMkLst>
      </pc:sldChg>
      <pc:sldChg chg="addSp modSp new del mod">
        <pc:chgData name="Donald Eisinger" userId="f6be2063935e531c" providerId="LiveId" clId="{0753777D-A9B2-4E51-8C91-6059E165E183}" dt="2025-04-20T03:23:15.244" v="502" actId="2696"/>
        <pc:sldMkLst>
          <pc:docMk/>
          <pc:sldMk cId="1789789083" sldId="294"/>
        </pc:sldMkLst>
      </pc:sldChg>
      <pc:sldChg chg="modSp new mod">
        <pc:chgData name="Donald Eisinger" userId="f6be2063935e531c" providerId="LiveId" clId="{0753777D-A9B2-4E51-8C91-6059E165E183}" dt="2025-04-18T03:07:42.177" v="459" actId="122"/>
        <pc:sldMkLst>
          <pc:docMk/>
          <pc:sldMk cId="1917083554" sldId="295"/>
        </pc:sldMkLst>
        <pc:spChg chg="mod">
          <ac:chgData name="Donald Eisinger" userId="f6be2063935e531c" providerId="LiveId" clId="{0753777D-A9B2-4E51-8C91-6059E165E183}" dt="2025-04-18T03:07:42.177" v="459" actId="122"/>
          <ac:spMkLst>
            <pc:docMk/>
            <pc:sldMk cId="1917083554" sldId="295"/>
            <ac:spMk id="3" creationId="{AADE9411-0955-FB39-698B-5B8AEE3B2184}"/>
          </ac:spMkLst>
        </pc:spChg>
      </pc:sldChg>
      <pc:sldChg chg="modSp new mod">
        <pc:chgData name="Donald Eisinger" userId="f6be2063935e531c" providerId="LiveId" clId="{0753777D-A9B2-4E51-8C91-6059E165E183}" dt="2025-04-21T03:34:16.747" v="980" actId="122"/>
        <pc:sldMkLst>
          <pc:docMk/>
          <pc:sldMk cId="4208829885" sldId="296"/>
        </pc:sldMkLst>
        <pc:spChg chg="mod">
          <ac:chgData name="Donald Eisinger" userId="f6be2063935e531c" providerId="LiveId" clId="{0753777D-A9B2-4E51-8C91-6059E165E183}" dt="2025-04-21T03:34:16.747" v="980" actId="122"/>
          <ac:spMkLst>
            <pc:docMk/>
            <pc:sldMk cId="4208829885" sldId="296"/>
            <ac:spMk id="3" creationId="{BA4D80EB-62C5-CA15-238E-B69868E3797F}"/>
          </ac:spMkLst>
        </pc:spChg>
      </pc:sldChg>
      <pc:sldChg chg="addSp modSp new mod ord">
        <pc:chgData name="Donald Eisinger" userId="f6be2063935e531c" providerId="LiveId" clId="{0753777D-A9B2-4E51-8C91-6059E165E183}" dt="2025-04-21T03:27:28.100" v="976" actId="20577"/>
        <pc:sldMkLst>
          <pc:docMk/>
          <pc:sldMk cId="3974786107" sldId="297"/>
        </pc:sldMkLst>
        <pc:spChg chg="mod">
          <ac:chgData name="Donald Eisinger" userId="f6be2063935e531c" providerId="LiveId" clId="{0753777D-A9B2-4E51-8C91-6059E165E183}" dt="2025-04-21T03:24:42.057" v="931" actId="20577"/>
          <ac:spMkLst>
            <pc:docMk/>
            <pc:sldMk cId="3974786107" sldId="297"/>
            <ac:spMk id="2" creationId="{7332FAB5-CAEB-C81A-60C2-D40ED25D4142}"/>
          </ac:spMkLst>
        </pc:spChg>
        <pc:spChg chg="add mod">
          <ac:chgData name="Donald Eisinger" userId="f6be2063935e531c" providerId="LiveId" clId="{0753777D-A9B2-4E51-8C91-6059E165E183}" dt="2025-04-21T03:27:01.568" v="946" actId="20577"/>
          <ac:spMkLst>
            <pc:docMk/>
            <pc:sldMk cId="3974786107" sldId="297"/>
            <ac:spMk id="4" creationId="{ADB524A1-9BE4-5437-49F2-E2F540CE6945}"/>
          </ac:spMkLst>
        </pc:spChg>
      </pc:sldChg>
      <pc:sldChg chg="add">
        <pc:chgData name="Donald Eisinger" userId="f6be2063935e531c" providerId="LiveId" clId="{0753777D-A9B2-4E51-8C91-6059E165E183}" dt="2025-04-20T03:17:53.195" v="499"/>
        <pc:sldMkLst>
          <pc:docMk/>
          <pc:sldMk cId="3260325330" sldId="298"/>
        </pc:sldMkLst>
      </pc:sldChg>
      <pc:sldChg chg="delSp add mod">
        <pc:chgData name="Donald Eisinger" userId="f6be2063935e531c" providerId="LiveId" clId="{0753777D-A9B2-4E51-8C91-6059E165E183}" dt="2025-04-28T14:39:06.240" v="1032" actId="21"/>
        <pc:sldMkLst>
          <pc:docMk/>
          <pc:sldMk cId="1296120843" sldId="299"/>
        </pc:sldMkLst>
      </pc:sldChg>
      <pc:sldChg chg="modSp new mod">
        <pc:chgData name="Donald Eisinger" userId="f6be2063935e531c" providerId="LiveId" clId="{0753777D-A9B2-4E51-8C91-6059E165E183}" dt="2025-04-30T03:29:36.562" v="1082" actId="20577"/>
        <pc:sldMkLst>
          <pc:docMk/>
          <pc:sldMk cId="633470459" sldId="300"/>
        </pc:sldMkLst>
        <pc:spChg chg="mod">
          <ac:chgData name="Donald Eisinger" userId="f6be2063935e531c" providerId="LiveId" clId="{0753777D-A9B2-4E51-8C91-6059E165E183}" dt="2025-04-30T03:29:36.562" v="1082" actId="20577"/>
          <ac:spMkLst>
            <pc:docMk/>
            <pc:sldMk cId="633470459" sldId="300"/>
            <ac:spMk id="3" creationId="{7697CD50-AF12-76BD-6039-E0A843F14C2C}"/>
          </ac:spMkLst>
        </pc:spChg>
      </pc:sldChg>
      <pc:sldChg chg="addSp delSp modSp new mod">
        <pc:chgData name="Donald Eisinger" userId="f6be2063935e531c" providerId="LiveId" clId="{0753777D-A9B2-4E51-8C91-6059E165E183}" dt="2025-04-20T03:40:55.398" v="612" actId="122"/>
        <pc:sldMkLst>
          <pc:docMk/>
          <pc:sldMk cId="3672002605" sldId="301"/>
        </pc:sldMkLst>
        <pc:spChg chg="mod">
          <ac:chgData name="Donald Eisinger" userId="f6be2063935e531c" providerId="LiveId" clId="{0753777D-A9B2-4E51-8C91-6059E165E183}" dt="2025-04-20T03:40:55.398" v="612" actId="122"/>
          <ac:spMkLst>
            <pc:docMk/>
            <pc:sldMk cId="3672002605" sldId="301"/>
            <ac:spMk id="2" creationId="{EB294CAE-7E94-0A9C-A8B1-D8E2084BB839}"/>
          </ac:spMkLst>
        </pc:spChg>
        <pc:picChg chg="add mod ord">
          <ac:chgData name="Donald Eisinger" userId="f6be2063935e531c" providerId="LiveId" clId="{0753777D-A9B2-4E51-8C91-6059E165E183}" dt="2025-04-20T03:40:36.243" v="574" actId="22"/>
          <ac:picMkLst>
            <pc:docMk/>
            <pc:sldMk cId="3672002605" sldId="301"/>
            <ac:picMk id="5" creationId="{87B02CA6-A37B-F57B-A0CB-2F6465DCCE48}"/>
          </ac:picMkLst>
        </pc:picChg>
      </pc:sldChg>
      <pc:sldChg chg="addSp delSp modSp new mod">
        <pc:chgData name="Donald Eisinger" userId="f6be2063935e531c" providerId="LiveId" clId="{0753777D-A9B2-4E51-8C91-6059E165E183}" dt="2025-04-20T03:45:15.650" v="647" actId="22"/>
        <pc:sldMkLst>
          <pc:docMk/>
          <pc:sldMk cId="3439418777" sldId="302"/>
        </pc:sldMkLst>
        <pc:spChg chg="mod">
          <ac:chgData name="Donald Eisinger" userId="f6be2063935e531c" providerId="LiveId" clId="{0753777D-A9B2-4E51-8C91-6059E165E183}" dt="2025-04-20T03:43:00.529" v="642" actId="122"/>
          <ac:spMkLst>
            <pc:docMk/>
            <pc:sldMk cId="3439418777" sldId="302"/>
            <ac:spMk id="2" creationId="{2F8528F7-93B9-D6EA-891A-A8AD17AA342A}"/>
          </ac:spMkLst>
        </pc:spChg>
        <pc:picChg chg="add del mod ord">
          <ac:chgData name="Donald Eisinger" userId="f6be2063935e531c" providerId="LiveId" clId="{0753777D-A9B2-4E51-8C91-6059E165E183}" dt="2025-04-20T03:45:15.650" v="647" actId="22"/>
          <ac:picMkLst>
            <pc:docMk/>
            <pc:sldMk cId="3439418777" sldId="302"/>
            <ac:picMk id="5" creationId="{023B2A88-D9EE-C9F2-2527-B2E272ED8474}"/>
          </ac:picMkLst>
        </pc:picChg>
      </pc:sldChg>
      <pc:sldChg chg="addSp delSp modSp new mod">
        <pc:chgData name="Donald Eisinger" userId="f6be2063935e531c" providerId="LiveId" clId="{0753777D-A9B2-4E51-8C91-6059E165E183}" dt="2025-04-28T03:29:02.918" v="1007" actId="20577"/>
        <pc:sldMkLst>
          <pc:docMk/>
          <pc:sldMk cId="3323375341" sldId="303"/>
        </pc:sldMkLst>
        <pc:spChg chg="mod">
          <ac:chgData name="Donald Eisinger" userId="f6be2063935e531c" providerId="LiveId" clId="{0753777D-A9B2-4E51-8C91-6059E165E183}" dt="2025-04-28T03:29:02.918" v="1007" actId="20577"/>
          <ac:spMkLst>
            <pc:docMk/>
            <pc:sldMk cId="3323375341" sldId="303"/>
            <ac:spMk id="2" creationId="{715669DC-547A-868C-8E65-466D5E6D94B0}"/>
          </ac:spMkLst>
        </pc:spChg>
        <pc:picChg chg="add mod ord">
          <ac:chgData name="Donald Eisinger" userId="f6be2063935e531c" providerId="LiveId" clId="{0753777D-A9B2-4E51-8C91-6059E165E183}" dt="2025-04-20T03:48:36.964" v="716" actId="22"/>
          <ac:picMkLst>
            <pc:docMk/>
            <pc:sldMk cId="3323375341" sldId="303"/>
            <ac:picMk id="5" creationId="{C252FA0D-68E3-A442-C19E-7A0072F09FFB}"/>
          </ac:picMkLst>
        </pc:picChg>
      </pc:sldChg>
      <pc:sldChg chg="modSp add mod ord">
        <pc:chgData name="Donald Eisinger" userId="f6be2063935e531c" providerId="LiveId" clId="{0753777D-A9B2-4E51-8C91-6059E165E183}" dt="2025-04-28T14:37:53.510" v="1016" actId="20577"/>
        <pc:sldMkLst>
          <pc:docMk/>
          <pc:sldMk cId="537241369" sldId="304"/>
        </pc:sldMkLst>
        <pc:spChg chg="mod">
          <ac:chgData name="Donald Eisinger" userId="f6be2063935e531c" providerId="LiveId" clId="{0753777D-A9B2-4E51-8C91-6059E165E183}" dt="2025-04-28T14:37:53.510" v="1016" actId="20577"/>
          <ac:spMkLst>
            <pc:docMk/>
            <pc:sldMk cId="537241369" sldId="304"/>
            <ac:spMk id="2" creationId="{63B29A7C-3C86-FF88-9800-707AAAF131CD}"/>
          </ac:spMkLst>
        </pc:spChg>
        <pc:picChg chg="mod">
          <ac:chgData name="Donald Eisinger" userId="f6be2063935e531c" providerId="LiveId" clId="{0753777D-A9B2-4E51-8C91-6059E165E183}" dt="2025-04-20T03:46:03.903" v="654" actId="1076"/>
          <ac:picMkLst>
            <pc:docMk/>
            <pc:sldMk cId="537241369" sldId="304"/>
            <ac:picMk id="7" creationId="{A3700AB0-45C9-7D26-EB09-8AD128E762F5}"/>
          </ac:picMkLst>
        </pc:picChg>
      </pc:sldChg>
      <pc:sldChg chg="modSp new mod">
        <pc:chgData name="Donald Eisinger" userId="f6be2063935e531c" providerId="LiveId" clId="{0753777D-A9B2-4E51-8C91-6059E165E183}" dt="2025-04-28T14:37:17.931" v="1010" actId="20577"/>
        <pc:sldMkLst>
          <pc:docMk/>
          <pc:sldMk cId="1472888026" sldId="305"/>
        </pc:sldMkLst>
        <pc:spChg chg="mod">
          <ac:chgData name="Donald Eisinger" userId="f6be2063935e531c" providerId="LiveId" clId="{0753777D-A9B2-4E51-8C91-6059E165E183}" dt="2025-04-28T14:37:17.931" v="1010" actId="20577"/>
          <ac:spMkLst>
            <pc:docMk/>
            <pc:sldMk cId="1472888026" sldId="305"/>
            <ac:spMk id="2" creationId="{152F676B-F77F-4FE4-F054-2CE85C3A6191}"/>
          </ac:spMkLst>
        </pc:spChg>
      </pc:sldChg>
      <pc:sldChg chg="modSp new mod">
        <pc:chgData name="Donald Eisinger" userId="f6be2063935e531c" providerId="LiveId" clId="{0753777D-A9B2-4E51-8C91-6059E165E183}" dt="2025-04-30T03:29:52.833" v="1104" actId="20577"/>
        <pc:sldMkLst>
          <pc:docMk/>
          <pc:sldMk cId="3537697516" sldId="306"/>
        </pc:sldMkLst>
        <pc:spChg chg="mod">
          <ac:chgData name="Donald Eisinger" userId="f6be2063935e531c" providerId="LiveId" clId="{0753777D-A9B2-4E51-8C91-6059E165E183}" dt="2025-04-28T14:38:38.112" v="1031" actId="5793"/>
          <ac:spMkLst>
            <pc:docMk/>
            <pc:sldMk cId="3537697516" sldId="306"/>
            <ac:spMk id="3" creationId="{6C0C30AF-EBE6-F4E1-02DE-8FF6C09ED919}"/>
          </ac:spMkLst>
        </pc:spChg>
      </pc:sldChg>
      <pc:sldChg chg="modSp new mod">
        <pc:chgData name="Donald Eisinger" userId="f6be2063935e531c" providerId="LiveId" clId="{0753777D-A9B2-4E51-8C91-6059E165E183}" dt="2025-04-21T03:23:12.663" v="850" actId="113"/>
        <pc:sldMkLst>
          <pc:docMk/>
          <pc:sldMk cId="1597000779" sldId="307"/>
        </pc:sldMkLst>
        <pc:spChg chg="mod">
          <ac:chgData name="Donald Eisinger" userId="f6be2063935e531c" providerId="LiveId" clId="{0753777D-A9B2-4E51-8C91-6059E165E183}" dt="2025-04-21T03:23:12.663" v="850" actId="113"/>
          <ac:spMkLst>
            <pc:docMk/>
            <pc:sldMk cId="1597000779" sldId="307"/>
            <ac:spMk id="2" creationId="{0E3F2E8E-CA46-1F32-29F0-963389CA9336}"/>
          </ac:spMkLst>
        </pc:spChg>
      </pc:sldChg>
      <pc:sldChg chg="modSp new mod">
        <pc:chgData name="Donald Eisinger" userId="f6be2063935e531c" providerId="LiveId" clId="{0753777D-A9B2-4E51-8C91-6059E165E183}" dt="2025-05-03T17:54:21.408" v="1143" actId="122"/>
        <pc:sldMkLst>
          <pc:docMk/>
          <pc:sldMk cId="2582778276" sldId="308"/>
        </pc:sldMkLst>
      </pc:sldChg>
      <pc:sldChg chg="setBg">
        <pc:chgData name="Donald Eisinger" userId="f6be2063935e531c" providerId="LiveId" clId="{0753777D-A9B2-4E51-8C91-6059E165E183}" dt="2025-05-05T16:11:05.759" v="1144"/>
        <pc:sldMkLst>
          <pc:docMk/>
          <pc:sldMk cId="1901492861" sldId="311"/>
        </pc:sldMkLst>
      </pc:sldChg>
      <pc:sldChg chg="delSp modSp new mod">
        <pc:chgData name="Donald Eisinger" userId="f6be2063935e531c" providerId="LiveId" clId="{0753777D-A9B2-4E51-8C91-6059E165E183}" dt="2025-05-05T16:17:25.298" v="1156" actId="207"/>
        <pc:sldMkLst>
          <pc:docMk/>
          <pc:sldMk cId="1220291288" sldId="313"/>
        </pc:sldMkLst>
        <pc:spChg chg="del">
          <ac:chgData name="Donald Eisinger" userId="f6be2063935e531c" providerId="LiveId" clId="{0753777D-A9B2-4E51-8C91-6059E165E183}" dt="2025-05-05T16:16:21.932" v="1147" actId="21"/>
          <ac:spMkLst>
            <pc:docMk/>
            <pc:sldMk cId="1220291288" sldId="313"/>
            <ac:spMk id="2" creationId="{1A2BFE1C-01E8-8447-BA71-D3B59E0DBC23}"/>
          </ac:spMkLst>
        </pc:spChg>
        <pc:spChg chg="mod">
          <ac:chgData name="Donald Eisinger" userId="f6be2063935e531c" providerId="LiveId" clId="{0753777D-A9B2-4E51-8C91-6059E165E183}" dt="2025-05-05T16:17:25.298" v="1156" actId="207"/>
          <ac:spMkLst>
            <pc:docMk/>
            <pc:sldMk cId="1220291288" sldId="313"/>
            <ac:spMk id="3" creationId="{FE4EE11F-541C-4F58-10A4-52CC7AE67689}"/>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1:49.786"/>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5:47.437"/>
    </inkml:context>
    <inkml:brush xml:id="br0">
      <inkml:brushProperty name="width" value="0.35" units="cm"/>
      <inkml:brushProperty name="height" value="0.35" units="cm"/>
      <inkml:brushProperty name="color" value="#66CC00"/>
    </inkml:brush>
  </inkml:definitions>
  <inkml:trace contextRef="#ctx0" brushRef="#br0">0 436 24575,'4'-2'0,"-1"0"0,0 0 0,0 0 0,0 0 0,0 0 0,0-1 0,0 0 0,-1 0 0,1 1 0,-1-1 0,0-1 0,0 1 0,0 0 0,2-5 0,5-5 0,43-54 0,0 0 0,57-93 0,-101 146-341,-1-1 0,-1 0-1,9-26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5:57.293"/>
    </inkml:context>
    <inkml:brush xml:id="br0">
      <inkml:brushProperty name="width" value="0.35" units="cm"/>
      <inkml:brushProperty name="height" value="0.35" units="cm"/>
      <inkml:brushProperty name="color" value="#E71224"/>
    </inkml:brush>
  </inkml:definitions>
  <inkml:trace contextRef="#ctx0" brushRef="#br0">1 437 24575,'16'-1'0,"-1"0"0,1-2 0,17-4 0,38-5 0,36 9 0,66-5 0,212-13 0,-185 15 0,1491-34 0,-1451 42 0,376-9 0,-261-30 0,-86 6 0,210-29 0,251-13 0,-659 68 0,137-28 0,-114 16 0,-2-3 0,-56 11 0,1 2 0,55-5 0,75 0 0,47-2 0,1526 15 0,-1604 5 0,167 29 0,-10 1 0,-263-34-1365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6:00.558"/>
    </inkml:context>
    <inkml:brush xml:id="br0">
      <inkml:brushProperty name="width" value="0.35" units="cm"/>
      <inkml:brushProperty name="height" value="0.35" units="cm"/>
      <inkml:brushProperty name="color" value="#E71224"/>
    </inkml:brush>
  </inkml:definitions>
  <inkml:trace contextRef="#ctx0" brushRef="#br0">612 406 24575,'-1'-3'0,"0"1"0,0 0 0,0 0 0,0 0 0,0 0 0,-1 0 0,1 0 0,-1 0 0,1 0 0,-1 0 0,0 1 0,0-1 0,-3-2 0,-2-2 0,-28-24 0,-1 1 0,-53-33 0,28 21 0,19 12 0,1-1 0,2-2 0,-50-52 0,89 83 0,-1 1 0,0-1 0,0 1 0,1-1 0,-1 1 0,0-1 0,1 0 0,-1 1 0,0-1 0,1 0 0,-1 0 0,1 1 0,-1-1 0,1 0 0,0 0 0,-1 0 0,1 1 0,0-1 0,0 0 0,-1 0 0,1 0 0,0 0 0,0 0 0,0 0 0,0 0 0,0 0 0,0 0 0,0 1 0,1-1 0,-1 0 0,0 0 0,0 0 0,1-1 0,1 1 0,0 0 0,0 1 0,0-1 0,0 0 0,0 1 0,0 0 0,0-1 0,0 1 0,0 0 0,0 0 0,0 0 0,0 0 0,4 1 0,69 17 0,-57-13 0,-1 2 0,0 0 0,0 0 0,-1 2 0,0 0 0,0 1 0,-1 1 0,0 0 0,20 20 0,-6-2 0,-20-21 0,0 0 0,0 0 0,-1 1 0,0 0 0,-1 0 0,0 1 0,0 0 0,-1 0 0,0 1 0,-1 0 0,0 0 0,-1 0 0,4 17 0,-1 0 0,1 0 0,2-1 0,20 44 0,7 17 0,-37-85 0,1-1 0,-1 1 0,1 0 0,-1-1 0,0 1 0,0-1 0,0 1 0,-1-1 0,1 1 0,-1 0 0,1-1 0,-1 1 0,0-1 0,0 0 0,0 1 0,0-1 0,0 0 0,-1 1 0,1-1 0,-1 0 0,1 0 0,-1 0 0,0 0 0,0-1 0,1 1 0,-1 0 0,-1-1 0,1 1 0,0-1 0,0 0 0,-1 0 0,-2 2 0,-13 5 0,1 0 0,-1-1 0,-25 6 0,29-9 0,10-3 0,-51 15 0,0 3 0,-79 39 0,84-32-112,12-8-201,1 2 0,2 2-1,-58 45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6:03.753"/>
    </inkml:context>
    <inkml:brush xml:id="br0">
      <inkml:brushProperty name="width" value="0.35" units="cm"/>
      <inkml:brushProperty name="height" value="0.35" units="cm"/>
      <inkml:brushProperty name="color" value="#E71224"/>
    </inkml:brush>
  </inkml:definitions>
  <inkml:trace contextRef="#ctx0" brushRef="#br0">0 529 24575,'164'-176'0,"-98"117"0,3 3 0,2 4 0,3 2 0,1 4 0,83-36 0,-133 74 0,-25 9 0,0-1 0,0 0 0,0 1 0,0-1 0,0 1 0,0-1 0,0 1 0,0-1 0,0 0 0,0 1 0,0-1 0,0 1 0,0-1 0,0 1 0,0-1 0,0 0 0,0 1 0,0-1 0,-1 1 0,1-1 0,0 0 0,0 1 0,-1-1 0,1 1 0,0-1 0,0 0 0,-1 1 0,1-1 0,-1 1 0,-34 38 0,-82 68 0,-27 28 0,101-80 0,32-40 0,-1 0 0,0-1 0,-1 0 0,-15 12 0,-23 10 0,29-20 0,-34 29 0,50-39 0,-1 0 0,2 1 0,-1 0 0,1 0 0,0 1 0,0 0 0,1 0 0,-7 16 0,8-17 0,1 0 0,0 0 0,0 0 0,0 0 0,1 0 0,1 0 0,-1 1 0,1 12 0,1-16 0,0 0 0,0-1 0,0 1 0,1-1 0,-1 1 0,1-1 0,-1 0 0,1 0 0,1 1 0,-1-1 0,0 0 0,1-1 0,-1 1 0,1 0 0,0-1 0,0 0 0,0 1 0,0-1 0,4 2 0,36 18 0,1-1 0,72 23 0,-58-23 0,415 123-285,-365-116-795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6:05.714"/>
    </inkml:context>
    <inkml:brush xml:id="br0">
      <inkml:brushProperty name="width" value="0.35" units="cm"/>
      <inkml:brushProperty name="height" value="0.35" units="cm"/>
      <inkml:brushProperty name="color" value="#E71224"/>
    </inkml:brush>
  </inkml:definitions>
  <inkml:trace contextRef="#ctx0" brushRef="#br0">1 5 24575,'0'-5'0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41:43.151"/>
    </inkml:context>
    <inkml:brush xml:id="br0">
      <inkml:brushProperty name="width" value="0.35" units="cm"/>
      <inkml:brushProperty name="height" value="0.35" units="cm"/>
      <inkml:brushProperty name="color" value="#E71224"/>
    </inkml:brush>
  </inkml:definitions>
  <inkml:trace contextRef="#ctx0" brushRef="#br0">228 202 24575,'-2'69'0,"-16"94"0,-6-27 0,12-78 0,2 1 0,-2 98 0,14-119 0,0 37 0,-2-70 0,-1 0 0,1 0 0,-1 0 0,0-1 0,0 1 0,0 0 0,-1-1 0,0 1 0,0-1 0,0 1 0,-4 5 0,6-9 0,-1 0 0,0 0 0,1 0 0,-1 0 0,0-1 0,0 1 0,0 0 0,0 0 0,1-1 0,-1 1 0,0 0 0,0-1 0,0 1 0,-1-1 0,1 1 0,0-1 0,0 0 0,0 1 0,0-1 0,0 0 0,0 0 0,-1 0 0,1 0 0,0 0 0,0 0 0,-2 0 0,1-1 0,0 0 0,0 0 0,0 0 0,0 0 0,0-1 0,0 1 0,0-1 0,1 1 0,-1-1 0,1 1 0,-1-1 0,-2-3 0,-1-4 0,-1 0 0,1-1 0,0 1 0,-5-18 0,-3-14 0,2 0 0,2-2 0,-6-63 0,15 104 0,-1 0 0,1 1 0,0-1 0,0 0 0,0 1 0,0-1 0,0 0 0,0 1 0,1-1 0,-1 1 0,0-1 0,1 0 0,-1 1 0,1-1 0,0 1 0,-1-1 0,1 1 0,0 0 0,0-1 0,0 1 0,0 0 0,0-1 0,0 1 0,0 0 0,1 0 0,-1 0 0,0 0 0,1 0 0,-1 0 0,0 1 0,1-1 0,-1 0 0,1 1 0,0-1 0,-1 1 0,1-1 0,-1 1 0,1 0 0,2-1 0,1 2 0,0-1 0,0 0 0,0 1 0,0 0 0,-1 0 0,1 1 0,0-1 0,-1 1 0,1 0 0,-1 0 0,8 5 0,-12-7 0,0 0 0,1 0 0,-1 0 0,1 0 0,-1 0 0,0 0 0,1 0 0,-1 0 0,0-1 0,1 1 0,-1 0 0,0 0 0,1 0 0,-1-1 0,0 1 0,0 0 0,1 0 0,-1-1 0,0 1 0,0 0 0,1 0 0,-1-1 0,0 1 0,0 0 0,0-1 0,0 1 0,0 0 0,1-1 0,-1 1 0,0-1 0,0 1 0,0 0 0,0-1 0,0 1 0,0 0 0,0-1 0,0 1 0,0-1 0,0 1 0,0 0 0,0-1 0,-1 1 0,1 0 0,0-1 0,0 1 0,0 0 0,-1-1 0,-1-27 0,2 25 0,-8-330 0,9 223 0,0 88 0,0 0 0,7-31 0,-6 45 0,-1 0 0,1 0 0,1 1 0,-1-1 0,1 0 0,1 1 0,-1 0 0,1 0 0,10-13 0,-13 19 0,0 0 0,0-1 0,1 1 0,-1 0 0,1 0 0,-1 0 0,1 0 0,-1 0 0,1 0 0,0 0 0,-1 1 0,1-1 0,0 0 0,0 1 0,-1 0 0,1-1 0,0 1 0,0 0 0,0 0 0,-1 0 0,1 0 0,0 0 0,0 0 0,0 1 0,-1-1 0,1 1 0,0-1 0,0 1 0,-1-1 0,1 1 0,0 0 0,-1 0 0,1 0 0,-1 0 0,1 0 0,-1 0 0,0 1 0,2 0 0,6 8 0,0-1 0,-1 1 0,-1 0 0,11 18 0,-4-6 0,19 28 0,40 82 0,-21-35 0,5 12 0,-36-66 0,2 0 0,2-1 0,44 54 0,-18-30 0,-3 2 0,68 129 0,-115-194 0,0-1 0,1 1 0,-1-1 0,1 0 0,-1 0 0,1 1 0,-1-1 0,1 0 0,0-1 0,0 1 0,0 0 0,0 0 0,1-1 0,-1 1 0,0-1 0,1 0 0,-1 0 0,4 1 0,-4-2 0,0 0 0,0 0 0,-1 0 0,1-1 0,0 1 0,0-1 0,0 0 0,0 1 0,0-1 0,-1 0 0,1 0 0,0 0 0,-1 0 0,1 0 0,-1-1 0,1 1 0,-1 0 0,0-1 0,1 1 0,-1-1 0,0 1 0,0-1 0,0 0 0,0 1 0,0-1 0,0-2 0,7-12 0,-2 0 0,0-1 0,-1 1 0,5-35 0,-5 25 0,44-170 0,-33 124 0,-10 40 0,1 0 0,2 1 0,20-50 0,-15 47 0,15-51 0,6-16 0,-27 76-6,-1 1-1,-1-1 0,-1 0 1,1-26-1,2-4-1325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41:48.121"/>
    </inkml:context>
    <inkml:brush xml:id="br0">
      <inkml:brushProperty name="width" value="0.35" units="cm"/>
      <inkml:brushProperty name="height" value="0.35" units="cm"/>
      <inkml:brushProperty name="color" value="#E71224"/>
    </inkml:brush>
  </inkml:definitions>
  <inkml:trace contextRef="#ctx0" brushRef="#br0">775 290 24575,'-1'-2'0,"-1"-1"0,0 1 0,0-1 0,0 1 0,0 0 0,0-1 0,0 1 0,-1 0 0,1 1 0,-1-1 0,1 0 0,-1 1 0,-5-3 0,-3-3 0,-89-76 0,68 54 0,-1 1 0,-2 2 0,-37-22 0,63 42 0,-1 1 0,1 0 0,-1 1 0,0 0 0,-1 1 0,1 0 0,-1 0 0,1 1 0,-1 1 0,1 0 0,-1 0 0,0 1 0,0 0 0,0 1 0,1 1 0,-22 4 0,25-3 0,0 0 0,0 0 0,0 1 0,0 0 0,0 0 0,1 0 0,0 1 0,0 0 0,0 0 0,0 1 0,1 0 0,-7 9 0,-4 8 0,1 2 0,-14 29 0,-14 22 0,34-60 0,0-1 0,2 1 0,-1 1 0,2-1 0,0 1 0,1 0 0,1 1 0,0-1 0,-1 24 0,2 22 0,5 83 0,0-46 0,0-81 0,1-1 0,1 1 0,1-1 0,0 0 0,1 0 0,1-1 0,1 1 0,0-2 0,1 1 0,1-1 0,0 0 0,23 24 0,-27-34 0,2 0 0,-1 0 0,1 0 0,0-1 0,0 0 0,0-1 0,0 0 0,1 0 0,0-1 0,16 5 0,11 0 0,48 6 0,-73-13 0,0-1 0,0 0 0,0-1 0,-1 0 0,1-1 0,0 0 0,-1 0 0,1-1 0,-1 0 0,18-10 0,-10 4 0,-1 0 0,0-2 0,-1 0 0,0-1 0,17-16 0,-23 16 0,-1 0 0,0-1 0,-1 0 0,-1-1 0,0 0 0,0 0 0,-1 0 0,6-24 0,3-6 0,33-115 0,-37 117 0,-5 5 0,-1 0 0,-2 0 0,-2-1 0,-1 1 0,-7-49 0,5 73 11,0 0 1,-1 1-1,-1-1 0,0 1 0,0 0 1,-1 0-1,-1 1 0,0-1 0,-9-12 1,-12-13-636,-37-40 1,59 71 392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16:10:03.802"/>
    </inkml:context>
    <inkml:brush xml:id="br0">
      <inkml:brushProperty name="width" value="0.1" units="cm"/>
      <inkml:brushProperty name="height" value="0.1" units="cm"/>
      <inkml:brushProperty name="color" value="#E71224"/>
    </inkml:brush>
  </inkml:definitions>
  <inkml:trace contextRef="#ctx0" brushRef="#br0">7096 6601 24525,'-80'204'0,"-4"-1"0,-5-3 0,-4-3 0,-5-3 0,-5-4 0,-4-3 0,-3-4 0,-5-4 0,-3-5 0,-4-5 0,-3-5 0,-4-5 0,-2-6 0,-3-6 0,-2-5 0,-3-7 0,-2-7 0,-2-6 0,-1-7 0,-2-7 0,-2-8 0,0-6 0,-1-8 0,0-8 0,-1-8 0,0-7 0,0-8 0,1-9 0,0-7 0,2-9 0,0-8 0,1-8 0,2-9 0,2-8 0,2-8 0,2-8 0,2-9 0,3-8 0,3-8 0,3-8 0,3-8 0,3-8 0,4-7 0,4-9 0,4-7 0,3-7 0,5-8 0,5-6 0,4-8 0,5-6 0,4-7 0,6-7 0,5-5 0,4-6 0,7-6 0,4-6 0,6-4 0,6-6 0,5-4 0,6-4 0,6-5 0,6-4 0,5-2 0,6-5 0,7-2 0,5-2 0,6-3 0,5-2 0,7-2 0,5-1 0,7-1 0,5-1 0,5 0 0,7 0 0,5 0 0,5 1 0,5 0 0,6 2 0,6 2 0,4 1 0,5 3 0,5 2 0,4 2 0,6 4 0,3 4 0,5 3 0,3 4 0,5 5 0,3 4 0,4 4 0,3 6 0,4 6 0,2 4 0,3 7 0,2 6 0,3 6 0,2 6 0,2 7 0,2 7 0,1 8 0,1 6 0,1 7 0,1 9 0,0 6 0,1 9 0,0 7 0,0 9 0,-1 7 0,0 9 0,-2 8 0,0 7 0,-1 10 0,-2 7 0,-2 9 0,-2 8 0,-2 9 0,-2 7 0,-3 9 0,-3 8 0,-3 8 0,-3 8 0,-3 8 0,-4 8 0,-4 7 0,-3 8 0,-5 7 0,-4 8 0,-5 7 0,-4 6 0,-4 8 0,-6 6 0,-5 6 0,-4 6 0,-6 7 0,-5 5 0,-6 5 0,-5 6 0,-6 4 0,-5 5 0,-6 5 0,-6 3 0,-6 5 0,-5 3 0,-6 3 0,-6 3 0,-6 3 0,-6 2 0,-6 2 0,-6 1 0,-5 2 0,-7 1 0,-5 1 0,-5 0 0,-7 0 0,-4 0 0,-7 0 0,-4-2 0,-6-1 0,-5-1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2:22.069"/>
    </inkml:context>
    <inkml:brush xml:id="br0">
      <inkml:brushProperty name="width" value="0.35" units="cm"/>
      <inkml:brushProperty name="height" value="0.35" units="cm"/>
      <inkml:brushProperty name="color" value="#E71224"/>
    </inkml:brush>
  </inkml:definitions>
  <inkml:trace contextRef="#ctx0" brushRef="#br0">1 1 24575,'7'1'0,"1"1"0,0 0 0,0 1 0,-1-1 0,1 1 0,-1 1 0,0 0 0,8 5 0,8 4 0,55 29 0,81 60 0,-69-42 0,123 93 0,143 122 0,-195-144 0,-37-30 0,117 123 0,137 141 0,-120-108 0,-122-113 0,-79-81 0,77 66 0,-61-61 0,-4 3 0,101 133 0,-17-17 0,78 92 0,-160-191 0,-56-63 0,-15-24 0,0-1 0,0 1 0,0-1 0,0 1 0,0 0 0,0-1 0,0 1 0,0-1 0,0 1 0,0-1 0,0 1 0,0-1 0,0 1 0,0-1 0,-1 1 0,1-1 0,0 1 0,0-1 0,0 1 0,-1-1 0,1 1 0,0-1 0,-1 0 0,1 1 0,0-1 0,-2 1 0,-1 1 0,-1-1 0,0 0 0,1 0 0,-1 0 0,0 0 0,0-1 0,0 0 0,0 1 0,1-1 0,-7-1 0,-102-1 0,1-5 0,-170-32 0,224 23 0,44 11 0,0 1 0,0 1 0,-1-1 0,1 2 0,-1 0 0,1 1 0,-1 0 0,0 1 0,-14 2 0,119-21 0,1 5 0,179-5 0,-198 19 0,0-4 0,0-3 0,95-21 0,-161 27 0,22-8 0,-29 2 0,-16-3 0,4 3 0,1 0 0,0 0 0,0-1 0,0 0 0,1-1 0,1 0 0,-1-1 0,1 0 0,1-1 0,0 1 0,1-1 0,-7-13 0,-10-21 0,-32-84 0,35 75 0,2-1 0,3 0 0,2-1 0,3-1 0,2 0 0,-3-104 0,13 105-1365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40:09.412"/>
    </inkml:context>
    <inkml:brush xml:id="br0">
      <inkml:brushProperty name="width" value="0.35" units="cm"/>
      <inkml:brushProperty name="height" value="0.3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40:30.964"/>
    </inkml:context>
    <inkml:brush xml:id="br0">
      <inkml:brushProperty name="width" value="0.35" units="cm"/>
      <inkml:brushProperty name="height" value="0.35" units="cm"/>
      <inkml:brushProperty name="color" value="#008C3A"/>
    </inkml:brush>
  </inkml:definitions>
  <inkml:trace contextRef="#ctx0" brushRef="#br0">3150 2766 24575,'-2'-53'0,"-3"0"0,-15-70 0,8 57 0,-3-56 0,9 67 0,-2 0 0,-18-61 0,13 80 0,-30-58 0,41 90 0,2 3 0,0 0 0,-1 0 0,1 1 0,0-1 0,-1 0 0,1 0 0,0 0 0,-1 0 0,1 1 0,-1-1 0,1 0 0,-1 1 0,1-1 0,-1 0 0,0 1 0,1-1 0,-1 1 0,0-1 0,0 1 0,1-1 0,-1 1 0,0-1 0,0 1 0,0 0 0,1-1 0,-2 1 0,1 1 0,0-1 0,0 1 0,1 0 0,-1 0 0,0 0 0,1-1 0,-1 1 0,1 0 0,-1 0 0,1 0 0,-1 0 0,1 0 0,0 0 0,-1 0 0,1 0 0,0 0 0,0 2 0,-5 56 0,5-57 0,0 105 0,4 0 0,18 111 0,-17-199 0,0 1 0,1-1 0,0 0 0,2-1 0,0 1 0,17 26 0,6 2 0,38 45 0,-61-83 0,1 0 0,0-1 0,1 0 0,0 0 0,0-1 0,1-1 0,12 7 0,-12-8 0,-1 0 0,0 2 0,0-1 0,0 1 0,-1 0 0,0 1 0,-1 0 0,9 10 0,-11-8 0,1 1 0,-1-1 0,-1 1 0,0 0 0,-1 1 0,5 15 0,-8-23 0,0 1 0,-1-1 0,1 1 0,-1-1 0,0 1 0,0-1 0,0 0 0,0 1 0,-2 5 0,1-8 0,0 0 0,1 0 0,-1 0 0,0-1 0,0 1 0,0 0 0,0 0 0,0-1 0,-1 1 0,1-1 0,0 1 0,-1-1 0,1 1 0,-1-1 0,0 0 0,1 0 0,-1 0 0,0 0 0,0 0 0,-3 1 0,-2-1 0,1 1 0,0-2 0,-1 1 0,1-1 0,-1 0 0,1 0 0,-1-1 0,1 0 0,-8-2 0,-15-1 0,-698-88 0,672 80 0,0-2 0,1-3 0,-63-28 0,116 45 0,1 0 0,-1 0 0,1 0 0,-1 0 0,1 0 0,-1 0 0,1-1 0,-1 1 0,1 0 0,-1 0 0,1-1 0,-1 1 0,1 0 0,-1-1 0,1 1 0,-1 0 0,1-1 0,0 1 0,-1-1 0,1 1 0,0-1 0,-1 1 0,1-1 0,0 1 0,0-1 0,-1 1 0,1-1 0,0 0 0,15-4 0,37 3 0,-44 3 0,8-2 0,944 23 0,-861-16 0,-108-13 0,-20-7 0,20 10 0,-9-5 0,1-2 0,0 1 0,1-2 0,0 0 0,1-1 0,-18-20 0,-76-99 0,24 27 0,50 61 0,-56-89 0,64 91 0,3 10 0,-2 1 0,0 1 0,-35-28 0,51 49 0,-71-63 0,-2 3 0,-4 5 0,-123-71 0,183 118 0,1-2 0,-31-29 0,34 27 0,-2 0 0,-40-24 0,-327-221 0,33 21 0,321 222 0,1-1 0,2-1 0,0-2 0,2-2 0,-55-61 0,-111-133 0,126 138 0,36 39 0,-57-52 0,40 46 0,18 18 0,-65-49 0,-41-29 0,70 58 0,46 36 0,2 0 0,-29-28 0,42 36 23,0 1 0,-1 0-1,-16-9 1,-6-5-1479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5:31.277"/>
    </inkml:context>
    <inkml:brush xml:id="br0">
      <inkml:brushProperty name="width" value="0.35" units="cm"/>
      <inkml:brushProperty name="height" value="0.35" units="cm"/>
      <inkml:brushProperty name="color" value="#66CC00"/>
    </inkml:brush>
  </inkml:definitions>
  <inkml:trace contextRef="#ctx0" brushRef="#br0">1 0 24575,'8'11'0,"-1"0"0,0 1 0,0 0 0,-1 0 0,-1 0 0,0 1 0,0 0 0,-1 0 0,2 15 0,4 9 0,121 459 0,-93-338 0,29 299 0,-63-390 0,9 101 0,-5-94-80,-5 128 0,-4-124-1125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5:34.297"/>
    </inkml:context>
    <inkml:brush xml:id="br0">
      <inkml:brushProperty name="width" value="0.35" units="cm"/>
      <inkml:brushProperty name="height" value="0.35" units="cm"/>
      <inkml:brushProperty name="color" value="#66CC00"/>
    </inkml:brush>
  </inkml:definitions>
  <inkml:trace contextRef="#ctx0" brushRef="#br0">0 1 24575,'0'4'0,"0"6"0,0 6 0,0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5:35.934"/>
    </inkml:context>
    <inkml:brush xml:id="br0">
      <inkml:brushProperty name="width" value="0.35" units="cm"/>
      <inkml:brushProperty name="height" value="0.35" units="cm"/>
      <inkml:brushProperty name="color" value="#66CC00"/>
    </inkml:brush>
  </inkml:definitions>
  <inkml:trace contextRef="#ctx0" brushRef="#br0">1 2 24575,'21'-1'0,"-1"1"0,1 1 0,0 0 0,-1 2 0,1 0 0,-1 2 0,0 0 0,0 1 0,38 18 0,64 33-1365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5:43.715"/>
    </inkml:context>
    <inkml:brush xml:id="br0">
      <inkml:brushProperty name="width" value="0.35" units="cm"/>
      <inkml:brushProperty name="height" value="0.35" units="cm"/>
      <inkml:brushProperty name="color" value="#66CC00"/>
    </inkml:brush>
  </inkml:definitions>
  <inkml:trace contextRef="#ctx0" brushRef="#br0">0 1660 24575,'3'-90'0,"24"-155"0,34-274 0,-59 489 0,10-531-20,-14 347-1325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8:35:45.481"/>
    </inkml:context>
    <inkml:brush xml:id="br0">
      <inkml:brushProperty name="width" value="0.35" units="cm"/>
      <inkml:brushProperty name="height" value="0.35" units="cm"/>
      <inkml:brushProperty name="color" value="#66CC00"/>
    </inkml:brush>
  </inkml:definitions>
  <inkml:trace contextRef="#ctx0" brushRef="#br0">0 1 24575,'25'0'0,"-1"1"0,44 7 0,-56-5 0,0 0 0,-1 1 0,1 0 0,-1 1 0,0 1 0,0 0 0,15 10 0,55 35 0,-60-39 0,0 0 0,-2 1 0,1 1 0,-2 0 0,0 2 0,26 28 0,31 58-1365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9135B-06A9-4BF6-A787-8F42ACFA3536}"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DE8F8-7EE5-4555-A76F-13CB292CEE0F}" type="slidenum">
              <a:rPr lang="en-US" smtClean="0"/>
              <a:t>‹#›</a:t>
            </a:fld>
            <a:endParaRPr lang="en-US"/>
          </a:p>
        </p:txBody>
      </p:sp>
    </p:spTree>
    <p:extLst>
      <p:ext uri="{BB962C8B-B14F-4D97-AF65-F5344CB8AC3E}">
        <p14:creationId xmlns:p14="http://schemas.microsoft.com/office/powerpoint/2010/main" val="331369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E8F8-7EE5-4555-A76F-13CB292CEE0F}" type="slidenum">
              <a:rPr lang="en-US" smtClean="0"/>
              <a:t>12</a:t>
            </a:fld>
            <a:endParaRPr lang="en-US"/>
          </a:p>
        </p:txBody>
      </p:sp>
    </p:spTree>
    <p:extLst>
      <p:ext uri="{BB962C8B-B14F-4D97-AF65-F5344CB8AC3E}">
        <p14:creationId xmlns:p14="http://schemas.microsoft.com/office/powerpoint/2010/main" val="285489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29E7-7A05-3028-A5B2-2BD11D006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A8D1A-A416-10BD-F4B1-668ACAD28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0D35A2-EC7D-D264-2335-4D74E28B8465}"/>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5" name="Footer Placeholder 4">
            <a:extLst>
              <a:ext uri="{FF2B5EF4-FFF2-40B4-BE49-F238E27FC236}">
                <a16:creationId xmlns:a16="http://schemas.microsoft.com/office/drawing/2014/main" id="{4E6B8664-BE70-B858-276B-0305236B4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5EBB4-5738-58D1-656B-1CC80BF8E6EF}"/>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422224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0C99-8A03-4D31-5427-30115C1398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BE3CC9-BF1D-A2A2-F1CF-72AB95753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426C1-F90B-D58B-171D-37C0CAE5D865}"/>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5" name="Footer Placeholder 4">
            <a:extLst>
              <a:ext uri="{FF2B5EF4-FFF2-40B4-BE49-F238E27FC236}">
                <a16:creationId xmlns:a16="http://schemas.microsoft.com/office/drawing/2014/main" id="{C10E79F7-0139-72A3-31CC-3ABDEA992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96D9E-3244-C9D6-6E16-F561943B4BE4}"/>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67074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20E1D1-2495-5312-B882-046B96E850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94BB6D-539F-C0BC-17B4-0CA52D515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03B74-A7C4-2A9B-B3D6-FF9EEB16E025}"/>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5" name="Footer Placeholder 4">
            <a:extLst>
              <a:ext uri="{FF2B5EF4-FFF2-40B4-BE49-F238E27FC236}">
                <a16:creationId xmlns:a16="http://schemas.microsoft.com/office/drawing/2014/main" id="{81335428-9B59-BAE2-E0BC-A794F9BCE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26A2D-4E1D-4DB7-3A09-07EE52554833}"/>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415915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8C47-E656-4C64-8440-1CA3E51E8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A9F173-516E-426D-297F-EF98BEBD12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493AC-4AB0-F309-8EAF-59B87E42673D}"/>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5" name="Footer Placeholder 4">
            <a:extLst>
              <a:ext uri="{FF2B5EF4-FFF2-40B4-BE49-F238E27FC236}">
                <a16:creationId xmlns:a16="http://schemas.microsoft.com/office/drawing/2014/main" id="{2D979D1D-AFDC-CCF6-9B31-8A0A775DA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FCF4A-265F-3624-1B5D-003837E389C5}"/>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40529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BFF5-7DB6-7E15-8766-C6A95490B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1F408A-5F64-7830-BB95-8368DFECC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210557-6731-D2E4-372E-ED7E951D3441}"/>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5" name="Footer Placeholder 4">
            <a:extLst>
              <a:ext uri="{FF2B5EF4-FFF2-40B4-BE49-F238E27FC236}">
                <a16:creationId xmlns:a16="http://schemas.microsoft.com/office/drawing/2014/main" id="{483D3C28-7D6F-7EC4-C0A3-1DEC15933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C59CD-4F0C-9DAE-5B9F-AE4B8831181C}"/>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367911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C543-4039-C1C4-4D0F-05CDD2AF93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84B0BC-A015-93F0-CF12-EFFD1E8428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C728A9-2D21-30F7-CBB4-DFE76E07A5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23E05A-C477-329A-94E2-3956CD833C3F}"/>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6" name="Footer Placeholder 5">
            <a:extLst>
              <a:ext uri="{FF2B5EF4-FFF2-40B4-BE49-F238E27FC236}">
                <a16:creationId xmlns:a16="http://schemas.microsoft.com/office/drawing/2014/main" id="{4A009A40-85D0-3A28-EA9D-2D6F087F9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D37FD-0103-4888-B97E-1B2775104C0F}"/>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91337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B8D0-DB96-3E0C-3F07-27CB9A2FDF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0E86AB-15F0-E9E7-845F-B96DFFCD5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BE885-D882-E660-4E3F-1CF59B22C5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1D55B-0D90-DA66-FAF4-F688607E8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D37E1-39DB-7C09-F8CF-05F1E73274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10398D-D326-CAC1-9195-C83707F4411D}"/>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8" name="Footer Placeholder 7">
            <a:extLst>
              <a:ext uri="{FF2B5EF4-FFF2-40B4-BE49-F238E27FC236}">
                <a16:creationId xmlns:a16="http://schemas.microsoft.com/office/drawing/2014/main" id="{F20CA77F-6D9B-9646-6667-BF53505ADC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345CA7-4DAB-80D8-D8D9-79FEC383A7F3}"/>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406121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5C87-B047-DBDB-A938-DABD2A497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F81180-3BFA-AFA4-AC4D-B9EBAF92E8B0}"/>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4" name="Footer Placeholder 3">
            <a:extLst>
              <a:ext uri="{FF2B5EF4-FFF2-40B4-BE49-F238E27FC236}">
                <a16:creationId xmlns:a16="http://schemas.microsoft.com/office/drawing/2014/main" id="{80DBD810-F5A1-002A-7338-20257D189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19537-81B0-7824-A0C9-C852EFFDB1C9}"/>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169547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61D7A-3ED2-90D5-A83D-6397B4512FE0}"/>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3" name="Footer Placeholder 2">
            <a:extLst>
              <a:ext uri="{FF2B5EF4-FFF2-40B4-BE49-F238E27FC236}">
                <a16:creationId xmlns:a16="http://schemas.microsoft.com/office/drawing/2014/main" id="{2D53B776-1C1D-7E9F-2532-55D090866B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7CC0DF-3C26-AD27-41DF-3260D25F6067}"/>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105003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3B22-D6AE-6DA6-6BCA-8B6D84BAE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172D51-D3B7-D5F8-848E-CD689B99E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607EF7-0B02-DB8D-519C-A6FE59063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263C2-F70D-2E0B-644D-A7A69C7D0847}"/>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6" name="Footer Placeholder 5">
            <a:extLst>
              <a:ext uri="{FF2B5EF4-FFF2-40B4-BE49-F238E27FC236}">
                <a16:creationId xmlns:a16="http://schemas.microsoft.com/office/drawing/2014/main" id="{2C669F7F-9AA6-237D-579A-0E33F750A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0B287-8A0B-36B6-9E02-6575F804A21D}"/>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677247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6A2E-C68E-50B4-C210-D120D0B18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874B08-9294-AF32-1392-143163D67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73A44-E2A3-E570-DB46-7F7BBF0EA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D8C68-7679-66DD-6E49-F24ABE22954B}"/>
              </a:ext>
            </a:extLst>
          </p:cNvPr>
          <p:cNvSpPr>
            <a:spLocks noGrp="1"/>
          </p:cNvSpPr>
          <p:nvPr>
            <p:ph type="dt" sz="half" idx="10"/>
          </p:nvPr>
        </p:nvSpPr>
        <p:spPr/>
        <p:txBody>
          <a:bodyPr/>
          <a:lstStyle/>
          <a:p>
            <a:fld id="{2A00A00F-AC09-4EE6-9011-DE76D467ECCD}" type="datetimeFigureOut">
              <a:rPr lang="en-US" smtClean="0"/>
              <a:t>5/5/2025</a:t>
            </a:fld>
            <a:endParaRPr lang="en-US"/>
          </a:p>
        </p:txBody>
      </p:sp>
      <p:sp>
        <p:nvSpPr>
          <p:cNvPr id="6" name="Footer Placeholder 5">
            <a:extLst>
              <a:ext uri="{FF2B5EF4-FFF2-40B4-BE49-F238E27FC236}">
                <a16:creationId xmlns:a16="http://schemas.microsoft.com/office/drawing/2014/main" id="{2B7474A3-E997-4704-C40F-5FC692C67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48BD6-619B-D7C1-6FF6-DFE8E89C3880}"/>
              </a:ext>
            </a:extLst>
          </p:cNvPr>
          <p:cNvSpPr>
            <a:spLocks noGrp="1"/>
          </p:cNvSpPr>
          <p:nvPr>
            <p:ph type="sldNum" sz="quarter" idx="12"/>
          </p:nvPr>
        </p:nvSpPr>
        <p:spPr/>
        <p:txBody>
          <a:bodyPr/>
          <a:lstStyle/>
          <a:p>
            <a:fld id="{F241ADE0-66EA-4155-8A7F-D30AA5EA9830}" type="slidenum">
              <a:rPr lang="en-US" smtClean="0"/>
              <a:t>‹#›</a:t>
            </a:fld>
            <a:endParaRPr lang="en-US"/>
          </a:p>
        </p:txBody>
      </p:sp>
    </p:spTree>
    <p:extLst>
      <p:ext uri="{BB962C8B-B14F-4D97-AF65-F5344CB8AC3E}">
        <p14:creationId xmlns:p14="http://schemas.microsoft.com/office/powerpoint/2010/main" val="43651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F19A26-CCE3-5A36-532A-859C423CE8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8F620F-3C99-6B20-D04C-87C4759AF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07DF1-0FD3-5337-5BD7-4D8068769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0A00F-AC09-4EE6-9011-DE76D467ECCD}" type="datetimeFigureOut">
              <a:rPr lang="en-US" smtClean="0"/>
              <a:t>5/5/2025</a:t>
            </a:fld>
            <a:endParaRPr lang="en-US"/>
          </a:p>
        </p:txBody>
      </p:sp>
      <p:sp>
        <p:nvSpPr>
          <p:cNvPr id="5" name="Footer Placeholder 4">
            <a:extLst>
              <a:ext uri="{FF2B5EF4-FFF2-40B4-BE49-F238E27FC236}">
                <a16:creationId xmlns:a16="http://schemas.microsoft.com/office/drawing/2014/main" id="{8C499EF2-B0ED-181A-BD03-5E8FFF795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D54D7-2FCD-EF21-C76C-F1FAFDFF6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41ADE0-66EA-4155-8A7F-D30AA5EA9830}" type="slidenum">
              <a:rPr lang="en-US" smtClean="0"/>
              <a:t>‹#›</a:t>
            </a:fld>
            <a:endParaRPr lang="en-US"/>
          </a:p>
        </p:txBody>
      </p:sp>
    </p:spTree>
    <p:extLst>
      <p:ext uri="{BB962C8B-B14F-4D97-AF65-F5344CB8AC3E}">
        <p14:creationId xmlns:p14="http://schemas.microsoft.com/office/powerpoint/2010/main" val="2037139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youtube.com/watch?v=qpczzwoXbyQ" TargetMode="External"/><Relationship Id="rId1" Type="http://schemas.openxmlformats.org/officeDocument/2006/relationships/slideLayout" Target="../slideLayouts/slideLayout2.xml"/><Relationship Id="rId4" Type="http://schemas.openxmlformats.org/officeDocument/2006/relationships/hyperlink" Target="https://ampeduplearning.com/poster-ketchup-bottle-for-catch-up-work-da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youtube.com/watch?v=O_muRVVNpaQ" TargetMode="External"/><Relationship Id="rId1" Type="http://schemas.openxmlformats.org/officeDocument/2006/relationships/slideLayout" Target="../slideLayouts/slideLayout2.xml"/><Relationship Id="rId4" Type="http://schemas.openxmlformats.org/officeDocument/2006/relationships/hyperlink" Target="https://www.dreamstime.com/pain-tingling-numbness-fingertips-asian-woman-diabetes-finger-sensation-hand-nerves-problems-fine-touch-young-image251598323"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customXml" Target="../ink/ink2.xml"/><Relationship Id="rId10" Type="http://schemas.openxmlformats.org/officeDocument/2006/relationships/image" Target="../media/image180.png"/><Relationship Id="rId4" Type="http://schemas.openxmlformats.org/officeDocument/2006/relationships/image" Target="../media/image150.png"/><Relationship Id="rId9" Type="http://schemas.openxmlformats.org/officeDocument/2006/relationships/customXml" Target="../ink/ink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T1OY_yQBiXM"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10.xml"/><Relationship Id="rId18" Type="http://schemas.openxmlformats.org/officeDocument/2006/relationships/image" Target="../media/image33.png"/><Relationship Id="rId26" Type="http://schemas.openxmlformats.org/officeDocument/2006/relationships/image" Target="../media/image37.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30.png"/><Relationship Id="rId17" Type="http://schemas.openxmlformats.org/officeDocument/2006/relationships/customXml" Target="../ink/ink12.xml"/><Relationship Id="rId25" Type="http://schemas.openxmlformats.org/officeDocument/2006/relationships/customXml" Target="../ink/ink16.xml"/><Relationship Id="rId2" Type="http://schemas.openxmlformats.org/officeDocument/2006/relationships/image" Target="../media/image19.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customXml" Target="../ink/ink9.xml"/><Relationship Id="rId24" Type="http://schemas.openxmlformats.org/officeDocument/2006/relationships/image" Target="../media/image36.png"/><Relationship Id="rId5" Type="http://schemas.openxmlformats.org/officeDocument/2006/relationships/customXml" Target="../ink/ink6.xml"/><Relationship Id="rId15" Type="http://schemas.openxmlformats.org/officeDocument/2006/relationships/customXml" Target="../ink/ink11.xml"/><Relationship Id="rId23" Type="http://schemas.openxmlformats.org/officeDocument/2006/relationships/customXml" Target="../ink/ink15.xml"/><Relationship Id="rId10" Type="http://schemas.openxmlformats.org/officeDocument/2006/relationships/image" Target="../media/image29.png"/><Relationship Id="rId19" Type="http://schemas.openxmlformats.org/officeDocument/2006/relationships/customXml" Target="../ink/ink13.xml"/><Relationship Id="rId4" Type="http://schemas.openxmlformats.org/officeDocument/2006/relationships/image" Target="../media/image26.png"/><Relationship Id="rId9" Type="http://schemas.openxmlformats.org/officeDocument/2006/relationships/customXml" Target="../ink/ink8.xml"/><Relationship Id="rId14" Type="http://schemas.openxmlformats.org/officeDocument/2006/relationships/image" Target="../media/image31.png"/><Relationship Id="rId22"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s://wirevutuinordinacy.z21.web.core.windows.net/swimming-lanes-diagram.html" TargetMode="External"/><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customXml" Target="../ink/ink1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9mNJOT41kQk" TargetMode="External"/><Relationship Id="rId2" Type="http://schemas.openxmlformats.org/officeDocument/2006/relationships/hyperlink" Target="https://www.youtube.com/watch?v=0eg_PX0TVQ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ywgLoeSGu5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T1OY_yQBiX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HH0TlKA-UFU" TargetMode="External"/><Relationship Id="rId1" Type="http://schemas.openxmlformats.org/officeDocument/2006/relationships/slideLayout" Target="../slideLayouts/slideLayout2.xml"/><Relationship Id="rId5" Type="http://schemas.openxmlformats.org/officeDocument/2006/relationships/hyperlink" Target="https://svgsilh.com/image/40466.html" TargetMode="Externa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F676B-F77F-4FE4-F054-2CE85C3A6191}"/>
              </a:ext>
            </a:extLst>
          </p:cNvPr>
          <p:cNvSpPr>
            <a:spLocks noGrp="1"/>
          </p:cNvSpPr>
          <p:nvPr>
            <p:ph type="ctrTitle"/>
          </p:nvPr>
        </p:nvSpPr>
        <p:spPr>
          <a:xfrm>
            <a:off x="1524000" y="1122362"/>
            <a:ext cx="9144000" cy="4085741"/>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Use </a:t>
            </a:r>
            <a:r>
              <a:rPr lang="en-US" dirty="0" err="1">
                <a:latin typeface="Calibri" panose="020F0502020204030204" pitchFamily="34" charset="0"/>
                <a:ea typeface="Calibri" panose="020F0502020204030204" pitchFamily="34" charset="0"/>
                <a:cs typeface="Calibri" panose="020F0502020204030204" pitchFamily="34" charset="0"/>
              </a:rPr>
              <a:t>Ipad</a:t>
            </a:r>
            <a:r>
              <a:rPr lang="en-US" dirty="0">
                <a:latin typeface="Calibri" panose="020F0502020204030204" pitchFamily="34" charset="0"/>
                <a:ea typeface="Calibri" panose="020F0502020204030204" pitchFamily="34" charset="0"/>
                <a:cs typeface="Calibri" panose="020F0502020204030204" pitchFamily="34" charset="0"/>
              </a:rPr>
              <a:t>/Phone for Pool End Video </a:t>
            </a:r>
            <a:br>
              <a:rPr lang="en-US" dirty="0">
                <a:latin typeface="Calibri" panose="020F0502020204030204" pitchFamily="34" charset="0"/>
                <a:ea typeface="Calibri" panose="020F0502020204030204" pitchFamily="34" charset="0"/>
                <a:cs typeface="Calibri" panose="020F0502020204030204" pitchFamily="34" charset="0"/>
              </a:rPr>
            </a:br>
            <a:r>
              <a:rPr lang="en-US" sz="6000" dirty="0"/>
              <a:t>And Pool Side Video</a:t>
            </a:r>
            <a:br>
              <a:rPr lang="en-US" sz="6000" dirty="0"/>
            </a:b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2888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6CA88-B86A-1269-69A0-42D8EB35438B}"/>
              </a:ext>
            </a:extLst>
          </p:cNvPr>
          <p:cNvSpPr>
            <a:spLocks noGrp="1"/>
          </p:cNvSpPr>
          <p:nvPr>
            <p:ph idx="1"/>
          </p:nvPr>
        </p:nvSpPr>
        <p:spPr>
          <a:xfrm>
            <a:off x="838200" y="457200"/>
            <a:ext cx="10515600" cy="614238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en-US" sz="5400" dirty="0"/>
              <a:t>Catchup Drill</a:t>
            </a:r>
          </a:p>
          <a:p>
            <a:pPr marL="0" indent="0" algn="ctr">
              <a:buNone/>
            </a:pPr>
            <a:endParaRPr lang="en-US" sz="5400" dirty="0"/>
          </a:p>
          <a:p>
            <a:pPr marL="0" indent="0" algn="ctr">
              <a:buNone/>
            </a:pPr>
            <a:r>
              <a:rPr lang="en-US" dirty="0">
                <a:hlinkClick r:id="rId2"/>
              </a:rPr>
              <a:t>https://www.youtube.com/watch?v=qpczzwoXbyQ</a:t>
            </a:r>
            <a:endParaRPr lang="en-US" dirty="0"/>
          </a:p>
        </p:txBody>
      </p:sp>
      <p:pic>
        <p:nvPicPr>
          <p:cNvPr id="5" name="Picture 4" descr="A bottle of red liquid&#10;&#10;AI-generated content may be incorrect.">
            <a:extLst>
              <a:ext uri="{FF2B5EF4-FFF2-40B4-BE49-F238E27FC236}">
                <a16:creationId xmlns:a16="http://schemas.microsoft.com/office/drawing/2014/main" id="{351FD480-2075-AD6A-0D67-5EDD3996DB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4931951" y="2996239"/>
            <a:ext cx="2328098" cy="3603344"/>
          </a:xfrm>
          <a:prstGeom prst="rect">
            <a:avLst/>
          </a:prstGeom>
        </p:spPr>
      </p:pic>
    </p:spTree>
    <p:extLst>
      <p:ext uri="{BB962C8B-B14F-4D97-AF65-F5344CB8AC3E}">
        <p14:creationId xmlns:p14="http://schemas.microsoft.com/office/powerpoint/2010/main" val="2493458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187E4-F217-36A8-2059-AA21610190DE}"/>
              </a:ext>
            </a:extLst>
          </p:cNvPr>
          <p:cNvSpPr>
            <a:spLocks noGrp="1"/>
          </p:cNvSpPr>
          <p:nvPr>
            <p:ph idx="1"/>
          </p:nvPr>
        </p:nvSpPr>
        <p:spPr>
          <a:xfrm>
            <a:off x="606287" y="387626"/>
            <a:ext cx="10747513" cy="578933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gn="ctr">
              <a:buNone/>
            </a:pPr>
            <a:endParaRPr lang="en-US" sz="5400" dirty="0"/>
          </a:p>
          <a:p>
            <a:pPr marL="0" indent="0" algn="ctr">
              <a:buNone/>
            </a:pPr>
            <a:r>
              <a:rPr lang="en-US" sz="5400" dirty="0"/>
              <a:t>Fingertip Drag</a:t>
            </a:r>
          </a:p>
          <a:p>
            <a:endParaRPr lang="en-US" dirty="0"/>
          </a:p>
          <a:p>
            <a:pPr marL="0" indent="0" algn="ctr">
              <a:buNone/>
            </a:pPr>
            <a:r>
              <a:rPr lang="en-US" dirty="0">
                <a:hlinkClick r:id="rId2"/>
              </a:rPr>
              <a:t>https://www.youtube.com/watch?v=O_muRVVNpaQ</a:t>
            </a:r>
            <a:endParaRPr lang="en-US" dirty="0"/>
          </a:p>
        </p:txBody>
      </p:sp>
      <p:pic>
        <p:nvPicPr>
          <p:cNvPr id="5" name="Picture 4" descr="Close-up of a hand with red circles&#10;&#10;AI-generated content may be incorrect.">
            <a:extLst>
              <a:ext uri="{FF2B5EF4-FFF2-40B4-BE49-F238E27FC236}">
                <a16:creationId xmlns:a16="http://schemas.microsoft.com/office/drawing/2014/main" id="{7EB7C5CB-BBDD-2BA9-1DA5-05A3D39FC75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a:off x="4174435" y="3602057"/>
            <a:ext cx="3438939" cy="2574906"/>
          </a:xfrm>
          <a:prstGeom prst="rect">
            <a:avLst/>
          </a:prstGeom>
        </p:spPr>
      </p:pic>
    </p:spTree>
    <p:extLst>
      <p:ext uri="{BB962C8B-B14F-4D97-AF65-F5344CB8AC3E}">
        <p14:creationId xmlns:p14="http://schemas.microsoft.com/office/powerpoint/2010/main" val="141203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E4B49-64F7-BF42-C9BE-C1AF6C4DB99C}"/>
              </a:ext>
            </a:extLst>
          </p:cNvPr>
          <p:cNvSpPr>
            <a:spLocks noGrp="1"/>
          </p:cNvSpPr>
          <p:nvPr>
            <p:ph idx="1"/>
          </p:nvPr>
        </p:nvSpPr>
        <p:spPr>
          <a:xfrm>
            <a:off x="838200" y="705678"/>
            <a:ext cx="10515600" cy="547128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5400" dirty="0"/>
              <a:t>Name a Freestyle Drill</a:t>
            </a:r>
          </a:p>
        </p:txBody>
      </p:sp>
    </p:spTree>
    <p:extLst>
      <p:ext uri="{BB962C8B-B14F-4D97-AF65-F5344CB8AC3E}">
        <p14:creationId xmlns:p14="http://schemas.microsoft.com/office/powerpoint/2010/main" val="258277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97CD50-AF12-76BD-6039-E0A843F14C2C}"/>
              </a:ext>
            </a:extLst>
          </p:cNvPr>
          <p:cNvSpPr>
            <a:spLocks noGrp="1"/>
          </p:cNvSpPr>
          <p:nvPr>
            <p:ph idx="1"/>
          </p:nvPr>
        </p:nvSpPr>
        <p:spPr>
          <a:xfrm>
            <a:off x="838200" y="636104"/>
            <a:ext cx="10515600" cy="554085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pPr marL="0" indent="0" algn="ctr">
              <a:buNone/>
            </a:pPr>
            <a:r>
              <a:rPr lang="en-US" sz="4400" dirty="0"/>
              <a:t>BACK TO THE POOL</a:t>
            </a:r>
          </a:p>
          <a:p>
            <a:r>
              <a:rPr lang="en-US" dirty="0"/>
              <a:t>Apply What you have learned</a:t>
            </a:r>
          </a:p>
          <a:p>
            <a:r>
              <a:rPr lang="en-US" dirty="0"/>
              <a:t>Work on Drills</a:t>
            </a:r>
          </a:p>
          <a:p>
            <a:r>
              <a:rPr lang="en-US" dirty="0"/>
              <a:t>Coach Suggestions</a:t>
            </a:r>
          </a:p>
          <a:p>
            <a:pPr lvl="1"/>
            <a:r>
              <a:rPr lang="en-US" dirty="0"/>
              <a:t>Head Forward-not </a:t>
            </a:r>
            <a:r>
              <a:rPr lang="en-US" dirty="0" err="1"/>
              <a:t>nescessarily</a:t>
            </a:r>
            <a:r>
              <a:rPr lang="en-US" dirty="0"/>
              <a:t> down</a:t>
            </a:r>
          </a:p>
          <a:p>
            <a:pPr lvl="1"/>
            <a:r>
              <a:rPr lang="en-US" dirty="0"/>
              <a:t>High Catch-get hand and arm around water</a:t>
            </a:r>
          </a:p>
          <a:p>
            <a:pPr lvl="1"/>
            <a:r>
              <a:rPr lang="en-US" dirty="0"/>
              <a:t>Rotate</a:t>
            </a:r>
          </a:p>
          <a:p>
            <a:pPr lvl="1"/>
            <a:r>
              <a:rPr lang="en-US" dirty="0"/>
              <a:t>Careful flipping out or “</a:t>
            </a:r>
            <a:r>
              <a:rPr lang="en-US" dirty="0" err="1"/>
              <a:t>roostering</a:t>
            </a:r>
            <a:r>
              <a:rPr lang="en-US" dirty="0"/>
              <a:t>” at end of stroke-may cause over rotation</a:t>
            </a:r>
          </a:p>
          <a:p>
            <a:pPr lvl="1"/>
            <a:r>
              <a:rPr lang="en-US" dirty="0"/>
              <a:t>Avoid zipper drill – places too much emphasis on hand and arm too close to the body—swing hand/arm out</a:t>
            </a:r>
          </a:p>
          <a:p>
            <a:pPr lvl="1"/>
            <a:r>
              <a:rPr lang="en-US" dirty="0"/>
              <a:t>Faster breathing—catch a breath</a:t>
            </a:r>
          </a:p>
          <a:p>
            <a:pPr lvl="1"/>
            <a:r>
              <a:rPr lang="en-US" dirty="0"/>
              <a:t>Develop a longer pull</a:t>
            </a:r>
          </a:p>
          <a:p>
            <a:pPr lvl="1"/>
            <a:r>
              <a:rPr lang="en-US" dirty="0"/>
              <a:t>Lots of kicking!</a:t>
            </a:r>
          </a:p>
          <a:p>
            <a:pPr lvl="1"/>
            <a:endParaRPr lang="en-US" dirty="0"/>
          </a:p>
        </p:txBody>
      </p:sp>
    </p:spTree>
    <p:extLst>
      <p:ext uri="{BB962C8B-B14F-4D97-AF65-F5344CB8AC3E}">
        <p14:creationId xmlns:p14="http://schemas.microsoft.com/office/powerpoint/2010/main" val="63347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C30AF-EBE6-F4E1-02DE-8FF6C09ED919}"/>
              </a:ext>
            </a:extLst>
          </p:cNvPr>
          <p:cNvSpPr>
            <a:spLocks noGrp="1"/>
          </p:cNvSpPr>
          <p:nvPr>
            <p:ph idx="1"/>
          </p:nvPr>
        </p:nvSpPr>
        <p:spPr>
          <a:xfrm>
            <a:off x="838200" y="735496"/>
            <a:ext cx="10515600" cy="544146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5400" dirty="0">
                <a:latin typeface="Calibri" panose="020F0502020204030204" pitchFamily="34" charset="0"/>
                <a:ea typeface="Calibri" panose="020F0502020204030204" pitchFamily="34" charset="0"/>
                <a:cs typeface="Calibri" panose="020F0502020204030204" pitchFamily="34" charset="0"/>
              </a:rPr>
              <a:t>Session 2 Freestyle Review</a:t>
            </a:r>
            <a:endParaRPr lang="en-US" sz="5400" dirty="0"/>
          </a:p>
        </p:txBody>
      </p:sp>
    </p:spTree>
    <p:extLst>
      <p:ext uri="{BB962C8B-B14F-4D97-AF65-F5344CB8AC3E}">
        <p14:creationId xmlns:p14="http://schemas.microsoft.com/office/powerpoint/2010/main" val="3537697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7943786-5A60-4E4C-8E95-A330F827D14D}"/>
              </a:ext>
            </a:extLst>
          </p:cNvPr>
          <p:cNvPicPr>
            <a:picLocks noGrp="1" noChangeAspect="1"/>
          </p:cNvPicPr>
          <p:nvPr>
            <p:ph idx="1"/>
          </p:nvPr>
        </p:nvPicPr>
        <p:blipFill rotWithShape="1">
          <a:blip r:embed="rId2"/>
          <a:srcRect l="22186" t="44161" r="66804" b="41623"/>
          <a:stretch/>
        </p:blipFill>
        <p:spPr>
          <a:xfrm>
            <a:off x="1742143" y="582706"/>
            <a:ext cx="8352116" cy="6066278"/>
          </a:xfrm>
        </p:spPr>
      </p:pic>
    </p:spTree>
    <p:extLst>
      <p:ext uri="{BB962C8B-B14F-4D97-AF65-F5344CB8AC3E}">
        <p14:creationId xmlns:p14="http://schemas.microsoft.com/office/powerpoint/2010/main" val="250733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E5D652-2300-452E-B482-7392794EDCE7}"/>
              </a:ext>
            </a:extLst>
          </p:cNvPr>
          <p:cNvPicPr>
            <a:picLocks noGrp="1" noChangeAspect="1"/>
          </p:cNvPicPr>
          <p:nvPr>
            <p:ph idx="1"/>
          </p:nvPr>
        </p:nvPicPr>
        <p:blipFill rotWithShape="1">
          <a:blip r:embed="rId2"/>
          <a:srcRect l="37145" t="38949" r="26655" b="11930"/>
          <a:stretch/>
        </p:blipFill>
        <p:spPr>
          <a:xfrm>
            <a:off x="2260042" y="502023"/>
            <a:ext cx="7340753" cy="5602942"/>
          </a:xfrm>
        </p:spPr>
      </p:pic>
    </p:spTree>
    <p:extLst>
      <p:ext uri="{BB962C8B-B14F-4D97-AF65-F5344CB8AC3E}">
        <p14:creationId xmlns:p14="http://schemas.microsoft.com/office/powerpoint/2010/main" val="3260325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DC03AD55-9656-4016-856E-FCAC4662D207}"/>
              </a:ext>
            </a:extLst>
          </p:cNvPr>
          <p:cNvPicPr>
            <a:picLocks noChangeAspect="1"/>
          </p:cNvPicPr>
          <p:nvPr/>
        </p:nvPicPr>
        <p:blipFill rotWithShape="1">
          <a:blip r:embed="rId2"/>
          <a:srcRect l="21723" t="61880" r="67035" b="22257"/>
          <a:stretch/>
        </p:blipFill>
        <p:spPr>
          <a:xfrm>
            <a:off x="2008094" y="313114"/>
            <a:ext cx="7620000" cy="6048866"/>
          </a:xfrm>
          <a:prstGeom prst="rect">
            <a:avLst/>
          </a:prstGeom>
        </p:spPr>
      </p:pic>
    </p:spTree>
    <p:extLst>
      <p:ext uri="{BB962C8B-B14F-4D97-AF65-F5344CB8AC3E}">
        <p14:creationId xmlns:p14="http://schemas.microsoft.com/office/powerpoint/2010/main" val="1296120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9974-3939-1060-1F22-7DD426FA6D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C3CF99-ED50-8959-B3BE-ED913D5F7289}"/>
              </a:ext>
            </a:extLst>
          </p:cNvPr>
          <p:cNvSpPr>
            <a:spLocks noGrp="1"/>
          </p:cNvSpPr>
          <p:nvPr>
            <p:ph idx="1"/>
          </p:nvPr>
        </p:nvSpPr>
        <p:spPr>
          <a:xfrm>
            <a:off x="1104829" y="2365465"/>
            <a:ext cx="13155263" cy="4972722"/>
          </a:xfrm>
        </p:spPr>
        <p:txBody>
          <a:bodyPr/>
          <a:lstStyle/>
          <a:p>
            <a:endParaRPr lang="en-US" dirty="0"/>
          </a:p>
        </p:txBody>
      </p:sp>
      <p:pic>
        <p:nvPicPr>
          <p:cNvPr id="1026" name="Picture 2">
            <a:extLst>
              <a:ext uri="{FF2B5EF4-FFF2-40B4-BE49-F238E27FC236}">
                <a16:creationId xmlns:a16="http://schemas.microsoft.com/office/drawing/2014/main" id="{52271321-7393-9A49-CCCA-40FB11616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85" y="222951"/>
            <a:ext cx="11324173" cy="63710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63941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36B2127-B6B0-F70C-2661-0EFFE92BA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1817764" cy="66467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4631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F0C268-B3BA-ADF2-AB33-86FD49D4E9DA}"/>
              </a:ext>
            </a:extLst>
          </p:cNvPr>
          <p:cNvSpPr>
            <a:spLocks noGrp="1"/>
          </p:cNvSpPr>
          <p:nvPr>
            <p:ph idx="1"/>
          </p:nvPr>
        </p:nvSpPr>
        <p:spPr>
          <a:xfrm>
            <a:off x="838200" y="477078"/>
            <a:ext cx="10889974" cy="60529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en-US" sz="5400" dirty="0"/>
              <a:t>Things to Think About</a:t>
            </a:r>
          </a:p>
          <a:p>
            <a:pPr marL="0" indent="0">
              <a:buNone/>
            </a:pPr>
            <a:endParaRPr lang="en-US" dirty="0"/>
          </a:p>
          <a:p>
            <a:pPr marL="0" indent="0">
              <a:buNone/>
            </a:pPr>
            <a:r>
              <a:rPr lang="en-US" dirty="0"/>
              <a:t>1.  The swimmers featured are Olympians and or NCAA College level swimmers. Focus on what they are doing.  Be in awe of how fast they are but focus on what they are doing.</a:t>
            </a:r>
          </a:p>
          <a:p>
            <a:pPr marL="514350" indent="-514350">
              <a:buAutoNum type="arabicPeriod" startAt="2"/>
            </a:pPr>
            <a:r>
              <a:rPr lang="en-US" dirty="0"/>
              <a:t>This is a safe place.  When viewing videos other swimmers on our team, be supportive. No one should be made fun of or made to feel badly.  If so, tell </a:t>
            </a:r>
            <a:r>
              <a:rPr lang="en-US"/>
              <a:t>a coach.  </a:t>
            </a:r>
            <a:endParaRPr lang="en-US" dirty="0"/>
          </a:p>
          <a:p>
            <a:pPr marL="514350" indent="-514350">
              <a:buAutoNum type="arabicPeriod" startAt="2"/>
            </a:pPr>
            <a:r>
              <a:rPr lang="en-US" dirty="0"/>
              <a:t>Just because you are not doing all of the things we talk about does not mean that you are not a good or great swimmer.  Not all things work for all swimmers.  You are you.  </a:t>
            </a:r>
          </a:p>
        </p:txBody>
      </p:sp>
    </p:spTree>
    <p:extLst>
      <p:ext uri="{BB962C8B-B14F-4D97-AF65-F5344CB8AC3E}">
        <p14:creationId xmlns:p14="http://schemas.microsoft.com/office/powerpoint/2010/main" val="2011062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5E20B3B-CAE0-8ECE-5970-FC96C236C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77" t="19059" r="1842" b="7299"/>
          <a:stretch/>
        </p:blipFill>
        <p:spPr bwMode="auto">
          <a:xfrm>
            <a:off x="1842052" y="386609"/>
            <a:ext cx="9526345" cy="62262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67886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3C6AC95-9021-11BC-2267-4568C65E7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1868814" cy="66775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81112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66A1006-3838-5E3C-9CDF-5F244FA53A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16" t="15445" r="921" b="12973"/>
          <a:stretch/>
        </p:blipFill>
        <p:spPr bwMode="auto">
          <a:xfrm>
            <a:off x="1046922" y="-98685"/>
            <a:ext cx="10210293" cy="6366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04077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D27D0B2-38F8-8E3F-7FDA-AD37BA001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11894453" cy="66907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79702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4E7FA95-382F-A673-CCA9-EACBD781AD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33" t="22473" r="2678" b="9589"/>
          <a:stretch/>
        </p:blipFill>
        <p:spPr bwMode="auto">
          <a:xfrm>
            <a:off x="1219200" y="265234"/>
            <a:ext cx="10171882" cy="63210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06501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a:extLst>
              <a:ext uri="{FF2B5EF4-FFF2-40B4-BE49-F238E27FC236}">
                <a16:creationId xmlns:a16="http://schemas.microsoft.com/office/drawing/2014/main" id="{F56224A5-8741-505E-4483-8E3051F8C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69" y="193882"/>
            <a:ext cx="11502417" cy="64702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74939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E85D-A960-777E-3797-C8ECBCFEBAFE}"/>
              </a:ext>
            </a:extLst>
          </p:cNvPr>
          <p:cNvSpPr>
            <a:spLocks noGrp="1"/>
          </p:cNvSpPr>
          <p:nvPr>
            <p:ph type="title"/>
          </p:nvPr>
        </p:nvSpPr>
        <p:spPr>
          <a:xfrm>
            <a:off x="838200" y="365124"/>
            <a:ext cx="10515600" cy="589652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8800" dirty="0"/>
              <a:t>Session 3 Kicking, Turns and Diving</a:t>
            </a:r>
          </a:p>
        </p:txBody>
      </p:sp>
    </p:spTree>
    <p:extLst>
      <p:ext uri="{BB962C8B-B14F-4D97-AF65-F5344CB8AC3E}">
        <p14:creationId xmlns:p14="http://schemas.microsoft.com/office/powerpoint/2010/main" val="680660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A5780DD-15EA-255F-E62E-3F5415C3F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2" t="16490" r="66995" b="46909"/>
          <a:stretch>
            <a:fillRect/>
          </a:stretch>
        </p:blipFill>
        <p:spPr bwMode="auto">
          <a:xfrm>
            <a:off x="780472" y="315625"/>
            <a:ext cx="10631055" cy="67137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29549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939CFD7-DA09-2AEC-3200-4CBF6F10B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910" t="16307" r="1442" b="7329"/>
          <a:stretch>
            <a:fillRect/>
          </a:stretch>
        </p:blipFill>
        <p:spPr bwMode="auto">
          <a:xfrm>
            <a:off x="563418" y="0"/>
            <a:ext cx="10206182" cy="67792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F7CC356-C2A0-BD4B-3349-8B252B43561B}"/>
                  </a:ext>
                </a:extLst>
              </p14:cNvPr>
              <p14:cNvContentPartPr/>
              <p14:nvPr/>
            </p14:nvContentPartPr>
            <p14:xfrm>
              <a:off x="-591193" y="4340945"/>
              <a:ext cx="360" cy="360"/>
            </p14:xfrm>
          </p:contentPart>
        </mc:Choice>
        <mc:Fallback xmlns="">
          <p:pic>
            <p:nvPicPr>
              <p:cNvPr id="3" name="Ink 2">
                <a:extLst>
                  <a:ext uri="{FF2B5EF4-FFF2-40B4-BE49-F238E27FC236}">
                    <a16:creationId xmlns:a16="http://schemas.microsoft.com/office/drawing/2014/main" id="{AF7CC356-C2A0-BD4B-3349-8B252B43561B}"/>
                  </a:ext>
                </a:extLst>
              </p:cNvPr>
              <p:cNvPicPr/>
              <p:nvPr/>
            </p:nvPicPr>
            <p:blipFill>
              <a:blip r:embed="rId4"/>
              <a:stretch>
                <a:fillRect/>
              </a:stretch>
            </p:blipFill>
            <p:spPr>
              <a:xfrm>
                <a:off x="-597313" y="433482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518B8163-4EE8-8027-DE7E-1F3848247C62}"/>
                  </a:ext>
                </a:extLst>
              </p14:cNvPr>
              <p14:cNvContentPartPr/>
              <p14:nvPr/>
            </p14:nvContentPartPr>
            <p14:xfrm>
              <a:off x="6456167" y="2595305"/>
              <a:ext cx="1217520" cy="1092240"/>
            </p14:xfrm>
          </p:contentPart>
        </mc:Choice>
        <mc:Fallback xmlns="">
          <p:pic>
            <p:nvPicPr>
              <p:cNvPr id="4" name="Ink 3">
                <a:extLst>
                  <a:ext uri="{FF2B5EF4-FFF2-40B4-BE49-F238E27FC236}">
                    <a16:creationId xmlns:a16="http://schemas.microsoft.com/office/drawing/2014/main" id="{518B8163-4EE8-8027-DE7E-1F3848247C62}"/>
                  </a:ext>
                </a:extLst>
              </p:cNvPr>
              <p:cNvPicPr/>
              <p:nvPr/>
            </p:nvPicPr>
            <p:blipFill>
              <a:blip r:embed="rId6"/>
              <a:stretch>
                <a:fillRect/>
              </a:stretch>
            </p:blipFill>
            <p:spPr>
              <a:xfrm>
                <a:off x="6393527" y="2532665"/>
                <a:ext cx="1343160" cy="1217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9147BCD-F42A-1788-50BA-F98B03605AB3}"/>
                  </a:ext>
                </a:extLst>
              </p14:cNvPr>
              <p14:cNvContentPartPr/>
              <p14:nvPr/>
            </p14:nvContentPartPr>
            <p14:xfrm>
              <a:off x="7591967" y="3583505"/>
              <a:ext cx="360" cy="360"/>
            </p14:xfrm>
          </p:contentPart>
        </mc:Choice>
        <mc:Fallback xmlns="">
          <p:pic>
            <p:nvPicPr>
              <p:cNvPr id="6" name="Ink 5">
                <a:extLst>
                  <a:ext uri="{FF2B5EF4-FFF2-40B4-BE49-F238E27FC236}">
                    <a16:creationId xmlns:a16="http://schemas.microsoft.com/office/drawing/2014/main" id="{19147BCD-F42A-1788-50BA-F98B03605AB3}"/>
                  </a:ext>
                </a:extLst>
              </p:cNvPr>
              <p:cNvPicPr/>
              <p:nvPr/>
            </p:nvPicPr>
            <p:blipFill>
              <a:blip r:embed="rId8"/>
              <a:stretch>
                <a:fillRect/>
              </a:stretch>
            </p:blipFill>
            <p:spPr>
              <a:xfrm>
                <a:off x="7529327" y="352086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4A921461-8F93-3FE8-A6CE-5D57A6666C83}"/>
                  </a:ext>
                </a:extLst>
              </p14:cNvPr>
              <p14:cNvContentPartPr/>
              <p14:nvPr/>
            </p14:nvContentPartPr>
            <p14:xfrm>
              <a:off x="6476687" y="2606465"/>
              <a:ext cx="1219320" cy="1115280"/>
            </p14:xfrm>
          </p:contentPart>
        </mc:Choice>
        <mc:Fallback xmlns="">
          <p:pic>
            <p:nvPicPr>
              <p:cNvPr id="7" name="Ink 6">
                <a:extLst>
                  <a:ext uri="{FF2B5EF4-FFF2-40B4-BE49-F238E27FC236}">
                    <a16:creationId xmlns:a16="http://schemas.microsoft.com/office/drawing/2014/main" id="{4A921461-8F93-3FE8-A6CE-5D57A6666C83}"/>
                  </a:ext>
                </a:extLst>
              </p:cNvPr>
              <p:cNvPicPr/>
              <p:nvPr/>
            </p:nvPicPr>
            <p:blipFill>
              <a:blip r:embed="rId10"/>
              <a:stretch>
                <a:fillRect/>
              </a:stretch>
            </p:blipFill>
            <p:spPr>
              <a:xfrm>
                <a:off x="6414047" y="2543825"/>
                <a:ext cx="1344960" cy="1240920"/>
              </a:xfrm>
              <a:prstGeom prst="rect">
                <a:avLst/>
              </a:prstGeom>
            </p:spPr>
          </p:pic>
        </mc:Fallback>
      </mc:AlternateContent>
    </p:spTree>
    <p:extLst>
      <p:ext uri="{BB962C8B-B14F-4D97-AF65-F5344CB8AC3E}">
        <p14:creationId xmlns:p14="http://schemas.microsoft.com/office/powerpoint/2010/main" val="3007816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5E96D33-39D9-7616-5175-D9C5BAF69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2" t="17590" r="66893" b="46542"/>
          <a:stretch>
            <a:fillRect/>
          </a:stretch>
        </p:blipFill>
        <p:spPr bwMode="auto">
          <a:xfrm>
            <a:off x="1588" y="0"/>
            <a:ext cx="10768012" cy="66491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64152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2FAB5-CAEB-C81A-60C2-D40ED25D4142}"/>
              </a:ext>
            </a:extLst>
          </p:cNvPr>
          <p:cNvSpPr>
            <a:spLocks noGrp="1"/>
          </p:cNvSpPr>
          <p:nvPr>
            <p:ph type="ctrTitle"/>
          </p:nvPr>
        </p:nvSpPr>
        <p:spPr/>
        <p:txBody>
          <a:bodyPr>
            <a:normAutofit fontScale="90000"/>
          </a:bodyPr>
          <a:lstStyle/>
          <a:p>
            <a:br>
              <a:rPr lang="en-US" dirty="0"/>
            </a:br>
            <a:br>
              <a:rPr lang="en-US" dirty="0"/>
            </a:br>
            <a:br>
              <a:rPr lang="en-US" dirty="0"/>
            </a:br>
            <a:br>
              <a:rPr lang="en-US" dirty="0"/>
            </a:br>
            <a:br>
              <a:rPr lang="en-US" dirty="0"/>
            </a:br>
            <a:br>
              <a:rPr lang="en-US" dirty="0"/>
            </a:br>
            <a:endParaRPr lang="en-US" dirty="0"/>
          </a:p>
        </p:txBody>
      </p:sp>
      <p:sp>
        <p:nvSpPr>
          <p:cNvPr id="4" name="TextBox 3">
            <a:extLst>
              <a:ext uri="{FF2B5EF4-FFF2-40B4-BE49-F238E27FC236}">
                <a16:creationId xmlns:a16="http://schemas.microsoft.com/office/drawing/2014/main" id="{ADB524A1-9BE4-5437-49F2-E2F540CE6945}"/>
              </a:ext>
            </a:extLst>
          </p:cNvPr>
          <p:cNvSpPr txBox="1"/>
          <p:nvPr/>
        </p:nvSpPr>
        <p:spPr>
          <a:xfrm>
            <a:off x="1441174" y="271519"/>
            <a:ext cx="9640957" cy="618630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5400" dirty="0"/>
              <a:t>Session 1</a:t>
            </a:r>
          </a:p>
          <a:p>
            <a:pPr algn="ctr"/>
            <a:r>
              <a:rPr lang="en-US" sz="5400" dirty="0"/>
              <a:t>Using </a:t>
            </a:r>
            <a:r>
              <a:rPr lang="en-US" sz="5400" dirty="0" err="1"/>
              <a:t>Powerpoint</a:t>
            </a:r>
            <a:r>
              <a:rPr lang="en-US" sz="5400" dirty="0"/>
              <a:t> in Conference Room or on Deck Freestyle Video on You Tube</a:t>
            </a:r>
          </a:p>
          <a:p>
            <a:pPr algn="ctr"/>
            <a:r>
              <a:rPr lang="en-US" sz="5400" dirty="0"/>
              <a:t>Start at 7:39</a:t>
            </a:r>
          </a:p>
          <a:p>
            <a:pPr algn="ctr"/>
            <a:r>
              <a:rPr lang="en-US" dirty="0">
                <a:solidFill>
                  <a:srgbClr val="954F72"/>
                </a:solidFill>
                <a:hlinkClick r:id="rId2">
                  <a:extLst>
                    <a:ext uri="{A12FA001-AC4F-418D-AE19-62706E023703}">
                      <ahyp:hlinkClr xmlns:ahyp="http://schemas.microsoft.com/office/drawing/2018/hyperlinkcolor" val="tx"/>
                    </a:ext>
                  </a:extLst>
                </a:hlinkClick>
              </a:rPr>
              <a:t>https://www.youtube.com/watch?v=T1OY_yQBiXM</a:t>
            </a:r>
            <a:endParaRPr lang="en-US" dirty="0"/>
          </a:p>
          <a:p>
            <a:pPr algn="ctr"/>
            <a:endParaRPr lang="en-US" sz="5400" dirty="0"/>
          </a:p>
          <a:p>
            <a:pPr algn="ctr"/>
            <a:endParaRPr lang="en-US" sz="5400" dirty="0"/>
          </a:p>
        </p:txBody>
      </p:sp>
    </p:spTree>
    <p:extLst>
      <p:ext uri="{BB962C8B-B14F-4D97-AF65-F5344CB8AC3E}">
        <p14:creationId xmlns:p14="http://schemas.microsoft.com/office/powerpoint/2010/main" val="3974786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CAE3D10-022A-5497-B53F-70E4B2235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837" t="18140" r="1854" b="9711"/>
          <a:stretch>
            <a:fillRect/>
          </a:stretch>
        </p:blipFill>
        <p:spPr bwMode="auto">
          <a:xfrm>
            <a:off x="1119188" y="361806"/>
            <a:ext cx="10250776" cy="65707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E50E9D9-88EB-CA6D-78C3-A6891E7FBA71}"/>
                  </a:ext>
                </a:extLst>
              </p14:cNvPr>
              <p14:cNvContentPartPr/>
              <p14:nvPr/>
            </p14:nvContentPartPr>
            <p14:xfrm>
              <a:off x="4183847" y="3786895"/>
              <a:ext cx="120600" cy="675000"/>
            </p14:xfrm>
          </p:contentPart>
        </mc:Choice>
        <mc:Fallback xmlns="">
          <p:pic>
            <p:nvPicPr>
              <p:cNvPr id="2" name="Ink 1">
                <a:extLst>
                  <a:ext uri="{FF2B5EF4-FFF2-40B4-BE49-F238E27FC236}">
                    <a16:creationId xmlns:a16="http://schemas.microsoft.com/office/drawing/2014/main" id="{CE50E9D9-88EB-CA6D-78C3-A6891E7FBA71}"/>
                  </a:ext>
                </a:extLst>
              </p:cNvPr>
              <p:cNvPicPr/>
              <p:nvPr/>
            </p:nvPicPr>
            <p:blipFill>
              <a:blip r:embed="rId4"/>
              <a:stretch>
                <a:fillRect/>
              </a:stretch>
            </p:blipFill>
            <p:spPr>
              <a:xfrm>
                <a:off x="4121207" y="3723895"/>
                <a:ext cx="246240" cy="800640"/>
              </a:xfrm>
              <a:prstGeom prst="rect">
                <a:avLst/>
              </a:prstGeom>
            </p:spPr>
          </p:pic>
        </mc:Fallback>
      </mc:AlternateContent>
      <p:grpSp>
        <p:nvGrpSpPr>
          <p:cNvPr id="5" name="Group 4">
            <a:extLst>
              <a:ext uri="{FF2B5EF4-FFF2-40B4-BE49-F238E27FC236}">
                <a16:creationId xmlns:a16="http://schemas.microsoft.com/office/drawing/2014/main" id="{265C96EE-2294-EB29-26D8-8BC85330FCC9}"/>
              </a:ext>
            </a:extLst>
          </p:cNvPr>
          <p:cNvGrpSpPr/>
          <p:nvPr/>
        </p:nvGrpSpPr>
        <p:grpSpPr>
          <a:xfrm>
            <a:off x="4110047" y="3776815"/>
            <a:ext cx="205200" cy="93240"/>
            <a:chOff x="4110047" y="3776815"/>
            <a:chExt cx="205200" cy="93240"/>
          </a:xfrm>
        </p:grpSpPr>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FDC8F0C-5DEE-D137-43B6-59418CFB3657}"/>
                    </a:ext>
                  </a:extLst>
                </p14:cNvPr>
                <p14:cNvContentPartPr/>
                <p14:nvPr/>
              </p14:nvContentPartPr>
              <p14:xfrm>
                <a:off x="4110047" y="3851335"/>
                <a:ext cx="360" cy="18720"/>
              </p14:xfrm>
            </p:contentPart>
          </mc:Choice>
          <mc:Fallback xmlns="">
            <p:pic>
              <p:nvPicPr>
                <p:cNvPr id="3" name="Ink 2">
                  <a:extLst>
                    <a:ext uri="{FF2B5EF4-FFF2-40B4-BE49-F238E27FC236}">
                      <a16:creationId xmlns:a16="http://schemas.microsoft.com/office/drawing/2014/main" id="{5FDC8F0C-5DEE-D137-43B6-59418CFB3657}"/>
                    </a:ext>
                  </a:extLst>
                </p:cNvPr>
                <p:cNvPicPr/>
                <p:nvPr/>
              </p:nvPicPr>
              <p:blipFill>
                <a:blip r:embed="rId6"/>
                <a:stretch>
                  <a:fillRect/>
                </a:stretch>
              </p:blipFill>
              <p:spPr>
                <a:xfrm>
                  <a:off x="4047047" y="3788695"/>
                  <a:ext cx="1260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E12B4C5A-EA29-5ABE-68B4-D7AC019F8245}"/>
                    </a:ext>
                  </a:extLst>
                </p14:cNvPr>
                <p14:cNvContentPartPr/>
                <p14:nvPr/>
              </p14:nvContentPartPr>
              <p14:xfrm>
                <a:off x="4183847" y="3776815"/>
                <a:ext cx="131400" cy="38160"/>
              </p14:xfrm>
            </p:contentPart>
          </mc:Choice>
          <mc:Fallback xmlns="">
            <p:pic>
              <p:nvPicPr>
                <p:cNvPr id="4" name="Ink 3">
                  <a:extLst>
                    <a:ext uri="{FF2B5EF4-FFF2-40B4-BE49-F238E27FC236}">
                      <a16:creationId xmlns:a16="http://schemas.microsoft.com/office/drawing/2014/main" id="{E12B4C5A-EA29-5ABE-68B4-D7AC019F8245}"/>
                    </a:ext>
                  </a:extLst>
                </p:cNvPr>
                <p:cNvPicPr/>
                <p:nvPr/>
              </p:nvPicPr>
              <p:blipFill>
                <a:blip r:embed="rId8"/>
                <a:stretch>
                  <a:fillRect/>
                </a:stretch>
              </p:blipFill>
              <p:spPr>
                <a:xfrm>
                  <a:off x="4121207" y="3714175"/>
                  <a:ext cx="257040" cy="163800"/>
                </a:xfrm>
                <a:prstGeom prst="rect">
                  <a:avLst/>
                </a:prstGeom>
              </p:spPr>
            </p:pic>
          </mc:Fallback>
        </mc:AlternateContent>
      </p:grpSp>
      <p:grpSp>
        <p:nvGrpSpPr>
          <p:cNvPr id="10" name="Group 9">
            <a:extLst>
              <a:ext uri="{FF2B5EF4-FFF2-40B4-BE49-F238E27FC236}">
                <a16:creationId xmlns:a16="http://schemas.microsoft.com/office/drawing/2014/main" id="{828E5938-B7DE-C677-EF13-B235F7B7A058}"/>
              </a:ext>
            </a:extLst>
          </p:cNvPr>
          <p:cNvGrpSpPr/>
          <p:nvPr/>
        </p:nvGrpSpPr>
        <p:grpSpPr>
          <a:xfrm>
            <a:off x="2576807" y="3568015"/>
            <a:ext cx="339120" cy="597600"/>
            <a:chOff x="2576807" y="3568015"/>
            <a:chExt cx="339120" cy="597600"/>
          </a:xfrm>
        </p:grpSpPr>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E4D4D4A9-15D9-EBAE-F6C6-EE56BD7DB4D5}"/>
                    </a:ext>
                  </a:extLst>
                </p14:cNvPr>
                <p14:cNvContentPartPr/>
                <p14:nvPr/>
              </p14:nvContentPartPr>
              <p14:xfrm>
                <a:off x="2752487" y="3568015"/>
                <a:ext cx="38160" cy="597600"/>
              </p14:xfrm>
            </p:contentPart>
          </mc:Choice>
          <mc:Fallback xmlns="">
            <p:pic>
              <p:nvPicPr>
                <p:cNvPr id="6" name="Ink 5">
                  <a:extLst>
                    <a:ext uri="{FF2B5EF4-FFF2-40B4-BE49-F238E27FC236}">
                      <a16:creationId xmlns:a16="http://schemas.microsoft.com/office/drawing/2014/main" id="{E4D4D4A9-15D9-EBAE-F6C6-EE56BD7DB4D5}"/>
                    </a:ext>
                  </a:extLst>
                </p:cNvPr>
                <p:cNvPicPr/>
                <p:nvPr/>
              </p:nvPicPr>
              <p:blipFill>
                <a:blip r:embed="rId10"/>
                <a:stretch>
                  <a:fillRect/>
                </a:stretch>
              </p:blipFill>
              <p:spPr>
                <a:xfrm>
                  <a:off x="2689487" y="3505375"/>
                  <a:ext cx="163800" cy="723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D1464EBB-4B26-35D5-30D8-6744AA477B01}"/>
                    </a:ext>
                  </a:extLst>
                </p14:cNvPr>
                <p14:cNvContentPartPr/>
                <p14:nvPr/>
              </p14:nvContentPartPr>
              <p14:xfrm>
                <a:off x="2576807" y="4017295"/>
                <a:ext cx="194760" cy="120600"/>
              </p14:xfrm>
            </p:contentPart>
          </mc:Choice>
          <mc:Fallback xmlns="">
            <p:pic>
              <p:nvPicPr>
                <p:cNvPr id="7" name="Ink 6">
                  <a:extLst>
                    <a:ext uri="{FF2B5EF4-FFF2-40B4-BE49-F238E27FC236}">
                      <a16:creationId xmlns:a16="http://schemas.microsoft.com/office/drawing/2014/main" id="{D1464EBB-4B26-35D5-30D8-6744AA477B01}"/>
                    </a:ext>
                  </a:extLst>
                </p:cNvPr>
                <p:cNvPicPr/>
                <p:nvPr/>
              </p:nvPicPr>
              <p:blipFill>
                <a:blip r:embed="rId12"/>
                <a:stretch>
                  <a:fillRect/>
                </a:stretch>
              </p:blipFill>
              <p:spPr>
                <a:xfrm>
                  <a:off x="2513807" y="3954655"/>
                  <a:ext cx="3204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C89DCF10-9B8B-F7A8-D85B-C23D3E160906}"/>
                    </a:ext>
                  </a:extLst>
                </p14:cNvPr>
                <p14:cNvContentPartPr/>
                <p14:nvPr/>
              </p14:nvContentPartPr>
              <p14:xfrm>
                <a:off x="2807927" y="3999295"/>
                <a:ext cx="108000" cy="157320"/>
              </p14:xfrm>
            </p:contentPart>
          </mc:Choice>
          <mc:Fallback xmlns="">
            <p:pic>
              <p:nvPicPr>
                <p:cNvPr id="9" name="Ink 8">
                  <a:extLst>
                    <a:ext uri="{FF2B5EF4-FFF2-40B4-BE49-F238E27FC236}">
                      <a16:creationId xmlns:a16="http://schemas.microsoft.com/office/drawing/2014/main" id="{C89DCF10-9B8B-F7A8-D85B-C23D3E160906}"/>
                    </a:ext>
                  </a:extLst>
                </p:cNvPr>
                <p:cNvPicPr/>
                <p:nvPr/>
              </p:nvPicPr>
              <p:blipFill>
                <a:blip r:embed="rId14"/>
                <a:stretch>
                  <a:fillRect/>
                </a:stretch>
              </p:blipFill>
              <p:spPr>
                <a:xfrm>
                  <a:off x="2744927" y="3936295"/>
                  <a:ext cx="233640" cy="282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0068C45F-836D-EE35-174D-652E952EC7D5}"/>
                  </a:ext>
                </a:extLst>
              </p14:cNvPr>
              <p14:cNvContentPartPr/>
              <p14:nvPr/>
            </p14:nvContentPartPr>
            <p14:xfrm>
              <a:off x="1579247" y="5042575"/>
              <a:ext cx="3207600" cy="157680"/>
            </p14:xfrm>
          </p:contentPart>
        </mc:Choice>
        <mc:Fallback xmlns="">
          <p:pic>
            <p:nvPicPr>
              <p:cNvPr id="11" name="Ink 10">
                <a:extLst>
                  <a:ext uri="{FF2B5EF4-FFF2-40B4-BE49-F238E27FC236}">
                    <a16:creationId xmlns:a16="http://schemas.microsoft.com/office/drawing/2014/main" id="{0068C45F-836D-EE35-174D-652E952EC7D5}"/>
                  </a:ext>
                </a:extLst>
              </p:cNvPr>
              <p:cNvPicPr/>
              <p:nvPr/>
            </p:nvPicPr>
            <p:blipFill>
              <a:blip r:embed="rId16"/>
              <a:stretch>
                <a:fillRect/>
              </a:stretch>
            </p:blipFill>
            <p:spPr>
              <a:xfrm>
                <a:off x="1516607" y="4979575"/>
                <a:ext cx="333324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5C70C6FD-4BD0-A58A-EE07-79C7A3DE0B40}"/>
                  </a:ext>
                </a:extLst>
              </p14:cNvPr>
              <p14:cNvContentPartPr/>
              <p14:nvPr/>
            </p14:nvContentPartPr>
            <p14:xfrm>
              <a:off x="4582727" y="4924855"/>
              <a:ext cx="234720" cy="327600"/>
            </p14:xfrm>
          </p:contentPart>
        </mc:Choice>
        <mc:Fallback xmlns="">
          <p:pic>
            <p:nvPicPr>
              <p:cNvPr id="12" name="Ink 11">
                <a:extLst>
                  <a:ext uri="{FF2B5EF4-FFF2-40B4-BE49-F238E27FC236}">
                    <a16:creationId xmlns:a16="http://schemas.microsoft.com/office/drawing/2014/main" id="{5C70C6FD-4BD0-A58A-EE07-79C7A3DE0B40}"/>
                  </a:ext>
                </a:extLst>
              </p:cNvPr>
              <p:cNvPicPr/>
              <p:nvPr/>
            </p:nvPicPr>
            <p:blipFill>
              <a:blip r:embed="rId18"/>
              <a:stretch>
                <a:fillRect/>
              </a:stretch>
            </p:blipFill>
            <p:spPr>
              <a:xfrm>
                <a:off x="4519727" y="4861855"/>
                <a:ext cx="36036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0E865E8A-6D6D-7F64-6EF5-0A4400FEC3B9}"/>
                  </a:ext>
                </a:extLst>
              </p14:cNvPr>
              <p14:cNvContentPartPr/>
              <p14:nvPr/>
            </p14:nvContentPartPr>
            <p14:xfrm>
              <a:off x="1551527" y="5000455"/>
              <a:ext cx="351000" cy="371160"/>
            </p14:xfrm>
          </p:contentPart>
        </mc:Choice>
        <mc:Fallback xmlns="">
          <p:pic>
            <p:nvPicPr>
              <p:cNvPr id="13" name="Ink 12">
                <a:extLst>
                  <a:ext uri="{FF2B5EF4-FFF2-40B4-BE49-F238E27FC236}">
                    <a16:creationId xmlns:a16="http://schemas.microsoft.com/office/drawing/2014/main" id="{0E865E8A-6D6D-7F64-6EF5-0A4400FEC3B9}"/>
                  </a:ext>
                </a:extLst>
              </p:cNvPr>
              <p:cNvPicPr/>
              <p:nvPr/>
            </p:nvPicPr>
            <p:blipFill>
              <a:blip r:embed="rId20"/>
              <a:stretch>
                <a:fillRect/>
              </a:stretch>
            </p:blipFill>
            <p:spPr>
              <a:xfrm>
                <a:off x="1488527" y="4937455"/>
                <a:ext cx="476640" cy="496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0E27E81C-92FC-DE6B-8E1A-125C5E84E4A0}"/>
                  </a:ext>
                </a:extLst>
              </p14:cNvPr>
              <p14:cNvContentPartPr/>
              <p14:nvPr/>
            </p14:nvContentPartPr>
            <p14:xfrm>
              <a:off x="-812953" y="5724775"/>
              <a:ext cx="360" cy="1800"/>
            </p14:xfrm>
          </p:contentPart>
        </mc:Choice>
        <mc:Fallback xmlns="">
          <p:pic>
            <p:nvPicPr>
              <p:cNvPr id="14" name="Ink 13">
                <a:extLst>
                  <a:ext uri="{FF2B5EF4-FFF2-40B4-BE49-F238E27FC236}">
                    <a16:creationId xmlns:a16="http://schemas.microsoft.com/office/drawing/2014/main" id="{0E27E81C-92FC-DE6B-8E1A-125C5E84E4A0}"/>
                  </a:ext>
                </a:extLst>
              </p:cNvPr>
              <p:cNvPicPr/>
              <p:nvPr/>
            </p:nvPicPr>
            <p:blipFill>
              <a:blip r:embed="rId22"/>
              <a:stretch>
                <a:fillRect/>
              </a:stretch>
            </p:blipFill>
            <p:spPr>
              <a:xfrm>
                <a:off x="-875593" y="5661775"/>
                <a:ext cx="126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D578D68A-2707-3FBB-FBB6-EDBA546B96A1}"/>
                  </a:ext>
                </a:extLst>
              </p14:cNvPr>
              <p14:cNvContentPartPr/>
              <p14:nvPr/>
            </p14:nvContentPartPr>
            <p14:xfrm>
              <a:off x="2725847" y="5376655"/>
              <a:ext cx="431280" cy="389880"/>
            </p14:xfrm>
          </p:contentPart>
        </mc:Choice>
        <mc:Fallback xmlns="">
          <p:pic>
            <p:nvPicPr>
              <p:cNvPr id="15" name="Ink 14">
                <a:extLst>
                  <a:ext uri="{FF2B5EF4-FFF2-40B4-BE49-F238E27FC236}">
                    <a16:creationId xmlns:a16="http://schemas.microsoft.com/office/drawing/2014/main" id="{D578D68A-2707-3FBB-FBB6-EDBA546B96A1}"/>
                  </a:ext>
                </a:extLst>
              </p:cNvPr>
              <p:cNvPicPr/>
              <p:nvPr/>
            </p:nvPicPr>
            <p:blipFill>
              <a:blip r:embed="rId24"/>
              <a:stretch>
                <a:fillRect/>
              </a:stretch>
            </p:blipFill>
            <p:spPr>
              <a:xfrm>
                <a:off x="2663207" y="5314015"/>
                <a:ext cx="556920" cy="515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96576D86-AE53-C64F-FA84-8CB00FFC55A2}"/>
                  </a:ext>
                </a:extLst>
              </p14:cNvPr>
              <p14:cNvContentPartPr/>
              <p14:nvPr/>
            </p14:nvContentPartPr>
            <p14:xfrm>
              <a:off x="3498767" y="5409775"/>
              <a:ext cx="279000" cy="390240"/>
            </p14:xfrm>
          </p:contentPart>
        </mc:Choice>
        <mc:Fallback xmlns="">
          <p:pic>
            <p:nvPicPr>
              <p:cNvPr id="16" name="Ink 15">
                <a:extLst>
                  <a:ext uri="{FF2B5EF4-FFF2-40B4-BE49-F238E27FC236}">
                    <a16:creationId xmlns:a16="http://schemas.microsoft.com/office/drawing/2014/main" id="{96576D86-AE53-C64F-FA84-8CB00FFC55A2}"/>
                  </a:ext>
                </a:extLst>
              </p:cNvPr>
              <p:cNvPicPr/>
              <p:nvPr/>
            </p:nvPicPr>
            <p:blipFill>
              <a:blip r:embed="rId26"/>
              <a:stretch>
                <a:fillRect/>
              </a:stretch>
            </p:blipFill>
            <p:spPr>
              <a:xfrm>
                <a:off x="3436127" y="5346775"/>
                <a:ext cx="404640" cy="515880"/>
              </a:xfrm>
              <a:prstGeom prst="rect">
                <a:avLst/>
              </a:prstGeom>
            </p:spPr>
          </p:pic>
        </mc:Fallback>
      </mc:AlternateContent>
    </p:spTree>
    <p:extLst>
      <p:ext uri="{BB962C8B-B14F-4D97-AF65-F5344CB8AC3E}">
        <p14:creationId xmlns:p14="http://schemas.microsoft.com/office/powerpoint/2010/main" val="359235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DF13-8E83-74D5-4E27-309B79134A80}"/>
              </a:ext>
            </a:extLst>
          </p:cNvPr>
          <p:cNvSpPr>
            <a:spLocks noGrp="1"/>
          </p:cNvSpPr>
          <p:nvPr>
            <p:ph type="title"/>
          </p:nvPr>
        </p:nvSpPr>
        <p:spPr/>
        <p:txBody>
          <a:bodyPr/>
          <a:lstStyle/>
          <a:p>
            <a:pPr algn="ctr"/>
            <a:r>
              <a:rPr lang="en-US" dirty="0"/>
              <a:t>Flip Turn</a:t>
            </a:r>
          </a:p>
        </p:txBody>
      </p:sp>
      <p:sp>
        <p:nvSpPr>
          <p:cNvPr id="3" name="Content Placeholder 2">
            <a:extLst>
              <a:ext uri="{FF2B5EF4-FFF2-40B4-BE49-F238E27FC236}">
                <a16:creationId xmlns:a16="http://schemas.microsoft.com/office/drawing/2014/main" id="{510EDF5A-A94E-805B-0B95-33386F1B7B31}"/>
              </a:ext>
            </a:extLst>
          </p:cNvPr>
          <p:cNvSpPr>
            <a:spLocks noGrp="1"/>
          </p:cNvSpPr>
          <p:nvPr>
            <p:ph idx="1"/>
          </p:nvPr>
        </p:nvSpPr>
        <p:spPr/>
        <p:txBody>
          <a:bodyPr/>
          <a:lstStyle/>
          <a:p>
            <a:r>
              <a:rPr lang="en-US" dirty="0"/>
              <a:t>Breathe Early in the Turn Zone NOT just before the wall</a:t>
            </a:r>
          </a:p>
          <a:p>
            <a:r>
              <a:rPr lang="en-US" dirty="0"/>
              <a:t>Not Before the wall!</a:t>
            </a:r>
          </a:p>
          <a:p>
            <a:endParaRPr lang="en-US" dirty="0"/>
          </a:p>
        </p:txBody>
      </p:sp>
      <p:grpSp>
        <p:nvGrpSpPr>
          <p:cNvPr id="8" name="Group 7">
            <a:extLst>
              <a:ext uri="{FF2B5EF4-FFF2-40B4-BE49-F238E27FC236}">
                <a16:creationId xmlns:a16="http://schemas.microsoft.com/office/drawing/2014/main" id="{BF065BCE-E4FB-E7A5-CE53-359298AB3681}"/>
              </a:ext>
            </a:extLst>
          </p:cNvPr>
          <p:cNvGrpSpPr/>
          <p:nvPr/>
        </p:nvGrpSpPr>
        <p:grpSpPr>
          <a:xfrm>
            <a:off x="2220263" y="2744322"/>
            <a:ext cx="7126357" cy="3872270"/>
            <a:chOff x="2236305" y="2503690"/>
            <a:chExt cx="7126357" cy="3872270"/>
          </a:xfrm>
        </p:grpSpPr>
        <p:pic>
          <p:nvPicPr>
            <p:cNvPr id="5" name="Picture 4" descr="A group of people swimming in a pool&#10;&#10;AI-generated content may be incorrect.">
              <a:extLst>
                <a:ext uri="{FF2B5EF4-FFF2-40B4-BE49-F238E27FC236}">
                  <a16:creationId xmlns:a16="http://schemas.microsoft.com/office/drawing/2014/main" id="{DAA55DAA-91F1-7152-A7E6-3B69EAC0ED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36305" y="2647594"/>
              <a:ext cx="7126357" cy="327348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ABC40F-73AC-6EB4-192C-D1502C6E096D}"/>
                    </a:ext>
                  </a:extLst>
                </p14:cNvPr>
                <p14:cNvContentPartPr/>
                <p14:nvPr/>
              </p14:nvContentPartPr>
              <p14:xfrm rot="-261555">
                <a:off x="2607932" y="2503690"/>
                <a:ext cx="2747930" cy="3872270"/>
              </p14:xfrm>
            </p:contentPart>
          </mc:Choice>
          <mc:Fallback xmlns="">
            <p:pic>
              <p:nvPicPr>
                <p:cNvPr id="7" name="Ink 6">
                  <a:extLst>
                    <a:ext uri="{FF2B5EF4-FFF2-40B4-BE49-F238E27FC236}">
                      <a16:creationId xmlns:a16="http://schemas.microsoft.com/office/drawing/2014/main" id="{F1ABC40F-73AC-6EB4-192C-D1502C6E096D}"/>
                    </a:ext>
                  </a:extLst>
                </p:cNvPr>
                <p:cNvPicPr/>
                <p:nvPr/>
              </p:nvPicPr>
              <p:blipFill>
                <a:blip r:embed="rId5"/>
                <a:stretch>
                  <a:fillRect/>
                </a:stretch>
              </p:blipFill>
              <p:spPr>
                <a:xfrm rot="-261555">
                  <a:off x="2590292" y="2485691"/>
                  <a:ext cx="2783571" cy="3907908"/>
                </a:xfrm>
                <a:prstGeom prst="rect">
                  <a:avLst/>
                </a:prstGeom>
              </p:spPr>
            </p:pic>
          </mc:Fallback>
        </mc:AlternateContent>
      </p:grpSp>
    </p:spTree>
    <p:extLst>
      <p:ext uri="{BB962C8B-B14F-4D97-AF65-F5344CB8AC3E}">
        <p14:creationId xmlns:p14="http://schemas.microsoft.com/office/powerpoint/2010/main" val="3732269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E9411-0955-FB39-698B-5B8AEE3B2184}"/>
              </a:ext>
            </a:extLst>
          </p:cNvPr>
          <p:cNvSpPr>
            <a:spLocks noGrp="1"/>
          </p:cNvSpPr>
          <p:nvPr>
            <p:ph idx="1"/>
          </p:nvPr>
        </p:nvSpPr>
        <p:spPr>
          <a:xfrm>
            <a:off x="838200" y="556592"/>
            <a:ext cx="10515600" cy="562037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en-US" sz="5400" dirty="0"/>
              <a:t>Flip Turns</a:t>
            </a:r>
          </a:p>
          <a:p>
            <a:pPr marL="0" indent="0">
              <a:buNone/>
            </a:pPr>
            <a:endParaRPr lang="en-US" dirty="0"/>
          </a:p>
          <a:p>
            <a:pPr marL="0" indent="0">
              <a:buNone/>
            </a:pPr>
            <a:endParaRPr lang="en-US" dirty="0"/>
          </a:p>
          <a:p>
            <a:pPr marL="0" indent="0" algn="ctr">
              <a:buNone/>
            </a:pPr>
            <a:r>
              <a:rPr lang="en-US" dirty="0"/>
              <a:t>Short Version of Flip Turns</a:t>
            </a:r>
          </a:p>
          <a:p>
            <a:pPr marL="0" indent="0" algn="ctr">
              <a:buNone/>
            </a:pPr>
            <a:r>
              <a:rPr lang="en-US" dirty="0">
                <a:hlinkClick r:id="rId2"/>
              </a:rPr>
              <a:t>https://www.youtube.com/watch?v=0eg_PX0TVQE</a:t>
            </a:r>
            <a:endParaRPr lang="en-US" dirty="0"/>
          </a:p>
          <a:p>
            <a:pPr marL="0" indent="0">
              <a:buNone/>
            </a:pPr>
            <a:endParaRPr lang="en-US" dirty="0"/>
          </a:p>
          <a:p>
            <a:pPr marL="0" indent="0" algn="ctr">
              <a:buNone/>
            </a:pPr>
            <a:r>
              <a:rPr lang="en-US" dirty="0"/>
              <a:t>Move video to 11 minute mark</a:t>
            </a:r>
          </a:p>
          <a:p>
            <a:pPr marL="0" indent="0" algn="ctr">
              <a:buNone/>
            </a:pPr>
            <a:r>
              <a:rPr lang="en-US" dirty="0">
                <a:hlinkClick r:id="rId3"/>
              </a:rPr>
              <a:t>https://www.youtube.com/watch?v=9mNJOT41kQk</a:t>
            </a:r>
            <a:endParaRPr lang="en-US" dirty="0"/>
          </a:p>
        </p:txBody>
      </p:sp>
    </p:spTree>
    <p:extLst>
      <p:ext uri="{BB962C8B-B14F-4D97-AF65-F5344CB8AC3E}">
        <p14:creationId xmlns:p14="http://schemas.microsoft.com/office/powerpoint/2010/main" val="1917083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D80EB-62C5-CA15-238E-B69868E3797F}"/>
              </a:ext>
            </a:extLst>
          </p:cNvPr>
          <p:cNvSpPr>
            <a:spLocks noGrp="1"/>
          </p:cNvSpPr>
          <p:nvPr>
            <p:ph idx="1"/>
          </p:nvPr>
        </p:nvSpPr>
        <p:spPr>
          <a:xfrm>
            <a:off x="838200" y="626165"/>
            <a:ext cx="10515600" cy="555079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en-US" sz="5400" dirty="0"/>
              <a:t>Diving</a:t>
            </a:r>
          </a:p>
          <a:p>
            <a:pPr marL="0" indent="0" algn="ctr">
              <a:buNone/>
            </a:pPr>
            <a:endParaRPr lang="en-US" sz="5400" dirty="0"/>
          </a:p>
          <a:p>
            <a:pPr marL="0" indent="0" algn="ctr">
              <a:buNone/>
            </a:pPr>
            <a:r>
              <a:rPr lang="en-US" dirty="0">
                <a:hlinkClick r:id="rId2"/>
              </a:rPr>
              <a:t>https://www.youtube.com/watch?v=ywgLoeSGu5Y</a:t>
            </a:r>
            <a:endParaRPr lang="en-US" dirty="0"/>
          </a:p>
        </p:txBody>
      </p:sp>
    </p:spTree>
    <p:extLst>
      <p:ext uri="{BB962C8B-B14F-4D97-AF65-F5344CB8AC3E}">
        <p14:creationId xmlns:p14="http://schemas.microsoft.com/office/powerpoint/2010/main" val="4208829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534DC7-38DC-BA87-60C0-C7732AF8F0ED}"/>
              </a:ext>
            </a:extLst>
          </p:cNvPr>
          <p:cNvSpPr>
            <a:spLocks noGrp="1"/>
          </p:cNvSpPr>
          <p:nvPr>
            <p:ph idx="1"/>
          </p:nvPr>
        </p:nvSpPr>
        <p:spPr>
          <a:xfrm>
            <a:off x="838200" y="646043"/>
            <a:ext cx="10515600" cy="553092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endParaRPr lang="en-US" sz="5400" dirty="0"/>
          </a:p>
          <a:p>
            <a:pPr marL="0" indent="0">
              <a:buNone/>
            </a:pPr>
            <a:r>
              <a:rPr lang="en-US" sz="5400" dirty="0"/>
              <a:t>What Did You Learn?</a:t>
            </a:r>
          </a:p>
          <a:p>
            <a:pPr marL="0" indent="0">
              <a:buNone/>
            </a:pPr>
            <a:endParaRPr lang="en-US" sz="5400" dirty="0"/>
          </a:p>
          <a:p>
            <a:pPr marL="0" indent="0">
              <a:buNone/>
            </a:pPr>
            <a:r>
              <a:rPr lang="en-US" sz="5400" dirty="0"/>
              <a:t>If you have a freestyle goal for this year, what is it?</a:t>
            </a:r>
          </a:p>
        </p:txBody>
      </p:sp>
    </p:spTree>
    <p:extLst>
      <p:ext uri="{BB962C8B-B14F-4D97-AF65-F5344CB8AC3E}">
        <p14:creationId xmlns:p14="http://schemas.microsoft.com/office/powerpoint/2010/main" val="1381808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EE11F-541C-4F58-10A4-52CC7AE67689}"/>
              </a:ext>
            </a:extLst>
          </p:cNvPr>
          <p:cNvSpPr>
            <a:spLocks noGrp="1"/>
          </p:cNvSpPr>
          <p:nvPr>
            <p:ph idx="1"/>
          </p:nvPr>
        </p:nvSpPr>
        <p:spPr>
          <a:xfrm>
            <a:off x="556591" y="288235"/>
            <a:ext cx="10797209" cy="588872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r>
              <a:rPr lang="en-US" dirty="0"/>
              <a:t>101.5 FREESTYLE .1 Start — The forward start shall be used. .2 Stroke — In an event designated freestyle, the swimmer may swim any style, except that in a medley relay or an individual medley event, freestyle means any style other than butterfly, breaststroke or backstroke. Some part of the swimmer must break the surface of the water throughout the race, except it shall be permissible for the swimmer to be completely submerged during the turn and for a distance of not more than 15 meters (16.4 yards) after the start and each turn. By that point the head must have broken the surface.</a:t>
            </a:r>
          </a:p>
          <a:p>
            <a:pPr marL="0" indent="0">
              <a:buNone/>
            </a:pPr>
            <a:r>
              <a:rPr lang="en-US" dirty="0"/>
              <a:t>.3 Turns — Upon completion of each length the swimmer must touch the wall</a:t>
            </a:r>
            <a:r>
              <a:rPr lang="en-US"/>
              <a:t>. </a:t>
            </a:r>
          </a:p>
          <a:p>
            <a:pPr marL="0" indent="0">
              <a:buNone/>
            </a:pPr>
            <a:r>
              <a:rPr lang="en-US"/>
              <a:t>.</a:t>
            </a:r>
            <a:r>
              <a:rPr lang="en-US" dirty="0"/>
              <a:t>4 Finish — The swimmer shall have finished the race when any part of his person touches the wall after completing the prescribed distance</a:t>
            </a:r>
          </a:p>
        </p:txBody>
      </p:sp>
    </p:spTree>
    <p:extLst>
      <p:ext uri="{BB962C8B-B14F-4D97-AF65-F5344CB8AC3E}">
        <p14:creationId xmlns:p14="http://schemas.microsoft.com/office/powerpoint/2010/main" val="1220291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1BFB5-82A9-6812-1B5F-EBD6FCC503B8}"/>
              </a:ext>
            </a:extLst>
          </p:cNvPr>
          <p:cNvSpPr>
            <a:spLocks noGrp="1"/>
          </p:cNvSpPr>
          <p:nvPr>
            <p:ph idx="1"/>
          </p:nvPr>
        </p:nvSpPr>
        <p:spPr>
          <a:xfrm>
            <a:off x="838200" y="377687"/>
            <a:ext cx="10515600" cy="5799276"/>
          </a:xfrm>
        </p:spPr>
        <p:txBody>
          <a:bodyPr>
            <a:normAutofit/>
          </a:bodyPr>
          <a:lstStyle/>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r>
              <a:rPr lang="en-US" sz="5400" dirty="0"/>
              <a:t>The End</a:t>
            </a:r>
          </a:p>
        </p:txBody>
      </p:sp>
    </p:spTree>
    <p:extLst>
      <p:ext uri="{BB962C8B-B14F-4D97-AF65-F5344CB8AC3E}">
        <p14:creationId xmlns:p14="http://schemas.microsoft.com/office/powerpoint/2010/main" val="190149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2E8E-CA46-1F32-29F0-963389CA9336}"/>
              </a:ext>
            </a:extLst>
          </p:cNvPr>
          <p:cNvSpPr>
            <a:spLocks noGrp="1"/>
          </p:cNvSpPr>
          <p:nvPr>
            <p:ph type="title"/>
          </p:nvPr>
        </p:nvSpPr>
        <p:spPr/>
        <p:txBody>
          <a:bodyPr>
            <a:noAutofit/>
          </a:bodyPr>
          <a:lstStyle/>
          <a:p>
            <a:pPr algn="ctr"/>
            <a:r>
              <a:rPr lang="en-US" sz="6000" b="1" dirty="0"/>
              <a:t>These are extra slides—not needed.  </a:t>
            </a:r>
          </a:p>
        </p:txBody>
      </p:sp>
      <p:sp>
        <p:nvSpPr>
          <p:cNvPr id="3" name="Content Placeholder 2">
            <a:extLst>
              <a:ext uri="{FF2B5EF4-FFF2-40B4-BE49-F238E27FC236}">
                <a16:creationId xmlns:a16="http://schemas.microsoft.com/office/drawing/2014/main" id="{10C9EDAE-5705-9F28-FD9A-C06CBEAFDB0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597000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6700D16-1D66-A49C-7613-CA95E0CD2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8" t="19057" r="66893" b="47458"/>
          <a:stretch>
            <a:fillRect/>
          </a:stretch>
        </p:blipFill>
        <p:spPr bwMode="auto">
          <a:xfrm>
            <a:off x="-3175" y="0"/>
            <a:ext cx="11363902" cy="67022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30716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B851BAE-CBC7-7801-3897-932B19C93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 t="16307" r="66995" b="47591"/>
          <a:stretch>
            <a:fillRect/>
          </a:stretch>
        </p:blipFill>
        <p:spPr bwMode="auto">
          <a:xfrm>
            <a:off x="851333" y="253487"/>
            <a:ext cx="10223067" cy="63510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79994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1CAC21-47B4-9EA7-77FA-A206DBDE6067}"/>
              </a:ext>
            </a:extLst>
          </p:cNvPr>
          <p:cNvSpPr txBox="1"/>
          <p:nvPr/>
        </p:nvSpPr>
        <p:spPr>
          <a:xfrm>
            <a:off x="795130" y="791314"/>
            <a:ext cx="9949070" cy="46782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US" sz="4000" dirty="0"/>
              <a:t>Using </a:t>
            </a:r>
            <a:r>
              <a:rPr lang="en-US" sz="4000" dirty="0" err="1"/>
              <a:t>Powerpoint</a:t>
            </a:r>
            <a:r>
              <a:rPr lang="en-US" sz="4000" dirty="0"/>
              <a:t> in Conference Room or on Deck Freestyle Video </a:t>
            </a:r>
          </a:p>
          <a:p>
            <a:pPr algn="ctr"/>
            <a:endParaRPr lang="en-US" sz="4000" dirty="0"/>
          </a:p>
          <a:p>
            <a:pPr algn="ctr"/>
            <a:r>
              <a:rPr lang="en-US" sz="4000" dirty="0"/>
              <a:t>Start at the Beginning of Vide0</a:t>
            </a:r>
          </a:p>
          <a:p>
            <a:pPr algn="ctr"/>
            <a:endParaRPr lang="en-US" sz="4000" dirty="0"/>
          </a:p>
          <a:p>
            <a:pPr algn="ctr"/>
            <a:endParaRPr lang="en-US" sz="4000" dirty="0"/>
          </a:p>
          <a:p>
            <a:pPr algn="ctr"/>
            <a:endParaRPr lang="en-US" sz="4000" dirty="0"/>
          </a:p>
          <a:p>
            <a:pPr algn="ctr"/>
            <a:r>
              <a:rPr lang="en-US" dirty="0">
                <a:solidFill>
                  <a:srgbClr val="954F72"/>
                </a:solidFill>
                <a:hlinkClick r:id="rId2">
                  <a:extLst>
                    <a:ext uri="{A12FA001-AC4F-418D-AE19-62706E023703}">
                      <ahyp:hlinkClr xmlns:ahyp="http://schemas.microsoft.com/office/drawing/2018/hyperlinkcolor" val="tx"/>
                    </a:ext>
                  </a:extLst>
                </a:hlinkClick>
              </a:rPr>
              <a:t>https://www.youtube.com/watch?v=T1OY_yQBiXM</a:t>
            </a:r>
            <a:endParaRPr lang="en-US" dirty="0"/>
          </a:p>
        </p:txBody>
      </p:sp>
    </p:spTree>
    <p:extLst>
      <p:ext uri="{BB962C8B-B14F-4D97-AF65-F5344CB8AC3E}">
        <p14:creationId xmlns:p14="http://schemas.microsoft.com/office/powerpoint/2010/main" val="2663752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1C253FE-711B-0AAF-909F-CBE15D9E3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837" t="17041" r="1958" b="7329"/>
          <a:stretch>
            <a:fillRect/>
          </a:stretch>
        </p:blipFill>
        <p:spPr bwMode="auto">
          <a:xfrm>
            <a:off x="1182256" y="406670"/>
            <a:ext cx="9180944" cy="61800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1180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AF0BA51-836A-D52A-E445-510092B08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6" t="16422" r="66995" b="49107"/>
          <a:stretch>
            <a:fillRect/>
          </a:stretch>
        </p:blipFill>
        <p:spPr bwMode="auto">
          <a:xfrm>
            <a:off x="655782" y="90776"/>
            <a:ext cx="10307782" cy="62275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89586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E0B192D4-DB4B-B452-3704-12059893B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116" t="18140" r="1752" b="8244"/>
          <a:stretch>
            <a:fillRect/>
          </a:stretch>
        </p:blipFill>
        <p:spPr bwMode="auto">
          <a:xfrm>
            <a:off x="-3176" y="-3175"/>
            <a:ext cx="10320193" cy="66628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9205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C25B0C2-EB2E-C646-1D13-CF27AFE28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1565515" cy="6506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16775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749B0599-D14A-75C7-9C36-30BE3C711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2" t="16307" r="66893" b="47458"/>
          <a:stretch>
            <a:fillRect/>
          </a:stretch>
        </p:blipFill>
        <p:spPr bwMode="auto">
          <a:xfrm>
            <a:off x="1588" y="-4763"/>
            <a:ext cx="10777248" cy="67242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25795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BDC5079D-2CAC-6720-5103-2B9F1F0BC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8" t="14474" r="67511" b="47641"/>
          <a:stretch>
            <a:fillRect/>
          </a:stretch>
        </p:blipFill>
        <p:spPr bwMode="auto">
          <a:xfrm>
            <a:off x="1057563" y="0"/>
            <a:ext cx="10076873" cy="67382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48997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ECF8BA-1398-2BFD-9DE9-BFD5E7AED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8"/>
            <a:ext cx="11849031" cy="66663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98110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D9D1-BD4D-8E5F-2504-93649EEC0A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24319A-9DA0-CDD9-67FC-DDFB01E87B78}"/>
              </a:ext>
            </a:extLst>
          </p:cNvPr>
          <p:cNvSpPr>
            <a:spLocks noGrp="1"/>
          </p:cNvSpPr>
          <p:nvPr>
            <p:ph idx="1"/>
          </p:nvPr>
        </p:nvSpPr>
        <p:spPr>
          <a:xfrm>
            <a:off x="1677989" y="2193926"/>
            <a:ext cx="12788033" cy="5088419"/>
          </a:xfrm>
        </p:spPr>
        <p:txBody>
          <a:bodyPr/>
          <a:lstStyle/>
          <a:p>
            <a:endParaRPr lang="en-US" dirty="0"/>
          </a:p>
        </p:txBody>
      </p:sp>
      <p:pic>
        <p:nvPicPr>
          <p:cNvPr id="15362" name="Picture 2">
            <a:extLst>
              <a:ext uri="{FF2B5EF4-FFF2-40B4-BE49-F238E27FC236}">
                <a16:creationId xmlns:a16="http://schemas.microsoft.com/office/drawing/2014/main" id="{11F5602E-E3B6-8A28-3344-4EB4DCE9F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6"/>
            <a:ext cx="11188901" cy="62949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5945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94CAE-7E94-0A9C-A8B1-D8E2084BB839}"/>
              </a:ext>
            </a:extLst>
          </p:cNvPr>
          <p:cNvSpPr>
            <a:spLocks noGrp="1"/>
          </p:cNvSpPr>
          <p:nvPr>
            <p:ph type="title"/>
          </p:nvPr>
        </p:nvSpPr>
        <p:spPr/>
        <p:txBody>
          <a:bodyPr/>
          <a:lstStyle/>
          <a:p>
            <a:pPr algn="ctr"/>
            <a:r>
              <a:rPr lang="en-US" dirty="0"/>
              <a:t>Alternating Hinge Drill</a:t>
            </a:r>
          </a:p>
        </p:txBody>
      </p:sp>
      <p:pic>
        <p:nvPicPr>
          <p:cNvPr id="5" name="Content Placeholder 4">
            <a:extLst>
              <a:ext uri="{FF2B5EF4-FFF2-40B4-BE49-F238E27FC236}">
                <a16:creationId xmlns:a16="http://schemas.microsoft.com/office/drawing/2014/main" id="{87B02CA6-A37B-F57B-A0CB-2F6465DCCE48}"/>
              </a:ext>
            </a:extLst>
          </p:cNvPr>
          <p:cNvPicPr>
            <a:picLocks noGrp="1" noChangeAspect="1"/>
          </p:cNvPicPr>
          <p:nvPr>
            <p:ph idx="1"/>
          </p:nvPr>
        </p:nvPicPr>
        <p:blipFill>
          <a:blip r:embed="rId2"/>
          <a:stretch>
            <a:fillRect/>
          </a:stretch>
        </p:blipFill>
        <p:spPr>
          <a:xfrm>
            <a:off x="1862443" y="1825625"/>
            <a:ext cx="8467114" cy="4351338"/>
          </a:xfrm>
        </p:spPr>
      </p:pic>
    </p:spTree>
    <p:extLst>
      <p:ext uri="{BB962C8B-B14F-4D97-AF65-F5344CB8AC3E}">
        <p14:creationId xmlns:p14="http://schemas.microsoft.com/office/powerpoint/2010/main" val="3672002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28F7-93B9-D6EA-891A-A8AD17AA342A}"/>
              </a:ext>
            </a:extLst>
          </p:cNvPr>
          <p:cNvSpPr>
            <a:spLocks noGrp="1"/>
          </p:cNvSpPr>
          <p:nvPr>
            <p:ph type="title"/>
          </p:nvPr>
        </p:nvSpPr>
        <p:spPr/>
        <p:txBody>
          <a:bodyPr/>
          <a:lstStyle/>
          <a:p>
            <a:pPr algn="ctr"/>
            <a:r>
              <a:rPr lang="en-US" dirty="0"/>
              <a:t>Stabilized One-Arm Freestyle</a:t>
            </a:r>
          </a:p>
        </p:txBody>
      </p:sp>
      <p:pic>
        <p:nvPicPr>
          <p:cNvPr id="5" name="Content Placeholder 4">
            <a:extLst>
              <a:ext uri="{FF2B5EF4-FFF2-40B4-BE49-F238E27FC236}">
                <a16:creationId xmlns:a16="http://schemas.microsoft.com/office/drawing/2014/main" id="{023B2A88-D9EE-C9F2-2527-B2E272ED8474}"/>
              </a:ext>
            </a:extLst>
          </p:cNvPr>
          <p:cNvPicPr>
            <a:picLocks noGrp="1" noChangeAspect="1"/>
          </p:cNvPicPr>
          <p:nvPr>
            <p:ph idx="1"/>
          </p:nvPr>
        </p:nvPicPr>
        <p:blipFill>
          <a:blip r:embed="rId2"/>
          <a:stretch>
            <a:fillRect/>
          </a:stretch>
        </p:blipFill>
        <p:spPr>
          <a:xfrm>
            <a:off x="2107274" y="1825625"/>
            <a:ext cx="7977453" cy="4351338"/>
          </a:xfrm>
        </p:spPr>
      </p:pic>
    </p:spTree>
    <p:extLst>
      <p:ext uri="{BB962C8B-B14F-4D97-AF65-F5344CB8AC3E}">
        <p14:creationId xmlns:p14="http://schemas.microsoft.com/office/powerpoint/2010/main" val="3439418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79EF3-9BEA-C82F-05ED-BF986EEC1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29A7C-3C86-FF88-9800-707AAAF131CD}"/>
              </a:ext>
            </a:extLst>
          </p:cNvPr>
          <p:cNvSpPr>
            <a:spLocks noGrp="1"/>
          </p:cNvSpPr>
          <p:nvPr>
            <p:ph type="title"/>
          </p:nvPr>
        </p:nvSpPr>
        <p:spPr/>
        <p:txBody>
          <a:bodyPr/>
          <a:lstStyle/>
          <a:p>
            <a:pPr algn="ctr"/>
            <a:r>
              <a:rPr lang="en-US" dirty="0"/>
              <a:t>Catchup or Without Pause</a:t>
            </a:r>
          </a:p>
        </p:txBody>
      </p:sp>
      <p:pic>
        <p:nvPicPr>
          <p:cNvPr id="5" name="Content Placeholder 4">
            <a:extLst>
              <a:ext uri="{FF2B5EF4-FFF2-40B4-BE49-F238E27FC236}">
                <a16:creationId xmlns:a16="http://schemas.microsoft.com/office/drawing/2014/main" id="{DC4BBAD5-B0E3-2F9C-73AD-1EAE38D89599}"/>
              </a:ext>
            </a:extLst>
          </p:cNvPr>
          <p:cNvPicPr>
            <a:picLocks noGrp="1" noChangeAspect="1"/>
          </p:cNvPicPr>
          <p:nvPr>
            <p:ph idx="1"/>
          </p:nvPr>
        </p:nvPicPr>
        <p:blipFill>
          <a:blip r:embed="rId2"/>
          <a:stretch>
            <a:fillRect/>
          </a:stretch>
        </p:blipFill>
        <p:spPr>
          <a:xfrm>
            <a:off x="2107273" y="1825625"/>
            <a:ext cx="7977453" cy="4351338"/>
          </a:xfrm>
        </p:spPr>
      </p:pic>
      <p:pic>
        <p:nvPicPr>
          <p:cNvPr id="7" name="Picture 6">
            <a:extLst>
              <a:ext uri="{FF2B5EF4-FFF2-40B4-BE49-F238E27FC236}">
                <a16:creationId xmlns:a16="http://schemas.microsoft.com/office/drawing/2014/main" id="{A3700AB0-45C9-7D26-EB09-8AD128E762F5}"/>
              </a:ext>
            </a:extLst>
          </p:cNvPr>
          <p:cNvPicPr>
            <a:picLocks noChangeAspect="1"/>
          </p:cNvPicPr>
          <p:nvPr/>
        </p:nvPicPr>
        <p:blipFill>
          <a:blip r:embed="rId3"/>
          <a:stretch>
            <a:fillRect/>
          </a:stretch>
        </p:blipFill>
        <p:spPr>
          <a:xfrm>
            <a:off x="1342891" y="1458325"/>
            <a:ext cx="9506216" cy="5085938"/>
          </a:xfrm>
          <a:prstGeom prst="rect">
            <a:avLst/>
          </a:prstGeom>
        </p:spPr>
      </p:pic>
    </p:spTree>
    <p:extLst>
      <p:ext uri="{BB962C8B-B14F-4D97-AF65-F5344CB8AC3E}">
        <p14:creationId xmlns:p14="http://schemas.microsoft.com/office/powerpoint/2010/main" val="537241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69DC-547A-868C-8E65-466D5E6D94B0}"/>
              </a:ext>
            </a:extLst>
          </p:cNvPr>
          <p:cNvSpPr>
            <a:spLocks noGrp="1"/>
          </p:cNvSpPr>
          <p:nvPr>
            <p:ph type="title"/>
          </p:nvPr>
        </p:nvSpPr>
        <p:spPr/>
        <p:txBody>
          <a:bodyPr/>
          <a:lstStyle/>
          <a:p>
            <a:pPr algn="ctr"/>
            <a:r>
              <a:rPr lang="en-US" dirty="0"/>
              <a:t>Fist Drill With Paddle or without</a:t>
            </a:r>
          </a:p>
        </p:txBody>
      </p:sp>
      <p:pic>
        <p:nvPicPr>
          <p:cNvPr id="5" name="Content Placeholder 4">
            <a:extLst>
              <a:ext uri="{FF2B5EF4-FFF2-40B4-BE49-F238E27FC236}">
                <a16:creationId xmlns:a16="http://schemas.microsoft.com/office/drawing/2014/main" id="{C252FA0D-68E3-A442-C19E-7A0072F09FFB}"/>
              </a:ext>
            </a:extLst>
          </p:cNvPr>
          <p:cNvPicPr>
            <a:picLocks noGrp="1" noChangeAspect="1"/>
          </p:cNvPicPr>
          <p:nvPr>
            <p:ph idx="1"/>
          </p:nvPr>
        </p:nvPicPr>
        <p:blipFill>
          <a:blip r:embed="rId2"/>
          <a:stretch>
            <a:fillRect/>
          </a:stretch>
        </p:blipFill>
        <p:spPr>
          <a:xfrm>
            <a:off x="1945095" y="1825625"/>
            <a:ext cx="8301809" cy="4351338"/>
          </a:xfrm>
        </p:spPr>
      </p:pic>
    </p:spTree>
    <p:extLst>
      <p:ext uri="{BB962C8B-B14F-4D97-AF65-F5344CB8AC3E}">
        <p14:creationId xmlns:p14="http://schemas.microsoft.com/office/powerpoint/2010/main" val="332337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76825-DCCF-A0B0-3F42-84599E92A88D}"/>
              </a:ext>
            </a:extLst>
          </p:cNvPr>
          <p:cNvSpPr>
            <a:spLocks noGrp="1"/>
          </p:cNvSpPr>
          <p:nvPr>
            <p:ph idx="1"/>
          </p:nvPr>
        </p:nvSpPr>
        <p:spPr>
          <a:xfrm>
            <a:off x="0" y="447261"/>
            <a:ext cx="11612217" cy="601317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endParaRPr lang="en-US" dirty="0"/>
          </a:p>
          <a:p>
            <a:pPr marL="0" indent="0" algn="ctr">
              <a:buNone/>
            </a:pPr>
            <a:r>
              <a:rPr lang="en-US" sz="5400" dirty="0"/>
              <a:t>Fist Drill</a:t>
            </a:r>
            <a:endParaRPr lang="en-US" sz="5400" dirty="0">
              <a:hlinkClick r:id="rId2"/>
            </a:endParaRPr>
          </a:p>
          <a:p>
            <a:pPr marL="0" indent="0" algn="ctr">
              <a:buNone/>
            </a:pPr>
            <a:r>
              <a:rPr lang="en-US" dirty="0">
                <a:hlinkClick r:id="rId2"/>
              </a:rPr>
              <a:t>https://www.youtube.com/watch?v=HH0TlKA-UFU</a:t>
            </a:r>
            <a:endParaRPr lang="en-US" dirty="0"/>
          </a:p>
          <a:p>
            <a:endParaRPr lang="en-US" dirty="0"/>
          </a:p>
          <a:p>
            <a:pPr marL="0" indent="0" algn="ctr">
              <a:buNone/>
            </a:pPr>
            <a:endParaRPr lang="en-US" dirty="0"/>
          </a:p>
        </p:txBody>
      </p:sp>
      <p:pic>
        <p:nvPicPr>
          <p:cNvPr id="5" name="Graphic 4">
            <a:extLst>
              <a:ext uri="{FF2B5EF4-FFF2-40B4-BE49-F238E27FC236}">
                <a16:creationId xmlns:a16="http://schemas.microsoft.com/office/drawing/2014/main" id="{B4322A36-5837-5CAA-2408-71C8C23CB672}"/>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rot="10800000">
            <a:off x="4681331" y="2862953"/>
            <a:ext cx="2097168" cy="2829933"/>
          </a:xfrm>
          <a:prstGeom prst="rect">
            <a:avLst/>
          </a:prstGeom>
        </p:spPr>
      </p:pic>
    </p:spTree>
    <p:extLst>
      <p:ext uri="{BB962C8B-B14F-4D97-AF65-F5344CB8AC3E}">
        <p14:creationId xmlns:p14="http://schemas.microsoft.com/office/powerpoint/2010/main" val="3732833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552</TotalTime>
  <Words>617</Words>
  <Application>Microsoft Office PowerPoint</Application>
  <PresentationFormat>Widescreen</PresentationFormat>
  <Paragraphs>80</Paragraphs>
  <Slides>47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Arial</vt:lpstr>
      <vt:lpstr>Calibri</vt:lpstr>
      <vt:lpstr>Calibri Light</vt:lpstr>
      <vt:lpstr>Office Theme</vt:lpstr>
      <vt:lpstr>Use Ipad/Phone for Pool End Video  And Pool Side Video </vt:lpstr>
      <vt:lpstr>PowerPoint Presentation</vt:lpstr>
      <vt:lpstr>      </vt:lpstr>
      <vt:lpstr>PowerPoint Presentation</vt:lpstr>
      <vt:lpstr>Alternating Hinge Drill</vt:lpstr>
      <vt:lpstr>Stabilized One-Arm Freestyle</vt:lpstr>
      <vt:lpstr>Catchup or Without Pause</vt:lpstr>
      <vt:lpstr>Fist Drill With Paddle or without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3 Kicking, Turns and Diving</vt:lpstr>
      <vt:lpstr>PowerPoint Presentation</vt:lpstr>
      <vt:lpstr>PowerPoint Presentation</vt:lpstr>
      <vt:lpstr>PowerPoint Presentation</vt:lpstr>
      <vt:lpstr>PowerPoint Presentation</vt:lpstr>
      <vt:lpstr>Flip Turn</vt:lpstr>
      <vt:lpstr>PowerPoint Presentation</vt:lpstr>
      <vt:lpstr>PowerPoint Presentation</vt:lpstr>
      <vt:lpstr>PowerPoint Presentation</vt:lpstr>
      <vt:lpstr>PowerPoint Presentation</vt:lpstr>
      <vt:lpstr>PowerPoint Presentation</vt:lpstr>
      <vt:lpstr>These are extra slides—not needed.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Eisinger</dc:creator>
  <cp:lastModifiedBy>Donald Eisinger</cp:lastModifiedBy>
  <cp:revision>4</cp:revision>
  <dcterms:created xsi:type="dcterms:W3CDTF">2023-09-08T15:50:30Z</dcterms:created>
  <dcterms:modified xsi:type="dcterms:W3CDTF">2025-05-05T16:17:26Z</dcterms:modified>
</cp:coreProperties>
</file>