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6" r:id="rId9"/>
    <p:sldId id="261" r:id="rId10"/>
    <p:sldId id="262" r:id="rId11"/>
    <p:sldId id="264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1526" autoAdjust="0"/>
  </p:normalViewPr>
  <p:slideViewPr>
    <p:cSldViewPr snapToGrid="0" snapToObjects="1">
      <p:cViewPr varScale="1">
        <p:scale>
          <a:sx n="46" d="100"/>
          <a:sy n="46" d="100"/>
        </p:scale>
        <p:origin x="-13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A37C6-19EE-3642-B3B7-4357AB8793F9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28FE7-4188-F743-86AC-257B6B5247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9656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</a:t>
            </a:r>
            <a:r>
              <a:rPr lang="en-US" baseline="0" dirty="0" smtClean="0"/>
              <a:t> a Safe Sport Coordinator, I have done some researching and studying about Safe Sport. So here </a:t>
            </a:r>
            <a:r>
              <a:rPr lang="en-US" dirty="0" smtClean="0"/>
              <a:t>I am sharing</a:t>
            </a:r>
            <a:r>
              <a:rPr lang="en-US" baseline="0" dirty="0" smtClean="0"/>
              <a:t> my understanding of Safe Sport and the protection of our swimmers. </a:t>
            </a:r>
            <a:r>
              <a:rPr lang="en-US" dirty="0" smtClean="0"/>
              <a:t>What</a:t>
            </a:r>
            <a:r>
              <a:rPr lang="en-US" baseline="0" dirty="0" smtClean="0"/>
              <a:t> is Safe Sport? USA Swimming Safe Sport has six program areas and I wish to review and do self-assessment together with everyone here.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8FE7-4188-F743-86AC-257B6B5247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3247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can even get individualized feedback on our self-assessment from USA Swimming if anyone wants it.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8FE7-4188-F743-86AC-257B6B5247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958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</a:t>
            </a:r>
            <a:r>
              <a:rPr lang="en-US" baseline="0" dirty="0" smtClean="0"/>
              <a:t> are six sections of the self-assessment which are the program areas of Safe Sport. We are going over these programs in details together.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8FE7-4188-F743-86AC-257B6B5247A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4673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Section 1. Team travel policy, an electronic communication policy, and anti-bullying</a:t>
            </a:r>
            <a:r>
              <a:rPr lang="en-US" baseline="0" dirty="0" smtClean="0"/>
              <a:t> plan are all required policies for USA Swimming member clubs.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8FE7-4188-F743-86AC-257B6B5247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1692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Section 2. For coaches, there’s a free online tool available</a:t>
            </a:r>
            <a:r>
              <a:rPr lang="en-US" baseline="0" dirty="0" smtClean="0"/>
              <a:t> and assistance from USA Swimming if we ever need help finding a coach.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8FE7-4188-F743-86AC-257B6B5247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8722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Section 3. We had the Safe Sport Workshop</a:t>
            </a:r>
            <a:r>
              <a:rPr lang="en-US" baseline="0" dirty="0" smtClean="0"/>
              <a:t> and these are the possible opportunity for safe sport training and education.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8FE7-4188-F743-86AC-257B6B5247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3562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had our Safe Sport Workshop on November 3</a:t>
            </a:r>
            <a:r>
              <a:rPr lang="en-US" baseline="30000" dirty="0" smtClean="0"/>
              <a:t>rd</a:t>
            </a:r>
            <a:r>
              <a:rPr lang="en-US" dirty="0" smtClean="0"/>
              <a:t>. Can we hear from </a:t>
            </a:r>
            <a:r>
              <a:rPr lang="en-US" dirty="0" err="1" smtClean="0"/>
              <a:t>Lavinia</a:t>
            </a:r>
            <a:r>
              <a:rPr lang="en-US" baseline="0" dirty="0" smtClean="0"/>
              <a:t> about this workshop since she has attended all 4 sessions? </a:t>
            </a:r>
            <a:r>
              <a:rPr lang="en-US" baseline="0" dirty="0" err="1" smtClean="0"/>
              <a:t>Lavinia</a:t>
            </a:r>
            <a:r>
              <a:rPr lang="en-US" baseline="0" dirty="0" smtClean="0"/>
              <a:t>, What is your feedback about the workshop?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8FE7-4188-F743-86AC-257B6B5247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056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3 free online courses available</a:t>
            </a:r>
            <a:r>
              <a:rPr lang="en-US" baseline="0" dirty="0" smtClean="0"/>
              <a:t> to USA Swimming members.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8FE7-4188-F743-86AC-257B6B5247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1284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Section 4.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8FE7-4188-F743-86AC-257B6B5247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1061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28FE7-4188-F743-86AC-257B6B5247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889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713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496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5409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434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9713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66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463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282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93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6580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5267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CD4E6-3371-1449-970A-C2DE9045E853}" type="datetimeFigureOut">
              <a:rPr lang="en-US" smtClean="0"/>
              <a:pPr/>
              <a:t>12/08/2018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0B6D8-8AF0-DB47-B197-7102EDC29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8351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wimstaffselect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Safe Sport for MWYS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Safe Sport Coordinator</a:t>
            </a:r>
          </a:p>
          <a:p>
            <a:r>
              <a:rPr lang="en-US" dirty="0" smtClean="0"/>
              <a:t>Haruru Lee</a:t>
            </a:r>
            <a:endParaRPr lang="en-US" dirty="0"/>
          </a:p>
        </p:txBody>
      </p:sp>
      <p:pic>
        <p:nvPicPr>
          <p:cNvPr id="4" name="Picture 3" descr="C:\Users\pd'amico\Downloads\Safe Sport Logo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53957" y="593406"/>
            <a:ext cx="1936284" cy="18010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979705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Recognizing, Responding and Reporting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ü"/>
            </a:pPr>
            <a:r>
              <a:rPr lang="en-US" b="1" dirty="0" smtClean="0"/>
              <a:t>We have detailed club code of conduct for athletes, coaches and parents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“Team policies can empower individuals to speak up when they observe behavior that is inconsistent with the expectations of the club” (USA Swimming)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Any thoughts?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8" name="Picture 7" descr="C:\Users\pd'amico\Downloads\Safe Sport Logo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9441" y="274638"/>
            <a:ext cx="899160" cy="90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206717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6. Grassroots Feedback and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/>
              <a:t>Feedback</a:t>
            </a:r>
          </a:p>
          <a:p>
            <a:r>
              <a:rPr lang="en-US" dirty="0" smtClean="0"/>
              <a:t>Conduct survey to athletes, parents, and coaches </a:t>
            </a:r>
          </a:p>
          <a:p>
            <a:r>
              <a:rPr lang="en-US" dirty="0" smtClean="0"/>
              <a:t>Review the policies together and make update</a:t>
            </a:r>
          </a:p>
          <a:p>
            <a:r>
              <a:rPr lang="en-US" dirty="0" smtClean="0"/>
              <a:t>Any other ideas?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“Soliciting feedback and acting on that feedback establishes trust between club leadership and the member families.” by USA Swimming</a:t>
            </a:r>
            <a:endParaRPr lang="en-US" dirty="0"/>
          </a:p>
        </p:txBody>
      </p:sp>
      <p:pic>
        <p:nvPicPr>
          <p:cNvPr id="4" name="Picture 3" descr="C:\Users\pd'amico\Downloads\Safe Sport Log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9441" y="274638"/>
            <a:ext cx="899160" cy="90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090686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Anything else?</a:t>
            </a:r>
            <a:endParaRPr lang="en-US" dirty="0"/>
          </a:p>
        </p:txBody>
      </p:sp>
      <p:pic>
        <p:nvPicPr>
          <p:cNvPr id="4" name="Content Placeholder 3" descr="C:\Users\pd'amico\Downloads\Safe Sport Logo.jpg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41679" r="-41679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505659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629" y="6080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Safe Sport Inventory Self-Assessment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85699"/>
            <a:ext cx="8229600" cy="3940464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Policies </a:t>
            </a:r>
            <a:r>
              <a:rPr lang="en-US" dirty="0"/>
              <a:t>and Guidelines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Screening and Selection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Training and </a:t>
            </a:r>
            <a:r>
              <a:rPr lang="en-US" dirty="0" smtClean="0"/>
              <a:t>Education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Monitoring and </a:t>
            </a:r>
            <a:r>
              <a:rPr lang="en-US" dirty="0" smtClean="0"/>
              <a:t>Supervision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Recognizing, Responding, and </a:t>
            </a:r>
            <a:r>
              <a:rPr lang="en-US" dirty="0" smtClean="0"/>
              <a:t>Reporting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Grassroots Engagement and Feedback</a:t>
            </a:r>
          </a:p>
          <a:p>
            <a:endParaRPr lang="en-US" dirty="0"/>
          </a:p>
        </p:txBody>
      </p:sp>
      <p:pic>
        <p:nvPicPr>
          <p:cNvPr id="4" name="Picture 3" descr="C:\Users\pd'amico\Downloads\Safe Sport Logo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0049" y="155575"/>
            <a:ext cx="899160" cy="90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926172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Policies and Guidelines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we have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414593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Code </a:t>
            </a:r>
            <a:r>
              <a:rPr lang="en-US" dirty="0"/>
              <a:t>of Conduct for </a:t>
            </a:r>
            <a:r>
              <a:rPr lang="en-US" dirty="0" smtClean="0"/>
              <a:t>Swimmers, Swimmer’s </a:t>
            </a:r>
            <a:r>
              <a:rPr lang="en-US" dirty="0"/>
              <a:t>R</a:t>
            </a:r>
            <a:r>
              <a:rPr lang="en-US" dirty="0" smtClean="0"/>
              <a:t>esponsibilities, Parents </a:t>
            </a:r>
            <a:r>
              <a:rPr lang="en-US" dirty="0"/>
              <a:t>and Parents’ </a:t>
            </a:r>
            <a:r>
              <a:rPr lang="en-US" dirty="0" smtClean="0"/>
              <a:t>Responsibilities</a:t>
            </a:r>
            <a:endParaRPr lang="en-US" dirty="0"/>
          </a:p>
          <a:p>
            <a:pPr lvl="0"/>
            <a:r>
              <a:rPr lang="en-US" dirty="0"/>
              <a:t>Disciplinary </a:t>
            </a:r>
            <a:r>
              <a:rPr lang="en-US" dirty="0" smtClean="0"/>
              <a:t>Policy</a:t>
            </a:r>
            <a:endParaRPr lang="en-US" dirty="0"/>
          </a:p>
          <a:p>
            <a:pPr lvl="0"/>
            <a:r>
              <a:rPr lang="en-US" b="1" dirty="0"/>
              <a:t>Travel </a:t>
            </a:r>
            <a:r>
              <a:rPr lang="en-US" b="1" dirty="0" smtClean="0"/>
              <a:t>Policy (Required)</a:t>
            </a:r>
            <a:endParaRPr lang="en-US" b="1" dirty="0"/>
          </a:p>
          <a:p>
            <a:pPr lvl="0"/>
            <a:r>
              <a:rPr lang="en-US" dirty="0"/>
              <a:t>Bathroom Procedures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Possible addition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USA Swimming Best Practice Guidelines</a:t>
            </a:r>
          </a:p>
          <a:p>
            <a:r>
              <a:rPr lang="en-US" b="1" dirty="0" smtClean="0"/>
              <a:t>Electronic communication policy for athletes (Required)</a:t>
            </a:r>
            <a:endParaRPr lang="en-US" b="1" dirty="0" smtClean="0">
              <a:effectLst/>
            </a:endParaRPr>
          </a:p>
          <a:p>
            <a:r>
              <a:rPr lang="en-US" b="1" dirty="0" smtClean="0"/>
              <a:t>Action plan to address bullying (Required)</a:t>
            </a:r>
          </a:p>
          <a:p>
            <a:r>
              <a:rPr lang="en-US" dirty="0" smtClean="0"/>
              <a:t>Locker room monitoring policy</a:t>
            </a:r>
          </a:p>
          <a:p>
            <a:r>
              <a:rPr lang="en-US" dirty="0" smtClean="0"/>
              <a:t>Photography Policies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Anything else?</a:t>
            </a:r>
            <a:endParaRPr lang="en-US" dirty="0"/>
          </a:p>
        </p:txBody>
      </p:sp>
      <p:pic>
        <p:nvPicPr>
          <p:cNvPr id="4" name="Picture 3" descr="C:\Users\pd'amico\Downloads\Safe Sport Logo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4773" y="353084"/>
            <a:ext cx="899160" cy="90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045923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Screening and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hlinkClick r:id="rId3"/>
              </a:rPr>
              <a:t>www.swimstaffselect.com</a:t>
            </a:r>
            <a:endParaRPr lang="en-US" dirty="0" smtClean="0"/>
          </a:p>
          <a:p>
            <a:r>
              <a:rPr lang="en-US" dirty="0" smtClean="0"/>
              <a:t>USA swimming recommended free online tool</a:t>
            </a:r>
          </a:p>
          <a:p>
            <a:r>
              <a:rPr lang="en-US" dirty="0" smtClean="0"/>
              <a:t>It has the templates for</a:t>
            </a:r>
            <a:r>
              <a:rPr lang="mr-IN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Developing job description</a:t>
            </a:r>
          </a:p>
          <a:p>
            <a:pPr lvl="1"/>
            <a:r>
              <a:rPr lang="en-US" dirty="0" smtClean="0"/>
              <a:t>Interview scripts</a:t>
            </a:r>
          </a:p>
          <a:p>
            <a:pPr lvl="1"/>
            <a:r>
              <a:rPr lang="en-US" dirty="0" smtClean="0"/>
              <a:t>Performance review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“Hiring the right people to lead your team is critical to creating and maintaining a positive and safe club culture” (USA Swimming)</a:t>
            </a:r>
            <a:endParaRPr lang="en-US" dirty="0"/>
          </a:p>
        </p:txBody>
      </p:sp>
      <p:pic>
        <p:nvPicPr>
          <p:cNvPr id="4" name="Picture 3" descr="C:\Users\pd'amico\Downloads\Safe Sport Logo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2722" y="274638"/>
            <a:ext cx="899160" cy="90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71547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Training and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ü"/>
            </a:pPr>
            <a:r>
              <a:rPr lang="en-US" dirty="0" smtClean="0"/>
              <a:t>Safe Sport Workshop (Next slide)</a:t>
            </a:r>
          </a:p>
          <a:p>
            <a:r>
              <a:rPr lang="en-US" dirty="0" smtClean="0"/>
              <a:t>Free online courses</a:t>
            </a:r>
          </a:p>
          <a:p>
            <a:pPr lvl="1"/>
            <a:r>
              <a:rPr lang="en-US" dirty="0" smtClean="0"/>
              <a:t>Available for all USA swimmers </a:t>
            </a:r>
          </a:p>
          <a:p>
            <a:r>
              <a:rPr lang="en-US" dirty="0" smtClean="0"/>
              <a:t>Safe Sport Monday Scenarios</a:t>
            </a:r>
          </a:p>
          <a:p>
            <a:r>
              <a:rPr lang="en-US" dirty="0" smtClean="0"/>
              <a:t>Safe Sport Column in the newsletter?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Any other suggestions?</a:t>
            </a:r>
          </a:p>
          <a:p>
            <a:endParaRPr lang="en-US" dirty="0"/>
          </a:p>
        </p:txBody>
      </p:sp>
      <p:pic>
        <p:nvPicPr>
          <p:cNvPr id="4" name="Picture 3" descr="C:\Users\pd'amico\Downloads\Safe Sport Logo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3952" y="274638"/>
            <a:ext cx="899160" cy="90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96371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Safe Sport Workshop</a:t>
            </a:r>
            <a:br>
              <a:rPr lang="en-US" dirty="0" smtClean="0"/>
            </a:br>
            <a:r>
              <a:rPr lang="en-US" dirty="0" smtClean="0"/>
              <a:t>11/3/2018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Swimmers who attended the workshop had a great time learning about keeping themselves safe in a fun </a:t>
            </a:r>
            <a:r>
              <a:rPr lang="en-US" dirty="0" smtClean="0"/>
              <a:t>way (topic was concentrated on personal boundaries)</a:t>
            </a:r>
            <a:endParaRPr lang="en-US" dirty="0"/>
          </a:p>
          <a:p>
            <a:pPr lvl="1"/>
            <a:r>
              <a:rPr lang="en-US" dirty="0"/>
              <a:t>Swimmers had a chance to think what is their favorite thing about swimming </a:t>
            </a:r>
            <a:r>
              <a:rPr lang="en-US" dirty="0" smtClean="0"/>
              <a:t>/ why </a:t>
            </a:r>
            <a:r>
              <a:rPr lang="en-US" dirty="0"/>
              <a:t>they like </a:t>
            </a:r>
            <a:r>
              <a:rPr lang="en-US" dirty="0" smtClean="0"/>
              <a:t>swimming / why </a:t>
            </a:r>
            <a:r>
              <a:rPr lang="en-US" dirty="0"/>
              <a:t>are they swimming and share their thoughts with teammates</a:t>
            </a:r>
          </a:p>
          <a:p>
            <a:pPr lvl="1"/>
            <a:r>
              <a:rPr lang="en-US" dirty="0"/>
              <a:t>Swimmers were broken into small groups and made a poster together about “why do I like swimming” using sticky notes </a:t>
            </a:r>
          </a:p>
          <a:p>
            <a:pPr marL="0" indent="0">
              <a:buNone/>
            </a:pPr>
            <a:r>
              <a:rPr lang="en-US" dirty="0" smtClean="0"/>
              <a:t>Any other feedback?</a:t>
            </a:r>
            <a:endParaRPr lang="en-US" dirty="0"/>
          </a:p>
        </p:txBody>
      </p:sp>
      <p:pic>
        <p:nvPicPr>
          <p:cNvPr id="4" name="Picture 3" descr="C:\Users\pd'amico\Downloads\Safe Sport Logo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750" y="186514"/>
            <a:ext cx="899160" cy="90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820915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Online Courses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97653"/>
          </a:xfrm>
        </p:spPr>
        <p:txBody>
          <a:bodyPr/>
          <a:lstStyle/>
          <a:p>
            <a:r>
              <a:rPr lang="en-US" dirty="0" smtClean="0"/>
              <a:t>Available for USA Swimming members</a:t>
            </a:r>
          </a:p>
          <a:p>
            <a:pPr lvl="1"/>
            <a:r>
              <a:rPr lang="en-US" dirty="0" smtClean="0"/>
              <a:t>Safe Sport for Parents</a:t>
            </a:r>
          </a:p>
          <a:p>
            <a:pPr lvl="1"/>
            <a:r>
              <a:rPr lang="en-US" dirty="0" smtClean="0"/>
              <a:t>Safe Sport for Athletes</a:t>
            </a:r>
          </a:p>
          <a:p>
            <a:pPr lvl="1"/>
            <a:r>
              <a:rPr lang="en-US" dirty="0" smtClean="0"/>
              <a:t>Bullying Prevention</a:t>
            </a:r>
          </a:p>
          <a:p>
            <a:endParaRPr lang="en-US" dirty="0" smtClean="0"/>
          </a:p>
          <a:p>
            <a:r>
              <a:rPr lang="en-US" dirty="0" smtClean="0"/>
              <a:t>Suggestion from USA Swimming:</a:t>
            </a:r>
          </a:p>
          <a:p>
            <a:pPr marL="857250" lvl="1" indent="-457200"/>
            <a:r>
              <a:rPr lang="en-US" dirty="0"/>
              <a:t>H</a:t>
            </a:r>
            <a:r>
              <a:rPr lang="en-US" dirty="0" smtClean="0"/>
              <a:t>ost a parent night and view the course as a group</a:t>
            </a:r>
          </a:p>
          <a:p>
            <a:pPr marL="400050" lvl="1" indent="0">
              <a:buNone/>
            </a:pPr>
            <a:r>
              <a:rPr lang="en-US" dirty="0" smtClean="0"/>
              <a:t>Can we do this during Dry Land on Saturday?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 descr="C:\Users\pd'amico\Downloads\Safe Sport Logo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7552"/>
            <a:ext cx="899160" cy="90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060189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Safe Sport Monday </a:t>
            </a:r>
            <a:r>
              <a:rPr lang="en-US" dirty="0" smtClean="0"/>
              <a:t>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3600" dirty="0"/>
              <a:t>USA Swimming Safe Sport will issue a different scenario with discussion topics every month</a:t>
            </a:r>
          </a:p>
          <a:p>
            <a:pPr lvl="1"/>
            <a:r>
              <a:rPr lang="en-US" sz="3600" dirty="0"/>
              <a:t>USA swimming is asking coaches to share and talk about scenarios with swimmers first Monday of every </a:t>
            </a:r>
            <a:r>
              <a:rPr lang="en-US" sz="3600" dirty="0" smtClean="0"/>
              <a:t>month</a:t>
            </a:r>
            <a:endParaRPr lang="en-US" sz="3600" dirty="0"/>
          </a:p>
          <a:p>
            <a:pPr marL="457200" lvl="1" indent="0">
              <a:buNone/>
            </a:pPr>
            <a:r>
              <a:rPr lang="en-US" sz="3600" dirty="0"/>
              <a:t>Can we start participating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pic>
        <p:nvPicPr>
          <p:cNvPr id="4" name="Picture 3" descr="C:\Users\pd'amico\Downloads\Safe Sport Log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5653" y="134277"/>
            <a:ext cx="899160" cy="90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745098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Monitoring and Supervision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Current problems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</a:t>
            </a:r>
            <a:r>
              <a:rPr lang="en-US" dirty="0" smtClean="0"/>
              <a:t>nsupervised young swimmers before/after practice </a:t>
            </a:r>
          </a:p>
          <a:p>
            <a:r>
              <a:rPr lang="en-US" dirty="0" smtClean="0"/>
              <a:t>Inappropriate languages used in the boy’s locker room</a:t>
            </a:r>
          </a:p>
          <a:p>
            <a:r>
              <a:rPr lang="en-US" dirty="0" smtClean="0"/>
              <a:t>Unsupervised personal belongings left in the locker room</a:t>
            </a:r>
          </a:p>
          <a:p>
            <a:r>
              <a:rPr lang="en-US" dirty="0" smtClean="0"/>
              <a:t>Non-team members share the locker room with us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Anything else?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Possible solution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Locker room monitors before/during/after practice</a:t>
            </a:r>
          </a:p>
          <a:p>
            <a:pPr lvl="1"/>
            <a:r>
              <a:rPr lang="en-US" dirty="0" smtClean="0"/>
              <a:t>It’ll create more volunteer opportunities for parents and solves all of our problems!</a:t>
            </a:r>
          </a:p>
          <a:p>
            <a:r>
              <a:rPr lang="en-US" dirty="0" smtClean="0"/>
              <a:t>Mentoring program </a:t>
            </a:r>
          </a:p>
          <a:p>
            <a:pPr lvl="1"/>
            <a:r>
              <a:rPr lang="en-US" dirty="0" smtClean="0"/>
              <a:t>Senior swimmers can mentor one or two swimmers per age group and offer support during the practice and meet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Any other suggestions?</a:t>
            </a:r>
          </a:p>
          <a:p>
            <a:endParaRPr lang="en-US" dirty="0"/>
          </a:p>
        </p:txBody>
      </p:sp>
      <p:pic>
        <p:nvPicPr>
          <p:cNvPr id="10" name="Picture 9" descr="C:\Users\pd'amico\Downloads\Safe Sport Logo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979" y="274638"/>
            <a:ext cx="899160" cy="90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34311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780</Words>
  <Application>Microsoft Macintosh PowerPoint</Application>
  <PresentationFormat>On-screen Show (4:3)</PresentationFormat>
  <Paragraphs>108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Safe Sport for MWYS</vt:lpstr>
      <vt:lpstr>Safe Sport Inventory Self-Assessment</vt:lpstr>
      <vt:lpstr>1. Policies and Guidelines</vt:lpstr>
      <vt:lpstr>2. Screening and Selection</vt:lpstr>
      <vt:lpstr>3. Training and Education</vt:lpstr>
      <vt:lpstr>Safe Sport Workshop 11/3/2018</vt:lpstr>
      <vt:lpstr>Free Online Courses</vt:lpstr>
      <vt:lpstr>Safe Sport Monday Scenarios</vt:lpstr>
      <vt:lpstr>4. Monitoring and Supervision</vt:lpstr>
      <vt:lpstr>5. Recognizing, Responding and Reporting </vt:lpstr>
      <vt:lpstr>6. Grassroots Feedback and Engagement</vt:lpstr>
      <vt:lpstr>Anything else?</vt:lpstr>
    </vt:vector>
  </TitlesOfParts>
  <Company>Oishiimango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 Sport for MWYS</dc:title>
  <dc:creator>Haruru Lee</dc:creator>
  <cp:lastModifiedBy>dan</cp:lastModifiedBy>
  <cp:revision>25</cp:revision>
  <dcterms:created xsi:type="dcterms:W3CDTF">2018-12-04T22:02:54Z</dcterms:created>
  <dcterms:modified xsi:type="dcterms:W3CDTF">2018-12-08T16:13:25Z</dcterms:modified>
</cp:coreProperties>
</file>