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3" r:id="rId6"/>
    <p:sldId id="281" r:id="rId7"/>
    <p:sldId id="264" r:id="rId8"/>
    <p:sldId id="280" r:id="rId9"/>
    <p:sldId id="262" r:id="rId10"/>
    <p:sldId id="266" r:id="rId11"/>
    <p:sldId id="267" r:id="rId12"/>
    <p:sldId id="26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A3E13-6FB6-4723-B1C1-F7B211EB90CC}" v="12" dt="2025-12-13T20:24:04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EN, NANCY J." userId="3b9e501c-5da4-4237-b2c6-632ec03fc998" providerId="ADAL" clId="{C74CE241-3338-42A5-9C70-8C9EA4908F0B}"/>
    <pc:docChg chg="undo custSel addSld delSld modSld sldOrd delMainMaster">
      <pc:chgData name="NELSEN, NANCY J." userId="3b9e501c-5da4-4237-b2c6-632ec03fc998" providerId="ADAL" clId="{C74CE241-3338-42A5-9C70-8C9EA4908F0B}" dt="2025-12-15T15:14:08.921" v="2536" actId="20577"/>
      <pc:docMkLst>
        <pc:docMk/>
      </pc:docMkLst>
      <pc:sldChg chg="modSp mod">
        <pc:chgData name="NELSEN, NANCY J." userId="3b9e501c-5da4-4237-b2c6-632ec03fc998" providerId="ADAL" clId="{C74CE241-3338-42A5-9C70-8C9EA4908F0B}" dt="2025-12-11T20:00:45.740" v="100" actId="20577"/>
        <pc:sldMkLst>
          <pc:docMk/>
          <pc:sldMk cId="4238323224" sldId="257"/>
        </pc:sldMkLst>
        <pc:spChg chg="mod">
          <ac:chgData name="NELSEN, NANCY J." userId="3b9e501c-5da4-4237-b2c6-632ec03fc998" providerId="ADAL" clId="{C74CE241-3338-42A5-9C70-8C9EA4908F0B}" dt="2025-12-11T20:00:45.740" v="100" actId="20577"/>
          <ac:spMkLst>
            <pc:docMk/>
            <pc:sldMk cId="4238323224" sldId="257"/>
            <ac:spMk id="3" creationId="{BD0627F9-1A98-B0F7-6F76-AA1264F59C1F}"/>
          </ac:spMkLst>
        </pc:spChg>
      </pc:sldChg>
      <pc:sldChg chg="modSp mod">
        <pc:chgData name="NELSEN, NANCY J." userId="3b9e501c-5da4-4237-b2c6-632ec03fc998" providerId="ADAL" clId="{C74CE241-3338-42A5-9C70-8C9EA4908F0B}" dt="2025-12-13T14:58:51.448" v="875" actId="255"/>
        <pc:sldMkLst>
          <pc:docMk/>
          <pc:sldMk cId="2961551134" sldId="259"/>
        </pc:sldMkLst>
        <pc:spChg chg="mod">
          <ac:chgData name="NELSEN, NANCY J." userId="3b9e501c-5da4-4237-b2c6-632ec03fc998" providerId="ADAL" clId="{C74CE241-3338-42A5-9C70-8C9EA4908F0B}" dt="2025-12-13T14:58:51.448" v="875" actId="255"/>
          <ac:spMkLst>
            <pc:docMk/>
            <pc:sldMk cId="2961551134" sldId="259"/>
            <ac:spMk id="4" creationId="{90DC5462-3A25-C1DC-EE29-66A9C48AF3A4}"/>
          </ac:spMkLst>
        </pc:spChg>
        <pc:picChg chg="mod">
          <ac:chgData name="NELSEN, NANCY J." userId="3b9e501c-5da4-4237-b2c6-632ec03fc998" providerId="ADAL" clId="{C74CE241-3338-42A5-9C70-8C9EA4908F0B}" dt="2025-12-12T20:16:18.525" v="611" actId="14826"/>
          <ac:picMkLst>
            <pc:docMk/>
            <pc:sldMk cId="2961551134" sldId="259"/>
            <ac:picMk id="6" creationId="{4A724E0E-1036-4EFC-6431-1FFFD4194956}"/>
          </ac:picMkLst>
        </pc:picChg>
        <pc:picChg chg="mod">
          <ac:chgData name="NELSEN, NANCY J." userId="3b9e501c-5da4-4237-b2c6-632ec03fc998" providerId="ADAL" clId="{C74CE241-3338-42A5-9C70-8C9EA4908F0B}" dt="2025-12-12T20:15:22.516" v="608" actId="1076"/>
          <ac:picMkLst>
            <pc:docMk/>
            <pc:sldMk cId="2961551134" sldId="259"/>
            <ac:picMk id="8" creationId="{809990A7-5A52-264D-EF59-9D1B3FD0C001}"/>
          </ac:picMkLst>
        </pc:picChg>
        <pc:picChg chg="mod">
          <ac:chgData name="NELSEN, NANCY J." userId="3b9e501c-5da4-4237-b2c6-632ec03fc998" providerId="ADAL" clId="{C74CE241-3338-42A5-9C70-8C9EA4908F0B}" dt="2025-12-12T20:15:59.494" v="610" actId="14826"/>
          <ac:picMkLst>
            <pc:docMk/>
            <pc:sldMk cId="2961551134" sldId="259"/>
            <ac:picMk id="10" creationId="{50368E28-0AC8-E7F1-E011-437D85B07BC2}"/>
          </ac:picMkLst>
        </pc:picChg>
        <pc:picChg chg="mod">
          <ac:chgData name="NELSEN, NANCY J." userId="3b9e501c-5da4-4237-b2c6-632ec03fc998" providerId="ADAL" clId="{C74CE241-3338-42A5-9C70-8C9EA4908F0B}" dt="2025-12-12T20:15:38.004" v="609" actId="14826"/>
          <ac:picMkLst>
            <pc:docMk/>
            <pc:sldMk cId="2961551134" sldId="259"/>
            <ac:picMk id="12" creationId="{2EE01E90-49BB-262E-28A5-4091C3B79819}"/>
          </ac:picMkLst>
        </pc:picChg>
      </pc:sldChg>
      <pc:sldChg chg="addSp delSp modSp mod">
        <pc:chgData name="NELSEN, NANCY J." userId="3b9e501c-5da4-4237-b2c6-632ec03fc998" providerId="ADAL" clId="{C74CE241-3338-42A5-9C70-8C9EA4908F0B}" dt="2025-12-13T19:51:34.579" v="1333" actId="255"/>
        <pc:sldMkLst>
          <pc:docMk/>
          <pc:sldMk cId="2810661245" sldId="260"/>
        </pc:sldMkLst>
        <pc:spChg chg="mod">
          <ac:chgData name="NELSEN, NANCY J." userId="3b9e501c-5da4-4237-b2c6-632ec03fc998" providerId="ADAL" clId="{C74CE241-3338-42A5-9C70-8C9EA4908F0B}" dt="2025-12-13T19:18:45.414" v="1154" actId="26606"/>
          <ac:spMkLst>
            <pc:docMk/>
            <pc:sldMk cId="2810661245" sldId="260"/>
            <ac:spMk id="2" creationId="{45F316A1-9A8D-1AC2-8286-024636C6DE40}"/>
          </ac:spMkLst>
        </pc:spChg>
        <pc:spChg chg="mod">
          <ac:chgData name="NELSEN, NANCY J." userId="3b9e501c-5da4-4237-b2c6-632ec03fc998" providerId="ADAL" clId="{C74CE241-3338-42A5-9C70-8C9EA4908F0B}" dt="2025-12-13T19:51:34.579" v="1333" actId="255"/>
          <ac:spMkLst>
            <pc:docMk/>
            <pc:sldMk cId="2810661245" sldId="260"/>
            <ac:spMk id="4" creationId="{EC6E3471-8684-9391-FD11-A2CC838B1304}"/>
          </ac:spMkLst>
        </pc:spChg>
        <pc:spChg chg="add">
          <ac:chgData name="NELSEN, NANCY J." userId="3b9e501c-5da4-4237-b2c6-632ec03fc998" providerId="ADAL" clId="{C74CE241-3338-42A5-9C70-8C9EA4908F0B}" dt="2025-12-13T19:18:45.414" v="1154" actId="26606"/>
          <ac:spMkLst>
            <pc:docMk/>
            <pc:sldMk cId="2810661245" sldId="260"/>
            <ac:spMk id="80" creationId="{FAAE2DA9-9BAF-4D46-BC97-20425C5321FD}"/>
          </ac:spMkLst>
        </pc:spChg>
        <pc:spChg chg="add">
          <ac:chgData name="NELSEN, NANCY J." userId="3b9e501c-5da4-4237-b2c6-632ec03fc998" providerId="ADAL" clId="{C74CE241-3338-42A5-9C70-8C9EA4908F0B}" dt="2025-12-13T19:18:45.414" v="1154" actId="26606"/>
          <ac:spMkLst>
            <pc:docMk/>
            <pc:sldMk cId="2810661245" sldId="260"/>
            <ac:spMk id="84" creationId="{6544EF42-87F9-4466-8124-7328D49A22B4}"/>
          </ac:spMkLst>
        </pc:spChg>
        <pc:spChg chg="add">
          <ac:chgData name="NELSEN, NANCY J." userId="3b9e501c-5da4-4237-b2c6-632ec03fc998" providerId="ADAL" clId="{C74CE241-3338-42A5-9C70-8C9EA4908F0B}" dt="2025-12-13T19:18:45.414" v="1154" actId="26606"/>
          <ac:spMkLst>
            <pc:docMk/>
            <pc:sldMk cId="2810661245" sldId="260"/>
            <ac:spMk id="86" creationId="{681A593B-5514-4B55-9161-7A047848B5CA}"/>
          </ac:spMkLst>
        </pc:spChg>
        <pc:spChg chg="add">
          <ac:chgData name="NELSEN, NANCY J." userId="3b9e501c-5da4-4237-b2c6-632ec03fc998" providerId="ADAL" clId="{C74CE241-3338-42A5-9C70-8C9EA4908F0B}" dt="2025-12-13T19:18:45.414" v="1154" actId="26606"/>
          <ac:spMkLst>
            <pc:docMk/>
            <pc:sldMk cId="2810661245" sldId="260"/>
            <ac:spMk id="88" creationId="{99B7B539-E79B-44C5-8319-9CE01F87F474}"/>
          </ac:spMkLst>
        </pc:spChg>
        <pc:spChg chg="add">
          <ac:chgData name="NELSEN, NANCY J." userId="3b9e501c-5da4-4237-b2c6-632ec03fc998" providerId="ADAL" clId="{C74CE241-3338-42A5-9C70-8C9EA4908F0B}" dt="2025-12-13T19:18:45.414" v="1154" actId="26606"/>
          <ac:spMkLst>
            <pc:docMk/>
            <pc:sldMk cId="2810661245" sldId="260"/>
            <ac:spMk id="90" creationId="{A9247908-DADA-488F-9D38-A458235D2E39}"/>
          </ac:spMkLst>
        </pc:spChg>
        <pc:picChg chg="mod">
          <ac:chgData name="NELSEN, NANCY J." userId="3b9e501c-5da4-4237-b2c6-632ec03fc998" providerId="ADAL" clId="{C74CE241-3338-42A5-9C70-8C9EA4908F0B}" dt="2025-12-13T19:18:52.015" v="1155" actId="27614"/>
          <ac:picMkLst>
            <pc:docMk/>
            <pc:sldMk cId="2810661245" sldId="260"/>
            <ac:picMk id="6" creationId="{467602B0-DB6B-1E72-8544-EF080F27390A}"/>
          </ac:picMkLst>
        </pc:picChg>
        <pc:picChg chg="mod">
          <ac:chgData name="NELSEN, NANCY J." userId="3b9e501c-5da4-4237-b2c6-632ec03fc998" providerId="ADAL" clId="{C74CE241-3338-42A5-9C70-8C9EA4908F0B}" dt="2025-12-13T19:18:52.616" v="1156" actId="27614"/>
          <ac:picMkLst>
            <pc:docMk/>
            <pc:sldMk cId="2810661245" sldId="260"/>
            <ac:picMk id="8" creationId="{DE385671-D65F-46D3-CDA2-6921EB388CE0}"/>
          </ac:picMkLst>
        </pc:picChg>
        <pc:picChg chg="mod">
          <ac:chgData name="NELSEN, NANCY J." userId="3b9e501c-5da4-4237-b2c6-632ec03fc998" providerId="ADAL" clId="{C74CE241-3338-42A5-9C70-8C9EA4908F0B}" dt="2025-12-12T20:21:03.175" v="612" actId="14826"/>
          <ac:picMkLst>
            <pc:docMk/>
            <pc:sldMk cId="2810661245" sldId="260"/>
            <ac:picMk id="10" creationId="{C24444BD-5991-61FD-75CB-6ED1783330DE}"/>
          </ac:picMkLst>
        </pc:picChg>
      </pc:sldChg>
      <pc:sldChg chg="modSp del mod ord">
        <pc:chgData name="NELSEN, NANCY J." userId="3b9e501c-5da4-4237-b2c6-632ec03fc998" providerId="ADAL" clId="{C74CE241-3338-42A5-9C70-8C9EA4908F0B}" dt="2025-12-13T18:16:20.341" v="1087" actId="47"/>
        <pc:sldMkLst>
          <pc:docMk/>
          <pc:sldMk cId="2624669815" sldId="261"/>
        </pc:sldMkLst>
      </pc:sldChg>
      <pc:sldChg chg="addSp modSp mod ord">
        <pc:chgData name="NELSEN, NANCY J." userId="3b9e501c-5da4-4237-b2c6-632ec03fc998" providerId="ADAL" clId="{C74CE241-3338-42A5-9C70-8C9EA4908F0B}" dt="2025-12-13T23:52:04.925" v="2448" actId="13822"/>
        <pc:sldMkLst>
          <pc:docMk/>
          <pc:sldMk cId="235257468" sldId="262"/>
        </pc:sldMkLst>
        <pc:spChg chg="mod">
          <ac:chgData name="NELSEN, NANCY J." userId="3b9e501c-5da4-4237-b2c6-632ec03fc998" providerId="ADAL" clId="{C74CE241-3338-42A5-9C70-8C9EA4908F0B}" dt="2025-12-13T20:27:35.451" v="2095" actId="13926"/>
          <ac:spMkLst>
            <pc:docMk/>
            <pc:sldMk cId="235257468" sldId="262"/>
            <ac:spMk id="4" creationId="{7D2E1061-36B8-05CB-2A1F-36BF4BA72137}"/>
          </ac:spMkLst>
        </pc:spChg>
        <pc:spChg chg="add mod">
          <ac:chgData name="NELSEN, NANCY J." userId="3b9e501c-5da4-4237-b2c6-632ec03fc998" providerId="ADAL" clId="{C74CE241-3338-42A5-9C70-8C9EA4908F0B}" dt="2025-12-13T23:51:40.990" v="2445" actId="13822"/>
          <ac:spMkLst>
            <pc:docMk/>
            <pc:sldMk cId="235257468" sldId="262"/>
            <ac:spMk id="5" creationId="{65D228B4-81D0-52B1-37D5-DD7166B84B14}"/>
          </ac:spMkLst>
        </pc:spChg>
        <pc:spChg chg="add mod">
          <ac:chgData name="NELSEN, NANCY J." userId="3b9e501c-5da4-4237-b2c6-632ec03fc998" providerId="ADAL" clId="{C74CE241-3338-42A5-9C70-8C9EA4908F0B}" dt="2025-12-13T23:52:04.925" v="2448" actId="13822"/>
          <ac:spMkLst>
            <pc:docMk/>
            <pc:sldMk cId="235257468" sldId="262"/>
            <ac:spMk id="7" creationId="{0BE66977-FFBA-14A6-F939-ADD4268F1E3D}"/>
          </ac:spMkLst>
        </pc:spChg>
      </pc:sldChg>
      <pc:sldChg chg="addSp delSp modSp mod ord">
        <pc:chgData name="NELSEN, NANCY J." userId="3b9e501c-5da4-4237-b2c6-632ec03fc998" providerId="ADAL" clId="{C74CE241-3338-42A5-9C70-8C9EA4908F0B}" dt="2025-12-15T15:14:08.921" v="2536" actId="20577"/>
        <pc:sldMkLst>
          <pc:docMk/>
          <pc:sldMk cId="526167138" sldId="263"/>
        </pc:sldMkLst>
        <pc:spChg chg="mod">
          <ac:chgData name="NELSEN, NANCY J." userId="3b9e501c-5da4-4237-b2c6-632ec03fc998" providerId="ADAL" clId="{C74CE241-3338-42A5-9C70-8C9EA4908F0B}" dt="2025-12-13T23:49:12.626" v="2442" actId="115"/>
          <ac:spMkLst>
            <pc:docMk/>
            <pc:sldMk cId="526167138" sldId="263"/>
            <ac:spMk id="2" creationId="{4FE9F706-12A2-579D-3E57-41359AB9DB51}"/>
          </ac:spMkLst>
        </pc:spChg>
        <pc:spChg chg="mod ord">
          <ac:chgData name="NELSEN, NANCY J." userId="3b9e501c-5da4-4237-b2c6-632ec03fc998" providerId="ADAL" clId="{C74CE241-3338-42A5-9C70-8C9EA4908F0B}" dt="2025-12-15T15:14:08.921" v="2536" actId="20577"/>
          <ac:spMkLst>
            <pc:docMk/>
            <pc:sldMk cId="526167138" sldId="263"/>
            <ac:spMk id="4" creationId="{0CA6B449-1BCB-99C1-554D-671302A7336C}"/>
          </ac:spMkLst>
        </pc:spChg>
        <pc:spChg chg="add">
          <ac:chgData name="NELSEN, NANCY J." userId="3b9e501c-5da4-4237-b2c6-632ec03fc998" providerId="ADAL" clId="{C74CE241-3338-42A5-9C70-8C9EA4908F0B}" dt="2025-12-13T15:01:56.673" v="876" actId="26606"/>
          <ac:spMkLst>
            <pc:docMk/>
            <pc:sldMk cId="526167138" sldId="263"/>
            <ac:spMk id="53" creationId="{42D2C6CA-56BB-4A08-A1E2-342F83955EDB}"/>
          </ac:spMkLst>
        </pc:spChg>
        <pc:spChg chg="add">
          <ac:chgData name="NELSEN, NANCY J." userId="3b9e501c-5da4-4237-b2c6-632ec03fc998" providerId="ADAL" clId="{C74CE241-3338-42A5-9C70-8C9EA4908F0B}" dt="2025-12-13T15:01:56.673" v="876" actId="26606"/>
          <ac:spMkLst>
            <pc:docMk/>
            <pc:sldMk cId="526167138" sldId="263"/>
            <ac:spMk id="57" creationId="{280331C3-DDF5-48A9-8947-D71EAAFFAB0E}"/>
          </ac:spMkLst>
        </pc:spChg>
      </pc:sldChg>
      <pc:sldChg chg="addSp delSp modSp mod ord delDesignElem chgLayout">
        <pc:chgData name="NELSEN, NANCY J." userId="3b9e501c-5da4-4237-b2c6-632ec03fc998" providerId="ADAL" clId="{C74CE241-3338-42A5-9C70-8C9EA4908F0B}" dt="2025-12-13T20:24:50.021" v="2038" actId="115"/>
        <pc:sldMkLst>
          <pc:docMk/>
          <pc:sldMk cId="4080423403" sldId="264"/>
        </pc:sldMkLst>
        <pc:spChg chg="mod ord">
          <ac:chgData name="NELSEN, NANCY J." userId="3b9e501c-5da4-4237-b2c6-632ec03fc998" providerId="ADAL" clId="{C74CE241-3338-42A5-9C70-8C9EA4908F0B}" dt="2025-12-13T18:05:32.815" v="883" actId="26606"/>
          <ac:spMkLst>
            <pc:docMk/>
            <pc:sldMk cId="4080423403" sldId="264"/>
            <ac:spMk id="2" creationId="{FCE1FCD5-D0B1-0C40-B6F3-1F8A113D9A95}"/>
          </ac:spMkLst>
        </pc:spChg>
        <pc:spChg chg="mod ord">
          <ac:chgData name="NELSEN, NANCY J." userId="3b9e501c-5da4-4237-b2c6-632ec03fc998" providerId="ADAL" clId="{C74CE241-3338-42A5-9C70-8C9EA4908F0B}" dt="2025-12-13T20:24:50.021" v="2038" actId="115"/>
          <ac:spMkLst>
            <pc:docMk/>
            <pc:sldMk cId="4080423403" sldId="264"/>
            <ac:spMk id="4" creationId="{4F16C3F1-0FD6-BCED-7335-A1374E32E14A}"/>
          </ac:spMkLst>
        </pc:spChg>
        <pc:spChg chg="add">
          <ac:chgData name="NELSEN, NANCY J." userId="3b9e501c-5da4-4237-b2c6-632ec03fc998" providerId="ADAL" clId="{C74CE241-3338-42A5-9C70-8C9EA4908F0B}" dt="2025-12-13T18:05:32.815" v="883" actId="26606"/>
          <ac:spMkLst>
            <pc:docMk/>
            <pc:sldMk cId="4080423403" sldId="264"/>
            <ac:spMk id="55" creationId="{FAAE2DA9-9BAF-4D46-BC97-20425C5321FD}"/>
          </ac:spMkLst>
        </pc:spChg>
        <pc:spChg chg="add">
          <ac:chgData name="NELSEN, NANCY J." userId="3b9e501c-5da4-4237-b2c6-632ec03fc998" providerId="ADAL" clId="{C74CE241-3338-42A5-9C70-8C9EA4908F0B}" dt="2025-12-13T18:05:32.815" v="883" actId="26606"/>
          <ac:spMkLst>
            <pc:docMk/>
            <pc:sldMk cId="4080423403" sldId="264"/>
            <ac:spMk id="56" creationId="{A9247908-DADA-488F-9D38-A458235D2E39}"/>
          </ac:spMkLst>
        </pc:spChg>
        <pc:spChg chg="add">
          <ac:chgData name="NELSEN, NANCY J." userId="3b9e501c-5da4-4237-b2c6-632ec03fc998" providerId="ADAL" clId="{C74CE241-3338-42A5-9C70-8C9EA4908F0B}" dt="2025-12-13T18:05:32.815" v="883" actId="26606"/>
          <ac:spMkLst>
            <pc:docMk/>
            <pc:sldMk cId="4080423403" sldId="264"/>
            <ac:spMk id="57" creationId="{42D2C6CA-56BB-4A08-A1E2-342F83955EDB}"/>
          </ac:spMkLst>
        </pc:spChg>
        <pc:spChg chg="add">
          <ac:chgData name="NELSEN, NANCY J." userId="3b9e501c-5da4-4237-b2c6-632ec03fc998" providerId="ADAL" clId="{C74CE241-3338-42A5-9C70-8C9EA4908F0B}" dt="2025-12-13T18:05:32.815" v="883" actId="26606"/>
          <ac:spMkLst>
            <pc:docMk/>
            <pc:sldMk cId="4080423403" sldId="264"/>
            <ac:spMk id="58" creationId="{6544EF42-87F9-4466-8124-7328D49A22B4}"/>
          </ac:spMkLst>
        </pc:spChg>
        <pc:picChg chg="add mod">
          <ac:chgData name="NELSEN, NANCY J." userId="3b9e501c-5da4-4237-b2c6-632ec03fc998" providerId="ADAL" clId="{C74CE241-3338-42A5-9C70-8C9EA4908F0B}" dt="2025-12-13T18:05:21.716" v="880" actId="962"/>
          <ac:picMkLst>
            <pc:docMk/>
            <pc:sldMk cId="4080423403" sldId="264"/>
            <ac:picMk id="5" creationId="{48DA3955-D5CF-1178-9A0F-186598550B58}"/>
          </ac:picMkLst>
        </pc:picChg>
        <pc:picChg chg="mod ord">
          <ac:chgData name="NELSEN, NANCY J." userId="3b9e501c-5da4-4237-b2c6-632ec03fc998" providerId="ADAL" clId="{C74CE241-3338-42A5-9C70-8C9EA4908F0B}" dt="2025-12-13T18:05:41.632" v="884" actId="27614"/>
          <ac:picMkLst>
            <pc:docMk/>
            <pc:sldMk cId="4080423403" sldId="264"/>
            <ac:picMk id="9" creationId="{99906155-0F1A-0C4C-1D52-B2A8F215FED5}"/>
          </ac:picMkLst>
        </pc:picChg>
      </pc:sldChg>
      <pc:sldChg chg="del">
        <pc:chgData name="NELSEN, NANCY J." userId="3b9e501c-5da4-4237-b2c6-632ec03fc998" providerId="ADAL" clId="{C74CE241-3338-42A5-9C70-8C9EA4908F0B}" dt="2025-12-11T20:00:19.596" v="77" actId="47"/>
        <pc:sldMkLst>
          <pc:docMk/>
          <pc:sldMk cId="2444328471" sldId="265"/>
        </pc:sldMkLst>
      </pc:sldChg>
      <pc:sldChg chg="modSp mod">
        <pc:chgData name="NELSEN, NANCY J." userId="3b9e501c-5da4-4237-b2c6-632ec03fc998" providerId="ADAL" clId="{C74CE241-3338-42A5-9C70-8C9EA4908F0B}" dt="2025-12-13T23:52:31.825" v="2449" actId="33524"/>
        <pc:sldMkLst>
          <pc:docMk/>
          <pc:sldMk cId="3700128944" sldId="267"/>
        </pc:sldMkLst>
        <pc:spChg chg="mod">
          <ac:chgData name="NELSEN, NANCY J." userId="3b9e501c-5da4-4237-b2c6-632ec03fc998" providerId="ADAL" clId="{C74CE241-3338-42A5-9C70-8C9EA4908F0B}" dt="2025-12-13T23:52:31.825" v="2449" actId="33524"/>
          <ac:spMkLst>
            <pc:docMk/>
            <pc:sldMk cId="3700128944" sldId="267"/>
            <ac:spMk id="3" creationId="{DD50B793-9B98-1467-D72A-16790F1380A4}"/>
          </ac:spMkLst>
        </pc:spChg>
      </pc:sldChg>
      <pc:sldChg chg="del">
        <pc:chgData name="NELSEN, NANCY J." userId="3b9e501c-5da4-4237-b2c6-632ec03fc998" providerId="ADAL" clId="{C74CE241-3338-42A5-9C70-8C9EA4908F0B}" dt="2025-12-11T20:05:03.802" v="158" actId="2696"/>
        <pc:sldMkLst>
          <pc:docMk/>
          <pc:sldMk cId="2422765922" sldId="269"/>
        </pc:sldMkLst>
      </pc:sldChg>
      <pc:sldChg chg="del">
        <pc:chgData name="NELSEN, NANCY J." userId="3b9e501c-5da4-4237-b2c6-632ec03fc998" providerId="ADAL" clId="{C74CE241-3338-42A5-9C70-8C9EA4908F0B}" dt="2025-12-11T19:59:35.082" v="69" actId="47"/>
        <pc:sldMkLst>
          <pc:docMk/>
          <pc:sldMk cId="1618394242" sldId="270"/>
        </pc:sldMkLst>
      </pc:sldChg>
      <pc:sldChg chg="del">
        <pc:chgData name="NELSEN, NANCY J." userId="3b9e501c-5da4-4237-b2c6-632ec03fc998" providerId="ADAL" clId="{C74CE241-3338-42A5-9C70-8C9EA4908F0B}" dt="2025-12-11T19:59:36.286" v="70" actId="47"/>
        <pc:sldMkLst>
          <pc:docMk/>
          <pc:sldMk cId="604680984" sldId="271"/>
        </pc:sldMkLst>
      </pc:sldChg>
      <pc:sldChg chg="del">
        <pc:chgData name="NELSEN, NANCY J." userId="3b9e501c-5da4-4237-b2c6-632ec03fc998" providerId="ADAL" clId="{C74CE241-3338-42A5-9C70-8C9EA4908F0B}" dt="2025-12-11T19:59:36.972" v="71" actId="47"/>
        <pc:sldMkLst>
          <pc:docMk/>
          <pc:sldMk cId="199073441" sldId="273"/>
        </pc:sldMkLst>
      </pc:sldChg>
      <pc:sldChg chg="del">
        <pc:chgData name="NELSEN, NANCY J." userId="3b9e501c-5da4-4237-b2c6-632ec03fc998" providerId="ADAL" clId="{C74CE241-3338-42A5-9C70-8C9EA4908F0B}" dt="2025-12-11T19:59:37.413" v="72" actId="47"/>
        <pc:sldMkLst>
          <pc:docMk/>
          <pc:sldMk cId="2738431047" sldId="274"/>
        </pc:sldMkLst>
      </pc:sldChg>
      <pc:sldChg chg="del">
        <pc:chgData name="NELSEN, NANCY J." userId="3b9e501c-5da4-4237-b2c6-632ec03fc998" providerId="ADAL" clId="{C74CE241-3338-42A5-9C70-8C9EA4908F0B}" dt="2025-12-11T19:59:38.436" v="73" actId="47"/>
        <pc:sldMkLst>
          <pc:docMk/>
          <pc:sldMk cId="3134438440" sldId="275"/>
        </pc:sldMkLst>
      </pc:sldChg>
      <pc:sldChg chg="del">
        <pc:chgData name="NELSEN, NANCY J." userId="3b9e501c-5da4-4237-b2c6-632ec03fc998" providerId="ADAL" clId="{C74CE241-3338-42A5-9C70-8C9EA4908F0B}" dt="2025-12-11T19:59:39.257" v="74" actId="47"/>
        <pc:sldMkLst>
          <pc:docMk/>
          <pc:sldMk cId="1723828720" sldId="276"/>
        </pc:sldMkLst>
      </pc:sldChg>
      <pc:sldChg chg="del">
        <pc:chgData name="NELSEN, NANCY J." userId="3b9e501c-5da4-4237-b2c6-632ec03fc998" providerId="ADAL" clId="{C74CE241-3338-42A5-9C70-8C9EA4908F0B}" dt="2025-12-11T19:59:39.650" v="75" actId="47"/>
        <pc:sldMkLst>
          <pc:docMk/>
          <pc:sldMk cId="3174490901" sldId="277"/>
        </pc:sldMkLst>
      </pc:sldChg>
      <pc:sldChg chg="del">
        <pc:chgData name="NELSEN, NANCY J." userId="3b9e501c-5da4-4237-b2c6-632ec03fc998" providerId="ADAL" clId="{C74CE241-3338-42A5-9C70-8C9EA4908F0B}" dt="2025-12-11T19:59:40.310" v="76" actId="47"/>
        <pc:sldMkLst>
          <pc:docMk/>
          <pc:sldMk cId="3530372778" sldId="278"/>
        </pc:sldMkLst>
      </pc:sldChg>
      <pc:sldChg chg="modSp add mod ord">
        <pc:chgData name="NELSEN, NANCY J." userId="3b9e501c-5da4-4237-b2c6-632ec03fc998" providerId="ADAL" clId="{C74CE241-3338-42A5-9C70-8C9EA4908F0B}" dt="2025-12-13T20:25:40.955" v="2094" actId="20577"/>
        <pc:sldMkLst>
          <pc:docMk/>
          <pc:sldMk cId="1501195919" sldId="280"/>
        </pc:sldMkLst>
        <pc:spChg chg="mod">
          <ac:chgData name="NELSEN, NANCY J." userId="3b9e501c-5da4-4237-b2c6-632ec03fc998" providerId="ADAL" clId="{C74CE241-3338-42A5-9C70-8C9EA4908F0B}" dt="2025-12-13T20:25:40.955" v="2094" actId="20577"/>
          <ac:spMkLst>
            <pc:docMk/>
            <pc:sldMk cId="1501195919" sldId="280"/>
            <ac:spMk id="3" creationId="{0F28A70E-1D24-513F-0AEC-CD99046C79E0}"/>
          </ac:spMkLst>
        </pc:spChg>
        <pc:spChg chg="mod">
          <ac:chgData name="NELSEN, NANCY J." userId="3b9e501c-5da4-4237-b2c6-632ec03fc998" providerId="ADAL" clId="{C74CE241-3338-42A5-9C70-8C9EA4908F0B}" dt="2025-12-11T20:06:29.229" v="162" actId="20577"/>
          <ac:spMkLst>
            <pc:docMk/>
            <pc:sldMk cId="1501195919" sldId="280"/>
            <ac:spMk id="4" creationId="{23EC9EEA-4691-2366-19DC-1BA825075450}"/>
          </ac:spMkLst>
        </pc:spChg>
      </pc:sldChg>
      <pc:sldChg chg="modSp add mod ord">
        <pc:chgData name="NELSEN, NANCY J." userId="3b9e501c-5da4-4237-b2c6-632ec03fc998" providerId="ADAL" clId="{C74CE241-3338-42A5-9C70-8C9EA4908F0B}" dt="2025-12-13T23:49:28.764" v="2443" actId="115"/>
        <pc:sldMkLst>
          <pc:docMk/>
          <pc:sldMk cId="123144443" sldId="281"/>
        </pc:sldMkLst>
        <pc:spChg chg="mod">
          <ac:chgData name="NELSEN, NANCY J." userId="3b9e501c-5da4-4237-b2c6-632ec03fc998" providerId="ADAL" clId="{C74CE241-3338-42A5-9C70-8C9EA4908F0B}" dt="2025-12-13T23:49:28.764" v="2443" actId="115"/>
          <ac:spMkLst>
            <pc:docMk/>
            <pc:sldMk cId="123144443" sldId="281"/>
            <ac:spMk id="2" creationId="{6F8347D1-C2C9-7B30-0F48-39C4FB61B021}"/>
          </ac:spMkLst>
        </pc:spChg>
        <pc:spChg chg="mod">
          <ac:chgData name="NELSEN, NANCY J." userId="3b9e501c-5da4-4237-b2c6-632ec03fc998" providerId="ADAL" clId="{C74CE241-3338-42A5-9C70-8C9EA4908F0B}" dt="2025-12-13T20:12:45.667" v="1997" actId="20577"/>
          <ac:spMkLst>
            <pc:docMk/>
            <pc:sldMk cId="123144443" sldId="281"/>
            <ac:spMk id="3" creationId="{BE5606A4-ED8B-3E4C-FD9C-ED8734C8FF93}"/>
          </ac:spMkLst>
        </pc:spChg>
      </pc:sldChg>
      <pc:sldMasterChg chg="del delSldLayout">
        <pc:chgData name="NELSEN, NANCY J." userId="3b9e501c-5da4-4237-b2c6-632ec03fc998" providerId="ADAL" clId="{C74CE241-3338-42A5-9C70-8C9EA4908F0B}" dt="2025-12-11T19:59:40.310" v="76" actId="47"/>
        <pc:sldMasterMkLst>
          <pc:docMk/>
          <pc:sldMasterMk cId="3722887333" sldId="2147483672"/>
        </pc:sldMasterMkLst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3441926361" sldId="2147483673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3064825008" sldId="2147483674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1279313641" sldId="2147483675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3886810985" sldId="2147483676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3488778935" sldId="2147483677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3099079124" sldId="2147483678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1162420762" sldId="2147483679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3137765126" sldId="2147483680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183674176" sldId="2147483681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4104575641" sldId="2147483682"/>
          </pc:sldLayoutMkLst>
        </pc:sldLayoutChg>
        <pc:sldLayoutChg chg="del">
          <pc:chgData name="NELSEN, NANCY J." userId="3b9e501c-5da4-4237-b2c6-632ec03fc998" providerId="ADAL" clId="{C74CE241-3338-42A5-9C70-8C9EA4908F0B}" dt="2025-12-11T19:59:40.310" v="76" actId="47"/>
          <pc:sldLayoutMkLst>
            <pc:docMk/>
            <pc:sldMasterMk cId="3722887333" sldId="2147483672"/>
            <pc:sldLayoutMk cId="2889560799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9ED2-80F6-4C3F-A9D1-E65508D15A3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1E9DE-A307-4FE9-B338-15B23E75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1E9DE-A307-4FE9-B338-15B23E75C3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1E9DE-A307-4FE9-B338-15B23E75C3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9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7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3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6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0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9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4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RVYWahooBoard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rvwahoos.co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B4CD28-604D-4D9D-89A8-12FAC724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B878B4F1-1A17-0FC3-5D9B-F6013370E1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AD5DBC-DEC2-48AB-A2B9-164512BE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C5357-8FF7-6396-804A-B76B88D1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/>
          </a:bodyPr>
          <a:lstStyle/>
          <a:p>
            <a:r>
              <a:rPr lang="en-US" dirty="0"/>
              <a:t>Annual Parents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3D11C-9271-F436-4C89-6FA74EEE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430" y="1942853"/>
            <a:ext cx="4296227" cy="767971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Short Course 25/26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BE8679-CB21-4876-82EA-4D4D5D4B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9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9CBA-8174-BCBD-56DC-58A9623C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 the facts – RRV Wahoo aquatic club family </a:t>
            </a:r>
            <a:r>
              <a:rPr lang="en-US" dirty="0" err="1"/>
              <a:t>handbooK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4E4D-E3DC-D910-AA8B-D77084697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200" dirty="0"/>
              <a:t>Expenses</a:t>
            </a:r>
          </a:p>
          <a:p>
            <a:r>
              <a:rPr lang="en-US" sz="4200" dirty="0"/>
              <a:t>	Monthly Tuition</a:t>
            </a:r>
          </a:p>
          <a:p>
            <a:r>
              <a:rPr lang="en-US" sz="4200" dirty="0"/>
              <a:t>	Booster Fees </a:t>
            </a:r>
          </a:p>
          <a:p>
            <a:r>
              <a:rPr lang="en-US" sz="4200" dirty="0"/>
              <a:t>	Swim Meet Costs</a:t>
            </a:r>
          </a:p>
          <a:p>
            <a:r>
              <a:rPr lang="en-US" sz="4200" dirty="0"/>
              <a:t>	Swim Caps</a:t>
            </a:r>
          </a:p>
          <a:p>
            <a:r>
              <a:rPr lang="en-US" sz="4200" dirty="0"/>
              <a:t>Billing Policy   (2 weeks notice REQUIRED to pause)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9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F23E1-9649-E321-5AE7-767B78846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5829A-614B-19C2-69BF-CA99FED7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 the facts – RRV Wahoo aquatic club family </a:t>
            </a:r>
            <a:r>
              <a:rPr lang="en-US" dirty="0" err="1"/>
              <a:t>handbooK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0B793-9B98-1467-D72A-16790F138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200" dirty="0"/>
              <a:t>Practice</a:t>
            </a:r>
          </a:p>
          <a:p>
            <a:r>
              <a:rPr lang="en-US" sz="4200" dirty="0"/>
              <a:t>	Varies by group and time of year</a:t>
            </a:r>
          </a:p>
          <a:p>
            <a:r>
              <a:rPr lang="en-US" sz="4200" dirty="0"/>
              <a:t>	Generally, between 6-8pm</a:t>
            </a:r>
          </a:p>
          <a:p>
            <a:r>
              <a:rPr lang="en-US" sz="4200" dirty="0"/>
              <a:t>	Do not arrive more that 10 mins early</a:t>
            </a:r>
          </a:p>
          <a:p>
            <a:r>
              <a:rPr lang="en-US" sz="4200" dirty="0"/>
              <a:t>	Group guidelines </a:t>
            </a:r>
          </a:p>
          <a:p>
            <a:r>
              <a:rPr lang="en-US" sz="4200" dirty="0"/>
              <a:t>	Placement may change / coach will discuss with parent prior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12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83DAE-9F48-574E-7D7C-FEFE6A226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3217-0669-1D81-BA18-4BF20DF6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 the facts – RRV Wahoo aquatic club family </a:t>
            </a:r>
            <a:r>
              <a:rPr lang="en-US" dirty="0" err="1"/>
              <a:t>handbooK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8DCB-F356-685C-7118-2C334827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2089297"/>
            <a:ext cx="10333074" cy="4210493"/>
          </a:xfrm>
        </p:spPr>
        <p:txBody>
          <a:bodyPr>
            <a:normAutofit fontScale="85000" lnSpcReduction="20000"/>
          </a:bodyPr>
          <a:lstStyle/>
          <a:p>
            <a:r>
              <a:rPr lang="en-US" sz="4200" dirty="0"/>
              <a:t>Swim meets!   FUN</a:t>
            </a:r>
          </a:p>
          <a:p>
            <a:r>
              <a:rPr lang="en-US" sz="4200" dirty="0"/>
              <a:t>	Individual time/skill improvement – set goals</a:t>
            </a:r>
          </a:p>
          <a:p>
            <a:r>
              <a:rPr lang="en-US" sz="4200" dirty="0"/>
              <a:t>	Positive attitude – support your teammates&amp; show great sportsman ship </a:t>
            </a:r>
          </a:p>
          <a:p>
            <a:r>
              <a:rPr lang="en-US" sz="4200" dirty="0"/>
              <a:t>	Sign up as soon as possible for meets (they open and close quickly)</a:t>
            </a:r>
          </a:p>
          <a:p>
            <a:r>
              <a:rPr lang="en-US" sz="4200" dirty="0"/>
              <a:t>	Read all the information posted to the event file</a:t>
            </a:r>
          </a:p>
          <a:p>
            <a:r>
              <a:rPr lang="en-US" sz="4200" dirty="0"/>
              <a:t>	Swimmers need to remain with team on deck.  </a:t>
            </a:r>
          </a:p>
          <a:p>
            <a:r>
              <a:rPr lang="en-US" sz="4200" dirty="0"/>
              <a:t>	</a:t>
            </a:r>
            <a:r>
              <a:rPr lang="en-US" sz="4200" u="sng" dirty="0"/>
              <a:t>Team cap required!  </a:t>
            </a:r>
            <a:r>
              <a:rPr lang="en-US" sz="4200" dirty="0"/>
              <a:t>Team suit is optional / suit must be competition compliant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7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21117CB-D197-45F3-B441-4AC4D215E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EFBC5-5000-AA7E-7E24-09327094A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002" y="1017768"/>
            <a:ext cx="3207434" cy="30692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dirty="0"/>
              <a:t>The End!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5B2B39F-11F7-47FD-8D3C-5BC814285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574"/>
            <a:ext cx="7451272" cy="6858000"/>
          </a:xfrm>
          <a:custGeom>
            <a:avLst/>
            <a:gdLst>
              <a:gd name="connsiteX0" fmla="*/ 7430701 w 7551955"/>
              <a:gd name="connsiteY0" fmla="*/ 6858000 h 6858000"/>
              <a:gd name="connsiteX1" fmla="*/ 0 w 7551955"/>
              <a:gd name="connsiteY1" fmla="*/ 6858000 h 6858000"/>
              <a:gd name="connsiteX2" fmla="*/ 0 w 7551955"/>
              <a:gd name="connsiteY2" fmla="*/ 0 h 6858000"/>
              <a:gd name="connsiteX3" fmla="*/ 7505795 w 7551955"/>
              <a:gd name="connsiteY3" fmla="*/ 0 h 6858000"/>
              <a:gd name="connsiteX4" fmla="*/ 7520785 w 7551955"/>
              <a:gd name="connsiteY4" fmla="*/ 379063 h 6858000"/>
              <a:gd name="connsiteX5" fmla="*/ 7433327 w 7551955"/>
              <a:gd name="connsiteY5" fmla="*/ 68036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1955" h="6858000">
                <a:moveTo>
                  <a:pt x="7430701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7505795" y="0"/>
                </a:lnTo>
                <a:lnTo>
                  <a:pt x="7520785" y="379063"/>
                </a:lnTo>
                <a:cubicBezTo>
                  <a:pt x="7596581" y="2601669"/>
                  <a:pt x="7521128" y="5461844"/>
                  <a:pt x="7433327" y="6803646"/>
                </a:cubicBezTo>
                <a:close/>
              </a:path>
            </a:pathLst>
          </a:cu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Winking Face with No Fill">
            <a:extLst>
              <a:ext uri="{FF2B5EF4-FFF2-40B4-BE49-F238E27FC236}">
                <a16:creationId xmlns:a16="http://schemas.microsoft.com/office/drawing/2014/main" id="{A43C8069-89F0-1BA5-34B5-A76CDC2FC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458" y="541129"/>
            <a:ext cx="5756864" cy="5756864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69A980-D397-4383-991D-6DC2FB1C3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286044">
            <a:off x="398959" y="832048"/>
            <a:ext cx="4399064" cy="3813636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26698"/>
              <a:gd name="connsiteY0" fmla="*/ 684914 h 717147"/>
              <a:gd name="connsiteX1" fmla="*/ 373741 w 826698"/>
              <a:gd name="connsiteY1" fmla="*/ 710860 h 717147"/>
              <a:gd name="connsiteX2" fmla="*/ 812900 w 826698"/>
              <a:gd name="connsiteY2" fmla="*/ 445100 h 717147"/>
              <a:gd name="connsiteX3" fmla="*/ 581207 w 826698"/>
              <a:gd name="connsiteY3" fmla="*/ 14091 h 717147"/>
              <a:gd name="connsiteX4" fmla="*/ 59263 w 826698"/>
              <a:gd name="connsiteY4" fmla="*/ 272875 h 717147"/>
              <a:gd name="connsiteX5" fmla="*/ 56596 w 826698"/>
              <a:gd name="connsiteY5" fmla="*/ 583866 h 717147"/>
              <a:gd name="connsiteX6" fmla="*/ 0 w 826698"/>
              <a:gd name="connsiteY6" fmla="*/ 684914 h 717147"/>
              <a:gd name="connsiteX0" fmla="*/ 0 w 824673"/>
              <a:gd name="connsiteY0" fmla="*/ 684914 h 717147"/>
              <a:gd name="connsiteX1" fmla="*/ 373741 w 824673"/>
              <a:gd name="connsiteY1" fmla="*/ 710860 h 717147"/>
              <a:gd name="connsiteX2" fmla="*/ 812900 w 824673"/>
              <a:gd name="connsiteY2" fmla="*/ 445100 h 717147"/>
              <a:gd name="connsiteX3" fmla="*/ 581207 w 824673"/>
              <a:gd name="connsiteY3" fmla="*/ 14091 h 717147"/>
              <a:gd name="connsiteX4" fmla="*/ 59263 w 824673"/>
              <a:gd name="connsiteY4" fmla="*/ 272875 h 717147"/>
              <a:gd name="connsiteX5" fmla="*/ 56596 w 824673"/>
              <a:gd name="connsiteY5" fmla="*/ 583866 h 717147"/>
              <a:gd name="connsiteX6" fmla="*/ 0 w 824673"/>
              <a:gd name="connsiteY6" fmla="*/ 684914 h 717147"/>
              <a:gd name="connsiteX0" fmla="*/ 0 w 824673"/>
              <a:gd name="connsiteY0" fmla="*/ 674404 h 706637"/>
              <a:gd name="connsiteX1" fmla="*/ 373741 w 824673"/>
              <a:gd name="connsiteY1" fmla="*/ 700350 h 706637"/>
              <a:gd name="connsiteX2" fmla="*/ 812900 w 824673"/>
              <a:gd name="connsiteY2" fmla="*/ 434590 h 706637"/>
              <a:gd name="connsiteX3" fmla="*/ 581207 w 824673"/>
              <a:gd name="connsiteY3" fmla="*/ 3581 h 706637"/>
              <a:gd name="connsiteX4" fmla="*/ 59263 w 824673"/>
              <a:gd name="connsiteY4" fmla="*/ 262365 h 706637"/>
              <a:gd name="connsiteX5" fmla="*/ 56596 w 824673"/>
              <a:gd name="connsiteY5" fmla="*/ 573356 h 706637"/>
              <a:gd name="connsiteX6" fmla="*/ 0 w 824673"/>
              <a:gd name="connsiteY6" fmla="*/ 674404 h 706637"/>
              <a:gd name="connsiteX0" fmla="*/ 0 w 824673"/>
              <a:gd name="connsiteY0" fmla="*/ 674404 h 705498"/>
              <a:gd name="connsiteX1" fmla="*/ 373741 w 824673"/>
              <a:gd name="connsiteY1" fmla="*/ 700350 h 705498"/>
              <a:gd name="connsiteX2" fmla="*/ 812900 w 824673"/>
              <a:gd name="connsiteY2" fmla="*/ 434590 h 705498"/>
              <a:gd name="connsiteX3" fmla="*/ 581207 w 824673"/>
              <a:gd name="connsiteY3" fmla="*/ 3581 h 705498"/>
              <a:gd name="connsiteX4" fmla="*/ 59263 w 824673"/>
              <a:gd name="connsiteY4" fmla="*/ 262365 h 705498"/>
              <a:gd name="connsiteX5" fmla="*/ 56596 w 824673"/>
              <a:gd name="connsiteY5" fmla="*/ 573356 h 705498"/>
              <a:gd name="connsiteX6" fmla="*/ 0 w 824673"/>
              <a:gd name="connsiteY6" fmla="*/ 674404 h 705498"/>
              <a:gd name="connsiteX0" fmla="*/ 0 w 825801"/>
              <a:gd name="connsiteY0" fmla="*/ 674404 h 712003"/>
              <a:gd name="connsiteX1" fmla="*/ 373741 w 825801"/>
              <a:gd name="connsiteY1" fmla="*/ 700350 h 712003"/>
              <a:gd name="connsiteX2" fmla="*/ 814209 w 825801"/>
              <a:gd name="connsiteY2" fmla="*/ 448725 h 712003"/>
              <a:gd name="connsiteX3" fmla="*/ 581207 w 825801"/>
              <a:gd name="connsiteY3" fmla="*/ 3581 h 712003"/>
              <a:gd name="connsiteX4" fmla="*/ 59263 w 825801"/>
              <a:gd name="connsiteY4" fmla="*/ 262365 h 712003"/>
              <a:gd name="connsiteX5" fmla="*/ 56596 w 825801"/>
              <a:gd name="connsiteY5" fmla="*/ 573356 h 712003"/>
              <a:gd name="connsiteX6" fmla="*/ 0 w 825801"/>
              <a:gd name="connsiteY6" fmla="*/ 674404 h 712003"/>
              <a:gd name="connsiteX0" fmla="*/ 0 w 825354"/>
              <a:gd name="connsiteY0" fmla="*/ 674404 h 712003"/>
              <a:gd name="connsiteX1" fmla="*/ 373741 w 825354"/>
              <a:gd name="connsiteY1" fmla="*/ 700350 h 712003"/>
              <a:gd name="connsiteX2" fmla="*/ 814209 w 825354"/>
              <a:gd name="connsiteY2" fmla="*/ 448725 h 712003"/>
              <a:gd name="connsiteX3" fmla="*/ 581207 w 825354"/>
              <a:gd name="connsiteY3" fmla="*/ 3581 h 712003"/>
              <a:gd name="connsiteX4" fmla="*/ 59263 w 825354"/>
              <a:gd name="connsiteY4" fmla="*/ 262365 h 712003"/>
              <a:gd name="connsiteX5" fmla="*/ 56596 w 825354"/>
              <a:gd name="connsiteY5" fmla="*/ 573356 h 712003"/>
              <a:gd name="connsiteX6" fmla="*/ 0 w 825354"/>
              <a:gd name="connsiteY6" fmla="*/ 674404 h 712003"/>
              <a:gd name="connsiteX0" fmla="*/ 0 w 824001"/>
              <a:gd name="connsiteY0" fmla="*/ 674404 h 702198"/>
              <a:gd name="connsiteX1" fmla="*/ 429494 w 824001"/>
              <a:gd name="connsiteY1" fmla="*/ 688873 h 702198"/>
              <a:gd name="connsiteX2" fmla="*/ 814209 w 824001"/>
              <a:gd name="connsiteY2" fmla="*/ 448725 h 702198"/>
              <a:gd name="connsiteX3" fmla="*/ 581207 w 824001"/>
              <a:gd name="connsiteY3" fmla="*/ 3581 h 702198"/>
              <a:gd name="connsiteX4" fmla="*/ 59263 w 824001"/>
              <a:gd name="connsiteY4" fmla="*/ 262365 h 702198"/>
              <a:gd name="connsiteX5" fmla="*/ 56596 w 824001"/>
              <a:gd name="connsiteY5" fmla="*/ 573356 h 702198"/>
              <a:gd name="connsiteX6" fmla="*/ 0 w 824001"/>
              <a:gd name="connsiteY6" fmla="*/ 674404 h 702198"/>
              <a:gd name="connsiteX0" fmla="*/ 0 w 824001"/>
              <a:gd name="connsiteY0" fmla="*/ 674404 h 693317"/>
              <a:gd name="connsiteX1" fmla="*/ 429494 w 824001"/>
              <a:gd name="connsiteY1" fmla="*/ 688873 h 693317"/>
              <a:gd name="connsiteX2" fmla="*/ 814209 w 824001"/>
              <a:gd name="connsiteY2" fmla="*/ 448725 h 693317"/>
              <a:gd name="connsiteX3" fmla="*/ 581207 w 824001"/>
              <a:gd name="connsiteY3" fmla="*/ 3581 h 693317"/>
              <a:gd name="connsiteX4" fmla="*/ 59263 w 824001"/>
              <a:gd name="connsiteY4" fmla="*/ 262365 h 693317"/>
              <a:gd name="connsiteX5" fmla="*/ 56596 w 824001"/>
              <a:gd name="connsiteY5" fmla="*/ 573356 h 693317"/>
              <a:gd name="connsiteX6" fmla="*/ 0 w 824001"/>
              <a:gd name="connsiteY6" fmla="*/ 674404 h 69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001" h="693317">
                <a:moveTo>
                  <a:pt x="0" y="674404"/>
                </a:moveTo>
                <a:cubicBezTo>
                  <a:pt x="170947" y="672309"/>
                  <a:pt x="289590" y="704889"/>
                  <a:pt x="429494" y="688873"/>
                </a:cubicBezTo>
                <a:cubicBezTo>
                  <a:pt x="585106" y="671059"/>
                  <a:pt x="788924" y="562940"/>
                  <a:pt x="814209" y="448725"/>
                </a:cubicBezTo>
                <a:cubicBezTo>
                  <a:pt x="839495" y="334510"/>
                  <a:pt x="832857" y="49206"/>
                  <a:pt x="581207" y="3581"/>
                </a:cubicBezTo>
                <a:cubicBezTo>
                  <a:pt x="485480" y="-3562"/>
                  <a:pt x="91955" y="-26684"/>
                  <a:pt x="59263" y="262365"/>
                </a:cubicBezTo>
                <a:cubicBezTo>
                  <a:pt x="43357" y="371331"/>
                  <a:pt x="56596" y="510015"/>
                  <a:pt x="56596" y="573356"/>
                </a:cubicBezTo>
                <a:cubicBezTo>
                  <a:pt x="57073" y="645079"/>
                  <a:pt x="0" y="674404"/>
                  <a:pt x="0" y="674404"/>
                </a:cubicBezTo>
                <a:close/>
              </a:path>
            </a:pathLst>
          </a:custGeom>
          <a:noFill/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5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1792-3A8F-7B87-E307-E0EB0A01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Welcome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27F9-1A98-B0F7-6F76-AA1264F5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Season so far!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Future Meets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Time/Group changes (Jan-Mar)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Fundraising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Board Nominations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Just the Facts - Recap</a:t>
            </a:r>
          </a:p>
        </p:txBody>
      </p:sp>
    </p:spTree>
    <p:extLst>
      <p:ext uri="{BB962C8B-B14F-4D97-AF65-F5344CB8AC3E}">
        <p14:creationId xmlns:p14="http://schemas.microsoft.com/office/powerpoint/2010/main" val="423832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544EF42-87F9-4466-8124-7328D49A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9DF57C2-8616-4CCE-A2AA-698F26D62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5980" flipH="1" flipV="1">
            <a:off x="684486" y="656519"/>
            <a:ext cx="5617963" cy="2166509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446" h="5143143">
                <a:moveTo>
                  <a:pt x="3603400" y="31042"/>
                </a:moveTo>
                <a:cubicBezTo>
                  <a:pt x="4423310" y="-60071"/>
                  <a:pt x="5805207" y="50824"/>
                  <a:pt x="6197406" y="344781"/>
                </a:cubicBezTo>
                <a:cubicBezTo>
                  <a:pt x="6589605" y="638738"/>
                  <a:pt x="6975905" y="1162571"/>
                  <a:pt x="7035528" y="1857023"/>
                </a:cubicBezTo>
                <a:cubicBezTo>
                  <a:pt x="7095151" y="2551475"/>
                  <a:pt x="7172828" y="3621869"/>
                  <a:pt x="6538881" y="4160999"/>
                </a:cubicBezTo>
                <a:cubicBezTo>
                  <a:pt x="5904934" y="4700129"/>
                  <a:pt x="4224036" y="5000051"/>
                  <a:pt x="3231848" y="5091805"/>
                </a:cubicBezTo>
                <a:cubicBezTo>
                  <a:pt x="2239660" y="5183559"/>
                  <a:pt x="1122501" y="5202236"/>
                  <a:pt x="585750" y="4711522"/>
                </a:cubicBezTo>
                <a:cubicBezTo>
                  <a:pt x="48999" y="4220808"/>
                  <a:pt x="-40675" y="2924819"/>
                  <a:pt x="13865" y="2310375"/>
                </a:cubicBezTo>
                <a:cubicBezTo>
                  <a:pt x="89808" y="1928283"/>
                  <a:pt x="260371" y="1568831"/>
                  <a:pt x="729414" y="1097375"/>
                </a:cubicBezTo>
                <a:cubicBezTo>
                  <a:pt x="886296" y="876105"/>
                  <a:pt x="680359" y="292093"/>
                  <a:pt x="680359" y="292093"/>
                </a:cubicBezTo>
                <a:cubicBezTo>
                  <a:pt x="749285" y="267826"/>
                  <a:pt x="1158848" y="573895"/>
                  <a:pt x="1646021" y="530387"/>
                </a:cubicBezTo>
                <a:cubicBezTo>
                  <a:pt x="2133194" y="486879"/>
                  <a:pt x="2879806" y="108819"/>
                  <a:pt x="3603400" y="31042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2CF47A0-688D-43A8-A6C6-AA6B7A36F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5980" flipH="1" flipV="1">
            <a:off x="727863" y="724528"/>
            <a:ext cx="5617963" cy="2166509"/>
          </a:xfrm>
          <a:custGeom>
            <a:avLst/>
            <a:gdLst>
              <a:gd name="connsiteX0" fmla="*/ 3702321 w 7745301"/>
              <a:gd name="connsiteY0" fmla="*/ 1 h 5116750"/>
              <a:gd name="connsiteX1" fmla="*/ 6217926 w 7745301"/>
              <a:gd name="connsiteY1" fmla="*/ 504118 h 5116750"/>
              <a:gd name="connsiteX2" fmla="*/ 7691963 w 7745301"/>
              <a:gd name="connsiteY2" fmla="*/ 1956116 h 5116750"/>
              <a:gd name="connsiteX3" fmla="*/ 7018768 w 7745301"/>
              <a:gd name="connsiteY3" fmla="*/ 4594118 h 5116750"/>
              <a:gd name="connsiteX4" fmla="*/ 3330769 w 7745301"/>
              <a:gd name="connsiteY4" fmla="*/ 5060764 h 5116750"/>
              <a:gd name="connsiteX5" fmla="*/ 448565 w 7745301"/>
              <a:gd name="connsiteY5" fmla="*/ 4100663 h 5116750"/>
              <a:gd name="connsiteX6" fmla="*/ 444295 w 7745301"/>
              <a:gd name="connsiteY6" fmla="*/ 4094686 h 5116750"/>
              <a:gd name="connsiteX7" fmla="*/ 428551 w 7745301"/>
              <a:gd name="connsiteY7" fmla="*/ 4079438 h 5116750"/>
              <a:gd name="connsiteX8" fmla="*/ 0 w 7745301"/>
              <a:gd name="connsiteY8" fmla="*/ 2902523 h 5116750"/>
              <a:gd name="connsiteX9" fmla="*/ 23926 w 7745301"/>
              <a:gd name="connsiteY9" fmla="*/ 2595143 h 5116750"/>
              <a:gd name="connsiteX10" fmla="*/ 78299 w 7745301"/>
              <a:gd name="connsiteY10" fmla="*/ 2368287 h 5116750"/>
              <a:gd name="connsiteX11" fmla="*/ 96408 w 7745301"/>
              <a:gd name="connsiteY11" fmla="*/ 2246138 h 5116750"/>
              <a:gd name="connsiteX12" fmla="*/ 858938 w 7745301"/>
              <a:gd name="connsiteY12" fmla="*/ 998674 h 5116750"/>
              <a:gd name="connsiteX13" fmla="*/ 784483 w 7745301"/>
              <a:gd name="connsiteY13" fmla="*/ 373158 h 5116750"/>
              <a:gd name="connsiteX14" fmla="*/ 1744942 w 7745301"/>
              <a:gd name="connsiteY14" fmla="*/ 499346 h 5116750"/>
              <a:gd name="connsiteX15" fmla="*/ 3702321 w 7745301"/>
              <a:gd name="connsiteY15" fmla="*/ 1 h 5116750"/>
              <a:gd name="connsiteX0" fmla="*/ 3718157 w 7761137"/>
              <a:gd name="connsiteY0" fmla="*/ 1 h 5116750"/>
              <a:gd name="connsiteX1" fmla="*/ 6233762 w 7761137"/>
              <a:gd name="connsiteY1" fmla="*/ 504118 h 5116750"/>
              <a:gd name="connsiteX2" fmla="*/ 7707799 w 7761137"/>
              <a:gd name="connsiteY2" fmla="*/ 1956116 h 5116750"/>
              <a:gd name="connsiteX3" fmla="*/ 7034604 w 7761137"/>
              <a:gd name="connsiteY3" fmla="*/ 4594118 h 5116750"/>
              <a:gd name="connsiteX4" fmla="*/ 3346605 w 7761137"/>
              <a:gd name="connsiteY4" fmla="*/ 5060764 h 5116750"/>
              <a:gd name="connsiteX5" fmla="*/ 464401 w 7761137"/>
              <a:gd name="connsiteY5" fmla="*/ 4100663 h 5116750"/>
              <a:gd name="connsiteX6" fmla="*/ 460131 w 7761137"/>
              <a:gd name="connsiteY6" fmla="*/ 4094686 h 5116750"/>
              <a:gd name="connsiteX7" fmla="*/ 444387 w 7761137"/>
              <a:gd name="connsiteY7" fmla="*/ 4079438 h 5116750"/>
              <a:gd name="connsiteX8" fmla="*/ 15836 w 7761137"/>
              <a:gd name="connsiteY8" fmla="*/ 2902523 h 5116750"/>
              <a:gd name="connsiteX9" fmla="*/ 94135 w 7761137"/>
              <a:gd name="connsiteY9" fmla="*/ 2368287 h 5116750"/>
              <a:gd name="connsiteX10" fmla="*/ 112244 w 7761137"/>
              <a:gd name="connsiteY10" fmla="*/ 2246138 h 5116750"/>
              <a:gd name="connsiteX11" fmla="*/ 874774 w 7761137"/>
              <a:gd name="connsiteY11" fmla="*/ 998674 h 5116750"/>
              <a:gd name="connsiteX12" fmla="*/ 800319 w 7761137"/>
              <a:gd name="connsiteY12" fmla="*/ 373158 h 5116750"/>
              <a:gd name="connsiteX13" fmla="*/ 1760778 w 7761137"/>
              <a:gd name="connsiteY13" fmla="*/ 499346 h 5116750"/>
              <a:gd name="connsiteX14" fmla="*/ 3718157 w 7761137"/>
              <a:gd name="connsiteY14" fmla="*/ 1 h 5116750"/>
              <a:gd name="connsiteX0" fmla="*/ 3733943 w 7776923"/>
              <a:gd name="connsiteY0" fmla="*/ 1 h 5116750"/>
              <a:gd name="connsiteX1" fmla="*/ 6249548 w 7776923"/>
              <a:gd name="connsiteY1" fmla="*/ 504118 h 5116750"/>
              <a:gd name="connsiteX2" fmla="*/ 7723585 w 7776923"/>
              <a:gd name="connsiteY2" fmla="*/ 1956116 h 5116750"/>
              <a:gd name="connsiteX3" fmla="*/ 7050390 w 7776923"/>
              <a:gd name="connsiteY3" fmla="*/ 4594118 h 5116750"/>
              <a:gd name="connsiteX4" fmla="*/ 3362391 w 7776923"/>
              <a:gd name="connsiteY4" fmla="*/ 5060764 h 5116750"/>
              <a:gd name="connsiteX5" fmla="*/ 480187 w 7776923"/>
              <a:gd name="connsiteY5" fmla="*/ 4100663 h 5116750"/>
              <a:gd name="connsiteX6" fmla="*/ 475917 w 7776923"/>
              <a:gd name="connsiteY6" fmla="*/ 4094686 h 5116750"/>
              <a:gd name="connsiteX7" fmla="*/ 460173 w 7776923"/>
              <a:gd name="connsiteY7" fmla="*/ 4079438 h 5116750"/>
              <a:gd name="connsiteX8" fmla="*/ 31622 w 7776923"/>
              <a:gd name="connsiteY8" fmla="*/ 2902523 h 5116750"/>
              <a:gd name="connsiteX9" fmla="*/ 128030 w 7776923"/>
              <a:gd name="connsiteY9" fmla="*/ 2246138 h 5116750"/>
              <a:gd name="connsiteX10" fmla="*/ 890560 w 7776923"/>
              <a:gd name="connsiteY10" fmla="*/ 998674 h 5116750"/>
              <a:gd name="connsiteX11" fmla="*/ 816105 w 7776923"/>
              <a:gd name="connsiteY11" fmla="*/ 373158 h 5116750"/>
              <a:gd name="connsiteX12" fmla="*/ 1776564 w 7776923"/>
              <a:gd name="connsiteY12" fmla="*/ 499346 h 5116750"/>
              <a:gd name="connsiteX13" fmla="*/ 3733943 w 7776923"/>
              <a:gd name="connsiteY13" fmla="*/ 1 h 5116750"/>
              <a:gd name="connsiteX0" fmla="*/ 3729138 w 7772118"/>
              <a:gd name="connsiteY0" fmla="*/ 1 h 5116750"/>
              <a:gd name="connsiteX1" fmla="*/ 6244743 w 7772118"/>
              <a:gd name="connsiteY1" fmla="*/ 504118 h 5116750"/>
              <a:gd name="connsiteX2" fmla="*/ 7718780 w 7772118"/>
              <a:gd name="connsiteY2" fmla="*/ 1956116 h 5116750"/>
              <a:gd name="connsiteX3" fmla="*/ 7045585 w 7772118"/>
              <a:gd name="connsiteY3" fmla="*/ 4594118 h 5116750"/>
              <a:gd name="connsiteX4" fmla="*/ 3357586 w 7772118"/>
              <a:gd name="connsiteY4" fmla="*/ 5060764 h 5116750"/>
              <a:gd name="connsiteX5" fmla="*/ 475382 w 7772118"/>
              <a:gd name="connsiteY5" fmla="*/ 4100663 h 5116750"/>
              <a:gd name="connsiteX6" fmla="*/ 471112 w 7772118"/>
              <a:gd name="connsiteY6" fmla="*/ 4094686 h 5116750"/>
              <a:gd name="connsiteX7" fmla="*/ 455368 w 7772118"/>
              <a:gd name="connsiteY7" fmla="*/ 4079438 h 5116750"/>
              <a:gd name="connsiteX8" fmla="*/ 26817 w 7772118"/>
              <a:gd name="connsiteY8" fmla="*/ 2902523 h 5116750"/>
              <a:gd name="connsiteX9" fmla="*/ 137080 w 7772118"/>
              <a:gd name="connsiteY9" fmla="*/ 2116479 h 5116750"/>
              <a:gd name="connsiteX10" fmla="*/ 885755 w 7772118"/>
              <a:gd name="connsiteY10" fmla="*/ 998674 h 5116750"/>
              <a:gd name="connsiteX11" fmla="*/ 811300 w 7772118"/>
              <a:gd name="connsiteY11" fmla="*/ 373158 h 5116750"/>
              <a:gd name="connsiteX12" fmla="*/ 1771759 w 7772118"/>
              <a:gd name="connsiteY12" fmla="*/ 499346 h 5116750"/>
              <a:gd name="connsiteX13" fmla="*/ 3729138 w 7772118"/>
              <a:gd name="connsiteY13" fmla="*/ 1 h 5116750"/>
              <a:gd name="connsiteX0" fmla="*/ 3729138 w 7772118"/>
              <a:gd name="connsiteY0" fmla="*/ 1 h 5096139"/>
              <a:gd name="connsiteX1" fmla="*/ 6244743 w 7772118"/>
              <a:gd name="connsiteY1" fmla="*/ 504118 h 5096139"/>
              <a:gd name="connsiteX2" fmla="*/ 7718780 w 7772118"/>
              <a:gd name="connsiteY2" fmla="*/ 1956116 h 5096139"/>
              <a:gd name="connsiteX3" fmla="*/ 7045585 w 7772118"/>
              <a:gd name="connsiteY3" fmla="*/ 4594118 h 5096139"/>
              <a:gd name="connsiteX4" fmla="*/ 3357586 w 7772118"/>
              <a:gd name="connsiteY4" fmla="*/ 5060764 h 5096139"/>
              <a:gd name="connsiteX5" fmla="*/ 475382 w 7772118"/>
              <a:gd name="connsiteY5" fmla="*/ 4100663 h 5096139"/>
              <a:gd name="connsiteX6" fmla="*/ 471112 w 7772118"/>
              <a:gd name="connsiteY6" fmla="*/ 4094686 h 5096139"/>
              <a:gd name="connsiteX7" fmla="*/ 455368 w 7772118"/>
              <a:gd name="connsiteY7" fmla="*/ 4079438 h 5096139"/>
              <a:gd name="connsiteX8" fmla="*/ 26817 w 7772118"/>
              <a:gd name="connsiteY8" fmla="*/ 2902523 h 5096139"/>
              <a:gd name="connsiteX9" fmla="*/ 137080 w 7772118"/>
              <a:gd name="connsiteY9" fmla="*/ 2116479 h 5096139"/>
              <a:gd name="connsiteX10" fmla="*/ 885755 w 7772118"/>
              <a:gd name="connsiteY10" fmla="*/ 998674 h 5096139"/>
              <a:gd name="connsiteX11" fmla="*/ 811300 w 7772118"/>
              <a:gd name="connsiteY11" fmla="*/ 373158 h 5096139"/>
              <a:gd name="connsiteX12" fmla="*/ 1771759 w 7772118"/>
              <a:gd name="connsiteY12" fmla="*/ 499346 h 5096139"/>
              <a:gd name="connsiteX13" fmla="*/ 3729138 w 7772118"/>
              <a:gd name="connsiteY13" fmla="*/ 1 h 5096139"/>
              <a:gd name="connsiteX0" fmla="*/ 3729138 w 7764503"/>
              <a:gd name="connsiteY0" fmla="*/ 1 h 5061926"/>
              <a:gd name="connsiteX1" fmla="*/ 6244743 w 7764503"/>
              <a:gd name="connsiteY1" fmla="*/ 504118 h 5061926"/>
              <a:gd name="connsiteX2" fmla="*/ 7718780 w 7764503"/>
              <a:gd name="connsiteY2" fmla="*/ 1956116 h 5061926"/>
              <a:gd name="connsiteX3" fmla="*/ 7009765 w 7764503"/>
              <a:gd name="connsiteY3" fmla="*/ 4240028 h 5061926"/>
              <a:gd name="connsiteX4" fmla="*/ 3357586 w 7764503"/>
              <a:gd name="connsiteY4" fmla="*/ 5060764 h 5061926"/>
              <a:gd name="connsiteX5" fmla="*/ 475382 w 7764503"/>
              <a:gd name="connsiteY5" fmla="*/ 4100663 h 5061926"/>
              <a:gd name="connsiteX6" fmla="*/ 471112 w 7764503"/>
              <a:gd name="connsiteY6" fmla="*/ 4094686 h 5061926"/>
              <a:gd name="connsiteX7" fmla="*/ 455368 w 7764503"/>
              <a:gd name="connsiteY7" fmla="*/ 4079438 h 5061926"/>
              <a:gd name="connsiteX8" fmla="*/ 26817 w 7764503"/>
              <a:gd name="connsiteY8" fmla="*/ 2902523 h 5061926"/>
              <a:gd name="connsiteX9" fmla="*/ 137080 w 7764503"/>
              <a:gd name="connsiteY9" fmla="*/ 2116479 h 5061926"/>
              <a:gd name="connsiteX10" fmla="*/ 885755 w 7764503"/>
              <a:gd name="connsiteY10" fmla="*/ 998674 h 5061926"/>
              <a:gd name="connsiteX11" fmla="*/ 811300 w 7764503"/>
              <a:gd name="connsiteY11" fmla="*/ 373158 h 5061926"/>
              <a:gd name="connsiteX12" fmla="*/ 1771759 w 7764503"/>
              <a:gd name="connsiteY12" fmla="*/ 499346 h 5061926"/>
              <a:gd name="connsiteX13" fmla="*/ 3729138 w 7764503"/>
              <a:gd name="connsiteY13" fmla="*/ 1 h 5061926"/>
              <a:gd name="connsiteX0" fmla="*/ 3729138 w 7746582"/>
              <a:gd name="connsiteY0" fmla="*/ 1 h 5061961"/>
              <a:gd name="connsiteX1" fmla="*/ 6244743 w 7746582"/>
              <a:gd name="connsiteY1" fmla="*/ 504118 h 5061961"/>
              <a:gd name="connsiteX2" fmla="*/ 7698507 w 7746582"/>
              <a:gd name="connsiteY2" fmla="*/ 1893640 h 5061961"/>
              <a:gd name="connsiteX3" fmla="*/ 7009765 w 7746582"/>
              <a:gd name="connsiteY3" fmla="*/ 4240028 h 5061961"/>
              <a:gd name="connsiteX4" fmla="*/ 3357586 w 7746582"/>
              <a:gd name="connsiteY4" fmla="*/ 5060764 h 5061961"/>
              <a:gd name="connsiteX5" fmla="*/ 475382 w 7746582"/>
              <a:gd name="connsiteY5" fmla="*/ 4100663 h 5061961"/>
              <a:gd name="connsiteX6" fmla="*/ 471112 w 7746582"/>
              <a:gd name="connsiteY6" fmla="*/ 4094686 h 5061961"/>
              <a:gd name="connsiteX7" fmla="*/ 455368 w 7746582"/>
              <a:gd name="connsiteY7" fmla="*/ 4079438 h 5061961"/>
              <a:gd name="connsiteX8" fmla="*/ 26817 w 7746582"/>
              <a:gd name="connsiteY8" fmla="*/ 2902523 h 5061961"/>
              <a:gd name="connsiteX9" fmla="*/ 137080 w 7746582"/>
              <a:gd name="connsiteY9" fmla="*/ 2116479 h 5061961"/>
              <a:gd name="connsiteX10" fmla="*/ 885755 w 7746582"/>
              <a:gd name="connsiteY10" fmla="*/ 998674 h 5061961"/>
              <a:gd name="connsiteX11" fmla="*/ 811300 w 7746582"/>
              <a:gd name="connsiteY11" fmla="*/ 373158 h 5061961"/>
              <a:gd name="connsiteX12" fmla="*/ 1771759 w 7746582"/>
              <a:gd name="connsiteY12" fmla="*/ 499346 h 5061961"/>
              <a:gd name="connsiteX13" fmla="*/ 3729138 w 7746582"/>
              <a:gd name="connsiteY13" fmla="*/ 1 h 5061961"/>
              <a:gd name="connsiteX0" fmla="*/ 3729138 w 7748607"/>
              <a:gd name="connsiteY0" fmla="*/ 1 h 5061961"/>
              <a:gd name="connsiteX1" fmla="*/ 6244743 w 7748607"/>
              <a:gd name="connsiteY1" fmla="*/ 504118 h 5061961"/>
              <a:gd name="connsiteX2" fmla="*/ 7698507 w 7748607"/>
              <a:gd name="connsiteY2" fmla="*/ 1893640 h 5061961"/>
              <a:gd name="connsiteX3" fmla="*/ 7009765 w 7748607"/>
              <a:gd name="connsiteY3" fmla="*/ 4240028 h 5061961"/>
              <a:gd name="connsiteX4" fmla="*/ 3357586 w 7748607"/>
              <a:gd name="connsiteY4" fmla="*/ 5060764 h 5061961"/>
              <a:gd name="connsiteX5" fmla="*/ 475382 w 7748607"/>
              <a:gd name="connsiteY5" fmla="*/ 4100663 h 5061961"/>
              <a:gd name="connsiteX6" fmla="*/ 471112 w 7748607"/>
              <a:gd name="connsiteY6" fmla="*/ 4094686 h 5061961"/>
              <a:gd name="connsiteX7" fmla="*/ 455368 w 7748607"/>
              <a:gd name="connsiteY7" fmla="*/ 4079438 h 5061961"/>
              <a:gd name="connsiteX8" fmla="*/ 26817 w 7748607"/>
              <a:gd name="connsiteY8" fmla="*/ 2902523 h 5061961"/>
              <a:gd name="connsiteX9" fmla="*/ 137080 w 7748607"/>
              <a:gd name="connsiteY9" fmla="*/ 2116479 h 5061961"/>
              <a:gd name="connsiteX10" fmla="*/ 885755 w 7748607"/>
              <a:gd name="connsiteY10" fmla="*/ 998674 h 5061961"/>
              <a:gd name="connsiteX11" fmla="*/ 811300 w 7748607"/>
              <a:gd name="connsiteY11" fmla="*/ 373158 h 5061961"/>
              <a:gd name="connsiteX12" fmla="*/ 1771759 w 7748607"/>
              <a:gd name="connsiteY12" fmla="*/ 499346 h 5061961"/>
              <a:gd name="connsiteX13" fmla="*/ 3729138 w 7748607"/>
              <a:gd name="connsiteY13" fmla="*/ 1 h 5061961"/>
              <a:gd name="connsiteX0" fmla="*/ 3729138 w 7741343"/>
              <a:gd name="connsiteY0" fmla="*/ 1 h 5061961"/>
              <a:gd name="connsiteX1" fmla="*/ 6244743 w 7741343"/>
              <a:gd name="connsiteY1" fmla="*/ 504118 h 5061961"/>
              <a:gd name="connsiteX2" fmla="*/ 7698507 w 7741343"/>
              <a:gd name="connsiteY2" fmla="*/ 1893640 h 5061961"/>
              <a:gd name="connsiteX3" fmla="*/ 7009765 w 7741343"/>
              <a:gd name="connsiteY3" fmla="*/ 4240028 h 5061961"/>
              <a:gd name="connsiteX4" fmla="*/ 3357586 w 7741343"/>
              <a:gd name="connsiteY4" fmla="*/ 5060764 h 5061961"/>
              <a:gd name="connsiteX5" fmla="*/ 475382 w 7741343"/>
              <a:gd name="connsiteY5" fmla="*/ 4100663 h 5061961"/>
              <a:gd name="connsiteX6" fmla="*/ 471112 w 7741343"/>
              <a:gd name="connsiteY6" fmla="*/ 4094686 h 5061961"/>
              <a:gd name="connsiteX7" fmla="*/ 455368 w 7741343"/>
              <a:gd name="connsiteY7" fmla="*/ 4079438 h 5061961"/>
              <a:gd name="connsiteX8" fmla="*/ 26817 w 7741343"/>
              <a:gd name="connsiteY8" fmla="*/ 2902523 h 5061961"/>
              <a:gd name="connsiteX9" fmla="*/ 137080 w 7741343"/>
              <a:gd name="connsiteY9" fmla="*/ 2116479 h 5061961"/>
              <a:gd name="connsiteX10" fmla="*/ 885755 w 7741343"/>
              <a:gd name="connsiteY10" fmla="*/ 998674 h 5061961"/>
              <a:gd name="connsiteX11" fmla="*/ 811300 w 7741343"/>
              <a:gd name="connsiteY11" fmla="*/ 373158 h 5061961"/>
              <a:gd name="connsiteX12" fmla="*/ 1771759 w 7741343"/>
              <a:gd name="connsiteY12" fmla="*/ 499346 h 5061961"/>
              <a:gd name="connsiteX13" fmla="*/ 3729138 w 7741343"/>
              <a:gd name="connsiteY13" fmla="*/ 1 h 5061961"/>
              <a:gd name="connsiteX0" fmla="*/ 3729138 w 7741193"/>
              <a:gd name="connsiteY0" fmla="*/ 1 h 5061961"/>
              <a:gd name="connsiteX1" fmla="*/ 6323144 w 7741193"/>
              <a:gd name="connsiteY1" fmla="*/ 313740 h 5061961"/>
              <a:gd name="connsiteX2" fmla="*/ 7698507 w 7741193"/>
              <a:gd name="connsiteY2" fmla="*/ 1893640 h 5061961"/>
              <a:gd name="connsiteX3" fmla="*/ 7009765 w 7741193"/>
              <a:gd name="connsiteY3" fmla="*/ 4240028 h 5061961"/>
              <a:gd name="connsiteX4" fmla="*/ 3357586 w 7741193"/>
              <a:gd name="connsiteY4" fmla="*/ 5060764 h 5061961"/>
              <a:gd name="connsiteX5" fmla="*/ 475382 w 7741193"/>
              <a:gd name="connsiteY5" fmla="*/ 4100663 h 5061961"/>
              <a:gd name="connsiteX6" fmla="*/ 471112 w 7741193"/>
              <a:gd name="connsiteY6" fmla="*/ 4094686 h 5061961"/>
              <a:gd name="connsiteX7" fmla="*/ 455368 w 7741193"/>
              <a:gd name="connsiteY7" fmla="*/ 4079438 h 5061961"/>
              <a:gd name="connsiteX8" fmla="*/ 26817 w 7741193"/>
              <a:gd name="connsiteY8" fmla="*/ 2902523 h 5061961"/>
              <a:gd name="connsiteX9" fmla="*/ 137080 w 7741193"/>
              <a:gd name="connsiteY9" fmla="*/ 2116479 h 5061961"/>
              <a:gd name="connsiteX10" fmla="*/ 885755 w 7741193"/>
              <a:gd name="connsiteY10" fmla="*/ 998674 h 5061961"/>
              <a:gd name="connsiteX11" fmla="*/ 811300 w 7741193"/>
              <a:gd name="connsiteY11" fmla="*/ 373158 h 5061961"/>
              <a:gd name="connsiteX12" fmla="*/ 1771759 w 7741193"/>
              <a:gd name="connsiteY12" fmla="*/ 499346 h 5061961"/>
              <a:gd name="connsiteX13" fmla="*/ 3729138 w 7741193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2383 w 7742464"/>
              <a:gd name="connsiteY6" fmla="*/ 4094686 h 5061961"/>
              <a:gd name="connsiteX7" fmla="*/ 473817 w 7742464"/>
              <a:gd name="connsiteY7" fmla="*/ 4387149 h 5061961"/>
              <a:gd name="connsiteX8" fmla="*/ 28088 w 7742464"/>
              <a:gd name="connsiteY8" fmla="*/ 2902523 h 5061961"/>
              <a:gd name="connsiteX9" fmla="*/ 138351 w 7742464"/>
              <a:gd name="connsiteY9" fmla="*/ 2116479 h 5061961"/>
              <a:gd name="connsiteX10" fmla="*/ 887026 w 7742464"/>
              <a:gd name="connsiteY10" fmla="*/ 998674 h 5061961"/>
              <a:gd name="connsiteX11" fmla="*/ 812571 w 7742464"/>
              <a:gd name="connsiteY11" fmla="*/ 373158 h 5061961"/>
              <a:gd name="connsiteX12" fmla="*/ 1773030 w 7742464"/>
              <a:gd name="connsiteY12" fmla="*/ 499346 h 5061961"/>
              <a:gd name="connsiteX13" fmla="*/ 3730409 w 7742464"/>
              <a:gd name="connsiteY13" fmla="*/ 1 h 5061961"/>
              <a:gd name="connsiteX0" fmla="*/ 3730409 w 7742464"/>
              <a:gd name="connsiteY0" fmla="*/ 1 h 5061961"/>
              <a:gd name="connsiteX1" fmla="*/ 6324415 w 7742464"/>
              <a:gd name="connsiteY1" fmla="*/ 313740 h 5061961"/>
              <a:gd name="connsiteX2" fmla="*/ 7699778 w 7742464"/>
              <a:gd name="connsiteY2" fmla="*/ 1893640 h 5061961"/>
              <a:gd name="connsiteX3" fmla="*/ 7011036 w 7742464"/>
              <a:gd name="connsiteY3" fmla="*/ 4240028 h 5061961"/>
              <a:gd name="connsiteX4" fmla="*/ 3358857 w 7742464"/>
              <a:gd name="connsiteY4" fmla="*/ 5060764 h 5061961"/>
              <a:gd name="connsiteX5" fmla="*/ 476653 w 7742464"/>
              <a:gd name="connsiteY5" fmla="*/ 4100663 h 5061961"/>
              <a:gd name="connsiteX6" fmla="*/ 473817 w 7742464"/>
              <a:gd name="connsiteY6" fmla="*/ 4387149 h 5061961"/>
              <a:gd name="connsiteX7" fmla="*/ 28088 w 7742464"/>
              <a:gd name="connsiteY7" fmla="*/ 2902523 h 5061961"/>
              <a:gd name="connsiteX8" fmla="*/ 138351 w 7742464"/>
              <a:gd name="connsiteY8" fmla="*/ 2116479 h 5061961"/>
              <a:gd name="connsiteX9" fmla="*/ 887026 w 7742464"/>
              <a:gd name="connsiteY9" fmla="*/ 998674 h 5061961"/>
              <a:gd name="connsiteX10" fmla="*/ 812571 w 7742464"/>
              <a:gd name="connsiteY10" fmla="*/ 373158 h 5061961"/>
              <a:gd name="connsiteX11" fmla="*/ 1773030 w 7742464"/>
              <a:gd name="connsiteY11" fmla="*/ 499346 h 5061961"/>
              <a:gd name="connsiteX12" fmla="*/ 3730409 w 7742464"/>
              <a:gd name="connsiteY12" fmla="*/ 1 h 5061961"/>
              <a:gd name="connsiteX0" fmla="*/ 3730409 w 7742464"/>
              <a:gd name="connsiteY0" fmla="*/ 1 h 5062019"/>
              <a:gd name="connsiteX1" fmla="*/ 6324415 w 7742464"/>
              <a:gd name="connsiteY1" fmla="*/ 313740 h 5062019"/>
              <a:gd name="connsiteX2" fmla="*/ 7699778 w 7742464"/>
              <a:gd name="connsiteY2" fmla="*/ 1893640 h 5062019"/>
              <a:gd name="connsiteX3" fmla="*/ 7011036 w 7742464"/>
              <a:gd name="connsiteY3" fmla="*/ 4240028 h 5062019"/>
              <a:gd name="connsiteX4" fmla="*/ 3358857 w 7742464"/>
              <a:gd name="connsiteY4" fmla="*/ 5060764 h 5062019"/>
              <a:gd name="connsiteX5" fmla="*/ 473817 w 7742464"/>
              <a:gd name="connsiteY5" fmla="*/ 4387149 h 5062019"/>
              <a:gd name="connsiteX6" fmla="*/ 28088 w 7742464"/>
              <a:gd name="connsiteY6" fmla="*/ 2902523 h 5062019"/>
              <a:gd name="connsiteX7" fmla="*/ 138351 w 7742464"/>
              <a:gd name="connsiteY7" fmla="*/ 2116479 h 5062019"/>
              <a:gd name="connsiteX8" fmla="*/ 887026 w 7742464"/>
              <a:gd name="connsiteY8" fmla="*/ 998674 h 5062019"/>
              <a:gd name="connsiteX9" fmla="*/ 812571 w 7742464"/>
              <a:gd name="connsiteY9" fmla="*/ 373158 h 5062019"/>
              <a:gd name="connsiteX10" fmla="*/ 1773030 w 7742464"/>
              <a:gd name="connsiteY10" fmla="*/ 499346 h 5062019"/>
              <a:gd name="connsiteX11" fmla="*/ 3730409 w 7742464"/>
              <a:gd name="connsiteY11" fmla="*/ 1 h 5062019"/>
              <a:gd name="connsiteX0" fmla="*/ 3736775 w 7748830"/>
              <a:gd name="connsiteY0" fmla="*/ 1 h 5084826"/>
              <a:gd name="connsiteX1" fmla="*/ 6330781 w 7748830"/>
              <a:gd name="connsiteY1" fmla="*/ 313740 h 5084826"/>
              <a:gd name="connsiteX2" fmla="*/ 7706144 w 7748830"/>
              <a:gd name="connsiteY2" fmla="*/ 1893640 h 5084826"/>
              <a:gd name="connsiteX3" fmla="*/ 7017402 w 7748830"/>
              <a:gd name="connsiteY3" fmla="*/ 4240028 h 5084826"/>
              <a:gd name="connsiteX4" fmla="*/ 3365223 w 7748830"/>
              <a:gd name="connsiteY4" fmla="*/ 5060764 h 5084826"/>
              <a:gd name="connsiteX5" fmla="*/ 566153 w 7748830"/>
              <a:gd name="connsiteY5" fmla="*/ 4685337 h 5084826"/>
              <a:gd name="connsiteX6" fmla="*/ 34454 w 7748830"/>
              <a:gd name="connsiteY6" fmla="*/ 2902523 h 5084826"/>
              <a:gd name="connsiteX7" fmla="*/ 144717 w 7748830"/>
              <a:gd name="connsiteY7" fmla="*/ 2116479 h 5084826"/>
              <a:gd name="connsiteX8" fmla="*/ 893392 w 7748830"/>
              <a:gd name="connsiteY8" fmla="*/ 998674 h 5084826"/>
              <a:gd name="connsiteX9" fmla="*/ 818937 w 7748830"/>
              <a:gd name="connsiteY9" fmla="*/ 373158 h 5084826"/>
              <a:gd name="connsiteX10" fmla="*/ 1779396 w 7748830"/>
              <a:gd name="connsiteY10" fmla="*/ 499346 h 5084826"/>
              <a:gd name="connsiteX11" fmla="*/ 3736775 w 7748830"/>
              <a:gd name="connsiteY11" fmla="*/ 1 h 5084826"/>
              <a:gd name="connsiteX0" fmla="*/ 3626592 w 7638647"/>
              <a:gd name="connsiteY0" fmla="*/ 1 h 5105505"/>
              <a:gd name="connsiteX1" fmla="*/ 6220598 w 7638647"/>
              <a:gd name="connsiteY1" fmla="*/ 313740 h 5105505"/>
              <a:gd name="connsiteX2" fmla="*/ 7595961 w 7638647"/>
              <a:gd name="connsiteY2" fmla="*/ 1893640 h 5105505"/>
              <a:gd name="connsiteX3" fmla="*/ 6907219 w 7638647"/>
              <a:gd name="connsiteY3" fmla="*/ 4240028 h 5105505"/>
              <a:gd name="connsiteX4" fmla="*/ 3255040 w 7638647"/>
              <a:gd name="connsiteY4" fmla="*/ 5060764 h 5105505"/>
              <a:gd name="connsiteX5" fmla="*/ 455970 w 7638647"/>
              <a:gd name="connsiteY5" fmla="*/ 4685337 h 5105505"/>
              <a:gd name="connsiteX6" fmla="*/ 34534 w 7638647"/>
              <a:gd name="connsiteY6" fmla="*/ 2116479 h 5105505"/>
              <a:gd name="connsiteX7" fmla="*/ 783209 w 7638647"/>
              <a:gd name="connsiteY7" fmla="*/ 998674 h 5105505"/>
              <a:gd name="connsiteX8" fmla="*/ 708754 w 7638647"/>
              <a:gd name="connsiteY8" fmla="*/ 373158 h 5105505"/>
              <a:gd name="connsiteX9" fmla="*/ 1669213 w 7638647"/>
              <a:gd name="connsiteY9" fmla="*/ 499346 h 5105505"/>
              <a:gd name="connsiteX10" fmla="*/ 3626592 w 7638647"/>
              <a:gd name="connsiteY10" fmla="*/ 1 h 5105505"/>
              <a:gd name="connsiteX0" fmla="*/ 3603023 w 7615078"/>
              <a:gd name="connsiteY0" fmla="*/ 1 h 5124997"/>
              <a:gd name="connsiteX1" fmla="*/ 6197029 w 7615078"/>
              <a:gd name="connsiteY1" fmla="*/ 313740 h 5124997"/>
              <a:gd name="connsiteX2" fmla="*/ 7572392 w 7615078"/>
              <a:gd name="connsiteY2" fmla="*/ 1893640 h 5124997"/>
              <a:gd name="connsiteX3" fmla="*/ 6883650 w 7615078"/>
              <a:gd name="connsiteY3" fmla="*/ 4240028 h 5124997"/>
              <a:gd name="connsiteX4" fmla="*/ 3231471 w 7615078"/>
              <a:gd name="connsiteY4" fmla="*/ 5060764 h 5124997"/>
              <a:gd name="connsiteX5" fmla="*/ 633161 w 7615078"/>
              <a:gd name="connsiteY5" fmla="*/ 4739149 h 5124997"/>
              <a:gd name="connsiteX6" fmla="*/ 10965 w 7615078"/>
              <a:gd name="connsiteY6" fmla="*/ 2116479 h 5124997"/>
              <a:gd name="connsiteX7" fmla="*/ 759640 w 7615078"/>
              <a:gd name="connsiteY7" fmla="*/ 998674 h 5124997"/>
              <a:gd name="connsiteX8" fmla="*/ 685185 w 7615078"/>
              <a:gd name="connsiteY8" fmla="*/ 373158 h 5124997"/>
              <a:gd name="connsiteX9" fmla="*/ 1645644 w 7615078"/>
              <a:gd name="connsiteY9" fmla="*/ 499346 h 5124997"/>
              <a:gd name="connsiteX10" fmla="*/ 3603023 w 7615078"/>
              <a:gd name="connsiteY10" fmla="*/ 1 h 5124997"/>
              <a:gd name="connsiteX0" fmla="*/ 3604900 w 7616955"/>
              <a:gd name="connsiteY0" fmla="*/ 1 h 5156507"/>
              <a:gd name="connsiteX1" fmla="*/ 6198906 w 7616955"/>
              <a:gd name="connsiteY1" fmla="*/ 313740 h 5156507"/>
              <a:gd name="connsiteX2" fmla="*/ 7574269 w 7616955"/>
              <a:gd name="connsiteY2" fmla="*/ 1893640 h 5156507"/>
              <a:gd name="connsiteX3" fmla="*/ 6885527 w 7616955"/>
              <a:gd name="connsiteY3" fmla="*/ 4240028 h 5156507"/>
              <a:gd name="connsiteX4" fmla="*/ 3233348 w 7616955"/>
              <a:gd name="connsiteY4" fmla="*/ 5060764 h 5156507"/>
              <a:gd name="connsiteX5" fmla="*/ 600275 w 7616955"/>
              <a:gd name="connsiteY5" fmla="*/ 4809242 h 5156507"/>
              <a:gd name="connsiteX6" fmla="*/ 12842 w 7616955"/>
              <a:gd name="connsiteY6" fmla="*/ 2116479 h 5156507"/>
              <a:gd name="connsiteX7" fmla="*/ 761517 w 7616955"/>
              <a:gd name="connsiteY7" fmla="*/ 998674 h 5156507"/>
              <a:gd name="connsiteX8" fmla="*/ 687062 w 7616955"/>
              <a:gd name="connsiteY8" fmla="*/ 373158 h 5156507"/>
              <a:gd name="connsiteX9" fmla="*/ 1647521 w 7616955"/>
              <a:gd name="connsiteY9" fmla="*/ 499346 h 5156507"/>
              <a:gd name="connsiteX10" fmla="*/ 3604900 w 7616955"/>
              <a:gd name="connsiteY10" fmla="*/ 1 h 5156507"/>
              <a:gd name="connsiteX0" fmla="*/ 3605747 w 7617802"/>
              <a:gd name="connsiteY0" fmla="*/ 1 h 5103957"/>
              <a:gd name="connsiteX1" fmla="*/ 6199753 w 7617802"/>
              <a:gd name="connsiteY1" fmla="*/ 313740 h 5103957"/>
              <a:gd name="connsiteX2" fmla="*/ 7575116 w 7617802"/>
              <a:gd name="connsiteY2" fmla="*/ 1893640 h 5103957"/>
              <a:gd name="connsiteX3" fmla="*/ 6886374 w 7617802"/>
              <a:gd name="connsiteY3" fmla="*/ 4240028 h 5103957"/>
              <a:gd name="connsiteX4" fmla="*/ 3234195 w 7617802"/>
              <a:gd name="connsiteY4" fmla="*/ 5060764 h 5103957"/>
              <a:gd name="connsiteX5" fmla="*/ 588097 w 7617802"/>
              <a:gd name="connsiteY5" fmla="*/ 4680481 h 5103957"/>
              <a:gd name="connsiteX6" fmla="*/ 13689 w 7617802"/>
              <a:gd name="connsiteY6" fmla="*/ 2116479 h 5103957"/>
              <a:gd name="connsiteX7" fmla="*/ 762364 w 7617802"/>
              <a:gd name="connsiteY7" fmla="*/ 998674 h 5103957"/>
              <a:gd name="connsiteX8" fmla="*/ 687909 w 7617802"/>
              <a:gd name="connsiteY8" fmla="*/ 373158 h 5103957"/>
              <a:gd name="connsiteX9" fmla="*/ 1648368 w 7617802"/>
              <a:gd name="connsiteY9" fmla="*/ 499346 h 5103957"/>
              <a:gd name="connsiteX10" fmla="*/ 3605747 w 7617802"/>
              <a:gd name="connsiteY10" fmla="*/ 1 h 5103957"/>
              <a:gd name="connsiteX0" fmla="*/ 3603400 w 7615455"/>
              <a:gd name="connsiteY0" fmla="*/ 1 h 5103958"/>
              <a:gd name="connsiteX1" fmla="*/ 6197406 w 7615455"/>
              <a:gd name="connsiteY1" fmla="*/ 313740 h 5103958"/>
              <a:gd name="connsiteX2" fmla="*/ 7572769 w 7615455"/>
              <a:gd name="connsiteY2" fmla="*/ 1893640 h 5103958"/>
              <a:gd name="connsiteX3" fmla="*/ 6884027 w 7615455"/>
              <a:gd name="connsiteY3" fmla="*/ 4240028 h 5103958"/>
              <a:gd name="connsiteX4" fmla="*/ 3231848 w 7615455"/>
              <a:gd name="connsiteY4" fmla="*/ 5060764 h 5103958"/>
              <a:gd name="connsiteX5" fmla="*/ 585750 w 7615455"/>
              <a:gd name="connsiteY5" fmla="*/ 4680481 h 5103958"/>
              <a:gd name="connsiteX6" fmla="*/ 13865 w 7615455"/>
              <a:gd name="connsiteY6" fmla="*/ 2279334 h 5103958"/>
              <a:gd name="connsiteX7" fmla="*/ 760017 w 7615455"/>
              <a:gd name="connsiteY7" fmla="*/ 998674 h 5103958"/>
              <a:gd name="connsiteX8" fmla="*/ 685562 w 7615455"/>
              <a:gd name="connsiteY8" fmla="*/ 373158 h 5103958"/>
              <a:gd name="connsiteX9" fmla="*/ 1646021 w 7615455"/>
              <a:gd name="connsiteY9" fmla="*/ 499346 h 5103958"/>
              <a:gd name="connsiteX10" fmla="*/ 3603400 w 7615455"/>
              <a:gd name="connsiteY10" fmla="*/ 1 h 5103958"/>
              <a:gd name="connsiteX0" fmla="*/ 3603400 w 7554491"/>
              <a:gd name="connsiteY0" fmla="*/ 1 h 5103958"/>
              <a:gd name="connsiteX1" fmla="*/ 6197406 w 7554491"/>
              <a:gd name="connsiteY1" fmla="*/ 313740 h 5103958"/>
              <a:gd name="connsiteX2" fmla="*/ 7502348 w 7554491"/>
              <a:gd name="connsiteY2" fmla="*/ 1887069 h 5103958"/>
              <a:gd name="connsiteX3" fmla="*/ 6884027 w 7554491"/>
              <a:gd name="connsiteY3" fmla="*/ 4240028 h 5103958"/>
              <a:gd name="connsiteX4" fmla="*/ 3231848 w 7554491"/>
              <a:gd name="connsiteY4" fmla="*/ 5060764 h 5103958"/>
              <a:gd name="connsiteX5" fmla="*/ 585750 w 7554491"/>
              <a:gd name="connsiteY5" fmla="*/ 4680481 h 5103958"/>
              <a:gd name="connsiteX6" fmla="*/ 13865 w 7554491"/>
              <a:gd name="connsiteY6" fmla="*/ 2279334 h 5103958"/>
              <a:gd name="connsiteX7" fmla="*/ 760017 w 7554491"/>
              <a:gd name="connsiteY7" fmla="*/ 998674 h 5103958"/>
              <a:gd name="connsiteX8" fmla="*/ 685562 w 7554491"/>
              <a:gd name="connsiteY8" fmla="*/ 373158 h 5103958"/>
              <a:gd name="connsiteX9" fmla="*/ 1646021 w 7554491"/>
              <a:gd name="connsiteY9" fmla="*/ 499346 h 5103958"/>
              <a:gd name="connsiteX10" fmla="*/ 3603400 w 7554491"/>
              <a:gd name="connsiteY10" fmla="*/ 1 h 5103958"/>
              <a:gd name="connsiteX0" fmla="*/ 3603400 w 7546134"/>
              <a:gd name="connsiteY0" fmla="*/ 1 h 5103958"/>
              <a:gd name="connsiteX1" fmla="*/ 6197406 w 7546134"/>
              <a:gd name="connsiteY1" fmla="*/ 313740 h 5103958"/>
              <a:gd name="connsiteX2" fmla="*/ 7502348 w 7546134"/>
              <a:gd name="connsiteY2" fmla="*/ 1887069 h 5103958"/>
              <a:gd name="connsiteX3" fmla="*/ 6884027 w 7546134"/>
              <a:gd name="connsiteY3" fmla="*/ 4240028 h 5103958"/>
              <a:gd name="connsiteX4" fmla="*/ 3231848 w 7546134"/>
              <a:gd name="connsiteY4" fmla="*/ 5060764 h 5103958"/>
              <a:gd name="connsiteX5" fmla="*/ 585750 w 7546134"/>
              <a:gd name="connsiteY5" fmla="*/ 4680481 h 5103958"/>
              <a:gd name="connsiteX6" fmla="*/ 13865 w 7546134"/>
              <a:gd name="connsiteY6" fmla="*/ 2279334 h 5103958"/>
              <a:gd name="connsiteX7" fmla="*/ 760017 w 7546134"/>
              <a:gd name="connsiteY7" fmla="*/ 998674 h 5103958"/>
              <a:gd name="connsiteX8" fmla="*/ 685562 w 7546134"/>
              <a:gd name="connsiteY8" fmla="*/ 373158 h 5103958"/>
              <a:gd name="connsiteX9" fmla="*/ 1646021 w 7546134"/>
              <a:gd name="connsiteY9" fmla="*/ 499346 h 5103958"/>
              <a:gd name="connsiteX10" fmla="*/ 3603400 w 7546134"/>
              <a:gd name="connsiteY10" fmla="*/ 1 h 5103958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546134"/>
              <a:gd name="connsiteY0" fmla="*/ 33665 h 5137622"/>
              <a:gd name="connsiteX1" fmla="*/ 6197406 w 7546134"/>
              <a:gd name="connsiteY1" fmla="*/ 347404 h 5137622"/>
              <a:gd name="connsiteX2" fmla="*/ 7502348 w 7546134"/>
              <a:gd name="connsiteY2" fmla="*/ 1920733 h 5137622"/>
              <a:gd name="connsiteX3" fmla="*/ 6884027 w 7546134"/>
              <a:gd name="connsiteY3" fmla="*/ 4273692 h 5137622"/>
              <a:gd name="connsiteX4" fmla="*/ 3231848 w 7546134"/>
              <a:gd name="connsiteY4" fmla="*/ 5094428 h 5137622"/>
              <a:gd name="connsiteX5" fmla="*/ 585750 w 7546134"/>
              <a:gd name="connsiteY5" fmla="*/ 4714145 h 5137622"/>
              <a:gd name="connsiteX6" fmla="*/ 13865 w 7546134"/>
              <a:gd name="connsiteY6" fmla="*/ 2312998 h 5137622"/>
              <a:gd name="connsiteX7" fmla="*/ 760017 w 7546134"/>
              <a:gd name="connsiteY7" fmla="*/ 1032338 h 5137622"/>
              <a:gd name="connsiteX8" fmla="*/ 685562 w 7546134"/>
              <a:gd name="connsiteY8" fmla="*/ 406822 h 5137622"/>
              <a:gd name="connsiteX9" fmla="*/ 1646021 w 7546134"/>
              <a:gd name="connsiteY9" fmla="*/ 533010 h 5137622"/>
              <a:gd name="connsiteX10" fmla="*/ 3603400 w 7546134"/>
              <a:gd name="connsiteY10" fmla="*/ 33665 h 5137622"/>
              <a:gd name="connsiteX0" fmla="*/ 3603400 w 7417783"/>
              <a:gd name="connsiteY0" fmla="*/ 31687 h 5135644"/>
              <a:gd name="connsiteX1" fmla="*/ 6197406 w 7417783"/>
              <a:gd name="connsiteY1" fmla="*/ 345426 h 5135644"/>
              <a:gd name="connsiteX2" fmla="*/ 7339607 w 7417783"/>
              <a:gd name="connsiteY2" fmla="*/ 1827041 h 5135644"/>
              <a:gd name="connsiteX3" fmla="*/ 6884027 w 7417783"/>
              <a:gd name="connsiteY3" fmla="*/ 4271714 h 5135644"/>
              <a:gd name="connsiteX4" fmla="*/ 3231848 w 7417783"/>
              <a:gd name="connsiteY4" fmla="*/ 5092450 h 5135644"/>
              <a:gd name="connsiteX5" fmla="*/ 585750 w 7417783"/>
              <a:gd name="connsiteY5" fmla="*/ 4712167 h 5135644"/>
              <a:gd name="connsiteX6" fmla="*/ 13865 w 7417783"/>
              <a:gd name="connsiteY6" fmla="*/ 2311020 h 5135644"/>
              <a:gd name="connsiteX7" fmla="*/ 760017 w 7417783"/>
              <a:gd name="connsiteY7" fmla="*/ 1030360 h 5135644"/>
              <a:gd name="connsiteX8" fmla="*/ 685562 w 7417783"/>
              <a:gd name="connsiteY8" fmla="*/ 404844 h 5135644"/>
              <a:gd name="connsiteX9" fmla="*/ 1646021 w 7417783"/>
              <a:gd name="connsiteY9" fmla="*/ 531032 h 5135644"/>
              <a:gd name="connsiteX10" fmla="*/ 3603400 w 7417783"/>
              <a:gd name="connsiteY10" fmla="*/ 31687 h 5135644"/>
              <a:gd name="connsiteX0" fmla="*/ 3603400 w 7374876"/>
              <a:gd name="connsiteY0" fmla="*/ 31687 h 5136334"/>
              <a:gd name="connsiteX1" fmla="*/ 6197406 w 7374876"/>
              <a:gd name="connsiteY1" fmla="*/ 345426 h 5136334"/>
              <a:gd name="connsiteX2" fmla="*/ 7339607 w 7374876"/>
              <a:gd name="connsiteY2" fmla="*/ 1827041 h 5136334"/>
              <a:gd name="connsiteX3" fmla="*/ 6715667 w 7374876"/>
              <a:gd name="connsiteY3" fmla="*/ 4262378 h 5136334"/>
              <a:gd name="connsiteX4" fmla="*/ 3231848 w 7374876"/>
              <a:gd name="connsiteY4" fmla="*/ 5092450 h 5136334"/>
              <a:gd name="connsiteX5" fmla="*/ 585750 w 7374876"/>
              <a:gd name="connsiteY5" fmla="*/ 4712167 h 5136334"/>
              <a:gd name="connsiteX6" fmla="*/ 13865 w 7374876"/>
              <a:gd name="connsiteY6" fmla="*/ 2311020 h 5136334"/>
              <a:gd name="connsiteX7" fmla="*/ 760017 w 7374876"/>
              <a:gd name="connsiteY7" fmla="*/ 1030360 h 5136334"/>
              <a:gd name="connsiteX8" fmla="*/ 685562 w 7374876"/>
              <a:gd name="connsiteY8" fmla="*/ 404844 h 5136334"/>
              <a:gd name="connsiteX9" fmla="*/ 1646021 w 7374876"/>
              <a:gd name="connsiteY9" fmla="*/ 531032 h 5136334"/>
              <a:gd name="connsiteX10" fmla="*/ 3603400 w 7374876"/>
              <a:gd name="connsiteY10" fmla="*/ 31687 h 5136334"/>
              <a:gd name="connsiteX0" fmla="*/ 3603400 w 7366286"/>
              <a:gd name="connsiteY0" fmla="*/ 31687 h 5147961"/>
              <a:gd name="connsiteX1" fmla="*/ 6197406 w 7366286"/>
              <a:gd name="connsiteY1" fmla="*/ 345426 h 5147961"/>
              <a:gd name="connsiteX2" fmla="*/ 7339607 w 7366286"/>
              <a:gd name="connsiteY2" fmla="*/ 1827041 h 5147961"/>
              <a:gd name="connsiteX3" fmla="*/ 6671868 w 7366286"/>
              <a:gd name="connsiteY3" fmla="*/ 4105237 h 5147961"/>
              <a:gd name="connsiteX4" fmla="*/ 3231848 w 7366286"/>
              <a:gd name="connsiteY4" fmla="*/ 5092450 h 5147961"/>
              <a:gd name="connsiteX5" fmla="*/ 585750 w 7366286"/>
              <a:gd name="connsiteY5" fmla="*/ 4712167 h 5147961"/>
              <a:gd name="connsiteX6" fmla="*/ 13865 w 7366286"/>
              <a:gd name="connsiteY6" fmla="*/ 2311020 h 5147961"/>
              <a:gd name="connsiteX7" fmla="*/ 760017 w 7366286"/>
              <a:gd name="connsiteY7" fmla="*/ 1030360 h 5147961"/>
              <a:gd name="connsiteX8" fmla="*/ 685562 w 7366286"/>
              <a:gd name="connsiteY8" fmla="*/ 404844 h 5147961"/>
              <a:gd name="connsiteX9" fmla="*/ 1646021 w 7366286"/>
              <a:gd name="connsiteY9" fmla="*/ 531032 h 5147961"/>
              <a:gd name="connsiteX10" fmla="*/ 3603400 w 7366286"/>
              <a:gd name="connsiteY10" fmla="*/ 31687 h 5147961"/>
              <a:gd name="connsiteX0" fmla="*/ 3603400 w 7359988"/>
              <a:gd name="connsiteY0" fmla="*/ 31687 h 5146347"/>
              <a:gd name="connsiteX1" fmla="*/ 6197406 w 7359988"/>
              <a:gd name="connsiteY1" fmla="*/ 345426 h 5146347"/>
              <a:gd name="connsiteX2" fmla="*/ 7339607 w 7359988"/>
              <a:gd name="connsiteY2" fmla="*/ 1827041 h 5146347"/>
              <a:gd name="connsiteX3" fmla="*/ 6632220 w 7359988"/>
              <a:gd name="connsiteY3" fmla="*/ 4127047 h 5146347"/>
              <a:gd name="connsiteX4" fmla="*/ 3231848 w 7359988"/>
              <a:gd name="connsiteY4" fmla="*/ 5092450 h 5146347"/>
              <a:gd name="connsiteX5" fmla="*/ 585750 w 7359988"/>
              <a:gd name="connsiteY5" fmla="*/ 4712167 h 5146347"/>
              <a:gd name="connsiteX6" fmla="*/ 13865 w 7359988"/>
              <a:gd name="connsiteY6" fmla="*/ 2311020 h 5146347"/>
              <a:gd name="connsiteX7" fmla="*/ 760017 w 7359988"/>
              <a:gd name="connsiteY7" fmla="*/ 1030360 h 5146347"/>
              <a:gd name="connsiteX8" fmla="*/ 685562 w 7359988"/>
              <a:gd name="connsiteY8" fmla="*/ 404844 h 5146347"/>
              <a:gd name="connsiteX9" fmla="*/ 1646021 w 7359988"/>
              <a:gd name="connsiteY9" fmla="*/ 531032 h 5146347"/>
              <a:gd name="connsiteX10" fmla="*/ 3603400 w 7359988"/>
              <a:gd name="connsiteY10" fmla="*/ 31687 h 5146347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5562 w 7283289"/>
              <a:gd name="connsiteY8" fmla="*/ 404747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60017 w 7283289"/>
              <a:gd name="connsiteY7" fmla="*/ 103026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283289"/>
              <a:gd name="connsiteY0" fmla="*/ 31590 h 5146250"/>
              <a:gd name="connsiteX1" fmla="*/ 6197406 w 7283289"/>
              <a:gd name="connsiteY1" fmla="*/ 345329 h 5146250"/>
              <a:gd name="connsiteX2" fmla="*/ 7255428 w 7283289"/>
              <a:gd name="connsiteY2" fmla="*/ 1822276 h 5146250"/>
              <a:gd name="connsiteX3" fmla="*/ 6632220 w 7283289"/>
              <a:gd name="connsiteY3" fmla="*/ 4126950 h 5146250"/>
              <a:gd name="connsiteX4" fmla="*/ 3231848 w 7283289"/>
              <a:gd name="connsiteY4" fmla="*/ 5092353 h 5146250"/>
              <a:gd name="connsiteX5" fmla="*/ 585750 w 7283289"/>
              <a:gd name="connsiteY5" fmla="*/ 4712070 h 5146250"/>
              <a:gd name="connsiteX6" fmla="*/ 13865 w 7283289"/>
              <a:gd name="connsiteY6" fmla="*/ 2310923 h 5146250"/>
              <a:gd name="connsiteX7" fmla="*/ 729414 w 7283289"/>
              <a:gd name="connsiteY7" fmla="*/ 1097923 h 5146250"/>
              <a:gd name="connsiteX8" fmla="*/ 680359 w 7283289"/>
              <a:gd name="connsiteY8" fmla="*/ 292641 h 5146250"/>
              <a:gd name="connsiteX9" fmla="*/ 1646021 w 7283289"/>
              <a:gd name="connsiteY9" fmla="*/ 530935 h 5146250"/>
              <a:gd name="connsiteX10" fmla="*/ 3603400 w 7283289"/>
              <a:gd name="connsiteY10" fmla="*/ 31590 h 5146250"/>
              <a:gd name="connsiteX0" fmla="*/ 3603400 w 7194149"/>
              <a:gd name="connsiteY0" fmla="*/ 31938 h 5146598"/>
              <a:gd name="connsiteX1" fmla="*/ 6197406 w 7194149"/>
              <a:gd name="connsiteY1" fmla="*/ 345677 h 5146598"/>
              <a:gd name="connsiteX2" fmla="*/ 7150714 w 7194149"/>
              <a:gd name="connsiteY2" fmla="*/ 1839431 h 5146598"/>
              <a:gd name="connsiteX3" fmla="*/ 6632220 w 7194149"/>
              <a:gd name="connsiteY3" fmla="*/ 4127298 h 5146598"/>
              <a:gd name="connsiteX4" fmla="*/ 3231848 w 7194149"/>
              <a:gd name="connsiteY4" fmla="*/ 5092701 h 5146598"/>
              <a:gd name="connsiteX5" fmla="*/ 585750 w 7194149"/>
              <a:gd name="connsiteY5" fmla="*/ 4712418 h 5146598"/>
              <a:gd name="connsiteX6" fmla="*/ 13865 w 7194149"/>
              <a:gd name="connsiteY6" fmla="*/ 2311271 h 5146598"/>
              <a:gd name="connsiteX7" fmla="*/ 729414 w 7194149"/>
              <a:gd name="connsiteY7" fmla="*/ 1098271 h 5146598"/>
              <a:gd name="connsiteX8" fmla="*/ 680359 w 7194149"/>
              <a:gd name="connsiteY8" fmla="*/ 292989 h 5146598"/>
              <a:gd name="connsiteX9" fmla="*/ 1646021 w 7194149"/>
              <a:gd name="connsiteY9" fmla="*/ 531283 h 5146598"/>
              <a:gd name="connsiteX10" fmla="*/ 3603400 w 7194149"/>
              <a:gd name="connsiteY10" fmla="*/ 31938 h 5146598"/>
              <a:gd name="connsiteX0" fmla="*/ 3603400 w 7107447"/>
              <a:gd name="connsiteY0" fmla="*/ 32329 h 5146989"/>
              <a:gd name="connsiteX1" fmla="*/ 6197406 w 7107447"/>
              <a:gd name="connsiteY1" fmla="*/ 346068 h 5146989"/>
              <a:gd name="connsiteX2" fmla="*/ 7035528 w 7107447"/>
              <a:gd name="connsiteY2" fmla="*/ 1858310 h 5146989"/>
              <a:gd name="connsiteX3" fmla="*/ 6632220 w 7107447"/>
              <a:gd name="connsiteY3" fmla="*/ 4127689 h 5146989"/>
              <a:gd name="connsiteX4" fmla="*/ 3231848 w 7107447"/>
              <a:gd name="connsiteY4" fmla="*/ 5093092 h 5146989"/>
              <a:gd name="connsiteX5" fmla="*/ 585750 w 7107447"/>
              <a:gd name="connsiteY5" fmla="*/ 4712809 h 5146989"/>
              <a:gd name="connsiteX6" fmla="*/ 13865 w 7107447"/>
              <a:gd name="connsiteY6" fmla="*/ 2311662 h 5146989"/>
              <a:gd name="connsiteX7" fmla="*/ 729414 w 7107447"/>
              <a:gd name="connsiteY7" fmla="*/ 1098662 h 5146989"/>
              <a:gd name="connsiteX8" fmla="*/ 680359 w 7107447"/>
              <a:gd name="connsiteY8" fmla="*/ 293380 h 5146989"/>
              <a:gd name="connsiteX9" fmla="*/ 1646021 w 7107447"/>
              <a:gd name="connsiteY9" fmla="*/ 531674 h 5146989"/>
              <a:gd name="connsiteX10" fmla="*/ 3603400 w 7107447"/>
              <a:gd name="connsiteY10" fmla="*/ 32329 h 5146989"/>
              <a:gd name="connsiteX0" fmla="*/ 3603400 w 7107447"/>
              <a:gd name="connsiteY0" fmla="*/ 31042 h 5145702"/>
              <a:gd name="connsiteX1" fmla="*/ 6197406 w 7107447"/>
              <a:gd name="connsiteY1" fmla="*/ 344781 h 5145702"/>
              <a:gd name="connsiteX2" fmla="*/ 7035528 w 7107447"/>
              <a:gd name="connsiteY2" fmla="*/ 1857023 h 5145702"/>
              <a:gd name="connsiteX3" fmla="*/ 6632220 w 7107447"/>
              <a:gd name="connsiteY3" fmla="*/ 4126402 h 5145702"/>
              <a:gd name="connsiteX4" fmla="*/ 3231848 w 7107447"/>
              <a:gd name="connsiteY4" fmla="*/ 5091805 h 5145702"/>
              <a:gd name="connsiteX5" fmla="*/ 585750 w 7107447"/>
              <a:gd name="connsiteY5" fmla="*/ 4711522 h 5145702"/>
              <a:gd name="connsiteX6" fmla="*/ 13865 w 7107447"/>
              <a:gd name="connsiteY6" fmla="*/ 2310375 h 5145702"/>
              <a:gd name="connsiteX7" fmla="*/ 729414 w 7107447"/>
              <a:gd name="connsiteY7" fmla="*/ 1097375 h 5145702"/>
              <a:gd name="connsiteX8" fmla="*/ 680359 w 7107447"/>
              <a:gd name="connsiteY8" fmla="*/ 292093 h 5145702"/>
              <a:gd name="connsiteX9" fmla="*/ 1646021 w 7107447"/>
              <a:gd name="connsiteY9" fmla="*/ 530387 h 5145702"/>
              <a:gd name="connsiteX10" fmla="*/ 3603400 w 7107447"/>
              <a:gd name="connsiteY10" fmla="*/ 31042 h 5145702"/>
              <a:gd name="connsiteX0" fmla="*/ 3603400 w 7125591"/>
              <a:gd name="connsiteY0" fmla="*/ 31042 h 5145702"/>
              <a:gd name="connsiteX1" fmla="*/ 6197406 w 7125591"/>
              <a:gd name="connsiteY1" fmla="*/ 344781 h 5145702"/>
              <a:gd name="connsiteX2" fmla="*/ 7035528 w 7125591"/>
              <a:gd name="connsiteY2" fmla="*/ 1857023 h 5145702"/>
              <a:gd name="connsiteX3" fmla="*/ 6632220 w 7125591"/>
              <a:gd name="connsiteY3" fmla="*/ 4126402 h 5145702"/>
              <a:gd name="connsiteX4" fmla="*/ 3231848 w 7125591"/>
              <a:gd name="connsiteY4" fmla="*/ 5091805 h 5145702"/>
              <a:gd name="connsiteX5" fmla="*/ 585750 w 7125591"/>
              <a:gd name="connsiteY5" fmla="*/ 4711522 h 5145702"/>
              <a:gd name="connsiteX6" fmla="*/ 13865 w 7125591"/>
              <a:gd name="connsiteY6" fmla="*/ 2310375 h 5145702"/>
              <a:gd name="connsiteX7" fmla="*/ 729414 w 7125591"/>
              <a:gd name="connsiteY7" fmla="*/ 1097375 h 5145702"/>
              <a:gd name="connsiteX8" fmla="*/ 680359 w 7125591"/>
              <a:gd name="connsiteY8" fmla="*/ 292093 h 5145702"/>
              <a:gd name="connsiteX9" fmla="*/ 1646021 w 7125591"/>
              <a:gd name="connsiteY9" fmla="*/ 530387 h 5145702"/>
              <a:gd name="connsiteX10" fmla="*/ 3603400 w 7125591"/>
              <a:gd name="connsiteY10" fmla="*/ 31042 h 5145702"/>
              <a:gd name="connsiteX0" fmla="*/ 3603400 w 7073245"/>
              <a:gd name="connsiteY0" fmla="*/ 31042 h 5143141"/>
              <a:gd name="connsiteX1" fmla="*/ 6197406 w 7073245"/>
              <a:gd name="connsiteY1" fmla="*/ 344781 h 5143141"/>
              <a:gd name="connsiteX2" fmla="*/ 7035528 w 7073245"/>
              <a:gd name="connsiteY2" fmla="*/ 1857023 h 5143141"/>
              <a:gd name="connsiteX3" fmla="*/ 6538881 w 7073245"/>
              <a:gd name="connsiteY3" fmla="*/ 4160999 h 5143141"/>
              <a:gd name="connsiteX4" fmla="*/ 3231848 w 7073245"/>
              <a:gd name="connsiteY4" fmla="*/ 5091805 h 5143141"/>
              <a:gd name="connsiteX5" fmla="*/ 585750 w 7073245"/>
              <a:gd name="connsiteY5" fmla="*/ 4711522 h 5143141"/>
              <a:gd name="connsiteX6" fmla="*/ 13865 w 7073245"/>
              <a:gd name="connsiteY6" fmla="*/ 2310375 h 5143141"/>
              <a:gd name="connsiteX7" fmla="*/ 729414 w 7073245"/>
              <a:gd name="connsiteY7" fmla="*/ 1097375 h 5143141"/>
              <a:gd name="connsiteX8" fmla="*/ 680359 w 7073245"/>
              <a:gd name="connsiteY8" fmla="*/ 292093 h 5143141"/>
              <a:gd name="connsiteX9" fmla="*/ 1646021 w 7073245"/>
              <a:gd name="connsiteY9" fmla="*/ 530387 h 5143141"/>
              <a:gd name="connsiteX10" fmla="*/ 3603400 w 7073245"/>
              <a:gd name="connsiteY10" fmla="*/ 31042 h 5143141"/>
              <a:gd name="connsiteX0" fmla="*/ 3603400 w 7074446"/>
              <a:gd name="connsiteY0" fmla="*/ 31042 h 5143143"/>
              <a:gd name="connsiteX1" fmla="*/ 6197406 w 7074446"/>
              <a:gd name="connsiteY1" fmla="*/ 344781 h 5143143"/>
              <a:gd name="connsiteX2" fmla="*/ 7035528 w 7074446"/>
              <a:gd name="connsiteY2" fmla="*/ 1857023 h 5143143"/>
              <a:gd name="connsiteX3" fmla="*/ 6538881 w 7074446"/>
              <a:gd name="connsiteY3" fmla="*/ 4160999 h 5143143"/>
              <a:gd name="connsiteX4" fmla="*/ 3231848 w 7074446"/>
              <a:gd name="connsiteY4" fmla="*/ 5091805 h 5143143"/>
              <a:gd name="connsiteX5" fmla="*/ 585750 w 7074446"/>
              <a:gd name="connsiteY5" fmla="*/ 4711522 h 5143143"/>
              <a:gd name="connsiteX6" fmla="*/ 13865 w 7074446"/>
              <a:gd name="connsiteY6" fmla="*/ 2310375 h 5143143"/>
              <a:gd name="connsiteX7" fmla="*/ 729414 w 7074446"/>
              <a:gd name="connsiteY7" fmla="*/ 1097375 h 5143143"/>
              <a:gd name="connsiteX8" fmla="*/ 680359 w 7074446"/>
              <a:gd name="connsiteY8" fmla="*/ 292093 h 5143143"/>
              <a:gd name="connsiteX9" fmla="*/ 1646021 w 7074446"/>
              <a:gd name="connsiteY9" fmla="*/ 530387 h 5143143"/>
              <a:gd name="connsiteX10" fmla="*/ 3603400 w 7074446"/>
              <a:gd name="connsiteY10" fmla="*/ 31042 h 514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4446" h="5143143">
                <a:moveTo>
                  <a:pt x="3603400" y="31042"/>
                </a:moveTo>
                <a:cubicBezTo>
                  <a:pt x="4423310" y="-60071"/>
                  <a:pt x="5805207" y="50824"/>
                  <a:pt x="6197406" y="344781"/>
                </a:cubicBezTo>
                <a:cubicBezTo>
                  <a:pt x="6589605" y="638738"/>
                  <a:pt x="6975905" y="1162571"/>
                  <a:pt x="7035528" y="1857023"/>
                </a:cubicBezTo>
                <a:cubicBezTo>
                  <a:pt x="7095151" y="2551475"/>
                  <a:pt x="7172828" y="3621869"/>
                  <a:pt x="6538881" y="4160999"/>
                </a:cubicBezTo>
                <a:cubicBezTo>
                  <a:pt x="5904934" y="4700129"/>
                  <a:pt x="4224036" y="5000051"/>
                  <a:pt x="3231848" y="5091805"/>
                </a:cubicBezTo>
                <a:cubicBezTo>
                  <a:pt x="2239660" y="5183559"/>
                  <a:pt x="1122501" y="5202236"/>
                  <a:pt x="585750" y="4711522"/>
                </a:cubicBezTo>
                <a:cubicBezTo>
                  <a:pt x="48999" y="4220808"/>
                  <a:pt x="-40675" y="2924819"/>
                  <a:pt x="13865" y="2310375"/>
                </a:cubicBezTo>
                <a:cubicBezTo>
                  <a:pt x="89808" y="1928283"/>
                  <a:pt x="260371" y="1568831"/>
                  <a:pt x="729414" y="1097375"/>
                </a:cubicBezTo>
                <a:cubicBezTo>
                  <a:pt x="886296" y="876105"/>
                  <a:pt x="680359" y="292093"/>
                  <a:pt x="680359" y="292093"/>
                </a:cubicBezTo>
                <a:cubicBezTo>
                  <a:pt x="749285" y="267826"/>
                  <a:pt x="1158848" y="573895"/>
                  <a:pt x="1646021" y="530387"/>
                </a:cubicBezTo>
                <a:cubicBezTo>
                  <a:pt x="2133194" y="486879"/>
                  <a:pt x="2879806" y="108819"/>
                  <a:pt x="3603400" y="3104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2E56D-96BD-38CC-20FD-621B724A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95" y="1049130"/>
            <a:ext cx="4913655" cy="1539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Season So Far!</a:t>
            </a:r>
            <a:br>
              <a:rPr lang="en-US" sz="4800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b="1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9990A7-5A52-264D-EF59-9D1B3FD0C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0" r="18370"/>
          <a:stretch/>
        </p:blipFill>
        <p:spPr>
          <a:xfrm>
            <a:off x="6848216" y="652672"/>
            <a:ext cx="2199410" cy="2607548"/>
          </a:xfrm>
          <a:custGeom>
            <a:avLst/>
            <a:gdLst/>
            <a:ahLst/>
            <a:cxnLst/>
            <a:rect l="l" t="t" r="r" b="b"/>
            <a:pathLst>
              <a:path w="2199410" h="2607548">
                <a:moveTo>
                  <a:pt x="133493" y="15"/>
                </a:moveTo>
                <a:cubicBezTo>
                  <a:pt x="183692" y="172"/>
                  <a:pt x="246593" y="1642"/>
                  <a:pt x="302764" y="3693"/>
                </a:cubicBezTo>
                <a:lnTo>
                  <a:pt x="1901309" y="16033"/>
                </a:lnTo>
                <a:lnTo>
                  <a:pt x="2185047" y="27666"/>
                </a:lnTo>
                <a:cubicBezTo>
                  <a:pt x="2195545" y="198391"/>
                  <a:pt x="2211293" y="1618258"/>
                  <a:pt x="2185047" y="2575844"/>
                </a:cubicBezTo>
                <a:lnTo>
                  <a:pt x="2134432" y="2595344"/>
                </a:lnTo>
                <a:cubicBezTo>
                  <a:pt x="1533761" y="2599762"/>
                  <a:pt x="933089" y="2623853"/>
                  <a:pt x="337668" y="2588928"/>
                </a:cubicBezTo>
                <a:cubicBezTo>
                  <a:pt x="194026" y="2576588"/>
                  <a:pt x="101923" y="2588929"/>
                  <a:pt x="3426" y="2576589"/>
                </a:cubicBezTo>
                <a:cubicBezTo>
                  <a:pt x="10074" y="1564536"/>
                  <a:pt x="-13913" y="579561"/>
                  <a:pt x="13448" y="53053"/>
                </a:cubicBezTo>
                <a:cubicBezTo>
                  <a:pt x="15801" y="-11631"/>
                  <a:pt x="13851" y="9534"/>
                  <a:pt x="61047" y="1307"/>
                </a:cubicBezTo>
                <a:cubicBezTo>
                  <a:pt x="77825" y="299"/>
                  <a:pt x="103373" y="-80"/>
                  <a:pt x="133493" y="15"/>
                </a:cubicBezTo>
                <a:close/>
              </a:path>
            </a:pathLst>
          </a:cu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BE61809-0764-40E1-84B4-7B4E9019B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838951" y="657126"/>
            <a:ext cx="2199409" cy="26075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55345"/>
              <a:gd name="connsiteY0" fmla="*/ 6405352 h 6405386"/>
              <a:gd name="connsiteX1" fmla="*/ 6552830 w 7655345"/>
              <a:gd name="connsiteY1" fmla="*/ 6396252 h 6405386"/>
              <a:gd name="connsiteX2" fmla="*/ 987782 w 7655345"/>
              <a:gd name="connsiteY2" fmla="*/ 6365722 h 6405386"/>
              <a:gd name="connsiteX3" fmla="*/ 0 w 7655345"/>
              <a:gd name="connsiteY3" fmla="*/ 6336938 h 6405386"/>
              <a:gd name="connsiteX4" fmla="*/ 0 w 7655345"/>
              <a:gd name="connsiteY4" fmla="*/ 32372 h 6405386"/>
              <a:gd name="connsiteX5" fmla="*/ 157934 w 7655345"/>
              <a:gd name="connsiteY5" fmla="*/ 32797 h 6405386"/>
              <a:gd name="connsiteX6" fmla="*/ 6431319 w 7655345"/>
              <a:gd name="connsiteY6" fmla="*/ 0 h 6405386"/>
              <a:gd name="connsiteX7" fmla="*/ 7594923 w 7655345"/>
              <a:gd name="connsiteY7" fmla="*/ 30530 h 6405386"/>
              <a:gd name="connsiteX8" fmla="*/ 7560032 w 7655345"/>
              <a:gd name="connsiteY8" fmla="*/ 6274128 h 6405386"/>
              <a:gd name="connsiteX9" fmla="*/ 7394324 w 7655345"/>
              <a:gd name="connsiteY9" fmla="*/ 6402154 h 6405386"/>
              <a:gd name="connsiteX10" fmla="*/ 7142118 w 7655345"/>
              <a:gd name="connsiteY10" fmla="*/ 6405352 h 6405386"/>
              <a:gd name="connsiteX0" fmla="*/ 7142118 w 7606845"/>
              <a:gd name="connsiteY0" fmla="*/ 6405352 h 6405386"/>
              <a:gd name="connsiteX1" fmla="*/ 6552830 w 7606845"/>
              <a:gd name="connsiteY1" fmla="*/ 6396252 h 6405386"/>
              <a:gd name="connsiteX2" fmla="*/ 987782 w 7606845"/>
              <a:gd name="connsiteY2" fmla="*/ 6365722 h 6405386"/>
              <a:gd name="connsiteX3" fmla="*/ 0 w 7606845"/>
              <a:gd name="connsiteY3" fmla="*/ 6336938 h 6405386"/>
              <a:gd name="connsiteX4" fmla="*/ 0 w 7606845"/>
              <a:gd name="connsiteY4" fmla="*/ 32372 h 6405386"/>
              <a:gd name="connsiteX5" fmla="*/ 157934 w 7606845"/>
              <a:gd name="connsiteY5" fmla="*/ 32797 h 6405386"/>
              <a:gd name="connsiteX6" fmla="*/ 6431319 w 7606845"/>
              <a:gd name="connsiteY6" fmla="*/ 0 h 6405386"/>
              <a:gd name="connsiteX7" fmla="*/ 7594923 w 7606845"/>
              <a:gd name="connsiteY7" fmla="*/ 30530 h 6405386"/>
              <a:gd name="connsiteX8" fmla="*/ 7560032 w 7606845"/>
              <a:gd name="connsiteY8" fmla="*/ 6274128 h 6405386"/>
              <a:gd name="connsiteX9" fmla="*/ 7394324 w 7606845"/>
              <a:gd name="connsiteY9" fmla="*/ 6402154 h 6405386"/>
              <a:gd name="connsiteX10" fmla="*/ 7142118 w 7606845"/>
              <a:gd name="connsiteY10" fmla="*/ 6405352 h 6405386"/>
              <a:gd name="connsiteX0" fmla="*/ 7182726 w 7647453"/>
              <a:gd name="connsiteY0" fmla="*/ 6405352 h 6405386"/>
              <a:gd name="connsiteX1" fmla="*/ 6593438 w 7647453"/>
              <a:gd name="connsiteY1" fmla="*/ 6396252 h 6405386"/>
              <a:gd name="connsiteX2" fmla="*/ 1028390 w 7647453"/>
              <a:gd name="connsiteY2" fmla="*/ 6365722 h 6405386"/>
              <a:gd name="connsiteX3" fmla="*/ 40608 w 7647453"/>
              <a:gd name="connsiteY3" fmla="*/ 6336938 h 6405386"/>
              <a:gd name="connsiteX4" fmla="*/ 40608 w 7647453"/>
              <a:gd name="connsiteY4" fmla="*/ 32372 h 6405386"/>
              <a:gd name="connsiteX5" fmla="*/ 198542 w 7647453"/>
              <a:gd name="connsiteY5" fmla="*/ 32797 h 6405386"/>
              <a:gd name="connsiteX6" fmla="*/ 6471927 w 7647453"/>
              <a:gd name="connsiteY6" fmla="*/ 0 h 6405386"/>
              <a:gd name="connsiteX7" fmla="*/ 7635531 w 7647453"/>
              <a:gd name="connsiteY7" fmla="*/ 30530 h 6405386"/>
              <a:gd name="connsiteX8" fmla="*/ 7600640 w 7647453"/>
              <a:gd name="connsiteY8" fmla="*/ 6274128 h 6405386"/>
              <a:gd name="connsiteX9" fmla="*/ 7434932 w 7647453"/>
              <a:gd name="connsiteY9" fmla="*/ 6402154 h 6405386"/>
              <a:gd name="connsiteX10" fmla="*/ 7182726 w 7647453"/>
              <a:gd name="connsiteY10" fmla="*/ 6405352 h 6405386"/>
              <a:gd name="connsiteX0" fmla="*/ 7197771 w 7662498"/>
              <a:gd name="connsiteY0" fmla="*/ 6405352 h 6405386"/>
              <a:gd name="connsiteX1" fmla="*/ 6608483 w 7662498"/>
              <a:gd name="connsiteY1" fmla="*/ 6396252 h 6405386"/>
              <a:gd name="connsiteX2" fmla="*/ 1043435 w 7662498"/>
              <a:gd name="connsiteY2" fmla="*/ 6365722 h 6405386"/>
              <a:gd name="connsiteX3" fmla="*/ 55653 w 7662498"/>
              <a:gd name="connsiteY3" fmla="*/ 6336938 h 6405386"/>
              <a:gd name="connsiteX4" fmla="*/ 55653 w 7662498"/>
              <a:gd name="connsiteY4" fmla="*/ 32372 h 6405386"/>
              <a:gd name="connsiteX5" fmla="*/ 213587 w 7662498"/>
              <a:gd name="connsiteY5" fmla="*/ 32797 h 6405386"/>
              <a:gd name="connsiteX6" fmla="*/ 6486972 w 7662498"/>
              <a:gd name="connsiteY6" fmla="*/ 0 h 6405386"/>
              <a:gd name="connsiteX7" fmla="*/ 7650576 w 7662498"/>
              <a:gd name="connsiteY7" fmla="*/ 30530 h 6405386"/>
              <a:gd name="connsiteX8" fmla="*/ 7615685 w 7662498"/>
              <a:gd name="connsiteY8" fmla="*/ 6274128 h 6405386"/>
              <a:gd name="connsiteX9" fmla="*/ 7449977 w 7662498"/>
              <a:gd name="connsiteY9" fmla="*/ 6402154 h 6405386"/>
              <a:gd name="connsiteX10" fmla="*/ 7197771 w 7662498"/>
              <a:gd name="connsiteY10" fmla="*/ 6405352 h 6405386"/>
              <a:gd name="connsiteX0" fmla="*/ 7192121 w 7656848"/>
              <a:gd name="connsiteY0" fmla="*/ 6405352 h 6405386"/>
              <a:gd name="connsiteX1" fmla="*/ 6602833 w 7656848"/>
              <a:gd name="connsiteY1" fmla="*/ 6396252 h 6405386"/>
              <a:gd name="connsiteX2" fmla="*/ 1037785 w 7656848"/>
              <a:gd name="connsiteY2" fmla="*/ 6365722 h 6405386"/>
              <a:gd name="connsiteX3" fmla="*/ 50003 w 7656848"/>
              <a:gd name="connsiteY3" fmla="*/ 6336938 h 6405386"/>
              <a:gd name="connsiteX4" fmla="*/ 50003 w 7656848"/>
              <a:gd name="connsiteY4" fmla="*/ 32372 h 6405386"/>
              <a:gd name="connsiteX5" fmla="*/ 207937 w 7656848"/>
              <a:gd name="connsiteY5" fmla="*/ 32797 h 6405386"/>
              <a:gd name="connsiteX6" fmla="*/ 6481322 w 7656848"/>
              <a:gd name="connsiteY6" fmla="*/ 0 h 6405386"/>
              <a:gd name="connsiteX7" fmla="*/ 7644926 w 7656848"/>
              <a:gd name="connsiteY7" fmla="*/ 30530 h 6405386"/>
              <a:gd name="connsiteX8" fmla="*/ 7610035 w 7656848"/>
              <a:gd name="connsiteY8" fmla="*/ 6274128 h 6405386"/>
              <a:gd name="connsiteX9" fmla="*/ 7444327 w 7656848"/>
              <a:gd name="connsiteY9" fmla="*/ 6402154 h 6405386"/>
              <a:gd name="connsiteX10" fmla="*/ 7192121 w 7656848"/>
              <a:gd name="connsiteY10" fmla="*/ 6405352 h 6405386"/>
              <a:gd name="connsiteX0" fmla="*/ 7192121 w 7656848"/>
              <a:gd name="connsiteY0" fmla="*/ 6438557 h 6438591"/>
              <a:gd name="connsiteX1" fmla="*/ 6602833 w 7656848"/>
              <a:gd name="connsiteY1" fmla="*/ 6429457 h 6438591"/>
              <a:gd name="connsiteX2" fmla="*/ 1037785 w 7656848"/>
              <a:gd name="connsiteY2" fmla="*/ 6398927 h 6438591"/>
              <a:gd name="connsiteX3" fmla="*/ 50003 w 7656848"/>
              <a:gd name="connsiteY3" fmla="*/ 6370143 h 6438591"/>
              <a:gd name="connsiteX4" fmla="*/ 50003 w 7656848"/>
              <a:gd name="connsiteY4" fmla="*/ 65577 h 6438591"/>
              <a:gd name="connsiteX5" fmla="*/ 207937 w 7656848"/>
              <a:gd name="connsiteY5" fmla="*/ 66002 h 6438591"/>
              <a:gd name="connsiteX6" fmla="*/ 6481322 w 7656848"/>
              <a:gd name="connsiteY6" fmla="*/ 33205 h 6438591"/>
              <a:gd name="connsiteX7" fmla="*/ 7644926 w 7656848"/>
              <a:gd name="connsiteY7" fmla="*/ 63735 h 6438591"/>
              <a:gd name="connsiteX8" fmla="*/ 7610035 w 7656848"/>
              <a:gd name="connsiteY8" fmla="*/ 6307333 h 6438591"/>
              <a:gd name="connsiteX9" fmla="*/ 7444327 w 7656848"/>
              <a:gd name="connsiteY9" fmla="*/ 6435359 h 6438591"/>
              <a:gd name="connsiteX10" fmla="*/ 7192121 w 7656848"/>
              <a:gd name="connsiteY10" fmla="*/ 6438557 h 6438591"/>
              <a:gd name="connsiteX0" fmla="*/ 7192121 w 7656848"/>
              <a:gd name="connsiteY0" fmla="*/ 6451423 h 6451457"/>
              <a:gd name="connsiteX1" fmla="*/ 6602833 w 7656848"/>
              <a:gd name="connsiteY1" fmla="*/ 6442323 h 6451457"/>
              <a:gd name="connsiteX2" fmla="*/ 1037785 w 7656848"/>
              <a:gd name="connsiteY2" fmla="*/ 6411793 h 6451457"/>
              <a:gd name="connsiteX3" fmla="*/ 50003 w 7656848"/>
              <a:gd name="connsiteY3" fmla="*/ 6383009 h 6451457"/>
              <a:gd name="connsiteX4" fmla="*/ 50003 w 7656848"/>
              <a:gd name="connsiteY4" fmla="*/ 78443 h 6451457"/>
              <a:gd name="connsiteX5" fmla="*/ 226210 w 7656848"/>
              <a:gd name="connsiteY5" fmla="*/ 30198 h 6451457"/>
              <a:gd name="connsiteX6" fmla="*/ 6481322 w 7656848"/>
              <a:gd name="connsiteY6" fmla="*/ 46071 h 6451457"/>
              <a:gd name="connsiteX7" fmla="*/ 7644926 w 7656848"/>
              <a:gd name="connsiteY7" fmla="*/ 76601 h 6451457"/>
              <a:gd name="connsiteX8" fmla="*/ 7610035 w 7656848"/>
              <a:gd name="connsiteY8" fmla="*/ 6320199 h 6451457"/>
              <a:gd name="connsiteX9" fmla="*/ 7444327 w 7656848"/>
              <a:gd name="connsiteY9" fmla="*/ 6448225 h 6451457"/>
              <a:gd name="connsiteX10" fmla="*/ 7192121 w 7656848"/>
              <a:gd name="connsiteY10" fmla="*/ 6451423 h 64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848" h="6451457">
                <a:moveTo>
                  <a:pt x="7192121" y="6451423"/>
                </a:moveTo>
                <a:cubicBezTo>
                  <a:pt x="7017360" y="6451034"/>
                  <a:pt x="6798382" y="6447396"/>
                  <a:pt x="6602833" y="6442323"/>
                </a:cubicBezTo>
                <a:lnTo>
                  <a:pt x="1037785" y="6411793"/>
                </a:lnTo>
                <a:lnTo>
                  <a:pt x="50003" y="6383009"/>
                </a:lnTo>
                <a:cubicBezTo>
                  <a:pt x="13455" y="5960611"/>
                  <a:pt x="-41367" y="2447652"/>
                  <a:pt x="50003" y="78443"/>
                </a:cubicBezTo>
                <a:lnTo>
                  <a:pt x="226210" y="30198"/>
                </a:lnTo>
                <a:cubicBezTo>
                  <a:pt x="2317338" y="19266"/>
                  <a:pt x="4408469" y="-40339"/>
                  <a:pt x="6481322" y="46071"/>
                </a:cubicBezTo>
                <a:cubicBezTo>
                  <a:pt x="6981385" y="76602"/>
                  <a:pt x="7302026" y="46069"/>
                  <a:pt x="7644926" y="76601"/>
                </a:cubicBezTo>
                <a:cubicBezTo>
                  <a:pt x="7621781" y="2580567"/>
                  <a:pt x="7705286" y="5017542"/>
                  <a:pt x="7610035" y="6320199"/>
                </a:cubicBezTo>
                <a:cubicBezTo>
                  <a:pt x="7601845" y="6480236"/>
                  <a:pt x="7608633" y="6427871"/>
                  <a:pt x="7444327" y="6448225"/>
                </a:cubicBezTo>
                <a:cubicBezTo>
                  <a:pt x="7385917" y="6450721"/>
                  <a:pt x="7296978" y="6451657"/>
                  <a:pt x="7192121" y="6451423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E01E90-49BB-262E-28A5-4091C3B79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r="17945"/>
          <a:stretch/>
        </p:blipFill>
        <p:spPr>
          <a:xfrm>
            <a:off x="9319485" y="661987"/>
            <a:ext cx="2203922" cy="2588927"/>
          </a:xfrm>
          <a:custGeom>
            <a:avLst/>
            <a:gdLst/>
            <a:ahLst/>
            <a:cxnLst/>
            <a:rect l="l" t="t" r="r" b="b"/>
            <a:pathLst>
              <a:path w="4710683" h="2953185">
                <a:moveTo>
                  <a:pt x="3963564" y="0"/>
                </a:moveTo>
                <a:cubicBezTo>
                  <a:pt x="4270585" y="14076"/>
                  <a:pt x="4489886" y="0"/>
                  <a:pt x="4700414" y="14076"/>
                </a:cubicBezTo>
                <a:cubicBezTo>
                  <a:pt x="4719864" y="977789"/>
                  <a:pt x="4715035" y="2292083"/>
                  <a:pt x="4656554" y="2892669"/>
                </a:cubicBezTo>
                <a:cubicBezTo>
                  <a:pt x="4651526" y="2966454"/>
                  <a:pt x="4655693" y="2942311"/>
                  <a:pt x="4554815" y="2951695"/>
                </a:cubicBezTo>
                <a:cubicBezTo>
                  <a:pt x="4518954" y="2952846"/>
                  <a:pt x="4464348" y="2953277"/>
                  <a:pt x="4399970" y="2953169"/>
                </a:cubicBezTo>
                <a:cubicBezTo>
                  <a:pt x="4292672" y="2952990"/>
                  <a:pt x="4158228" y="2951313"/>
                  <a:pt x="4038167" y="2948974"/>
                </a:cubicBezTo>
                <a:lnTo>
                  <a:pt x="621423" y="2934898"/>
                </a:lnTo>
                <a:lnTo>
                  <a:pt x="14960" y="2921627"/>
                </a:lnTo>
                <a:cubicBezTo>
                  <a:pt x="14960" y="1952727"/>
                  <a:pt x="-18699" y="1107242"/>
                  <a:pt x="14960" y="14925"/>
                </a:cubicBezTo>
                <a:lnTo>
                  <a:pt x="111925" y="15121"/>
                </a:lnTo>
                <a:close/>
              </a:path>
            </a:pathLst>
          </a:cu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46AC56D-3DE7-4587-BE2E-0FE1D8340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9485" y="661983"/>
            <a:ext cx="2203922" cy="258892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48195"/>
              <a:gd name="connsiteY0" fmla="*/ 6405352 h 6405386"/>
              <a:gd name="connsiteX1" fmla="*/ 6552830 w 7648195"/>
              <a:gd name="connsiteY1" fmla="*/ 6396252 h 6405386"/>
              <a:gd name="connsiteX2" fmla="*/ 987782 w 7648195"/>
              <a:gd name="connsiteY2" fmla="*/ 6365722 h 6405386"/>
              <a:gd name="connsiteX3" fmla="*/ 0 w 7648195"/>
              <a:gd name="connsiteY3" fmla="*/ 6336938 h 6405386"/>
              <a:gd name="connsiteX4" fmla="*/ 0 w 7648195"/>
              <a:gd name="connsiteY4" fmla="*/ 32372 h 6405386"/>
              <a:gd name="connsiteX5" fmla="*/ 157934 w 7648195"/>
              <a:gd name="connsiteY5" fmla="*/ 32797 h 6405386"/>
              <a:gd name="connsiteX6" fmla="*/ 6431319 w 7648195"/>
              <a:gd name="connsiteY6" fmla="*/ 0 h 6405386"/>
              <a:gd name="connsiteX7" fmla="*/ 7631470 w 7648195"/>
              <a:gd name="connsiteY7" fmla="*/ 30531 h 6405386"/>
              <a:gd name="connsiteX8" fmla="*/ 7560032 w 7648195"/>
              <a:gd name="connsiteY8" fmla="*/ 6274128 h 6405386"/>
              <a:gd name="connsiteX9" fmla="*/ 7394324 w 7648195"/>
              <a:gd name="connsiteY9" fmla="*/ 6402154 h 6405386"/>
              <a:gd name="connsiteX10" fmla="*/ 7142118 w 7648195"/>
              <a:gd name="connsiteY10" fmla="*/ 6405352 h 6405386"/>
              <a:gd name="connsiteX0" fmla="*/ 7166483 w 7672560"/>
              <a:gd name="connsiteY0" fmla="*/ 6405352 h 6405386"/>
              <a:gd name="connsiteX1" fmla="*/ 6577195 w 7672560"/>
              <a:gd name="connsiteY1" fmla="*/ 6396252 h 6405386"/>
              <a:gd name="connsiteX2" fmla="*/ 1012147 w 7672560"/>
              <a:gd name="connsiteY2" fmla="*/ 6365722 h 6405386"/>
              <a:gd name="connsiteX3" fmla="*/ 24365 w 7672560"/>
              <a:gd name="connsiteY3" fmla="*/ 6336938 h 6405386"/>
              <a:gd name="connsiteX4" fmla="*/ 24365 w 7672560"/>
              <a:gd name="connsiteY4" fmla="*/ 32372 h 6405386"/>
              <a:gd name="connsiteX5" fmla="*/ 182299 w 7672560"/>
              <a:gd name="connsiteY5" fmla="*/ 32797 h 6405386"/>
              <a:gd name="connsiteX6" fmla="*/ 6455684 w 7672560"/>
              <a:gd name="connsiteY6" fmla="*/ 0 h 6405386"/>
              <a:gd name="connsiteX7" fmla="*/ 7655835 w 7672560"/>
              <a:gd name="connsiteY7" fmla="*/ 30531 h 6405386"/>
              <a:gd name="connsiteX8" fmla="*/ 7584397 w 7672560"/>
              <a:gd name="connsiteY8" fmla="*/ 6274128 h 6405386"/>
              <a:gd name="connsiteX9" fmla="*/ 7418689 w 7672560"/>
              <a:gd name="connsiteY9" fmla="*/ 6402154 h 6405386"/>
              <a:gd name="connsiteX10" fmla="*/ 7166483 w 767256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2560" h="6405386">
                <a:moveTo>
                  <a:pt x="7166483" y="6405352"/>
                </a:moveTo>
                <a:cubicBezTo>
                  <a:pt x="6991722" y="6404963"/>
                  <a:pt x="6772744" y="6401325"/>
                  <a:pt x="6577195" y="6396252"/>
                </a:cubicBezTo>
                <a:lnTo>
                  <a:pt x="1012147" y="6365722"/>
                </a:lnTo>
                <a:lnTo>
                  <a:pt x="24365" y="6336938"/>
                </a:lnTo>
                <a:cubicBezTo>
                  <a:pt x="24365" y="4235416"/>
                  <a:pt x="-30457" y="2401581"/>
                  <a:pt x="24365" y="32372"/>
                </a:cubicBezTo>
                <a:lnTo>
                  <a:pt x="182299" y="32797"/>
                </a:lnTo>
                <a:lnTo>
                  <a:pt x="6455684" y="0"/>
                </a:lnTo>
                <a:cubicBezTo>
                  <a:pt x="6955747" y="30531"/>
                  <a:pt x="7312935" y="-1"/>
                  <a:pt x="7655835" y="30531"/>
                </a:cubicBezTo>
                <a:cubicBezTo>
                  <a:pt x="7687513" y="2120800"/>
                  <a:pt x="7679648" y="4971471"/>
                  <a:pt x="7584397" y="6274128"/>
                </a:cubicBezTo>
                <a:cubicBezTo>
                  <a:pt x="7576207" y="6434165"/>
                  <a:pt x="7582995" y="6381800"/>
                  <a:pt x="7418689" y="6402154"/>
                </a:cubicBezTo>
                <a:cubicBezTo>
                  <a:pt x="7360279" y="6404650"/>
                  <a:pt x="7271340" y="6405586"/>
                  <a:pt x="7166483" y="640535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C5462-3A25-C1DC-EE29-66A9C48AF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0705" y="3349487"/>
            <a:ext cx="5040129" cy="289731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 meets &amp; 1 </a:t>
            </a:r>
            <a:r>
              <a:rPr lang="en-US" sz="2800" dirty="0" err="1"/>
              <a:t>isquad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11 kids swim in their first meet!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Every child who has swum in a meet has a PR!</a:t>
            </a:r>
          </a:p>
          <a:p>
            <a:pPr lvl="1"/>
            <a:r>
              <a:rPr lang="en-US" sz="2400" dirty="0"/>
              <a:t>       </a:t>
            </a:r>
          </a:p>
          <a:p>
            <a:pPr lvl="1"/>
            <a:r>
              <a:rPr lang="en-US" sz="2400" dirty="0"/>
              <a:t>         </a:t>
            </a:r>
            <a:r>
              <a:rPr lang="en-US" sz="3200" dirty="0"/>
              <a:t>Working Hard and Having FUN!!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68E28-0AC8-E7F1-E011-437D85B07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r="18077"/>
          <a:stretch/>
        </p:blipFill>
        <p:spPr>
          <a:xfrm>
            <a:off x="6848220" y="3523408"/>
            <a:ext cx="2203922" cy="2588928"/>
          </a:xfrm>
          <a:custGeom>
            <a:avLst/>
            <a:gdLst/>
            <a:ahLst/>
            <a:cxnLst/>
            <a:rect l="l" t="t" r="r" b="b"/>
            <a:pathLst>
              <a:path w="2203922" h="2588928">
                <a:moveTo>
                  <a:pt x="169011" y="200"/>
                </a:moveTo>
                <a:cubicBezTo>
                  <a:pt x="268818" y="1643"/>
                  <a:pt x="411798" y="10492"/>
                  <a:pt x="641106" y="12318"/>
                </a:cubicBezTo>
                <a:lnTo>
                  <a:pt x="1905674" y="8176"/>
                </a:lnTo>
                <a:cubicBezTo>
                  <a:pt x="1999955" y="12023"/>
                  <a:pt x="2204781" y="-516"/>
                  <a:pt x="2199302" y="27910"/>
                </a:cubicBezTo>
                <a:cubicBezTo>
                  <a:pt x="2207346" y="889590"/>
                  <a:pt x="2204739" y="2147452"/>
                  <a:pt x="2192629" y="2531291"/>
                </a:cubicBezTo>
                <a:cubicBezTo>
                  <a:pt x="2189615" y="2555784"/>
                  <a:pt x="2183905" y="2583007"/>
                  <a:pt x="2097309" y="2580190"/>
                </a:cubicBezTo>
                <a:cubicBezTo>
                  <a:pt x="1563290" y="2603735"/>
                  <a:pt x="937600" y="2572661"/>
                  <a:pt x="357745" y="2568896"/>
                </a:cubicBezTo>
                <a:cubicBezTo>
                  <a:pt x="209164" y="2573040"/>
                  <a:pt x="-3660" y="2582551"/>
                  <a:pt x="14092" y="2542999"/>
                </a:cubicBezTo>
                <a:cubicBezTo>
                  <a:pt x="-15910" y="1714601"/>
                  <a:pt x="7273" y="575435"/>
                  <a:pt x="34547" y="53096"/>
                </a:cubicBezTo>
                <a:cubicBezTo>
                  <a:pt x="36892" y="-11076"/>
                  <a:pt x="34949" y="9921"/>
                  <a:pt x="81996" y="1760"/>
                </a:cubicBezTo>
                <a:cubicBezTo>
                  <a:pt x="107270" y="61"/>
                  <a:pt x="135742" y="-281"/>
                  <a:pt x="169011" y="200"/>
                </a:cubicBezTo>
                <a:close/>
              </a:path>
            </a:pathLst>
          </a:custGeom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10459DD-45C8-4DD5-854A-3190E9B61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839538" y="3518958"/>
            <a:ext cx="2203922" cy="2588927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0 w 7680682"/>
              <a:gd name="connsiteY4" fmla="*/ 60538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2118 w 7680682"/>
              <a:gd name="connsiteY0" fmla="*/ 6433518 h 6433552"/>
              <a:gd name="connsiteX1" fmla="*/ 6552830 w 7680682"/>
              <a:gd name="connsiteY1" fmla="*/ 6424418 h 6433552"/>
              <a:gd name="connsiteX2" fmla="*/ 987782 w 7680682"/>
              <a:gd name="connsiteY2" fmla="*/ 6393888 h 6433552"/>
              <a:gd name="connsiteX3" fmla="*/ 0 w 7680682"/>
              <a:gd name="connsiteY3" fmla="*/ 6365104 h 6433552"/>
              <a:gd name="connsiteX4" fmla="*/ 42138 w 7680682"/>
              <a:gd name="connsiteY4" fmla="*/ 40219 h 6433552"/>
              <a:gd name="connsiteX5" fmla="*/ 233782 w 7680682"/>
              <a:gd name="connsiteY5" fmla="*/ 0 h 6433552"/>
              <a:gd name="connsiteX6" fmla="*/ 6431319 w 7680682"/>
              <a:gd name="connsiteY6" fmla="*/ 28166 h 6433552"/>
              <a:gd name="connsiteX7" fmla="*/ 7631470 w 7680682"/>
              <a:gd name="connsiteY7" fmla="*/ 58697 h 6433552"/>
              <a:gd name="connsiteX8" fmla="*/ 7560032 w 7680682"/>
              <a:gd name="connsiteY8" fmla="*/ 6302294 h 6433552"/>
              <a:gd name="connsiteX9" fmla="*/ 7394324 w 7680682"/>
              <a:gd name="connsiteY9" fmla="*/ 6430320 h 6433552"/>
              <a:gd name="connsiteX10" fmla="*/ 7142118 w 7680682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24153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88439"/>
              <a:gd name="connsiteY0" fmla="*/ 6433518 h 6433552"/>
              <a:gd name="connsiteX1" fmla="*/ 6560587 w 7688439"/>
              <a:gd name="connsiteY1" fmla="*/ 6424418 h 6433552"/>
              <a:gd name="connsiteX2" fmla="*/ 995539 w 7688439"/>
              <a:gd name="connsiteY2" fmla="*/ 6393888 h 6433552"/>
              <a:gd name="connsiteX3" fmla="*/ 7757 w 7688439"/>
              <a:gd name="connsiteY3" fmla="*/ 6365104 h 6433552"/>
              <a:gd name="connsiteX4" fmla="*/ 49895 w 7688439"/>
              <a:gd name="connsiteY4" fmla="*/ 40219 h 6433552"/>
              <a:gd name="connsiteX5" fmla="*/ 363949 w 7688439"/>
              <a:gd name="connsiteY5" fmla="*/ 0 h 6433552"/>
              <a:gd name="connsiteX6" fmla="*/ 6439076 w 7688439"/>
              <a:gd name="connsiteY6" fmla="*/ 28166 h 6433552"/>
              <a:gd name="connsiteX7" fmla="*/ 7639227 w 7688439"/>
              <a:gd name="connsiteY7" fmla="*/ 58697 h 6433552"/>
              <a:gd name="connsiteX8" fmla="*/ 7567789 w 7688439"/>
              <a:gd name="connsiteY8" fmla="*/ 6302294 h 6433552"/>
              <a:gd name="connsiteX9" fmla="*/ 7402081 w 7688439"/>
              <a:gd name="connsiteY9" fmla="*/ 6430320 h 6433552"/>
              <a:gd name="connsiteX10" fmla="*/ 7149875 w 7688439"/>
              <a:gd name="connsiteY10" fmla="*/ 6433518 h 6433552"/>
              <a:gd name="connsiteX0" fmla="*/ 7149875 w 7688439"/>
              <a:gd name="connsiteY0" fmla="*/ 6443820 h 6443854"/>
              <a:gd name="connsiteX1" fmla="*/ 6560587 w 7688439"/>
              <a:gd name="connsiteY1" fmla="*/ 6434720 h 6443854"/>
              <a:gd name="connsiteX2" fmla="*/ 995539 w 7688439"/>
              <a:gd name="connsiteY2" fmla="*/ 6404190 h 6443854"/>
              <a:gd name="connsiteX3" fmla="*/ 7757 w 7688439"/>
              <a:gd name="connsiteY3" fmla="*/ 6375406 h 6443854"/>
              <a:gd name="connsiteX4" fmla="*/ 49895 w 7688439"/>
              <a:gd name="connsiteY4" fmla="*/ 50521 h 6443854"/>
              <a:gd name="connsiteX5" fmla="*/ 363949 w 7688439"/>
              <a:gd name="connsiteY5" fmla="*/ 10302 h 6443854"/>
              <a:gd name="connsiteX6" fmla="*/ 6439076 w 7688439"/>
              <a:gd name="connsiteY6" fmla="*/ 38468 h 6443854"/>
              <a:gd name="connsiteX7" fmla="*/ 7639227 w 7688439"/>
              <a:gd name="connsiteY7" fmla="*/ 68999 h 6443854"/>
              <a:gd name="connsiteX8" fmla="*/ 7567789 w 7688439"/>
              <a:gd name="connsiteY8" fmla="*/ 6312596 h 6443854"/>
              <a:gd name="connsiteX9" fmla="*/ 7402081 w 7688439"/>
              <a:gd name="connsiteY9" fmla="*/ 6440622 h 6443854"/>
              <a:gd name="connsiteX10" fmla="*/ 7149875 w 7688439"/>
              <a:gd name="connsiteY10" fmla="*/ 6443820 h 6443854"/>
              <a:gd name="connsiteX0" fmla="*/ 7153452 w 7692016"/>
              <a:gd name="connsiteY0" fmla="*/ 6443820 h 6443854"/>
              <a:gd name="connsiteX1" fmla="*/ 6564164 w 7692016"/>
              <a:gd name="connsiteY1" fmla="*/ 6434720 h 6443854"/>
              <a:gd name="connsiteX2" fmla="*/ 999116 w 7692016"/>
              <a:gd name="connsiteY2" fmla="*/ 6404190 h 6443854"/>
              <a:gd name="connsiteX3" fmla="*/ 11334 w 7692016"/>
              <a:gd name="connsiteY3" fmla="*/ 6375406 h 6443854"/>
              <a:gd name="connsiteX4" fmla="*/ 53472 w 7692016"/>
              <a:gd name="connsiteY4" fmla="*/ 50521 h 6443854"/>
              <a:gd name="connsiteX5" fmla="*/ 367526 w 7692016"/>
              <a:gd name="connsiteY5" fmla="*/ 10302 h 6443854"/>
              <a:gd name="connsiteX6" fmla="*/ 6442653 w 7692016"/>
              <a:gd name="connsiteY6" fmla="*/ 38468 h 6443854"/>
              <a:gd name="connsiteX7" fmla="*/ 7642804 w 7692016"/>
              <a:gd name="connsiteY7" fmla="*/ 68999 h 6443854"/>
              <a:gd name="connsiteX8" fmla="*/ 7571366 w 7692016"/>
              <a:gd name="connsiteY8" fmla="*/ 6312596 h 6443854"/>
              <a:gd name="connsiteX9" fmla="*/ 7405658 w 7692016"/>
              <a:gd name="connsiteY9" fmla="*/ 6440622 h 6443854"/>
              <a:gd name="connsiteX10" fmla="*/ 7153452 w 7692016"/>
              <a:gd name="connsiteY10" fmla="*/ 6443820 h 6443854"/>
              <a:gd name="connsiteX0" fmla="*/ 7158253 w 7696817"/>
              <a:gd name="connsiteY0" fmla="*/ 6438811 h 6438845"/>
              <a:gd name="connsiteX1" fmla="*/ 6568965 w 7696817"/>
              <a:gd name="connsiteY1" fmla="*/ 6429711 h 6438845"/>
              <a:gd name="connsiteX2" fmla="*/ 1003917 w 7696817"/>
              <a:gd name="connsiteY2" fmla="*/ 6399181 h 6438845"/>
              <a:gd name="connsiteX3" fmla="*/ 16135 w 7696817"/>
              <a:gd name="connsiteY3" fmla="*/ 6370397 h 6438845"/>
              <a:gd name="connsiteX4" fmla="*/ 39441 w 7696817"/>
              <a:gd name="connsiteY4" fmla="*/ 127242 h 6438845"/>
              <a:gd name="connsiteX5" fmla="*/ 372327 w 7696817"/>
              <a:gd name="connsiteY5" fmla="*/ 5293 h 6438845"/>
              <a:gd name="connsiteX6" fmla="*/ 6447454 w 7696817"/>
              <a:gd name="connsiteY6" fmla="*/ 33459 h 6438845"/>
              <a:gd name="connsiteX7" fmla="*/ 7647605 w 7696817"/>
              <a:gd name="connsiteY7" fmla="*/ 63990 h 6438845"/>
              <a:gd name="connsiteX8" fmla="*/ 7576167 w 7696817"/>
              <a:gd name="connsiteY8" fmla="*/ 6307587 h 6438845"/>
              <a:gd name="connsiteX9" fmla="*/ 7410459 w 7696817"/>
              <a:gd name="connsiteY9" fmla="*/ 6435613 h 6438845"/>
              <a:gd name="connsiteX10" fmla="*/ 7158253 w 7696817"/>
              <a:gd name="connsiteY10" fmla="*/ 6438811 h 6438845"/>
              <a:gd name="connsiteX0" fmla="*/ 7158253 w 7696817"/>
              <a:gd name="connsiteY0" fmla="*/ 6440760 h 6440794"/>
              <a:gd name="connsiteX1" fmla="*/ 6568965 w 7696817"/>
              <a:gd name="connsiteY1" fmla="*/ 6431660 h 6440794"/>
              <a:gd name="connsiteX2" fmla="*/ 1003917 w 7696817"/>
              <a:gd name="connsiteY2" fmla="*/ 6401130 h 6440794"/>
              <a:gd name="connsiteX3" fmla="*/ 16135 w 7696817"/>
              <a:gd name="connsiteY3" fmla="*/ 6372346 h 6440794"/>
              <a:gd name="connsiteX4" fmla="*/ 39441 w 7696817"/>
              <a:gd name="connsiteY4" fmla="*/ 129191 h 6440794"/>
              <a:gd name="connsiteX5" fmla="*/ 372327 w 7696817"/>
              <a:gd name="connsiteY5" fmla="*/ 7242 h 6440794"/>
              <a:gd name="connsiteX6" fmla="*/ 6447454 w 7696817"/>
              <a:gd name="connsiteY6" fmla="*/ 35408 h 6440794"/>
              <a:gd name="connsiteX7" fmla="*/ 7647605 w 7696817"/>
              <a:gd name="connsiteY7" fmla="*/ 65939 h 6440794"/>
              <a:gd name="connsiteX8" fmla="*/ 7576167 w 7696817"/>
              <a:gd name="connsiteY8" fmla="*/ 6309536 h 6440794"/>
              <a:gd name="connsiteX9" fmla="*/ 7410459 w 7696817"/>
              <a:gd name="connsiteY9" fmla="*/ 6437562 h 6440794"/>
              <a:gd name="connsiteX10" fmla="*/ 7158253 w 7696817"/>
              <a:gd name="connsiteY10" fmla="*/ 6440760 h 6440794"/>
              <a:gd name="connsiteX0" fmla="*/ 7158253 w 7696817"/>
              <a:gd name="connsiteY0" fmla="*/ 6434021 h 6434055"/>
              <a:gd name="connsiteX1" fmla="*/ 6568965 w 7696817"/>
              <a:gd name="connsiteY1" fmla="*/ 6424921 h 6434055"/>
              <a:gd name="connsiteX2" fmla="*/ 1003917 w 7696817"/>
              <a:gd name="connsiteY2" fmla="*/ 6394391 h 6434055"/>
              <a:gd name="connsiteX3" fmla="*/ 16135 w 7696817"/>
              <a:gd name="connsiteY3" fmla="*/ 6365607 h 6434055"/>
              <a:gd name="connsiteX4" fmla="*/ 39441 w 7696817"/>
              <a:gd name="connsiteY4" fmla="*/ 122452 h 6434055"/>
              <a:gd name="connsiteX5" fmla="*/ 372327 w 7696817"/>
              <a:gd name="connsiteY5" fmla="*/ 503 h 6434055"/>
              <a:gd name="connsiteX6" fmla="*/ 6447454 w 7696817"/>
              <a:gd name="connsiteY6" fmla="*/ 28669 h 6434055"/>
              <a:gd name="connsiteX7" fmla="*/ 7647605 w 7696817"/>
              <a:gd name="connsiteY7" fmla="*/ 59200 h 6434055"/>
              <a:gd name="connsiteX8" fmla="*/ 7576167 w 7696817"/>
              <a:gd name="connsiteY8" fmla="*/ 6302797 h 6434055"/>
              <a:gd name="connsiteX9" fmla="*/ 7410459 w 7696817"/>
              <a:gd name="connsiteY9" fmla="*/ 6430823 h 6434055"/>
              <a:gd name="connsiteX10" fmla="*/ 7158253 w 7696817"/>
              <a:gd name="connsiteY10" fmla="*/ 6434021 h 6434055"/>
              <a:gd name="connsiteX0" fmla="*/ 7158253 w 7696817"/>
              <a:gd name="connsiteY0" fmla="*/ 6434021 h 6434055"/>
              <a:gd name="connsiteX1" fmla="*/ 6568965 w 7696817"/>
              <a:gd name="connsiteY1" fmla="*/ 6424921 h 6434055"/>
              <a:gd name="connsiteX2" fmla="*/ 1003917 w 7696817"/>
              <a:gd name="connsiteY2" fmla="*/ 6394391 h 6434055"/>
              <a:gd name="connsiteX3" fmla="*/ 16135 w 7696817"/>
              <a:gd name="connsiteY3" fmla="*/ 6365607 h 6434055"/>
              <a:gd name="connsiteX4" fmla="*/ 39441 w 7696817"/>
              <a:gd name="connsiteY4" fmla="*/ 122452 h 6434055"/>
              <a:gd name="connsiteX5" fmla="*/ 372327 w 7696817"/>
              <a:gd name="connsiteY5" fmla="*/ 503 h 6434055"/>
              <a:gd name="connsiteX6" fmla="*/ 6447454 w 7696817"/>
              <a:gd name="connsiteY6" fmla="*/ 28669 h 6434055"/>
              <a:gd name="connsiteX7" fmla="*/ 7647605 w 7696817"/>
              <a:gd name="connsiteY7" fmla="*/ 59200 h 6434055"/>
              <a:gd name="connsiteX8" fmla="*/ 7576167 w 7696817"/>
              <a:gd name="connsiteY8" fmla="*/ 6302797 h 6434055"/>
              <a:gd name="connsiteX9" fmla="*/ 7410459 w 7696817"/>
              <a:gd name="connsiteY9" fmla="*/ 6430823 h 6434055"/>
              <a:gd name="connsiteX10" fmla="*/ 7158253 w 7696817"/>
              <a:gd name="connsiteY10" fmla="*/ 6434021 h 6434055"/>
              <a:gd name="connsiteX0" fmla="*/ 7158253 w 7696817"/>
              <a:gd name="connsiteY0" fmla="*/ 6434021 h 6434055"/>
              <a:gd name="connsiteX1" fmla="*/ 6568965 w 7696817"/>
              <a:gd name="connsiteY1" fmla="*/ 6424921 h 6434055"/>
              <a:gd name="connsiteX2" fmla="*/ 1003917 w 7696817"/>
              <a:gd name="connsiteY2" fmla="*/ 6394391 h 6434055"/>
              <a:gd name="connsiteX3" fmla="*/ 16135 w 7696817"/>
              <a:gd name="connsiteY3" fmla="*/ 6365607 h 6434055"/>
              <a:gd name="connsiteX4" fmla="*/ 39441 w 7696817"/>
              <a:gd name="connsiteY4" fmla="*/ 122452 h 6434055"/>
              <a:gd name="connsiteX5" fmla="*/ 372327 w 7696817"/>
              <a:gd name="connsiteY5" fmla="*/ 503 h 6434055"/>
              <a:gd name="connsiteX6" fmla="*/ 6447454 w 7696817"/>
              <a:gd name="connsiteY6" fmla="*/ 28669 h 6434055"/>
              <a:gd name="connsiteX7" fmla="*/ 7647605 w 7696817"/>
              <a:gd name="connsiteY7" fmla="*/ 59200 h 6434055"/>
              <a:gd name="connsiteX8" fmla="*/ 7576167 w 7696817"/>
              <a:gd name="connsiteY8" fmla="*/ 6302797 h 6434055"/>
              <a:gd name="connsiteX9" fmla="*/ 7410459 w 7696817"/>
              <a:gd name="connsiteY9" fmla="*/ 6430823 h 6434055"/>
              <a:gd name="connsiteX10" fmla="*/ 7158253 w 7696817"/>
              <a:gd name="connsiteY10" fmla="*/ 6434021 h 6434055"/>
              <a:gd name="connsiteX0" fmla="*/ 7158253 w 7696817"/>
              <a:gd name="connsiteY0" fmla="*/ 6434021 h 6434055"/>
              <a:gd name="connsiteX1" fmla="*/ 6568965 w 7696817"/>
              <a:gd name="connsiteY1" fmla="*/ 6424921 h 6434055"/>
              <a:gd name="connsiteX2" fmla="*/ 1003917 w 7696817"/>
              <a:gd name="connsiteY2" fmla="*/ 6394391 h 6434055"/>
              <a:gd name="connsiteX3" fmla="*/ 16135 w 7696817"/>
              <a:gd name="connsiteY3" fmla="*/ 6365607 h 6434055"/>
              <a:gd name="connsiteX4" fmla="*/ 39441 w 7696817"/>
              <a:gd name="connsiteY4" fmla="*/ 122452 h 6434055"/>
              <a:gd name="connsiteX5" fmla="*/ 372327 w 7696817"/>
              <a:gd name="connsiteY5" fmla="*/ 503 h 6434055"/>
              <a:gd name="connsiteX6" fmla="*/ 6447454 w 7696817"/>
              <a:gd name="connsiteY6" fmla="*/ 28669 h 6434055"/>
              <a:gd name="connsiteX7" fmla="*/ 7647605 w 7696817"/>
              <a:gd name="connsiteY7" fmla="*/ 93253 h 6434055"/>
              <a:gd name="connsiteX8" fmla="*/ 7576167 w 7696817"/>
              <a:gd name="connsiteY8" fmla="*/ 6302797 h 6434055"/>
              <a:gd name="connsiteX9" fmla="*/ 7410459 w 7696817"/>
              <a:gd name="connsiteY9" fmla="*/ 6430823 h 6434055"/>
              <a:gd name="connsiteX10" fmla="*/ 7158253 w 7696817"/>
              <a:gd name="connsiteY10" fmla="*/ 6434021 h 6434055"/>
              <a:gd name="connsiteX0" fmla="*/ 7158253 w 7696817"/>
              <a:gd name="connsiteY0" fmla="*/ 6455310 h 6455344"/>
              <a:gd name="connsiteX1" fmla="*/ 6568965 w 7696817"/>
              <a:gd name="connsiteY1" fmla="*/ 6446210 h 6455344"/>
              <a:gd name="connsiteX2" fmla="*/ 1003917 w 7696817"/>
              <a:gd name="connsiteY2" fmla="*/ 6415680 h 6455344"/>
              <a:gd name="connsiteX3" fmla="*/ 16135 w 7696817"/>
              <a:gd name="connsiteY3" fmla="*/ 6386896 h 6455344"/>
              <a:gd name="connsiteX4" fmla="*/ 39441 w 7696817"/>
              <a:gd name="connsiteY4" fmla="*/ 143741 h 6455344"/>
              <a:gd name="connsiteX5" fmla="*/ 372327 w 7696817"/>
              <a:gd name="connsiteY5" fmla="*/ 21792 h 6455344"/>
              <a:gd name="connsiteX6" fmla="*/ 6447454 w 7696817"/>
              <a:gd name="connsiteY6" fmla="*/ 49958 h 6455344"/>
              <a:gd name="connsiteX7" fmla="*/ 7647605 w 7696817"/>
              <a:gd name="connsiteY7" fmla="*/ 114542 h 6455344"/>
              <a:gd name="connsiteX8" fmla="*/ 7576167 w 7696817"/>
              <a:gd name="connsiteY8" fmla="*/ 6324086 h 6455344"/>
              <a:gd name="connsiteX9" fmla="*/ 7410459 w 7696817"/>
              <a:gd name="connsiteY9" fmla="*/ 6452112 h 6455344"/>
              <a:gd name="connsiteX10" fmla="*/ 7158253 w 7696817"/>
              <a:gd name="connsiteY10" fmla="*/ 6455310 h 6455344"/>
              <a:gd name="connsiteX0" fmla="*/ 7158253 w 7696817"/>
              <a:gd name="connsiteY0" fmla="*/ 6455310 h 6455344"/>
              <a:gd name="connsiteX1" fmla="*/ 5457867 w 7696817"/>
              <a:gd name="connsiteY1" fmla="*/ 6425780 h 6455344"/>
              <a:gd name="connsiteX2" fmla="*/ 1003917 w 7696817"/>
              <a:gd name="connsiteY2" fmla="*/ 6415680 h 6455344"/>
              <a:gd name="connsiteX3" fmla="*/ 16135 w 7696817"/>
              <a:gd name="connsiteY3" fmla="*/ 6386896 h 6455344"/>
              <a:gd name="connsiteX4" fmla="*/ 39441 w 7696817"/>
              <a:gd name="connsiteY4" fmla="*/ 143741 h 6455344"/>
              <a:gd name="connsiteX5" fmla="*/ 372327 w 7696817"/>
              <a:gd name="connsiteY5" fmla="*/ 21792 h 6455344"/>
              <a:gd name="connsiteX6" fmla="*/ 6447454 w 7696817"/>
              <a:gd name="connsiteY6" fmla="*/ 49958 h 6455344"/>
              <a:gd name="connsiteX7" fmla="*/ 7647605 w 7696817"/>
              <a:gd name="connsiteY7" fmla="*/ 114542 h 6455344"/>
              <a:gd name="connsiteX8" fmla="*/ 7576167 w 7696817"/>
              <a:gd name="connsiteY8" fmla="*/ 6324086 h 6455344"/>
              <a:gd name="connsiteX9" fmla="*/ 7410459 w 7696817"/>
              <a:gd name="connsiteY9" fmla="*/ 6452112 h 6455344"/>
              <a:gd name="connsiteX10" fmla="*/ 7158253 w 7696817"/>
              <a:gd name="connsiteY10" fmla="*/ 6455310 h 6455344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03917 w 7696817"/>
              <a:gd name="connsiteY2" fmla="*/ 6415680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03917 w 7696817"/>
              <a:gd name="connsiteY2" fmla="*/ 6415680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03917 w 7696817"/>
              <a:gd name="connsiteY2" fmla="*/ 6415680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41582 w 7696817"/>
              <a:gd name="connsiteY2" fmla="*/ 6436111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  <a:gd name="connsiteX0" fmla="*/ 7410459 w 7696817"/>
              <a:gd name="connsiteY0" fmla="*/ 6452112 h 6456498"/>
              <a:gd name="connsiteX1" fmla="*/ 5457867 w 7696817"/>
              <a:gd name="connsiteY1" fmla="*/ 6425780 h 6456498"/>
              <a:gd name="connsiteX2" fmla="*/ 1041582 w 7696817"/>
              <a:gd name="connsiteY2" fmla="*/ 6436111 h 6456498"/>
              <a:gd name="connsiteX3" fmla="*/ 16135 w 7696817"/>
              <a:gd name="connsiteY3" fmla="*/ 6386896 h 6456498"/>
              <a:gd name="connsiteX4" fmla="*/ 39441 w 7696817"/>
              <a:gd name="connsiteY4" fmla="*/ 143741 h 6456498"/>
              <a:gd name="connsiteX5" fmla="*/ 372327 w 7696817"/>
              <a:gd name="connsiteY5" fmla="*/ 21792 h 6456498"/>
              <a:gd name="connsiteX6" fmla="*/ 6447454 w 7696817"/>
              <a:gd name="connsiteY6" fmla="*/ 49958 h 6456498"/>
              <a:gd name="connsiteX7" fmla="*/ 7647605 w 7696817"/>
              <a:gd name="connsiteY7" fmla="*/ 114542 h 6456498"/>
              <a:gd name="connsiteX8" fmla="*/ 7576167 w 7696817"/>
              <a:gd name="connsiteY8" fmla="*/ 6324086 h 6456498"/>
              <a:gd name="connsiteX9" fmla="*/ 7410459 w 7696817"/>
              <a:gd name="connsiteY9" fmla="*/ 6452112 h 645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6817" h="6456498">
                <a:moveTo>
                  <a:pt x="7410459" y="6452112"/>
                </a:moveTo>
                <a:cubicBezTo>
                  <a:pt x="7057409" y="6469061"/>
                  <a:pt x="6525624" y="6431852"/>
                  <a:pt x="5457867" y="6425780"/>
                </a:cubicBezTo>
                <a:lnTo>
                  <a:pt x="1041582" y="6436111"/>
                </a:lnTo>
                <a:cubicBezTo>
                  <a:pt x="712321" y="6426516"/>
                  <a:pt x="-2998" y="6457787"/>
                  <a:pt x="16135" y="6386896"/>
                </a:cubicBezTo>
                <a:cubicBezTo>
                  <a:pt x="-11956" y="4237961"/>
                  <a:pt x="-2852" y="1100992"/>
                  <a:pt x="39441" y="143741"/>
                </a:cubicBezTo>
                <a:cubicBezTo>
                  <a:pt x="49967" y="82659"/>
                  <a:pt x="69907" y="14767"/>
                  <a:pt x="372327" y="21792"/>
                </a:cubicBezTo>
                <a:cubicBezTo>
                  <a:pt x="2237298" y="-36927"/>
                  <a:pt x="4422412" y="40569"/>
                  <a:pt x="6447454" y="49958"/>
                </a:cubicBezTo>
                <a:cubicBezTo>
                  <a:pt x="6966350" y="39623"/>
                  <a:pt x="7709598" y="15903"/>
                  <a:pt x="7647605" y="114542"/>
                </a:cubicBezTo>
                <a:cubicBezTo>
                  <a:pt x="7752380" y="2180476"/>
                  <a:pt x="7671418" y="5021429"/>
                  <a:pt x="7576167" y="6324086"/>
                </a:cubicBezTo>
                <a:cubicBezTo>
                  <a:pt x="7567977" y="6484123"/>
                  <a:pt x="7574765" y="6431758"/>
                  <a:pt x="7410459" y="6452112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A724E0E-1036-4EFC-6431-1FFFD41949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r="18252"/>
          <a:stretch/>
        </p:blipFill>
        <p:spPr>
          <a:xfrm>
            <a:off x="9319581" y="3518960"/>
            <a:ext cx="2199409" cy="2607549"/>
          </a:xfrm>
          <a:custGeom>
            <a:avLst/>
            <a:gdLst/>
            <a:ahLst/>
            <a:cxnLst/>
            <a:rect l="l" t="t" r="r" b="b"/>
            <a:pathLst>
              <a:path w="4701037" h="2974427">
                <a:moveTo>
                  <a:pt x="285327" y="17"/>
                </a:moveTo>
                <a:cubicBezTo>
                  <a:pt x="392625" y="196"/>
                  <a:pt x="527069" y="1873"/>
                  <a:pt x="647129" y="4212"/>
                </a:cubicBezTo>
                <a:lnTo>
                  <a:pt x="4063874" y="18288"/>
                </a:lnTo>
                <a:lnTo>
                  <a:pt x="4670338" y="31559"/>
                </a:lnTo>
                <a:cubicBezTo>
                  <a:pt x="4692777" y="226304"/>
                  <a:pt x="4726436" y="1845944"/>
                  <a:pt x="4670338" y="2938261"/>
                </a:cubicBezTo>
                <a:lnTo>
                  <a:pt x="4562153" y="2960505"/>
                </a:lnTo>
                <a:cubicBezTo>
                  <a:pt x="3278274" y="2965545"/>
                  <a:pt x="1994392" y="2993025"/>
                  <a:pt x="721733" y="2953186"/>
                </a:cubicBezTo>
                <a:cubicBezTo>
                  <a:pt x="414712" y="2939110"/>
                  <a:pt x="217850" y="2953187"/>
                  <a:pt x="7321" y="2939111"/>
                </a:cubicBezTo>
                <a:cubicBezTo>
                  <a:pt x="21531" y="1784664"/>
                  <a:pt x="-29738" y="661104"/>
                  <a:pt x="28743" y="60517"/>
                </a:cubicBezTo>
                <a:cubicBezTo>
                  <a:pt x="33771" y="-13267"/>
                  <a:pt x="29604" y="10875"/>
                  <a:pt x="130482" y="1491"/>
                </a:cubicBezTo>
                <a:cubicBezTo>
                  <a:pt x="166343" y="340"/>
                  <a:pt x="220949" y="-91"/>
                  <a:pt x="285327" y="17"/>
                </a:cubicBezTo>
                <a:close/>
              </a:path>
            </a:pathLst>
          </a:cu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319576" y="3518959"/>
            <a:ext cx="2199409" cy="26075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55345"/>
              <a:gd name="connsiteY0" fmla="*/ 6405352 h 6405386"/>
              <a:gd name="connsiteX1" fmla="*/ 6552830 w 7655345"/>
              <a:gd name="connsiteY1" fmla="*/ 6396252 h 6405386"/>
              <a:gd name="connsiteX2" fmla="*/ 987782 w 7655345"/>
              <a:gd name="connsiteY2" fmla="*/ 6365722 h 6405386"/>
              <a:gd name="connsiteX3" fmla="*/ 0 w 7655345"/>
              <a:gd name="connsiteY3" fmla="*/ 6336938 h 6405386"/>
              <a:gd name="connsiteX4" fmla="*/ 0 w 7655345"/>
              <a:gd name="connsiteY4" fmla="*/ 32372 h 6405386"/>
              <a:gd name="connsiteX5" fmla="*/ 157934 w 7655345"/>
              <a:gd name="connsiteY5" fmla="*/ 32797 h 6405386"/>
              <a:gd name="connsiteX6" fmla="*/ 6431319 w 7655345"/>
              <a:gd name="connsiteY6" fmla="*/ 0 h 6405386"/>
              <a:gd name="connsiteX7" fmla="*/ 7594923 w 7655345"/>
              <a:gd name="connsiteY7" fmla="*/ 30530 h 6405386"/>
              <a:gd name="connsiteX8" fmla="*/ 7560032 w 7655345"/>
              <a:gd name="connsiteY8" fmla="*/ 6274128 h 6405386"/>
              <a:gd name="connsiteX9" fmla="*/ 7394324 w 7655345"/>
              <a:gd name="connsiteY9" fmla="*/ 6402154 h 6405386"/>
              <a:gd name="connsiteX10" fmla="*/ 7142118 w 7655345"/>
              <a:gd name="connsiteY10" fmla="*/ 6405352 h 6405386"/>
              <a:gd name="connsiteX0" fmla="*/ 7142118 w 7606845"/>
              <a:gd name="connsiteY0" fmla="*/ 6405352 h 6405386"/>
              <a:gd name="connsiteX1" fmla="*/ 6552830 w 7606845"/>
              <a:gd name="connsiteY1" fmla="*/ 6396252 h 6405386"/>
              <a:gd name="connsiteX2" fmla="*/ 987782 w 7606845"/>
              <a:gd name="connsiteY2" fmla="*/ 6365722 h 6405386"/>
              <a:gd name="connsiteX3" fmla="*/ 0 w 7606845"/>
              <a:gd name="connsiteY3" fmla="*/ 6336938 h 6405386"/>
              <a:gd name="connsiteX4" fmla="*/ 0 w 7606845"/>
              <a:gd name="connsiteY4" fmla="*/ 32372 h 6405386"/>
              <a:gd name="connsiteX5" fmla="*/ 157934 w 7606845"/>
              <a:gd name="connsiteY5" fmla="*/ 32797 h 6405386"/>
              <a:gd name="connsiteX6" fmla="*/ 6431319 w 7606845"/>
              <a:gd name="connsiteY6" fmla="*/ 0 h 6405386"/>
              <a:gd name="connsiteX7" fmla="*/ 7594923 w 7606845"/>
              <a:gd name="connsiteY7" fmla="*/ 30530 h 6405386"/>
              <a:gd name="connsiteX8" fmla="*/ 7560032 w 7606845"/>
              <a:gd name="connsiteY8" fmla="*/ 6274128 h 6405386"/>
              <a:gd name="connsiteX9" fmla="*/ 7394324 w 7606845"/>
              <a:gd name="connsiteY9" fmla="*/ 6402154 h 6405386"/>
              <a:gd name="connsiteX10" fmla="*/ 7142118 w 7606845"/>
              <a:gd name="connsiteY10" fmla="*/ 6405352 h 6405386"/>
              <a:gd name="connsiteX0" fmla="*/ 7182726 w 7647453"/>
              <a:gd name="connsiteY0" fmla="*/ 6405352 h 6405386"/>
              <a:gd name="connsiteX1" fmla="*/ 6593438 w 7647453"/>
              <a:gd name="connsiteY1" fmla="*/ 6396252 h 6405386"/>
              <a:gd name="connsiteX2" fmla="*/ 1028390 w 7647453"/>
              <a:gd name="connsiteY2" fmla="*/ 6365722 h 6405386"/>
              <a:gd name="connsiteX3" fmla="*/ 40608 w 7647453"/>
              <a:gd name="connsiteY3" fmla="*/ 6336938 h 6405386"/>
              <a:gd name="connsiteX4" fmla="*/ 40608 w 7647453"/>
              <a:gd name="connsiteY4" fmla="*/ 32372 h 6405386"/>
              <a:gd name="connsiteX5" fmla="*/ 198542 w 7647453"/>
              <a:gd name="connsiteY5" fmla="*/ 32797 h 6405386"/>
              <a:gd name="connsiteX6" fmla="*/ 6471927 w 7647453"/>
              <a:gd name="connsiteY6" fmla="*/ 0 h 6405386"/>
              <a:gd name="connsiteX7" fmla="*/ 7635531 w 7647453"/>
              <a:gd name="connsiteY7" fmla="*/ 30530 h 6405386"/>
              <a:gd name="connsiteX8" fmla="*/ 7600640 w 7647453"/>
              <a:gd name="connsiteY8" fmla="*/ 6274128 h 6405386"/>
              <a:gd name="connsiteX9" fmla="*/ 7434932 w 7647453"/>
              <a:gd name="connsiteY9" fmla="*/ 6402154 h 6405386"/>
              <a:gd name="connsiteX10" fmla="*/ 7182726 w 7647453"/>
              <a:gd name="connsiteY10" fmla="*/ 6405352 h 6405386"/>
              <a:gd name="connsiteX0" fmla="*/ 7197771 w 7662498"/>
              <a:gd name="connsiteY0" fmla="*/ 6405352 h 6405386"/>
              <a:gd name="connsiteX1" fmla="*/ 6608483 w 7662498"/>
              <a:gd name="connsiteY1" fmla="*/ 6396252 h 6405386"/>
              <a:gd name="connsiteX2" fmla="*/ 1043435 w 7662498"/>
              <a:gd name="connsiteY2" fmla="*/ 6365722 h 6405386"/>
              <a:gd name="connsiteX3" fmla="*/ 55653 w 7662498"/>
              <a:gd name="connsiteY3" fmla="*/ 6336938 h 6405386"/>
              <a:gd name="connsiteX4" fmla="*/ 55653 w 7662498"/>
              <a:gd name="connsiteY4" fmla="*/ 32372 h 6405386"/>
              <a:gd name="connsiteX5" fmla="*/ 213587 w 7662498"/>
              <a:gd name="connsiteY5" fmla="*/ 32797 h 6405386"/>
              <a:gd name="connsiteX6" fmla="*/ 6486972 w 7662498"/>
              <a:gd name="connsiteY6" fmla="*/ 0 h 6405386"/>
              <a:gd name="connsiteX7" fmla="*/ 7650576 w 7662498"/>
              <a:gd name="connsiteY7" fmla="*/ 30530 h 6405386"/>
              <a:gd name="connsiteX8" fmla="*/ 7615685 w 7662498"/>
              <a:gd name="connsiteY8" fmla="*/ 6274128 h 6405386"/>
              <a:gd name="connsiteX9" fmla="*/ 7449977 w 7662498"/>
              <a:gd name="connsiteY9" fmla="*/ 6402154 h 6405386"/>
              <a:gd name="connsiteX10" fmla="*/ 7197771 w 7662498"/>
              <a:gd name="connsiteY10" fmla="*/ 6405352 h 6405386"/>
              <a:gd name="connsiteX0" fmla="*/ 7192121 w 7656848"/>
              <a:gd name="connsiteY0" fmla="*/ 6405352 h 6405386"/>
              <a:gd name="connsiteX1" fmla="*/ 6602833 w 7656848"/>
              <a:gd name="connsiteY1" fmla="*/ 6396252 h 6405386"/>
              <a:gd name="connsiteX2" fmla="*/ 1037785 w 7656848"/>
              <a:gd name="connsiteY2" fmla="*/ 6365722 h 6405386"/>
              <a:gd name="connsiteX3" fmla="*/ 50003 w 7656848"/>
              <a:gd name="connsiteY3" fmla="*/ 6336938 h 6405386"/>
              <a:gd name="connsiteX4" fmla="*/ 50003 w 7656848"/>
              <a:gd name="connsiteY4" fmla="*/ 32372 h 6405386"/>
              <a:gd name="connsiteX5" fmla="*/ 207937 w 7656848"/>
              <a:gd name="connsiteY5" fmla="*/ 32797 h 6405386"/>
              <a:gd name="connsiteX6" fmla="*/ 6481322 w 7656848"/>
              <a:gd name="connsiteY6" fmla="*/ 0 h 6405386"/>
              <a:gd name="connsiteX7" fmla="*/ 7644926 w 7656848"/>
              <a:gd name="connsiteY7" fmla="*/ 30530 h 6405386"/>
              <a:gd name="connsiteX8" fmla="*/ 7610035 w 7656848"/>
              <a:gd name="connsiteY8" fmla="*/ 6274128 h 6405386"/>
              <a:gd name="connsiteX9" fmla="*/ 7444327 w 7656848"/>
              <a:gd name="connsiteY9" fmla="*/ 6402154 h 6405386"/>
              <a:gd name="connsiteX10" fmla="*/ 7192121 w 7656848"/>
              <a:gd name="connsiteY10" fmla="*/ 6405352 h 6405386"/>
              <a:gd name="connsiteX0" fmla="*/ 7192121 w 7656848"/>
              <a:gd name="connsiteY0" fmla="*/ 6438557 h 6438591"/>
              <a:gd name="connsiteX1" fmla="*/ 6602833 w 7656848"/>
              <a:gd name="connsiteY1" fmla="*/ 6429457 h 6438591"/>
              <a:gd name="connsiteX2" fmla="*/ 1037785 w 7656848"/>
              <a:gd name="connsiteY2" fmla="*/ 6398927 h 6438591"/>
              <a:gd name="connsiteX3" fmla="*/ 50003 w 7656848"/>
              <a:gd name="connsiteY3" fmla="*/ 6370143 h 6438591"/>
              <a:gd name="connsiteX4" fmla="*/ 50003 w 7656848"/>
              <a:gd name="connsiteY4" fmla="*/ 65577 h 6438591"/>
              <a:gd name="connsiteX5" fmla="*/ 207937 w 7656848"/>
              <a:gd name="connsiteY5" fmla="*/ 66002 h 6438591"/>
              <a:gd name="connsiteX6" fmla="*/ 6481322 w 7656848"/>
              <a:gd name="connsiteY6" fmla="*/ 33205 h 6438591"/>
              <a:gd name="connsiteX7" fmla="*/ 7644926 w 7656848"/>
              <a:gd name="connsiteY7" fmla="*/ 63735 h 6438591"/>
              <a:gd name="connsiteX8" fmla="*/ 7610035 w 7656848"/>
              <a:gd name="connsiteY8" fmla="*/ 6307333 h 6438591"/>
              <a:gd name="connsiteX9" fmla="*/ 7444327 w 7656848"/>
              <a:gd name="connsiteY9" fmla="*/ 6435359 h 6438591"/>
              <a:gd name="connsiteX10" fmla="*/ 7192121 w 7656848"/>
              <a:gd name="connsiteY10" fmla="*/ 6438557 h 6438591"/>
              <a:gd name="connsiteX0" fmla="*/ 7192121 w 7656848"/>
              <a:gd name="connsiteY0" fmla="*/ 6451423 h 6451457"/>
              <a:gd name="connsiteX1" fmla="*/ 6602833 w 7656848"/>
              <a:gd name="connsiteY1" fmla="*/ 6442323 h 6451457"/>
              <a:gd name="connsiteX2" fmla="*/ 1037785 w 7656848"/>
              <a:gd name="connsiteY2" fmla="*/ 6411793 h 6451457"/>
              <a:gd name="connsiteX3" fmla="*/ 50003 w 7656848"/>
              <a:gd name="connsiteY3" fmla="*/ 6383009 h 6451457"/>
              <a:gd name="connsiteX4" fmla="*/ 50003 w 7656848"/>
              <a:gd name="connsiteY4" fmla="*/ 78443 h 6451457"/>
              <a:gd name="connsiteX5" fmla="*/ 226210 w 7656848"/>
              <a:gd name="connsiteY5" fmla="*/ 30198 h 6451457"/>
              <a:gd name="connsiteX6" fmla="*/ 6481322 w 7656848"/>
              <a:gd name="connsiteY6" fmla="*/ 46071 h 6451457"/>
              <a:gd name="connsiteX7" fmla="*/ 7644926 w 7656848"/>
              <a:gd name="connsiteY7" fmla="*/ 76601 h 6451457"/>
              <a:gd name="connsiteX8" fmla="*/ 7610035 w 7656848"/>
              <a:gd name="connsiteY8" fmla="*/ 6320199 h 6451457"/>
              <a:gd name="connsiteX9" fmla="*/ 7444327 w 7656848"/>
              <a:gd name="connsiteY9" fmla="*/ 6448225 h 6451457"/>
              <a:gd name="connsiteX10" fmla="*/ 7192121 w 7656848"/>
              <a:gd name="connsiteY10" fmla="*/ 6451423 h 645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848" h="6451457">
                <a:moveTo>
                  <a:pt x="7192121" y="6451423"/>
                </a:moveTo>
                <a:cubicBezTo>
                  <a:pt x="7017360" y="6451034"/>
                  <a:pt x="6798382" y="6447396"/>
                  <a:pt x="6602833" y="6442323"/>
                </a:cubicBezTo>
                <a:lnTo>
                  <a:pt x="1037785" y="6411793"/>
                </a:lnTo>
                <a:lnTo>
                  <a:pt x="50003" y="6383009"/>
                </a:lnTo>
                <a:cubicBezTo>
                  <a:pt x="13455" y="5960611"/>
                  <a:pt x="-41367" y="2447652"/>
                  <a:pt x="50003" y="78443"/>
                </a:cubicBezTo>
                <a:lnTo>
                  <a:pt x="226210" y="30198"/>
                </a:lnTo>
                <a:cubicBezTo>
                  <a:pt x="2317338" y="19266"/>
                  <a:pt x="4408469" y="-40339"/>
                  <a:pt x="6481322" y="46071"/>
                </a:cubicBezTo>
                <a:cubicBezTo>
                  <a:pt x="6981385" y="76602"/>
                  <a:pt x="7302026" y="46069"/>
                  <a:pt x="7644926" y="76601"/>
                </a:cubicBezTo>
                <a:cubicBezTo>
                  <a:pt x="7621781" y="2580567"/>
                  <a:pt x="7705286" y="5017542"/>
                  <a:pt x="7610035" y="6320199"/>
                </a:cubicBezTo>
                <a:cubicBezTo>
                  <a:pt x="7601845" y="6480236"/>
                  <a:pt x="7608633" y="6427871"/>
                  <a:pt x="7444327" y="6448225"/>
                </a:cubicBezTo>
                <a:cubicBezTo>
                  <a:pt x="7385917" y="6450721"/>
                  <a:pt x="7296978" y="6451657"/>
                  <a:pt x="7192121" y="6451423"/>
                </a:cubicBezTo>
                <a:close/>
              </a:path>
            </a:pathLst>
          </a:cu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51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6544EF42-87F9-4466-8124-7328D49A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681A593B-5514-4B55-9161-7A047848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64906" flipH="1">
            <a:off x="985547" y="425347"/>
            <a:ext cx="6073269" cy="3070628"/>
          </a:xfrm>
          <a:custGeom>
            <a:avLst/>
            <a:gdLst>
              <a:gd name="connsiteX0" fmla="*/ 2363870 w 5167027"/>
              <a:gd name="connsiteY0" fmla="*/ 239294 h 2864800"/>
              <a:gd name="connsiteX1" fmla="*/ 63702 w 5167027"/>
              <a:gd name="connsiteY1" fmla="*/ 1129169 h 2864800"/>
              <a:gd name="connsiteX2" fmla="*/ 479339 w 5167027"/>
              <a:gd name="connsiteY2" fmla="*/ 2366105 h 2864800"/>
              <a:gd name="connsiteX3" fmla="*/ 1133936 w 5167027"/>
              <a:gd name="connsiteY3" fmla="*/ 2445063 h 2864800"/>
              <a:gd name="connsiteX4" fmla="*/ 1178760 w 5167027"/>
              <a:gd name="connsiteY4" fmla="*/ 2439358 h 2864800"/>
              <a:gd name="connsiteX5" fmla="*/ 1165906 w 5167027"/>
              <a:gd name="connsiteY5" fmla="*/ 2486895 h 2864800"/>
              <a:gd name="connsiteX6" fmla="*/ 993919 w 5167027"/>
              <a:gd name="connsiteY6" fmla="*/ 2864800 h 2864800"/>
              <a:gd name="connsiteX7" fmla="*/ 1791626 w 5167027"/>
              <a:gd name="connsiteY7" fmla="*/ 2351125 h 2864800"/>
              <a:gd name="connsiteX8" fmla="*/ 1793942 w 5167027"/>
              <a:gd name="connsiteY8" fmla="*/ 2347577 h 2864800"/>
              <a:gd name="connsiteX9" fmla="*/ 1935550 w 5167027"/>
              <a:gd name="connsiteY9" fmla="*/ 2325554 h 2864800"/>
              <a:gd name="connsiteX10" fmla="*/ 3527322 w 5167027"/>
              <a:gd name="connsiteY10" fmla="*/ 1974742 h 2864800"/>
              <a:gd name="connsiteX11" fmla="*/ 4954578 w 5167027"/>
              <a:gd name="connsiteY11" fmla="*/ 1502805 h 2864800"/>
              <a:gd name="connsiteX12" fmla="*/ 5025347 w 5167027"/>
              <a:gd name="connsiteY12" fmla="*/ 221345 h 2864800"/>
              <a:gd name="connsiteX13" fmla="*/ 2840777 w 5167027"/>
              <a:gd name="connsiteY13" fmla="*/ 141021 h 2864800"/>
              <a:gd name="connsiteX14" fmla="*/ 2363870 w 5167027"/>
              <a:gd name="connsiteY14" fmla="*/ 239294 h 2864800"/>
              <a:gd name="connsiteX0" fmla="*/ 2363870 w 5167027"/>
              <a:gd name="connsiteY0" fmla="*/ 239294 h 2800458"/>
              <a:gd name="connsiteX1" fmla="*/ 63702 w 5167027"/>
              <a:gd name="connsiteY1" fmla="*/ 1129169 h 2800458"/>
              <a:gd name="connsiteX2" fmla="*/ 479339 w 5167027"/>
              <a:gd name="connsiteY2" fmla="*/ 2366105 h 2800458"/>
              <a:gd name="connsiteX3" fmla="*/ 1133936 w 5167027"/>
              <a:gd name="connsiteY3" fmla="*/ 2445063 h 2800458"/>
              <a:gd name="connsiteX4" fmla="*/ 1178760 w 5167027"/>
              <a:gd name="connsiteY4" fmla="*/ 2439358 h 2800458"/>
              <a:gd name="connsiteX5" fmla="*/ 1165906 w 5167027"/>
              <a:gd name="connsiteY5" fmla="*/ 2486895 h 2800458"/>
              <a:gd name="connsiteX6" fmla="*/ 1060707 w 5167027"/>
              <a:gd name="connsiteY6" fmla="*/ 2800458 h 2800458"/>
              <a:gd name="connsiteX7" fmla="*/ 1791626 w 5167027"/>
              <a:gd name="connsiteY7" fmla="*/ 2351125 h 2800458"/>
              <a:gd name="connsiteX8" fmla="*/ 1793942 w 5167027"/>
              <a:gd name="connsiteY8" fmla="*/ 2347577 h 2800458"/>
              <a:gd name="connsiteX9" fmla="*/ 1935550 w 5167027"/>
              <a:gd name="connsiteY9" fmla="*/ 2325554 h 2800458"/>
              <a:gd name="connsiteX10" fmla="*/ 3527322 w 5167027"/>
              <a:gd name="connsiteY10" fmla="*/ 1974742 h 2800458"/>
              <a:gd name="connsiteX11" fmla="*/ 4954578 w 5167027"/>
              <a:gd name="connsiteY11" fmla="*/ 1502805 h 2800458"/>
              <a:gd name="connsiteX12" fmla="*/ 5025347 w 5167027"/>
              <a:gd name="connsiteY12" fmla="*/ 221345 h 2800458"/>
              <a:gd name="connsiteX13" fmla="*/ 2840777 w 5167027"/>
              <a:gd name="connsiteY13" fmla="*/ 141021 h 2800458"/>
              <a:gd name="connsiteX14" fmla="*/ 2363870 w 5167027"/>
              <a:gd name="connsiteY14" fmla="*/ 239294 h 2800458"/>
              <a:gd name="connsiteX0" fmla="*/ 2363870 w 5167027"/>
              <a:gd name="connsiteY0" fmla="*/ 239294 h 2774260"/>
              <a:gd name="connsiteX1" fmla="*/ 63702 w 5167027"/>
              <a:gd name="connsiteY1" fmla="*/ 1129169 h 2774260"/>
              <a:gd name="connsiteX2" fmla="*/ 479339 w 5167027"/>
              <a:gd name="connsiteY2" fmla="*/ 2366105 h 2774260"/>
              <a:gd name="connsiteX3" fmla="*/ 1133936 w 5167027"/>
              <a:gd name="connsiteY3" fmla="*/ 2445063 h 2774260"/>
              <a:gd name="connsiteX4" fmla="*/ 1178760 w 5167027"/>
              <a:gd name="connsiteY4" fmla="*/ 2439358 h 2774260"/>
              <a:gd name="connsiteX5" fmla="*/ 1165906 w 5167027"/>
              <a:gd name="connsiteY5" fmla="*/ 2486895 h 2774260"/>
              <a:gd name="connsiteX6" fmla="*/ 1117939 w 5167027"/>
              <a:gd name="connsiteY6" fmla="*/ 2774260 h 2774260"/>
              <a:gd name="connsiteX7" fmla="*/ 1791626 w 5167027"/>
              <a:gd name="connsiteY7" fmla="*/ 2351125 h 2774260"/>
              <a:gd name="connsiteX8" fmla="*/ 1793942 w 5167027"/>
              <a:gd name="connsiteY8" fmla="*/ 2347577 h 2774260"/>
              <a:gd name="connsiteX9" fmla="*/ 1935550 w 5167027"/>
              <a:gd name="connsiteY9" fmla="*/ 2325554 h 2774260"/>
              <a:gd name="connsiteX10" fmla="*/ 3527322 w 5167027"/>
              <a:gd name="connsiteY10" fmla="*/ 1974742 h 2774260"/>
              <a:gd name="connsiteX11" fmla="*/ 4954578 w 5167027"/>
              <a:gd name="connsiteY11" fmla="*/ 1502805 h 2774260"/>
              <a:gd name="connsiteX12" fmla="*/ 5025347 w 5167027"/>
              <a:gd name="connsiteY12" fmla="*/ 221345 h 2774260"/>
              <a:gd name="connsiteX13" fmla="*/ 2840777 w 5167027"/>
              <a:gd name="connsiteY13" fmla="*/ 141021 h 2774260"/>
              <a:gd name="connsiteX14" fmla="*/ 2363870 w 5167027"/>
              <a:gd name="connsiteY14" fmla="*/ 239294 h 2774260"/>
              <a:gd name="connsiteX0" fmla="*/ 2363870 w 5167027"/>
              <a:gd name="connsiteY0" fmla="*/ 239294 h 2776975"/>
              <a:gd name="connsiteX1" fmla="*/ 63702 w 5167027"/>
              <a:gd name="connsiteY1" fmla="*/ 1129169 h 2776975"/>
              <a:gd name="connsiteX2" fmla="*/ 479339 w 5167027"/>
              <a:gd name="connsiteY2" fmla="*/ 2366105 h 2776975"/>
              <a:gd name="connsiteX3" fmla="*/ 1133936 w 5167027"/>
              <a:gd name="connsiteY3" fmla="*/ 2445063 h 2776975"/>
              <a:gd name="connsiteX4" fmla="*/ 1178760 w 5167027"/>
              <a:gd name="connsiteY4" fmla="*/ 2439358 h 2776975"/>
              <a:gd name="connsiteX5" fmla="*/ 1189268 w 5167027"/>
              <a:gd name="connsiteY5" fmla="*/ 2490721 h 2776975"/>
              <a:gd name="connsiteX6" fmla="*/ 1117939 w 5167027"/>
              <a:gd name="connsiteY6" fmla="*/ 2774260 h 2776975"/>
              <a:gd name="connsiteX7" fmla="*/ 1791626 w 5167027"/>
              <a:gd name="connsiteY7" fmla="*/ 2351125 h 2776975"/>
              <a:gd name="connsiteX8" fmla="*/ 1793942 w 5167027"/>
              <a:gd name="connsiteY8" fmla="*/ 2347577 h 2776975"/>
              <a:gd name="connsiteX9" fmla="*/ 1935550 w 5167027"/>
              <a:gd name="connsiteY9" fmla="*/ 2325554 h 2776975"/>
              <a:gd name="connsiteX10" fmla="*/ 3527322 w 5167027"/>
              <a:gd name="connsiteY10" fmla="*/ 1974742 h 2776975"/>
              <a:gd name="connsiteX11" fmla="*/ 4954578 w 5167027"/>
              <a:gd name="connsiteY11" fmla="*/ 1502805 h 2776975"/>
              <a:gd name="connsiteX12" fmla="*/ 5025347 w 5167027"/>
              <a:gd name="connsiteY12" fmla="*/ 221345 h 2776975"/>
              <a:gd name="connsiteX13" fmla="*/ 2840777 w 5167027"/>
              <a:gd name="connsiteY13" fmla="*/ 141021 h 2776975"/>
              <a:gd name="connsiteX14" fmla="*/ 2363870 w 5167027"/>
              <a:gd name="connsiteY14" fmla="*/ 239294 h 2776975"/>
              <a:gd name="connsiteX0" fmla="*/ 2363870 w 5167027"/>
              <a:gd name="connsiteY0" fmla="*/ 239294 h 2774332"/>
              <a:gd name="connsiteX1" fmla="*/ 63702 w 5167027"/>
              <a:gd name="connsiteY1" fmla="*/ 1129169 h 2774332"/>
              <a:gd name="connsiteX2" fmla="*/ 479339 w 5167027"/>
              <a:gd name="connsiteY2" fmla="*/ 2366105 h 2774332"/>
              <a:gd name="connsiteX3" fmla="*/ 1133936 w 5167027"/>
              <a:gd name="connsiteY3" fmla="*/ 2445063 h 2774332"/>
              <a:gd name="connsiteX4" fmla="*/ 1178760 w 5167027"/>
              <a:gd name="connsiteY4" fmla="*/ 2439358 h 2774332"/>
              <a:gd name="connsiteX5" fmla="*/ 1189268 w 5167027"/>
              <a:gd name="connsiteY5" fmla="*/ 2490721 h 2774332"/>
              <a:gd name="connsiteX6" fmla="*/ 1117939 w 5167027"/>
              <a:gd name="connsiteY6" fmla="*/ 2774260 h 2774332"/>
              <a:gd name="connsiteX7" fmla="*/ 1791626 w 5167027"/>
              <a:gd name="connsiteY7" fmla="*/ 2351125 h 2774332"/>
              <a:gd name="connsiteX8" fmla="*/ 1793942 w 5167027"/>
              <a:gd name="connsiteY8" fmla="*/ 2347577 h 2774332"/>
              <a:gd name="connsiteX9" fmla="*/ 1935550 w 5167027"/>
              <a:gd name="connsiteY9" fmla="*/ 2325554 h 2774332"/>
              <a:gd name="connsiteX10" fmla="*/ 3527322 w 5167027"/>
              <a:gd name="connsiteY10" fmla="*/ 1974742 h 2774332"/>
              <a:gd name="connsiteX11" fmla="*/ 4954578 w 5167027"/>
              <a:gd name="connsiteY11" fmla="*/ 1502805 h 2774332"/>
              <a:gd name="connsiteX12" fmla="*/ 5025347 w 5167027"/>
              <a:gd name="connsiteY12" fmla="*/ 221345 h 2774332"/>
              <a:gd name="connsiteX13" fmla="*/ 2840777 w 5167027"/>
              <a:gd name="connsiteY13" fmla="*/ 141021 h 2774332"/>
              <a:gd name="connsiteX14" fmla="*/ 2363870 w 5167027"/>
              <a:gd name="connsiteY14" fmla="*/ 239294 h 2774332"/>
              <a:gd name="connsiteX0" fmla="*/ 2363870 w 5167027"/>
              <a:gd name="connsiteY0" fmla="*/ 239294 h 2774332"/>
              <a:gd name="connsiteX1" fmla="*/ 63702 w 5167027"/>
              <a:gd name="connsiteY1" fmla="*/ 1129169 h 2774332"/>
              <a:gd name="connsiteX2" fmla="*/ 479339 w 5167027"/>
              <a:gd name="connsiteY2" fmla="*/ 2366105 h 2774332"/>
              <a:gd name="connsiteX3" fmla="*/ 1133936 w 5167027"/>
              <a:gd name="connsiteY3" fmla="*/ 2445063 h 2774332"/>
              <a:gd name="connsiteX4" fmla="*/ 1197831 w 5167027"/>
              <a:gd name="connsiteY4" fmla="*/ 2444136 h 2774332"/>
              <a:gd name="connsiteX5" fmla="*/ 1189268 w 5167027"/>
              <a:gd name="connsiteY5" fmla="*/ 2490721 h 2774332"/>
              <a:gd name="connsiteX6" fmla="*/ 1117939 w 5167027"/>
              <a:gd name="connsiteY6" fmla="*/ 2774260 h 2774332"/>
              <a:gd name="connsiteX7" fmla="*/ 1791626 w 5167027"/>
              <a:gd name="connsiteY7" fmla="*/ 2351125 h 2774332"/>
              <a:gd name="connsiteX8" fmla="*/ 1793942 w 5167027"/>
              <a:gd name="connsiteY8" fmla="*/ 2347577 h 2774332"/>
              <a:gd name="connsiteX9" fmla="*/ 1935550 w 5167027"/>
              <a:gd name="connsiteY9" fmla="*/ 2325554 h 2774332"/>
              <a:gd name="connsiteX10" fmla="*/ 3527322 w 5167027"/>
              <a:gd name="connsiteY10" fmla="*/ 1974742 h 2774332"/>
              <a:gd name="connsiteX11" fmla="*/ 4954578 w 5167027"/>
              <a:gd name="connsiteY11" fmla="*/ 1502805 h 2774332"/>
              <a:gd name="connsiteX12" fmla="*/ 5025347 w 5167027"/>
              <a:gd name="connsiteY12" fmla="*/ 221345 h 2774332"/>
              <a:gd name="connsiteX13" fmla="*/ 2840777 w 5167027"/>
              <a:gd name="connsiteY13" fmla="*/ 141021 h 2774332"/>
              <a:gd name="connsiteX14" fmla="*/ 2363870 w 5167027"/>
              <a:gd name="connsiteY14" fmla="*/ 239294 h 2774332"/>
              <a:gd name="connsiteX0" fmla="*/ 2363870 w 5166433"/>
              <a:gd name="connsiteY0" fmla="*/ 239294 h 2774332"/>
              <a:gd name="connsiteX1" fmla="*/ 63702 w 5166433"/>
              <a:gd name="connsiteY1" fmla="*/ 1129169 h 2774332"/>
              <a:gd name="connsiteX2" fmla="*/ 479339 w 5166433"/>
              <a:gd name="connsiteY2" fmla="*/ 2366105 h 2774332"/>
              <a:gd name="connsiteX3" fmla="*/ 1133936 w 5166433"/>
              <a:gd name="connsiteY3" fmla="*/ 2445063 h 2774332"/>
              <a:gd name="connsiteX4" fmla="*/ 1197831 w 5166433"/>
              <a:gd name="connsiteY4" fmla="*/ 2444136 h 2774332"/>
              <a:gd name="connsiteX5" fmla="*/ 1189268 w 5166433"/>
              <a:gd name="connsiteY5" fmla="*/ 2490721 h 2774332"/>
              <a:gd name="connsiteX6" fmla="*/ 1117939 w 5166433"/>
              <a:gd name="connsiteY6" fmla="*/ 2774260 h 2774332"/>
              <a:gd name="connsiteX7" fmla="*/ 1791626 w 5166433"/>
              <a:gd name="connsiteY7" fmla="*/ 2351125 h 2774332"/>
              <a:gd name="connsiteX8" fmla="*/ 1793942 w 5166433"/>
              <a:gd name="connsiteY8" fmla="*/ 2347577 h 2774332"/>
              <a:gd name="connsiteX9" fmla="*/ 1935550 w 5166433"/>
              <a:gd name="connsiteY9" fmla="*/ 2325554 h 2774332"/>
              <a:gd name="connsiteX10" fmla="*/ 3538228 w 5166433"/>
              <a:gd name="connsiteY10" fmla="*/ 2075753 h 2774332"/>
              <a:gd name="connsiteX11" fmla="*/ 4954578 w 5166433"/>
              <a:gd name="connsiteY11" fmla="*/ 1502805 h 2774332"/>
              <a:gd name="connsiteX12" fmla="*/ 5025347 w 5166433"/>
              <a:gd name="connsiteY12" fmla="*/ 221345 h 2774332"/>
              <a:gd name="connsiteX13" fmla="*/ 2840777 w 5166433"/>
              <a:gd name="connsiteY13" fmla="*/ 141021 h 2774332"/>
              <a:gd name="connsiteX14" fmla="*/ 2363870 w 5166433"/>
              <a:gd name="connsiteY14" fmla="*/ 239294 h 2774332"/>
              <a:gd name="connsiteX0" fmla="*/ 2363870 w 5166433"/>
              <a:gd name="connsiteY0" fmla="*/ 239294 h 2850743"/>
              <a:gd name="connsiteX1" fmla="*/ 63702 w 5166433"/>
              <a:gd name="connsiteY1" fmla="*/ 1129169 h 2850743"/>
              <a:gd name="connsiteX2" fmla="*/ 479339 w 5166433"/>
              <a:gd name="connsiteY2" fmla="*/ 2366105 h 2850743"/>
              <a:gd name="connsiteX3" fmla="*/ 1133936 w 5166433"/>
              <a:gd name="connsiteY3" fmla="*/ 2445063 h 2850743"/>
              <a:gd name="connsiteX4" fmla="*/ 1197831 w 5166433"/>
              <a:gd name="connsiteY4" fmla="*/ 2444136 h 2850743"/>
              <a:gd name="connsiteX5" fmla="*/ 1189268 w 5166433"/>
              <a:gd name="connsiteY5" fmla="*/ 2490721 h 2850743"/>
              <a:gd name="connsiteX6" fmla="*/ 1109995 w 5166433"/>
              <a:gd name="connsiteY6" fmla="*/ 2850701 h 2850743"/>
              <a:gd name="connsiteX7" fmla="*/ 1791626 w 5166433"/>
              <a:gd name="connsiteY7" fmla="*/ 2351125 h 2850743"/>
              <a:gd name="connsiteX8" fmla="*/ 1793942 w 5166433"/>
              <a:gd name="connsiteY8" fmla="*/ 2347577 h 2850743"/>
              <a:gd name="connsiteX9" fmla="*/ 1935550 w 5166433"/>
              <a:gd name="connsiteY9" fmla="*/ 2325554 h 2850743"/>
              <a:gd name="connsiteX10" fmla="*/ 3538228 w 5166433"/>
              <a:gd name="connsiteY10" fmla="*/ 2075753 h 2850743"/>
              <a:gd name="connsiteX11" fmla="*/ 4954578 w 5166433"/>
              <a:gd name="connsiteY11" fmla="*/ 1502805 h 2850743"/>
              <a:gd name="connsiteX12" fmla="*/ 5025347 w 5166433"/>
              <a:gd name="connsiteY12" fmla="*/ 221345 h 2850743"/>
              <a:gd name="connsiteX13" fmla="*/ 2840777 w 5166433"/>
              <a:gd name="connsiteY13" fmla="*/ 141021 h 2850743"/>
              <a:gd name="connsiteX14" fmla="*/ 2363870 w 5166433"/>
              <a:gd name="connsiteY14" fmla="*/ 239294 h 2850743"/>
              <a:gd name="connsiteX0" fmla="*/ 2363870 w 5166433"/>
              <a:gd name="connsiteY0" fmla="*/ 239294 h 2850743"/>
              <a:gd name="connsiteX1" fmla="*/ 63702 w 5166433"/>
              <a:gd name="connsiteY1" fmla="*/ 1129169 h 2850743"/>
              <a:gd name="connsiteX2" fmla="*/ 479339 w 5166433"/>
              <a:gd name="connsiteY2" fmla="*/ 2366105 h 2850743"/>
              <a:gd name="connsiteX3" fmla="*/ 1133936 w 5166433"/>
              <a:gd name="connsiteY3" fmla="*/ 2445063 h 2850743"/>
              <a:gd name="connsiteX4" fmla="*/ 1197831 w 5166433"/>
              <a:gd name="connsiteY4" fmla="*/ 2444136 h 2850743"/>
              <a:gd name="connsiteX5" fmla="*/ 1189268 w 5166433"/>
              <a:gd name="connsiteY5" fmla="*/ 2490721 h 2850743"/>
              <a:gd name="connsiteX6" fmla="*/ 1109995 w 5166433"/>
              <a:gd name="connsiteY6" fmla="*/ 2850701 h 2850743"/>
              <a:gd name="connsiteX7" fmla="*/ 1791626 w 5166433"/>
              <a:gd name="connsiteY7" fmla="*/ 2351125 h 2850743"/>
              <a:gd name="connsiteX8" fmla="*/ 1776095 w 5166433"/>
              <a:gd name="connsiteY8" fmla="*/ 2463554 h 2850743"/>
              <a:gd name="connsiteX9" fmla="*/ 1935550 w 5166433"/>
              <a:gd name="connsiteY9" fmla="*/ 2325554 h 2850743"/>
              <a:gd name="connsiteX10" fmla="*/ 3538228 w 5166433"/>
              <a:gd name="connsiteY10" fmla="*/ 2075753 h 2850743"/>
              <a:gd name="connsiteX11" fmla="*/ 4954578 w 5166433"/>
              <a:gd name="connsiteY11" fmla="*/ 1502805 h 2850743"/>
              <a:gd name="connsiteX12" fmla="*/ 5025347 w 5166433"/>
              <a:gd name="connsiteY12" fmla="*/ 221345 h 2850743"/>
              <a:gd name="connsiteX13" fmla="*/ 2840777 w 5166433"/>
              <a:gd name="connsiteY13" fmla="*/ 141021 h 2850743"/>
              <a:gd name="connsiteX14" fmla="*/ 2363870 w 5166433"/>
              <a:gd name="connsiteY14" fmla="*/ 239294 h 2850743"/>
              <a:gd name="connsiteX0" fmla="*/ 2363870 w 5166433"/>
              <a:gd name="connsiteY0" fmla="*/ 239294 h 2850743"/>
              <a:gd name="connsiteX1" fmla="*/ 63702 w 5166433"/>
              <a:gd name="connsiteY1" fmla="*/ 1129169 h 2850743"/>
              <a:gd name="connsiteX2" fmla="*/ 479339 w 5166433"/>
              <a:gd name="connsiteY2" fmla="*/ 2366105 h 2850743"/>
              <a:gd name="connsiteX3" fmla="*/ 1133936 w 5166433"/>
              <a:gd name="connsiteY3" fmla="*/ 2445063 h 2850743"/>
              <a:gd name="connsiteX4" fmla="*/ 1197831 w 5166433"/>
              <a:gd name="connsiteY4" fmla="*/ 2444136 h 2850743"/>
              <a:gd name="connsiteX5" fmla="*/ 1189268 w 5166433"/>
              <a:gd name="connsiteY5" fmla="*/ 2490721 h 2850743"/>
              <a:gd name="connsiteX6" fmla="*/ 1109995 w 5166433"/>
              <a:gd name="connsiteY6" fmla="*/ 2850701 h 2850743"/>
              <a:gd name="connsiteX7" fmla="*/ 1791626 w 5166433"/>
              <a:gd name="connsiteY7" fmla="*/ 2351125 h 2850743"/>
              <a:gd name="connsiteX8" fmla="*/ 1935550 w 5166433"/>
              <a:gd name="connsiteY8" fmla="*/ 2325554 h 2850743"/>
              <a:gd name="connsiteX9" fmla="*/ 3538228 w 5166433"/>
              <a:gd name="connsiteY9" fmla="*/ 2075753 h 2850743"/>
              <a:gd name="connsiteX10" fmla="*/ 4954578 w 5166433"/>
              <a:gd name="connsiteY10" fmla="*/ 1502805 h 2850743"/>
              <a:gd name="connsiteX11" fmla="*/ 5025347 w 5166433"/>
              <a:gd name="connsiteY11" fmla="*/ 221345 h 2850743"/>
              <a:gd name="connsiteX12" fmla="*/ 2840777 w 5166433"/>
              <a:gd name="connsiteY12" fmla="*/ 141021 h 2850743"/>
              <a:gd name="connsiteX13" fmla="*/ 2363870 w 5166433"/>
              <a:gd name="connsiteY13" fmla="*/ 239294 h 2850743"/>
              <a:gd name="connsiteX0" fmla="*/ 2363870 w 5166433"/>
              <a:gd name="connsiteY0" fmla="*/ 239294 h 2850743"/>
              <a:gd name="connsiteX1" fmla="*/ 63702 w 5166433"/>
              <a:gd name="connsiteY1" fmla="*/ 1129169 h 2850743"/>
              <a:gd name="connsiteX2" fmla="*/ 479339 w 5166433"/>
              <a:gd name="connsiteY2" fmla="*/ 2366105 h 2850743"/>
              <a:gd name="connsiteX3" fmla="*/ 1133936 w 5166433"/>
              <a:gd name="connsiteY3" fmla="*/ 2445063 h 2850743"/>
              <a:gd name="connsiteX4" fmla="*/ 1197831 w 5166433"/>
              <a:gd name="connsiteY4" fmla="*/ 2444136 h 2850743"/>
              <a:gd name="connsiteX5" fmla="*/ 1189268 w 5166433"/>
              <a:gd name="connsiteY5" fmla="*/ 2490721 h 2850743"/>
              <a:gd name="connsiteX6" fmla="*/ 1109995 w 5166433"/>
              <a:gd name="connsiteY6" fmla="*/ 2850701 h 2850743"/>
              <a:gd name="connsiteX7" fmla="*/ 1791626 w 5166433"/>
              <a:gd name="connsiteY7" fmla="*/ 2351125 h 2850743"/>
              <a:gd name="connsiteX8" fmla="*/ 1957264 w 5166433"/>
              <a:gd name="connsiteY8" fmla="*/ 2395419 h 2850743"/>
              <a:gd name="connsiteX9" fmla="*/ 3538228 w 5166433"/>
              <a:gd name="connsiteY9" fmla="*/ 2075753 h 2850743"/>
              <a:gd name="connsiteX10" fmla="*/ 4954578 w 5166433"/>
              <a:gd name="connsiteY10" fmla="*/ 1502805 h 2850743"/>
              <a:gd name="connsiteX11" fmla="*/ 5025347 w 5166433"/>
              <a:gd name="connsiteY11" fmla="*/ 221345 h 2850743"/>
              <a:gd name="connsiteX12" fmla="*/ 2840777 w 5166433"/>
              <a:gd name="connsiteY12" fmla="*/ 141021 h 2850743"/>
              <a:gd name="connsiteX13" fmla="*/ 2363870 w 5166433"/>
              <a:gd name="connsiteY13" fmla="*/ 239294 h 2850743"/>
              <a:gd name="connsiteX0" fmla="*/ 2363870 w 5166433"/>
              <a:gd name="connsiteY0" fmla="*/ 239294 h 2851263"/>
              <a:gd name="connsiteX1" fmla="*/ 63702 w 5166433"/>
              <a:gd name="connsiteY1" fmla="*/ 1129169 h 2851263"/>
              <a:gd name="connsiteX2" fmla="*/ 479339 w 5166433"/>
              <a:gd name="connsiteY2" fmla="*/ 2366105 h 2851263"/>
              <a:gd name="connsiteX3" fmla="*/ 1133936 w 5166433"/>
              <a:gd name="connsiteY3" fmla="*/ 2445063 h 2851263"/>
              <a:gd name="connsiteX4" fmla="*/ 1197831 w 5166433"/>
              <a:gd name="connsiteY4" fmla="*/ 2444136 h 2851263"/>
              <a:gd name="connsiteX5" fmla="*/ 1189268 w 5166433"/>
              <a:gd name="connsiteY5" fmla="*/ 2490721 h 2851263"/>
              <a:gd name="connsiteX6" fmla="*/ 1109995 w 5166433"/>
              <a:gd name="connsiteY6" fmla="*/ 2850701 h 2851263"/>
              <a:gd name="connsiteX7" fmla="*/ 1806094 w 5166433"/>
              <a:gd name="connsiteY7" fmla="*/ 2416373 h 2851263"/>
              <a:gd name="connsiteX8" fmla="*/ 1957264 w 5166433"/>
              <a:gd name="connsiteY8" fmla="*/ 2395419 h 2851263"/>
              <a:gd name="connsiteX9" fmla="*/ 3538228 w 5166433"/>
              <a:gd name="connsiteY9" fmla="*/ 2075753 h 2851263"/>
              <a:gd name="connsiteX10" fmla="*/ 4954578 w 5166433"/>
              <a:gd name="connsiteY10" fmla="*/ 1502805 h 2851263"/>
              <a:gd name="connsiteX11" fmla="*/ 5025347 w 5166433"/>
              <a:gd name="connsiteY11" fmla="*/ 221345 h 2851263"/>
              <a:gd name="connsiteX12" fmla="*/ 2840777 w 5166433"/>
              <a:gd name="connsiteY12" fmla="*/ 141021 h 2851263"/>
              <a:gd name="connsiteX13" fmla="*/ 2363870 w 5166433"/>
              <a:gd name="connsiteY13" fmla="*/ 239294 h 2851263"/>
              <a:gd name="connsiteX0" fmla="*/ 2363870 w 5166433"/>
              <a:gd name="connsiteY0" fmla="*/ 239294 h 2855304"/>
              <a:gd name="connsiteX1" fmla="*/ 63702 w 5166433"/>
              <a:gd name="connsiteY1" fmla="*/ 1129169 h 2855304"/>
              <a:gd name="connsiteX2" fmla="*/ 479339 w 5166433"/>
              <a:gd name="connsiteY2" fmla="*/ 2366105 h 2855304"/>
              <a:gd name="connsiteX3" fmla="*/ 1133936 w 5166433"/>
              <a:gd name="connsiteY3" fmla="*/ 2445063 h 2855304"/>
              <a:gd name="connsiteX4" fmla="*/ 1197831 w 5166433"/>
              <a:gd name="connsiteY4" fmla="*/ 2444136 h 2855304"/>
              <a:gd name="connsiteX5" fmla="*/ 1189268 w 5166433"/>
              <a:gd name="connsiteY5" fmla="*/ 2490721 h 2855304"/>
              <a:gd name="connsiteX6" fmla="*/ 1109995 w 5166433"/>
              <a:gd name="connsiteY6" fmla="*/ 2850701 h 2855304"/>
              <a:gd name="connsiteX7" fmla="*/ 1806094 w 5166433"/>
              <a:gd name="connsiteY7" fmla="*/ 2416373 h 2855304"/>
              <a:gd name="connsiteX8" fmla="*/ 1957264 w 5166433"/>
              <a:gd name="connsiteY8" fmla="*/ 2395419 h 2855304"/>
              <a:gd name="connsiteX9" fmla="*/ 3538228 w 5166433"/>
              <a:gd name="connsiteY9" fmla="*/ 2075753 h 2855304"/>
              <a:gd name="connsiteX10" fmla="*/ 4954578 w 5166433"/>
              <a:gd name="connsiteY10" fmla="*/ 1502805 h 2855304"/>
              <a:gd name="connsiteX11" fmla="*/ 5025347 w 5166433"/>
              <a:gd name="connsiteY11" fmla="*/ 221345 h 2855304"/>
              <a:gd name="connsiteX12" fmla="*/ 2840777 w 5166433"/>
              <a:gd name="connsiteY12" fmla="*/ 141021 h 2855304"/>
              <a:gd name="connsiteX13" fmla="*/ 2363870 w 5166433"/>
              <a:gd name="connsiteY13" fmla="*/ 239294 h 2855304"/>
              <a:gd name="connsiteX0" fmla="*/ 2363870 w 5166433"/>
              <a:gd name="connsiteY0" fmla="*/ 239294 h 2855304"/>
              <a:gd name="connsiteX1" fmla="*/ 63702 w 5166433"/>
              <a:gd name="connsiteY1" fmla="*/ 1129169 h 2855304"/>
              <a:gd name="connsiteX2" fmla="*/ 479339 w 5166433"/>
              <a:gd name="connsiteY2" fmla="*/ 2366105 h 2855304"/>
              <a:gd name="connsiteX3" fmla="*/ 1133936 w 5166433"/>
              <a:gd name="connsiteY3" fmla="*/ 2445063 h 2855304"/>
              <a:gd name="connsiteX4" fmla="*/ 1197831 w 5166433"/>
              <a:gd name="connsiteY4" fmla="*/ 2444136 h 2855304"/>
              <a:gd name="connsiteX5" fmla="*/ 1189268 w 5166433"/>
              <a:gd name="connsiteY5" fmla="*/ 2490721 h 2855304"/>
              <a:gd name="connsiteX6" fmla="*/ 1109995 w 5166433"/>
              <a:gd name="connsiteY6" fmla="*/ 2850701 h 2855304"/>
              <a:gd name="connsiteX7" fmla="*/ 1806094 w 5166433"/>
              <a:gd name="connsiteY7" fmla="*/ 2416373 h 2855304"/>
              <a:gd name="connsiteX8" fmla="*/ 1957264 w 5166433"/>
              <a:gd name="connsiteY8" fmla="*/ 2395419 h 2855304"/>
              <a:gd name="connsiteX9" fmla="*/ 3538228 w 5166433"/>
              <a:gd name="connsiteY9" fmla="*/ 2075753 h 2855304"/>
              <a:gd name="connsiteX10" fmla="*/ 4954578 w 5166433"/>
              <a:gd name="connsiteY10" fmla="*/ 1502805 h 2855304"/>
              <a:gd name="connsiteX11" fmla="*/ 5025347 w 5166433"/>
              <a:gd name="connsiteY11" fmla="*/ 221345 h 2855304"/>
              <a:gd name="connsiteX12" fmla="*/ 2840777 w 5166433"/>
              <a:gd name="connsiteY12" fmla="*/ 141021 h 2855304"/>
              <a:gd name="connsiteX13" fmla="*/ 2363870 w 5166433"/>
              <a:gd name="connsiteY13" fmla="*/ 239294 h 2855304"/>
              <a:gd name="connsiteX0" fmla="*/ 2363870 w 5166433"/>
              <a:gd name="connsiteY0" fmla="*/ 239294 h 2837731"/>
              <a:gd name="connsiteX1" fmla="*/ 63702 w 5166433"/>
              <a:gd name="connsiteY1" fmla="*/ 1129169 h 2837731"/>
              <a:gd name="connsiteX2" fmla="*/ 479339 w 5166433"/>
              <a:gd name="connsiteY2" fmla="*/ 2366105 h 2837731"/>
              <a:gd name="connsiteX3" fmla="*/ 1133936 w 5166433"/>
              <a:gd name="connsiteY3" fmla="*/ 2445063 h 2837731"/>
              <a:gd name="connsiteX4" fmla="*/ 1197831 w 5166433"/>
              <a:gd name="connsiteY4" fmla="*/ 2444136 h 2837731"/>
              <a:gd name="connsiteX5" fmla="*/ 1189268 w 5166433"/>
              <a:gd name="connsiteY5" fmla="*/ 2490721 h 2837731"/>
              <a:gd name="connsiteX6" fmla="*/ 1106049 w 5166433"/>
              <a:gd name="connsiteY6" fmla="*/ 2832906 h 2837731"/>
              <a:gd name="connsiteX7" fmla="*/ 1806094 w 5166433"/>
              <a:gd name="connsiteY7" fmla="*/ 2416373 h 2837731"/>
              <a:gd name="connsiteX8" fmla="*/ 1957264 w 5166433"/>
              <a:gd name="connsiteY8" fmla="*/ 2395419 h 2837731"/>
              <a:gd name="connsiteX9" fmla="*/ 3538228 w 5166433"/>
              <a:gd name="connsiteY9" fmla="*/ 2075753 h 2837731"/>
              <a:gd name="connsiteX10" fmla="*/ 4954578 w 5166433"/>
              <a:gd name="connsiteY10" fmla="*/ 1502805 h 2837731"/>
              <a:gd name="connsiteX11" fmla="*/ 5025347 w 5166433"/>
              <a:gd name="connsiteY11" fmla="*/ 221345 h 2837731"/>
              <a:gd name="connsiteX12" fmla="*/ 2840777 w 5166433"/>
              <a:gd name="connsiteY12" fmla="*/ 141021 h 2837731"/>
              <a:gd name="connsiteX13" fmla="*/ 2363870 w 5166433"/>
              <a:gd name="connsiteY13" fmla="*/ 239294 h 2837731"/>
              <a:gd name="connsiteX0" fmla="*/ 2363870 w 5166433"/>
              <a:gd name="connsiteY0" fmla="*/ 239294 h 2833119"/>
              <a:gd name="connsiteX1" fmla="*/ 63702 w 5166433"/>
              <a:gd name="connsiteY1" fmla="*/ 1129169 h 2833119"/>
              <a:gd name="connsiteX2" fmla="*/ 479339 w 5166433"/>
              <a:gd name="connsiteY2" fmla="*/ 2366105 h 2833119"/>
              <a:gd name="connsiteX3" fmla="*/ 1133936 w 5166433"/>
              <a:gd name="connsiteY3" fmla="*/ 2445063 h 2833119"/>
              <a:gd name="connsiteX4" fmla="*/ 1197831 w 5166433"/>
              <a:gd name="connsiteY4" fmla="*/ 2444136 h 2833119"/>
              <a:gd name="connsiteX5" fmla="*/ 1189268 w 5166433"/>
              <a:gd name="connsiteY5" fmla="*/ 2490721 h 2833119"/>
              <a:gd name="connsiteX6" fmla="*/ 1106049 w 5166433"/>
              <a:gd name="connsiteY6" fmla="*/ 2832906 h 2833119"/>
              <a:gd name="connsiteX7" fmla="*/ 1800808 w 5166433"/>
              <a:gd name="connsiteY7" fmla="*/ 2448662 h 2833119"/>
              <a:gd name="connsiteX8" fmla="*/ 1957264 w 5166433"/>
              <a:gd name="connsiteY8" fmla="*/ 2395419 h 2833119"/>
              <a:gd name="connsiteX9" fmla="*/ 3538228 w 5166433"/>
              <a:gd name="connsiteY9" fmla="*/ 2075753 h 2833119"/>
              <a:gd name="connsiteX10" fmla="*/ 4954578 w 5166433"/>
              <a:gd name="connsiteY10" fmla="*/ 1502805 h 2833119"/>
              <a:gd name="connsiteX11" fmla="*/ 5025347 w 5166433"/>
              <a:gd name="connsiteY11" fmla="*/ 221345 h 2833119"/>
              <a:gd name="connsiteX12" fmla="*/ 2840777 w 5166433"/>
              <a:gd name="connsiteY12" fmla="*/ 141021 h 2833119"/>
              <a:gd name="connsiteX13" fmla="*/ 2363870 w 5166433"/>
              <a:gd name="connsiteY13" fmla="*/ 239294 h 2833119"/>
              <a:gd name="connsiteX0" fmla="*/ 2363870 w 5166433"/>
              <a:gd name="connsiteY0" fmla="*/ 239294 h 2832906"/>
              <a:gd name="connsiteX1" fmla="*/ 63702 w 5166433"/>
              <a:gd name="connsiteY1" fmla="*/ 1129169 h 2832906"/>
              <a:gd name="connsiteX2" fmla="*/ 479339 w 5166433"/>
              <a:gd name="connsiteY2" fmla="*/ 2366105 h 2832906"/>
              <a:gd name="connsiteX3" fmla="*/ 1133936 w 5166433"/>
              <a:gd name="connsiteY3" fmla="*/ 2445063 h 2832906"/>
              <a:gd name="connsiteX4" fmla="*/ 1197831 w 5166433"/>
              <a:gd name="connsiteY4" fmla="*/ 2444136 h 2832906"/>
              <a:gd name="connsiteX5" fmla="*/ 1189268 w 5166433"/>
              <a:gd name="connsiteY5" fmla="*/ 2490721 h 2832906"/>
              <a:gd name="connsiteX6" fmla="*/ 1106049 w 5166433"/>
              <a:gd name="connsiteY6" fmla="*/ 2832906 h 2832906"/>
              <a:gd name="connsiteX7" fmla="*/ 1800808 w 5166433"/>
              <a:gd name="connsiteY7" fmla="*/ 2448662 h 2832906"/>
              <a:gd name="connsiteX8" fmla="*/ 1957264 w 5166433"/>
              <a:gd name="connsiteY8" fmla="*/ 2395419 h 2832906"/>
              <a:gd name="connsiteX9" fmla="*/ 3538228 w 5166433"/>
              <a:gd name="connsiteY9" fmla="*/ 2075753 h 2832906"/>
              <a:gd name="connsiteX10" fmla="*/ 4954578 w 5166433"/>
              <a:gd name="connsiteY10" fmla="*/ 1502805 h 2832906"/>
              <a:gd name="connsiteX11" fmla="*/ 5025347 w 5166433"/>
              <a:gd name="connsiteY11" fmla="*/ 221345 h 2832906"/>
              <a:gd name="connsiteX12" fmla="*/ 2840777 w 5166433"/>
              <a:gd name="connsiteY12" fmla="*/ 141021 h 2832906"/>
              <a:gd name="connsiteX13" fmla="*/ 2363870 w 5166433"/>
              <a:gd name="connsiteY13" fmla="*/ 239294 h 2832906"/>
              <a:gd name="connsiteX0" fmla="*/ 2350660 w 5153223"/>
              <a:gd name="connsiteY0" fmla="*/ 239294 h 2832906"/>
              <a:gd name="connsiteX1" fmla="*/ 50492 w 5153223"/>
              <a:gd name="connsiteY1" fmla="*/ 1129169 h 2832906"/>
              <a:gd name="connsiteX2" fmla="*/ 466129 w 5153223"/>
              <a:gd name="connsiteY2" fmla="*/ 2366105 h 2832906"/>
              <a:gd name="connsiteX3" fmla="*/ 1091067 w 5153223"/>
              <a:gd name="connsiteY3" fmla="*/ 2451639 h 2832906"/>
              <a:gd name="connsiteX4" fmla="*/ 1184621 w 5153223"/>
              <a:gd name="connsiteY4" fmla="*/ 2444136 h 2832906"/>
              <a:gd name="connsiteX5" fmla="*/ 1176058 w 5153223"/>
              <a:gd name="connsiteY5" fmla="*/ 2490721 h 2832906"/>
              <a:gd name="connsiteX6" fmla="*/ 1092839 w 5153223"/>
              <a:gd name="connsiteY6" fmla="*/ 2832906 h 2832906"/>
              <a:gd name="connsiteX7" fmla="*/ 1787598 w 5153223"/>
              <a:gd name="connsiteY7" fmla="*/ 2448662 h 2832906"/>
              <a:gd name="connsiteX8" fmla="*/ 1944054 w 5153223"/>
              <a:gd name="connsiteY8" fmla="*/ 2395419 h 2832906"/>
              <a:gd name="connsiteX9" fmla="*/ 3525018 w 5153223"/>
              <a:gd name="connsiteY9" fmla="*/ 2075753 h 2832906"/>
              <a:gd name="connsiteX10" fmla="*/ 4941368 w 5153223"/>
              <a:gd name="connsiteY10" fmla="*/ 1502805 h 2832906"/>
              <a:gd name="connsiteX11" fmla="*/ 5012137 w 5153223"/>
              <a:gd name="connsiteY11" fmla="*/ 221345 h 2832906"/>
              <a:gd name="connsiteX12" fmla="*/ 2827567 w 5153223"/>
              <a:gd name="connsiteY12" fmla="*/ 141021 h 2832906"/>
              <a:gd name="connsiteX13" fmla="*/ 2350660 w 5153223"/>
              <a:gd name="connsiteY13" fmla="*/ 239294 h 2832906"/>
              <a:gd name="connsiteX0" fmla="*/ 2350660 w 5153223"/>
              <a:gd name="connsiteY0" fmla="*/ 239294 h 2832906"/>
              <a:gd name="connsiteX1" fmla="*/ 50492 w 5153223"/>
              <a:gd name="connsiteY1" fmla="*/ 1129169 h 2832906"/>
              <a:gd name="connsiteX2" fmla="*/ 466129 w 5153223"/>
              <a:gd name="connsiteY2" fmla="*/ 2366105 h 2832906"/>
              <a:gd name="connsiteX3" fmla="*/ 1091067 w 5153223"/>
              <a:gd name="connsiteY3" fmla="*/ 2451639 h 2832906"/>
              <a:gd name="connsiteX4" fmla="*/ 1176058 w 5153223"/>
              <a:gd name="connsiteY4" fmla="*/ 2490721 h 2832906"/>
              <a:gd name="connsiteX5" fmla="*/ 1092839 w 5153223"/>
              <a:gd name="connsiteY5" fmla="*/ 2832906 h 2832906"/>
              <a:gd name="connsiteX6" fmla="*/ 1787598 w 5153223"/>
              <a:gd name="connsiteY6" fmla="*/ 2448662 h 2832906"/>
              <a:gd name="connsiteX7" fmla="*/ 1944054 w 5153223"/>
              <a:gd name="connsiteY7" fmla="*/ 2395419 h 2832906"/>
              <a:gd name="connsiteX8" fmla="*/ 3525018 w 5153223"/>
              <a:gd name="connsiteY8" fmla="*/ 2075753 h 2832906"/>
              <a:gd name="connsiteX9" fmla="*/ 4941368 w 5153223"/>
              <a:gd name="connsiteY9" fmla="*/ 1502805 h 2832906"/>
              <a:gd name="connsiteX10" fmla="*/ 5012137 w 5153223"/>
              <a:gd name="connsiteY10" fmla="*/ 221345 h 2832906"/>
              <a:gd name="connsiteX11" fmla="*/ 2827567 w 5153223"/>
              <a:gd name="connsiteY11" fmla="*/ 141021 h 2832906"/>
              <a:gd name="connsiteX12" fmla="*/ 2350660 w 5153223"/>
              <a:gd name="connsiteY12" fmla="*/ 239294 h 2832906"/>
              <a:gd name="connsiteX0" fmla="*/ 2350524 w 5153087"/>
              <a:gd name="connsiteY0" fmla="*/ 239294 h 2832906"/>
              <a:gd name="connsiteX1" fmla="*/ 50356 w 5153087"/>
              <a:gd name="connsiteY1" fmla="*/ 1129169 h 2832906"/>
              <a:gd name="connsiteX2" fmla="*/ 465993 w 5153087"/>
              <a:gd name="connsiteY2" fmla="*/ 2366105 h 2832906"/>
              <a:gd name="connsiteX3" fmla="*/ 1080382 w 5153087"/>
              <a:gd name="connsiteY3" fmla="*/ 2460202 h 2832906"/>
              <a:gd name="connsiteX4" fmla="*/ 1175922 w 5153087"/>
              <a:gd name="connsiteY4" fmla="*/ 2490721 h 2832906"/>
              <a:gd name="connsiteX5" fmla="*/ 1092703 w 5153087"/>
              <a:gd name="connsiteY5" fmla="*/ 2832906 h 2832906"/>
              <a:gd name="connsiteX6" fmla="*/ 1787462 w 5153087"/>
              <a:gd name="connsiteY6" fmla="*/ 2448662 h 2832906"/>
              <a:gd name="connsiteX7" fmla="*/ 1943918 w 5153087"/>
              <a:gd name="connsiteY7" fmla="*/ 2395419 h 2832906"/>
              <a:gd name="connsiteX8" fmla="*/ 3524882 w 5153087"/>
              <a:gd name="connsiteY8" fmla="*/ 2075753 h 2832906"/>
              <a:gd name="connsiteX9" fmla="*/ 4941232 w 5153087"/>
              <a:gd name="connsiteY9" fmla="*/ 1502805 h 2832906"/>
              <a:gd name="connsiteX10" fmla="*/ 5012001 w 5153087"/>
              <a:gd name="connsiteY10" fmla="*/ 221345 h 2832906"/>
              <a:gd name="connsiteX11" fmla="*/ 2827431 w 5153087"/>
              <a:gd name="connsiteY11" fmla="*/ 141021 h 2832906"/>
              <a:gd name="connsiteX12" fmla="*/ 2350524 w 5153087"/>
              <a:gd name="connsiteY12" fmla="*/ 239294 h 2832906"/>
              <a:gd name="connsiteX0" fmla="*/ 2354921 w 5157484"/>
              <a:gd name="connsiteY0" fmla="*/ 239294 h 2832906"/>
              <a:gd name="connsiteX1" fmla="*/ 54753 w 5157484"/>
              <a:gd name="connsiteY1" fmla="*/ 1129169 h 2832906"/>
              <a:gd name="connsiteX2" fmla="*/ 421622 w 5157484"/>
              <a:gd name="connsiteY2" fmla="*/ 2370695 h 2832906"/>
              <a:gd name="connsiteX3" fmla="*/ 1084779 w 5157484"/>
              <a:gd name="connsiteY3" fmla="*/ 2460202 h 2832906"/>
              <a:gd name="connsiteX4" fmla="*/ 1180319 w 5157484"/>
              <a:gd name="connsiteY4" fmla="*/ 2490721 h 2832906"/>
              <a:gd name="connsiteX5" fmla="*/ 1097100 w 5157484"/>
              <a:gd name="connsiteY5" fmla="*/ 2832906 h 2832906"/>
              <a:gd name="connsiteX6" fmla="*/ 1791859 w 5157484"/>
              <a:gd name="connsiteY6" fmla="*/ 2448662 h 2832906"/>
              <a:gd name="connsiteX7" fmla="*/ 1948315 w 5157484"/>
              <a:gd name="connsiteY7" fmla="*/ 2395419 h 2832906"/>
              <a:gd name="connsiteX8" fmla="*/ 3529279 w 5157484"/>
              <a:gd name="connsiteY8" fmla="*/ 2075753 h 2832906"/>
              <a:gd name="connsiteX9" fmla="*/ 4945629 w 5157484"/>
              <a:gd name="connsiteY9" fmla="*/ 1502805 h 2832906"/>
              <a:gd name="connsiteX10" fmla="*/ 5016398 w 5157484"/>
              <a:gd name="connsiteY10" fmla="*/ 221345 h 2832906"/>
              <a:gd name="connsiteX11" fmla="*/ 2831828 w 5157484"/>
              <a:gd name="connsiteY11" fmla="*/ 141021 h 2832906"/>
              <a:gd name="connsiteX12" fmla="*/ 2354921 w 5157484"/>
              <a:gd name="connsiteY12" fmla="*/ 239294 h 2832906"/>
              <a:gd name="connsiteX0" fmla="*/ 2354921 w 5157484"/>
              <a:gd name="connsiteY0" fmla="*/ 239294 h 2832906"/>
              <a:gd name="connsiteX1" fmla="*/ 54753 w 5157484"/>
              <a:gd name="connsiteY1" fmla="*/ 1129169 h 2832906"/>
              <a:gd name="connsiteX2" fmla="*/ 421622 w 5157484"/>
              <a:gd name="connsiteY2" fmla="*/ 2370695 h 2832906"/>
              <a:gd name="connsiteX3" fmla="*/ 1084779 w 5157484"/>
              <a:gd name="connsiteY3" fmla="*/ 2460202 h 2832906"/>
              <a:gd name="connsiteX4" fmla="*/ 1180319 w 5157484"/>
              <a:gd name="connsiteY4" fmla="*/ 2490721 h 2832906"/>
              <a:gd name="connsiteX5" fmla="*/ 1097100 w 5157484"/>
              <a:gd name="connsiteY5" fmla="*/ 2832906 h 2832906"/>
              <a:gd name="connsiteX6" fmla="*/ 1791859 w 5157484"/>
              <a:gd name="connsiteY6" fmla="*/ 2448662 h 2832906"/>
              <a:gd name="connsiteX7" fmla="*/ 1948315 w 5157484"/>
              <a:gd name="connsiteY7" fmla="*/ 2395419 h 2832906"/>
              <a:gd name="connsiteX8" fmla="*/ 3529279 w 5157484"/>
              <a:gd name="connsiteY8" fmla="*/ 2075753 h 2832906"/>
              <a:gd name="connsiteX9" fmla="*/ 4945629 w 5157484"/>
              <a:gd name="connsiteY9" fmla="*/ 1502805 h 2832906"/>
              <a:gd name="connsiteX10" fmla="*/ 5016398 w 5157484"/>
              <a:gd name="connsiteY10" fmla="*/ 221345 h 2832906"/>
              <a:gd name="connsiteX11" fmla="*/ 2831828 w 5157484"/>
              <a:gd name="connsiteY11" fmla="*/ 141021 h 2832906"/>
              <a:gd name="connsiteX12" fmla="*/ 2354921 w 5157484"/>
              <a:gd name="connsiteY12" fmla="*/ 239294 h 2832906"/>
              <a:gd name="connsiteX0" fmla="*/ 2354921 w 5155843"/>
              <a:gd name="connsiteY0" fmla="*/ 239294 h 2832906"/>
              <a:gd name="connsiteX1" fmla="*/ 54753 w 5155843"/>
              <a:gd name="connsiteY1" fmla="*/ 1129169 h 2832906"/>
              <a:gd name="connsiteX2" fmla="*/ 421622 w 5155843"/>
              <a:gd name="connsiteY2" fmla="*/ 2370695 h 2832906"/>
              <a:gd name="connsiteX3" fmla="*/ 1084779 w 5155843"/>
              <a:gd name="connsiteY3" fmla="*/ 2460202 h 2832906"/>
              <a:gd name="connsiteX4" fmla="*/ 1180319 w 5155843"/>
              <a:gd name="connsiteY4" fmla="*/ 2490721 h 2832906"/>
              <a:gd name="connsiteX5" fmla="*/ 1097100 w 5155843"/>
              <a:gd name="connsiteY5" fmla="*/ 2832906 h 2832906"/>
              <a:gd name="connsiteX6" fmla="*/ 1791859 w 5155843"/>
              <a:gd name="connsiteY6" fmla="*/ 2448662 h 2832906"/>
              <a:gd name="connsiteX7" fmla="*/ 1948315 w 5155843"/>
              <a:gd name="connsiteY7" fmla="*/ 2395419 h 2832906"/>
              <a:gd name="connsiteX8" fmla="*/ 3559582 w 5155843"/>
              <a:gd name="connsiteY8" fmla="*/ 2100151 h 2832906"/>
              <a:gd name="connsiteX9" fmla="*/ 4945629 w 5155843"/>
              <a:gd name="connsiteY9" fmla="*/ 1502805 h 2832906"/>
              <a:gd name="connsiteX10" fmla="*/ 5016398 w 5155843"/>
              <a:gd name="connsiteY10" fmla="*/ 221345 h 2832906"/>
              <a:gd name="connsiteX11" fmla="*/ 2831828 w 5155843"/>
              <a:gd name="connsiteY11" fmla="*/ 141021 h 2832906"/>
              <a:gd name="connsiteX12" fmla="*/ 2354921 w 5155843"/>
              <a:gd name="connsiteY12" fmla="*/ 239294 h 2832906"/>
              <a:gd name="connsiteX0" fmla="*/ 2354921 w 5155843"/>
              <a:gd name="connsiteY0" fmla="*/ 239294 h 2832906"/>
              <a:gd name="connsiteX1" fmla="*/ 54753 w 5155843"/>
              <a:gd name="connsiteY1" fmla="*/ 1129169 h 2832906"/>
              <a:gd name="connsiteX2" fmla="*/ 421622 w 5155843"/>
              <a:gd name="connsiteY2" fmla="*/ 2370695 h 2832906"/>
              <a:gd name="connsiteX3" fmla="*/ 1084779 w 5155843"/>
              <a:gd name="connsiteY3" fmla="*/ 2460202 h 2832906"/>
              <a:gd name="connsiteX4" fmla="*/ 1180319 w 5155843"/>
              <a:gd name="connsiteY4" fmla="*/ 2490721 h 2832906"/>
              <a:gd name="connsiteX5" fmla="*/ 1097100 w 5155843"/>
              <a:gd name="connsiteY5" fmla="*/ 2832906 h 2832906"/>
              <a:gd name="connsiteX6" fmla="*/ 1791859 w 5155843"/>
              <a:gd name="connsiteY6" fmla="*/ 2448662 h 2832906"/>
              <a:gd name="connsiteX7" fmla="*/ 1948315 w 5155843"/>
              <a:gd name="connsiteY7" fmla="*/ 2395419 h 2832906"/>
              <a:gd name="connsiteX8" fmla="*/ 3559582 w 5155843"/>
              <a:gd name="connsiteY8" fmla="*/ 2100151 h 2832906"/>
              <a:gd name="connsiteX9" fmla="*/ 4945629 w 5155843"/>
              <a:gd name="connsiteY9" fmla="*/ 1502805 h 2832906"/>
              <a:gd name="connsiteX10" fmla="*/ 5016398 w 5155843"/>
              <a:gd name="connsiteY10" fmla="*/ 221345 h 2832906"/>
              <a:gd name="connsiteX11" fmla="*/ 2831828 w 5155843"/>
              <a:gd name="connsiteY11" fmla="*/ 141021 h 2832906"/>
              <a:gd name="connsiteX12" fmla="*/ 2354921 w 5155843"/>
              <a:gd name="connsiteY12" fmla="*/ 239294 h 2832906"/>
              <a:gd name="connsiteX0" fmla="*/ 2354921 w 5155843"/>
              <a:gd name="connsiteY0" fmla="*/ 239294 h 2832906"/>
              <a:gd name="connsiteX1" fmla="*/ 54753 w 5155843"/>
              <a:gd name="connsiteY1" fmla="*/ 1129169 h 2832906"/>
              <a:gd name="connsiteX2" fmla="*/ 421622 w 5155843"/>
              <a:gd name="connsiteY2" fmla="*/ 2370695 h 2832906"/>
              <a:gd name="connsiteX3" fmla="*/ 1084779 w 5155843"/>
              <a:gd name="connsiteY3" fmla="*/ 2460202 h 2832906"/>
              <a:gd name="connsiteX4" fmla="*/ 1180319 w 5155843"/>
              <a:gd name="connsiteY4" fmla="*/ 2490721 h 2832906"/>
              <a:gd name="connsiteX5" fmla="*/ 1097100 w 5155843"/>
              <a:gd name="connsiteY5" fmla="*/ 2832906 h 2832906"/>
              <a:gd name="connsiteX6" fmla="*/ 1791859 w 5155843"/>
              <a:gd name="connsiteY6" fmla="*/ 2448662 h 2832906"/>
              <a:gd name="connsiteX7" fmla="*/ 1948315 w 5155843"/>
              <a:gd name="connsiteY7" fmla="*/ 2395419 h 2832906"/>
              <a:gd name="connsiteX8" fmla="*/ 3559582 w 5155843"/>
              <a:gd name="connsiteY8" fmla="*/ 2100151 h 2832906"/>
              <a:gd name="connsiteX9" fmla="*/ 4945629 w 5155843"/>
              <a:gd name="connsiteY9" fmla="*/ 1502805 h 2832906"/>
              <a:gd name="connsiteX10" fmla="*/ 5016398 w 5155843"/>
              <a:gd name="connsiteY10" fmla="*/ 221345 h 2832906"/>
              <a:gd name="connsiteX11" fmla="*/ 2831828 w 5155843"/>
              <a:gd name="connsiteY11" fmla="*/ 141021 h 2832906"/>
              <a:gd name="connsiteX12" fmla="*/ 2354921 w 5155843"/>
              <a:gd name="connsiteY12" fmla="*/ 239294 h 2832906"/>
              <a:gd name="connsiteX0" fmla="*/ 2354067 w 5154989"/>
              <a:gd name="connsiteY0" fmla="*/ 239294 h 2832906"/>
              <a:gd name="connsiteX1" fmla="*/ 53899 w 5154989"/>
              <a:gd name="connsiteY1" fmla="*/ 1129169 h 2832906"/>
              <a:gd name="connsiteX2" fmla="*/ 420768 w 5154989"/>
              <a:gd name="connsiteY2" fmla="*/ 2370695 h 2832906"/>
              <a:gd name="connsiteX3" fmla="*/ 1026445 w 5154989"/>
              <a:gd name="connsiteY3" fmla="*/ 2469637 h 2832906"/>
              <a:gd name="connsiteX4" fmla="*/ 1179465 w 5154989"/>
              <a:gd name="connsiteY4" fmla="*/ 2490721 h 2832906"/>
              <a:gd name="connsiteX5" fmla="*/ 1096246 w 5154989"/>
              <a:gd name="connsiteY5" fmla="*/ 2832906 h 2832906"/>
              <a:gd name="connsiteX6" fmla="*/ 1791005 w 5154989"/>
              <a:gd name="connsiteY6" fmla="*/ 2448662 h 2832906"/>
              <a:gd name="connsiteX7" fmla="*/ 1947461 w 5154989"/>
              <a:gd name="connsiteY7" fmla="*/ 2395419 h 2832906"/>
              <a:gd name="connsiteX8" fmla="*/ 3558728 w 5154989"/>
              <a:gd name="connsiteY8" fmla="*/ 2100151 h 2832906"/>
              <a:gd name="connsiteX9" fmla="*/ 4944775 w 5154989"/>
              <a:gd name="connsiteY9" fmla="*/ 1502805 h 2832906"/>
              <a:gd name="connsiteX10" fmla="*/ 5015544 w 5154989"/>
              <a:gd name="connsiteY10" fmla="*/ 221345 h 2832906"/>
              <a:gd name="connsiteX11" fmla="*/ 2830974 w 5154989"/>
              <a:gd name="connsiteY11" fmla="*/ 141021 h 2832906"/>
              <a:gd name="connsiteX12" fmla="*/ 2354067 w 5154989"/>
              <a:gd name="connsiteY12" fmla="*/ 239294 h 2832906"/>
              <a:gd name="connsiteX0" fmla="*/ 2354067 w 5154989"/>
              <a:gd name="connsiteY0" fmla="*/ 239294 h 2832906"/>
              <a:gd name="connsiteX1" fmla="*/ 53899 w 5154989"/>
              <a:gd name="connsiteY1" fmla="*/ 1129169 h 2832906"/>
              <a:gd name="connsiteX2" fmla="*/ 420768 w 5154989"/>
              <a:gd name="connsiteY2" fmla="*/ 2370695 h 2832906"/>
              <a:gd name="connsiteX3" fmla="*/ 1026445 w 5154989"/>
              <a:gd name="connsiteY3" fmla="*/ 2469637 h 2832906"/>
              <a:gd name="connsiteX4" fmla="*/ 1179465 w 5154989"/>
              <a:gd name="connsiteY4" fmla="*/ 2490721 h 2832906"/>
              <a:gd name="connsiteX5" fmla="*/ 1096246 w 5154989"/>
              <a:gd name="connsiteY5" fmla="*/ 2832906 h 2832906"/>
              <a:gd name="connsiteX6" fmla="*/ 1791005 w 5154989"/>
              <a:gd name="connsiteY6" fmla="*/ 2448662 h 2832906"/>
              <a:gd name="connsiteX7" fmla="*/ 1947461 w 5154989"/>
              <a:gd name="connsiteY7" fmla="*/ 2395419 h 2832906"/>
              <a:gd name="connsiteX8" fmla="*/ 3558728 w 5154989"/>
              <a:gd name="connsiteY8" fmla="*/ 2100151 h 2832906"/>
              <a:gd name="connsiteX9" fmla="*/ 4944775 w 5154989"/>
              <a:gd name="connsiteY9" fmla="*/ 1502805 h 2832906"/>
              <a:gd name="connsiteX10" fmla="*/ 5015544 w 5154989"/>
              <a:gd name="connsiteY10" fmla="*/ 221345 h 2832906"/>
              <a:gd name="connsiteX11" fmla="*/ 2830974 w 5154989"/>
              <a:gd name="connsiteY11" fmla="*/ 141021 h 2832906"/>
              <a:gd name="connsiteX12" fmla="*/ 2354067 w 5154989"/>
              <a:gd name="connsiteY12" fmla="*/ 239294 h 2832906"/>
              <a:gd name="connsiteX0" fmla="*/ 2360441 w 5161363"/>
              <a:gd name="connsiteY0" fmla="*/ 239294 h 2832906"/>
              <a:gd name="connsiteX1" fmla="*/ 60273 w 5161363"/>
              <a:gd name="connsiteY1" fmla="*/ 1129169 h 2832906"/>
              <a:gd name="connsiteX2" fmla="*/ 366864 w 5161363"/>
              <a:gd name="connsiteY2" fmla="*/ 2367514 h 2832906"/>
              <a:gd name="connsiteX3" fmla="*/ 1032819 w 5161363"/>
              <a:gd name="connsiteY3" fmla="*/ 2469637 h 2832906"/>
              <a:gd name="connsiteX4" fmla="*/ 1185839 w 5161363"/>
              <a:gd name="connsiteY4" fmla="*/ 2490721 h 2832906"/>
              <a:gd name="connsiteX5" fmla="*/ 1102620 w 5161363"/>
              <a:gd name="connsiteY5" fmla="*/ 2832906 h 2832906"/>
              <a:gd name="connsiteX6" fmla="*/ 1797379 w 5161363"/>
              <a:gd name="connsiteY6" fmla="*/ 2448662 h 2832906"/>
              <a:gd name="connsiteX7" fmla="*/ 1953835 w 5161363"/>
              <a:gd name="connsiteY7" fmla="*/ 2395419 h 2832906"/>
              <a:gd name="connsiteX8" fmla="*/ 3565102 w 5161363"/>
              <a:gd name="connsiteY8" fmla="*/ 2100151 h 2832906"/>
              <a:gd name="connsiteX9" fmla="*/ 4951149 w 5161363"/>
              <a:gd name="connsiteY9" fmla="*/ 1502805 h 2832906"/>
              <a:gd name="connsiteX10" fmla="*/ 5021918 w 5161363"/>
              <a:gd name="connsiteY10" fmla="*/ 221345 h 2832906"/>
              <a:gd name="connsiteX11" fmla="*/ 2837348 w 5161363"/>
              <a:gd name="connsiteY11" fmla="*/ 141021 h 2832906"/>
              <a:gd name="connsiteX12" fmla="*/ 2360441 w 5161363"/>
              <a:gd name="connsiteY12" fmla="*/ 239294 h 2832906"/>
              <a:gd name="connsiteX0" fmla="*/ 2362853 w 5163775"/>
              <a:gd name="connsiteY0" fmla="*/ 239294 h 2832906"/>
              <a:gd name="connsiteX1" fmla="*/ 62685 w 5163775"/>
              <a:gd name="connsiteY1" fmla="*/ 1129169 h 2832906"/>
              <a:gd name="connsiteX2" fmla="*/ 369276 w 5163775"/>
              <a:gd name="connsiteY2" fmla="*/ 2367514 h 2832906"/>
              <a:gd name="connsiteX3" fmla="*/ 1035231 w 5163775"/>
              <a:gd name="connsiteY3" fmla="*/ 2469637 h 2832906"/>
              <a:gd name="connsiteX4" fmla="*/ 1188251 w 5163775"/>
              <a:gd name="connsiteY4" fmla="*/ 2490721 h 2832906"/>
              <a:gd name="connsiteX5" fmla="*/ 1105032 w 5163775"/>
              <a:gd name="connsiteY5" fmla="*/ 2832906 h 2832906"/>
              <a:gd name="connsiteX6" fmla="*/ 1799791 w 5163775"/>
              <a:gd name="connsiteY6" fmla="*/ 2448662 h 2832906"/>
              <a:gd name="connsiteX7" fmla="*/ 1956247 w 5163775"/>
              <a:gd name="connsiteY7" fmla="*/ 2395419 h 2832906"/>
              <a:gd name="connsiteX8" fmla="*/ 3567514 w 5163775"/>
              <a:gd name="connsiteY8" fmla="*/ 2100151 h 2832906"/>
              <a:gd name="connsiteX9" fmla="*/ 4953561 w 5163775"/>
              <a:gd name="connsiteY9" fmla="*/ 1502805 h 2832906"/>
              <a:gd name="connsiteX10" fmla="*/ 5024330 w 5163775"/>
              <a:gd name="connsiteY10" fmla="*/ 221345 h 2832906"/>
              <a:gd name="connsiteX11" fmla="*/ 2839760 w 5163775"/>
              <a:gd name="connsiteY11" fmla="*/ 141021 h 2832906"/>
              <a:gd name="connsiteX12" fmla="*/ 2362853 w 5163775"/>
              <a:gd name="connsiteY12" fmla="*/ 239294 h 2832906"/>
              <a:gd name="connsiteX0" fmla="*/ 2364884 w 5165806"/>
              <a:gd name="connsiteY0" fmla="*/ 239294 h 2832906"/>
              <a:gd name="connsiteX1" fmla="*/ 64716 w 5165806"/>
              <a:gd name="connsiteY1" fmla="*/ 1129169 h 2832906"/>
              <a:gd name="connsiteX2" fmla="*/ 371307 w 5165806"/>
              <a:gd name="connsiteY2" fmla="*/ 2367514 h 2832906"/>
              <a:gd name="connsiteX3" fmla="*/ 1037262 w 5165806"/>
              <a:gd name="connsiteY3" fmla="*/ 2469637 h 2832906"/>
              <a:gd name="connsiteX4" fmla="*/ 1190282 w 5165806"/>
              <a:gd name="connsiteY4" fmla="*/ 2490721 h 2832906"/>
              <a:gd name="connsiteX5" fmla="*/ 1107063 w 5165806"/>
              <a:gd name="connsiteY5" fmla="*/ 2832906 h 2832906"/>
              <a:gd name="connsiteX6" fmla="*/ 1801822 w 5165806"/>
              <a:gd name="connsiteY6" fmla="*/ 2448662 h 2832906"/>
              <a:gd name="connsiteX7" fmla="*/ 1958278 w 5165806"/>
              <a:gd name="connsiteY7" fmla="*/ 2395419 h 2832906"/>
              <a:gd name="connsiteX8" fmla="*/ 3569545 w 5165806"/>
              <a:gd name="connsiteY8" fmla="*/ 2100151 h 2832906"/>
              <a:gd name="connsiteX9" fmla="*/ 4955592 w 5165806"/>
              <a:gd name="connsiteY9" fmla="*/ 1502805 h 2832906"/>
              <a:gd name="connsiteX10" fmla="*/ 5026361 w 5165806"/>
              <a:gd name="connsiteY10" fmla="*/ 221345 h 2832906"/>
              <a:gd name="connsiteX11" fmla="*/ 2841791 w 5165806"/>
              <a:gd name="connsiteY11" fmla="*/ 141021 h 2832906"/>
              <a:gd name="connsiteX12" fmla="*/ 2364884 w 5165806"/>
              <a:gd name="connsiteY12" fmla="*/ 239294 h 2832906"/>
              <a:gd name="connsiteX0" fmla="*/ 2377150 w 5178072"/>
              <a:gd name="connsiteY0" fmla="*/ 239294 h 2832906"/>
              <a:gd name="connsiteX1" fmla="*/ 76982 w 5178072"/>
              <a:gd name="connsiteY1" fmla="*/ 1129169 h 2832906"/>
              <a:gd name="connsiteX2" fmla="*/ 383573 w 5178072"/>
              <a:gd name="connsiteY2" fmla="*/ 2367514 h 2832906"/>
              <a:gd name="connsiteX3" fmla="*/ 1049528 w 5178072"/>
              <a:gd name="connsiteY3" fmla="*/ 2469637 h 2832906"/>
              <a:gd name="connsiteX4" fmla="*/ 1202548 w 5178072"/>
              <a:gd name="connsiteY4" fmla="*/ 2490721 h 2832906"/>
              <a:gd name="connsiteX5" fmla="*/ 1119329 w 5178072"/>
              <a:gd name="connsiteY5" fmla="*/ 2832906 h 2832906"/>
              <a:gd name="connsiteX6" fmla="*/ 1814088 w 5178072"/>
              <a:gd name="connsiteY6" fmla="*/ 2448662 h 2832906"/>
              <a:gd name="connsiteX7" fmla="*/ 1970544 w 5178072"/>
              <a:gd name="connsiteY7" fmla="*/ 2395419 h 2832906"/>
              <a:gd name="connsiteX8" fmla="*/ 3581811 w 5178072"/>
              <a:gd name="connsiteY8" fmla="*/ 2100151 h 2832906"/>
              <a:gd name="connsiteX9" fmla="*/ 4967858 w 5178072"/>
              <a:gd name="connsiteY9" fmla="*/ 1502805 h 2832906"/>
              <a:gd name="connsiteX10" fmla="*/ 5038627 w 5178072"/>
              <a:gd name="connsiteY10" fmla="*/ 221345 h 2832906"/>
              <a:gd name="connsiteX11" fmla="*/ 2854057 w 5178072"/>
              <a:gd name="connsiteY11" fmla="*/ 141021 h 2832906"/>
              <a:gd name="connsiteX12" fmla="*/ 2377150 w 5178072"/>
              <a:gd name="connsiteY12" fmla="*/ 239294 h 2832906"/>
              <a:gd name="connsiteX0" fmla="*/ 2377150 w 5178072"/>
              <a:gd name="connsiteY0" fmla="*/ 239294 h 2832906"/>
              <a:gd name="connsiteX1" fmla="*/ 76982 w 5178072"/>
              <a:gd name="connsiteY1" fmla="*/ 1129169 h 2832906"/>
              <a:gd name="connsiteX2" fmla="*/ 383573 w 5178072"/>
              <a:gd name="connsiteY2" fmla="*/ 2367514 h 2832906"/>
              <a:gd name="connsiteX3" fmla="*/ 1049528 w 5178072"/>
              <a:gd name="connsiteY3" fmla="*/ 2469637 h 2832906"/>
              <a:gd name="connsiteX4" fmla="*/ 1202548 w 5178072"/>
              <a:gd name="connsiteY4" fmla="*/ 2490721 h 2832906"/>
              <a:gd name="connsiteX5" fmla="*/ 1119329 w 5178072"/>
              <a:gd name="connsiteY5" fmla="*/ 2832906 h 2832906"/>
              <a:gd name="connsiteX6" fmla="*/ 1814088 w 5178072"/>
              <a:gd name="connsiteY6" fmla="*/ 2448662 h 2832906"/>
              <a:gd name="connsiteX7" fmla="*/ 1970544 w 5178072"/>
              <a:gd name="connsiteY7" fmla="*/ 2395419 h 2832906"/>
              <a:gd name="connsiteX8" fmla="*/ 3581811 w 5178072"/>
              <a:gd name="connsiteY8" fmla="*/ 2100151 h 2832906"/>
              <a:gd name="connsiteX9" fmla="*/ 4967858 w 5178072"/>
              <a:gd name="connsiteY9" fmla="*/ 1502805 h 2832906"/>
              <a:gd name="connsiteX10" fmla="*/ 5038627 w 5178072"/>
              <a:gd name="connsiteY10" fmla="*/ 221345 h 2832906"/>
              <a:gd name="connsiteX11" fmla="*/ 2854057 w 5178072"/>
              <a:gd name="connsiteY11" fmla="*/ 141021 h 2832906"/>
              <a:gd name="connsiteX12" fmla="*/ 2377150 w 5178072"/>
              <a:gd name="connsiteY12" fmla="*/ 239294 h 2832906"/>
              <a:gd name="connsiteX0" fmla="*/ 2377150 w 5178072"/>
              <a:gd name="connsiteY0" fmla="*/ 239294 h 2832906"/>
              <a:gd name="connsiteX1" fmla="*/ 76982 w 5178072"/>
              <a:gd name="connsiteY1" fmla="*/ 1129169 h 2832906"/>
              <a:gd name="connsiteX2" fmla="*/ 383573 w 5178072"/>
              <a:gd name="connsiteY2" fmla="*/ 2367514 h 2832906"/>
              <a:gd name="connsiteX3" fmla="*/ 1049528 w 5178072"/>
              <a:gd name="connsiteY3" fmla="*/ 2469637 h 2832906"/>
              <a:gd name="connsiteX4" fmla="*/ 1202548 w 5178072"/>
              <a:gd name="connsiteY4" fmla="*/ 2490721 h 2832906"/>
              <a:gd name="connsiteX5" fmla="*/ 1119329 w 5178072"/>
              <a:gd name="connsiteY5" fmla="*/ 2832906 h 2832906"/>
              <a:gd name="connsiteX6" fmla="*/ 1814088 w 5178072"/>
              <a:gd name="connsiteY6" fmla="*/ 2448662 h 2832906"/>
              <a:gd name="connsiteX7" fmla="*/ 1970544 w 5178072"/>
              <a:gd name="connsiteY7" fmla="*/ 2395419 h 2832906"/>
              <a:gd name="connsiteX8" fmla="*/ 3581811 w 5178072"/>
              <a:gd name="connsiteY8" fmla="*/ 2100151 h 2832906"/>
              <a:gd name="connsiteX9" fmla="*/ 4967858 w 5178072"/>
              <a:gd name="connsiteY9" fmla="*/ 1502805 h 2832906"/>
              <a:gd name="connsiteX10" fmla="*/ 5038627 w 5178072"/>
              <a:gd name="connsiteY10" fmla="*/ 221345 h 2832906"/>
              <a:gd name="connsiteX11" fmla="*/ 2854057 w 5178072"/>
              <a:gd name="connsiteY11" fmla="*/ 141021 h 2832906"/>
              <a:gd name="connsiteX12" fmla="*/ 2377150 w 5178072"/>
              <a:gd name="connsiteY12" fmla="*/ 239294 h 2832906"/>
              <a:gd name="connsiteX0" fmla="*/ 2396034 w 5196956"/>
              <a:gd name="connsiteY0" fmla="*/ 239294 h 2832906"/>
              <a:gd name="connsiteX1" fmla="*/ 69454 w 5196956"/>
              <a:gd name="connsiteY1" fmla="*/ 1144008 h 2832906"/>
              <a:gd name="connsiteX2" fmla="*/ 402457 w 5196956"/>
              <a:gd name="connsiteY2" fmla="*/ 2367514 h 2832906"/>
              <a:gd name="connsiteX3" fmla="*/ 1068412 w 5196956"/>
              <a:gd name="connsiteY3" fmla="*/ 2469637 h 2832906"/>
              <a:gd name="connsiteX4" fmla="*/ 1221432 w 5196956"/>
              <a:gd name="connsiteY4" fmla="*/ 2490721 h 2832906"/>
              <a:gd name="connsiteX5" fmla="*/ 1138213 w 5196956"/>
              <a:gd name="connsiteY5" fmla="*/ 2832906 h 2832906"/>
              <a:gd name="connsiteX6" fmla="*/ 1832972 w 5196956"/>
              <a:gd name="connsiteY6" fmla="*/ 2448662 h 2832906"/>
              <a:gd name="connsiteX7" fmla="*/ 1989428 w 5196956"/>
              <a:gd name="connsiteY7" fmla="*/ 2395419 h 2832906"/>
              <a:gd name="connsiteX8" fmla="*/ 3600695 w 5196956"/>
              <a:gd name="connsiteY8" fmla="*/ 2100151 h 2832906"/>
              <a:gd name="connsiteX9" fmla="*/ 4986742 w 5196956"/>
              <a:gd name="connsiteY9" fmla="*/ 1502805 h 2832906"/>
              <a:gd name="connsiteX10" fmla="*/ 5057511 w 5196956"/>
              <a:gd name="connsiteY10" fmla="*/ 221345 h 2832906"/>
              <a:gd name="connsiteX11" fmla="*/ 2872941 w 5196956"/>
              <a:gd name="connsiteY11" fmla="*/ 141021 h 2832906"/>
              <a:gd name="connsiteX12" fmla="*/ 2396034 w 5196956"/>
              <a:gd name="connsiteY12" fmla="*/ 239294 h 2832906"/>
              <a:gd name="connsiteX0" fmla="*/ 2403299 w 5204221"/>
              <a:gd name="connsiteY0" fmla="*/ 239294 h 2832906"/>
              <a:gd name="connsiteX1" fmla="*/ 76719 w 5204221"/>
              <a:gd name="connsiteY1" fmla="*/ 1144008 h 2832906"/>
              <a:gd name="connsiteX2" fmla="*/ 354004 w 5204221"/>
              <a:gd name="connsiteY2" fmla="*/ 2328855 h 2832906"/>
              <a:gd name="connsiteX3" fmla="*/ 1075677 w 5204221"/>
              <a:gd name="connsiteY3" fmla="*/ 2469637 h 2832906"/>
              <a:gd name="connsiteX4" fmla="*/ 1228697 w 5204221"/>
              <a:gd name="connsiteY4" fmla="*/ 2490721 h 2832906"/>
              <a:gd name="connsiteX5" fmla="*/ 1145478 w 5204221"/>
              <a:gd name="connsiteY5" fmla="*/ 2832906 h 2832906"/>
              <a:gd name="connsiteX6" fmla="*/ 1840237 w 5204221"/>
              <a:gd name="connsiteY6" fmla="*/ 2448662 h 2832906"/>
              <a:gd name="connsiteX7" fmla="*/ 1996693 w 5204221"/>
              <a:gd name="connsiteY7" fmla="*/ 2395419 h 2832906"/>
              <a:gd name="connsiteX8" fmla="*/ 3607960 w 5204221"/>
              <a:gd name="connsiteY8" fmla="*/ 2100151 h 2832906"/>
              <a:gd name="connsiteX9" fmla="*/ 4994007 w 5204221"/>
              <a:gd name="connsiteY9" fmla="*/ 1502805 h 2832906"/>
              <a:gd name="connsiteX10" fmla="*/ 5064776 w 5204221"/>
              <a:gd name="connsiteY10" fmla="*/ 221345 h 2832906"/>
              <a:gd name="connsiteX11" fmla="*/ 2880206 w 5204221"/>
              <a:gd name="connsiteY11" fmla="*/ 141021 h 2832906"/>
              <a:gd name="connsiteX12" fmla="*/ 2403299 w 5204221"/>
              <a:gd name="connsiteY12" fmla="*/ 239294 h 2832906"/>
              <a:gd name="connsiteX0" fmla="*/ 2409455 w 5210377"/>
              <a:gd name="connsiteY0" fmla="*/ 239294 h 2832906"/>
              <a:gd name="connsiteX1" fmla="*/ 82875 w 5210377"/>
              <a:gd name="connsiteY1" fmla="*/ 1144008 h 2832906"/>
              <a:gd name="connsiteX2" fmla="*/ 360160 w 5210377"/>
              <a:gd name="connsiteY2" fmla="*/ 2328855 h 2832906"/>
              <a:gd name="connsiteX3" fmla="*/ 1081833 w 5210377"/>
              <a:gd name="connsiteY3" fmla="*/ 2469637 h 2832906"/>
              <a:gd name="connsiteX4" fmla="*/ 1234853 w 5210377"/>
              <a:gd name="connsiteY4" fmla="*/ 2490721 h 2832906"/>
              <a:gd name="connsiteX5" fmla="*/ 1151634 w 5210377"/>
              <a:gd name="connsiteY5" fmla="*/ 2832906 h 2832906"/>
              <a:gd name="connsiteX6" fmla="*/ 1846393 w 5210377"/>
              <a:gd name="connsiteY6" fmla="*/ 2448662 h 2832906"/>
              <a:gd name="connsiteX7" fmla="*/ 2002849 w 5210377"/>
              <a:gd name="connsiteY7" fmla="*/ 2395419 h 2832906"/>
              <a:gd name="connsiteX8" fmla="*/ 3614116 w 5210377"/>
              <a:gd name="connsiteY8" fmla="*/ 2100151 h 2832906"/>
              <a:gd name="connsiteX9" fmla="*/ 5000163 w 5210377"/>
              <a:gd name="connsiteY9" fmla="*/ 1502805 h 2832906"/>
              <a:gd name="connsiteX10" fmla="*/ 5070932 w 5210377"/>
              <a:gd name="connsiteY10" fmla="*/ 221345 h 2832906"/>
              <a:gd name="connsiteX11" fmla="*/ 2886362 w 5210377"/>
              <a:gd name="connsiteY11" fmla="*/ 141021 h 2832906"/>
              <a:gd name="connsiteX12" fmla="*/ 2409455 w 5210377"/>
              <a:gd name="connsiteY12" fmla="*/ 239294 h 2832906"/>
              <a:gd name="connsiteX0" fmla="*/ 2409455 w 5210377"/>
              <a:gd name="connsiteY0" fmla="*/ 239294 h 2832906"/>
              <a:gd name="connsiteX1" fmla="*/ 82875 w 5210377"/>
              <a:gd name="connsiteY1" fmla="*/ 1144008 h 2832906"/>
              <a:gd name="connsiteX2" fmla="*/ 360160 w 5210377"/>
              <a:gd name="connsiteY2" fmla="*/ 2328855 h 2832906"/>
              <a:gd name="connsiteX3" fmla="*/ 1081833 w 5210377"/>
              <a:gd name="connsiteY3" fmla="*/ 2469637 h 2832906"/>
              <a:gd name="connsiteX4" fmla="*/ 1234853 w 5210377"/>
              <a:gd name="connsiteY4" fmla="*/ 2490721 h 2832906"/>
              <a:gd name="connsiteX5" fmla="*/ 1151634 w 5210377"/>
              <a:gd name="connsiteY5" fmla="*/ 2832906 h 2832906"/>
              <a:gd name="connsiteX6" fmla="*/ 1846393 w 5210377"/>
              <a:gd name="connsiteY6" fmla="*/ 2448662 h 2832906"/>
              <a:gd name="connsiteX7" fmla="*/ 2002849 w 5210377"/>
              <a:gd name="connsiteY7" fmla="*/ 2395419 h 2832906"/>
              <a:gd name="connsiteX8" fmla="*/ 3614116 w 5210377"/>
              <a:gd name="connsiteY8" fmla="*/ 2100151 h 2832906"/>
              <a:gd name="connsiteX9" fmla="*/ 5000163 w 5210377"/>
              <a:gd name="connsiteY9" fmla="*/ 1502805 h 2832906"/>
              <a:gd name="connsiteX10" fmla="*/ 5070932 w 5210377"/>
              <a:gd name="connsiteY10" fmla="*/ 221345 h 2832906"/>
              <a:gd name="connsiteX11" fmla="*/ 2886362 w 5210377"/>
              <a:gd name="connsiteY11" fmla="*/ 141021 h 2832906"/>
              <a:gd name="connsiteX12" fmla="*/ 2409455 w 5210377"/>
              <a:gd name="connsiteY12" fmla="*/ 239294 h 2832906"/>
              <a:gd name="connsiteX0" fmla="*/ 2332587 w 5210377"/>
              <a:gd name="connsiteY0" fmla="*/ 244000 h 2832906"/>
              <a:gd name="connsiteX1" fmla="*/ 82875 w 5210377"/>
              <a:gd name="connsiteY1" fmla="*/ 1144008 h 2832906"/>
              <a:gd name="connsiteX2" fmla="*/ 360160 w 5210377"/>
              <a:gd name="connsiteY2" fmla="*/ 2328855 h 2832906"/>
              <a:gd name="connsiteX3" fmla="*/ 1081833 w 5210377"/>
              <a:gd name="connsiteY3" fmla="*/ 2469637 h 2832906"/>
              <a:gd name="connsiteX4" fmla="*/ 1234853 w 5210377"/>
              <a:gd name="connsiteY4" fmla="*/ 2490721 h 2832906"/>
              <a:gd name="connsiteX5" fmla="*/ 1151634 w 5210377"/>
              <a:gd name="connsiteY5" fmla="*/ 2832906 h 2832906"/>
              <a:gd name="connsiteX6" fmla="*/ 1846393 w 5210377"/>
              <a:gd name="connsiteY6" fmla="*/ 2448662 h 2832906"/>
              <a:gd name="connsiteX7" fmla="*/ 2002849 w 5210377"/>
              <a:gd name="connsiteY7" fmla="*/ 2395419 h 2832906"/>
              <a:gd name="connsiteX8" fmla="*/ 3614116 w 5210377"/>
              <a:gd name="connsiteY8" fmla="*/ 2100151 h 2832906"/>
              <a:gd name="connsiteX9" fmla="*/ 5000163 w 5210377"/>
              <a:gd name="connsiteY9" fmla="*/ 1502805 h 2832906"/>
              <a:gd name="connsiteX10" fmla="*/ 5070932 w 5210377"/>
              <a:gd name="connsiteY10" fmla="*/ 221345 h 2832906"/>
              <a:gd name="connsiteX11" fmla="*/ 2886362 w 5210377"/>
              <a:gd name="connsiteY11" fmla="*/ 141021 h 2832906"/>
              <a:gd name="connsiteX12" fmla="*/ 2332587 w 5210377"/>
              <a:gd name="connsiteY12" fmla="*/ 244000 h 2832906"/>
              <a:gd name="connsiteX0" fmla="*/ 2332587 w 5210377"/>
              <a:gd name="connsiteY0" fmla="*/ 262679 h 2851585"/>
              <a:gd name="connsiteX1" fmla="*/ 82875 w 5210377"/>
              <a:gd name="connsiteY1" fmla="*/ 1162687 h 2851585"/>
              <a:gd name="connsiteX2" fmla="*/ 360160 w 5210377"/>
              <a:gd name="connsiteY2" fmla="*/ 2347534 h 2851585"/>
              <a:gd name="connsiteX3" fmla="*/ 1081833 w 5210377"/>
              <a:gd name="connsiteY3" fmla="*/ 2488316 h 2851585"/>
              <a:gd name="connsiteX4" fmla="*/ 1234853 w 5210377"/>
              <a:gd name="connsiteY4" fmla="*/ 2509400 h 2851585"/>
              <a:gd name="connsiteX5" fmla="*/ 1151634 w 5210377"/>
              <a:gd name="connsiteY5" fmla="*/ 2851585 h 2851585"/>
              <a:gd name="connsiteX6" fmla="*/ 1846393 w 5210377"/>
              <a:gd name="connsiteY6" fmla="*/ 2467341 h 2851585"/>
              <a:gd name="connsiteX7" fmla="*/ 2002849 w 5210377"/>
              <a:gd name="connsiteY7" fmla="*/ 2414098 h 2851585"/>
              <a:gd name="connsiteX8" fmla="*/ 3614116 w 5210377"/>
              <a:gd name="connsiteY8" fmla="*/ 2118830 h 2851585"/>
              <a:gd name="connsiteX9" fmla="*/ 5000163 w 5210377"/>
              <a:gd name="connsiteY9" fmla="*/ 1521484 h 2851585"/>
              <a:gd name="connsiteX10" fmla="*/ 5070932 w 5210377"/>
              <a:gd name="connsiteY10" fmla="*/ 240024 h 2851585"/>
              <a:gd name="connsiteX11" fmla="*/ 2881098 w 5210377"/>
              <a:gd name="connsiteY11" fmla="*/ 131176 h 2851585"/>
              <a:gd name="connsiteX12" fmla="*/ 2332587 w 5210377"/>
              <a:gd name="connsiteY12" fmla="*/ 262679 h 2851585"/>
              <a:gd name="connsiteX0" fmla="*/ 2208775 w 5210377"/>
              <a:gd name="connsiteY0" fmla="*/ 276270 h 2851585"/>
              <a:gd name="connsiteX1" fmla="*/ 82875 w 5210377"/>
              <a:gd name="connsiteY1" fmla="*/ 1162687 h 2851585"/>
              <a:gd name="connsiteX2" fmla="*/ 360160 w 5210377"/>
              <a:gd name="connsiteY2" fmla="*/ 2347534 h 2851585"/>
              <a:gd name="connsiteX3" fmla="*/ 1081833 w 5210377"/>
              <a:gd name="connsiteY3" fmla="*/ 2488316 h 2851585"/>
              <a:gd name="connsiteX4" fmla="*/ 1234853 w 5210377"/>
              <a:gd name="connsiteY4" fmla="*/ 2509400 h 2851585"/>
              <a:gd name="connsiteX5" fmla="*/ 1151634 w 5210377"/>
              <a:gd name="connsiteY5" fmla="*/ 2851585 h 2851585"/>
              <a:gd name="connsiteX6" fmla="*/ 1846393 w 5210377"/>
              <a:gd name="connsiteY6" fmla="*/ 2467341 h 2851585"/>
              <a:gd name="connsiteX7" fmla="*/ 2002849 w 5210377"/>
              <a:gd name="connsiteY7" fmla="*/ 2414098 h 2851585"/>
              <a:gd name="connsiteX8" fmla="*/ 3614116 w 5210377"/>
              <a:gd name="connsiteY8" fmla="*/ 2118830 h 2851585"/>
              <a:gd name="connsiteX9" fmla="*/ 5000163 w 5210377"/>
              <a:gd name="connsiteY9" fmla="*/ 1521484 h 2851585"/>
              <a:gd name="connsiteX10" fmla="*/ 5070932 w 5210377"/>
              <a:gd name="connsiteY10" fmla="*/ 240024 h 2851585"/>
              <a:gd name="connsiteX11" fmla="*/ 2881098 w 5210377"/>
              <a:gd name="connsiteY11" fmla="*/ 131176 h 2851585"/>
              <a:gd name="connsiteX12" fmla="*/ 2208775 w 5210377"/>
              <a:gd name="connsiteY12" fmla="*/ 276270 h 2851585"/>
              <a:gd name="connsiteX0" fmla="*/ 2208775 w 5238027"/>
              <a:gd name="connsiteY0" fmla="*/ 276270 h 2851585"/>
              <a:gd name="connsiteX1" fmla="*/ 82875 w 5238027"/>
              <a:gd name="connsiteY1" fmla="*/ 1162687 h 2851585"/>
              <a:gd name="connsiteX2" fmla="*/ 360160 w 5238027"/>
              <a:gd name="connsiteY2" fmla="*/ 2347534 h 2851585"/>
              <a:gd name="connsiteX3" fmla="*/ 1081833 w 5238027"/>
              <a:gd name="connsiteY3" fmla="*/ 2488316 h 2851585"/>
              <a:gd name="connsiteX4" fmla="*/ 1234853 w 5238027"/>
              <a:gd name="connsiteY4" fmla="*/ 2509400 h 2851585"/>
              <a:gd name="connsiteX5" fmla="*/ 1151634 w 5238027"/>
              <a:gd name="connsiteY5" fmla="*/ 2851585 h 2851585"/>
              <a:gd name="connsiteX6" fmla="*/ 1846393 w 5238027"/>
              <a:gd name="connsiteY6" fmla="*/ 2467341 h 2851585"/>
              <a:gd name="connsiteX7" fmla="*/ 2002849 w 5238027"/>
              <a:gd name="connsiteY7" fmla="*/ 2414098 h 2851585"/>
              <a:gd name="connsiteX8" fmla="*/ 3614116 w 5238027"/>
              <a:gd name="connsiteY8" fmla="*/ 2118830 h 2851585"/>
              <a:gd name="connsiteX9" fmla="*/ 5060816 w 5238027"/>
              <a:gd name="connsiteY9" fmla="*/ 1642716 h 2851585"/>
              <a:gd name="connsiteX10" fmla="*/ 5070932 w 5238027"/>
              <a:gd name="connsiteY10" fmla="*/ 240024 h 2851585"/>
              <a:gd name="connsiteX11" fmla="*/ 2881098 w 5238027"/>
              <a:gd name="connsiteY11" fmla="*/ 131176 h 2851585"/>
              <a:gd name="connsiteX12" fmla="*/ 2208775 w 5238027"/>
              <a:gd name="connsiteY12" fmla="*/ 276270 h 2851585"/>
              <a:gd name="connsiteX0" fmla="*/ 2208775 w 5237266"/>
              <a:gd name="connsiteY0" fmla="*/ 276270 h 2851585"/>
              <a:gd name="connsiteX1" fmla="*/ 82875 w 5237266"/>
              <a:gd name="connsiteY1" fmla="*/ 1162687 h 2851585"/>
              <a:gd name="connsiteX2" fmla="*/ 360160 w 5237266"/>
              <a:gd name="connsiteY2" fmla="*/ 2347534 h 2851585"/>
              <a:gd name="connsiteX3" fmla="*/ 1081833 w 5237266"/>
              <a:gd name="connsiteY3" fmla="*/ 2488316 h 2851585"/>
              <a:gd name="connsiteX4" fmla="*/ 1234853 w 5237266"/>
              <a:gd name="connsiteY4" fmla="*/ 2509400 h 2851585"/>
              <a:gd name="connsiteX5" fmla="*/ 1151634 w 5237266"/>
              <a:gd name="connsiteY5" fmla="*/ 2851585 h 2851585"/>
              <a:gd name="connsiteX6" fmla="*/ 1846393 w 5237266"/>
              <a:gd name="connsiteY6" fmla="*/ 2467341 h 2851585"/>
              <a:gd name="connsiteX7" fmla="*/ 2002849 w 5237266"/>
              <a:gd name="connsiteY7" fmla="*/ 2414098 h 2851585"/>
              <a:gd name="connsiteX8" fmla="*/ 3626220 w 5237266"/>
              <a:gd name="connsiteY8" fmla="*/ 2190656 h 2851585"/>
              <a:gd name="connsiteX9" fmla="*/ 5060816 w 5237266"/>
              <a:gd name="connsiteY9" fmla="*/ 1642716 h 2851585"/>
              <a:gd name="connsiteX10" fmla="*/ 5070932 w 5237266"/>
              <a:gd name="connsiteY10" fmla="*/ 240024 h 2851585"/>
              <a:gd name="connsiteX11" fmla="*/ 2881098 w 5237266"/>
              <a:gd name="connsiteY11" fmla="*/ 131176 h 2851585"/>
              <a:gd name="connsiteX12" fmla="*/ 2208775 w 5237266"/>
              <a:gd name="connsiteY12" fmla="*/ 276270 h 2851585"/>
              <a:gd name="connsiteX0" fmla="*/ 2208775 w 5237266"/>
              <a:gd name="connsiteY0" fmla="*/ 276270 h 2851585"/>
              <a:gd name="connsiteX1" fmla="*/ 82875 w 5237266"/>
              <a:gd name="connsiteY1" fmla="*/ 1162687 h 2851585"/>
              <a:gd name="connsiteX2" fmla="*/ 360160 w 5237266"/>
              <a:gd name="connsiteY2" fmla="*/ 2347534 h 2851585"/>
              <a:gd name="connsiteX3" fmla="*/ 1081833 w 5237266"/>
              <a:gd name="connsiteY3" fmla="*/ 2488316 h 2851585"/>
              <a:gd name="connsiteX4" fmla="*/ 1234853 w 5237266"/>
              <a:gd name="connsiteY4" fmla="*/ 2509400 h 2851585"/>
              <a:gd name="connsiteX5" fmla="*/ 1151634 w 5237266"/>
              <a:gd name="connsiteY5" fmla="*/ 2851585 h 2851585"/>
              <a:gd name="connsiteX6" fmla="*/ 1846393 w 5237266"/>
              <a:gd name="connsiteY6" fmla="*/ 2467341 h 2851585"/>
              <a:gd name="connsiteX7" fmla="*/ 2002849 w 5237266"/>
              <a:gd name="connsiteY7" fmla="*/ 2414098 h 2851585"/>
              <a:gd name="connsiteX8" fmla="*/ 3626220 w 5237266"/>
              <a:gd name="connsiteY8" fmla="*/ 2190656 h 2851585"/>
              <a:gd name="connsiteX9" fmla="*/ 5060816 w 5237266"/>
              <a:gd name="connsiteY9" fmla="*/ 1642716 h 2851585"/>
              <a:gd name="connsiteX10" fmla="*/ 5070932 w 5237266"/>
              <a:gd name="connsiteY10" fmla="*/ 240024 h 2851585"/>
              <a:gd name="connsiteX11" fmla="*/ 2881098 w 5237266"/>
              <a:gd name="connsiteY11" fmla="*/ 131176 h 2851585"/>
              <a:gd name="connsiteX12" fmla="*/ 2208775 w 5237266"/>
              <a:gd name="connsiteY12" fmla="*/ 276270 h 2851585"/>
              <a:gd name="connsiteX0" fmla="*/ 2079228 w 5237266"/>
              <a:gd name="connsiteY0" fmla="*/ 303114 h 2851585"/>
              <a:gd name="connsiteX1" fmla="*/ 82875 w 5237266"/>
              <a:gd name="connsiteY1" fmla="*/ 1162687 h 2851585"/>
              <a:gd name="connsiteX2" fmla="*/ 360160 w 5237266"/>
              <a:gd name="connsiteY2" fmla="*/ 2347534 h 2851585"/>
              <a:gd name="connsiteX3" fmla="*/ 1081833 w 5237266"/>
              <a:gd name="connsiteY3" fmla="*/ 2488316 h 2851585"/>
              <a:gd name="connsiteX4" fmla="*/ 1234853 w 5237266"/>
              <a:gd name="connsiteY4" fmla="*/ 2509400 h 2851585"/>
              <a:gd name="connsiteX5" fmla="*/ 1151634 w 5237266"/>
              <a:gd name="connsiteY5" fmla="*/ 2851585 h 2851585"/>
              <a:gd name="connsiteX6" fmla="*/ 1846393 w 5237266"/>
              <a:gd name="connsiteY6" fmla="*/ 2467341 h 2851585"/>
              <a:gd name="connsiteX7" fmla="*/ 2002849 w 5237266"/>
              <a:gd name="connsiteY7" fmla="*/ 2414098 h 2851585"/>
              <a:gd name="connsiteX8" fmla="*/ 3626220 w 5237266"/>
              <a:gd name="connsiteY8" fmla="*/ 2190656 h 2851585"/>
              <a:gd name="connsiteX9" fmla="*/ 5060816 w 5237266"/>
              <a:gd name="connsiteY9" fmla="*/ 1642716 h 2851585"/>
              <a:gd name="connsiteX10" fmla="*/ 5070932 w 5237266"/>
              <a:gd name="connsiteY10" fmla="*/ 240024 h 2851585"/>
              <a:gd name="connsiteX11" fmla="*/ 2881098 w 5237266"/>
              <a:gd name="connsiteY11" fmla="*/ 131176 h 2851585"/>
              <a:gd name="connsiteX12" fmla="*/ 2079228 w 5237266"/>
              <a:gd name="connsiteY12" fmla="*/ 303114 h 2851585"/>
              <a:gd name="connsiteX0" fmla="*/ 2079228 w 5237266"/>
              <a:gd name="connsiteY0" fmla="*/ 359122 h 2907593"/>
              <a:gd name="connsiteX1" fmla="*/ 82875 w 5237266"/>
              <a:gd name="connsiteY1" fmla="*/ 1218695 h 2907593"/>
              <a:gd name="connsiteX2" fmla="*/ 360160 w 5237266"/>
              <a:gd name="connsiteY2" fmla="*/ 2403542 h 2907593"/>
              <a:gd name="connsiteX3" fmla="*/ 1081833 w 5237266"/>
              <a:gd name="connsiteY3" fmla="*/ 2544324 h 2907593"/>
              <a:gd name="connsiteX4" fmla="*/ 1234853 w 5237266"/>
              <a:gd name="connsiteY4" fmla="*/ 2565408 h 2907593"/>
              <a:gd name="connsiteX5" fmla="*/ 1151634 w 5237266"/>
              <a:gd name="connsiteY5" fmla="*/ 2907593 h 2907593"/>
              <a:gd name="connsiteX6" fmla="*/ 1846393 w 5237266"/>
              <a:gd name="connsiteY6" fmla="*/ 2523349 h 2907593"/>
              <a:gd name="connsiteX7" fmla="*/ 2002849 w 5237266"/>
              <a:gd name="connsiteY7" fmla="*/ 2470106 h 2907593"/>
              <a:gd name="connsiteX8" fmla="*/ 3626220 w 5237266"/>
              <a:gd name="connsiteY8" fmla="*/ 2246664 h 2907593"/>
              <a:gd name="connsiteX9" fmla="*/ 5060816 w 5237266"/>
              <a:gd name="connsiteY9" fmla="*/ 1698724 h 2907593"/>
              <a:gd name="connsiteX10" fmla="*/ 5070932 w 5237266"/>
              <a:gd name="connsiteY10" fmla="*/ 296032 h 2907593"/>
              <a:gd name="connsiteX11" fmla="*/ 3042247 w 5237266"/>
              <a:gd name="connsiteY11" fmla="*/ 109189 h 2907593"/>
              <a:gd name="connsiteX12" fmla="*/ 2079228 w 5237266"/>
              <a:gd name="connsiteY12" fmla="*/ 359122 h 2907593"/>
              <a:gd name="connsiteX0" fmla="*/ 2079228 w 5237266"/>
              <a:gd name="connsiteY0" fmla="*/ 371450 h 2919921"/>
              <a:gd name="connsiteX1" fmla="*/ 82875 w 5237266"/>
              <a:gd name="connsiteY1" fmla="*/ 1231023 h 2919921"/>
              <a:gd name="connsiteX2" fmla="*/ 360160 w 5237266"/>
              <a:gd name="connsiteY2" fmla="*/ 2415870 h 2919921"/>
              <a:gd name="connsiteX3" fmla="*/ 1081833 w 5237266"/>
              <a:gd name="connsiteY3" fmla="*/ 2556652 h 2919921"/>
              <a:gd name="connsiteX4" fmla="*/ 1234853 w 5237266"/>
              <a:gd name="connsiteY4" fmla="*/ 2577736 h 2919921"/>
              <a:gd name="connsiteX5" fmla="*/ 1151634 w 5237266"/>
              <a:gd name="connsiteY5" fmla="*/ 2919921 h 2919921"/>
              <a:gd name="connsiteX6" fmla="*/ 1846393 w 5237266"/>
              <a:gd name="connsiteY6" fmla="*/ 2535677 h 2919921"/>
              <a:gd name="connsiteX7" fmla="*/ 2002849 w 5237266"/>
              <a:gd name="connsiteY7" fmla="*/ 2482434 h 2919921"/>
              <a:gd name="connsiteX8" fmla="*/ 3626220 w 5237266"/>
              <a:gd name="connsiteY8" fmla="*/ 2258992 h 2919921"/>
              <a:gd name="connsiteX9" fmla="*/ 5060816 w 5237266"/>
              <a:gd name="connsiteY9" fmla="*/ 1711052 h 2919921"/>
              <a:gd name="connsiteX10" fmla="*/ 5070932 w 5237266"/>
              <a:gd name="connsiteY10" fmla="*/ 308360 h 2919921"/>
              <a:gd name="connsiteX11" fmla="*/ 3119977 w 5237266"/>
              <a:gd name="connsiteY11" fmla="*/ 105411 h 2919921"/>
              <a:gd name="connsiteX12" fmla="*/ 2079228 w 5237266"/>
              <a:gd name="connsiteY12" fmla="*/ 371450 h 2919921"/>
              <a:gd name="connsiteX0" fmla="*/ 2087373 w 5245411"/>
              <a:gd name="connsiteY0" fmla="*/ 371450 h 2919921"/>
              <a:gd name="connsiteX1" fmla="*/ 74793 w 5245411"/>
              <a:gd name="connsiteY1" fmla="*/ 1293851 h 2919921"/>
              <a:gd name="connsiteX2" fmla="*/ 368305 w 5245411"/>
              <a:gd name="connsiteY2" fmla="*/ 2415870 h 2919921"/>
              <a:gd name="connsiteX3" fmla="*/ 1089978 w 5245411"/>
              <a:gd name="connsiteY3" fmla="*/ 2556652 h 2919921"/>
              <a:gd name="connsiteX4" fmla="*/ 1242998 w 5245411"/>
              <a:gd name="connsiteY4" fmla="*/ 2577736 h 2919921"/>
              <a:gd name="connsiteX5" fmla="*/ 1159779 w 5245411"/>
              <a:gd name="connsiteY5" fmla="*/ 2919921 h 2919921"/>
              <a:gd name="connsiteX6" fmla="*/ 1854538 w 5245411"/>
              <a:gd name="connsiteY6" fmla="*/ 2535677 h 2919921"/>
              <a:gd name="connsiteX7" fmla="*/ 2010994 w 5245411"/>
              <a:gd name="connsiteY7" fmla="*/ 2482434 h 2919921"/>
              <a:gd name="connsiteX8" fmla="*/ 3634365 w 5245411"/>
              <a:gd name="connsiteY8" fmla="*/ 2258992 h 2919921"/>
              <a:gd name="connsiteX9" fmla="*/ 5068961 w 5245411"/>
              <a:gd name="connsiteY9" fmla="*/ 1711052 h 2919921"/>
              <a:gd name="connsiteX10" fmla="*/ 5079077 w 5245411"/>
              <a:gd name="connsiteY10" fmla="*/ 308360 h 2919921"/>
              <a:gd name="connsiteX11" fmla="*/ 3128122 w 5245411"/>
              <a:gd name="connsiteY11" fmla="*/ 105411 h 2919921"/>
              <a:gd name="connsiteX12" fmla="*/ 2087373 w 5245411"/>
              <a:gd name="connsiteY12" fmla="*/ 371450 h 2919921"/>
              <a:gd name="connsiteX0" fmla="*/ 2044895 w 5202933"/>
              <a:gd name="connsiteY0" fmla="*/ 371450 h 2919921"/>
              <a:gd name="connsiteX1" fmla="*/ 32315 w 5202933"/>
              <a:gd name="connsiteY1" fmla="*/ 1293851 h 2919921"/>
              <a:gd name="connsiteX2" fmla="*/ 325827 w 5202933"/>
              <a:gd name="connsiteY2" fmla="*/ 2415870 h 2919921"/>
              <a:gd name="connsiteX3" fmla="*/ 1047500 w 5202933"/>
              <a:gd name="connsiteY3" fmla="*/ 2556652 h 2919921"/>
              <a:gd name="connsiteX4" fmla="*/ 1200520 w 5202933"/>
              <a:gd name="connsiteY4" fmla="*/ 2577736 h 2919921"/>
              <a:gd name="connsiteX5" fmla="*/ 1117301 w 5202933"/>
              <a:gd name="connsiteY5" fmla="*/ 2919921 h 2919921"/>
              <a:gd name="connsiteX6" fmla="*/ 1812060 w 5202933"/>
              <a:gd name="connsiteY6" fmla="*/ 2535677 h 2919921"/>
              <a:gd name="connsiteX7" fmla="*/ 1968516 w 5202933"/>
              <a:gd name="connsiteY7" fmla="*/ 2482434 h 2919921"/>
              <a:gd name="connsiteX8" fmla="*/ 3591887 w 5202933"/>
              <a:gd name="connsiteY8" fmla="*/ 2258992 h 2919921"/>
              <a:gd name="connsiteX9" fmla="*/ 5026483 w 5202933"/>
              <a:gd name="connsiteY9" fmla="*/ 1711052 h 2919921"/>
              <a:gd name="connsiteX10" fmla="*/ 5036599 w 5202933"/>
              <a:gd name="connsiteY10" fmla="*/ 308360 h 2919921"/>
              <a:gd name="connsiteX11" fmla="*/ 3085644 w 5202933"/>
              <a:gd name="connsiteY11" fmla="*/ 105411 h 2919921"/>
              <a:gd name="connsiteX12" fmla="*/ 2044895 w 5202933"/>
              <a:gd name="connsiteY12" fmla="*/ 371450 h 2919921"/>
              <a:gd name="connsiteX0" fmla="*/ 2050155 w 5208193"/>
              <a:gd name="connsiteY0" fmla="*/ 371450 h 2919921"/>
              <a:gd name="connsiteX1" fmla="*/ 31882 w 5208193"/>
              <a:gd name="connsiteY1" fmla="*/ 1339630 h 2919921"/>
              <a:gd name="connsiteX2" fmla="*/ 331087 w 5208193"/>
              <a:gd name="connsiteY2" fmla="*/ 2415870 h 2919921"/>
              <a:gd name="connsiteX3" fmla="*/ 1052760 w 5208193"/>
              <a:gd name="connsiteY3" fmla="*/ 2556652 h 2919921"/>
              <a:gd name="connsiteX4" fmla="*/ 1205780 w 5208193"/>
              <a:gd name="connsiteY4" fmla="*/ 2577736 h 2919921"/>
              <a:gd name="connsiteX5" fmla="*/ 1122561 w 5208193"/>
              <a:gd name="connsiteY5" fmla="*/ 2919921 h 2919921"/>
              <a:gd name="connsiteX6" fmla="*/ 1817320 w 5208193"/>
              <a:gd name="connsiteY6" fmla="*/ 2535677 h 2919921"/>
              <a:gd name="connsiteX7" fmla="*/ 1973776 w 5208193"/>
              <a:gd name="connsiteY7" fmla="*/ 2482434 h 2919921"/>
              <a:gd name="connsiteX8" fmla="*/ 3597147 w 5208193"/>
              <a:gd name="connsiteY8" fmla="*/ 2258992 h 2919921"/>
              <a:gd name="connsiteX9" fmla="*/ 5031743 w 5208193"/>
              <a:gd name="connsiteY9" fmla="*/ 1711052 h 2919921"/>
              <a:gd name="connsiteX10" fmla="*/ 5041859 w 5208193"/>
              <a:gd name="connsiteY10" fmla="*/ 308360 h 2919921"/>
              <a:gd name="connsiteX11" fmla="*/ 3090904 w 5208193"/>
              <a:gd name="connsiteY11" fmla="*/ 105411 h 2919921"/>
              <a:gd name="connsiteX12" fmla="*/ 2050155 w 5208193"/>
              <a:gd name="connsiteY12" fmla="*/ 371450 h 2919921"/>
              <a:gd name="connsiteX0" fmla="*/ 2050155 w 5208193"/>
              <a:gd name="connsiteY0" fmla="*/ 371450 h 2919921"/>
              <a:gd name="connsiteX1" fmla="*/ 31882 w 5208193"/>
              <a:gd name="connsiteY1" fmla="*/ 1339630 h 2919921"/>
              <a:gd name="connsiteX2" fmla="*/ 331087 w 5208193"/>
              <a:gd name="connsiteY2" fmla="*/ 2415870 h 2919921"/>
              <a:gd name="connsiteX3" fmla="*/ 1052760 w 5208193"/>
              <a:gd name="connsiteY3" fmla="*/ 2556652 h 2919921"/>
              <a:gd name="connsiteX4" fmla="*/ 1205780 w 5208193"/>
              <a:gd name="connsiteY4" fmla="*/ 2577736 h 2919921"/>
              <a:gd name="connsiteX5" fmla="*/ 1122561 w 5208193"/>
              <a:gd name="connsiteY5" fmla="*/ 2919921 h 2919921"/>
              <a:gd name="connsiteX6" fmla="*/ 1817320 w 5208193"/>
              <a:gd name="connsiteY6" fmla="*/ 2535677 h 2919921"/>
              <a:gd name="connsiteX7" fmla="*/ 1973776 w 5208193"/>
              <a:gd name="connsiteY7" fmla="*/ 2482434 h 2919921"/>
              <a:gd name="connsiteX8" fmla="*/ 3597147 w 5208193"/>
              <a:gd name="connsiteY8" fmla="*/ 2258992 h 2919921"/>
              <a:gd name="connsiteX9" fmla="*/ 5031743 w 5208193"/>
              <a:gd name="connsiteY9" fmla="*/ 1711052 h 2919921"/>
              <a:gd name="connsiteX10" fmla="*/ 5041859 w 5208193"/>
              <a:gd name="connsiteY10" fmla="*/ 308360 h 2919921"/>
              <a:gd name="connsiteX11" fmla="*/ 3090904 w 5208193"/>
              <a:gd name="connsiteY11" fmla="*/ 105411 h 2919921"/>
              <a:gd name="connsiteX12" fmla="*/ 2050155 w 5208193"/>
              <a:gd name="connsiteY12" fmla="*/ 371450 h 2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08193" h="2919921">
                <a:moveTo>
                  <a:pt x="2050155" y="371450"/>
                </a:moveTo>
                <a:cubicBezTo>
                  <a:pt x="925327" y="694404"/>
                  <a:pt x="198483" y="972984"/>
                  <a:pt x="31882" y="1339630"/>
                </a:cubicBezTo>
                <a:cubicBezTo>
                  <a:pt x="-89033" y="1862956"/>
                  <a:pt x="160941" y="2213033"/>
                  <a:pt x="331087" y="2415870"/>
                </a:cubicBezTo>
                <a:cubicBezTo>
                  <a:pt x="501233" y="2618707"/>
                  <a:pt x="791203" y="2583562"/>
                  <a:pt x="1052760" y="2556652"/>
                </a:cubicBezTo>
                <a:cubicBezTo>
                  <a:pt x="1151907" y="2541973"/>
                  <a:pt x="1173933" y="2567563"/>
                  <a:pt x="1205780" y="2577736"/>
                </a:cubicBezTo>
                <a:cubicBezTo>
                  <a:pt x="1285995" y="2750753"/>
                  <a:pt x="1106311" y="2920381"/>
                  <a:pt x="1122561" y="2919921"/>
                </a:cubicBezTo>
                <a:cubicBezTo>
                  <a:pt x="1224684" y="2917030"/>
                  <a:pt x="1689639" y="2721132"/>
                  <a:pt x="1817320" y="2535677"/>
                </a:cubicBezTo>
                <a:cubicBezTo>
                  <a:pt x="1887357" y="2494107"/>
                  <a:pt x="1921624" y="2500182"/>
                  <a:pt x="1973776" y="2482434"/>
                </a:cubicBezTo>
                <a:cubicBezTo>
                  <a:pt x="2481771" y="2417208"/>
                  <a:pt x="3004917" y="2374931"/>
                  <a:pt x="3597147" y="2258992"/>
                </a:cubicBezTo>
                <a:cubicBezTo>
                  <a:pt x="4189377" y="2143053"/>
                  <a:pt x="4790958" y="2036157"/>
                  <a:pt x="5031743" y="1711052"/>
                </a:cubicBezTo>
                <a:cubicBezTo>
                  <a:pt x="5272528" y="1385947"/>
                  <a:pt x="5258110" y="533084"/>
                  <a:pt x="5041859" y="308360"/>
                </a:cubicBezTo>
                <a:cubicBezTo>
                  <a:pt x="4825609" y="83633"/>
                  <a:pt x="4357893" y="-136530"/>
                  <a:pt x="3090904" y="105411"/>
                </a:cubicBezTo>
                <a:cubicBezTo>
                  <a:pt x="2932531" y="135654"/>
                  <a:pt x="2208873" y="336342"/>
                  <a:pt x="2050155" y="37145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316A1-9A8D-1AC2-8286-024636C6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66" y="1294780"/>
            <a:ext cx="5240511" cy="13242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Future Meets</a:t>
            </a:r>
            <a:br>
              <a:rPr lang="en-US" sz="44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400" b="1" kern="1200" spc="100" baseline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4444BD-5991-61FD-75CB-6ED178333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r="22974" b="2"/>
          <a:stretch>
            <a:fillRect/>
          </a:stretch>
        </p:blipFill>
        <p:spPr>
          <a:xfrm>
            <a:off x="751275" y="3504441"/>
            <a:ext cx="1948341" cy="2303046"/>
          </a:xfrm>
          <a:custGeom>
            <a:avLst/>
            <a:gdLst/>
            <a:ahLst/>
            <a:cxnLst/>
            <a:rect l="l" t="t" r="r" b="b"/>
            <a:pathLst>
              <a:path w="2538067" h="3134604">
                <a:moveTo>
                  <a:pt x="177969" y="18"/>
                </a:moveTo>
                <a:cubicBezTo>
                  <a:pt x="235718" y="208"/>
                  <a:pt x="308079" y="1988"/>
                  <a:pt x="372698" y="4471"/>
                </a:cubicBezTo>
                <a:lnTo>
                  <a:pt x="2211657" y="19411"/>
                </a:lnTo>
                <a:lnTo>
                  <a:pt x="2538067" y="33498"/>
                </a:lnTo>
                <a:lnTo>
                  <a:pt x="2538067" y="3118762"/>
                </a:lnTo>
                <a:lnTo>
                  <a:pt x="2485878" y="3118554"/>
                </a:lnTo>
                <a:cubicBezTo>
                  <a:pt x="1861569" y="3117095"/>
                  <a:pt x="996125" y="3134604"/>
                  <a:pt x="412851" y="3134604"/>
                </a:cubicBezTo>
                <a:cubicBezTo>
                  <a:pt x="247606" y="3119663"/>
                  <a:pt x="129574" y="3134605"/>
                  <a:pt x="16263" y="3119663"/>
                </a:cubicBezTo>
                <a:cubicBezTo>
                  <a:pt x="-18360" y="2108657"/>
                  <a:pt x="8394" y="701716"/>
                  <a:pt x="39870" y="64235"/>
                </a:cubicBezTo>
                <a:cubicBezTo>
                  <a:pt x="42576" y="-14082"/>
                  <a:pt x="40333" y="11543"/>
                  <a:pt x="94628" y="1583"/>
                </a:cubicBezTo>
                <a:cubicBezTo>
                  <a:pt x="113929" y="361"/>
                  <a:pt x="143319" y="-97"/>
                  <a:pt x="177969" y="18"/>
                </a:cubicBezTo>
                <a:close/>
              </a:path>
            </a:pathLst>
          </a:custGeom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55194" y="3505207"/>
            <a:ext cx="1948340" cy="230304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group of people in swimsuits&#10;&#10;AI-generated content may be incorrect.">
            <a:extLst>
              <a:ext uri="{FF2B5EF4-FFF2-40B4-BE49-F238E27FC236}">
                <a16:creationId xmlns:a16="http://schemas.microsoft.com/office/drawing/2014/main" id="{DE385671-D65F-46D3-CDA2-6921EB388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3" r="22420"/>
          <a:stretch>
            <a:fillRect/>
          </a:stretch>
        </p:blipFill>
        <p:spPr>
          <a:xfrm>
            <a:off x="2969042" y="3514855"/>
            <a:ext cx="1999158" cy="2323124"/>
          </a:xfrm>
          <a:custGeom>
            <a:avLst/>
            <a:gdLst/>
            <a:ahLst/>
            <a:cxnLst/>
            <a:rect l="l" t="t" r="r" b="b"/>
            <a:pathLst>
              <a:path w="2604265" h="3161930">
                <a:moveTo>
                  <a:pt x="1575632" y="164"/>
                </a:moveTo>
                <a:cubicBezTo>
                  <a:pt x="1963226" y="-768"/>
                  <a:pt x="2322469" y="1872"/>
                  <a:pt x="2568308" y="18800"/>
                </a:cubicBezTo>
                <a:cubicBezTo>
                  <a:pt x="2568308" y="1047222"/>
                  <a:pt x="2637332" y="1888980"/>
                  <a:pt x="2584116" y="3134901"/>
                </a:cubicBezTo>
                <a:lnTo>
                  <a:pt x="2197370" y="3146726"/>
                </a:lnTo>
                <a:cubicBezTo>
                  <a:pt x="1584384" y="3151707"/>
                  <a:pt x="1046166" y="3185261"/>
                  <a:pt x="372698" y="3133092"/>
                </a:cubicBezTo>
                <a:cubicBezTo>
                  <a:pt x="308079" y="3135574"/>
                  <a:pt x="235718" y="3137354"/>
                  <a:pt x="177969" y="3137545"/>
                </a:cubicBezTo>
                <a:cubicBezTo>
                  <a:pt x="143319" y="3137659"/>
                  <a:pt x="113929" y="3137201"/>
                  <a:pt x="94628" y="3135980"/>
                </a:cubicBezTo>
                <a:cubicBezTo>
                  <a:pt x="40333" y="3126019"/>
                  <a:pt x="42576" y="3151645"/>
                  <a:pt x="39870" y="3073328"/>
                </a:cubicBezTo>
                <a:cubicBezTo>
                  <a:pt x="8394" y="2435847"/>
                  <a:pt x="-18360" y="1028905"/>
                  <a:pt x="16263" y="17899"/>
                </a:cubicBezTo>
                <a:cubicBezTo>
                  <a:pt x="129574" y="2958"/>
                  <a:pt x="247606" y="17899"/>
                  <a:pt x="412851" y="2958"/>
                </a:cubicBezTo>
                <a:cubicBezTo>
                  <a:pt x="772094" y="5599"/>
                  <a:pt x="1188038" y="1095"/>
                  <a:pt x="1575632" y="164"/>
                </a:cubicBezTo>
                <a:close/>
              </a:path>
            </a:pathLst>
          </a:cu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9247908-DADA-488F-9D38-A458235D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963430" y="3512458"/>
            <a:ext cx="1999158" cy="2323124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66419 w 7680682"/>
              <a:gd name="connsiteY5" fmla="*/ 3603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284474 w 7823038"/>
              <a:gd name="connsiteY0" fmla="*/ 6405352 h 6405386"/>
              <a:gd name="connsiteX1" fmla="*/ 6695186 w 7823038"/>
              <a:gd name="connsiteY1" fmla="*/ 6396252 h 6405386"/>
              <a:gd name="connsiteX2" fmla="*/ 1130138 w 7823038"/>
              <a:gd name="connsiteY2" fmla="*/ 6365722 h 6405386"/>
              <a:gd name="connsiteX3" fmla="*/ 142356 w 7823038"/>
              <a:gd name="connsiteY3" fmla="*/ 6336938 h 6405386"/>
              <a:gd name="connsiteX4" fmla="*/ 142356 w 7823038"/>
              <a:gd name="connsiteY4" fmla="*/ 32372 h 6405386"/>
              <a:gd name="connsiteX5" fmla="*/ 208775 w 7823038"/>
              <a:gd name="connsiteY5" fmla="*/ 3603 h 6405386"/>
              <a:gd name="connsiteX6" fmla="*/ 6573675 w 7823038"/>
              <a:gd name="connsiteY6" fmla="*/ 0 h 6405386"/>
              <a:gd name="connsiteX7" fmla="*/ 7773826 w 7823038"/>
              <a:gd name="connsiteY7" fmla="*/ 30531 h 6405386"/>
              <a:gd name="connsiteX8" fmla="*/ 7702388 w 7823038"/>
              <a:gd name="connsiteY8" fmla="*/ 6274128 h 6405386"/>
              <a:gd name="connsiteX9" fmla="*/ 7536680 w 7823038"/>
              <a:gd name="connsiteY9" fmla="*/ 6402154 h 6405386"/>
              <a:gd name="connsiteX10" fmla="*/ 7284474 w 7823038"/>
              <a:gd name="connsiteY10" fmla="*/ 6405352 h 6405386"/>
              <a:gd name="connsiteX0" fmla="*/ 7284474 w 7823038"/>
              <a:gd name="connsiteY0" fmla="*/ 6405352 h 6405386"/>
              <a:gd name="connsiteX1" fmla="*/ 6695186 w 7823038"/>
              <a:gd name="connsiteY1" fmla="*/ 6396252 h 6405386"/>
              <a:gd name="connsiteX2" fmla="*/ 1130138 w 7823038"/>
              <a:gd name="connsiteY2" fmla="*/ 6365722 h 6405386"/>
              <a:gd name="connsiteX3" fmla="*/ 142356 w 7823038"/>
              <a:gd name="connsiteY3" fmla="*/ 6336938 h 6405386"/>
              <a:gd name="connsiteX4" fmla="*/ 142356 w 7823038"/>
              <a:gd name="connsiteY4" fmla="*/ 32372 h 6405386"/>
              <a:gd name="connsiteX5" fmla="*/ 6573675 w 7823038"/>
              <a:gd name="connsiteY5" fmla="*/ 0 h 6405386"/>
              <a:gd name="connsiteX6" fmla="*/ 7773826 w 7823038"/>
              <a:gd name="connsiteY6" fmla="*/ 30531 h 6405386"/>
              <a:gd name="connsiteX7" fmla="*/ 7702388 w 7823038"/>
              <a:gd name="connsiteY7" fmla="*/ 6274128 h 6405386"/>
              <a:gd name="connsiteX8" fmla="*/ 7536680 w 7823038"/>
              <a:gd name="connsiteY8" fmla="*/ 6402154 h 6405386"/>
              <a:gd name="connsiteX9" fmla="*/ 7284474 w 7823038"/>
              <a:gd name="connsiteY9" fmla="*/ 6405352 h 6405386"/>
              <a:gd name="connsiteX0" fmla="*/ 7312798 w 7851362"/>
              <a:gd name="connsiteY0" fmla="*/ 6405352 h 6405386"/>
              <a:gd name="connsiteX1" fmla="*/ 6723510 w 7851362"/>
              <a:gd name="connsiteY1" fmla="*/ 6396252 h 6405386"/>
              <a:gd name="connsiteX2" fmla="*/ 1158462 w 7851362"/>
              <a:gd name="connsiteY2" fmla="*/ 6365722 h 6405386"/>
              <a:gd name="connsiteX3" fmla="*/ 170680 w 7851362"/>
              <a:gd name="connsiteY3" fmla="*/ 6336938 h 6405386"/>
              <a:gd name="connsiteX4" fmla="*/ 79165 w 7851362"/>
              <a:gd name="connsiteY4" fmla="*/ 32372 h 6405386"/>
              <a:gd name="connsiteX5" fmla="*/ 6601999 w 7851362"/>
              <a:gd name="connsiteY5" fmla="*/ 0 h 6405386"/>
              <a:gd name="connsiteX6" fmla="*/ 7802150 w 7851362"/>
              <a:gd name="connsiteY6" fmla="*/ 30531 h 6405386"/>
              <a:gd name="connsiteX7" fmla="*/ 7730712 w 7851362"/>
              <a:gd name="connsiteY7" fmla="*/ 6274128 h 6405386"/>
              <a:gd name="connsiteX8" fmla="*/ 7565004 w 7851362"/>
              <a:gd name="connsiteY8" fmla="*/ 6402154 h 6405386"/>
              <a:gd name="connsiteX9" fmla="*/ 7312798 w 7851362"/>
              <a:gd name="connsiteY9" fmla="*/ 6405352 h 6405386"/>
              <a:gd name="connsiteX0" fmla="*/ 7312798 w 7851362"/>
              <a:gd name="connsiteY0" fmla="*/ 6411397 h 6411431"/>
              <a:gd name="connsiteX1" fmla="*/ 6723510 w 7851362"/>
              <a:gd name="connsiteY1" fmla="*/ 6402297 h 6411431"/>
              <a:gd name="connsiteX2" fmla="*/ 1158462 w 7851362"/>
              <a:gd name="connsiteY2" fmla="*/ 6371767 h 6411431"/>
              <a:gd name="connsiteX3" fmla="*/ 170680 w 7851362"/>
              <a:gd name="connsiteY3" fmla="*/ 6342983 h 6411431"/>
              <a:gd name="connsiteX4" fmla="*/ 79165 w 7851362"/>
              <a:gd name="connsiteY4" fmla="*/ 38417 h 6411431"/>
              <a:gd name="connsiteX5" fmla="*/ 6601999 w 7851362"/>
              <a:gd name="connsiteY5" fmla="*/ 6045 h 6411431"/>
              <a:gd name="connsiteX6" fmla="*/ 7802150 w 7851362"/>
              <a:gd name="connsiteY6" fmla="*/ 36576 h 6411431"/>
              <a:gd name="connsiteX7" fmla="*/ 7730712 w 7851362"/>
              <a:gd name="connsiteY7" fmla="*/ 6280173 h 6411431"/>
              <a:gd name="connsiteX8" fmla="*/ 7565004 w 7851362"/>
              <a:gd name="connsiteY8" fmla="*/ 6408199 h 6411431"/>
              <a:gd name="connsiteX9" fmla="*/ 7312798 w 7851362"/>
              <a:gd name="connsiteY9" fmla="*/ 6411397 h 6411431"/>
              <a:gd name="connsiteX0" fmla="*/ 7312798 w 7851362"/>
              <a:gd name="connsiteY0" fmla="*/ 6411397 h 6444661"/>
              <a:gd name="connsiteX1" fmla="*/ 6723510 w 7851362"/>
              <a:gd name="connsiteY1" fmla="*/ 6402297 h 6444661"/>
              <a:gd name="connsiteX2" fmla="*/ 1158462 w 7851362"/>
              <a:gd name="connsiteY2" fmla="*/ 6371767 h 6444661"/>
              <a:gd name="connsiteX3" fmla="*/ 170680 w 7851362"/>
              <a:gd name="connsiteY3" fmla="*/ 6342983 h 6444661"/>
              <a:gd name="connsiteX4" fmla="*/ 79165 w 7851362"/>
              <a:gd name="connsiteY4" fmla="*/ 38417 h 6444661"/>
              <a:gd name="connsiteX5" fmla="*/ 6601999 w 7851362"/>
              <a:gd name="connsiteY5" fmla="*/ 6045 h 6444661"/>
              <a:gd name="connsiteX6" fmla="*/ 7802150 w 7851362"/>
              <a:gd name="connsiteY6" fmla="*/ 36576 h 6444661"/>
              <a:gd name="connsiteX7" fmla="*/ 7730712 w 7851362"/>
              <a:gd name="connsiteY7" fmla="*/ 6280173 h 6444661"/>
              <a:gd name="connsiteX8" fmla="*/ 7565004 w 7851362"/>
              <a:gd name="connsiteY8" fmla="*/ 6408199 h 6444661"/>
              <a:gd name="connsiteX9" fmla="*/ 7312798 w 7851362"/>
              <a:gd name="connsiteY9" fmla="*/ 6411397 h 6444661"/>
              <a:gd name="connsiteX0" fmla="*/ 7312798 w 7851362"/>
              <a:gd name="connsiteY0" fmla="*/ 6411397 h 6459766"/>
              <a:gd name="connsiteX1" fmla="*/ 6723510 w 7851362"/>
              <a:gd name="connsiteY1" fmla="*/ 6402297 h 6459766"/>
              <a:gd name="connsiteX2" fmla="*/ 1158462 w 7851362"/>
              <a:gd name="connsiteY2" fmla="*/ 6371767 h 6459766"/>
              <a:gd name="connsiteX3" fmla="*/ 170680 w 7851362"/>
              <a:gd name="connsiteY3" fmla="*/ 6459766 h 6459766"/>
              <a:gd name="connsiteX4" fmla="*/ 79165 w 7851362"/>
              <a:gd name="connsiteY4" fmla="*/ 38417 h 6459766"/>
              <a:gd name="connsiteX5" fmla="*/ 6601999 w 7851362"/>
              <a:gd name="connsiteY5" fmla="*/ 6045 h 6459766"/>
              <a:gd name="connsiteX6" fmla="*/ 7802150 w 7851362"/>
              <a:gd name="connsiteY6" fmla="*/ 36576 h 6459766"/>
              <a:gd name="connsiteX7" fmla="*/ 7730712 w 7851362"/>
              <a:gd name="connsiteY7" fmla="*/ 6280173 h 6459766"/>
              <a:gd name="connsiteX8" fmla="*/ 7565004 w 7851362"/>
              <a:gd name="connsiteY8" fmla="*/ 6408199 h 6459766"/>
              <a:gd name="connsiteX9" fmla="*/ 7312798 w 7851362"/>
              <a:gd name="connsiteY9" fmla="*/ 6411397 h 6459766"/>
              <a:gd name="connsiteX0" fmla="*/ 7312798 w 7851362"/>
              <a:gd name="connsiteY0" fmla="*/ 6411397 h 6461227"/>
              <a:gd name="connsiteX1" fmla="*/ 6723510 w 7851362"/>
              <a:gd name="connsiteY1" fmla="*/ 6402297 h 6461227"/>
              <a:gd name="connsiteX2" fmla="*/ 1201696 w 7851362"/>
              <a:gd name="connsiteY2" fmla="*/ 6430159 h 6461227"/>
              <a:gd name="connsiteX3" fmla="*/ 170680 w 7851362"/>
              <a:gd name="connsiteY3" fmla="*/ 6459766 h 6461227"/>
              <a:gd name="connsiteX4" fmla="*/ 79165 w 7851362"/>
              <a:gd name="connsiteY4" fmla="*/ 38417 h 6461227"/>
              <a:gd name="connsiteX5" fmla="*/ 6601999 w 7851362"/>
              <a:gd name="connsiteY5" fmla="*/ 6045 h 6461227"/>
              <a:gd name="connsiteX6" fmla="*/ 7802150 w 7851362"/>
              <a:gd name="connsiteY6" fmla="*/ 36576 h 6461227"/>
              <a:gd name="connsiteX7" fmla="*/ 7730712 w 7851362"/>
              <a:gd name="connsiteY7" fmla="*/ 6280173 h 6461227"/>
              <a:gd name="connsiteX8" fmla="*/ 7565004 w 7851362"/>
              <a:gd name="connsiteY8" fmla="*/ 6408199 h 6461227"/>
              <a:gd name="connsiteX9" fmla="*/ 7312798 w 7851362"/>
              <a:gd name="connsiteY9" fmla="*/ 6411397 h 6461227"/>
              <a:gd name="connsiteX0" fmla="*/ 7397023 w 7935587"/>
              <a:gd name="connsiteY0" fmla="*/ 6411397 h 6461227"/>
              <a:gd name="connsiteX1" fmla="*/ 6807735 w 7935587"/>
              <a:gd name="connsiteY1" fmla="*/ 6402297 h 6461227"/>
              <a:gd name="connsiteX2" fmla="*/ 1285921 w 7935587"/>
              <a:gd name="connsiteY2" fmla="*/ 6430159 h 6461227"/>
              <a:gd name="connsiteX3" fmla="*/ 135458 w 7935587"/>
              <a:gd name="connsiteY3" fmla="*/ 6446322 h 6461227"/>
              <a:gd name="connsiteX4" fmla="*/ 163390 w 7935587"/>
              <a:gd name="connsiteY4" fmla="*/ 38417 h 6461227"/>
              <a:gd name="connsiteX5" fmla="*/ 6686224 w 7935587"/>
              <a:gd name="connsiteY5" fmla="*/ 6045 h 6461227"/>
              <a:gd name="connsiteX6" fmla="*/ 7886375 w 7935587"/>
              <a:gd name="connsiteY6" fmla="*/ 36576 h 6461227"/>
              <a:gd name="connsiteX7" fmla="*/ 7814937 w 7935587"/>
              <a:gd name="connsiteY7" fmla="*/ 6280173 h 6461227"/>
              <a:gd name="connsiteX8" fmla="*/ 7649229 w 7935587"/>
              <a:gd name="connsiteY8" fmla="*/ 6408199 h 6461227"/>
              <a:gd name="connsiteX9" fmla="*/ 7397023 w 7935587"/>
              <a:gd name="connsiteY9" fmla="*/ 6411397 h 6461227"/>
              <a:gd name="connsiteX0" fmla="*/ 7326552 w 7865116"/>
              <a:gd name="connsiteY0" fmla="*/ 6411397 h 6461227"/>
              <a:gd name="connsiteX1" fmla="*/ 6737264 w 7865116"/>
              <a:gd name="connsiteY1" fmla="*/ 6402297 h 6461227"/>
              <a:gd name="connsiteX2" fmla="*/ 1215450 w 7865116"/>
              <a:gd name="connsiteY2" fmla="*/ 6430159 h 6461227"/>
              <a:gd name="connsiteX3" fmla="*/ 64987 w 7865116"/>
              <a:gd name="connsiteY3" fmla="*/ 6446322 h 6461227"/>
              <a:gd name="connsiteX4" fmla="*/ 92919 w 7865116"/>
              <a:gd name="connsiteY4" fmla="*/ 38417 h 6461227"/>
              <a:gd name="connsiteX5" fmla="*/ 6615753 w 7865116"/>
              <a:gd name="connsiteY5" fmla="*/ 6045 h 6461227"/>
              <a:gd name="connsiteX6" fmla="*/ 7815904 w 7865116"/>
              <a:gd name="connsiteY6" fmla="*/ 36576 h 6461227"/>
              <a:gd name="connsiteX7" fmla="*/ 7744466 w 7865116"/>
              <a:gd name="connsiteY7" fmla="*/ 6280173 h 6461227"/>
              <a:gd name="connsiteX8" fmla="*/ 7578758 w 7865116"/>
              <a:gd name="connsiteY8" fmla="*/ 6408199 h 6461227"/>
              <a:gd name="connsiteX9" fmla="*/ 7326552 w 7865116"/>
              <a:gd name="connsiteY9" fmla="*/ 6411397 h 6461227"/>
              <a:gd name="connsiteX0" fmla="*/ 7342449 w 7881013"/>
              <a:gd name="connsiteY0" fmla="*/ 6411397 h 6461227"/>
              <a:gd name="connsiteX1" fmla="*/ 6753161 w 7881013"/>
              <a:gd name="connsiteY1" fmla="*/ 6402297 h 6461227"/>
              <a:gd name="connsiteX2" fmla="*/ 1231347 w 7881013"/>
              <a:gd name="connsiteY2" fmla="*/ 6430159 h 6461227"/>
              <a:gd name="connsiteX3" fmla="*/ 60978 w 7881013"/>
              <a:gd name="connsiteY3" fmla="*/ 6405995 h 6461227"/>
              <a:gd name="connsiteX4" fmla="*/ 108816 w 7881013"/>
              <a:gd name="connsiteY4" fmla="*/ 38417 h 6461227"/>
              <a:gd name="connsiteX5" fmla="*/ 6631650 w 7881013"/>
              <a:gd name="connsiteY5" fmla="*/ 6045 h 6461227"/>
              <a:gd name="connsiteX6" fmla="*/ 7831801 w 7881013"/>
              <a:gd name="connsiteY6" fmla="*/ 36576 h 6461227"/>
              <a:gd name="connsiteX7" fmla="*/ 7760363 w 7881013"/>
              <a:gd name="connsiteY7" fmla="*/ 6280173 h 6461227"/>
              <a:gd name="connsiteX8" fmla="*/ 7594655 w 7881013"/>
              <a:gd name="connsiteY8" fmla="*/ 6408199 h 6461227"/>
              <a:gd name="connsiteX9" fmla="*/ 7342449 w 7881013"/>
              <a:gd name="connsiteY9" fmla="*/ 6411397 h 6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1013" h="6461227">
                <a:moveTo>
                  <a:pt x="7342449" y="6411397"/>
                </a:moveTo>
                <a:cubicBezTo>
                  <a:pt x="7167688" y="6411008"/>
                  <a:pt x="6948710" y="6407370"/>
                  <a:pt x="6753161" y="6402297"/>
                </a:cubicBezTo>
                <a:cubicBezTo>
                  <a:pt x="4715116" y="6508903"/>
                  <a:pt x="3086363" y="6440336"/>
                  <a:pt x="1231347" y="6430159"/>
                </a:cubicBezTo>
                <a:lnTo>
                  <a:pt x="60978" y="6405995"/>
                </a:lnTo>
                <a:cubicBezTo>
                  <a:pt x="-100063" y="3860025"/>
                  <a:pt x="108816" y="2139939"/>
                  <a:pt x="108816" y="38417"/>
                </a:cubicBezTo>
                <a:cubicBezTo>
                  <a:pt x="1596734" y="-30766"/>
                  <a:pt x="4457372" y="16836"/>
                  <a:pt x="6631650" y="6045"/>
                </a:cubicBezTo>
                <a:cubicBezTo>
                  <a:pt x="7131713" y="36576"/>
                  <a:pt x="7488901" y="6044"/>
                  <a:pt x="7831801" y="36576"/>
                </a:cubicBezTo>
                <a:cubicBezTo>
                  <a:pt x="7936576" y="2102510"/>
                  <a:pt x="7855614" y="4977516"/>
                  <a:pt x="7760363" y="6280173"/>
                </a:cubicBezTo>
                <a:cubicBezTo>
                  <a:pt x="7752173" y="6440210"/>
                  <a:pt x="7758961" y="6387845"/>
                  <a:pt x="7594655" y="6408199"/>
                </a:cubicBezTo>
                <a:cubicBezTo>
                  <a:pt x="7536245" y="6410695"/>
                  <a:pt x="7447306" y="6411631"/>
                  <a:pt x="7342449" y="6411397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Placeholder 5" descr="A couple of kids playing on the floor&#10;&#10;AI-generated content may be incorrect.">
            <a:extLst>
              <a:ext uri="{FF2B5EF4-FFF2-40B4-BE49-F238E27FC236}">
                <a16:creationId xmlns:a16="http://schemas.microsoft.com/office/drawing/2014/main" id="{467602B0-DB6B-1E72-8544-EF080F2739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r="7431" b="-4"/>
          <a:stretch>
            <a:fillRect/>
          </a:stretch>
        </p:blipFill>
        <p:spPr>
          <a:xfrm>
            <a:off x="5227675" y="3532420"/>
            <a:ext cx="1948341" cy="2303046"/>
          </a:xfrm>
          <a:custGeom>
            <a:avLst/>
            <a:gdLst/>
            <a:ahLst/>
            <a:cxnLst/>
            <a:rect l="l" t="t" r="r" b="b"/>
            <a:pathLst>
              <a:path w="2047452" h="2768798">
                <a:moveTo>
                  <a:pt x="143567" y="15"/>
                </a:moveTo>
                <a:cubicBezTo>
                  <a:pt x="190153" y="183"/>
                  <a:pt x="248526" y="1756"/>
                  <a:pt x="300654" y="3948"/>
                </a:cubicBezTo>
                <a:lnTo>
                  <a:pt x="1784137" y="17145"/>
                </a:lnTo>
                <a:lnTo>
                  <a:pt x="2047452" y="29588"/>
                </a:lnTo>
                <a:lnTo>
                  <a:pt x="2047452" y="2754805"/>
                </a:lnTo>
                <a:lnTo>
                  <a:pt x="2005351" y="2754621"/>
                </a:lnTo>
                <a:cubicBezTo>
                  <a:pt x="1501723" y="2753332"/>
                  <a:pt x="803571" y="2768798"/>
                  <a:pt x="333046" y="2768798"/>
                </a:cubicBezTo>
                <a:cubicBezTo>
                  <a:pt x="199743" y="2755601"/>
                  <a:pt x="104527" y="2768799"/>
                  <a:pt x="13119" y="2755601"/>
                </a:cubicBezTo>
                <a:cubicBezTo>
                  <a:pt x="-14811" y="1862578"/>
                  <a:pt x="6772" y="619826"/>
                  <a:pt x="32163" y="56738"/>
                </a:cubicBezTo>
                <a:cubicBezTo>
                  <a:pt x="34346" y="-12440"/>
                  <a:pt x="32537" y="10195"/>
                  <a:pt x="76336" y="1397"/>
                </a:cubicBezTo>
                <a:cubicBezTo>
                  <a:pt x="91906" y="318"/>
                  <a:pt x="115615" y="-86"/>
                  <a:pt x="143567" y="15"/>
                </a:cubicBezTo>
                <a:close/>
              </a:path>
            </a:pathLst>
          </a:custGeom>
        </p:spPr>
      </p:pic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EE52275-D816-40A9-AC0F-AEBB7D90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237552" y="3535083"/>
            <a:ext cx="1948340" cy="230304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61FBDA7-9172-4602-B89E-E59AA0C58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64906" flipH="1">
            <a:off x="1045237" y="500101"/>
            <a:ext cx="6073269" cy="3070628"/>
          </a:xfrm>
          <a:custGeom>
            <a:avLst/>
            <a:gdLst>
              <a:gd name="connsiteX0" fmla="*/ 2363870 w 5167027"/>
              <a:gd name="connsiteY0" fmla="*/ 239294 h 2864800"/>
              <a:gd name="connsiteX1" fmla="*/ 63702 w 5167027"/>
              <a:gd name="connsiteY1" fmla="*/ 1129169 h 2864800"/>
              <a:gd name="connsiteX2" fmla="*/ 479339 w 5167027"/>
              <a:gd name="connsiteY2" fmla="*/ 2366105 h 2864800"/>
              <a:gd name="connsiteX3" fmla="*/ 1133936 w 5167027"/>
              <a:gd name="connsiteY3" fmla="*/ 2445063 h 2864800"/>
              <a:gd name="connsiteX4" fmla="*/ 1178760 w 5167027"/>
              <a:gd name="connsiteY4" fmla="*/ 2439358 h 2864800"/>
              <a:gd name="connsiteX5" fmla="*/ 1165906 w 5167027"/>
              <a:gd name="connsiteY5" fmla="*/ 2486895 h 2864800"/>
              <a:gd name="connsiteX6" fmla="*/ 993919 w 5167027"/>
              <a:gd name="connsiteY6" fmla="*/ 2864800 h 2864800"/>
              <a:gd name="connsiteX7" fmla="*/ 1791626 w 5167027"/>
              <a:gd name="connsiteY7" fmla="*/ 2351125 h 2864800"/>
              <a:gd name="connsiteX8" fmla="*/ 1793942 w 5167027"/>
              <a:gd name="connsiteY8" fmla="*/ 2347577 h 2864800"/>
              <a:gd name="connsiteX9" fmla="*/ 1935550 w 5167027"/>
              <a:gd name="connsiteY9" fmla="*/ 2325554 h 2864800"/>
              <a:gd name="connsiteX10" fmla="*/ 3527322 w 5167027"/>
              <a:gd name="connsiteY10" fmla="*/ 1974742 h 2864800"/>
              <a:gd name="connsiteX11" fmla="*/ 4954578 w 5167027"/>
              <a:gd name="connsiteY11" fmla="*/ 1502805 h 2864800"/>
              <a:gd name="connsiteX12" fmla="*/ 5025347 w 5167027"/>
              <a:gd name="connsiteY12" fmla="*/ 221345 h 2864800"/>
              <a:gd name="connsiteX13" fmla="*/ 2840777 w 5167027"/>
              <a:gd name="connsiteY13" fmla="*/ 141021 h 2864800"/>
              <a:gd name="connsiteX14" fmla="*/ 2363870 w 5167027"/>
              <a:gd name="connsiteY14" fmla="*/ 239294 h 2864800"/>
              <a:gd name="connsiteX0" fmla="*/ 2363870 w 5167027"/>
              <a:gd name="connsiteY0" fmla="*/ 239294 h 2800458"/>
              <a:gd name="connsiteX1" fmla="*/ 63702 w 5167027"/>
              <a:gd name="connsiteY1" fmla="*/ 1129169 h 2800458"/>
              <a:gd name="connsiteX2" fmla="*/ 479339 w 5167027"/>
              <a:gd name="connsiteY2" fmla="*/ 2366105 h 2800458"/>
              <a:gd name="connsiteX3" fmla="*/ 1133936 w 5167027"/>
              <a:gd name="connsiteY3" fmla="*/ 2445063 h 2800458"/>
              <a:gd name="connsiteX4" fmla="*/ 1178760 w 5167027"/>
              <a:gd name="connsiteY4" fmla="*/ 2439358 h 2800458"/>
              <a:gd name="connsiteX5" fmla="*/ 1165906 w 5167027"/>
              <a:gd name="connsiteY5" fmla="*/ 2486895 h 2800458"/>
              <a:gd name="connsiteX6" fmla="*/ 1060707 w 5167027"/>
              <a:gd name="connsiteY6" fmla="*/ 2800458 h 2800458"/>
              <a:gd name="connsiteX7" fmla="*/ 1791626 w 5167027"/>
              <a:gd name="connsiteY7" fmla="*/ 2351125 h 2800458"/>
              <a:gd name="connsiteX8" fmla="*/ 1793942 w 5167027"/>
              <a:gd name="connsiteY8" fmla="*/ 2347577 h 2800458"/>
              <a:gd name="connsiteX9" fmla="*/ 1935550 w 5167027"/>
              <a:gd name="connsiteY9" fmla="*/ 2325554 h 2800458"/>
              <a:gd name="connsiteX10" fmla="*/ 3527322 w 5167027"/>
              <a:gd name="connsiteY10" fmla="*/ 1974742 h 2800458"/>
              <a:gd name="connsiteX11" fmla="*/ 4954578 w 5167027"/>
              <a:gd name="connsiteY11" fmla="*/ 1502805 h 2800458"/>
              <a:gd name="connsiteX12" fmla="*/ 5025347 w 5167027"/>
              <a:gd name="connsiteY12" fmla="*/ 221345 h 2800458"/>
              <a:gd name="connsiteX13" fmla="*/ 2840777 w 5167027"/>
              <a:gd name="connsiteY13" fmla="*/ 141021 h 2800458"/>
              <a:gd name="connsiteX14" fmla="*/ 2363870 w 5167027"/>
              <a:gd name="connsiteY14" fmla="*/ 239294 h 2800458"/>
              <a:gd name="connsiteX0" fmla="*/ 2363870 w 5167027"/>
              <a:gd name="connsiteY0" fmla="*/ 239294 h 2774260"/>
              <a:gd name="connsiteX1" fmla="*/ 63702 w 5167027"/>
              <a:gd name="connsiteY1" fmla="*/ 1129169 h 2774260"/>
              <a:gd name="connsiteX2" fmla="*/ 479339 w 5167027"/>
              <a:gd name="connsiteY2" fmla="*/ 2366105 h 2774260"/>
              <a:gd name="connsiteX3" fmla="*/ 1133936 w 5167027"/>
              <a:gd name="connsiteY3" fmla="*/ 2445063 h 2774260"/>
              <a:gd name="connsiteX4" fmla="*/ 1178760 w 5167027"/>
              <a:gd name="connsiteY4" fmla="*/ 2439358 h 2774260"/>
              <a:gd name="connsiteX5" fmla="*/ 1165906 w 5167027"/>
              <a:gd name="connsiteY5" fmla="*/ 2486895 h 2774260"/>
              <a:gd name="connsiteX6" fmla="*/ 1117939 w 5167027"/>
              <a:gd name="connsiteY6" fmla="*/ 2774260 h 2774260"/>
              <a:gd name="connsiteX7" fmla="*/ 1791626 w 5167027"/>
              <a:gd name="connsiteY7" fmla="*/ 2351125 h 2774260"/>
              <a:gd name="connsiteX8" fmla="*/ 1793942 w 5167027"/>
              <a:gd name="connsiteY8" fmla="*/ 2347577 h 2774260"/>
              <a:gd name="connsiteX9" fmla="*/ 1935550 w 5167027"/>
              <a:gd name="connsiteY9" fmla="*/ 2325554 h 2774260"/>
              <a:gd name="connsiteX10" fmla="*/ 3527322 w 5167027"/>
              <a:gd name="connsiteY10" fmla="*/ 1974742 h 2774260"/>
              <a:gd name="connsiteX11" fmla="*/ 4954578 w 5167027"/>
              <a:gd name="connsiteY11" fmla="*/ 1502805 h 2774260"/>
              <a:gd name="connsiteX12" fmla="*/ 5025347 w 5167027"/>
              <a:gd name="connsiteY12" fmla="*/ 221345 h 2774260"/>
              <a:gd name="connsiteX13" fmla="*/ 2840777 w 5167027"/>
              <a:gd name="connsiteY13" fmla="*/ 141021 h 2774260"/>
              <a:gd name="connsiteX14" fmla="*/ 2363870 w 5167027"/>
              <a:gd name="connsiteY14" fmla="*/ 239294 h 2774260"/>
              <a:gd name="connsiteX0" fmla="*/ 2363870 w 5167027"/>
              <a:gd name="connsiteY0" fmla="*/ 239294 h 2776975"/>
              <a:gd name="connsiteX1" fmla="*/ 63702 w 5167027"/>
              <a:gd name="connsiteY1" fmla="*/ 1129169 h 2776975"/>
              <a:gd name="connsiteX2" fmla="*/ 479339 w 5167027"/>
              <a:gd name="connsiteY2" fmla="*/ 2366105 h 2776975"/>
              <a:gd name="connsiteX3" fmla="*/ 1133936 w 5167027"/>
              <a:gd name="connsiteY3" fmla="*/ 2445063 h 2776975"/>
              <a:gd name="connsiteX4" fmla="*/ 1178760 w 5167027"/>
              <a:gd name="connsiteY4" fmla="*/ 2439358 h 2776975"/>
              <a:gd name="connsiteX5" fmla="*/ 1189268 w 5167027"/>
              <a:gd name="connsiteY5" fmla="*/ 2490721 h 2776975"/>
              <a:gd name="connsiteX6" fmla="*/ 1117939 w 5167027"/>
              <a:gd name="connsiteY6" fmla="*/ 2774260 h 2776975"/>
              <a:gd name="connsiteX7" fmla="*/ 1791626 w 5167027"/>
              <a:gd name="connsiteY7" fmla="*/ 2351125 h 2776975"/>
              <a:gd name="connsiteX8" fmla="*/ 1793942 w 5167027"/>
              <a:gd name="connsiteY8" fmla="*/ 2347577 h 2776975"/>
              <a:gd name="connsiteX9" fmla="*/ 1935550 w 5167027"/>
              <a:gd name="connsiteY9" fmla="*/ 2325554 h 2776975"/>
              <a:gd name="connsiteX10" fmla="*/ 3527322 w 5167027"/>
              <a:gd name="connsiteY10" fmla="*/ 1974742 h 2776975"/>
              <a:gd name="connsiteX11" fmla="*/ 4954578 w 5167027"/>
              <a:gd name="connsiteY11" fmla="*/ 1502805 h 2776975"/>
              <a:gd name="connsiteX12" fmla="*/ 5025347 w 5167027"/>
              <a:gd name="connsiteY12" fmla="*/ 221345 h 2776975"/>
              <a:gd name="connsiteX13" fmla="*/ 2840777 w 5167027"/>
              <a:gd name="connsiteY13" fmla="*/ 141021 h 2776975"/>
              <a:gd name="connsiteX14" fmla="*/ 2363870 w 5167027"/>
              <a:gd name="connsiteY14" fmla="*/ 239294 h 2776975"/>
              <a:gd name="connsiteX0" fmla="*/ 2363870 w 5167027"/>
              <a:gd name="connsiteY0" fmla="*/ 239294 h 2774332"/>
              <a:gd name="connsiteX1" fmla="*/ 63702 w 5167027"/>
              <a:gd name="connsiteY1" fmla="*/ 1129169 h 2774332"/>
              <a:gd name="connsiteX2" fmla="*/ 479339 w 5167027"/>
              <a:gd name="connsiteY2" fmla="*/ 2366105 h 2774332"/>
              <a:gd name="connsiteX3" fmla="*/ 1133936 w 5167027"/>
              <a:gd name="connsiteY3" fmla="*/ 2445063 h 2774332"/>
              <a:gd name="connsiteX4" fmla="*/ 1178760 w 5167027"/>
              <a:gd name="connsiteY4" fmla="*/ 2439358 h 2774332"/>
              <a:gd name="connsiteX5" fmla="*/ 1189268 w 5167027"/>
              <a:gd name="connsiteY5" fmla="*/ 2490721 h 2774332"/>
              <a:gd name="connsiteX6" fmla="*/ 1117939 w 5167027"/>
              <a:gd name="connsiteY6" fmla="*/ 2774260 h 2774332"/>
              <a:gd name="connsiteX7" fmla="*/ 1791626 w 5167027"/>
              <a:gd name="connsiteY7" fmla="*/ 2351125 h 2774332"/>
              <a:gd name="connsiteX8" fmla="*/ 1793942 w 5167027"/>
              <a:gd name="connsiteY8" fmla="*/ 2347577 h 2774332"/>
              <a:gd name="connsiteX9" fmla="*/ 1935550 w 5167027"/>
              <a:gd name="connsiteY9" fmla="*/ 2325554 h 2774332"/>
              <a:gd name="connsiteX10" fmla="*/ 3527322 w 5167027"/>
              <a:gd name="connsiteY10" fmla="*/ 1974742 h 2774332"/>
              <a:gd name="connsiteX11" fmla="*/ 4954578 w 5167027"/>
              <a:gd name="connsiteY11" fmla="*/ 1502805 h 2774332"/>
              <a:gd name="connsiteX12" fmla="*/ 5025347 w 5167027"/>
              <a:gd name="connsiteY12" fmla="*/ 221345 h 2774332"/>
              <a:gd name="connsiteX13" fmla="*/ 2840777 w 5167027"/>
              <a:gd name="connsiteY13" fmla="*/ 141021 h 2774332"/>
              <a:gd name="connsiteX14" fmla="*/ 2363870 w 5167027"/>
              <a:gd name="connsiteY14" fmla="*/ 239294 h 2774332"/>
              <a:gd name="connsiteX0" fmla="*/ 2363870 w 5167027"/>
              <a:gd name="connsiteY0" fmla="*/ 239294 h 2774332"/>
              <a:gd name="connsiteX1" fmla="*/ 63702 w 5167027"/>
              <a:gd name="connsiteY1" fmla="*/ 1129169 h 2774332"/>
              <a:gd name="connsiteX2" fmla="*/ 479339 w 5167027"/>
              <a:gd name="connsiteY2" fmla="*/ 2366105 h 2774332"/>
              <a:gd name="connsiteX3" fmla="*/ 1133936 w 5167027"/>
              <a:gd name="connsiteY3" fmla="*/ 2445063 h 2774332"/>
              <a:gd name="connsiteX4" fmla="*/ 1197831 w 5167027"/>
              <a:gd name="connsiteY4" fmla="*/ 2444136 h 2774332"/>
              <a:gd name="connsiteX5" fmla="*/ 1189268 w 5167027"/>
              <a:gd name="connsiteY5" fmla="*/ 2490721 h 2774332"/>
              <a:gd name="connsiteX6" fmla="*/ 1117939 w 5167027"/>
              <a:gd name="connsiteY6" fmla="*/ 2774260 h 2774332"/>
              <a:gd name="connsiteX7" fmla="*/ 1791626 w 5167027"/>
              <a:gd name="connsiteY7" fmla="*/ 2351125 h 2774332"/>
              <a:gd name="connsiteX8" fmla="*/ 1793942 w 5167027"/>
              <a:gd name="connsiteY8" fmla="*/ 2347577 h 2774332"/>
              <a:gd name="connsiteX9" fmla="*/ 1935550 w 5167027"/>
              <a:gd name="connsiteY9" fmla="*/ 2325554 h 2774332"/>
              <a:gd name="connsiteX10" fmla="*/ 3527322 w 5167027"/>
              <a:gd name="connsiteY10" fmla="*/ 1974742 h 2774332"/>
              <a:gd name="connsiteX11" fmla="*/ 4954578 w 5167027"/>
              <a:gd name="connsiteY11" fmla="*/ 1502805 h 2774332"/>
              <a:gd name="connsiteX12" fmla="*/ 5025347 w 5167027"/>
              <a:gd name="connsiteY12" fmla="*/ 221345 h 2774332"/>
              <a:gd name="connsiteX13" fmla="*/ 2840777 w 5167027"/>
              <a:gd name="connsiteY13" fmla="*/ 141021 h 2774332"/>
              <a:gd name="connsiteX14" fmla="*/ 2363870 w 5167027"/>
              <a:gd name="connsiteY14" fmla="*/ 239294 h 2774332"/>
              <a:gd name="connsiteX0" fmla="*/ 2363870 w 5166433"/>
              <a:gd name="connsiteY0" fmla="*/ 239294 h 2774332"/>
              <a:gd name="connsiteX1" fmla="*/ 63702 w 5166433"/>
              <a:gd name="connsiteY1" fmla="*/ 1129169 h 2774332"/>
              <a:gd name="connsiteX2" fmla="*/ 479339 w 5166433"/>
              <a:gd name="connsiteY2" fmla="*/ 2366105 h 2774332"/>
              <a:gd name="connsiteX3" fmla="*/ 1133936 w 5166433"/>
              <a:gd name="connsiteY3" fmla="*/ 2445063 h 2774332"/>
              <a:gd name="connsiteX4" fmla="*/ 1197831 w 5166433"/>
              <a:gd name="connsiteY4" fmla="*/ 2444136 h 2774332"/>
              <a:gd name="connsiteX5" fmla="*/ 1189268 w 5166433"/>
              <a:gd name="connsiteY5" fmla="*/ 2490721 h 2774332"/>
              <a:gd name="connsiteX6" fmla="*/ 1117939 w 5166433"/>
              <a:gd name="connsiteY6" fmla="*/ 2774260 h 2774332"/>
              <a:gd name="connsiteX7" fmla="*/ 1791626 w 5166433"/>
              <a:gd name="connsiteY7" fmla="*/ 2351125 h 2774332"/>
              <a:gd name="connsiteX8" fmla="*/ 1793942 w 5166433"/>
              <a:gd name="connsiteY8" fmla="*/ 2347577 h 2774332"/>
              <a:gd name="connsiteX9" fmla="*/ 1935550 w 5166433"/>
              <a:gd name="connsiteY9" fmla="*/ 2325554 h 2774332"/>
              <a:gd name="connsiteX10" fmla="*/ 3538228 w 5166433"/>
              <a:gd name="connsiteY10" fmla="*/ 2075753 h 2774332"/>
              <a:gd name="connsiteX11" fmla="*/ 4954578 w 5166433"/>
              <a:gd name="connsiteY11" fmla="*/ 1502805 h 2774332"/>
              <a:gd name="connsiteX12" fmla="*/ 5025347 w 5166433"/>
              <a:gd name="connsiteY12" fmla="*/ 221345 h 2774332"/>
              <a:gd name="connsiteX13" fmla="*/ 2840777 w 5166433"/>
              <a:gd name="connsiteY13" fmla="*/ 141021 h 2774332"/>
              <a:gd name="connsiteX14" fmla="*/ 2363870 w 5166433"/>
              <a:gd name="connsiteY14" fmla="*/ 239294 h 2774332"/>
              <a:gd name="connsiteX0" fmla="*/ 2363870 w 5166433"/>
              <a:gd name="connsiteY0" fmla="*/ 239294 h 2850743"/>
              <a:gd name="connsiteX1" fmla="*/ 63702 w 5166433"/>
              <a:gd name="connsiteY1" fmla="*/ 1129169 h 2850743"/>
              <a:gd name="connsiteX2" fmla="*/ 479339 w 5166433"/>
              <a:gd name="connsiteY2" fmla="*/ 2366105 h 2850743"/>
              <a:gd name="connsiteX3" fmla="*/ 1133936 w 5166433"/>
              <a:gd name="connsiteY3" fmla="*/ 2445063 h 2850743"/>
              <a:gd name="connsiteX4" fmla="*/ 1197831 w 5166433"/>
              <a:gd name="connsiteY4" fmla="*/ 2444136 h 2850743"/>
              <a:gd name="connsiteX5" fmla="*/ 1189268 w 5166433"/>
              <a:gd name="connsiteY5" fmla="*/ 2490721 h 2850743"/>
              <a:gd name="connsiteX6" fmla="*/ 1109995 w 5166433"/>
              <a:gd name="connsiteY6" fmla="*/ 2850701 h 2850743"/>
              <a:gd name="connsiteX7" fmla="*/ 1791626 w 5166433"/>
              <a:gd name="connsiteY7" fmla="*/ 2351125 h 2850743"/>
              <a:gd name="connsiteX8" fmla="*/ 1793942 w 5166433"/>
              <a:gd name="connsiteY8" fmla="*/ 2347577 h 2850743"/>
              <a:gd name="connsiteX9" fmla="*/ 1935550 w 5166433"/>
              <a:gd name="connsiteY9" fmla="*/ 2325554 h 2850743"/>
              <a:gd name="connsiteX10" fmla="*/ 3538228 w 5166433"/>
              <a:gd name="connsiteY10" fmla="*/ 2075753 h 2850743"/>
              <a:gd name="connsiteX11" fmla="*/ 4954578 w 5166433"/>
              <a:gd name="connsiteY11" fmla="*/ 1502805 h 2850743"/>
              <a:gd name="connsiteX12" fmla="*/ 5025347 w 5166433"/>
              <a:gd name="connsiteY12" fmla="*/ 221345 h 2850743"/>
              <a:gd name="connsiteX13" fmla="*/ 2840777 w 5166433"/>
              <a:gd name="connsiteY13" fmla="*/ 141021 h 2850743"/>
              <a:gd name="connsiteX14" fmla="*/ 2363870 w 5166433"/>
              <a:gd name="connsiteY14" fmla="*/ 239294 h 2850743"/>
              <a:gd name="connsiteX0" fmla="*/ 2363870 w 5166433"/>
              <a:gd name="connsiteY0" fmla="*/ 239294 h 2850743"/>
              <a:gd name="connsiteX1" fmla="*/ 63702 w 5166433"/>
              <a:gd name="connsiteY1" fmla="*/ 1129169 h 2850743"/>
              <a:gd name="connsiteX2" fmla="*/ 479339 w 5166433"/>
              <a:gd name="connsiteY2" fmla="*/ 2366105 h 2850743"/>
              <a:gd name="connsiteX3" fmla="*/ 1133936 w 5166433"/>
              <a:gd name="connsiteY3" fmla="*/ 2445063 h 2850743"/>
              <a:gd name="connsiteX4" fmla="*/ 1197831 w 5166433"/>
              <a:gd name="connsiteY4" fmla="*/ 2444136 h 2850743"/>
              <a:gd name="connsiteX5" fmla="*/ 1189268 w 5166433"/>
              <a:gd name="connsiteY5" fmla="*/ 2490721 h 2850743"/>
              <a:gd name="connsiteX6" fmla="*/ 1109995 w 5166433"/>
              <a:gd name="connsiteY6" fmla="*/ 2850701 h 2850743"/>
              <a:gd name="connsiteX7" fmla="*/ 1791626 w 5166433"/>
              <a:gd name="connsiteY7" fmla="*/ 2351125 h 2850743"/>
              <a:gd name="connsiteX8" fmla="*/ 1776095 w 5166433"/>
              <a:gd name="connsiteY8" fmla="*/ 2463554 h 2850743"/>
              <a:gd name="connsiteX9" fmla="*/ 1935550 w 5166433"/>
              <a:gd name="connsiteY9" fmla="*/ 2325554 h 2850743"/>
              <a:gd name="connsiteX10" fmla="*/ 3538228 w 5166433"/>
              <a:gd name="connsiteY10" fmla="*/ 2075753 h 2850743"/>
              <a:gd name="connsiteX11" fmla="*/ 4954578 w 5166433"/>
              <a:gd name="connsiteY11" fmla="*/ 1502805 h 2850743"/>
              <a:gd name="connsiteX12" fmla="*/ 5025347 w 5166433"/>
              <a:gd name="connsiteY12" fmla="*/ 221345 h 2850743"/>
              <a:gd name="connsiteX13" fmla="*/ 2840777 w 5166433"/>
              <a:gd name="connsiteY13" fmla="*/ 141021 h 2850743"/>
              <a:gd name="connsiteX14" fmla="*/ 2363870 w 5166433"/>
              <a:gd name="connsiteY14" fmla="*/ 239294 h 2850743"/>
              <a:gd name="connsiteX0" fmla="*/ 2363870 w 5166433"/>
              <a:gd name="connsiteY0" fmla="*/ 239294 h 2850743"/>
              <a:gd name="connsiteX1" fmla="*/ 63702 w 5166433"/>
              <a:gd name="connsiteY1" fmla="*/ 1129169 h 2850743"/>
              <a:gd name="connsiteX2" fmla="*/ 479339 w 5166433"/>
              <a:gd name="connsiteY2" fmla="*/ 2366105 h 2850743"/>
              <a:gd name="connsiteX3" fmla="*/ 1133936 w 5166433"/>
              <a:gd name="connsiteY3" fmla="*/ 2445063 h 2850743"/>
              <a:gd name="connsiteX4" fmla="*/ 1197831 w 5166433"/>
              <a:gd name="connsiteY4" fmla="*/ 2444136 h 2850743"/>
              <a:gd name="connsiteX5" fmla="*/ 1189268 w 5166433"/>
              <a:gd name="connsiteY5" fmla="*/ 2490721 h 2850743"/>
              <a:gd name="connsiteX6" fmla="*/ 1109995 w 5166433"/>
              <a:gd name="connsiteY6" fmla="*/ 2850701 h 2850743"/>
              <a:gd name="connsiteX7" fmla="*/ 1791626 w 5166433"/>
              <a:gd name="connsiteY7" fmla="*/ 2351125 h 2850743"/>
              <a:gd name="connsiteX8" fmla="*/ 1935550 w 5166433"/>
              <a:gd name="connsiteY8" fmla="*/ 2325554 h 2850743"/>
              <a:gd name="connsiteX9" fmla="*/ 3538228 w 5166433"/>
              <a:gd name="connsiteY9" fmla="*/ 2075753 h 2850743"/>
              <a:gd name="connsiteX10" fmla="*/ 4954578 w 5166433"/>
              <a:gd name="connsiteY10" fmla="*/ 1502805 h 2850743"/>
              <a:gd name="connsiteX11" fmla="*/ 5025347 w 5166433"/>
              <a:gd name="connsiteY11" fmla="*/ 221345 h 2850743"/>
              <a:gd name="connsiteX12" fmla="*/ 2840777 w 5166433"/>
              <a:gd name="connsiteY12" fmla="*/ 141021 h 2850743"/>
              <a:gd name="connsiteX13" fmla="*/ 2363870 w 5166433"/>
              <a:gd name="connsiteY13" fmla="*/ 239294 h 2850743"/>
              <a:gd name="connsiteX0" fmla="*/ 2363870 w 5166433"/>
              <a:gd name="connsiteY0" fmla="*/ 239294 h 2850743"/>
              <a:gd name="connsiteX1" fmla="*/ 63702 w 5166433"/>
              <a:gd name="connsiteY1" fmla="*/ 1129169 h 2850743"/>
              <a:gd name="connsiteX2" fmla="*/ 479339 w 5166433"/>
              <a:gd name="connsiteY2" fmla="*/ 2366105 h 2850743"/>
              <a:gd name="connsiteX3" fmla="*/ 1133936 w 5166433"/>
              <a:gd name="connsiteY3" fmla="*/ 2445063 h 2850743"/>
              <a:gd name="connsiteX4" fmla="*/ 1197831 w 5166433"/>
              <a:gd name="connsiteY4" fmla="*/ 2444136 h 2850743"/>
              <a:gd name="connsiteX5" fmla="*/ 1189268 w 5166433"/>
              <a:gd name="connsiteY5" fmla="*/ 2490721 h 2850743"/>
              <a:gd name="connsiteX6" fmla="*/ 1109995 w 5166433"/>
              <a:gd name="connsiteY6" fmla="*/ 2850701 h 2850743"/>
              <a:gd name="connsiteX7" fmla="*/ 1791626 w 5166433"/>
              <a:gd name="connsiteY7" fmla="*/ 2351125 h 2850743"/>
              <a:gd name="connsiteX8" fmla="*/ 1957264 w 5166433"/>
              <a:gd name="connsiteY8" fmla="*/ 2395419 h 2850743"/>
              <a:gd name="connsiteX9" fmla="*/ 3538228 w 5166433"/>
              <a:gd name="connsiteY9" fmla="*/ 2075753 h 2850743"/>
              <a:gd name="connsiteX10" fmla="*/ 4954578 w 5166433"/>
              <a:gd name="connsiteY10" fmla="*/ 1502805 h 2850743"/>
              <a:gd name="connsiteX11" fmla="*/ 5025347 w 5166433"/>
              <a:gd name="connsiteY11" fmla="*/ 221345 h 2850743"/>
              <a:gd name="connsiteX12" fmla="*/ 2840777 w 5166433"/>
              <a:gd name="connsiteY12" fmla="*/ 141021 h 2850743"/>
              <a:gd name="connsiteX13" fmla="*/ 2363870 w 5166433"/>
              <a:gd name="connsiteY13" fmla="*/ 239294 h 2850743"/>
              <a:gd name="connsiteX0" fmla="*/ 2363870 w 5166433"/>
              <a:gd name="connsiteY0" fmla="*/ 239294 h 2851263"/>
              <a:gd name="connsiteX1" fmla="*/ 63702 w 5166433"/>
              <a:gd name="connsiteY1" fmla="*/ 1129169 h 2851263"/>
              <a:gd name="connsiteX2" fmla="*/ 479339 w 5166433"/>
              <a:gd name="connsiteY2" fmla="*/ 2366105 h 2851263"/>
              <a:gd name="connsiteX3" fmla="*/ 1133936 w 5166433"/>
              <a:gd name="connsiteY3" fmla="*/ 2445063 h 2851263"/>
              <a:gd name="connsiteX4" fmla="*/ 1197831 w 5166433"/>
              <a:gd name="connsiteY4" fmla="*/ 2444136 h 2851263"/>
              <a:gd name="connsiteX5" fmla="*/ 1189268 w 5166433"/>
              <a:gd name="connsiteY5" fmla="*/ 2490721 h 2851263"/>
              <a:gd name="connsiteX6" fmla="*/ 1109995 w 5166433"/>
              <a:gd name="connsiteY6" fmla="*/ 2850701 h 2851263"/>
              <a:gd name="connsiteX7" fmla="*/ 1806094 w 5166433"/>
              <a:gd name="connsiteY7" fmla="*/ 2416373 h 2851263"/>
              <a:gd name="connsiteX8" fmla="*/ 1957264 w 5166433"/>
              <a:gd name="connsiteY8" fmla="*/ 2395419 h 2851263"/>
              <a:gd name="connsiteX9" fmla="*/ 3538228 w 5166433"/>
              <a:gd name="connsiteY9" fmla="*/ 2075753 h 2851263"/>
              <a:gd name="connsiteX10" fmla="*/ 4954578 w 5166433"/>
              <a:gd name="connsiteY10" fmla="*/ 1502805 h 2851263"/>
              <a:gd name="connsiteX11" fmla="*/ 5025347 w 5166433"/>
              <a:gd name="connsiteY11" fmla="*/ 221345 h 2851263"/>
              <a:gd name="connsiteX12" fmla="*/ 2840777 w 5166433"/>
              <a:gd name="connsiteY12" fmla="*/ 141021 h 2851263"/>
              <a:gd name="connsiteX13" fmla="*/ 2363870 w 5166433"/>
              <a:gd name="connsiteY13" fmla="*/ 239294 h 2851263"/>
              <a:gd name="connsiteX0" fmla="*/ 2363870 w 5166433"/>
              <a:gd name="connsiteY0" fmla="*/ 239294 h 2855304"/>
              <a:gd name="connsiteX1" fmla="*/ 63702 w 5166433"/>
              <a:gd name="connsiteY1" fmla="*/ 1129169 h 2855304"/>
              <a:gd name="connsiteX2" fmla="*/ 479339 w 5166433"/>
              <a:gd name="connsiteY2" fmla="*/ 2366105 h 2855304"/>
              <a:gd name="connsiteX3" fmla="*/ 1133936 w 5166433"/>
              <a:gd name="connsiteY3" fmla="*/ 2445063 h 2855304"/>
              <a:gd name="connsiteX4" fmla="*/ 1197831 w 5166433"/>
              <a:gd name="connsiteY4" fmla="*/ 2444136 h 2855304"/>
              <a:gd name="connsiteX5" fmla="*/ 1189268 w 5166433"/>
              <a:gd name="connsiteY5" fmla="*/ 2490721 h 2855304"/>
              <a:gd name="connsiteX6" fmla="*/ 1109995 w 5166433"/>
              <a:gd name="connsiteY6" fmla="*/ 2850701 h 2855304"/>
              <a:gd name="connsiteX7" fmla="*/ 1806094 w 5166433"/>
              <a:gd name="connsiteY7" fmla="*/ 2416373 h 2855304"/>
              <a:gd name="connsiteX8" fmla="*/ 1957264 w 5166433"/>
              <a:gd name="connsiteY8" fmla="*/ 2395419 h 2855304"/>
              <a:gd name="connsiteX9" fmla="*/ 3538228 w 5166433"/>
              <a:gd name="connsiteY9" fmla="*/ 2075753 h 2855304"/>
              <a:gd name="connsiteX10" fmla="*/ 4954578 w 5166433"/>
              <a:gd name="connsiteY10" fmla="*/ 1502805 h 2855304"/>
              <a:gd name="connsiteX11" fmla="*/ 5025347 w 5166433"/>
              <a:gd name="connsiteY11" fmla="*/ 221345 h 2855304"/>
              <a:gd name="connsiteX12" fmla="*/ 2840777 w 5166433"/>
              <a:gd name="connsiteY12" fmla="*/ 141021 h 2855304"/>
              <a:gd name="connsiteX13" fmla="*/ 2363870 w 5166433"/>
              <a:gd name="connsiteY13" fmla="*/ 239294 h 2855304"/>
              <a:gd name="connsiteX0" fmla="*/ 2363870 w 5166433"/>
              <a:gd name="connsiteY0" fmla="*/ 239294 h 2855304"/>
              <a:gd name="connsiteX1" fmla="*/ 63702 w 5166433"/>
              <a:gd name="connsiteY1" fmla="*/ 1129169 h 2855304"/>
              <a:gd name="connsiteX2" fmla="*/ 479339 w 5166433"/>
              <a:gd name="connsiteY2" fmla="*/ 2366105 h 2855304"/>
              <a:gd name="connsiteX3" fmla="*/ 1133936 w 5166433"/>
              <a:gd name="connsiteY3" fmla="*/ 2445063 h 2855304"/>
              <a:gd name="connsiteX4" fmla="*/ 1197831 w 5166433"/>
              <a:gd name="connsiteY4" fmla="*/ 2444136 h 2855304"/>
              <a:gd name="connsiteX5" fmla="*/ 1189268 w 5166433"/>
              <a:gd name="connsiteY5" fmla="*/ 2490721 h 2855304"/>
              <a:gd name="connsiteX6" fmla="*/ 1109995 w 5166433"/>
              <a:gd name="connsiteY6" fmla="*/ 2850701 h 2855304"/>
              <a:gd name="connsiteX7" fmla="*/ 1806094 w 5166433"/>
              <a:gd name="connsiteY7" fmla="*/ 2416373 h 2855304"/>
              <a:gd name="connsiteX8" fmla="*/ 1957264 w 5166433"/>
              <a:gd name="connsiteY8" fmla="*/ 2395419 h 2855304"/>
              <a:gd name="connsiteX9" fmla="*/ 3538228 w 5166433"/>
              <a:gd name="connsiteY9" fmla="*/ 2075753 h 2855304"/>
              <a:gd name="connsiteX10" fmla="*/ 4954578 w 5166433"/>
              <a:gd name="connsiteY10" fmla="*/ 1502805 h 2855304"/>
              <a:gd name="connsiteX11" fmla="*/ 5025347 w 5166433"/>
              <a:gd name="connsiteY11" fmla="*/ 221345 h 2855304"/>
              <a:gd name="connsiteX12" fmla="*/ 2840777 w 5166433"/>
              <a:gd name="connsiteY12" fmla="*/ 141021 h 2855304"/>
              <a:gd name="connsiteX13" fmla="*/ 2363870 w 5166433"/>
              <a:gd name="connsiteY13" fmla="*/ 239294 h 2855304"/>
              <a:gd name="connsiteX0" fmla="*/ 2363870 w 5166433"/>
              <a:gd name="connsiteY0" fmla="*/ 239294 h 2837731"/>
              <a:gd name="connsiteX1" fmla="*/ 63702 w 5166433"/>
              <a:gd name="connsiteY1" fmla="*/ 1129169 h 2837731"/>
              <a:gd name="connsiteX2" fmla="*/ 479339 w 5166433"/>
              <a:gd name="connsiteY2" fmla="*/ 2366105 h 2837731"/>
              <a:gd name="connsiteX3" fmla="*/ 1133936 w 5166433"/>
              <a:gd name="connsiteY3" fmla="*/ 2445063 h 2837731"/>
              <a:gd name="connsiteX4" fmla="*/ 1197831 w 5166433"/>
              <a:gd name="connsiteY4" fmla="*/ 2444136 h 2837731"/>
              <a:gd name="connsiteX5" fmla="*/ 1189268 w 5166433"/>
              <a:gd name="connsiteY5" fmla="*/ 2490721 h 2837731"/>
              <a:gd name="connsiteX6" fmla="*/ 1106049 w 5166433"/>
              <a:gd name="connsiteY6" fmla="*/ 2832906 h 2837731"/>
              <a:gd name="connsiteX7" fmla="*/ 1806094 w 5166433"/>
              <a:gd name="connsiteY7" fmla="*/ 2416373 h 2837731"/>
              <a:gd name="connsiteX8" fmla="*/ 1957264 w 5166433"/>
              <a:gd name="connsiteY8" fmla="*/ 2395419 h 2837731"/>
              <a:gd name="connsiteX9" fmla="*/ 3538228 w 5166433"/>
              <a:gd name="connsiteY9" fmla="*/ 2075753 h 2837731"/>
              <a:gd name="connsiteX10" fmla="*/ 4954578 w 5166433"/>
              <a:gd name="connsiteY10" fmla="*/ 1502805 h 2837731"/>
              <a:gd name="connsiteX11" fmla="*/ 5025347 w 5166433"/>
              <a:gd name="connsiteY11" fmla="*/ 221345 h 2837731"/>
              <a:gd name="connsiteX12" fmla="*/ 2840777 w 5166433"/>
              <a:gd name="connsiteY12" fmla="*/ 141021 h 2837731"/>
              <a:gd name="connsiteX13" fmla="*/ 2363870 w 5166433"/>
              <a:gd name="connsiteY13" fmla="*/ 239294 h 2837731"/>
              <a:gd name="connsiteX0" fmla="*/ 2363870 w 5166433"/>
              <a:gd name="connsiteY0" fmla="*/ 239294 h 2833119"/>
              <a:gd name="connsiteX1" fmla="*/ 63702 w 5166433"/>
              <a:gd name="connsiteY1" fmla="*/ 1129169 h 2833119"/>
              <a:gd name="connsiteX2" fmla="*/ 479339 w 5166433"/>
              <a:gd name="connsiteY2" fmla="*/ 2366105 h 2833119"/>
              <a:gd name="connsiteX3" fmla="*/ 1133936 w 5166433"/>
              <a:gd name="connsiteY3" fmla="*/ 2445063 h 2833119"/>
              <a:gd name="connsiteX4" fmla="*/ 1197831 w 5166433"/>
              <a:gd name="connsiteY4" fmla="*/ 2444136 h 2833119"/>
              <a:gd name="connsiteX5" fmla="*/ 1189268 w 5166433"/>
              <a:gd name="connsiteY5" fmla="*/ 2490721 h 2833119"/>
              <a:gd name="connsiteX6" fmla="*/ 1106049 w 5166433"/>
              <a:gd name="connsiteY6" fmla="*/ 2832906 h 2833119"/>
              <a:gd name="connsiteX7" fmla="*/ 1800808 w 5166433"/>
              <a:gd name="connsiteY7" fmla="*/ 2448662 h 2833119"/>
              <a:gd name="connsiteX8" fmla="*/ 1957264 w 5166433"/>
              <a:gd name="connsiteY8" fmla="*/ 2395419 h 2833119"/>
              <a:gd name="connsiteX9" fmla="*/ 3538228 w 5166433"/>
              <a:gd name="connsiteY9" fmla="*/ 2075753 h 2833119"/>
              <a:gd name="connsiteX10" fmla="*/ 4954578 w 5166433"/>
              <a:gd name="connsiteY10" fmla="*/ 1502805 h 2833119"/>
              <a:gd name="connsiteX11" fmla="*/ 5025347 w 5166433"/>
              <a:gd name="connsiteY11" fmla="*/ 221345 h 2833119"/>
              <a:gd name="connsiteX12" fmla="*/ 2840777 w 5166433"/>
              <a:gd name="connsiteY12" fmla="*/ 141021 h 2833119"/>
              <a:gd name="connsiteX13" fmla="*/ 2363870 w 5166433"/>
              <a:gd name="connsiteY13" fmla="*/ 239294 h 2833119"/>
              <a:gd name="connsiteX0" fmla="*/ 2363870 w 5166433"/>
              <a:gd name="connsiteY0" fmla="*/ 239294 h 2832906"/>
              <a:gd name="connsiteX1" fmla="*/ 63702 w 5166433"/>
              <a:gd name="connsiteY1" fmla="*/ 1129169 h 2832906"/>
              <a:gd name="connsiteX2" fmla="*/ 479339 w 5166433"/>
              <a:gd name="connsiteY2" fmla="*/ 2366105 h 2832906"/>
              <a:gd name="connsiteX3" fmla="*/ 1133936 w 5166433"/>
              <a:gd name="connsiteY3" fmla="*/ 2445063 h 2832906"/>
              <a:gd name="connsiteX4" fmla="*/ 1197831 w 5166433"/>
              <a:gd name="connsiteY4" fmla="*/ 2444136 h 2832906"/>
              <a:gd name="connsiteX5" fmla="*/ 1189268 w 5166433"/>
              <a:gd name="connsiteY5" fmla="*/ 2490721 h 2832906"/>
              <a:gd name="connsiteX6" fmla="*/ 1106049 w 5166433"/>
              <a:gd name="connsiteY6" fmla="*/ 2832906 h 2832906"/>
              <a:gd name="connsiteX7" fmla="*/ 1800808 w 5166433"/>
              <a:gd name="connsiteY7" fmla="*/ 2448662 h 2832906"/>
              <a:gd name="connsiteX8" fmla="*/ 1957264 w 5166433"/>
              <a:gd name="connsiteY8" fmla="*/ 2395419 h 2832906"/>
              <a:gd name="connsiteX9" fmla="*/ 3538228 w 5166433"/>
              <a:gd name="connsiteY9" fmla="*/ 2075753 h 2832906"/>
              <a:gd name="connsiteX10" fmla="*/ 4954578 w 5166433"/>
              <a:gd name="connsiteY10" fmla="*/ 1502805 h 2832906"/>
              <a:gd name="connsiteX11" fmla="*/ 5025347 w 5166433"/>
              <a:gd name="connsiteY11" fmla="*/ 221345 h 2832906"/>
              <a:gd name="connsiteX12" fmla="*/ 2840777 w 5166433"/>
              <a:gd name="connsiteY12" fmla="*/ 141021 h 2832906"/>
              <a:gd name="connsiteX13" fmla="*/ 2363870 w 5166433"/>
              <a:gd name="connsiteY13" fmla="*/ 239294 h 2832906"/>
              <a:gd name="connsiteX0" fmla="*/ 2350660 w 5153223"/>
              <a:gd name="connsiteY0" fmla="*/ 239294 h 2832906"/>
              <a:gd name="connsiteX1" fmla="*/ 50492 w 5153223"/>
              <a:gd name="connsiteY1" fmla="*/ 1129169 h 2832906"/>
              <a:gd name="connsiteX2" fmla="*/ 466129 w 5153223"/>
              <a:gd name="connsiteY2" fmla="*/ 2366105 h 2832906"/>
              <a:gd name="connsiteX3" fmla="*/ 1091067 w 5153223"/>
              <a:gd name="connsiteY3" fmla="*/ 2451639 h 2832906"/>
              <a:gd name="connsiteX4" fmla="*/ 1184621 w 5153223"/>
              <a:gd name="connsiteY4" fmla="*/ 2444136 h 2832906"/>
              <a:gd name="connsiteX5" fmla="*/ 1176058 w 5153223"/>
              <a:gd name="connsiteY5" fmla="*/ 2490721 h 2832906"/>
              <a:gd name="connsiteX6" fmla="*/ 1092839 w 5153223"/>
              <a:gd name="connsiteY6" fmla="*/ 2832906 h 2832906"/>
              <a:gd name="connsiteX7" fmla="*/ 1787598 w 5153223"/>
              <a:gd name="connsiteY7" fmla="*/ 2448662 h 2832906"/>
              <a:gd name="connsiteX8" fmla="*/ 1944054 w 5153223"/>
              <a:gd name="connsiteY8" fmla="*/ 2395419 h 2832906"/>
              <a:gd name="connsiteX9" fmla="*/ 3525018 w 5153223"/>
              <a:gd name="connsiteY9" fmla="*/ 2075753 h 2832906"/>
              <a:gd name="connsiteX10" fmla="*/ 4941368 w 5153223"/>
              <a:gd name="connsiteY10" fmla="*/ 1502805 h 2832906"/>
              <a:gd name="connsiteX11" fmla="*/ 5012137 w 5153223"/>
              <a:gd name="connsiteY11" fmla="*/ 221345 h 2832906"/>
              <a:gd name="connsiteX12" fmla="*/ 2827567 w 5153223"/>
              <a:gd name="connsiteY12" fmla="*/ 141021 h 2832906"/>
              <a:gd name="connsiteX13" fmla="*/ 2350660 w 5153223"/>
              <a:gd name="connsiteY13" fmla="*/ 239294 h 2832906"/>
              <a:gd name="connsiteX0" fmla="*/ 2350660 w 5153223"/>
              <a:gd name="connsiteY0" fmla="*/ 239294 h 2832906"/>
              <a:gd name="connsiteX1" fmla="*/ 50492 w 5153223"/>
              <a:gd name="connsiteY1" fmla="*/ 1129169 h 2832906"/>
              <a:gd name="connsiteX2" fmla="*/ 466129 w 5153223"/>
              <a:gd name="connsiteY2" fmla="*/ 2366105 h 2832906"/>
              <a:gd name="connsiteX3" fmla="*/ 1091067 w 5153223"/>
              <a:gd name="connsiteY3" fmla="*/ 2451639 h 2832906"/>
              <a:gd name="connsiteX4" fmla="*/ 1176058 w 5153223"/>
              <a:gd name="connsiteY4" fmla="*/ 2490721 h 2832906"/>
              <a:gd name="connsiteX5" fmla="*/ 1092839 w 5153223"/>
              <a:gd name="connsiteY5" fmla="*/ 2832906 h 2832906"/>
              <a:gd name="connsiteX6" fmla="*/ 1787598 w 5153223"/>
              <a:gd name="connsiteY6" fmla="*/ 2448662 h 2832906"/>
              <a:gd name="connsiteX7" fmla="*/ 1944054 w 5153223"/>
              <a:gd name="connsiteY7" fmla="*/ 2395419 h 2832906"/>
              <a:gd name="connsiteX8" fmla="*/ 3525018 w 5153223"/>
              <a:gd name="connsiteY8" fmla="*/ 2075753 h 2832906"/>
              <a:gd name="connsiteX9" fmla="*/ 4941368 w 5153223"/>
              <a:gd name="connsiteY9" fmla="*/ 1502805 h 2832906"/>
              <a:gd name="connsiteX10" fmla="*/ 5012137 w 5153223"/>
              <a:gd name="connsiteY10" fmla="*/ 221345 h 2832906"/>
              <a:gd name="connsiteX11" fmla="*/ 2827567 w 5153223"/>
              <a:gd name="connsiteY11" fmla="*/ 141021 h 2832906"/>
              <a:gd name="connsiteX12" fmla="*/ 2350660 w 5153223"/>
              <a:gd name="connsiteY12" fmla="*/ 239294 h 2832906"/>
              <a:gd name="connsiteX0" fmla="*/ 2350524 w 5153087"/>
              <a:gd name="connsiteY0" fmla="*/ 239294 h 2832906"/>
              <a:gd name="connsiteX1" fmla="*/ 50356 w 5153087"/>
              <a:gd name="connsiteY1" fmla="*/ 1129169 h 2832906"/>
              <a:gd name="connsiteX2" fmla="*/ 465993 w 5153087"/>
              <a:gd name="connsiteY2" fmla="*/ 2366105 h 2832906"/>
              <a:gd name="connsiteX3" fmla="*/ 1080382 w 5153087"/>
              <a:gd name="connsiteY3" fmla="*/ 2460202 h 2832906"/>
              <a:gd name="connsiteX4" fmla="*/ 1175922 w 5153087"/>
              <a:gd name="connsiteY4" fmla="*/ 2490721 h 2832906"/>
              <a:gd name="connsiteX5" fmla="*/ 1092703 w 5153087"/>
              <a:gd name="connsiteY5" fmla="*/ 2832906 h 2832906"/>
              <a:gd name="connsiteX6" fmla="*/ 1787462 w 5153087"/>
              <a:gd name="connsiteY6" fmla="*/ 2448662 h 2832906"/>
              <a:gd name="connsiteX7" fmla="*/ 1943918 w 5153087"/>
              <a:gd name="connsiteY7" fmla="*/ 2395419 h 2832906"/>
              <a:gd name="connsiteX8" fmla="*/ 3524882 w 5153087"/>
              <a:gd name="connsiteY8" fmla="*/ 2075753 h 2832906"/>
              <a:gd name="connsiteX9" fmla="*/ 4941232 w 5153087"/>
              <a:gd name="connsiteY9" fmla="*/ 1502805 h 2832906"/>
              <a:gd name="connsiteX10" fmla="*/ 5012001 w 5153087"/>
              <a:gd name="connsiteY10" fmla="*/ 221345 h 2832906"/>
              <a:gd name="connsiteX11" fmla="*/ 2827431 w 5153087"/>
              <a:gd name="connsiteY11" fmla="*/ 141021 h 2832906"/>
              <a:gd name="connsiteX12" fmla="*/ 2350524 w 5153087"/>
              <a:gd name="connsiteY12" fmla="*/ 239294 h 2832906"/>
              <a:gd name="connsiteX0" fmla="*/ 2354921 w 5157484"/>
              <a:gd name="connsiteY0" fmla="*/ 239294 h 2832906"/>
              <a:gd name="connsiteX1" fmla="*/ 54753 w 5157484"/>
              <a:gd name="connsiteY1" fmla="*/ 1129169 h 2832906"/>
              <a:gd name="connsiteX2" fmla="*/ 421622 w 5157484"/>
              <a:gd name="connsiteY2" fmla="*/ 2370695 h 2832906"/>
              <a:gd name="connsiteX3" fmla="*/ 1084779 w 5157484"/>
              <a:gd name="connsiteY3" fmla="*/ 2460202 h 2832906"/>
              <a:gd name="connsiteX4" fmla="*/ 1180319 w 5157484"/>
              <a:gd name="connsiteY4" fmla="*/ 2490721 h 2832906"/>
              <a:gd name="connsiteX5" fmla="*/ 1097100 w 5157484"/>
              <a:gd name="connsiteY5" fmla="*/ 2832906 h 2832906"/>
              <a:gd name="connsiteX6" fmla="*/ 1791859 w 5157484"/>
              <a:gd name="connsiteY6" fmla="*/ 2448662 h 2832906"/>
              <a:gd name="connsiteX7" fmla="*/ 1948315 w 5157484"/>
              <a:gd name="connsiteY7" fmla="*/ 2395419 h 2832906"/>
              <a:gd name="connsiteX8" fmla="*/ 3529279 w 5157484"/>
              <a:gd name="connsiteY8" fmla="*/ 2075753 h 2832906"/>
              <a:gd name="connsiteX9" fmla="*/ 4945629 w 5157484"/>
              <a:gd name="connsiteY9" fmla="*/ 1502805 h 2832906"/>
              <a:gd name="connsiteX10" fmla="*/ 5016398 w 5157484"/>
              <a:gd name="connsiteY10" fmla="*/ 221345 h 2832906"/>
              <a:gd name="connsiteX11" fmla="*/ 2831828 w 5157484"/>
              <a:gd name="connsiteY11" fmla="*/ 141021 h 2832906"/>
              <a:gd name="connsiteX12" fmla="*/ 2354921 w 5157484"/>
              <a:gd name="connsiteY12" fmla="*/ 239294 h 2832906"/>
              <a:gd name="connsiteX0" fmla="*/ 2354921 w 5157484"/>
              <a:gd name="connsiteY0" fmla="*/ 239294 h 2832906"/>
              <a:gd name="connsiteX1" fmla="*/ 54753 w 5157484"/>
              <a:gd name="connsiteY1" fmla="*/ 1129169 h 2832906"/>
              <a:gd name="connsiteX2" fmla="*/ 421622 w 5157484"/>
              <a:gd name="connsiteY2" fmla="*/ 2370695 h 2832906"/>
              <a:gd name="connsiteX3" fmla="*/ 1084779 w 5157484"/>
              <a:gd name="connsiteY3" fmla="*/ 2460202 h 2832906"/>
              <a:gd name="connsiteX4" fmla="*/ 1180319 w 5157484"/>
              <a:gd name="connsiteY4" fmla="*/ 2490721 h 2832906"/>
              <a:gd name="connsiteX5" fmla="*/ 1097100 w 5157484"/>
              <a:gd name="connsiteY5" fmla="*/ 2832906 h 2832906"/>
              <a:gd name="connsiteX6" fmla="*/ 1791859 w 5157484"/>
              <a:gd name="connsiteY6" fmla="*/ 2448662 h 2832906"/>
              <a:gd name="connsiteX7" fmla="*/ 1948315 w 5157484"/>
              <a:gd name="connsiteY7" fmla="*/ 2395419 h 2832906"/>
              <a:gd name="connsiteX8" fmla="*/ 3529279 w 5157484"/>
              <a:gd name="connsiteY8" fmla="*/ 2075753 h 2832906"/>
              <a:gd name="connsiteX9" fmla="*/ 4945629 w 5157484"/>
              <a:gd name="connsiteY9" fmla="*/ 1502805 h 2832906"/>
              <a:gd name="connsiteX10" fmla="*/ 5016398 w 5157484"/>
              <a:gd name="connsiteY10" fmla="*/ 221345 h 2832906"/>
              <a:gd name="connsiteX11" fmla="*/ 2831828 w 5157484"/>
              <a:gd name="connsiteY11" fmla="*/ 141021 h 2832906"/>
              <a:gd name="connsiteX12" fmla="*/ 2354921 w 5157484"/>
              <a:gd name="connsiteY12" fmla="*/ 239294 h 2832906"/>
              <a:gd name="connsiteX0" fmla="*/ 2354921 w 5155843"/>
              <a:gd name="connsiteY0" fmla="*/ 239294 h 2832906"/>
              <a:gd name="connsiteX1" fmla="*/ 54753 w 5155843"/>
              <a:gd name="connsiteY1" fmla="*/ 1129169 h 2832906"/>
              <a:gd name="connsiteX2" fmla="*/ 421622 w 5155843"/>
              <a:gd name="connsiteY2" fmla="*/ 2370695 h 2832906"/>
              <a:gd name="connsiteX3" fmla="*/ 1084779 w 5155843"/>
              <a:gd name="connsiteY3" fmla="*/ 2460202 h 2832906"/>
              <a:gd name="connsiteX4" fmla="*/ 1180319 w 5155843"/>
              <a:gd name="connsiteY4" fmla="*/ 2490721 h 2832906"/>
              <a:gd name="connsiteX5" fmla="*/ 1097100 w 5155843"/>
              <a:gd name="connsiteY5" fmla="*/ 2832906 h 2832906"/>
              <a:gd name="connsiteX6" fmla="*/ 1791859 w 5155843"/>
              <a:gd name="connsiteY6" fmla="*/ 2448662 h 2832906"/>
              <a:gd name="connsiteX7" fmla="*/ 1948315 w 5155843"/>
              <a:gd name="connsiteY7" fmla="*/ 2395419 h 2832906"/>
              <a:gd name="connsiteX8" fmla="*/ 3559582 w 5155843"/>
              <a:gd name="connsiteY8" fmla="*/ 2100151 h 2832906"/>
              <a:gd name="connsiteX9" fmla="*/ 4945629 w 5155843"/>
              <a:gd name="connsiteY9" fmla="*/ 1502805 h 2832906"/>
              <a:gd name="connsiteX10" fmla="*/ 5016398 w 5155843"/>
              <a:gd name="connsiteY10" fmla="*/ 221345 h 2832906"/>
              <a:gd name="connsiteX11" fmla="*/ 2831828 w 5155843"/>
              <a:gd name="connsiteY11" fmla="*/ 141021 h 2832906"/>
              <a:gd name="connsiteX12" fmla="*/ 2354921 w 5155843"/>
              <a:gd name="connsiteY12" fmla="*/ 239294 h 2832906"/>
              <a:gd name="connsiteX0" fmla="*/ 2354921 w 5155843"/>
              <a:gd name="connsiteY0" fmla="*/ 239294 h 2832906"/>
              <a:gd name="connsiteX1" fmla="*/ 54753 w 5155843"/>
              <a:gd name="connsiteY1" fmla="*/ 1129169 h 2832906"/>
              <a:gd name="connsiteX2" fmla="*/ 421622 w 5155843"/>
              <a:gd name="connsiteY2" fmla="*/ 2370695 h 2832906"/>
              <a:gd name="connsiteX3" fmla="*/ 1084779 w 5155843"/>
              <a:gd name="connsiteY3" fmla="*/ 2460202 h 2832906"/>
              <a:gd name="connsiteX4" fmla="*/ 1180319 w 5155843"/>
              <a:gd name="connsiteY4" fmla="*/ 2490721 h 2832906"/>
              <a:gd name="connsiteX5" fmla="*/ 1097100 w 5155843"/>
              <a:gd name="connsiteY5" fmla="*/ 2832906 h 2832906"/>
              <a:gd name="connsiteX6" fmla="*/ 1791859 w 5155843"/>
              <a:gd name="connsiteY6" fmla="*/ 2448662 h 2832906"/>
              <a:gd name="connsiteX7" fmla="*/ 1948315 w 5155843"/>
              <a:gd name="connsiteY7" fmla="*/ 2395419 h 2832906"/>
              <a:gd name="connsiteX8" fmla="*/ 3559582 w 5155843"/>
              <a:gd name="connsiteY8" fmla="*/ 2100151 h 2832906"/>
              <a:gd name="connsiteX9" fmla="*/ 4945629 w 5155843"/>
              <a:gd name="connsiteY9" fmla="*/ 1502805 h 2832906"/>
              <a:gd name="connsiteX10" fmla="*/ 5016398 w 5155843"/>
              <a:gd name="connsiteY10" fmla="*/ 221345 h 2832906"/>
              <a:gd name="connsiteX11" fmla="*/ 2831828 w 5155843"/>
              <a:gd name="connsiteY11" fmla="*/ 141021 h 2832906"/>
              <a:gd name="connsiteX12" fmla="*/ 2354921 w 5155843"/>
              <a:gd name="connsiteY12" fmla="*/ 239294 h 2832906"/>
              <a:gd name="connsiteX0" fmla="*/ 2354921 w 5155843"/>
              <a:gd name="connsiteY0" fmla="*/ 239294 h 2832906"/>
              <a:gd name="connsiteX1" fmla="*/ 54753 w 5155843"/>
              <a:gd name="connsiteY1" fmla="*/ 1129169 h 2832906"/>
              <a:gd name="connsiteX2" fmla="*/ 421622 w 5155843"/>
              <a:gd name="connsiteY2" fmla="*/ 2370695 h 2832906"/>
              <a:gd name="connsiteX3" fmla="*/ 1084779 w 5155843"/>
              <a:gd name="connsiteY3" fmla="*/ 2460202 h 2832906"/>
              <a:gd name="connsiteX4" fmla="*/ 1180319 w 5155843"/>
              <a:gd name="connsiteY4" fmla="*/ 2490721 h 2832906"/>
              <a:gd name="connsiteX5" fmla="*/ 1097100 w 5155843"/>
              <a:gd name="connsiteY5" fmla="*/ 2832906 h 2832906"/>
              <a:gd name="connsiteX6" fmla="*/ 1791859 w 5155843"/>
              <a:gd name="connsiteY6" fmla="*/ 2448662 h 2832906"/>
              <a:gd name="connsiteX7" fmla="*/ 1948315 w 5155843"/>
              <a:gd name="connsiteY7" fmla="*/ 2395419 h 2832906"/>
              <a:gd name="connsiteX8" fmla="*/ 3559582 w 5155843"/>
              <a:gd name="connsiteY8" fmla="*/ 2100151 h 2832906"/>
              <a:gd name="connsiteX9" fmla="*/ 4945629 w 5155843"/>
              <a:gd name="connsiteY9" fmla="*/ 1502805 h 2832906"/>
              <a:gd name="connsiteX10" fmla="*/ 5016398 w 5155843"/>
              <a:gd name="connsiteY10" fmla="*/ 221345 h 2832906"/>
              <a:gd name="connsiteX11" fmla="*/ 2831828 w 5155843"/>
              <a:gd name="connsiteY11" fmla="*/ 141021 h 2832906"/>
              <a:gd name="connsiteX12" fmla="*/ 2354921 w 5155843"/>
              <a:gd name="connsiteY12" fmla="*/ 239294 h 2832906"/>
              <a:gd name="connsiteX0" fmla="*/ 2354067 w 5154989"/>
              <a:gd name="connsiteY0" fmla="*/ 239294 h 2832906"/>
              <a:gd name="connsiteX1" fmla="*/ 53899 w 5154989"/>
              <a:gd name="connsiteY1" fmla="*/ 1129169 h 2832906"/>
              <a:gd name="connsiteX2" fmla="*/ 420768 w 5154989"/>
              <a:gd name="connsiteY2" fmla="*/ 2370695 h 2832906"/>
              <a:gd name="connsiteX3" fmla="*/ 1026445 w 5154989"/>
              <a:gd name="connsiteY3" fmla="*/ 2469637 h 2832906"/>
              <a:gd name="connsiteX4" fmla="*/ 1179465 w 5154989"/>
              <a:gd name="connsiteY4" fmla="*/ 2490721 h 2832906"/>
              <a:gd name="connsiteX5" fmla="*/ 1096246 w 5154989"/>
              <a:gd name="connsiteY5" fmla="*/ 2832906 h 2832906"/>
              <a:gd name="connsiteX6" fmla="*/ 1791005 w 5154989"/>
              <a:gd name="connsiteY6" fmla="*/ 2448662 h 2832906"/>
              <a:gd name="connsiteX7" fmla="*/ 1947461 w 5154989"/>
              <a:gd name="connsiteY7" fmla="*/ 2395419 h 2832906"/>
              <a:gd name="connsiteX8" fmla="*/ 3558728 w 5154989"/>
              <a:gd name="connsiteY8" fmla="*/ 2100151 h 2832906"/>
              <a:gd name="connsiteX9" fmla="*/ 4944775 w 5154989"/>
              <a:gd name="connsiteY9" fmla="*/ 1502805 h 2832906"/>
              <a:gd name="connsiteX10" fmla="*/ 5015544 w 5154989"/>
              <a:gd name="connsiteY10" fmla="*/ 221345 h 2832906"/>
              <a:gd name="connsiteX11" fmla="*/ 2830974 w 5154989"/>
              <a:gd name="connsiteY11" fmla="*/ 141021 h 2832906"/>
              <a:gd name="connsiteX12" fmla="*/ 2354067 w 5154989"/>
              <a:gd name="connsiteY12" fmla="*/ 239294 h 2832906"/>
              <a:gd name="connsiteX0" fmla="*/ 2354067 w 5154989"/>
              <a:gd name="connsiteY0" fmla="*/ 239294 h 2832906"/>
              <a:gd name="connsiteX1" fmla="*/ 53899 w 5154989"/>
              <a:gd name="connsiteY1" fmla="*/ 1129169 h 2832906"/>
              <a:gd name="connsiteX2" fmla="*/ 420768 w 5154989"/>
              <a:gd name="connsiteY2" fmla="*/ 2370695 h 2832906"/>
              <a:gd name="connsiteX3" fmla="*/ 1026445 w 5154989"/>
              <a:gd name="connsiteY3" fmla="*/ 2469637 h 2832906"/>
              <a:gd name="connsiteX4" fmla="*/ 1179465 w 5154989"/>
              <a:gd name="connsiteY4" fmla="*/ 2490721 h 2832906"/>
              <a:gd name="connsiteX5" fmla="*/ 1096246 w 5154989"/>
              <a:gd name="connsiteY5" fmla="*/ 2832906 h 2832906"/>
              <a:gd name="connsiteX6" fmla="*/ 1791005 w 5154989"/>
              <a:gd name="connsiteY6" fmla="*/ 2448662 h 2832906"/>
              <a:gd name="connsiteX7" fmla="*/ 1947461 w 5154989"/>
              <a:gd name="connsiteY7" fmla="*/ 2395419 h 2832906"/>
              <a:gd name="connsiteX8" fmla="*/ 3558728 w 5154989"/>
              <a:gd name="connsiteY8" fmla="*/ 2100151 h 2832906"/>
              <a:gd name="connsiteX9" fmla="*/ 4944775 w 5154989"/>
              <a:gd name="connsiteY9" fmla="*/ 1502805 h 2832906"/>
              <a:gd name="connsiteX10" fmla="*/ 5015544 w 5154989"/>
              <a:gd name="connsiteY10" fmla="*/ 221345 h 2832906"/>
              <a:gd name="connsiteX11" fmla="*/ 2830974 w 5154989"/>
              <a:gd name="connsiteY11" fmla="*/ 141021 h 2832906"/>
              <a:gd name="connsiteX12" fmla="*/ 2354067 w 5154989"/>
              <a:gd name="connsiteY12" fmla="*/ 239294 h 2832906"/>
              <a:gd name="connsiteX0" fmla="*/ 2360441 w 5161363"/>
              <a:gd name="connsiteY0" fmla="*/ 239294 h 2832906"/>
              <a:gd name="connsiteX1" fmla="*/ 60273 w 5161363"/>
              <a:gd name="connsiteY1" fmla="*/ 1129169 h 2832906"/>
              <a:gd name="connsiteX2" fmla="*/ 366864 w 5161363"/>
              <a:gd name="connsiteY2" fmla="*/ 2367514 h 2832906"/>
              <a:gd name="connsiteX3" fmla="*/ 1032819 w 5161363"/>
              <a:gd name="connsiteY3" fmla="*/ 2469637 h 2832906"/>
              <a:gd name="connsiteX4" fmla="*/ 1185839 w 5161363"/>
              <a:gd name="connsiteY4" fmla="*/ 2490721 h 2832906"/>
              <a:gd name="connsiteX5" fmla="*/ 1102620 w 5161363"/>
              <a:gd name="connsiteY5" fmla="*/ 2832906 h 2832906"/>
              <a:gd name="connsiteX6" fmla="*/ 1797379 w 5161363"/>
              <a:gd name="connsiteY6" fmla="*/ 2448662 h 2832906"/>
              <a:gd name="connsiteX7" fmla="*/ 1953835 w 5161363"/>
              <a:gd name="connsiteY7" fmla="*/ 2395419 h 2832906"/>
              <a:gd name="connsiteX8" fmla="*/ 3565102 w 5161363"/>
              <a:gd name="connsiteY8" fmla="*/ 2100151 h 2832906"/>
              <a:gd name="connsiteX9" fmla="*/ 4951149 w 5161363"/>
              <a:gd name="connsiteY9" fmla="*/ 1502805 h 2832906"/>
              <a:gd name="connsiteX10" fmla="*/ 5021918 w 5161363"/>
              <a:gd name="connsiteY10" fmla="*/ 221345 h 2832906"/>
              <a:gd name="connsiteX11" fmla="*/ 2837348 w 5161363"/>
              <a:gd name="connsiteY11" fmla="*/ 141021 h 2832906"/>
              <a:gd name="connsiteX12" fmla="*/ 2360441 w 5161363"/>
              <a:gd name="connsiteY12" fmla="*/ 239294 h 2832906"/>
              <a:gd name="connsiteX0" fmla="*/ 2362853 w 5163775"/>
              <a:gd name="connsiteY0" fmla="*/ 239294 h 2832906"/>
              <a:gd name="connsiteX1" fmla="*/ 62685 w 5163775"/>
              <a:gd name="connsiteY1" fmla="*/ 1129169 h 2832906"/>
              <a:gd name="connsiteX2" fmla="*/ 369276 w 5163775"/>
              <a:gd name="connsiteY2" fmla="*/ 2367514 h 2832906"/>
              <a:gd name="connsiteX3" fmla="*/ 1035231 w 5163775"/>
              <a:gd name="connsiteY3" fmla="*/ 2469637 h 2832906"/>
              <a:gd name="connsiteX4" fmla="*/ 1188251 w 5163775"/>
              <a:gd name="connsiteY4" fmla="*/ 2490721 h 2832906"/>
              <a:gd name="connsiteX5" fmla="*/ 1105032 w 5163775"/>
              <a:gd name="connsiteY5" fmla="*/ 2832906 h 2832906"/>
              <a:gd name="connsiteX6" fmla="*/ 1799791 w 5163775"/>
              <a:gd name="connsiteY6" fmla="*/ 2448662 h 2832906"/>
              <a:gd name="connsiteX7" fmla="*/ 1956247 w 5163775"/>
              <a:gd name="connsiteY7" fmla="*/ 2395419 h 2832906"/>
              <a:gd name="connsiteX8" fmla="*/ 3567514 w 5163775"/>
              <a:gd name="connsiteY8" fmla="*/ 2100151 h 2832906"/>
              <a:gd name="connsiteX9" fmla="*/ 4953561 w 5163775"/>
              <a:gd name="connsiteY9" fmla="*/ 1502805 h 2832906"/>
              <a:gd name="connsiteX10" fmla="*/ 5024330 w 5163775"/>
              <a:gd name="connsiteY10" fmla="*/ 221345 h 2832906"/>
              <a:gd name="connsiteX11" fmla="*/ 2839760 w 5163775"/>
              <a:gd name="connsiteY11" fmla="*/ 141021 h 2832906"/>
              <a:gd name="connsiteX12" fmla="*/ 2362853 w 5163775"/>
              <a:gd name="connsiteY12" fmla="*/ 239294 h 2832906"/>
              <a:gd name="connsiteX0" fmla="*/ 2364884 w 5165806"/>
              <a:gd name="connsiteY0" fmla="*/ 239294 h 2832906"/>
              <a:gd name="connsiteX1" fmla="*/ 64716 w 5165806"/>
              <a:gd name="connsiteY1" fmla="*/ 1129169 h 2832906"/>
              <a:gd name="connsiteX2" fmla="*/ 371307 w 5165806"/>
              <a:gd name="connsiteY2" fmla="*/ 2367514 h 2832906"/>
              <a:gd name="connsiteX3" fmla="*/ 1037262 w 5165806"/>
              <a:gd name="connsiteY3" fmla="*/ 2469637 h 2832906"/>
              <a:gd name="connsiteX4" fmla="*/ 1190282 w 5165806"/>
              <a:gd name="connsiteY4" fmla="*/ 2490721 h 2832906"/>
              <a:gd name="connsiteX5" fmla="*/ 1107063 w 5165806"/>
              <a:gd name="connsiteY5" fmla="*/ 2832906 h 2832906"/>
              <a:gd name="connsiteX6" fmla="*/ 1801822 w 5165806"/>
              <a:gd name="connsiteY6" fmla="*/ 2448662 h 2832906"/>
              <a:gd name="connsiteX7" fmla="*/ 1958278 w 5165806"/>
              <a:gd name="connsiteY7" fmla="*/ 2395419 h 2832906"/>
              <a:gd name="connsiteX8" fmla="*/ 3569545 w 5165806"/>
              <a:gd name="connsiteY8" fmla="*/ 2100151 h 2832906"/>
              <a:gd name="connsiteX9" fmla="*/ 4955592 w 5165806"/>
              <a:gd name="connsiteY9" fmla="*/ 1502805 h 2832906"/>
              <a:gd name="connsiteX10" fmla="*/ 5026361 w 5165806"/>
              <a:gd name="connsiteY10" fmla="*/ 221345 h 2832906"/>
              <a:gd name="connsiteX11" fmla="*/ 2841791 w 5165806"/>
              <a:gd name="connsiteY11" fmla="*/ 141021 h 2832906"/>
              <a:gd name="connsiteX12" fmla="*/ 2364884 w 5165806"/>
              <a:gd name="connsiteY12" fmla="*/ 239294 h 2832906"/>
              <a:gd name="connsiteX0" fmla="*/ 2377150 w 5178072"/>
              <a:gd name="connsiteY0" fmla="*/ 239294 h 2832906"/>
              <a:gd name="connsiteX1" fmla="*/ 76982 w 5178072"/>
              <a:gd name="connsiteY1" fmla="*/ 1129169 h 2832906"/>
              <a:gd name="connsiteX2" fmla="*/ 383573 w 5178072"/>
              <a:gd name="connsiteY2" fmla="*/ 2367514 h 2832906"/>
              <a:gd name="connsiteX3" fmla="*/ 1049528 w 5178072"/>
              <a:gd name="connsiteY3" fmla="*/ 2469637 h 2832906"/>
              <a:gd name="connsiteX4" fmla="*/ 1202548 w 5178072"/>
              <a:gd name="connsiteY4" fmla="*/ 2490721 h 2832906"/>
              <a:gd name="connsiteX5" fmla="*/ 1119329 w 5178072"/>
              <a:gd name="connsiteY5" fmla="*/ 2832906 h 2832906"/>
              <a:gd name="connsiteX6" fmla="*/ 1814088 w 5178072"/>
              <a:gd name="connsiteY6" fmla="*/ 2448662 h 2832906"/>
              <a:gd name="connsiteX7" fmla="*/ 1970544 w 5178072"/>
              <a:gd name="connsiteY7" fmla="*/ 2395419 h 2832906"/>
              <a:gd name="connsiteX8" fmla="*/ 3581811 w 5178072"/>
              <a:gd name="connsiteY8" fmla="*/ 2100151 h 2832906"/>
              <a:gd name="connsiteX9" fmla="*/ 4967858 w 5178072"/>
              <a:gd name="connsiteY9" fmla="*/ 1502805 h 2832906"/>
              <a:gd name="connsiteX10" fmla="*/ 5038627 w 5178072"/>
              <a:gd name="connsiteY10" fmla="*/ 221345 h 2832906"/>
              <a:gd name="connsiteX11" fmla="*/ 2854057 w 5178072"/>
              <a:gd name="connsiteY11" fmla="*/ 141021 h 2832906"/>
              <a:gd name="connsiteX12" fmla="*/ 2377150 w 5178072"/>
              <a:gd name="connsiteY12" fmla="*/ 239294 h 2832906"/>
              <a:gd name="connsiteX0" fmla="*/ 2377150 w 5178072"/>
              <a:gd name="connsiteY0" fmla="*/ 239294 h 2832906"/>
              <a:gd name="connsiteX1" fmla="*/ 76982 w 5178072"/>
              <a:gd name="connsiteY1" fmla="*/ 1129169 h 2832906"/>
              <a:gd name="connsiteX2" fmla="*/ 383573 w 5178072"/>
              <a:gd name="connsiteY2" fmla="*/ 2367514 h 2832906"/>
              <a:gd name="connsiteX3" fmla="*/ 1049528 w 5178072"/>
              <a:gd name="connsiteY3" fmla="*/ 2469637 h 2832906"/>
              <a:gd name="connsiteX4" fmla="*/ 1202548 w 5178072"/>
              <a:gd name="connsiteY4" fmla="*/ 2490721 h 2832906"/>
              <a:gd name="connsiteX5" fmla="*/ 1119329 w 5178072"/>
              <a:gd name="connsiteY5" fmla="*/ 2832906 h 2832906"/>
              <a:gd name="connsiteX6" fmla="*/ 1814088 w 5178072"/>
              <a:gd name="connsiteY6" fmla="*/ 2448662 h 2832906"/>
              <a:gd name="connsiteX7" fmla="*/ 1970544 w 5178072"/>
              <a:gd name="connsiteY7" fmla="*/ 2395419 h 2832906"/>
              <a:gd name="connsiteX8" fmla="*/ 3581811 w 5178072"/>
              <a:gd name="connsiteY8" fmla="*/ 2100151 h 2832906"/>
              <a:gd name="connsiteX9" fmla="*/ 4967858 w 5178072"/>
              <a:gd name="connsiteY9" fmla="*/ 1502805 h 2832906"/>
              <a:gd name="connsiteX10" fmla="*/ 5038627 w 5178072"/>
              <a:gd name="connsiteY10" fmla="*/ 221345 h 2832906"/>
              <a:gd name="connsiteX11" fmla="*/ 2854057 w 5178072"/>
              <a:gd name="connsiteY11" fmla="*/ 141021 h 2832906"/>
              <a:gd name="connsiteX12" fmla="*/ 2377150 w 5178072"/>
              <a:gd name="connsiteY12" fmla="*/ 239294 h 2832906"/>
              <a:gd name="connsiteX0" fmla="*/ 2377150 w 5178072"/>
              <a:gd name="connsiteY0" fmla="*/ 239294 h 2832906"/>
              <a:gd name="connsiteX1" fmla="*/ 76982 w 5178072"/>
              <a:gd name="connsiteY1" fmla="*/ 1129169 h 2832906"/>
              <a:gd name="connsiteX2" fmla="*/ 383573 w 5178072"/>
              <a:gd name="connsiteY2" fmla="*/ 2367514 h 2832906"/>
              <a:gd name="connsiteX3" fmla="*/ 1049528 w 5178072"/>
              <a:gd name="connsiteY3" fmla="*/ 2469637 h 2832906"/>
              <a:gd name="connsiteX4" fmla="*/ 1202548 w 5178072"/>
              <a:gd name="connsiteY4" fmla="*/ 2490721 h 2832906"/>
              <a:gd name="connsiteX5" fmla="*/ 1119329 w 5178072"/>
              <a:gd name="connsiteY5" fmla="*/ 2832906 h 2832906"/>
              <a:gd name="connsiteX6" fmla="*/ 1814088 w 5178072"/>
              <a:gd name="connsiteY6" fmla="*/ 2448662 h 2832906"/>
              <a:gd name="connsiteX7" fmla="*/ 1970544 w 5178072"/>
              <a:gd name="connsiteY7" fmla="*/ 2395419 h 2832906"/>
              <a:gd name="connsiteX8" fmla="*/ 3581811 w 5178072"/>
              <a:gd name="connsiteY8" fmla="*/ 2100151 h 2832906"/>
              <a:gd name="connsiteX9" fmla="*/ 4967858 w 5178072"/>
              <a:gd name="connsiteY9" fmla="*/ 1502805 h 2832906"/>
              <a:gd name="connsiteX10" fmla="*/ 5038627 w 5178072"/>
              <a:gd name="connsiteY10" fmla="*/ 221345 h 2832906"/>
              <a:gd name="connsiteX11" fmla="*/ 2854057 w 5178072"/>
              <a:gd name="connsiteY11" fmla="*/ 141021 h 2832906"/>
              <a:gd name="connsiteX12" fmla="*/ 2377150 w 5178072"/>
              <a:gd name="connsiteY12" fmla="*/ 239294 h 2832906"/>
              <a:gd name="connsiteX0" fmla="*/ 2396034 w 5196956"/>
              <a:gd name="connsiteY0" fmla="*/ 239294 h 2832906"/>
              <a:gd name="connsiteX1" fmla="*/ 69454 w 5196956"/>
              <a:gd name="connsiteY1" fmla="*/ 1144008 h 2832906"/>
              <a:gd name="connsiteX2" fmla="*/ 402457 w 5196956"/>
              <a:gd name="connsiteY2" fmla="*/ 2367514 h 2832906"/>
              <a:gd name="connsiteX3" fmla="*/ 1068412 w 5196956"/>
              <a:gd name="connsiteY3" fmla="*/ 2469637 h 2832906"/>
              <a:gd name="connsiteX4" fmla="*/ 1221432 w 5196956"/>
              <a:gd name="connsiteY4" fmla="*/ 2490721 h 2832906"/>
              <a:gd name="connsiteX5" fmla="*/ 1138213 w 5196956"/>
              <a:gd name="connsiteY5" fmla="*/ 2832906 h 2832906"/>
              <a:gd name="connsiteX6" fmla="*/ 1832972 w 5196956"/>
              <a:gd name="connsiteY6" fmla="*/ 2448662 h 2832906"/>
              <a:gd name="connsiteX7" fmla="*/ 1989428 w 5196956"/>
              <a:gd name="connsiteY7" fmla="*/ 2395419 h 2832906"/>
              <a:gd name="connsiteX8" fmla="*/ 3600695 w 5196956"/>
              <a:gd name="connsiteY8" fmla="*/ 2100151 h 2832906"/>
              <a:gd name="connsiteX9" fmla="*/ 4986742 w 5196956"/>
              <a:gd name="connsiteY9" fmla="*/ 1502805 h 2832906"/>
              <a:gd name="connsiteX10" fmla="*/ 5057511 w 5196956"/>
              <a:gd name="connsiteY10" fmla="*/ 221345 h 2832906"/>
              <a:gd name="connsiteX11" fmla="*/ 2872941 w 5196956"/>
              <a:gd name="connsiteY11" fmla="*/ 141021 h 2832906"/>
              <a:gd name="connsiteX12" fmla="*/ 2396034 w 5196956"/>
              <a:gd name="connsiteY12" fmla="*/ 239294 h 2832906"/>
              <a:gd name="connsiteX0" fmla="*/ 2403299 w 5204221"/>
              <a:gd name="connsiteY0" fmla="*/ 239294 h 2832906"/>
              <a:gd name="connsiteX1" fmla="*/ 76719 w 5204221"/>
              <a:gd name="connsiteY1" fmla="*/ 1144008 h 2832906"/>
              <a:gd name="connsiteX2" fmla="*/ 354004 w 5204221"/>
              <a:gd name="connsiteY2" fmla="*/ 2328855 h 2832906"/>
              <a:gd name="connsiteX3" fmla="*/ 1075677 w 5204221"/>
              <a:gd name="connsiteY3" fmla="*/ 2469637 h 2832906"/>
              <a:gd name="connsiteX4" fmla="*/ 1228697 w 5204221"/>
              <a:gd name="connsiteY4" fmla="*/ 2490721 h 2832906"/>
              <a:gd name="connsiteX5" fmla="*/ 1145478 w 5204221"/>
              <a:gd name="connsiteY5" fmla="*/ 2832906 h 2832906"/>
              <a:gd name="connsiteX6" fmla="*/ 1840237 w 5204221"/>
              <a:gd name="connsiteY6" fmla="*/ 2448662 h 2832906"/>
              <a:gd name="connsiteX7" fmla="*/ 1996693 w 5204221"/>
              <a:gd name="connsiteY7" fmla="*/ 2395419 h 2832906"/>
              <a:gd name="connsiteX8" fmla="*/ 3607960 w 5204221"/>
              <a:gd name="connsiteY8" fmla="*/ 2100151 h 2832906"/>
              <a:gd name="connsiteX9" fmla="*/ 4994007 w 5204221"/>
              <a:gd name="connsiteY9" fmla="*/ 1502805 h 2832906"/>
              <a:gd name="connsiteX10" fmla="*/ 5064776 w 5204221"/>
              <a:gd name="connsiteY10" fmla="*/ 221345 h 2832906"/>
              <a:gd name="connsiteX11" fmla="*/ 2880206 w 5204221"/>
              <a:gd name="connsiteY11" fmla="*/ 141021 h 2832906"/>
              <a:gd name="connsiteX12" fmla="*/ 2403299 w 5204221"/>
              <a:gd name="connsiteY12" fmla="*/ 239294 h 2832906"/>
              <a:gd name="connsiteX0" fmla="*/ 2409455 w 5210377"/>
              <a:gd name="connsiteY0" fmla="*/ 239294 h 2832906"/>
              <a:gd name="connsiteX1" fmla="*/ 82875 w 5210377"/>
              <a:gd name="connsiteY1" fmla="*/ 1144008 h 2832906"/>
              <a:gd name="connsiteX2" fmla="*/ 360160 w 5210377"/>
              <a:gd name="connsiteY2" fmla="*/ 2328855 h 2832906"/>
              <a:gd name="connsiteX3" fmla="*/ 1081833 w 5210377"/>
              <a:gd name="connsiteY3" fmla="*/ 2469637 h 2832906"/>
              <a:gd name="connsiteX4" fmla="*/ 1234853 w 5210377"/>
              <a:gd name="connsiteY4" fmla="*/ 2490721 h 2832906"/>
              <a:gd name="connsiteX5" fmla="*/ 1151634 w 5210377"/>
              <a:gd name="connsiteY5" fmla="*/ 2832906 h 2832906"/>
              <a:gd name="connsiteX6" fmla="*/ 1846393 w 5210377"/>
              <a:gd name="connsiteY6" fmla="*/ 2448662 h 2832906"/>
              <a:gd name="connsiteX7" fmla="*/ 2002849 w 5210377"/>
              <a:gd name="connsiteY7" fmla="*/ 2395419 h 2832906"/>
              <a:gd name="connsiteX8" fmla="*/ 3614116 w 5210377"/>
              <a:gd name="connsiteY8" fmla="*/ 2100151 h 2832906"/>
              <a:gd name="connsiteX9" fmla="*/ 5000163 w 5210377"/>
              <a:gd name="connsiteY9" fmla="*/ 1502805 h 2832906"/>
              <a:gd name="connsiteX10" fmla="*/ 5070932 w 5210377"/>
              <a:gd name="connsiteY10" fmla="*/ 221345 h 2832906"/>
              <a:gd name="connsiteX11" fmla="*/ 2886362 w 5210377"/>
              <a:gd name="connsiteY11" fmla="*/ 141021 h 2832906"/>
              <a:gd name="connsiteX12" fmla="*/ 2409455 w 5210377"/>
              <a:gd name="connsiteY12" fmla="*/ 239294 h 2832906"/>
              <a:gd name="connsiteX0" fmla="*/ 2409455 w 5210377"/>
              <a:gd name="connsiteY0" fmla="*/ 239294 h 2832906"/>
              <a:gd name="connsiteX1" fmla="*/ 82875 w 5210377"/>
              <a:gd name="connsiteY1" fmla="*/ 1144008 h 2832906"/>
              <a:gd name="connsiteX2" fmla="*/ 360160 w 5210377"/>
              <a:gd name="connsiteY2" fmla="*/ 2328855 h 2832906"/>
              <a:gd name="connsiteX3" fmla="*/ 1081833 w 5210377"/>
              <a:gd name="connsiteY3" fmla="*/ 2469637 h 2832906"/>
              <a:gd name="connsiteX4" fmla="*/ 1234853 w 5210377"/>
              <a:gd name="connsiteY4" fmla="*/ 2490721 h 2832906"/>
              <a:gd name="connsiteX5" fmla="*/ 1151634 w 5210377"/>
              <a:gd name="connsiteY5" fmla="*/ 2832906 h 2832906"/>
              <a:gd name="connsiteX6" fmla="*/ 1846393 w 5210377"/>
              <a:gd name="connsiteY6" fmla="*/ 2448662 h 2832906"/>
              <a:gd name="connsiteX7" fmla="*/ 2002849 w 5210377"/>
              <a:gd name="connsiteY7" fmla="*/ 2395419 h 2832906"/>
              <a:gd name="connsiteX8" fmla="*/ 3614116 w 5210377"/>
              <a:gd name="connsiteY8" fmla="*/ 2100151 h 2832906"/>
              <a:gd name="connsiteX9" fmla="*/ 5000163 w 5210377"/>
              <a:gd name="connsiteY9" fmla="*/ 1502805 h 2832906"/>
              <a:gd name="connsiteX10" fmla="*/ 5070932 w 5210377"/>
              <a:gd name="connsiteY10" fmla="*/ 221345 h 2832906"/>
              <a:gd name="connsiteX11" fmla="*/ 2886362 w 5210377"/>
              <a:gd name="connsiteY11" fmla="*/ 141021 h 2832906"/>
              <a:gd name="connsiteX12" fmla="*/ 2409455 w 5210377"/>
              <a:gd name="connsiteY12" fmla="*/ 239294 h 2832906"/>
              <a:gd name="connsiteX0" fmla="*/ 2332587 w 5210377"/>
              <a:gd name="connsiteY0" fmla="*/ 244000 h 2832906"/>
              <a:gd name="connsiteX1" fmla="*/ 82875 w 5210377"/>
              <a:gd name="connsiteY1" fmla="*/ 1144008 h 2832906"/>
              <a:gd name="connsiteX2" fmla="*/ 360160 w 5210377"/>
              <a:gd name="connsiteY2" fmla="*/ 2328855 h 2832906"/>
              <a:gd name="connsiteX3" fmla="*/ 1081833 w 5210377"/>
              <a:gd name="connsiteY3" fmla="*/ 2469637 h 2832906"/>
              <a:gd name="connsiteX4" fmla="*/ 1234853 w 5210377"/>
              <a:gd name="connsiteY4" fmla="*/ 2490721 h 2832906"/>
              <a:gd name="connsiteX5" fmla="*/ 1151634 w 5210377"/>
              <a:gd name="connsiteY5" fmla="*/ 2832906 h 2832906"/>
              <a:gd name="connsiteX6" fmla="*/ 1846393 w 5210377"/>
              <a:gd name="connsiteY6" fmla="*/ 2448662 h 2832906"/>
              <a:gd name="connsiteX7" fmla="*/ 2002849 w 5210377"/>
              <a:gd name="connsiteY7" fmla="*/ 2395419 h 2832906"/>
              <a:gd name="connsiteX8" fmla="*/ 3614116 w 5210377"/>
              <a:gd name="connsiteY8" fmla="*/ 2100151 h 2832906"/>
              <a:gd name="connsiteX9" fmla="*/ 5000163 w 5210377"/>
              <a:gd name="connsiteY9" fmla="*/ 1502805 h 2832906"/>
              <a:gd name="connsiteX10" fmla="*/ 5070932 w 5210377"/>
              <a:gd name="connsiteY10" fmla="*/ 221345 h 2832906"/>
              <a:gd name="connsiteX11" fmla="*/ 2886362 w 5210377"/>
              <a:gd name="connsiteY11" fmla="*/ 141021 h 2832906"/>
              <a:gd name="connsiteX12" fmla="*/ 2332587 w 5210377"/>
              <a:gd name="connsiteY12" fmla="*/ 244000 h 2832906"/>
              <a:gd name="connsiteX0" fmla="*/ 2332587 w 5210377"/>
              <a:gd name="connsiteY0" fmla="*/ 262679 h 2851585"/>
              <a:gd name="connsiteX1" fmla="*/ 82875 w 5210377"/>
              <a:gd name="connsiteY1" fmla="*/ 1162687 h 2851585"/>
              <a:gd name="connsiteX2" fmla="*/ 360160 w 5210377"/>
              <a:gd name="connsiteY2" fmla="*/ 2347534 h 2851585"/>
              <a:gd name="connsiteX3" fmla="*/ 1081833 w 5210377"/>
              <a:gd name="connsiteY3" fmla="*/ 2488316 h 2851585"/>
              <a:gd name="connsiteX4" fmla="*/ 1234853 w 5210377"/>
              <a:gd name="connsiteY4" fmla="*/ 2509400 h 2851585"/>
              <a:gd name="connsiteX5" fmla="*/ 1151634 w 5210377"/>
              <a:gd name="connsiteY5" fmla="*/ 2851585 h 2851585"/>
              <a:gd name="connsiteX6" fmla="*/ 1846393 w 5210377"/>
              <a:gd name="connsiteY6" fmla="*/ 2467341 h 2851585"/>
              <a:gd name="connsiteX7" fmla="*/ 2002849 w 5210377"/>
              <a:gd name="connsiteY7" fmla="*/ 2414098 h 2851585"/>
              <a:gd name="connsiteX8" fmla="*/ 3614116 w 5210377"/>
              <a:gd name="connsiteY8" fmla="*/ 2118830 h 2851585"/>
              <a:gd name="connsiteX9" fmla="*/ 5000163 w 5210377"/>
              <a:gd name="connsiteY9" fmla="*/ 1521484 h 2851585"/>
              <a:gd name="connsiteX10" fmla="*/ 5070932 w 5210377"/>
              <a:gd name="connsiteY10" fmla="*/ 240024 h 2851585"/>
              <a:gd name="connsiteX11" fmla="*/ 2881098 w 5210377"/>
              <a:gd name="connsiteY11" fmla="*/ 131176 h 2851585"/>
              <a:gd name="connsiteX12" fmla="*/ 2332587 w 5210377"/>
              <a:gd name="connsiteY12" fmla="*/ 262679 h 2851585"/>
              <a:gd name="connsiteX0" fmla="*/ 2208775 w 5210377"/>
              <a:gd name="connsiteY0" fmla="*/ 276270 h 2851585"/>
              <a:gd name="connsiteX1" fmla="*/ 82875 w 5210377"/>
              <a:gd name="connsiteY1" fmla="*/ 1162687 h 2851585"/>
              <a:gd name="connsiteX2" fmla="*/ 360160 w 5210377"/>
              <a:gd name="connsiteY2" fmla="*/ 2347534 h 2851585"/>
              <a:gd name="connsiteX3" fmla="*/ 1081833 w 5210377"/>
              <a:gd name="connsiteY3" fmla="*/ 2488316 h 2851585"/>
              <a:gd name="connsiteX4" fmla="*/ 1234853 w 5210377"/>
              <a:gd name="connsiteY4" fmla="*/ 2509400 h 2851585"/>
              <a:gd name="connsiteX5" fmla="*/ 1151634 w 5210377"/>
              <a:gd name="connsiteY5" fmla="*/ 2851585 h 2851585"/>
              <a:gd name="connsiteX6" fmla="*/ 1846393 w 5210377"/>
              <a:gd name="connsiteY6" fmla="*/ 2467341 h 2851585"/>
              <a:gd name="connsiteX7" fmla="*/ 2002849 w 5210377"/>
              <a:gd name="connsiteY7" fmla="*/ 2414098 h 2851585"/>
              <a:gd name="connsiteX8" fmla="*/ 3614116 w 5210377"/>
              <a:gd name="connsiteY8" fmla="*/ 2118830 h 2851585"/>
              <a:gd name="connsiteX9" fmla="*/ 5000163 w 5210377"/>
              <a:gd name="connsiteY9" fmla="*/ 1521484 h 2851585"/>
              <a:gd name="connsiteX10" fmla="*/ 5070932 w 5210377"/>
              <a:gd name="connsiteY10" fmla="*/ 240024 h 2851585"/>
              <a:gd name="connsiteX11" fmla="*/ 2881098 w 5210377"/>
              <a:gd name="connsiteY11" fmla="*/ 131176 h 2851585"/>
              <a:gd name="connsiteX12" fmla="*/ 2208775 w 5210377"/>
              <a:gd name="connsiteY12" fmla="*/ 276270 h 2851585"/>
              <a:gd name="connsiteX0" fmla="*/ 2208775 w 5238027"/>
              <a:gd name="connsiteY0" fmla="*/ 276270 h 2851585"/>
              <a:gd name="connsiteX1" fmla="*/ 82875 w 5238027"/>
              <a:gd name="connsiteY1" fmla="*/ 1162687 h 2851585"/>
              <a:gd name="connsiteX2" fmla="*/ 360160 w 5238027"/>
              <a:gd name="connsiteY2" fmla="*/ 2347534 h 2851585"/>
              <a:gd name="connsiteX3" fmla="*/ 1081833 w 5238027"/>
              <a:gd name="connsiteY3" fmla="*/ 2488316 h 2851585"/>
              <a:gd name="connsiteX4" fmla="*/ 1234853 w 5238027"/>
              <a:gd name="connsiteY4" fmla="*/ 2509400 h 2851585"/>
              <a:gd name="connsiteX5" fmla="*/ 1151634 w 5238027"/>
              <a:gd name="connsiteY5" fmla="*/ 2851585 h 2851585"/>
              <a:gd name="connsiteX6" fmla="*/ 1846393 w 5238027"/>
              <a:gd name="connsiteY6" fmla="*/ 2467341 h 2851585"/>
              <a:gd name="connsiteX7" fmla="*/ 2002849 w 5238027"/>
              <a:gd name="connsiteY7" fmla="*/ 2414098 h 2851585"/>
              <a:gd name="connsiteX8" fmla="*/ 3614116 w 5238027"/>
              <a:gd name="connsiteY8" fmla="*/ 2118830 h 2851585"/>
              <a:gd name="connsiteX9" fmla="*/ 5060816 w 5238027"/>
              <a:gd name="connsiteY9" fmla="*/ 1642716 h 2851585"/>
              <a:gd name="connsiteX10" fmla="*/ 5070932 w 5238027"/>
              <a:gd name="connsiteY10" fmla="*/ 240024 h 2851585"/>
              <a:gd name="connsiteX11" fmla="*/ 2881098 w 5238027"/>
              <a:gd name="connsiteY11" fmla="*/ 131176 h 2851585"/>
              <a:gd name="connsiteX12" fmla="*/ 2208775 w 5238027"/>
              <a:gd name="connsiteY12" fmla="*/ 276270 h 2851585"/>
              <a:gd name="connsiteX0" fmla="*/ 2208775 w 5237266"/>
              <a:gd name="connsiteY0" fmla="*/ 276270 h 2851585"/>
              <a:gd name="connsiteX1" fmla="*/ 82875 w 5237266"/>
              <a:gd name="connsiteY1" fmla="*/ 1162687 h 2851585"/>
              <a:gd name="connsiteX2" fmla="*/ 360160 w 5237266"/>
              <a:gd name="connsiteY2" fmla="*/ 2347534 h 2851585"/>
              <a:gd name="connsiteX3" fmla="*/ 1081833 w 5237266"/>
              <a:gd name="connsiteY3" fmla="*/ 2488316 h 2851585"/>
              <a:gd name="connsiteX4" fmla="*/ 1234853 w 5237266"/>
              <a:gd name="connsiteY4" fmla="*/ 2509400 h 2851585"/>
              <a:gd name="connsiteX5" fmla="*/ 1151634 w 5237266"/>
              <a:gd name="connsiteY5" fmla="*/ 2851585 h 2851585"/>
              <a:gd name="connsiteX6" fmla="*/ 1846393 w 5237266"/>
              <a:gd name="connsiteY6" fmla="*/ 2467341 h 2851585"/>
              <a:gd name="connsiteX7" fmla="*/ 2002849 w 5237266"/>
              <a:gd name="connsiteY7" fmla="*/ 2414098 h 2851585"/>
              <a:gd name="connsiteX8" fmla="*/ 3626220 w 5237266"/>
              <a:gd name="connsiteY8" fmla="*/ 2190656 h 2851585"/>
              <a:gd name="connsiteX9" fmla="*/ 5060816 w 5237266"/>
              <a:gd name="connsiteY9" fmla="*/ 1642716 h 2851585"/>
              <a:gd name="connsiteX10" fmla="*/ 5070932 w 5237266"/>
              <a:gd name="connsiteY10" fmla="*/ 240024 h 2851585"/>
              <a:gd name="connsiteX11" fmla="*/ 2881098 w 5237266"/>
              <a:gd name="connsiteY11" fmla="*/ 131176 h 2851585"/>
              <a:gd name="connsiteX12" fmla="*/ 2208775 w 5237266"/>
              <a:gd name="connsiteY12" fmla="*/ 276270 h 2851585"/>
              <a:gd name="connsiteX0" fmla="*/ 2208775 w 5237266"/>
              <a:gd name="connsiteY0" fmla="*/ 276270 h 2851585"/>
              <a:gd name="connsiteX1" fmla="*/ 82875 w 5237266"/>
              <a:gd name="connsiteY1" fmla="*/ 1162687 h 2851585"/>
              <a:gd name="connsiteX2" fmla="*/ 360160 w 5237266"/>
              <a:gd name="connsiteY2" fmla="*/ 2347534 h 2851585"/>
              <a:gd name="connsiteX3" fmla="*/ 1081833 w 5237266"/>
              <a:gd name="connsiteY3" fmla="*/ 2488316 h 2851585"/>
              <a:gd name="connsiteX4" fmla="*/ 1234853 w 5237266"/>
              <a:gd name="connsiteY4" fmla="*/ 2509400 h 2851585"/>
              <a:gd name="connsiteX5" fmla="*/ 1151634 w 5237266"/>
              <a:gd name="connsiteY5" fmla="*/ 2851585 h 2851585"/>
              <a:gd name="connsiteX6" fmla="*/ 1846393 w 5237266"/>
              <a:gd name="connsiteY6" fmla="*/ 2467341 h 2851585"/>
              <a:gd name="connsiteX7" fmla="*/ 2002849 w 5237266"/>
              <a:gd name="connsiteY7" fmla="*/ 2414098 h 2851585"/>
              <a:gd name="connsiteX8" fmla="*/ 3626220 w 5237266"/>
              <a:gd name="connsiteY8" fmla="*/ 2190656 h 2851585"/>
              <a:gd name="connsiteX9" fmla="*/ 5060816 w 5237266"/>
              <a:gd name="connsiteY9" fmla="*/ 1642716 h 2851585"/>
              <a:gd name="connsiteX10" fmla="*/ 5070932 w 5237266"/>
              <a:gd name="connsiteY10" fmla="*/ 240024 h 2851585"/>
              <a:gd name="connsiteX11" fmla="*/ 2881098 w 5237266"/>
              <a:gd name="connsiteY11" fmla="*/ 131176 h 2851585"/>
              <a:gd name="connsiteX12" fmla="*/ 2208775 w 5237266"/>
              <a:gd name="connsiteY12" fmla="*/ 276270 h 2851585"/>
              <a:gd name="connsiteX0" fmla="*/ 2079228 w 5237266"/>
              <a:gd name="connsiteY0" fmla="*/ 303114 h 2851585"/>
              <a:gd name="connsiteX1" fmla="*/ 82875 w 5237266"/>
              <a:gd name="connsiteY1" fmla="*/ 1162687 h 2851585"/>
              <a:gd name="connsiteX2" fmla="*/ 360160 w 5237266"/>
              <a:gd name="connsiteY2" fmla="*/ 2347534 h 2851585"/>
              <a:gd name="connsiteX3" fmla="*/ 1081833 w 5237266"/>
              <a:gd name="connsiteY3" fmla="*/ 2488316 h 2851585"/>
              <a:gd name="connsiteX4" fmla="*/ 1234853 w 5237266"/>
              <a:gd name="connsiteY4" fmla="*/ 2509400 h 2851585"/>
              <a:gd name="connsiteX5" fmla="*/ 1151634 w 5237266"/>
              <a:gd name="connsiteY5" fmla="*/ 2851585 h 2851585"/>
              <a:gd name="connsiteX6" fmla="*/ 1846393 w 5237266"/>
              <a:gd name="connsiteY6" fmla="*/ 2467341 h 2851585"/>
              <a:gd name="connsiteX7" fmla="*/ 2002849 w 5237266"/>
              <a:gd name="connsiteY7" fmla="*/ 2414098 h 2851585"/>
              <a:gd name="connsiteX8" fmla="*/ 3626220 w 5237266"/>
              <a:gd name="connsiteY8" fmla="*/ 2190656 h 2851585"/>
              <a:gd name="connsiteX9" fmla="*/ 5060816 w 5237266"/>
              <a:gd name="connsiteY9" fmla="*/ 1642716 h 2851585"/>
              <a:gd name="connsiteX10" fmla="*/ 5070932 w 5237266"/>
              <a:gd name="connsiteY10" fmla="*/ 240024 h 2851585"/>
              <a:gd name="connsiteX11" fmla="*/ 2881098 w 5237266"/>
              <a:gd name="connsiteY11" fmla="*/ 131176 h 2851585"/>
              <a:gd name="connsiteX12" fmla="*/ 2079228 w 5237266"/>
              <a:gd name="connsiteY12" fmla="*/ 303114 h 2851585"/>
              <a:gd name="connsiteX0" fmla="*/ 2079228 w 5237266"/>
              <a:gd name="connsiteY0" fmla="*/ 359122 h 2907593"/>
              <a:gd name="connsiteX1" fmla="*/ 82875 w 5237266"/>
              <a:gd name="connsiteY1" fmla="*/ 1218695 h 2907593"/>
              <a:gd name="connsiteX2" fmla="*/ 360160 w 5237266"/>
              <a:gd name="connsiteY2" fmla="*/ 2403542 h 2907593"/>
              <a:gd name="connsiteX3" fmla="*/ 1081833 w 5237266"/>
              <a:gd name="connsiteY3" fmla="*/ 2544324 h 2907593"/>
              <a:gd name="connsiteX4" fmla="*/ 1234853 w 5237266"/>
              <a:gd name="connsiteY4" fmla="*/ 2565408 h 2907593"/>
              <a:gd name="connsiteX5" fmla="*/ 1151634 w 5237266"/>
              <a:gd name="connsiteY5" fmla="*/ 2907593 h 2907593"/>
              <a:gd name="connsiteX6" fmla="*/ 1846393 w 5237266"/>
              <a:gd name="connsiteY6" fmla="*/ 2523349 h 2907593"/>
              <a:gd name="connsiteX7" fmla="*/ 2002849 w 5237266"/>
              <a:gd name="connsiteY7" fmla="*/ 2470106 h 2907593"/>
              <a:gd name="connsiteX8" fmla="*/ 3626220 w 5237266"/>
              <a:gd name="connsiteY8" fmla="*/ 2246664 h 2907593"/>
              <a:gd name="connsiteX9" fmla="*/ 5060816 w 5237266"/>
              <a:gd name="connsiteY9" fmla="*/ 1698724 h 2907593"/>
              <a:gd name="connsiteX10" fmla="*/ 5070932 w 5237266"/>
              <a:gd name="connsiteY10" fmla="*/ 296032 h 2907593"/>
              <a:gd name="connsiteX11" fmla="*/ 3042247 w 5237266"/>
              <a:gd name="connsiteY11" fmla="*/ 109189 h 2907593"/>
              <a:gd name="connsiteX12" fmla="*/ 2079228 w 5237266"/>
              <a:gd name="connsiteY12" fmla="*/ 359122 h 2907593"/>
              <a:gd name="connsiteX0" fmla="*/ 2079228 w 5237266"/>
              <a:gd name="connsiteY0" fmla="*/ 371450 h 2919921"/>
              <a:gd name="connsiteX1" fmla="*/ 82875 w 5237266"/>
              <a:gd name="connsiteY1" fmla="*/ 1231023 h 2919921"/>
              <a:gd name="connsiteX2" fmla="*/ 360160 w 5237266"/>
              <a:gd name="connsiteY2" fmla="*/ 2415870 h 2919921"/>
              <a:gd name="connsiteX3" fmla="*/ 1081833 w 5237266"/>
              <a:gd name="connsiteY3" fmla="*/ 2556652 h 2919921"/>
              <a:gd name="connsiteX4" fmla="*/ 1234853 w 5237266"/>
              <a:gd name="connsiteY4" fmla="*/ 2577736 h 2919921"/>
              <a:gd name="connsiteX5" fmla="*/ 1151634 w 5237266"/>
              <a:gd name="connsiteY5" fmla="*/ 2919921 h 2919921"/>
              <a:gd name="connsiteX6" fmla="*/ 1846393 w 5237266"/>
              <a:gd name="connsiteY6" fmla="*/ 2535677 h 2919921"/>
              <a:gd name="connsiteX7" fmla="*/ 2002849 w 5237266"/>
              <a:gd name="connsiteY7" fmla="*/ 2482434 h 2919921"/>
              <a:gd name="connsiteX8" fmla="*/ 3626220 w 5237266"/>
              <a:gd name="connsiteY8" fmla="*/ 2258992 h 2919921"/>
              <a:gd name="connsiteX9" fmla="*/ 5060816 w 5237266"/>
              <a:gd name="connsiteY9" fmla="*/ 1711052 h 2919921"/>
              <a:gd name="connsiteX10" fmla="*/ 5070932 w 5237266"/>
              <a:gd name="connsiteY10" fmla="*/ 308360 h 2919921"/>
              <a:gd name="connsiteX11" fmla="*/ 3119977 w 5237266"/>
              <a:gd name="connsiteY11" fmla="*/ 105411 h 2919921"/>
              <a:gd name="connsiteX12" fmla="*/ 2079228 w 5237266"/>
              <a:gd name="connsiteY12" fmla="*/ 371450 h 2919921"/>
              <a:gd name="connsiteX0" fmla="*/ 2087373 w 5245411"/>
              <a:gd name="connsiteY0" fmla="*/ 371450 h 2919921"/>
              <a:gd name="connsiteX1" fmla="*/ 74793 w 5245411"/>
              <a:gd name="connsiteY1" fmla="*/ 1293851 h 2919921"/>
              <a:gd name="connsiteX2" fmla="*/ 368305 w 5245411"/>
              <a:gd name="connsiteY2" fmla="*/ 2415870 h 2919921"/>
              <a:gd name="connsiteX3" fmla="*/ 1089978 w 5245411"/>
              <a:gd name="connsiteY3" fmla="*/ 2556652 h 2919921"/>
              <a:gd name="connsiteX4" fmla="*/ 1242998 w 5245411"/>
              <a:gd name="connsiteY4" fmla="*/ 2577736 h 2919921"/>
              <a:gd name="connsiteX5" fmla="*/ 1159779 w 5245411"/>
              <a:gd name="connsiteY5" fmla="*/ 2919921 h 2919921"/>
              <a:gd name="connsiteX6" fmla="*/ 1854538 w 5245411"/>
              <a:gd name="connsiteY6" fmla="*/ 2535677 h 2919921"/>
              <a:gd name="connsiteX7" fmla="*/ 2010994 w 5245411"/>
              <a:gd name="connsiteY7" fmla="*/ 2482434 h 2919921"/>
              <a:gd name="connsiteX8" fmla="*/ 3634365 w 5245411"/>
              <a:gd name="connsiteY8" fmla="*/ 2258992 h 2919921"/>
              <a:gd name="connsiteX9" fmla="*/ 5068961 w 5245411"/>
              <a:gd name="connsiteY9" fmla="*/ 1711052 h 2919921"/>
              <a:gd name="connsiteX10" fmla="*/ 5079077 w 5245411"/>
              <a:gd name="connsiteY10" fmla="*/ 308360 h 2919921"/>
              <a:gd name="connsiteX11" fmla="*/ 3128122 w 5245411"/>
              <a:gd name="connsiteY11" fmla="*/ 105411 h 2919921"/>
              <a:gd name="connsiteX12" fmla="*/ 2087373 w 5245411"/>
              <a:gd name="connsiteY12" fmla="*/ 371450 h 2919921"/>
              <a:gd name="connsiteX0" fmla="*/ 2044895 w 5202933"/>
              <a:gd name="connsiteY0" fmla="*/ 371450 h 2919921"/>
              <a:gd name="connsiteX1" fmla="*/ 32315 w 5202933"/>
              <a:gd name="connsiteY1" fmla="*/ 1293851 h 2919921"/>
              <a:gd name="connsiteX2" fmla="*/ 325827 w 5202933"/>
              <a:gd name="connsiteY2" fmla="*/ 2415870 h 2919921"/>
              <a:gd name="connsiteX3" fmla="*/ 1047500 w 5202933"/>
              <a:gd name="connsiteY3" fmla="*/ 2556652 h 2919921"/>
              <a:gd name="connsiteX4" fmla="*/ 1200520 w 5202933"/>
              <a:gd name="connsiteY4" fmla="*/ 2577736 h 2919921"/>
              <a:gd name="connsiteX5" fmla="*/ 1117301 w 5202933"/>
              <a:gd name="connsiteY5" fmla="*/ 2919921 h 2919921"/>
              <a:gd name="connsiteX6" fmla="*/ 1812060 w 5202933"/>
              <a:gd name="connsiteY6" fmla="*/ 2535677 h 2919921"/>
              <a:gd name="connsiteX7" fmla="*/ 1968516 w 5202933"/>
              <a:gd name="connsiteY7" fmla="*/ 2482434 h 2919921"/>
              <a:gd name="connsiteX8" fmla="*/ 3591887 w 5202933"/>
              <a:gd name="connsiteY8" fmla="*/ 2258992 h 2919921"/>
              <a:gd name="connsiteX9" fmla="*/ 5026483 w 5202933"/>
              <a:gd name="connsiteY9" fmla="*/ 1711052 h 2919921"/>
              <a:gd name="connsiteX10" fmla="*/ 5036599 w 5202933"/>
              <a:gd name="connsiteY10" fmla="*/ 308360 h 2919921"/>
              <a:gd name="connsiteX11" fmla="*/ 3085644 w 5202933"/>
              <a:gd name="connsiteY11" fmla="*/ 105411 h 2919921"/>
              <a:gd name="connsiteX12" fmla="*/ 2044895 w 5202933"/>
              <a:gd name="connsiteY12" fmla="*/ 371450 h 2919921"/>
              <a:gd name="connsiteX0" fmla="*/ 2050155 w 5208193"/>
              <a:gd name="connsiteY0" fmla="*/ 371450 h 2919921"/>
              <a:gd name="connsiteX1" fmla="*/ 31882 w 5208193"/>
              <a:gd name="connsiteY1" fmla="*/ 1339630 h 2919921"/>
              <a:gd name="connsiteX2" fmla="*/ 331087 w 5208193"/>
              <a:gd name="connsiteY2" fmla="*/ 2415870 h 2919921"/>
              <a:gd name="connsiteX3" fmla="*/ 1052760 w 5208193"/>
              <a:gd name="connsiteY3" fmla="*/ 2556652 h 2919921"/>
              <a:gd name="connsiteX4" fmla="*/ 1205780 w 5208193"/>
              <a:gd name="connsiteY4" fmla="*/ 2577736 h 2919921"/>
              <a:gd name="connsiteX5" fmla="*/ 1122561 w 5208193"/>
              <a:gd name="connsiteY5" fmla="*/ 2919921 h 2919921"/>
              <a:gd name="connsiteX6" fmla="*/ 1817320 w 5208193"/>
              <a:gd name="connsiteY6" fmla="*/ 2535677 h 2919921"/>
              <a:gd name="connsiteX7" fmla="*/ 1973776 w 5208193"/>
              <a:gd name="connsiteY7" fmla="*/ 2482434 h 2919921"/>
              <a:gd name="connsiteX8" fmla="*/ 3597147 w 5208193"/>
              <a:gd name="connsiteY8" fmla="*/ 2258992 h 2919921"/>
              <a:gd name="connsiteX9" fmla="*/ 5031743 w 5208193"/>
              <a:gd name="connsiteY9" fmla="*/ 1711052 h 2919921"/>
              <a:gd name="connsiteX10" fmla="*/ 5041859 w 5208193"/>
              <a:gd name="connsiteY10" fmla="*/ 308360 h 2919921"/>
              <a:gd name="connsiteX11" fmla="*/ 3090904 w 5208193"/>
              <a:gd name="connsiteY11" fmla="*/ 105411 h 2919921"/>
              <a:gd name="connsiteX12" fmla="*/ 2050155 w 5208193"/>
              <a:gd name="connsiteY12" fmla="*/ 371450 h 2919921"/>
              <a:gd name="connsiteX0" fmla="*/ 2050155 w 5208193"/>
              <a:gd name="connsiteY0" fmla="*/ 371450 h 2919921"/>
              <a:gd name="connsiteX1" fmla="*/ 31882 w 5208193"/>
              <a:gd name="connsiteY1" fmla="*/ 1339630 h 2919921"/>
              <a:gd name="connsiteX2" fmla="*/ 331087 w 5208193"/>
              <a:gd name="connsiteY2" fmla="*/ 2415870 h 2919921"/>
              <a:gd name="connsiteX3" fmla="*/ 1052760 w 5208193"/>
              <a:gd name="connsiteY3" fmla="*/ 2556652 h 2919921"/>
              <a:gd name="connsiteX4" fmla="*/ 1205780 w 5208193"/>
              <a:gd name="connsiteY4" fmla="*/ 2577736 h 2919921"/>
              <a:gd name="connsiteX5" fmla="*/ 1122561 w 5208193"/>
              <a:gd name="connsiteY5" fmla="*/ 2919921 h 2919921"/>
              <a:gd name="connsiteX6" fmla="*/ 1817320 w 5208193"/>
              <a:gd name="connsiteY6" fmla="*/ 2535677 h 2919921"/>
              <a:gd name="connsiteX7" fmla="*/ 1973776 w 5208193"/>
              <a:gd name="connsiteY7" fmla="*/ 2482434 h 2919921"/>
              <a:gd name="connsiteX8" fmla="*/ 3597147 w 5208193"/>
              <a:gd name="connsiteY8" fmla="*/ 2258992 h 2919921"/>
              <a:gd name="connsiteX9" fmla="*/ 5031743 w 5208193"/>
              <a:gd name="connsiteY9" fmla="*/ 1711052 h 2919921"/>
              <a:gd name="connsiteX10" fmla="*/ 5041859 w 5208193"/>
              <a:gd name="connsiteY10" fmla="*/ 308360 h 2919921"/>
              <a:gd name="connsiteX11" fmla="*/ 3090904 w 5208193"/>
              <a:gd name="connsiteY11" fmla="*/ 105411 h 2919921"/>
              <a:gd name="connsiteX12" fmla="*/ 2050155 w 5208193"/>
              <a:gd name="connsiteY12" fmla="*/ 371450 h 291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08193" h="2919921">
                <a:moveTo>
                  <a:pt x="2050155" y="371450"/>
                </a:moveTo>
                <a:cubicBezTo>
                  <a:pt x="925327" y="694404"/>
                  <a:pt x="198483" y="972984"/>
                  <a:pt x="31882" y="1339630"/>
                </a:cubicBezTo>
                <a:cubicBezTo>
                  <a:pt x="-89033" y="1862956"/>
                  <a:pt x="160941" y="2213033"/>
                  <a:pt x="331087" y="2415870"/>
                </a:cubicBezTo>
                <a:cubicBezTo>
                  <a:pt x="501233" y="2618707"/>
                  <a:pt x="791203" y="2583562"/>
                  <a:pt x="1052760" y="2556652"/>
                </a:cubicBezTo>
                <a:cubicBezTo>
                  <a:pt x="1151907" y="2541973"/>
                  <a:pt x="1173933" y="2567563"/>
                  <a:pt x="1205780" y="2577736"/>
                </a:cubicBezTo>
                <a:cubicBezTo>
                  <a:pt x="1285995" y="2750753"/>
                  <a:pt x="1106311" y="2920381"/>
                  <a:pt x="1122561" y="2919921"/>
                </a:cubicBezTo>
                <a:cubicBezTo>
                  <a:pt x="1224684" y="2917030"/>
                  <a:pt x="1689639" y="2721132"/>
                  <a:pt x="1817320" y="2535677"/>
                </a:cubicBezTo>
                <a:cubicBezTo>
                  <a:pt x="1887357" y="2494107"/>
                  <a:pt x="1921624" y="2500182"/>
                  <a:pt x="1973776" y="2482434"/>
                </a:cubicBezTo>
                <a:cubicBezTo>
                  <a:pt x="2481771" y="2417208"/>
                  <a:pt x="3004917" y="2374931"/>
                  <a:pt x="3597147" y="2258992"/>
                </a:cubicBezTo>
                <a:cubicBezTo>
                  <a:pt x="4189377" y="2143053"/>
                  <a:pt x="4790958" y="2036157"/>
                  <a:pt x="5031743" y="1711052"/>
                </a:cubicBezTo>
                <a:cubicBezTo>
                  <a:pt x="5272528" y="1385947"/>
                  <a:pt x="5258110" y="533084"/>
                  <a:pt x="5041859" y="308360"/>
                </a:cubicBezTo>
                <a:cubicBezTo>
                  <a:pt x="4825609" y="83633"/>
                  <a:pt x="4357893" y="-136530"/>
                  <a:pt x="3090904" y="105411"/>
                </a:cubicBezTo>
                <a:cubicBezTo>
                  <a:pt x="2932531" y="135654"/>
                  <a:pt x="2208873" y="336342"/>
                  <a:pt x="2050155" y="37145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E3471-8684-9391-FD11-A2CC838B1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6915" y="683880"/>
            <a:ext cx="3504042" cy="5384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/>
              <a:t>Watertown 17-18 Jan</a:t>
            </a:r>
          </a:p>
          <a:p>
            <a:pPr algn="ctr"/>
            <a:r>
              <a:rPr lang="en-US" sz="2800" dirty="0"/>
              <a:t>FMY 1 Feb</a:t>
            </a:r>
          </a:p>
          <a:p>
            <a:pPr algn="ctr"/>
            <a:r>
              <a:rPr lang="en-US" sz="2800" dirty="0"/>
              <a:t>Prochnow WF 7-8 Feb</a:t>
            </a:r>
          </a:p>
          <a:p>
            <a:pPr algn="ctr"/>
            <a:r>
              <a:rPr lang="en-US" sz="2800" dirty="0"/>
              <a:t>Marlins Invitational  Moorhead 14 Feb</a:t>
            </a:r>
          </a:p>
          <a:p>
            <a:pPr algn="ctr"/>
            <a:r>
              <a:rPr lang="en-US" sz="2800" dirty="0"/>
              <a:t>10U State WF 21-22 Feb</a:t>
            </a:r>
          </a:p>
          <a:p>
            <a:pPr algn="ctr"/>
            <a:r>
              <a:rPr lang="en-US" sz="2800" dirty="0"/>
              <a:t>WF Last Chance 8 Mar</a:t>
            </a:r>
          </a:p>
          <a:p>
            <a:pPr algn="ctr"/>
            <a:r>
              <a:rPr lang="en-US" sz="2800" dirty="0"/>
              <a:t>11 O State WF 19-22 Mar </a:t>
            </a:r>
          </a:p>
        </p:txBody>
      </p:sp>
    </p:spTree>
    <p:extLst>
      <p:ext uri="{BB962C8B-B14F-4D97-AF65-F5344CB8AC3E}">
        <p14:creationId xmlns:p14="http://schemas.microsoft.com/office/powerpoint/2010/main" val="281066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2A96188-384C-4341-9EEB-967A9341C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80331C3-DDF5-48A9-8947-D71EAAFFA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46707" y="17769"/>
            <a:ext cx="5929950" cy="6782821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E9F706-12A2-579D-3E57-41359AB9D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5" y="604801"/>
            <a:ext cx="5329187" cy="15310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u="sng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&amp; Group changes?</a:t>
            </a:r>
            <a:br>
              <a:rPr lang="en-US" sz="4800" b="1" u="sng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January 5th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6B449-1BCB-99C1-554D-671302A73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5765" y="2033516"/>
            <a:ext cx="5167779" cy="393009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Senior / White will start at 6pm – Coach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Orange Group – same time – Coach Amanda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Blue Group – same time – Coach Molly &amp; Coach Chelsea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Lessons program will start in Jan and have 1 lane – Coach Sam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Monthly fee increase $5 Senior, $10 all other groups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Placeholder 5" descr="A picture containing building, grass, outdoor, stone&#10;&#10;AI-generated content may be incorrect.">
            <a:extLst>
              <a:ext uri="{FF2B5EF4-FFF2-40B4-BE49-F238E27FC236}">
                <a16:creationId xmlns:a16="http://schemas.microsoft.com/office/drawing/2014/main" id="{34A189D6-2EA2-20FD-E372-8D7403E030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4" r="5" b="3376"/>
          <a:stretch>
            <a:fillRect/>
          </a:stretch>
        </p:blipFill>
        <p:spPr>
          <a:xfrm>
            <a:off x="8282392" y="637909"/>
            <a:ext cx="2664178" cy="2593974"/>
          </a:xfrm>
          <a:prstGeom prst="rect">
            <a:avLst/>
          </a:prstGeom>
        </p:spPr>
      </p:pic>
      <p:pic>
        <p:nvPicPr>
          <p:cNvPr id="8" name="Picture 7" descr="A person sitting on a bench next to a swimming pool&#10;&#10;AI-generated content may be incorrect.">
            <a:extLst>
              <a:ext uri="{FF2B5EF4-FFF2-40B4-BE49-F238E27FC236}">
                <a16:creationId xmlns:a16="http://schemas.microsoft.com/office/drawing/2014/main" id="{984BBFD3-495F-04F9-8D05-07B12095E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3" r="-5" b="20626"/>
          <a:stretch>
            <a:fillRect/>
          </a:stretch>
        </p:blipFill>
        <p:spPr>
          <a:xfrm>
            <a:off x="8324500" y="3632746"/>
            <a:ext cx="2579965" cy="2593974"/>
          </a:xfrm>
          <a:prstGeom prst="rect">
            <a:avLst/>
          </a:prstGeom>
        </p:spPr>
      </p:pic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535A640-1948-4AFD-A0B7-19AFDA955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894272" y="-12268"/>
            <a:ext cx="5929950" cy="6782822"/>
          </a:xfrm>
          <a:custGeom>
            <a:avLst/>
            <a:gdLst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34742 w 11603130"/>
              <a:gd name="connsiteY11" fmla="*/ 5912754 h 6362961"/>
              <a:gd name="connsiteX12" fmla="*/ 8343333 w 11603130"/>
              <a:gd name="connsiteY12" fmla="*/ 6362961 h 6362961"/>
              <a:gd name="connsiteX13" fmla="*/ 8951337 w 11603130"/>
              <a:gd name="connsiteY13" fmla="*/ 5912879 h 6362961"/>
              <a:gd name="connsiteX14" fmla="*/ 9710371 w 11603130"/>
              <a:gd name="connsiteY14" fmla="*/ 5911624 h 6362961"/>
              <a:gd name="connsiteX15" fmla="*/ 9804791 w 11603130"/>
              <a:gd name="connsiteY15" fmla="*/ 5908320 h 6362961"/>
              <a:gd name="connsiteX16" fmla="*/ 9863784 w 11603130"/>
              <a:gd name="connsiteY16" fmla="*/ 5909115 h 6362961"/>
              <a:gd name="connsiteX17" fmla="*/ 10007288 w 11603130"/>
              <a:gd name="connsiteY17" fmla="*/ 5914499 h 6362961"/>
              <a:gd name="connsiteX18" fmla="*/ 10927227 w 11603130"/>
              <a:gd name="connsiteY18" fmla="*/ 5922366 h 6362961"/>
              <a:gd name="connsiteX19" fmla="*/ 11562333 w 11603130"/>
              <a:gd name="connsiteY19" fmla="*/ 5906085 h 6362961"/>
              <a:gd name="connsiteX20" fmla="*/ 11571244 w 11603130"/>
              <a:gd name="connsiteY20" fmla="*/ 2621674 h 6362961"/>
              <a:gd name="connsiteX21" fmla="*/ 11561892 w 11603130"/>
              <a:gd name="connsiteY21" fmla="*/ 176313 h 6362961"/>
              <a:gd name="connsiteX22" fmla="*/ 11289537 w 11603130"/>
              <a:gd name="connsiteY22" fmla="*/ 107615 h 6362961"/>
              <a:gd name="connsiteX23" fmla="*/ 10689999 w 11603130"/>
              <a:gd name="connsiteY23" fmla="*/ 70591 h 6362961"/>
              <a:gd name="connsiteX24" fmla="*/ 7599878 w 11603130"/>
              <a:gd name="connsiteY24" fmla="*/ 7591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168400 w 11603130"/>
              <a:gd name="connsiteY10" fmla="*/ 5914173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8143603 w 11603130"/>
              <a:gd name="connsiteY9" fmla="*/ 5913030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5623915 w 11603130"/>
              <a:gd name="connsiteY8" fmla="*/ 5947064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6347077 w 11603130"/>
              <a:gd name="connsiteY9" fmla="*/ 5954091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8444794 w 11603130"/>
              <a:gd name="connsiteY10" fmla="*/ 5914172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62961"/>
              <a:gd name="connsiteX1" fmla="*/ 304663 w 11603130"/>
              <a:gd name="connsiteY1" fmla="*/ 10761 h 6362961"/>
              <a:gd name="connsiteX2" fmla="*/ 0 w 11603130"/>
              <a:gd name="connsiteY2" fmla="*/ 47942 h 6362961"/>
              <a:gd name="connsiteX3" fmla="*/ 0 w 11603130"/>
              <a:gd name="connsiteY3" fmla="*/ 909146 h 6362961"/>
              <a:gd name="connsiteX4" fmla="*/ 4597 w 11603130"/>
              <a:gd name="connsiteY4" fmla="*/ 909146 h 6362961"/>
              <a:gd name="connsiteX5" fmla="*/ 8568 w 11603130"/>
              <a:gd name="connsiteY5" fmla="*/ 1088908 h 6362961"/>
              <a:gd name="connsiteX6" fmla="*/ 88972 w 11603130"/>
              <a:gd name="connsiteY6" fmla="*/ 3523848 h 6362961"/>
              <a:gd name="connsiteX7" fmla="*/ 148480 w 11603130"/>
              <a:gd name="connsiteY7" fmla="*/ 5930841 h 6362961"/>
              <a:gd name="connsiteX8" fmla="*/ 2638911 w 11603130"/>
              <a:gd name="connsiteY8" fmla="*/ 5933377 h 6362961"/>
              <a:gd name="connsiteX9" fmla="*/ 4080684 w 11603130"/>
              <a:gd name="connsiteY9" fmla="*/ 5926717 h 6362961"/>
              <a:gd name="connsiteX10" fmla="*/ 5045206 w 11603130"/>
              <a:gd name="connsiteY10" fmla="*/ 5927859 h 6362961"/>
              <a:gd name="connsiteX11" fmla="*/ 8343333 w 11603130"/>
              <a:gd name="connsiteY11" fmla="*/ 6362961 h 6362961"/>
              <a:gd name="connsiteX12" fmla="*/ 8951337 w 11603130"/>
              <a:gd name="connsiteY12" fmla="*/ 5912879 h 6362961"/>
              <a:gd name="connsiteX13" fmla="*/ 9710371 w 11603130"/>
              <a:gd name="connsiteY13" fmla="*/ 5911624 h 6362961"/>
              <a:gd name="connsiteX14" fmla="*/ 9804791 w 11603130"/>
              <a:gd name="connsiteY14" fmla="*/ 5908320 h 6362961"/>
              <a:gd name="connsiteX15" fmla="*/ 9863784 w 11603130"/>
              <a:gd name="connsiteY15" fmla="*/ 5909115 h 6362961"/>
              <a:gd name="connsiteX16" fmla="*/ 10007288 w 11603130"/>
              <a:gd name="connsiteY16" fmla="*/ 5914499 h 6362961"/>
              <a:gd name="connsiteX17" fmla="*/ 10927227 w 11603130"/>
              <a:gd name="connsiteY17" fmla="*/ 5922366 h 6362961"/>
              <a:gd name="connsiteX18" fmla="*/ 11562333 w 11603130"/>
              <a:gd name="connsiteY18" fmla="*/ 5906085 h 6362961"/>
              <a:gd name="connsiteX19" fmla="*/ 11571244 w 11603130"/>
              <a:gd name="connsiteY19" fmla="*/ 2621674 h 6362961"/>
              <a:gd name="connsiteX20" fmla="*/ 11561892 w 11603130"/>
              <a:gd name="connsiteY20" fmla="*/ 176313 h 6362961"/>
              <a:gd name="connsiteX21" fmla="*/ 11289537 w 11603130"/>
              <a:gd name="connsiteY21" fmla="*/ 107615 h 6362961"/>
              <a:gd name="connsiteX22" fmla="*/ 10689999 w 11603130"/>
              <a:gd name="connsiteY22" fmla="*/ 70591 h 6362961"/>
              <a:gd name="connsiteX23" fmla="*/ 7599878 w 11603130"/>
              <a:gd name="connsiteY23" fmla="*/ 75910 h 6362961"/>
              <a:gd name="connsiteX24" fmla="*/ 1892744 w 11603130"/>
              <a:gd name="connsiteY24" fmla="*/ 0 h 6362961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8951337 w 11603130"/>
              <a:gd name="connsiteY12" fmla="*/ 5912879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42722 w 11603130"/>
              <a:gd name="connsiteY12" fmla="*/ 588550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9863784 w 11603130"/>
              <a:gd name="connsiteY15" fmla="*/ 5909115 h 6335587"/>
              <a:gd name="connsiteX16" fmla="*/ 10007288 w 11603130"/>
              <a:gd name="connsiteY16" fmla="*/ 5914499 h 6335587"/>
              <a:gd name="connsiteX17" fmla="*/ 10927227 w 11603130"/>
              <a:gd name="connsiteY17" fmla="*/ 5922366 h 6335587"/>
              <a:gd name="connsiteX18" fmla="*/ 11562333 w 11603130"/>
              <a:gd name="connsiteY18" fmla="*/ 5906085 h 6335587"/>
              <a:gd name="connsiteX19" fmla="*/ 11571244 w 11603130"/>
              <a:gd name="connsiteY19" fmla="*/ 2621674 h 6335587"/>
              <a:gd name="connsiteX20" fmla="*/ 11561892 w 11603130"/>
              <a:gd name="connsiteY20" fmla="*/ 176313 h 6335587"/>
              <a:gd name="connsiteX21" fmla="*/ 11289537 w 11603130"/>
              <a:gd name="connsiteY21" fmla="*/ 107615 h 6335587"/>
              <a:gd name="connsiteX22" fmla="*/ 10689999 w 11603130"/>
              <a:gd name="connsiteY22" fmla="*/ 70591 h 6335587"/>
              <a:gd name="connsiteX23" fmla="*/ 7599878 w 11603130"/>
              <a:gd name="connsiteY23" fmla="*/ 75910 h 6335587"/>
              <a:gd name="connsiteX24" fmla="*/ 1892744 w 11603130"/>
              <a:gd name="connsiteY24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408556 w 11603130"/>
              <a:gd name="connsiteY12" fmla="*/ 5899194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9804791 w 11603130"/>
              <a:gd name="connsiteY14" fmla="*/ 5908320 h 6335587"/>
              <a:gd name="connsiteX15" fmla="*/ 10007288 w 11603130"/>
              <a:gd name="connsiteY15" fmla="*/ 5914499 h 6335587"/>
              <a:gd name="connsiteX16" fmla="*/ 10927227 w 11603130"/>
              <a:gd name="connsiteY16" fmla="*/ 5922366 h 6335587"/>
              <a:gd name="connsiteX17" fmla="*/ 11562333 w 11603130"/>
              <a:gd name="connsiteY17" fmla="*/ 5906085 h 6335587"/>
              <a:gd name="connsiteX18" fmla="*/ 11571244 w 11603130"/>
              <a:gd name="connsiteY18" fmla="*/ 2621674 h 6335587"/>
              <a:gd name="connsiteX19" fmla="*/ 11561892 w 11603130"/>
              <a:gd name="connsiteY19" fmla="*/ 176313 h 6335587"/>
              <a:gd name="connsiteX20" fmla="*/ 11289537 w 11603130"/>
              <a:gd name="connsiteY20" fmla="*/ 107615 h 6335587"/>
              <a:gd name="connsiteX21" fmla="*/ 10689999 w 11603130"/>
              <a:gd name="connsiteY21" fmla="*/ 70591 h 6335587"/>
              <a:gd name="connsiteX22" fmla="*/ 7599878 w 11603130"/>
              <a:gd name="connsiteY22" fmla="*/ 75910 h 6335587"/>
              <a:gd name="connsiteX23" fmla="*/ 1892744 w 11603130"/>
              <a:gd name="connsiteY23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710371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568 w 11603130"/>
              <a:gd name="connsiteY5" fmla="*/ 1088908 h 6335587"/>
              <a:gd name="connsiteX6" fmla="*/ 88972 w 11603130"/>
              <a:gd name="connsiteY6" fmla="*/ 3523848 h 6335587"/>
              <a:gd name="connsiteX7" fmla="*/ 148480 w 11603130"/>
              <a:gd name="connsiteY7" fmla="*/ 5930841 h 6335587"/>
              <a:gd name="connsiteX8" fmla="*/ 2638911 w 11603130"/>
              <a:gd name="connsiteY8" fmla="*/ 5933377 h 6335587"/>
              <a:gd name="connsiteX9" fmla="*/ 4080684 w 11603130"/>
              <a:gd name="connsiteY9" fmla="*/ 5926717 h 6335587"/>
              <a:gd name="connsiteX10" fmla="*/ 5045206 w 11603130"/>
              <a:gd name="connsiteY10" fmla="*/ 5927859 h 6335587"/>
              <a:gd name="connsiteX11" fmla="*/ 5855834 w 11603130"/>
              <a:gd name="connsiteY11" fmla="*/ 6335587 h 6335587"/>
              <a:gd name="connsiteX12" fmla="*/ 6274422 w 11603130"/>
              <a:gd name="connsiteY12" fmla="*/ 5903346 h 6335587"/>
              <a:gd name="connsiteX13" fmla="*/ 9098386 w 11603130"/>
              <a:gd name="connsiteY13" fmla="*/ 5911624 h 6335587"/>
              <a:gd name="connsiteX14" fmla="*/ 10007288 w 11603130"/>
              <a:gd name="connsiteY14" fmla="*/ 5914499 h 6335587"/>
              <a:gd name="connsiteX15" fmla="*/ 10927227 w 11603130"/>
              <a:gd name="connsiteY15" fmla="*/ 5922366 h 6335587"/>
              <a:gd name="connsiteX16" fmla="*/ 11562333 w 11603130"/>
              <a:gd name="connsiteY16" fmla="*/ 5906085 h 6335587"/>
              <a:gd name="connsiteX17" fmla="*/ 11571244 w 11603130"/>
              <a:gd name="connsiteY17" fmla="*/ 2621674 h 6335587"/>
              <a:gd name="connsiteX18" fmla="*/ 11561892 w 11603130"/>
              <a:gd name="connsiteY18" fmla="*/ 176313 h 6335587"/>
              <a:gd name="connsiteX19" fmla="*/ 11289537 w 11603130"/>
              <a:gd name="connsiteY19" fmla="*/ 107615 h 6335587"/>
              <a:gd name="connsiteX20" fmla="*/ 10689999 w 11603130"/>
              <a:gd name="connsiteY20" fmla="*/ 70591 h 6335587"/>
              <a:gd name="connsiteX21" fmla="*/ 7599878 w 11603130"/>
              <a:gd name="connsiteY21" fmla="*/ 75910 h 6335587"/>
              <a:gd name="connsiteX22" fmla="*/ 1892744 w 11603130"/>
              <a:gd name="connsiteY22" fmla="*/ 0 h 6335587"/>
              <a:gd name="connsiteX0" fmla="*/ 1892744 w 11603130"/>
              <a:gd name="connsiteY0" fmla="*/ 0 h 6335587"/>
              <a:gd name="connsiteX1" fmla="*/ 304663 w 11603130"/>
              <a:gd name="connsiteY1" fmla="*/ 10761 h 6335587"/>
              <a:gd name="connsiteX2" fmla="*/ 0 w 11603130"/>
              <a:gd name="connsiteY2" fmla="*/ 47942 h 6335587"/>
              <a:gd name="connsiteX3" fmla="*/ 0 w 11603130"/>
              <a:gd name="connsiteY3" fmla="*/ 909146 h 6335587"/>
              <a:gd name="connsiteX4" fmla="*/ 4597 w 11603130"/>
              <a:gd name="connsiteY4" fmla="*/ 909146 h 6335587"/>
              <a:gd name="connsiteX5" fmla="*/ 88972 w 11603130"/>
              <a:gd name="connsiteY5" fmla="*/ 3523848 h 6335587"/>
              <a:gd name="connsiteX6" fmla="*/ 148480 w 11603130"/>
              <a:gd name="connsiteY6" fmla="*/ 5930841 h 6335587"/>
              <a:gd name="connsiteX7" fmla="*/ 2638911 w 11603130"/>
              <a:gd name="connsiteY7" fmla="*/ 5933377 h 6335587"/>
              <a:gd name="connsiteX8" fmla="*/ 4080684 w 11603130"/>
              <a:gd name="connsiteY8" fmla="*/ 5926717 h 6335587"/>
              <a:gd name="connsiteX9" fmla="*/ 5045206 w 11603130"/>
              <a:gd name="connsiteY9" fmla="*/ 5927859 h 6335587"/>
              <a:gd name="connsiteX10" fmla="*/ 5855834 w 11603130"/>
              <a:gd name="connsiteY10" fmla="*/ 6335587 h 6335587"/>
              <a:gd name="connsiteX11" fmla="*/ 6274422 w 11603130"/>
              <a:gd name="connsiteY11" fmla="*/ 5903346 h 6335587"/>
              <a:gd name="connsiteX12" fmla="*/ 9098386 w 11603130"/>
              <a:gd name="connsiteY12" fmla="*/ 5911624 h 6335587"/>
              <a:gd name="connsiteX13" fmla="*/ 10007288 w 11603130"/>
              <a:gd name="connsiteY13" fmla="*/ 5914499 h 6335587"/>
              <a:gd name="connsiteX14" fmla="*/ 10927227 w 11603130"/>
              <a:gd name="connsiteY14" fmla="*/ 5922366 h 6335587"/>
              <a:gd name="connsiteX15" fmla="*/ 11562333 w 11603130"/>
              <a:gd name="connsiteY15" fmla="*/ 5906085 h 6335587"/>
              <a:gd name="connsiteX16" fmla="*/ 11571244 w 11603130"/>
              <a:gd name="connsiteY16" fmla="*/ 2621674 h 6335587"/>
              <a:gd name="connsiteX17" fmla="*/ 11561892 w 11603130"/>
              <a:gd name="connsiteY17" fmla="*/ 176313 h 6335587"/>
              <a:gd name="connsiteX18" fmla="*/ 11289537 w 11603130"/>
              <a:gd name="connsiteY18" fmla="*/ 107615 h 6335587"/>
              <a:gd name="connsiteX19" fmla="*/ 10689999 w 11603130"/>
              <a:gd name="connsiteY19" fmla="*/ 70591 h 6335587"/>
              <a:gd name="connsiteX20" fmla="*/ 7599878 w 11603130"/>
              <a:gd name="connsiteY20" fmla="*/ 75910 h 6335587"/>
              <a:gd name="connsiteX21" fmla="*/ 1892744 w 11603130"/>
              <a:gd name="connsiteY21" fmla="*/ 0 h 6335587"/>
              <a:gd name="connsiteX0" fmla="*/ 1892744 w 12087184"/>
              <a:gd name="connsiteY0" fmla="*/ 0 h 6335587"/>
              <a:gd name="connsiteX1" fmla="*/ 304663 w 12087184"/>
              <a:gd name="connsiteY1" fmla="*/ 10761 h 6335587"/>
              <a:gd name="connsiteX2" fmla="*/ 0 w 12087184"/>
              <a:gd name="connsiteY2" fmla="*/ 47942 h 6335587"/>
              <a:gd name="connsiteX3" fmla="*/ 0 w 12087184"/>
              <a:gd name="connsiteY3" fmla="*/ 909146 h 6335587"/>
              <a:gd name="connsiteX4" fmla="*/ 4597 w 12087184"/>
              <a:gd name="connsiteY4" fmla="*/ 909146 h 6335587"/>
              <a:gd name="connsiteX5" fmla="*/ 88972 w 12087184"/>
              <a:gd name="connsiteY5" fmla="*/ 3523848 h 6335587"/>
              <a:gd name="connsiteX6" fmla="*/ 148480 w 12087184"/>
              <a:gd name="connsiteY6" fmla="*/ 5930841 h 6335587"/>
              <a:gd name="connsiteX7" fmla="*/ 2638911 w 12087184"/>
              <a:gd name="connsiteY7" fmla="*/ 5933377 h 6335587"/>
              <a:gd name="connsiteX8" fmla="*/ 4080684 w 12087184"/>
              <a:gd name="connsiteY8" fmla="*/ 5926717 h 6335587"/>
              <a:gd name="connsiteX9" fmla="*/ 5045206 w 12087184"/>
              <a:gd name="connsiteY9" fmla="*/ 5927859 h 6335587"/>
              <a:gd name="connsiteX10" fmla="*/ 5855834 w 12087184"/>
              <a:gd name="connsiteY10" fmla="*/ 6335587 h 6335587"/>
              <a:gd name="connsiteX11" fmla="*/ 6274422 w 12087184"/>
              <a:gd name="connsiteY11" fmla="*/ 5903346 h 6335587"/>
              <a:gd name="connsiteX12" fmla="*/ 9098386 w 12087184"/>
              <a:gd name="connsiteY12" fmla="*/ 5911624 h 6335587"/>
              <a:gd name="connsiteX13" fmla="*/ 10007288 w 12087184"/>
              <a:gd name="connsiteY13" fmla="*/ 5914499 h 6335587"/>
              <a:gd name="connsiteX14" fmla="*/ 10927227 w 12087184"/>
              <a:gd name="connsiteY14" fmla="*/ 5922366 h 6335587"/>
              <a:gd name="connsiteX15" fmla="*/ 12085310 w 12087184"/>
              <a:gd name="connsiteY15" fmla="*/ 5921320 h 6335587"/>
              <a:gd name="connsiteX16" fmla="*/ 11571244 w 12087184"/>
              <a:gd name="connsiteY16" fmla="*/ 2621674 h 6335587"/>
              <a:gd name="connsiteX17" fmla="*/ 11561892 w 12087184"/>
              <a:gd name="connsiteY17" fmla="*/ 176313 h 6335587"/>
              <a:gd name="connsiteX18" fmla="*/ 11289537 w 12087184"/>
              <a:gd name="connsiteY18" fmla="*/ 107615 h 6335587"/>
              <a:gd name="connsiteX19" fmla="*/ 10689999 w 12087184"/>
              <a:gd name="connsiteY19" fmla="*/ 70591 h 6335587"/>
              <a:gd name="connsiteX20" fmla="*/ 7599878 w 12087184"/>
              <a:gd name="connsiteY20" fmla="*/ 75910 h 6335587"/>
              <a:gd name="connsiteX21" fmla="*/ 1892744 w 12087184"/>
              <a:gd name="connsiteY21" fmla="*/ 0 h 6335587"/>
              <a:gd name="connsiteX0" fmla="*/ 1892744 w 12096545"/>
              <a:gd name="connsiteY0" fmla="*/ 24998 h 6360585"/>
              <a:gd name="connsiteX1" fmla="*/ 304663 w 12096545"/>
              <a:gd name="connsiteY1" fmla="*/ 35759 h 6360585"/>
              <a:gd name="connsiteX2" fmla="*/ 0 w 12096545"/>
              <a:gd name="connsiteY2" fmla="*/ 72940 h 6360585"/>
              <a:gd name="connsiteX3" fmla="*/ 0 w 12096545"/>
              <a:gd name="connsiteY3" fmla="*/ 934144 h 6360585"/>
              <a:gd name="connsiteX4" fmla="*/ 4597 w 12096545"/>
              <a:gd name="connsiteY4" fmla="*/ 934144 h 6360585"/>
              <a:gd name="connsiteX5" fmla="*/ 88972 w 12096545"/>
              <a:gd name="connsiteY5" fmla="*/ 3548846 h 6360585"/>
              <a:gd name="connsiteX6" fmla="*/ 148480 w 12096545"/>
              <a:gd name="connsiteY6" fmla="*/ 5955839 h 6360585"/>
              <a:gd name="connsiteX7" fmla="*/ 2638911 w 12096545"/>
              <a:gd name="connsiteY7" fmla="*/ 5958375 h 6360585"/>
              <a:gd name="connsiteX8" fmla="*/ 4080684 w 12096545"/>
              <a:gd name="connsiteY8" fmla="*/ 5951715 h 6360585"/>
              <a:gd name="connsiteX9" fmla="*/ 5045206 w 12096545"/>
              <a:gd name="connsiteY9" fmla="*/ 5952857 h 6360585"/>
              <a:gd name="connsiteX10" fmla="*/ 5855834 w 12096545"/>
              <a:gd name="connsiteY10" fmla="*/ 6360585 h 6360585"/>
              <a:gd name="connsiteX11" fmla="*/ 6274422 w 12096545"/>
              <a:gd name="connsiteY11" fmla="*/ 5928344 h 6360585"/>
              <a:gd name="connsiteX12" fmla="*/ 9098386 w 12096545"/>
              <a:gd name="connsiteY12" fmla="*/ 5936622 h 6360585"/>
              <a:gd name="connsiteX13" fmla="*/ 10007288 w 12096545"/>
              <a:gd name="connsiteY13" fmla="*/ 5939497 h 6360585"/>
              <a:gd name="connsiteX14" fmla="*/ 10927227 w 12096545"/>
              <a:gd name="connsiteY14" fmla="*/ 5947364 h 6360585"/>
              <a:gd name="connsiteX15" fmla="*/ 12085310 w 12096545"/>
              <a:gd name="connsiteY15" fmla="*/ 5946318 h 6360585"/>
              <a:gd name="connsiteX16" fmla="*/ 12063456 w 12096545"/>
              <a:gd name="connsiteY16" fmla="*/ 2646672 h 6360585"/>
              <a:gd name="connsiteX17" fmla="*/ 11561892 w 12096545"/>
              <a:gd name="connsiteY17" fmla="*/ 201311 h 6360585"/>
              <a:gd name="connsiteX18" fmla="*/ 11289537 w 12096545"/>
              <a:gd name="connsiteY18" fmla="*/ 132613 h 6360585"/>
              <a:gd name="connsiteX19" fmla="*/ 10689999 w 12096545"/>
              <a:gd name="connsiteY19" fmla="*/ 95589 h 6360585"/>
              <a:gd name="connsiteX20" fmla="*/ 7599878 w 12096545"/>
              <a:gd name="connsiteY20" fmla="*/ 100908 h 6360585"/>
              <a:gd name="connsiteX21" fmla="*/ 1892744 w 12096545"/>
              <a:gd name="connsiteY21" fmla="*/ 24998 h 6360585"/>
              <a:gd name="connsiteX0" fmla="*/ 1892744 w 12127183"/>
              <a:gd name="connsiteY0" fmla="*/ 24998 h 6360585"/>
              <a:gd name="connsiteX1" fmla="*/ 304663 w 12127183"/>
              <a:gd name="connsiteY1" fmla="*/ 35759 h 6360585"/>
              <a:gd name="connsiteX2" fmla="*/ 0 w 12127183"/>
              <a:gd name="connsiteY2" fmla="*/ 72940 h 6360585"/>
              <a:gd name="connsiteX3" fmla="*/ 0 w 12127183"/>
              <a:gd name="connsiteY3" fmla="*/ 934144 h 6360585"/>
              <a:gd name="connsiteX4" fmla="*/ 4597 w 12127183"/>
              <a:gd name="connsiteY4" fmla="*/ 934144 h 6360585"/>
              <a:gd name="connsiteX5" fmla="*/ 88972 w 12127183"/>
              <a:gd name="connsiteY5" fmla="*/ 3548846 h 6360585"/>
              <a:gd name="connsiteX6" fmla="*/ 148480 w 12127183"/>
              <a:gd name="connsiteY6" fmla="*/ 5955839 h 6360585"/>
              <a:gd name="connsiteX7" fmla="*/ 2638911 w 12127183"/>
              <a:gd name="connsiteY7" fmla="*/ 5958375 h 6360585"/>
              <a:gd name="connsiteX8" fmla="*/ 4080684 w 12127183"/>
              <a:gd name="connsiteY8" fmla="*/ 5951715 h 6360585"/>
              <a:gd name="connsiteX9" fmla="*/ 5045206 w 12127183"/>
              <a:gd name="connsiteY9" fmla="*/ 5952857 h 6360585"/>
              <a:gd name="connsiteX10" fmla="*/ 5855834 w 12127183"/>
              <a:gd name="connsiteY10" fmla="*/ 6360585 h 6360585"/>
              <a:gd name="connsiteX11" fmla="*/ 6274422 w 12127183"/>
              <a:gd name="connsiteY11" fmla="*/ 5928344 h 6360585"/>
              <a:gd name="connsiteX12" fmla="*/ 9098386 w 12127183"/>
              <a:gd name="connsiteY12" fmla="*/ 5936622 h 6360585"/>
              <a:gd name="connsiteX13" fmla="*/ 10007288 w 12127183"/>
              <a:gd name="connsiteY13" fmla="*/ 5939497 h 6360585"/>
              <a:gd name="connsiteX14" fmla="*/ 10927227 w 12127183"/>
              <a:gd name="connsiteY14" fmla="*/ 5947364 h 6360585"/>
              <a:gd name="connsiteX15" fmla="*/ 12085310 w 12127183"/>
              <a:gd name="connsiteY15" fmla="*/ 5946318 h 6360585"/>
              <a:gd name="connsiteX16" fmla="*/ 12063456 w 12127183"/>
              <a:gd name="connsiteY16" fmla="*/ 2646672 h 6360585"/>
              <a:gd name="connsiteX17" fmla="*/ 12054104 w 12127183"/>
              <a:gd name="connsiteY17" fmla="*/ 201311 h 6360585"/>
              <a:gd name="connsiteX18" fmla="*/ 11289537 w 12127183"/>
              <a:gd name="connsiteY18" fmla="*/ 132613 h 6360585"/>
              <a:gd name="connsiteX19" fmla="*/ 10689999 w 12127183"/>
              <a:gd name="connsiteY19" fmla="*/ 95589 h 6360585"/>
              <a:gd name="connsiteX20" fmla="*/ 7599878 w 12127183"/>
              <a:gd name="connsiteY20" fmla="*/ 100908 h 6360585"/>
              <a:gd name="connsiteX21" fmla="*/ 1892744 w 12127183"/>
              <a:gd name="connsiteY21" fmla="*/ 24998 h 6360585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689999 w 12114255"/>
              <a:gd name="connsiteY19" fmla="*/ 70591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5587"/>
              <a:gd name="connsiteX1" fmla="*/ 304663 w 12114253"/>
              <a:gd name="connsiteY1" fmla="*/ 10761 h 6335587"/>
              <a:gd name="connsiteX2" fmla="*/ 0 w 12114253"/>
              <a:gd name="connsiteY2" fmla="*/ 47942 h 6335587"/>
              <a:gd name="connsiteX3" fmla="*/ 0 w 12114253"/>
              <a:gd name="connsiteY3" fmla="*/ 909146 h 6335587"/>
              <a:gd name="connsiteX4" fmla="*/ 4597 w 12114253"/>
              <a:gd name="connsiteY4" fmla="*/ 909146 h 6335587"/>
              <a:gd name="connsiteX5" fmla="*/ 88972 w 12114253"/>
              <a:gd name="connsiteY5" fmla="*/ 3523848 h 6335587"/>
              <a:gd name="connsiteX6" fmla="*/ 148480 w 12114253"/>
              <a:gd name="connsiteY6" fmla="*/ 5930841 h 6335587"/>
              <a:gd name="connsiteX7" fmla="*/ 2638911 w 12114253"/>
              <a:gd name="connsiteY7" fmla="*/ 5933377 h 6335587"/>
              <a:gd name="connsiteX8" fmla="*/ 4080684 w 12114253"/>
              <a:gd name="connsiteY8" fmla="*/ 5926717 h 6335587"/>
              <a:gd name="connsiteX9" fmla="*/ 5045206 w 12114253"/>
              <a:gd name="connsiteY9" fmla="*/ 5927859 h 6335587"/>
              <a:gd name="connsiteX10" fmla="*/ 5855834 w 12114253"/>
              <a:gd name="connsiteY10" fmla="*/ 6335587 h 6335587"/>
              <a:gd name="connsiteX11" fmla="*/ 6274422 w 12114253"/>
              <a:gd name="connsiteY11" fmla="*/ 5903346 h 6335587"/>
              <a:gd name="connsiteX12" fmla="*/ 9098386 w 12114253"/>
              <a:gd name="connsiteY12" fmla="*/ 5911624 h 6335587"/>
              <a:gd name="connsiteX13" fmla="*/ 10007288 w 12114253"/>
              <a:gd name="connsiteY13" fmla="*/ 5914499 h 6335587"/>
              <a:gd name="connsiteX14" fmla="*/ 10927227 w 12114253"/>
              <a:gd name="connsiteY14" fmla="*/ 5922366 h 6335587"/>
              <a:gd name="connsiteX15" fmla="*/ 12085310 w 12114253"/>
              <a:gd name="connsiteY15" fmla="*/ 5921320 h 6335587"/>
              <a:gd name="connsiteX16" fmla="*/ 12063456 w 12114253"/>
              <a:gd name="connsiteY16" fmla="*/ 2621674 h 6335587"/>
              <a:gd name="connsiteX17" fmla="*/ 12054104 w 12114253"/>
              <a:gd name="connsiteY17" fmla="*/ 176313 h 6335587"/>
              <a:gd name="connsiteX18" fmla="*/ 11289537 w 12114253"/>
              <a:gd name="connsiteY18" fmla="*/ 107615 h 6335587"/>
              <a:gd name="connsiteX19" fmla="*/ 10259313 w 12114253"/>
              <a:gd name="connsiteY19" fmla="*/ 101059 h 6335587"/>
              <a:gd name="connsiteX20" fmla="*/ 7599878 w 12114253"/>
              <a:gd name="connsiteY20" fmla="*/ 75910 h 6335587"/>
              <a:gd name="connsiteX21" fmla="*/ 1892744 w 12114253"/>
              <a:gd name="connsiteY21" fmla="*/ 0 h 6335587"/>
              <a:gd name="connsiteX0" fmla="*/ 1892744 w 12114255"/>
              <a:gd name="connsiteY0" fmla="*/ 0 h 6335587"/>
              <a:gd name="connsiteX1" fmla="*/ 304663 w 12114255"/>
              <a:gd name="connsiteY1" fmla="*/ 10761 h 6335587"/>
              <a:gd name="connsiteX2" fmla="*/ 0 w 12114255"/>
              <a:gd name="connsiteY2" fmla="*/ 47942 h 6335587"/>
              <a:gd name="connsiteX3" fmla="*/ 0 w 12114255"/>
              <a:gd name="connsiteY3" fmla="*/ 909146 h 6335587"/>
              <a:gd name="connsiteX4" fmla="*/ 4597 w 12114255"/>
              <a:gd name="connsiteY4" fmla="*/ 909146 h 6335587"/>
              <a:gd name="connsiteX5" fmla="*/ 88972 w 12114255"/>
              <a:gd name="connsiteY5" fmla="*/ 3523848 h 6335587"/>
              <a:gd name="connsiteX6" fmla="*/ 148480 w 12114255"/>
              <a:gd name="connsiteY6" fmla="*/ 5930841 h 6335587"/>
              <a:gd name="connsiteX7" fmla="*/ 2638911 w 12114255"/>
              <a:gd name="connsiteY7" fmla="*/ 5933377 h 6335587"/>
              <a:gd name="connsiteX8" fmla="*/ 4080684 w 12114255"/>
              <a:gd name="connsiteY8" fmla="*/ 5926717 h 6335587"/>
              <a:gd name="connsiteX9" fmla="*/ 5045206 w 12114255"/>
              <a:gd name="connsiteY9" fmla="*/ 5927859 h 6335587"/>
              <a:gd name="connsiteX10" fmla="*/ 5855834 w 12114255"/>
              <a:gd name="connsiteY10" fmla="*/ 6335587 h 6335587"/>
              <a:gd name="connsiteX11" fmla="*/ 6274422 w 12114255"/>
              <a:gd name="connsiteY11" fmla="*/ 5903346 h 6335587"/>
              <a:gd name="connsiteX12" fmla="*/ 9098386 w 12114255"/>
              <a:gd name="connsiteY12" fmla="*/ 5911624 h 6335587"/>
              <a:gd name="connsiteX13" fmla="*/ 10007288 w 12114255"/>
              <a:gd name="connsiteY13" fmla="*/ 5914499 h 6335587"/>
              <a:gd name="connsiteX14" fmla="*/ 10927227 w 12114255"/>
              <a:gd name="connsiteY14" fmla="*/ 5922366 h 6335587"/>
              <a:gd name="connsiteX15" fmla="*/ 12085310 w 12114255"/>
              <a:gd name="connsiteY15" fmla="*/ 5921320 h 6335587"/>
              <a:gd name="connsiteX16" fmla="*/ 12063456 w 12114255"/>
              <a:gd name="connsiteY16" fmla="*/ 2621674 h 6335587"/>
              <a:gd name="connsiteX17" fmla="*/ 12054104 w 12114255"/>
              <a:gd name="connsiteY17" fmla="*/ 176313 h 6335587"/>
              <a:gd name="connsiteX18" fmla="*/ 11289537 w 12114255"/>
              <a:gd name="connsiteY18" fmla="*/ 107615 h 6335587"/>
              <a:gd name="connsiteX19" fmla="*/ 10259313 w 12114255"/>
              <a:gd name="connsiteY19" fmla="*/ 101059 h 6335587"/>
              <a:gd name="connsiteX20" fmla="*/ 7599878 w 12114255"/>
              <a:gd name="connsiteY20" fmla="*/ 75910 h 6335587"/>
              <a:gd name="connsiteX21" fmla="*/ 1892744 w 12114255"/>
              <a:gd name="connsiteY21" fmla="*/ 0 h 6335587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274422 w 12114253"/>
              <a:gd name="connsiteY11" fmla="*/ 5903346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080684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080684 w 12114253"/>
              <a:gd name="connsiteY8" fmla="*/ 5926717 h 6330524"/>
              <a:gd name="connsiteX9" fmla="*/ 5045206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5"/>
              <a:gd name="connsiteY0" fmla="*/ 0 h 6330524"/>
              <a:gd name="connsiteX1" fmla="*/ 304663 w 12114255"/>
              <a:gd name="connsiteY1" fmla="*/ 10761 h 6330524"/>
              <a:gd name="connsiteX2" fmla="*/ 0 w 12114255"/>
              <a:gd name="connsiteY2" fmla="*/ 47942 h 6330524"/>
              <a:gd name="connsiteX3" fmla="*/ 0 w 12114255"/>
              <a:gd name="connsiteY3" fmla="*/ 909146 h 6330524"/>
              <a:gd name="connsiteX4" fmla="*/ 4597 w 12114255"/>
              <a:gd name="connsiteY4" fmla="*/ 909146 h 6330524"/>
              <a:gd name="connsiteX5" fmla="*/ 88972 w 12114255"/>
              <a:gd name="connsiteY5" fmla="*/ 3523848 h 6330524"/>
              <a:gd name="connsiteX6" fmla="*/ 148480 w 12114255"/>
              <a:gd name="connsiteY6" fmla="*/ 5930841 h 6330524"/>
              <a:gd name="connsiteX7" fmla="*/ 2638911 w 12114255"/>
              <a:gd name="connsiteY7" fmla="*/ 5933377 h 6330524"/>
              <a:gd name="connsiteX8" fmla="*/ 4308929 w 12114255"/>
              <a:gd name="connsiteY8" fmla="*/ 5926717 h 6330524"/>
              <a:gd name="connsiteX9" fmla="*/ 5045206 w 12114255"/>
              <a:gd name="connsiteY9" fmla="*/ 5927859 h 6330524"/>
              <a:gd name="connsiteX10" fmla="*/ 5731339 w 12114255"/>
              <a:gd name="connsiteY10" fmla="*/ 6330524 h 6330524"/>
              <a:gd name="connsiteX11" fmla="*/ 6077302 w 12114255"/>
              <a:gd name="connsiteY11" fmla="*/ 5908409 h 6330524"/>
              <a:gd name="connsiteX12" fmla="*/ 9098386 w 12114255"/>
              <a:gd name="connsiteY12" fmla="*/ 5911624 h 6330524"/>
              <a:gd name="connsiteX13" fmla="*/ 10007288 w 12114255"/>
              <a:gd name="connsiteY13" fmla="*/ 5914499 h 6330524"/>
              <a:gd name="connsiteX14" fmla="*/ 10927227 w 12114255"/>
              <a:gd name="connsiteY14" fmla="*/ 5922366 h 6330524"/>
              <a:gd name="connsiteX15" fmla="*/ 12085310 w 12114255"/>
              <a:gd name="connsiteY15" fmla="*/ 5921320 h 6330524"/>
              <a:gd name="connsiteX16" fmla="*/ 12063456 w 12114255"/>
              <a:gd name="connsiteY16" fmla="*/ 2621674 h 6330524"/>
              <a:gd name="connsiteX17" fmla="*/ 12054104 w 12114255"/>
              <a:gd name="connsiteY17" fmla="*/ 176313 h 6330524"/>
              <a:gd name="connsiteX18" fmla="*/ 11289537 w 12114255"/>
              <a:gd name="connsiteY18" fmla="*/ 107615 h 6330524"/>
              <a:gd name="connsiteX19" fmla="*/ 10259313 w 12114255"/>
              <a:gd name="connsiteY19" fmla="*/ 101059 h 6330524"/>
              <a:gd name="connsiteX20" fmla="*/ 7599878 w 12114255"/>
              <a:gd name="connsiteY20" fmla="*/ 75910 h 6330524"/>
              <a:gd name="connsiteX21" fmla="*/ 1892744 w 12114255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6077302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141474 w 12114253"/>
              <a:gd name="connsiteY9" fmla="*/ 5927859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330524"/>
              <a:gd name="connsiteX1" fmla="*/ 304663 w 12114253"/>
              <a:gd name="connsiteY1" fmla="*/ 10761 h 6330524"/>
              <a:gd name="connsiteX2" fmla="*/ 0 w 12114253"/>
              <a:gd name="connsiteY2" fmla="*/ 47942 h 6330524"/>
              <a:gd name="connsiteX3" fmla="*/ 0 w 12114253"/>
              <a:gd name="connsiteY3" fmla="*/ 909146 h 6330524"/>
              <a:gd name="connsiteX4" fmla="*/ 4597 w 12114253"/>
              <a:gd name="connsiteY4" fmla="*/ 909146 h 6330524"/>
              <a:gd name="connsiteX5" fmla="*/ 88972 w 12114253"/>
              <a:gd name="connsiteY5" fmla="*/ 3523848 h 6330524"/>
              <a:gd name="connsiteX6" fmla="*/ 148480 w 12114253"/>
              <a:gd name="connsiteY6" fmla="*/ 5930841 h 6330524"/>
              <a:gd name="connsiteX7" fmla="*/ 2638911 w 12114253"/>
              <a:gd name="connsiteY7" fmla="*/ 5933377 h 6330524"/>
              <a:gd name="connsiteX8" fmla="*/ 4308929 w 12114253"/>
              <a:gd name="connsiteY8" fmla="*/ 5926717 h 6330524"/>
              <a:gd name="connsiteX9" fmla="*/ 5214933 w 12114253"/>
              <a:gd name="connsiteY9" fmla="*/ 5924178 h 6330524"/>
              <a:gd name="connsiteX10" fmla="*/ 5731339 w 12114253"/>
              <a:gd name="connsiteY10" fmla="*/ 6330524 h 6330524"/>
              <a:gd name="connsiteX11" fmla="*/ 5971194 w 12114253"/>
              <a:gd name="connsiteY11" fmla="*/ 5908409 h 6330524"/>
              <a:gd name="connsiteX12" fmla="*/ 9098386 w 12114253"/>
              <a:gd name="connsiteY12" fmla="*/ 5911624 h 6330524"/>
              <a:gd name="connsiteX13" fmla="*/ 10007288 w 12114253"/>
              <a:gd name="connsiteY13" fmla="*/ 5914499 h 6330524"/>
              <a:gd name="connsiteX14" fmla="*/ 10927227 w 12114253"/>
              <a:gd name="connsiteY14" fmla="*/ 5922366 h 6330524"/>
              <a:gd name="connsiteX15" fmla="*/ 12085310 w 12114253"/>
              <a:gd name="connsiteY15" fmla="*/ 5921320 h 6330524"/>
              <a:gd name="connsiteX16" fmla="*/ 12063456 w 12114253"/>
              <a:gd name="connsiteY16" fmla="*/ 2621674 h 6330524"/>
              <a:gd name="connsiteX17" fmla="*/ 12054104 w 12114253"/>
              <a:gd name="connsiteY17" fmla="*/ 176313 h 6330524"/>
              <a:gd name="connsiteX18" fmla="*/ 11289537 w 12114253"/>
              <a:gd name="connsiteY18" fmla="*/ 107615 h 6330524"/>
              <a:gd name="connsiteX19" fmla="*/ 10259313 w 12114253"/>
              <a:gd name="connsiteY19" fmla="*/ 101059 h 6330524"/>
              <a:gd name="connsiteX20" fmla="*/ 7599878 w 12114253"/>
              <a:gd name="connsiteY20" fmla="*/ 75910 h 6330524"/>
              <a:gd name="connsiteX21" fmla="*/ 1892744 w 12114253"/>
              <a:gd name="connsiteY21" fmla="*/ 0 h 6330524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49542"/>
              <a:gd name="connsiteX1" fmla="*/ 304663 w 12114253"/>
              <a:gd name="connsiteY1" fmla="*/ 10761 h 6249542"/>
              <a:gd name="connsiteX2" fmla="*/ 0 w 12114253"/>
              <a:gd name="connsiteY2" fmla="*/ 47942 h 6249542"/>
              <a:gd name="connsiteX3" fmla="*/ 0 w 12114253"/>
              <a:gd name="connsiteY3" fmla="*/ 909146 h 6249542"/>
              <a:gd name="connsiteX4" fmla="*/ 4597 w 12114253"/>
              <a:gd name="connsiteY4" fmla="*/ 909146 h 6249542"/>
              <a:gd name="connsiteX5" fmla="*/ 88972 w 12114253"/>
              <a:gd name="connsiteY5" fmla="*/ 3523848 h 6249542"/>
              <a:gd name="connsiteX6" fmla="*/ 148480 w 12114253"/>
              <a:gd name="connsiteY6" fmla="*/ 5930841 h 6249542"/>
              <a:gd name="connsiteX7" fmla="*/ 2638911 w 12114253"/>
              <a:gd name="connsiteY7" fmla="*/ 5933377 h 6249542"/>
              <a:gd name="connsiteX8" fmla="*/ 4308929 w 12114253"/>
              <a:gd name="connsiteY8" fmla="*/ 5926717 h 6249542"/>
              <a:gd name="connsiteX9" fmla="*/ 5214933 w 12114253"/>
              <a:gd name="connsiteY9" fmla="*/ 5924178 h 6249542"/>
              <a:gd name="connsiteX10" fmla="*/ 5706853 w 12114253"/>
              <a:gd name="connsiteY10" fmla="*/ 6249542 h 6249542"/>
              <a:gd name="connsiteX11" fmla="*/ 5971194 w 12114253"/>
              <a:gd name="connsiteY11" fmla="*/ 5908409 h 6249542"/>
              <a:gd name="connsiteX12" fmla="*/ 9098386 w 12114253"/>
              <a:gd name="connsiteY12" fmla="*/ 5911624 h 6249542"/>
              <a:gd name="connsiteX13" fmla="*/ 10007288 w 12114253"/>
              <a:gd name="connsiteY13" fmla="*/ 5914499 h 6249542"/>
              <a:gd name="connsiteX14" fmla="*/ 10927227 w 12114253"/>
              <a:gd name="connsiteY14" fmla="*/ 5922366 h 6249542"/>
              <a:gd name="connsiteX15" fmla="*/ 12085310 w 12114253"/>
              <a:gd name="connsiteY15" fmla="*/ 5921320 h 6249542"/>
              <a:gd name="connsiteX16" fmla="*/ 12063456 w 12114253"/>
              <a:gd name="connsiteY16" fmla="*/ 2621674 h 6249542"/>
              <a:gd name="connsiteX17" fmla="*/ 12054104 w 12114253"/>
              <a:gd name="connsiteY17" fmla="*/ 176313 h 6249542"/>
              <a:gd name="connsiteX18" fmla="*/ 11289537 w 12114253"/>
              <a:gd name="connsiteY18" fmla="*/ 107615 h 6249542"/>
              <a:gd name="connsiteX19" fmla="*/ 10259313 w 12114253"/>
              <a:gd name="connsiteY19" fmla="*/ 101059 h 6249542"/>
              <a:gd name="connsiteX20" fmla="*/ 7599878 w 12114253"/>
              <a:gd name="connsiteY20" fmla="*/ 75910 h 6249542"/>
              <a:gd name="connsiteX21" fmla="*/ 1892744 w 12114253"/>
              <a:gd name="connsiteY21" fmla="*/ 0 h 6249542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308929 w 12114253"/>
              <a:gd name="connsiteY8" fmla="*/ 5926717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638911 w 12114253"/>
              <a:gd name="connsiteY7" fmla="*/ 5933377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892744 w 12114253"/>
              <a:gd name="connsiteY0" fmla="*/ 0 h 6231137"/>
              <a:gd name="connsiteX1" fmla="*/ 304663 w 12114253"/>
              <a:gd name="connsiteY1" fmla="*/ 10761 h 6231137"/>
              <a:gd name="connsiteX2" fmla="*/ 0 w 12114253"/>
              <a:gd name="connsiteY2" fmla="*/ 47942 h 6231137"/>
              <a:gd name="connsiteX3" fmla="*/ 0 w 12114253"/>
              <a:gd name="connsiteY3" fmla="*/ 909146 h 6231137"/>
              <a:gd name="connsiteX4" fmla="*/ 4597 w 12114253"/>
              <a:gd name="connsiteY4" fmla="*/ 909146 h 6231137"/>
              <a:gd name="connsiteX5" fmla="*/ 88972 w 12114253"/>
              <a:gd name="connsiteY5" fmla="*/ 3523848 h 6231137"/>
              <a:gd name="connsiteX6" fmla="*/ 148480 w 12114253"/>
              <a:gd name="connsiteY6" fmla="*/ 5930841 h 6231137"/>
              <a:gd name="connsiteX7" fmla="*/ 2589937 w 12114253"/>
              <a:gd name="connsiteY7" fmla="*/ 5929698 h 6231137"/>
              <a:gd name="connsiteX8" fmla="*/ 4243632 w 12114253"/>
              <a:gd name="connsiteY8" fmla="*/ 5908315 h 6231137"/>
              <a:gd name="connsiteX9" fmla="*/ 5214933 w 12114253"/>
              <a:gd name="connsiteY9" fmla="*/ 5924178 h 6231137"/>
              <a:gd name="connsiteX10" fmla="*/ 5698691 w 12114253"/>
              <a:gd name="connsiteY10" fmla="*/ 6231137 h 6231137"/>
              <a:gd name="connsiteX11" fmla="*/ 5971194 w 12114253"/>
              <a:gd name="connsiteY11" fmla="*/ 5908409 h 6231137"/>
              <a:gd name="connsiteX12" fmla="*/ 9098386 w 12114253"/>
              <a:gd name="connsiteY12" fmla="*/ 5911624 h 6231137"/>
              <a:gd name="connsiteX13" fmla="*/ 10007288 w 12114253"/>
              <a:gd name="connsiteY13" fmla="*/ 5914499 h 6231137"/>
              <a:gd name="connsiteX14" fmla="*/ 10927227 w 12114253"/>
              <a:gd name="connsiteY14" fmla="*/ 5922366 h 6231137"/>
              <a:gd name="connsiteX15" fmla="*/ 12085310 w 12114253"/>
              <a:gd name="connsiteY15" fmla="*/ 5921320 h 6231137"/>
              <a:gd name="connsiteX16" fmla="*/ 12063456 w 12114253"/>
              <a:gd name="connsiteY16" fmla="*/ 2621674 h 6231137"/>
              <a:gd name="connsiteX17" fmla="*/ 12054104 w 12114253"/>
              <a:gd name="connsiteY17" fmla="*/ 176313 h 6231137"/>
              <a:gd name="connsiteX18" fmla="*/ 11289537 w 12114253"/>
              <a:gd name="connsiteY18" fmla="*/ 107615 h 6231137"/>
              <a:gd name="connsiteX19" fmla="*/ 10259313 w 12114253"/>
              <a:gd name="connsiteY19" fmla="*/ 101059 h 6231137"/>
              <a:gd name="connsiteX20" fmla="*/ 7599878 w 12114253"/>
              <a:gd name="connsiteY20" fmla="*/ 75910 h 6231137"/>
              <a:gd name="connsiteX21" fmla="*/ 1892744 w 12114253"/>
              <a:gd name="connsiteY21" fmla="*/ 0 h 6231137"/>
              <a:gd name="connsiteX0" fmla="*/ 1952198 w 12173707"/>
              <a:gd name="connsiteY0" fmla="*/ 0 h 6231137"/>
              <a:gd name="connsiteX1" fmla="*/ 364117 w 12173707"/>
              <a:gd name="connsiteY1" fmla="*/ 10761 h 6231137"/>
              <a:gd name="connsiteX2" fmla="*/ 59454 w 12173707"/>
              <a:gd name="connsiteY2" fmla="*/ 47942 h 6231137"/>
              <a:gd name="connsiteX3" fmla="*/ 59454 w 12173707"/>
              <a:gd name="connsiteY3" fmla="*/ 909146 h 6231137"/>
              <a:gd name="connsiteX4" fmla="*/ 64051 w 12173707"/>
              <a:gd name="connsiteY4" fmla="*/ 909146 h 6231137"/>
              <a:gd name="connsiteX5" fmla="*/ 148426 w 12173707"/>
              <a:gd name="connsiteY5" fmla="*/ 3523848 h 6231137"/>
              <a:gd name="connsiteX6" fmla="*/ 41689 w 12173707"/>
              <a:gd name="connsiteY6" fmla="*/ 5941555 h 6231137"/>
              <a:gd name="connsiteX7" fmla="*/ 2649391 w 12173707"/>
              <a:gd name="connsiteY7" fmla="*/ 5929698 h 6231137"/>
              <a:gd name="connsiteX8" fmla="*/ 4303086 w 12173707"/>
              <a:gd name="connsiteY8" fmla="*/ 5908315 h 6231137"/>
              <a:gd name="connsiteX9" fmla="*/ 5274387 w 12173707"/>
              <a:gd name="connsiteY9" fmla="*/ 5924178 h 6231137"/>
              <a:gd name="connsiteX10" fmla="*/ 5758145 w 12173707"/>
              <a:gd name="connsiteY10" fmla="*/ 6231137 h 6231137"/>
              <a:gd name="connsiteX11" fmla="*/ 6030648 w 12173707"/>
              <a:gd name="connsiteY11" fmla="*/ 5908409 h 6231137"/>
              <a:gd name="connsiteX12" fmla="*/ 9157840 w 12173707"/>
              <a:gd name="connsiteY12" fmla="*/ 5911624 h 6231137"/>
              <a:gd name="connsiteX13" fmla="*/ 10066742 w 12173707"/>
              <a:gd name="connsiteY13" fmla="*/ 5914499 h 6231137"/>
              <a:gd name="connsiteX14" fmla="*/ 10986681 w 12173707"/>
              <a:gd name="connsiteY14" fmla="*/ 5922366 h 6231137"/>
              <a:gd name="connsiteX15" fmla="*/ 12144764 w 12173707"/>
              <a:gd name="connsiteY15" fmla="*/ 5921320 h 6231137"/>
              <a:gd name="connsiteX16" fmla="*/ 12122910 w 12173707"/>
              <a:gd name="connsiteY16" fmla="*/ 2621674 h 6231137"/>
              <a:gd name="connsiteX17" fmla="*/ 12113558 w 12173707"/>
              <a:gd name="connsiteY17" fmla="*/ 176313 h 6231137"/>
              <a:gd name="connsiteX18" fmla="*/ 11348991 w 12173707"/>
              <a:gd name="connsiteY18" fmla="*/ 107615 h 6231137"/>
              <a:gd name="connsiteX19" fmla="*/ 10318767 w 12173707"/>
              <a:gd name="connsiteY19" fmla="*/ 101059 h 6231137"/>
              <a:gd name="connsiteX20" fmla="*/ 7659332 w 12173707"/>
              <a:gd name="connsiteY20" fmla="*/ 75910 h 6231137"/>
              <a:gd name="connsiteX21" fmla="*/ 1952198 w 12173707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9 w 12201124"/>
              <a:gd name="connsiteY5" fmla="*/ 3534559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79615 w 12201124"/>
              <a:gd name="connsiteY0" fmla="*/ 0 h 6231137"/>
              <a:gd name="connsiteX1" fmla="*/ 391534 w 12201124"/>
              <a:gd name="connsiteY1" fmla="*/ 10761 h 6231137"/>
              <a:gd name="connsiteX2" fmla="*/ 86871 w 12201124"/>
              <a:gd name="connsiteY2" fmla="*/ 47942 h 6231137"/>
              <a:gd name="connsiteX3" fmla="*/ 86871 w 12201124"/>
              <a:gd name="connsiteY3" fmla="*/ 909146 h 6231137"/>
              <a:gd name="connsiteX4" fmla="*/ 91468 w 12201124"/>
              <a:gd name="connsiteY4" fmla="*/ 909146 h 6231137"/>
              <a:gd name="connsiteX5" fmla="*/ 33348 w 12201124"/>
              <a:gd name="connsiteY5" fmla="*/ 4337852 h 6231137"/>
              <a:gd name="connsiteX6" fmla="*/ 69106 w 12201124"/>
              <a:gd name="connsiteY6" fmla="*/ 5941555 h 6231137"/>
              <a:gd name="connsiteX7" fmla="*/ 2676808 w 12201124"/>
              <a:gd name="connsiteY7" fmla="*/ 5929698 h 6231137"/>
              <a:gd name="connsiteX8" fmla="*/ 4330503 w 12201124"/>
              <a:gd name="connsiteY8" fmla="*/ 5908315 h 6231137"/>
              <a:gd name="connsiteX9" fmla="*/ 5301804 w 12201124"/>
              <a:gd name="connsiteY9" fmla="*/ 5924178 h 6231137"/>
              <a:gd name="connsiteX10" fmla="*/ 5785562 w 12201124"/>
              <a:gd name="connsiteY10" fmla="*/ 6231137 h 6231137"/>
              <a:gd name="connsiteX11" fmla="*/ 6058065 w 12201124"/>
              <a:gd name="connsiteY11" fmla="*/ 5908409 h 6231137"/>
              <a:gd name="connsiteX12" fmla="*/ 9185257 w 12201124"/>
              <a:gd name="connsiteY12" fmla="*/ 5911624 h 6231137"/>
              <a:gd name="connsiteX13" fmla="*/ 10094159 w 12201124"/>
              <a:gd name="connsiteY13" fmla="*/ 5914499 h 6231137"/>
              <a:gd name="connsiteX14" fmla="*/ 11014098 w 12201124"/>
              <a:gd name="connsiteY14" fmla="*/ 5922366 h 6231137"/>
              <a:gd name="connsiteX15" fmla="*/ 12172181 w 12201124"/>
              <a:gd name="connsiteY15" fmla="*/ 5921320 h 6231137"/>
              <a:gd name="connsiteX16" fmla="*/ 12150327 w 12201124"/>
              <a:gd name="connsiteY16" fmla="*/ 2621674 h 6231137"/>
              <a:gd name="connsiteX17" fmla="*/ 12140975 w 12201124"/>
              <a:gd name="connsiteY17" fmla="*/ 176313 h 6231137"/>
              <a:gd name="connsiteX18" fmla="*/ 11376408 w 12201124"/>
              <a:gd name="connsiteY18" fmla="*/ 107615 h 6231137"/>
              <a:gd name="connsiteX19" fmla="*/ 10346184 w 12201124"/>
              <a:gd name="connsiteY19" fmla="*/ 101059 h 6231137"/>
              <a:gd name="connsiteX20" fmla="*/ 7686749 w 12201124"/>
              <a:gd name="connsiteY20" fmla="*/ 75910 h 6231137"/>
              <a:gd name="connsiteX21" fmla="*/ 1979615 w 12201124"/>
              <a:gd name="connsiteY21" fmla="*/ 0 h 6231137"/>
              <a:gd name="connsiteX0" fmla="*/ 1986334 w 12207843"/>
              <a:gd name="connsiteY0" fmla="*/ 0 h 6231137"/>
              <a:gd name="connsiteX1" fmla="*/ 398253 w 12207843"/>
              <a:gd name="connsiteY1" fmla="*/ 10761 h 6231137"/>
              <a:gd name="connsiteX2" fmla="*/ 93590 w 12207843"/>
              <a:gd name="connsiteY2" fmla="*/ 47942 h 6231137"/>
              <a:gd name="connsiteX3" fmla="*/ 93590 w 12207843"/>
              <a:gd name="connsiteY3" fmla="*/ 909146 h 6231137"/>
              <a:gd name="connsiteX4" fmla="*/ 98187 w 12207843"/>
              <a:gd name="connsiteY4" fmla="*/ 909146 h 6231137"/>
              <a:gd name="connsiteX5" fmla="*/ 40067 w 12207843"/>
              <a:gd name="connsiteY5" fmla="*/ 4337852 h 6231137"/>
              <a:gd name="connsiteX6" fmla="*/ 75825 w 12207843"/>
              <a:gd name="connsiteY6" fmla="*/ 5941555 h 6231137"/>
              <a:gd name="connsiteX7" fmla="*/ 2683527 w 12207843"/>
              <a:gd name="connsiteY7" fmla="*/ 5929698 h 6231137"/>
              <a:gd name="connsiteX8" fmla="*/ 4337222 w 12207843"/>
              <a:gd name="connsiteY8" fmla="*/ 5908315 h 6231137"/>
              <a:gd name="connsiteX9" fmla="*/ 5308523 w 12207843"/>
              <a:gd name="connsiteY9" fmla="*/ 5924178 h 6231137"/>
              <a:gd name="connsiteX10" fmla="*/ 5792281 w 12207843"/>
              <a:gd name="connsiteY10" fmla="*/ 6231137 h 6231137"/>
              <a:gd name="connsiteX11" fmla="*/ 6064784 w 12207843"/>
              <a:gd name="connsiteY11" fmla="*/ 5908409 h 6231137"/>
              <a:gd name="connsiteX12" fmla="*/ 9191976 w 12207843"/>
              <a:gd name="connsiteY12" fmla="*/ 5911624 h 6231137"/>
              <a:gd name="connsiteX13" fmla="*/ 10100878 w 12207843"/>
              <a:gd name="connsiteY13" fmla="*/ 5914499 h 6231137"/>
              <a:gd name="connsiteX14" fmla="*/ 11020817 w 12207843"/>
              <a:gd name="connsiteY14" fmla="*/ 5922366 h 6231137"/>
              <a:gd name="connsiteX15" fmla="*/ 12178900 w 12207843"/>
              <a:gd name="connsiteY15" fmla="*/ 5921320 h 6231137"/>
              <a:gd name="connsiteX16" fmla="*/ 12157046 w 12207843"/>
              <a:gd name="connsiteY16" fmla="*/ 2621674 h 6231137"/>
              <a:gd name="connsiteX17" fmla="*/ 12147694 w 12207843"/>
              <a:gd name="connsiteY17" fmla="*/ 176313 h 6231137"/>
              <a:gd name="connsiteX18" fmla="*/ 11383127 w 12207843"/>
              <a:gd name="connsiteY18" fmla="*/ 107615 h 6231137"/>
              <a:gd name="connsiteX19" fmla="*/ 10352903 w 12207843"/>
              <a:gd name="connsiteY19" fmla="*/ 101059 h 6231137"/>
              <a:gd name="connsiteX20" fmla="*/ 7693468 w 12207843"/>
              <a:gd name="connsiteY20" fmla="*/ 75910 h 6231137"/>
              <a:gd name="connsiteX21" fmla="*/ 1986334 w 12207843"/>
              <a:gd name="connsiteY21" fmla="*/ 0 h 6231137"/>
              <a:gd name="connsiteX0" fmla="*/ 1973709 w 12195218"/>
              <a:gd name="connsiteY0" fmla="*/ 0 h 6231137"/>
              <a:gd name="connsiteX1" fmla="*/ 385628 w 12195218"/>
              <a:gd name="connsiteY1" fmla="*/ 10761 h 6231137"/>
              <a:gd name="connsiteX2" fmla="*/ 80965 w 12195218"/>
              <a:gd name="connsiteY2" fmla="*/ 47942 h 6231137"/>
              <a:gd name="connsiteX3" fmla="*/ 80965 w 12195218"/>
              <a:gd name="connsiteY3" fmla="*/ 909146 h 6231137"/>
              <a:gd name="connsiteX4" fmla="*/ 85562 w 12195218"/>
              <a:gd name="connsiteY4" fmla="*/ 909146 h 6231137"/>
              <a:gd name="connsiteX5" fmla="*/ 27442 w 12195218"/>
              <a:gd name="connsiteY5" fmla="*/ 4337852 h 6231137"/>
              <a:gd name="connsiteX6" fmla="*/ 63200 w 12195218"/>
              <a:gd name="connsiteY6" fmla="*/ 5941555 h 6231137"/>
              <a:gd name="connsiteX7" fmla="*/ 2670902 w 12195218"/>
              <a:gd name="connsiteY7" fmla="*/ 5929698 h 6231137"/>
              <a:gd name="connsiteX8" fmla="*/ 4324597 w 12195218"/>
              <a:gd name="connsiteY8" fmla="*/ 5908315 h 6231137"/>
              <a:gd name="connsiteX9" fmla="*/ 5295898 w 12195218"/>
              <a:gd name="connsiteY9" fmla="*/ 5924178 h 6231137"/>
              <a:gd name="connsiteX10" fmla="*/ 5779656 w 12195218"/>
              <a:gd name="connsiteY10" fmla="*/ 6231137 h 6231137"/>
              <a:gd name="connsiteX11" fmla="*/ 6052159 w 12195218"/>
              <a:gd name="connsiteY11" fmla="*/ 5908409 h 6231137"/>
              <a:gd name="connsiteX12" fmla="*/ 9179351 w 12195218"/>
              <a:gd name="connsiteY12" fmla="*/ 5911624 h 6231137"/>
              <a:gd name="connsiteX13" fmla="*/ 10088253 w 12195218"/>
              <a:gd name="connsiteY13" fmla="*/ 5914499 h 6231137"/>
              <a:gd name="connsiteX14" fmla="*/ 11008192 w 12195218"/>
              <a:gd name="connsiteY14" fmla="*/ 5922366 h 6231137"/>
              <a:gd name="connsiteX15" fmla="*/ 12166275 w 12195218"/>
              <a:gd name="connsiteY15" fmla="*/ 5921320 h 6231137"/>
              <a:gd name="connsiteX16" fmla="*/ 12144421 w 12195218"/>
              <a:gd name="connsiteY16" fmla="*/ 2621674 h 6231137"/>
              <a:gd name="connsiteX17" fmla="*/ 12135069 w 12195218"/>
              <a:gd name="connsiteY17" fmla="*/ 176313 h 6231137"/>
              <a:gd name="connsiteX18" fmla="*/ 11370502 w 12195218"/>
              <a:gd name="connsiteY18" fmla="*/ 107615 h 6231137"/>
              <a:gd name="connsiteX19" fmla="*/ 10340278 w 12195218"/>
              <a:gd name="connsiteY19" fmla="*/ 101059 h 6231137"/>
              <a:gd name="connsiteX20" fmla="*/ 7680843 w 12195218"/>
              <a:gd name="connsiteY20" fmla="*/ 75910 h 6231137"/>
              <a:gd name="connsiteX21" fmla="*/ 1973709 w 12195218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92826 w 12202482"/>
              <a:gd name="connsiteY4" fmla="*/ 909146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1980973 w 12202482"/>
              <a:gd name="connsiteY0" fmla="*/ 0 h 6231137"/>
              <a:gd name="connsiteX1" fmla="*/ 392892 w 12202482"/>
              <a:gd name="connsiteY1" fmla="*/ 10761 h 6231137"/>
              <a:gd name="connsiteX2" fmla="*/ 88229 w 12202482"/>
              <a:gd name="connsiteY2" fmla="*/ 47942 h 6231137"/>
              <a:gd name="connsiteX3" fmla="*/ 88229 w 12202482"/>
              <a:gd name="connsiteY3" fmla="*/ 909146 h 6231137"/>
              <a:gd name="connsiteX4" fmla="*/ 21578 w 12202482"/>
              <a:gd name="connsiteY4" fmla="*/ 994830 h 6231137"/>
              <a:gd name="connsiteX5" fmla="*/ 10957 w 12202482"/>
              <a:gd name="connsiteY5" fmla="*/ 4530644 h 6231137"/>
              <a:gd name="connsiteX6" fmla="*/ 70464 w 12202482"/>
              <a:gd name="connsiteY6" fmla="*/ 5941555 h 6231137"/>
              <a:gd name="connsiteX7" fmla="*/ 2678166 w 12202482"/>
              <a:gd name="connsiteY7" fmla="*/ 5929698 h 6231137"/>
              <a:gd name="connsiteX8" fmla="*/ 4331861 w 12202482"/>
              <a:gd name="connsiteY8" fmla="*/ 5908315 h 6231137"/>
              <a:gd name="connsiteX9" fmla="*/ 5303162 w 12202482"/>
              <a:gd name="connsiteY9" fmla="*/ 5924178 h 6231137"/>
              <a:gd name="connsiteX10" fmla="*/ 5786920 w 12202482"/>
              <a:gd name="connsiteY10" fmla="*/ 6231137 h 6231137"/>
              <a:gd name="connsiteX11" fmla="*/ 6059423 w 12202482"/>
              <a:gd name="connsiteY11" fmla="*/ 5908409 h 6231137"/>
              <a:gd name="connsiteX12" fmla="*/ 9186615 w 12202482"/>
              <a:gd name="connsiteY12" fmla="*/ 5911624 h 6231137"/>
              <a:gd name="connsiteX13" fmla="*/ 10095517 w 12202482"/>
              <a:gd name="connsiteY13" fmla="*/ 5914499 h 6231137"/>
              <a:gd name="connsiteX14" fmla="*/ 11015456 w 12202482"/>
              <a:gd name="connsiteY14" fmla="*/ 5922366 h 6231137"/>
              <a:gd name="connsiteX15" fmla="*/ 12173539 w 12202482"/>
              <a:gd name="connsiteY15" fmla="*/ 5921320 h 6231137"/>
              <a:gd name="connsiteX16" fmla="*/ 12151685 w 12202482"/>
              <a:gd name="connsiteY16" fmla="*/ 2621674 h 6231137"/>
              <a:gd name="connsiteX17" fmla="*/ 12142333 w 12202482"/>
              <a:gd name="connsiteY17" fmla="*/ 176313 h 6231137"/>
              <a:gd name="connsiteX18" fmla="*/ 11377766 w 12202482"/>
              <a:gd name="connsiteY18" fmla="*/ 107615 h 6231137"/>
              <a:gd name="connsiteX19" fmla="*/ 10347542 w 12202482"/>
              <a:gd name="connsiteY19" fmla="*/ 101059 h 6231137"/>
              <a:gd name="connsiteX20" fmla="*/ 7688107 w 12202482"/>
              <a:gd name="connsiteY20" fmla="*/ 75910 h 6231137"/>
              <a:gd name="connsiteX21" fmla="*/ 1980973 w 12202482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142494 w 12256747"/>
              <a:gd name="connsiteY3" fmla="*/ 909146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75843 w 12256747"/>
              <a:gd name="connsiteY4" fmla="*/ 994830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35238 w 12256747"/>
              <a:gd name="connsiteY0" fmla="*/ 0 h 6231137"/>
              <a:gd name="connsiteX1" fmla="*/ 447157 w 12256747"/>
              <a:gd name="connsiteY1" fmla="*/ 10761 h 6231137"/>
              <a:gd name="connsiteX2" fmla="*/ 0 w 12256747"/>
              <a:gd name="connsiteY2" fmla="*/ 26521 h 6231137"/>
              <a:gd name="connsiteX3" fmla="*/ -1 w 12256747"/>
              <a:gd name="connsiteY3" fmla="*/ 844885 h 6231137"/>
              <a:gd name="connsiteX4" fmla="*/ 4594 w 12256747"/>
              <a:gd name="connsiteY4" fmla="*/ 1176912 h 6231137"/>
              <a:gd name="connsiteX5" fmla="*/ 65222 w 12256747"/>
              <a:gd name="connsiteY5" fmla="*/ 4530644 h 6231137"/>
              <a:gd name="connsiteX6" fmla="*/ 124729 w 12256747"/>
              <a:gd name="connsiteY6" fmla="*/ 5941555 h 6231137"/>
              <a:gd name="connsiteX7" fmla="*/ 2732431 w 12256747"/>
              <a:gd name="connsiteY7" fmla="*/ 5929698 h 6231137"/>
              <a:gd name="connsiteX8" fmla="*/ 4386126 w 12256747"/>
              <a:gd name="connsiteY8" fmla="*/ 5908315 h 6231137"/>
              <a:gd name="connsiteX9" fmla="*/ 5357427 w 12256747"/>
              <a:gd name="connsiteY9" fmla="*/ 5924178 h 6231137"/>
              <a:gd name="connsiteX10" fmla="*/ 5841185 w 12256747"/>
              <a:gd name="connsiteY10" fmla="*/ 6231137 h 6231137"/>
              <a:gd name="connsiteX11" fmla="*/ 6113688 w 12256747"/>
              <a:gd name="connsiteY11" fmla="*/ 5908409 h 6231137"/>
              <a:gd name="connsiteX12" fmla="*/ 9240880 w 12256747"/>
              <a:gd name="connsiteY12" fmla="*/ 5911624 h 6231137"/>
              <a:gd name="connsiteX13" fmla="*/ 10149782 w 12256747"/>
              <a:gd name="connsiteY13" fmla="*/ 5914499 h 6231137"/>
              <a:gd name="connsiteX14" fmla="*/ 11069721 w 12256747"/>
              <a:gd name="connsiteY14" fmla="*/ 5922366 h 6231137"/>
              <a:gd name="connsiteX15" fmla="*/ 12227804 w 12256747"/>
              <a:gd name="connsiteY15" fmla="*/ 5921320 h 6231137"/>
              <a:gd name="connsiteX16" fmla="*/ 12205950 w 12256747"/>
              <a:gd name="connsiteY16" fmla="*/ 2621674 h 6231137"/>
              <a:gd name="connsiteX17" fmla="*/ 12196598 w 12256747"/>
              <a:gd name="connsiteY17" fmla="*/ 176313 h 6231137"/>
              <a:gd name="connsiteX18" fmla="*/ 11432031 w 12256747"/>
              <a:gd name="connsiteY18" fmla="*/ 107615 h 6231137"/>
              <a:gd name="connsiteX19" fmla="*/ 10401807 w 12256747"/>
              <a:gd name="connsiteY19" fmla="*/ 101059 h 6231137"/>
              <a:gd name="connsiteX20" fmla="*/ 7742372 w 12256747"/>
              <a:gd name="connsiteY20" fmla="*/ 75910 h 6231137"/>
              <a:gd name="connsiteX21" fmla="*/ 2035238 w 12256747"/>
              <a:gd name="connsiteY21" fmla="*/ 0 h 6231137"/>
              <a:gd name="connsiteX0" fmla="*/ 2054471 w 12275980"/>
              <a:gd name="connsiteY0" fmla="*/ 0 h 6231137"/>
              <a:gd name="connsiteX1" fmla="*/ 466390 w 12275980"/>
              <a:gd name="connsiteY1" fmla="*/ 10761 h 6231137"/>
              <a:gd name="connsiteX2" fmla="*/ 19233 w 12275980"/>
              <a:gd name="connsiteY2" fmla="*/ 26521 h 6231137"/>
              <a:gd name="connsiteX3" fmla="*/ 19232 w 12275980"/>
              <a:gd name="connsiteY3" fmla="*/ 844885 h 6231137"/>
              <a:gd name="connsiteX4" fmla="*/ 76 w 12275980"/>
              <a:gd name="connsiteY4" fmla="*/ 1369703 h 6231137"/>
              <a:gd name="connsiteX5" fmla="*/ 84455 w 12275980"/>
              <a:gd name="connsiteY5" fmla="*/ 4530644 h 6231137"/>
              <a:gd name="connsiteX6" fmla="*/ 143962 w 12275980"/>
              <a:gd name="connsiteY6" fmla="*/ 5941555 h 6231137"/>
              <a:gd name="connsiteX7" fmla="*/ 2751664 w 12275980"/>
              <a:gd name="connsiteY7" fmla="*/ 5929698 h 6231137"/>
              <a:gd name="connsiteX8" fmla="*/ 4405359 w 12275980"/>
              <a:gd name="connsiteY8" fmla="*/ 5908315 h 6231137"/>
              <a:gd name="connsiteX9" fmla="*/ 5376660 w 12275980"/>
              <a:gd name="connsiteY9" fmla="*/ 5924178 h 6231137"/>
              <a:gd name="connsiteX10" fmla="*/ 5860418 w 12275980"/>
              <a:gd name="connsiteY10" fmla="*/ 6231137 h 6231137"/>
              <a:gd name="connsiteX11" fmla="*/ 6132921 w 12275980"/>
              <a:gd name="connsiteY11" fmla="*/ 5908409 h 6231137"/>
              <a:gd name="connsiteX12" fmla="*/ 9260113 w 12275980"/>
              <a:gd name="connsiteY12" fmla="*/ 5911624 h 6231137"/>
              <a:gd name="connsiteX13" fmla="*/ 10169015 w 12275980"/>
              <a:gd name="connsiteY13" fmla="*/ 5914499 h 6231137"/>
              <a:gd name="connsiteX14" fmla="*/ 11088954 w 12275980"/>
              <a:gd name="connsiteY14" fmla="*/ 5922366 h 6231137"/>
              <a:gd name="connsiteX15" fmla="*/ 12247037 w 12275980"/>
              <a:gd name="connsiteY15" fmla="*/ 5921320 h 6231137"/>
              <a:gd name="connsiteX16" fmla="*/ 12225183 w 12275980"/>
              <a:gd name="connsiteY16" fmla="*/ 2621674 h 6231137"/>
              <a:gd name="connsiteX17" fmla="*/ 12215831 w 12275980"/>
              <a:gd name="connsiteY17" fmla="*/ 176313 h 6231137"/>
              <a:gd name="connsiteX18" fmla="*/ 11451264 w 12275980"/>
              <a:gd name="connsiteY18" fmla="*/ 107615 h 6231137"/>
              <a:gd name="connsiteX19" fmla="*/ 10421040 w 12275980"/>
              <a:gd name="connsiteY19" fmla="*/ 101059 h 6231137"/>
              <a:gd name="connsiteX20" fmla="*/ 7761605 w 12275980"/>
              <a:gd name="connsiteY20" fmla="*/ 75910 h 6231137"/>
              <a:gd name="connsiteX21" fmla="*/ 2054471 w 1227598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161182 w 12293200"/>
              <a:gd name="connsiteY6" fmla="*/ 5941555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93200"/>
              <a:gd name="connsiteY0" fmla="*/ 0 h 6231137"/>
              <a:gd name="connsiteX1" fmla="*/ 483610 w 12293200"/>
              <a:gd name="connsiteY1" fmla="*/ 10761 h 6231137"/>
              <a:gd name="connsiteX2" fmla="*/ 36453 w 12293200"/>
              <a:gd name="connsiteY2" fmla="*/ 26521 h 6231137"/>
              <a:gd name="connsiteX3" fmla="*/ 36452 w 12293200"/>
              <a:gd name="connsiteY3" fmla="*/ 844885 h 6231137"/>
              <a:gd name="connsiteX4" fmla="*/ 17296 w 12293200"/>
              <a:gd name="connsiteY4" fmla="*/ 1369703 h 6231137"/>
              <a:gd name="connsiteX5" fmla="*/ 6679 w 12293200"/>
              <a:gd name="connsiteY5" fmla="*/ 4594908 h 6231137"/>
              <a:gd name="connsiteX6" fmla="*/ 89932 w 12293200"/>
              <a:gd name="connsiteY6" fmla="*/ 5941557 h 6231137"/>
              <a:gd name="connsiteX7" fmla="*/ 2768884 w 12293200"/>
              <a:gd name="connsiteY7" fmla="*/ 5929698 h 6231137"/>
              <a:gd name="connsiteX8" fmla="*/ 4422579 w 12293200"/>
              <a:gd name="connsiteY8" fmla="*/ 5908315 h 6231137"/>
              <a:gd name="connsiteX9" fmla="*/ 5393880 w 12293200"/>
              <a:gd name="connsiteY9" fmla="*/ 5924178 h 6231137"/>
              <a:gd name="connsiteX10" fmla="*/ 5877638 w 12293200"/>
              <a:gd name="connsiteY10" fmla="*/ 6231137 h 6231137"/>
              <a:gd name="connsiteX11" fmla="*/ 6150141 w 12293200"/>
              <a:gd name="connsiteY11" fmla="*/ 5908409 h 6231137"/>
              <a:gd name="connsiteX12" fmla="*/ 9277333 w 12293200"/>
              <a:gd name="connsiteY12" fmla="*/ 5911624 h 6231137"/>
              <a:gd name="connsiteX13" fmla="*/ 10186235 w 12293200"/>
              <a:gd name="connsiteY13" fmla="*/ 5914499 h 6231137"/>
              <a:gd name="connsiteX14" fmla="*/ 11106174 w 12293200"/>
              <a:gd name="connsiteY14" fmla="*/ 5922366 h 6231137"/>
              <a:gd name="connsiteX15" fmla="*/ 12264257 w 12293200"/>
              <a:gd name="connsiteY15" fmla="*/ 5921320 h 6231137"/>
              <a:gd name="connsiteX16" fmla="*/ 12242403 w 12293200"/>
              <a:gd name="connsiteY16" fmla="*/ 2621674 h 6231137"/>
              <a:gd name="connsiteX17" fmla="*/ 12233051 w 12293200"/>
              <a:gd name="connsiteY17" fmla="*/ 176313 h 6231137"/>
              <a:gd name="connsiteX18" fmla="*/ 11468484 w 12293200"/>
              <a:gd name="connsiteY18" fmla="*/ 107615 h 6231137"/>
              <a:gd name="connsiteX19" fmla="*/ 10438260 w 12293200"/>
              <a:gd name="connsiteY19" fmla="*/ 101059 h 6231137"/>
              <a:gd name="connsiteX20" fmla="*/ 7778825 w 12293200"/>
              <a:gd name="connsiteY20" fmla="*/ 75910 h 6231137"/>
              <a:gd name="connsiteX21" fmla="*/ 2071691 w 12293200"/>
              <a:gd name="connsiteY21" fmla="*/ 0 h 6231137"/>
              <a:gd name="connsiteX0" fmla="*/ 2071691 w 12288138"/>
              <a:gd name="connsiteY0" fmla="*/ 24998 h 6256135"/>
              <a:gd name="connsiteX1" fmla="*/ 483610 w 12288138"/>
              <a:gd name="connsiteY1" fmla="*/ 35759 h 6256135"/>
              <a:gd name="connsiteX2" fmla="*/ 36453 w 12288138"/>
              <a:gd name="connsiteY2" fmla="*/ 51519 h 6256135"/>
              <a:gd name="connsiteX3" fmla="*/ 36452 w 12288138"/>
              <a:gd name="connsiteY3" fmla="*/ 869883 h 6256135"/>
              <a:gd name="connsiteX4" fmla="*/ 17296 w 12288138"/>
              <a:gd name="connsiteY4" fmla="*/ 1394701 h 6256135"/>
              <a:gd name="connsiteX5" fmla="*/ 6679 w 12288138"/>
              <a:gd name="connsiteY5" fmla="*/ 4619906 h 6256135"/>
              <a:gd name="connsiteX6" fmla="*/ 89932 w 12288138"/>
              <a:gd name="connsiteY6" fmla="*/ 5966555 h 6256135"/>
              <a:gd name="connsiteX7" fmla="*/ 2768884 w 12288138"/>
              <a:gd name="connsiteY7" fmla="*/ 5954696 h 6256135"/>
              <a:gd name="connsiteX8" fmla="*/ 4422579 w 12288138"/>
              <a:gd name="connsiteY8" fmla="*/ 5933313 h 6256135"/>
              <a:gd name="connsiteX9" fmla="*/ 5393880 w 12288138"/>
              <a:gd name="connsiteY9" fmla="*/ 5949176 h 6256135"/>
              <a:gd name="connsiteX10" fmla="*/ 5877638 w 12288138"/>
              <a:gd name="connsiteY10" fmla="*/ 6256135 h 6256135"/>
              <a:gd name="connsiteX11" fmla="*/ 6150141 w 12288138"/>
              <a:gd name="connsiteY11" fmla="*/ 5933407 h 6256135"/>
              <a:gd name="connsiteX12" fmla="*/ 9277333 w 12288138"/>
              <a:gd name="connsiteY12" fmla="*/ 5936622 h 6256135"/>
              <a:gd name="connsiteX13" fmla="*/ 10186235 w 12288138"/>
              <a:gd name="connsiteY13" fmla="*/ 5939497 h 6256135"/>
              <a:gd name="connsiteX14" fmla="*/ 11106174 w 12288138"/>
              <a:gd name="connsiteY14" fmla="*/ 5947364 h 6256135"/>
              <a:gd name="connsiteX15" fmla="*/ 12264257 w 12288138"/>
              <a:gd name="connsiteY15" fmla="*/ 5946318 h 6256135"/>
              <a:gd name="connsiteX16" fmla="*/ 12242403 w 12288138"/>
              <a:gd name="connsiteY16" fmla="*/ 2646672 h 6256135"/>
              <a:gd name="connsiteX17" fmla="*/ 12233051 w 12288138"/>
              <a:gd name="connsiteY17" fmla="*/ 201311 h 6256135"/>
              <a:gd name="connsiteX18" fmla="*/ 11729726 w 12288138"/>
              <a:gd name="connsiteY18" fmla="*/ 132612 h 6256135"/>
              <a:gd name="connsiteX19" fmla="*/ 10438260 w 12288138"/>
              <a:gd name="connsiteY19" fmla="*/ 126057 h 6256135"/>
              <a:gd name="connsiteX20" fmla="*/ 7778825 w 12288138"/>
              <a:gd name="connsiteY20" fmla="*/ 100908 h 6256135"/>
              <a:gd name="connsiteX21" fmla="*/ 2071691 w 12288138"/>
              <a:gd name="connsiteY21" fmla="*/ 24998 h 6256135"/>
              <a:gd name="connsiteX0" fmla="*/ 2071691 w 12281699"/>
              <a:gd name="connsiteY0" fmla="*/ 0 h 6231137"/>
              <a:gd name="connsiteX1" fmla="*/ 483610 w 12281699"/>
              <a:gd name="connsiteY1" fmla="*/ 10761 h 6231137"/>
              <a:gd name="connsiteX2" fmla="*/ 36453 w 12281699"/>
              <a:gd name="connsiteY2" fmla="*/ 26521 h 6231137"/>
              <a:gd name="connsiteX3" fmla="*/ 36452 w 12281699"/>
              <a:gd name="connsiteY3" fmla="*/ 844885 h 6231137"/>
              <a:gd name="connsiteX4" fmla="*/ 17296 w 12281699"/>
              <a:gd name="connsiteY4" fmla="*/ 1369703 h 6231137"/>
              <a:gd name="connsiteX5" fmla="*/ 6679 w 12281699"/>
              <a:gd name="connsiteY5" fmla="*/ 4594908 h 6231137"/>
              <a:gd name="connsiteX6" fmla="*/ 89932 w 12281699"/>
              <a:gd name="connsiteY6" fmla="*/ 5941557 h 6231137"/>
              <a:gd name="connsiteX7" fmla="*/ 2768884 w 12281699"/>
              <a:gd name="connsiteY7" fmla="*/ 5929698 h 6231137"/>
              <a:gd name="connsiteX8" fmla="*/ 4422579 w 12281699"/>
              <a:gd name="connsiteY8" fmla="*/ 5908315 h 6231137"/>
              <a:gd name="connsiteX9" fmla="*/ 5393880 w 12281699"/>
              <a:gd name="connsiteY9" fmla="*/ 5924178 h 6231137"/>
              <a:gd name="connsiteX10" fmla="*/ 5877638 w 12281699"/>
              <a:gd name="connsiteY10" fmla="*/ 6231137 h 6231137"/>
              <a:gd name="connsiteX11" fmla="*/ 6150141 w 12281699"/>
              <a:gd name="connsiteY11" fmla="*/ 5908409 h 6231137"/>
              <a:gd name="connsiteX12" fmla="*/ 9277333 w 12281699"/>
              <a:gd name="connsiteY12" fmla="*/ 5911624 h 6231137"/>
              <a:gd name="connsiteX13" fmla="*/ 10186235 w 12281699"/>
              <a:gd name="connsiteY13" fmla="*/ 5914499 h 6231137"/>
              <a:gd name="connsiteX14" fmla="*/ 11106174 w 12281699"/>
              <a:gd name="connsiteY14" fmla="*/ 5922366 h 6231137"/>
              <a:gd name="connsiteX15" fmla="*/ 12264257 w 12281699"/>
              <a:gd name="connsiteY15" fmla="*/ 5921320 h 6231137"/>
              <a:gd name="connsiteX16" fmla="*/ 12242403 w 12281699"/>
              <a:gd name="connsiteY16" fmla="*/ 2621674 h 6231137"/>
              <a:gd name="connsiteX17" fmla="*/ 12233051 w 12281699"/>
              <a:gd name="connsiteY17" fmla="*/ 176313 h 6231137"/>
              <a:gd name="connsiteX18" fmla="*/ 11729726 w 12281699"/>
              <a:gd name="connsiteY18" fmla="*/ 107614 h 6231137"/>
              <a:gd name="connsiteX19" fmla="*/ 10438260 w 12281699"/>
              <a:gd name="connsiteY19" fmla="*/ 101059 h 6231137"/>
              <a:gd name="connsiteX20" fmla="*/ 7778825 w 12281699"/>
              <a:gd name="connsiteY20" fmla="*/ 75910 h 6231137"/>
              <a:gd name="connsiteX21" fmla="*/ 2071691 w 12281699"/>
              <a:gd name="connsiteY21" fmla="*/ 0 h 6231137"/>
              <a:gd name="connsiteX0" fmla="*/ 2071691 w 12281973"/>
              <a:gd name="connsiteY0" fmla="*/ 17107 h 6248244"/>
              <a:gd name="connsiteX1" fmla="*/ 483610 w 12281973"/>
              <a:gd name="connsiteY1" fmla="*/ 27868 h 6248244"/>
              <a:gd name="connsiteX2" fmla="*/ 36453 w 12281973"/>
              <a:gd name="connsiteY2" fmla="*/ 43628 h 6248244"/>
              <a:gd name="connsiteX3" fmla="*/ 36452 w 12281973"/>
              <a:gd name="connsiteY3" fmla="*/ 861992 h 6248244"/>
              <a:gd name="connsiteX4" fmla="*/ 17296 w 12281973"/>
              <a:gd name="connsiteY4" fmla="*/ 1386810 h 6248244"/>
              <a:gd name="connsiteX5" fmla="*/ 6679 w 12281973"/>
              <a:gd name="connsiteY5" fmla="*/ 4612015 h 6248244"/>
              <a:gd name="connsiteX6" fmla="*/ 89932 w 12281973"/>
              <a:gd name="connsiteY6" fmla="*/ 5958664 h 6248244"/>
              <a:gd name="connsiteX7" fmla="*/ 2768884 w 12281973"/>
              <a:gd name="connsiteY7" fmla="*/ 5946805 h 6248244"/>
              <a:gd name="connsiteX8" fmla="*/ 4422579 w 12281973"/>
              <a:gd name="connsiteY8" fmla="*/ 5925422 h 6248244"/>
              <a:gd name="connsiteX9" fmla="*/ 5393880 w 12281973"/>
              <a:gd name="connsiteY9" fmla="*/ 5941285 h 6248244"/>
              <a:gd name="connsiteX10" fmla="*/ 5877638 w 12281973"/>
              <a:gd name="connsiteY10" fmla="*/ 6248244 h 6248244"/>
              <a:gd name="connsiteX11" fmla="*/ 6150141 w 12281973"/>
              <a:gd name="connsiteY11" fmla="*/ 5925516 h 6248244"/>
              <a:gd name="connsiteX12" fmla="*/ 9277333 w 12281973"/>
              <a:gd name="connsiteY12" fmla="*/ 5928731 h 6248244"/>
              <a:gd name="connsiteX13" fmla="*/ 10186235 w 12281973"/>
              <a:gd name="connsiteY13" fmla="*/ 5931606 h 6248244"/>
              <a:gd name="connsiteX14" fmla="*/ 11106174 w 12281973"/>
              <a:gd name="connsiteY14" fmla="*/ 5939473 h 6248244"/>
              <a:gd name="connsiteX15" fmla="*/ 12264257 w 12281973"/>
              <a:gd name="connsiteY15" fmla="*/ 5938427 h 6248244"/>
              <a:gd name="connsiteX16" fmla="*/ 12242403 w 12281973"/>
              <a:gd name="connsiteY16" fmla="*/ 2638781 h 6248244"/>
              <a:gd name="connsiteX17" fmla="*/ 12233051 w 12281973"/>
              <a:gd name="connsiteY17" fmla="*/ 193420 h 6248244"/>
              <a:gd name="connsiteX18" fmla="*/ 11824723 w 12281973"/>
              <a:gd name="connsiteY18" fmla="*/ 146142 h 6248244"/>
              <a:gd name="connsiteX19" fmla="*/ 10438260 w 12281973"/>
              <a:gd name="connsiteY19" fmla="*/ 118166 h 6248244"/>
              <a:gd name="connsiteX20" fmla="*/ 7778825 w 12281973"/>
              <a:gd name="connsiteY20" fmla="*/ 93017 h 6248244"/>
              <a:gd name="connsiteX21" fmla="*/ 2071691 w 12281973"/>
              <a:gd name="connsiteY21" fmla="*/ 17107 h 6248244"/>
              <a:gd name="connsiteX0" fmla="*/ 2071691 w 12281973"/>
              <a:gd name="connsiteY0" fmla="*/ 19214 h 6250351"/>
              <a:gd name="connsiteX1" fmla="*/ 483610 w 12281973"/>
              <a:gd name="connsiteY1" fmla="*/ 29975 h 6250351"/>
              <a:gd name="connsiteX2" fmla="*/ 36453 w 12281973"/>
              <a:gd name="connsiteY2" fmla="*/ 45735 h 6250351"/>
              <a:gd name="connsiteX3" fmla="*/ 36452 w 12281973"/>
              <a:gd name="connsiteY3" fmla="*/ 864099 h 6250351"/>
              <a:gd name="connsiteX4" fmla="*/ 17296 w 12281973"/>
              <a:gd name="connsiteY4" fmla="*/ 1388917 h 6250351"/>
              <a:gd name="connsiteX5" fmla="*/ 6679 w 12281973"/>
              <a:gd name="connsiteY5" fmla="*/ 4614122 h 6250351"/>
              <a:gd name="connsiteX6" fmla="*/ 89932 w 12281973"/>
              <a:gd name="connsiteY6" fmla="*/ 5960771 h 6250351"/>
              <a:gd name="connsiteX7" fmla="*/ 2768884 w 12281973"/>
              <a:gd name="connsiteY7" fmla="*/ 5948912 h 6250351"/>
              <a:gd name="connsiteX8" fmla="*/ 4422579 w 12281973"/>
              <a:gd name="connsiteY8" fmla="*/ 5927529 h 6250351"/>
              <a:gd name="connsiteX9" fmla="*/ 5393880 w 12281973"/>
              <a:gd name="connsiteY9" fmla="*/ 5943392 h 6250351"/>
              <a:gd name="connsiteX10" fmla="*/ 5877638 w 12281973"/>
              <a:gd name="connsiteY10" fmla="*/ 6250351 h 6250351"/>
              <a:gd name="connsiteX11" fmla="*/ 6150141 w 12281973"/>
              <a:gd name="connsiteY11" fmla="*/ 5927623 h 6250351"/>
              <a:gd name="connsiteX12" fmla="*/ 9277333 w 12281973"/>
              <a:gd name="connsiteY12" fmla="*/ 5930838 h 6250351"/>
              <a:gd name="connsiteX13" fmla="*/ 10186235 w 12281973"/>
              <a:gd name="connsiteY13" fmla="*/ 5933713 h 6250351"/>
              <a:gd name="connsiteX14" fmla="*/ 11106174 w 12281973"/>
              <a:gd name="connsiteY14" fmla="*/ 5941580 h 6250351"/>
              <a:gd name="connsiteX15" fmla="*/ 12264257 w 12281973"/>
              <a:gd name="connsiteY15" fmla="*/ 5940534 h 6250351"/>
              <a:gd name="connsiteX16" fmla="*/ 12242403 w 12281973"/>
              <a:gd name="connsiteY16" fmla="*/ 2640888 h 6250351"/>
              <a:gd name="connsiteX17" fmla="*/ 12233051 w 12281973"/>
              <a:gd name="connsiteY17" fmla="*/ 195527 h 6250351"/>
              <a:gd name="connsiteX18" fmla="*/ 11824723 w 12281973"/>
              <a:gd name="connsiteY18" fmla="*/ 148249 h 6250351"/>
              <a:gd name="connsiteX19" fmla="*/ 10295765 w 12281973"/>
              <a:gd name="connsiteY19" fmla="*/ 141693 h 6250351"/>
              <a:gd name="connsiteX20" fmla="*/ 7778825 w 12281973"/>
              <a:gd name="connsiteY20" fmla="*/ 95124 h 6250351"/>
              <a:gd name="connsiteX21" fmla="*/ 2071691 w 12281973"/>
              <a:gd name="connsiteY21" fmla="*/ 19214 h 6250351"/>
              <a:gd name="connsiteX0" fmla="*/ 2071691 w 12322325"/>
              <a:gd name="connsiteY0" fmla="*/ 0 h 6231137"/>
              <a:gd name="connsiteX1" fmla="*/ 483610 w 12322325"/>
              <a:gd name="connsiteY1" fmla="*/ 10761 h 6231137"/>
              <a:gd name="connsiteX2" fmla="*/ 36453 w 12322325"/>
              <a:gd name="connsiteY2" fmla="*/ 26521 h 6231137"/>
              <a:gd name="connsiteX3" fmla="*/ 36452 w 12322325"/>
              <a:gd name="connsiteY3" fmla="*/ 844885 h 6231137"/>
              <a:gd name="connsiteX4" fmla="*/ 17296 w 12322325"/>
              <a:gd name="connsiteY4" fmla="*/ 1369703 h 6231137"/>
              <a:gd name="connsiteX5" fmla="*/ 6679 w 12322325"/>
              <a:gd name="connsiteY5" fmla="*/ 4594908 h 6231137"/>
              <a:gd name="connsiteX6" fmla="*/ 89932 w 12322325"/>
              <a:gd name="connsiteY6" fmla="*/ 5941557 h 6231137"/>
              <a:gd name="connsiteX7" fmla="*/ 2768884 w 12322325"/>
              <a:gd name="connsiteY7" fmla="*/ 5929698 h 6231137"/>
              <a:gd name="connsiteX8" fmla="*/ 4422579 w 12322325"/>
              <a:gd name="connsiteY8" fmla="*/ 5908315 h 6231137"/>
              <a:gd name="connsiteX9" fmla="*/ 5393880 w 12322325"/>
              <a:gd name="connsiteY9" fmla="*/ 5924178 h 6231137"/>
              <a:gd name="connsiteX10" fmla="*/ 5877638 w 12322325"/>
              <a:gd name="connsiteY10" fmla="*/ 6231137 h 6231137"/>
              <a:gd name="connsiteX11" fmla="*/ 6150141 w 12322325"/>
              <a:gd name="connsiteY11" fmla="*/ 5908409 h 6231137"/>
              <a:gd name="connsiteX12" fmla="*/ 9277333 w 12322325"/>
              <a:gd name="connsiteY12" fmla="*/ 5911624 h 6231137"/>
              <a:gd name="connsiteX13" fmla="*/ 10186235 w 12322325"/>
              <a:gd name="connsiteY13" fmla="*/ 5914499 h 6231137"/>
              <a:gd name="connsiteX14" fmla="*/ 11106174 w 12322325"/>
              <a:gd name="connsiteY14" fmla="*/ 5922366 h 6231137"/>
              <a:gd name="connsiteX15" fmla="*/ 12264257 w 12322325"/>
              <a:gd name="connsiteY15" fmla="*/ 5921320 h 6231137"/>
              <a:gd name="connsiteX16" fmla="*/ 12242403 w 12322325"/>
              <a:gd name="connsiteY16" fmla="*/ 2621674 h 6231137"/>
              <a:gd name="connsiteX17" fmla="*/ 12233051 w 12322325"/>
              <a:gd name="connsiteY17" fmla="*/ 176313 h 6231137"/>
              <a:gd name="connsiteX18" fmla="*/ 11824723 w 12322325"/>
              <a:gd name="connsiteY18" fmla="*/ 129035 h 6231137"/>
              <a:gd name="connsiteX19" fmla="*/ 10295765 w 12322325"/>
              <a:gd name="connsiteY19" fmla="*/ 122479 h 6231137"/>
              <a:gd name="connsiteX20" fmla="*/ 7778825 w 12322325"/>
              <a:gd name="connsiteY20" fmla="*/ 75910 h 6231137"/>
              <a:gd name="connsiteX21" fmla="*/ 2071691 w 12322325"/>
              <a:gd name="connsiteY21" fmla="*/ 0 h 6231137"/>
              <a:gd name="connsiteX0" fmla="*/ 2071691 w 12275492"/>
              <a:gd name="connsiteY0" fmla="*/ 0 h 6231137"/>
              <a:gd name="connsiteX1" fmla="*/ 483610 w 12275492"/>
              <a:gd name="connsiteY1" fmla="*/ 10761 h 6231137"/>
              <a:gd name="connsiteX2" fmla="*/ 36453 w 12275492"/>
              <a:gd name="connsiteY2" fmla="*/ 26521 h 6231137"/>
              <a:gd name="connsiteX3" fmla="*/ 36452 w 12275492"/>
              <a:gd name="connsiteY3" fmla="*/ 844885 h 6231137"/>
              <a:gd name="connsiteX4" fmla="*/ 17296 w 12275492"/>
              <a:gd name="connsiteY4" fmla="*/ 1369703 h 6231137"/>
              <a:gd name="connsiteX5" fmla="*/ 6679 w 12275492"/>
              <a:gd name="connsiteY5" fmla="*/ 4594908 h 6231137"/>
              <a:gd name="connsiteX6" fmla="*/ 89932 w 12275492"/>
              <a:gd name="connsiteY6" fmla="*/ 5941557 h 6231137"/>
              <a:gd name="connsiteX7" fmla="*/ 2768884 w 12275492"/>
              <a:gd name="connsiteY7" fmla="*/ 5929698 h 6231137"/>
              <a:gd name="connsiteX8" fmla="*/ 4422579 w 12275492"/>
              <a:gd name="connsiteY8" fmla="*/ 5908315 h 6231137"/>
              <a:gd name="connsiteX9" fmla="*/ 5393880 w 12275492"/>
              <a:gd name="connsiteY9" fmla="*/ 5924178 h 6231137"/>
              <a:gd name="connsiteX10" fmla="*/ 5877638 w 12275492"/>
              <a:gd name="connsiteY10" fmla="*/ 6231137 h 6231137"/>
              <a:gd name="connsiteX11" fmla="*/ 6150141 w 12275492"/>
              <a:gd name="connsiteY11" fmla="*/ 5908409 h 6231137"/>
              <a:gd name="connsiteX12" fmla="*/ 9277333 w 12275492"/>
              <a:gd name="connsiteY12" fmla="*/ 5911624 h 6231137"/>
              <a:gd name="connsiteX13" fmla="*/ 10186235 w 12275492"/>
              <a:gd name="connsiteY13" fmla="*/ 5914499 h 6231137"/>
              <a:gd name="connsiteX14" fmla="*/ 11106174 w 12275492"/>
              <a:gd name="connsiteY14" fmla="*/ 5922366 h 6231137"/>
              <a:gd name="connsiteX15" fmla="*/ 12264257 w 12275492"/>
              <a:gd name="connsiteY15" fmla="*/ 5921320 h 6231137"/>
              <a:gd name="connsiteX16" fmla="*/ 12242403 w 12275492"/>
              <a:gd name="connsiteY16" fmla="*/ 2621674 h 6231137"/>
              <a:gd name="connsiteX17" fmla="*/ 12233051 w 12275492"/>
              <a:gd name="connsiteY17" fmla="*/ 176313 h 6231137"/>
              <a:gd name="connsiteX18" fmla="*/ 11824723 w 12275492"/>
              <a:gd name="connsiteY18" fmla="*/ 129035 h 6231137"/>
              <a:gd name="connsiteX19" fmla="*/ 10295765 w 12275492"/>
              <a:gd name="connsiteY19" fmla="*/ 122479 h 6231137"/>
              <a:gd name="connsiteX20" fmla="*/ 7778825 w 12275492"/>
              <a:gd name="connsiteY20" fmla="*/ 75910 h 6231137"/>
              <a:gd name="connsiteX21" fmla="*/ 2071691 w 12275492"/>
              <a:gd name="connsiteY21" fmla="*/ 0 h 6231137"/>
              <a:gd name="connsiteX0" fmla="*/ 2071691 w 12313887"/>
              <a:gd name="connsiteY0" fmla="*/ 20004 h 6251141"/>
              <a:gd name="connsiteX1" fmla="*/ 483610 w 12313887"/>
              <a:gd name="connsiteY1" fmla="*/ 30765 h 6251141"/>
              <a:gd name="connsiteX2" fmla="*/ 36453 w 12313887"/>
              <a:gd name="connsiteY2" fmla="*/ 46525 h 6251141"/>
              <a:gd name="connsiteX3" fmla="*/ 36452 w 12313887"/>
              <a:gd name="connsiteY3" fmla="*/ 864889 h 6251141"/>
              <a:gd name="connsiteX4" fmla="*/ 17296 w 12313887"/>
              <a:gd name="connsiteY4" fmla="*/ 1389707 h 6251141"/>
              <a:gd name="connsiteX5" fmla="*/ 6679 w 12313887"/>
              <a:gd name="connsiteY5" fmla="*/ 4614912 h 6251141"/>
              <a:gd name="connsiteX6" fmla="*/ 89932 w 12313887"/>
              <a:gd name="connsiteY6" fmla="*/ 5961561 h 6251141"/>
              <a:gd name="connsiteX7" fmla="*/ 2768884 w 12313887"/>
              <a:gd name="connsiteY7" fmla="*/ 5949702 h 6251141"/>
              <a:gd name="connsiteX8" fmla="*/ 4422579 w 12313887"/>
              <a:gd name="connsiteY8" fmla="*/ 5928319 h 6251141"/>
              <a:gd name="connsiteX9" fmla="*/ 5393880 w 12313887"/>
              <a:gd name="connsiteY9" fmla="*/ 5944182 h 6251141"/>
              <a:gd name="connsiteX10" fmla="*/ 5877638 w 12313887"/>
              <a:gd name="connsiteY10" fmla="*/ 6251141 h 6251141"/>
              <a:gd name="connsiteX11" fmla="*/ 6150141 w 12313887"/>
              <a:gd name="connsiteY11" fmla="*/ 5928413 h 6251141"/>
              <a:gd name="connsiteX12" fmla="*/ 9277333 w 12313887"/>
              <a:gd name="connsiteY12" fmla="*/ 5931628 h 6251141"/>
              <a:gd name="connsiteX13" fmla="*/ 10186235 w 12313887"/>
              <a:gd name="connsiteY13" fmla="*/ 5934503 h 6251141"/>
              <a:gd name="connsiteX14" fmla="*/ 11106174 w 12313887"/>
              <a:gd name="connsiteY14" fmla="*/ 5942370 h 6251141"/>
              <a:gd name="connsiteX15" fmla="*/ 12264257 w 12313887"/>
              <a:gd name="connsiteY15" fmla="*/ 5941324 h 6251141"/>
              <a:gd name="connsiteX16" fmla="*/ 12289901 w 12313887"/>
              <a:gd name="connsiteY16" fmla="*/ 2652389 h 6251141"/>
              <a:gd name="connsiteX17" fmla="*/ 12233051 w 12313887"/>
              <a:gd name="connsiteY17" fmla="*/ 196317 h 6251141"/>
              <a:gd name="connsiteX18" fmla="*/ 11824723 w 12313887"/>
              <a:gd name="connsiteY18" fmla="*/ 149039 h 6251141"/>
              <a:gd name="connsiteX19" fmla="*/ 10295765 w 12313887"/>
              <a:gd name="connsiteY19" fmla="*/ 142483 h 6251141"/>
              <a:gd name="connsiteX20" fmla="*/ 7778825 w 12313887"/>
              <a:gd name="connsiteY20" fmla="*/ 95914 h 6251141"/>
              <a:gd name="connsiteX21" fmla="*/ 2071691 w 12313887"/>
              <a:gd name="connsiteY21" fmla="*/ 20004 h 6251141"/>
              <a:gd name="connsiteX0" fmla="*/ 2071691 w 12332516"/>
              <a:gd name="connsiteY0" fmla="*/ 20004 h 6251141"/>
              <a:gd name="connsiteX1" fmla="*/ 483610 w 12332516"/>
              <a:gd name="connsiteY1" fmla="*/ 30765 h 6251141"/>
              <a:gd name="connsiteX2" fmla="*/ 36453 w 12332516"/>
              <a:gd name="connsiteY2" fmla="*/ 46525 h 6251141"/>
              <a:gd name="connsiteX3" fmla="*/ 36452 w 12332516"/>
              <a:gd name="connsiteY3" fmla="*/ 864889 h 6251141"/>
              <a:gd name="connsiteX4" fmla="*/ 17296 w 12332516"/>
              <a:gd name="connsiteY4" fmla="*/ 1389707 h 6251141"/>
              <a:gd name="connsiteX5" fmla="*/ 6679 w 12332516"/>
              <a:gd name="connsiteY5" fmla="*/ 4614912 h 6251141"/>
              <a:gd name="connsiteX6" fmla="*/ 89932 w 12332516"/>
              <a:gd name="connsiteY6" fmla="*/ 5961561 h 6251141"/>
              <a:gd name="connsiteX7" fmla="*/ 2768884 w 12332516"/>
              <a:gd name="connsiteY7" fmla="*/ 5949702 h 6251141"/>
              <a:gd name="connsiteX8" fmla="*/ 4422579 w 12332516"/>
              <a:gd name="connsiteY8" fmla="*/ 5928319 h 6251141"/>
              <a:gd name="connsiteX9" fmla="*/ 5393880 w 12332516"/>
              <a:gd name="connsiteY9" fmla="*/ 5944182 h 6251141"/>
              <a:gd name="connsiteX10" fmla="*/ 5877638 w 12332516"/>
              <a:gd name="connsiteY10" fmla="*/ 6251141 h 6251141"/>
              <a:gd name="connsiteX11" fmla="*/ 6150141 w 12332516"/>
              <a:gd name="connsiteY11" fmla="*/ 5928413 h 6251141"/>
              <a:gd name="connsiteX12" fmla="*/ 9277333 w 12332516"/>
              <a:gd name="connsiteY12" fmla="*/ 5931628 h 6251141"/>
              <a:gd name="connsiteX13" fmla="*/ 10186235 w 12332516"/>
              <a:gd name="connsiteY13" fmla="*/ 5934503 h 6251141"/>
              <a:gd name="connsiteX14" fmla="*/ 11106174 w 12332516"/>
              <a:gd name="connsiteY14" fmla="*/ 5942370 h 6251141"/>
              <a:gd name="connsiteX15" fmla="*/ 12264257 w 12332516"/>
              <a:gd name="connsiteY15" fmla="*/ 5941324 h 6251141"/>
              <a:gd name="connsiteX16" fmla="*/ 12289901 w 12332516"/>
              <a:gd name="connsiteY16" fmla="*/ 2652389 h 6251141"/>
              <a:gd name="connsiteX17" fmla="*/ 12280552 w 12332516"/>
              <a:gd name="connsiteY17" fmla="*/ 196317 h 6251141"/>
              <a:gd name="connsiteX18" fmla="*/ 11824723 w 12332516"/>
              <a:gd name="connsiteY18" fmla="*/ 149039 h 6251141"/>
              <a:gd name="connsiteX19" fmla="*/ 10295765 w 12332516"/>
              <a:gd name="connsiteY19" fmla="*/ 142483 h 6251141"/>
              <a:gd name="connsiteX20" fmla="*/ 7778825 w 12332516"/>
              <a:gd name="connsiteY20" fmla="*/ 95914 h 6251141"/>
              <a:gd name="connsiteX21" fmla="*/ 2071691 w 12332516"/>
              <a:gd name="connsiteY21" fmla="*/ 20004 h 6251141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2652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483610 w 12322347"/>
              <a:gd name="connsiteY1" fmla="*/ 10761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071691 w 12322347"/>
              <a:gd name="connsiteY0" fmla="*/ 0 h 6231137"/>
              <a:gd name="connsiteX1" fmla="*/ 578608 w 12322347"/>
              <a:gd name="connsiteY1" fmla="*/ 42448 h 6231137"/>
              <a:gd name="connsiteX2" fmla="*/ 36453 w 12322347"/>
              <a:gd name="connsiteY2" fmla="*/ 68771 h 6231137"/>
              <a:gd name="connsiteX3" fmla="*/ 36452 w 12322347"/>
              <a:gd name="connsiteY3" fmla="*/ 844885 h 6231137"/>
              <a:gd name="connsiteX4" fmla="*/ 17296 w 12322347"/>
              <a:gd name="connsiteY4" fmla="*/ 1369703 h 6231137"/>
              <a:gd name="connsiteX5" fmla="*/ 6679 w 12322347"/>
              <a:gd name="connsiteY5" fmla="*/ 4594908 h 6231137"/>
              <a:gd name="connsiteX6" fmla="*/ 89932 w 12322347"/>
              <a:gd name="connsiteY6" fmla="*/ 5941557 h 6231137"/>
              <a:gd name="connsiteX7" fmla="*/ 2768884 w 12322347"/>
              <a:gd name="connsiteY7" fmla="*/ 5929698 h 6231137"/>
              <a:gd name="connsiteX8" fmla="*/ 4422579 w 12322347"/>
              <a:gd name="connsiteY8" fmla="*/ 5908315 h 6231137"/>
              <a:gd name="connsiteX9" fmla="*/ 5393880 w 12322347"/>
              <a:gd name="connsiteY9" fmla="*/ 5924178 h 6231137"/>
              <a:gd name="connsiteX10" fmla="*/ 5877638 w 12322347"/>
              <a:gd name="connsiteY10" fmla="*/ 6231137 h 6231137"/>
              <a:gd name="connsiteX11" fmla="*/ 6150141 w 12322347"/>
              <a:gd name="connsiteY11" fmla="*/ 5908409 h 6231137"/>
              <a:gd name="connsiteX12" fmla="*/ 9277333 w 12322347"/>
              <a:gd name="connsiteY12" fmla="*/ 5911624 h 6231137"/>
              <a:gd name="connsiteX13" fmla="*/ 10186235 w 12322347"/>
              <a:gd name="connsiteY13" fmla="*/ 5914499 h 6231137"/>
              <a:gd name="connsiteX14" fmla="*/ 11106174 w 12322347"/>
              <a:gd name="connsiteY14" fmla="*/ 5922366 h 6231137"/>
              <a:gd name="connsiteX15" fmla="*/ 12264257 w 12322347"/>
              <a:gd name="connsiteY15" fmla="*/ 5921320 h 6231137"/>
              <a:gd name="connsiteX16" fmla="*/ 12289901 w 12322347"/>
              <a:gd name="connsiteY16" fmla="*/ 2632385 h 6231137"/>
              <a:gd name="connsiteX17" fmla="*/ 12280552 w 12322347"/>
              <a:gd name="connsiteY17" fmla="*/ 176313 h 6231137"/>
              <a:gd name="connsiteX18" fmla="*/ 11824723 w 12322347"/>
              <a:gd name="connsiteY18" fmla="*/ 129035 h 6231137"/>
              <a:gd name="connsiteX19" fmla="*/ 10295765 w 12322347"/>
              <a:gd name="connsiteY19" fmla="*/ 122479 h 6231137"/>
              <a:gd name="connsiteX20" fmla="*/ 7778825 w 12322347"/>
              <a:gd name="connsiteY20" fmla="*/ 75910 h 6231137"/>
              <a:gd name="connsiteX21" fmla="*/ 2071691 w 12322347"/>
              <a:gd name="connsiteY21" fmla="*/ 0 h 6231137"/>
              <a:gd name="connsiteX0" fmla="*/ 2261685 w 12322347"/>
              <a:gd name="connsiteY0" fmla="*/ 10365 h 6188689"/>
              <a:gd name="connsiteX1" fmla="*/ 578608 w 12322347"/>
              <a:gd name="connsiteY1" fmla="*/ 0 h 6188689"/>
              <a:gd name="connsiteX2" fmla="*/ 36453 w 12322347"/>
              <a:gd name="connsiteY2" fmla="*/ 26323 h 6188689"/>
              <a:gd name="connsiteX3" fmla="*/ 36452 w 12322347"/>
              <a:gd name="connsiteY3" fmla="*/ 802437 h 6188689"/>
              <a:gd name="connsiteX4" fmla="*/ 17296 w 12322347"/>
              <a:gd name="connsiteY4" fmla="*/ 1327255 h 6188689"/>
              <a:gd name="connsiteX5" fmla="*/ 6679 w 12322347"/>
              <a:gd name="connsiteY5" fmla="*/ 4552460 h 6188689"/>
              <a:gd name="connsiteX6" fmla="*/ 89932 w 12322347"/>
              <a:gd name="connsiteY6" fmla="*/ 5899109 h 6188689"/>
              <a:gd name="connsiteX7" fmla="*/ 2768884 w 12322347"/>
              <a:gd name="connsiteY7" fmla="*/ 5887250 h 6188689"/>
              <a:gd name="connsiteX8" fmla="*/ 4422579 w 12322347"/>
              <a:gd name="connsiteY8" fmla="*/ 5865867 h 6188689"/>
              <a:gd name="connsiteX9" fmla="*/ 5393880 w 12322347"/>
              <a:gd name="connsiteY9" fmla="*/ 5881730 h 6188689"/>
              <a:gd name="connsiteX10" fmla="*/ 5877638 w 12322347"/>
              <a:gd name="connsiteY10" fmla="*/ 6188689 h 6188689"/>
              <a:gd name="connsiteX11" fmla="*/ 6150141 w 12322347"/>
              <a:gd name="connsiteY11" fmla="*/ 5865961 h 6188689"/>
              <a:gd name="connsiteX12" fmla="*/ 9277333 w 12322347"/>
              <a:gd name="connsiteY12" fmla="*/ 5869176 h 6188689"/>
              <a:gd name="connsiteX13" fmla="*/ 10186235 w 12322347"/>
              <a:gd name="connsiteY13" fmla="*/ 5872051 h 6188689"/>
              <a:gd name="connsiteX14" fmla="*/ 11106174 w 12322347"/>
              <a:gd name="connsiteY14" fmla="*/ 5879918 h 6188689"/>
              <a:gd name="connsiteX15" fmla="*/ 12264257 w 12322347"/>
              <a:gd name="connsiteY15" fmla="*/ 5878872 h 6188689"/>
              <a:gd name="connsiteX16" fmla="*/ 12289901 w 12322347"/>
              <a:gd name="connsiteY16" fmla="*/ 2589937 h 6188689"/>
              <a:gd name="connsiteX17" fmla="*/ 12280552 w 12322347"/>
              <a:gd name="connsiteY17" fmla="*/ 133865 h 6188689"/>
              <a:gd name="connsiteX18" fmla="*/ 11824723 w 12322347"/>
              <a:gd name="connsiteY18" fmla="*/ 86587 h 6188689"/>
              <a:gd name="connsiteX19" fmla="*/ 10295765 w 12322347"/>
              <a:gd name="connsiteY19" fmla="*/ 80031 h 6188689"/>
              <a:gd name="connsiteX20" fmla="*/ 7778825 w 12322347"/>
              <a:gd name="connsiteY20" fmla="*/ 33462 h 6188689"/>
              <a:gd name="connsiteX21" fmla="*/ 2261685 w 12322347"/>
              <a:gd name="connsiteY21" fmla="*/ 10365 h 6188689"/>
              <a:gd name="connsiteX0" fmla="*/ 2261685 w 12322347"/>
              <a:gd name="connsiteY0" fmla="*/ 0 h 6178324"/>
              <a:gd name="connsiteX1" fmla="*/ 816102 w 12322347"/>
              <a:gd name="connsiteY1" fmla="*/ 10760 h 6178324"/>
              <a:gd name="connsiteX2" fmla="*/ 36453 w 12322347"/>
              <a:gd name="connsiteY2" fmla="*/ 15958 h 6178324"/>
              <a:gd name="connsiteX3" fmla="*/ 36452 w 12322347"/>
              <a:gd name="connsiteY3" fmla="*/ 792072 h 6178324"/>
              <a:gd name="connsiteX4" fmla="*/ 17296 w 12322347"/>
              <a:gd name="connsiteY4" fmla="*/ 1316890 h 6178324"/>
              <a:gd name="connsiteX5" fmla="*/ 6679 w 12322347"/>
              <a:gd name="connsiteY5" fmla="*/ 4542095 h 6178324"/>
              <a:gd name="connsiteX6" fmla="*/ 89932 w 12322347"/>
              <a:gd name="connsiteY6" fmla="*/ 5888744 h 6178324"/>
              <a:gd name="connsiteX7" fmla="*/ 2768884 w 12322347"/>
              <a:gd name="connsiteY7" fmla="*/ 5876885 h 6178324"/>
              <a:gd name="connsiteX8" fmla="*/ 4422579 w 12322347"/>
              <a:gd name="connsiteY8" fmla="*/ 5855502 h 6178324"/>
              <a:gd name="connsiteX9" fmla="*/ 5393880 w 12322347"/>
              <a:gd name="connsiteY9" fmla="*/ 5871365 h 6178324"/>
              <a:gd name="connsiteX10" fmla="*/ 5877638 w 12322347"/>
              <a:gd name="connsiteY10" fmla="*/ 6178324 h 6178324"/>
              <a:gd name="connsiteX11" fmla="*/ 6150141 w 12322347"/>
              <a:gd name="connsiteY11" fmla="*/ 5855596 h 6178324"/>
              <a:gd name="connsiteX12" fmla="*/ 9277333 w 12322347"/>
              <a:gd name="connsiteY12" fmla="*/ 5858811 h 6178324"/>
              <a:gd name="connsiteX13" fmla="*/ 10186235 w 12322347"/>
              <a:gd name="connsiteY13" fmla="*/ 5861686 h 6178324"/>
              <a:gd name="connsiteX14" fmla="*/ 11106174 w 12322347"/>
              <a:gd name="connsiteY14" fmla="*/ 5869553 h 6178324"/>
              <a:gd name="connsiteX15" fmla="*/ 12264257 w 12322347"/>
              <a:gd name="connsiteY15" fmla="*/ 5868507 h 6178324"/>
              <a:gd name="connsiteX16" fmla="*/ 12289901 w 12322347"/>
              <a:gd name="connsiteY16" fmla="*/ 2579572 h 6178324"/>
              <a:gd name="connsiteX17" fmla="*/ 12280552 w 12322347"/>
              <a:gd name="connsiteY17" fmla="*/ 123500 h 6178324"/>
              <a:gd name="connsiteX18" fmla="*/ 11824723 w 12322347"/>
              <a:gd name="connsiteY18" fmla="*/ 76222 h 6178324"/>
              <a:gd name="connsiteX19" fmla="*/ 10295765 w 12322347"/>
              <a:gd name="connsiteY19" fmla="*/ 69666 h 6178324"/>
              <a:gd name="connsiteX20" fmla="*/ 7778825 w 12322347"/>
              <a:gd name="connsiteY20" fmla="*/ 23097 h 6178324"/>
              <a:gd name="connsiteX21" fmla="*/ 2261685 w 12322347"/>
              <a:gd name="connsiteY21" fmla="*/ 0 h 617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2347" h="6178324">
                <a:moveTo>
                  <a:pt x="2261685" y="0"/>
                </a:moveTo>
                <a:lnTo>
                  <a:pt x="816102" y="10760"/>
                </a:lnTo>
                <a:lnTo>
                  <a:pt x="36453" y="15958"/>
                </a:lnTo>
                <a:cubicBezTo>
                  <a:pt x="36453" y="288746"/>
                  <a:pt x="36452" y="519284"/>
                  <a:pt x="36452" y="792072"/>
                </a:cubicBezTo>
                <a:cubicBezTo>
                  <a:pt x="37984" y="902748"/>
                  <a:pt x="15764" y="1206214"/>
                  <a:pt x="17296" y="1316890"/>
                </a:cubicBezTo>
                <a:cubicBezTo>
                  <a:pt x="32125" y="1752674"/>
                  <a:pt x="-17301" y="3705146"/>
                  <a:pt x="6679" y="4542095"/>
                </a:cubicBezTo>
                <a:cubicBezTo>
                  <a:pt x="46570" y="5225386"/>
                  <a:pt x="-51265" y="5916324"/>
                  <a:pt x="89932" y="5888744"/>
                </a:cubicBezTo>
                <a:cubicBezTo>
                  <a:pt x="879263" y="5903089"/>
                  <a:pt x="1955065" y="5877266"/>
                  <a:pt x="2768884" y="5876885"/>
                </a:cubicBezTo>
                <a:lnTo>
                  <a:pt x="4422579" y="5855502"/>
                </a:lnTo>
                <a:lnTo>
                  <a:pt x="5393880" y="5871365"/>
                </a:lnTo>
                <a:cubicBezTo>
                  <a:pt x="5664089" y="6007274"/>
                  <a:pt x="5704024" y="6065354"/>
                  <a:pt x="5877638" y="6178324"/>
                </a:cubicBezTo>
                <a:cubicBezTo>
                  <a:pt x="5954187" y="6102215"/>
                  <a:pt x="6049125" y="5996227"/>
                  <a:pt x="6150141" y="5855596"/>
                </a:cubicBezTo>
                <a:cubicBezTo>
                  <a:pt x="6237130" y="5852856"/>
                  <a:pt x="8916121" y="5865726"/>
                  <a:pt x="9277333" y="5858811"/>
                </a:cubicBezTo>
                <a:lnTo>
                  <a:pt x="10186235" y="5861686"/>
                </a:lnTo>
                <a:lnTo>
                  <a:pt x="11106174" y="5869553"/>
                </a:lnTo>
                <a:cubicBezTo>
                  <a:pt x="11463837" y="5859889"/>
                  <a:pt x="12237326" y="5912260"/>
                  <a:pt x="12264257" y="5868507"/>
                </a:cubicBezTo>
                <a:cubicBezTo>
                  <a:pt x="12302700" y="5662987"/>
                  <a:pt x="12276557" y="4364873"/>
                  <a:pt x="12289901" y="2579572"/>
                </a:cubicBezTo>
                <a:cubicBezTo>
                  <a:pt x="12338262" y="1498304"/>
                  <a:pt x="12330432" y="544926"/>
                  <a:pt x="12280552" y="123500"/>
                </a:cubicBezTo>
                <a:cubicBezTo>
                  <a:pt x="12274271" y="70433"/>
                  <a:pt x="12155521" y="85194"/>
                  <a:pt x="11824723" y="76222"/>
                </a:cubicBezTo>
                <a:cubicBezTo>
                  <a:pt x="11493925" y="67250"/>
                  <a:pt x="10495817" y="85585"/>
                  <a:pt x="10295765" y="69666"/>
                </a:cubicBezTo>
                <a:lnTo>
                  <a:pt x="7778825" y="23097"/>
                </a:lnTo>
                <a:lnTo>
                  <a:pt x="2261685" y="0"/>
                </a:ln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6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2FC76-D181-515D-BB35-7FAD51209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47D1-C2C9-7B30-0F48-39C4FB61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/>
              <a:t>Upcoming </a:t>
            </a:r>
            <a:r>
              <a:rPr lang="en-US" sz="9600" u="sng" dirty="0"/>
              <a:t>No Swim </a:t>
            </a:r>
            <a:r>
              <a:rPr lang="en-US" sz="9600" dirty="0"/>
              <a:t>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606A4-ED8B-3E4C-FD9C-ED8734C8F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Dec 19</a:t>
            </a:r>
            <a:r>
              <a:rPr lang="en-US" baseline="30000" dirty="0"/>
              <a:t>th</a:t>
            </a:r>
            <a:r>
              <a:rPr lang="en-US" dirty="0"/>
              <a:t> Boys HS Meet – Come cheer them 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Christmas Break – Dec 22 – Jan 02 -  No formal group work; will publish dates and times swimmers can come do workouts, or just swim.  Times will be lifeguard  / coach dependent.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Jan 8</a:t>
            </a:r>
            <a:r>
              <a:rPr lang="en-US" baseline="30000" dirty="0"/>
              <a:t>th</a:t>
            </a:r>
            <a:r>
              <a:rPr lang="en-US" dirty="0"/>
              <a:t> Boys HS Meet – Come cheer them 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Jan 30</a:t>
            </a:r>
            <a:r>
              <a:rPr lang="en-US" baseline="30000" dirty="0"/>
              <a:t>th</a:t>
            </a:r>
            <a:r>
              <a:rPr lang="en-US" dirty="0"/>
              <a:t> Boys HS Meet – Come cheer them 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Feb 20</a:t>
            </a:r>
            <a:r>
              <a:rPr lang="en-US" baseline="30000" dirty="0"/>
              <a:t>th</a:t>
            </a:r>
            <a:r>
              <a:rPr lang="en-US" dirty="0"/>
              <a:t> Boys HS Meet – Come cheer them 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BD954E-8835-5C62-57B7-CD41B8C15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544EF42-87F9-4466-8124-7328D49A2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CECB35C-FCFB-4B31-B3CF-A20982BE6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3982" flipH="1">
            <a:off x="654380" y="660654"/>
            <a:ext cx="5553903" cy="258852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445691 w 1259724"/>
              <a:gd name="connsiteY0" fmla="*/ 862812 h 862812"/>
              <a:gd name="connsiteX1" fmla="*/ 832301 w 1259724"/>
              <a:gd name="connsiteY1" fmla="*/ 773732 h 862812"/>
              <a:gd name="connsiteX2" fmla="*/ 1191107 w 1259724"/>
              <a:gd name="connsiteY2" fmla="*/ 600949 h 862812"/>
              <a:gd name="connsiteX3" fmla="*/ 1190060 w 1259724"/>
              <a:gd name="connsiteY3" fmla="*/ 163370 h 862812"/>
              <a:gd name="connsiteX4" fmla="*/ 470732 w 1259724"/>
              <a:gd name="connsiteY4" fmla="*/ 3064 h 862812"/>
              <a:gd name="connsiteX5" fmla="*/ 118993 w 1259724"/>
              <a:gd name="connsiteY5" fmla="*/ 135149 h 862812"/>
              <a:gd name="connsiteX6" fmla="*/ 18580 w 1259724"/>
              <a:gd name="connsiteY6" fmla="*/ 565801 h 862812"/>
              <a:gd name="connsiteX7" fmla="*/ 556933 w 1259724"/>
              <a:gd name="connsiteY7" fmla="*/ 707819 h 862812"/>
              <a:gd name="connsiteX8" fmla="*/ 445691 w 1259724"/>
              <a:gd name="connsiteY8" fmla="*/ 862812 h 862812"/>
              <a:gd name="connsiteX0" fmla="*/ 445691 w 1259724"/>
              <a:gd name="connsiteY0" fmla="*/ 862812 h 862812"/>
              <a:gd name="connsiteX1" fmla="*/ 832301 w 1259724"/>
              <a:gd name="connsiteY1" fmla="*/ 773732 h 862812"/>
              <a:gd name="connsiteX2" fmla="*/ 1191107 w 1259724"/>
              <a:gd name="connsiteY2" fmla="*/ 600949 h 862812"/>
              <a:gd name="connsiteX3" fmla="*/ 1190060 w 1259724"/>
              <a:gd name="connsiteY3" fmla="*/ 163370 h 862812"/>
              <a:gd name="connsiteX4" fmla="*/ 470732 w 1259724"/>
              <a:gd name="connsiteY4" fmla="*/ 3064 h 862812"/>
              <a:gd name="connsiteX5" fmla="*/ 118993 w 1259724"/>
              <a:gd name="connsiteY5" fmla="*/ 135149 h 862812"/>
              <a:gd name="connsiteX6" fmla="*/ 18580 w 1259724"/>
              <a:gd name="connsiteY6" fmla="*/ 565801 h 862812"/>
              <a:gd name="connsiteX7" fmla="*/ 411714 w 1259724"/>
              <a:gd name="connsiteY7" fmla="*/ 713331 h 862812"/>
              <a:gd name="connsiteX8" fmla="*/ 445691 w 1259724"/>
              <a:gd name="connsiteY8" fmla="*/ 862812 h 862812"/>
              <a:gd name="connsiteX0" fmla="*/ 400794 w 1259724"/>
              <a:gd name="connsiteY0" fmla="*/ 866175 h 866175"/>
              <a:gd name="connsiteX1" fmla="*/ 832301 w 1259724"/>
              <a:gd name="connsiteY1" fmla="*/ 773732 h 866175"/>
              <a:gd name="connsiteX2" fmla="*/ 1191107 w 1259724"/>
              <a:gd name="connsiteY2" fmla="*/ 600949 h 866175"/>
              <a:gd name="connsiteX3" fmla="*/ 1190060 w 1259724"/>
              <a:gd name="connsiteY3" fmla="*/ 163370 h 866175"/>
              <a:gd name="connsiteX4" fmla="*/ 470732 w 1259724"/>
              <a:gd name="connsiteY4" fmla="*/ 3064 h 866175"/>
              <a:gd name="connsiteX5" fmla="*/ 118993 w 1259724"/>
              <a:gd name="connsiteY5" fmla="*/ 135149 h 866175"/>
              <a:gd name="connsiteX6" fmla="*/ 18580 w 1259724"/>
              <a:gd name="connsiteY6" fmla="*/ 565801 h 866175"/>
              <a:gd name="connsiteX7" fmla="*/ 411714 w 1259724"/>
              <a:gd name="connsiteY7" fmla="*/ 713331 h 866175"/>
              <a:gd name="connsiteX8" fmla="*/ 400794 w 1259724"/>
              <a:gd name="connsiteY8" fmla="*/ 866175 h 866175"/>
              <a:gd name="connsiteX0" fmla="*/ 400794 w 1259724"/>
              <a:gd name="connsiteY0" fmla="*/ 866175 h 866175"/>
              <a:gd name="connsiteX1" fmla="*/ 832301 w 1259724"/>
              <a:gd name="connsiteY1" fmla="*/ 773732 h 866175"/>
              <a:gd name="connsiteX2" fmla="*/ 1191107 w 1259724"/>
              <a:gd name="connsiteY2" fmla="*/ 600949 h 866175"/>
              <a:gd name="connsiteX3" fmla="*/ 1190060 w 1259724"/>
              <a:gd name="connsiteY3" fmla="*/ 163370 h 866175"/>
              <a:gd name="connsiteX4" fmla="*/ 470732 w 1259724"/>
              <a:gd name="connsiteY4" fmla="*/ 3064 h 866175"/>
              <a:gd name="connsiteX5" fmla="*/ 118993 w 1259724"/>
              <a:gd name="connsiteY5" fmla="*/ 135149 h 866175"/>
              <a:gd name="connsiteX6" fmla="*/ 18580 w 1259724"/>
              <a:gd name="connsiteY6" fmla="*/ 565801 h 866175"/>
              <a:gd name="connsiteX7" fmla="*/ 380632 w 1259724"/>
              <a:gd name="connsiteY7" fmla="*/ 715659 h 866175"/>
              <a:gd name="connsiteX8" fmla="*/ 400794 w 1259724"/>
              <a:gd name="connsiteY8" fmla="*/ 866175 h 866175"/>
              <a:gd name="connsiteX0" fmla="*/ 400794 w 1261946"/>
              <a:gd name="connsiteY0" fmla="*/ 866175 h 866175"/>
              <a:gd name="connsiteX1" fmla="*/ 690703 w 1261946"/>
              <a:gd name="connsiteY1" fmla="*/ 784338 h 866175"/>
              <a:gd name="connsiteX2" fmla="*/ 1191107 w 1261946"/>
              <a:gd name="connsiteY2" fmla="*/ 600949 h 866175"/>
              <a:gd name="connsiteX3" fmla="*/ 1190060 w 1261946"/>
              <a:gd name="connsiteY3" fmla="*/ 163370 h 866175"/>
              <a:gd name="connsiteX4" fmla="*/ 470732 w 1261946"/>
              <a:gd name="connsiteY4" fmla="*/ 3064 h 866175"/>
              <a:gd name="connsiteX5" fmla="*/ 118993 w 1261946"/>
              <a:gd name="connsiteY5" fmla="*/ 135149 h 866175"/>
              <a:gd name="connsiteX6" fmla="*/ 18580 w 1261946"/>
              <a:gd name="connsiteY6" fmla="*/ 565801 h 866175"/>
              <a:gd name="connsiteX7" fmla="*/ 380632 w 1261946"/>
              <a:gd name="connsiteY7" fmla="*/ 715659 h 866175"/>
              <a:gd name="connsiteX8" fmla="*/ 400794 w 1261946"/>
              <a:gd name="connsiteY8" fmla="*/ 866175 h 866175"/>
              <a:gd name="connsiteX0" fmla="*/ 400794 w 1261946"/>
              <a:gd name="connsiteY0" fmla="*/ 866175 h 866175"/>
              <a:gd name="connsiteX1" fmla="*/ 690703 w 1261946"/>
              <a:gd name="connsiteY1" fmla="*/ 784338 h 866175"/>
              <a:gd name="connsiteX2" fmla="*/ 1191107 w 1261946"/>
              <a:gd name="connsiteY2" fmla="*/ 600949 h 866175"/>
              <a:gd name="connsiteX3" fmla="*/ 1190060 w 1261946"/>
              <a:gd name="connsiteY3" fmla="*/ 163370 h 866175"/>
              <a:gd name="connsiteX4" fmla="*/ 470732 w 1261946"/>
              <a:gd name="connsiteY4" fmla="*/ 3064 h 866175"/>
              <a:gd name="connsiteX5" fmla="*/ 118993 w 1261946"/>
              <a:gd name="connsiteY5" fmla="*/ 135149 h 866175"/>
              <a:gd name="connsiteX6" fmla="*/ 18580 w 1261946"/>
              <a:gd name="connsiteY6" fmla="*/ 565801 h 866175"/>
              <a:gd name="connsiteX7" fmla="*/ 380632 w 1261946"/>
              <a:gd name="connsiteY7" fmla="*/ 715659 h 866175"/>
              <a:gd name="connsiteX8" fmla="*/ 400794 w 1261946"/>
              <a:gd name="connsiteY8" fmla="*/ 866175 h 866175"/>
              <a:gd name="connsiteX0" fmla="*/ 400794 w 1265038"/>
              <a:gd name="connsiteY0" fmla="*/ 866175 h 866175"/>
              <a:gd name="connsiteX1" fmla="*/ 638899 w 1265038"/>
              <a:gd name="connsiteY1" fmla="*/ 788218 h 866175"/>
              <a:gd name="connsiteX2" fmla="*/ 1191107 w 1265038"/>
              <a:gd name="connsiteY2" fmla="*/ 600949 h 866175"/>
              <a:gd name="connsiteX3" fmla="*/ 1190060 w 1265038"/>
              <a:gd name="connsiteY3" fmla="*/ 163370 h 866175"/>
              <a:gd name="connsiteX4" fmla="*/ 470732 w 1265038"/>
              <a:gd name="connsiteY4" fmla="*/ 3064 h 866175"/>
              <a:gd name="connsiteX5" fmla="*/ 118993 w 1265038"/>
              <a:gd name="connsiteY5" fmla="*/ 135149 h 866175"/>
              <a:gd name="connsiteX6" fmla="*/ 18580 w 1265038"/>
              <a:gd name="connsiteY6" fmla="*/ 565801 h 866175"/>
              <a:gd name="connsiteX7" fmla="*/ 380632 w 1265038"/>
              <a:gd name="connsiteY7" fmla="*/ 715659 h 866175"/>
              <a:gd name="connsiteX8" fmla="*/ 400794 w 1265038"/>
              <a:gd name="connsiteY8" fmla="*/ 866175 h 866175"/>
              <a:gd name="connsiteX0" fmla="*/ 400794 w 1266381"/>
              <a:gd name="connsiteY0" fmla="*/ 863418 h 863418"/>
              <a:gd name="connsiteX1" fmla="*/ 638899 w 1266381"/>
              <a:gd name="connsiteY1" fmla="*/ 785461 h 863418"/>
              <a:gd name="connsiteX2" fmla="*/ 1191107 w 1266381"/>
              <a:gd name="connsiteY2" fmla="*/ 598192 h 863418"/>
              <a:gd name="connsiteX3" fmla="*/ 1192345 w 1266381"/>
              <a:gd name="connsiteY3" fmla="*/ 122888 h 863418"/>
              <a:gd name="connsiteX4" fmla="*/ 470732 w 1266381"/>
              <a:gd name="connsiteY4" fmla="*/ 307 h 863418"/>
              <a:gd name="connsiteX5" fmla="*/ 118993 w 1266381"/>
              <a:gd name="connsiteY5" fmla="*/ 132392 h 863418"/>
              <a:gd name="connsiteX6" fmla="*/ 18580 w 1266381"/>
              <a:gd name="connsiteY6" fmla="*/ 563044 h 863418"/>
              <a:gd name="connsiteX7" fmla="*/ 380632 w 1266381"/>
              <a:gd name="connsiteY7" fmla="*/ 712902 h 863418"/>
              <a:gd name="connsiteX8" fmla="*/ 400794 w 1266381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80632 w 1268473"/>
              <a:gd name="connsiteY7" fmla="*/ 712902 h 863418"/>
              <a:gd name="connsiteX8" fmla="*/ 400794 w 1268473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25374 w 1268473"/>
              <a:gd name="connsiteY7" fmla="*/ 717041 h 863418"/>
              <a:gd name="connsiteX8" fmla="*/ 400794 w 1268473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25374 w 1268473"/>
              <a:gd name="connsiteY7" fmla="*/ 717041 h 863418"/>
              <a:gd name="connsiteX8" fmla="*/ 400794 w 1268473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25374 w 1268473"/>
              <a:gd name="connsiteY7" fmla="*/ 717041 h 863418"/>
              <a:gd name="connsiteX8" fmla="*/ 400794 w 1268473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15347 w 1268473"/>
              <a:gd name="connsiteY7" fmla="*/ 728522 h 863418"/>
              <a:gd name="connsiteX8" fmla="*/ 400794 w 1268473"/>
              <a:gd name="connsiteY8" fmla="*/ 863418 h 863418"/>
              <a:gd name="connsiteX0" fmla="*/ 400200 w 1267879"/>
              <a:gd name="connsiteY0" fmla="*/ 863418 h 863418"/>
              <a:gd name="connsiteX1" fmla="*/ 603602 w 1267879"/>
              <a:gd name="connsiteY1" fmla="*/ 782696 h 863418"/>
              <a:gd name="connsiteX2" fmla="*/ 1190513 w 1267879"/>
              <a:gd name="connsiteY2" fmla="*/ 598192 h 863418"/>
              <a:gd name="connsiteX3" fmla="*/ 1191751 w 1267879"/>
              <a:gd name="connsiteY3" fmla="*/ 122888 h 863418"/>
              <a:gd name="connsiteX4" fmla="*/ 470138 w 1267879"/>
              <a:gd name="connsiteY4" fmla="*/ 307 h 863418"/>
              <a:gd name="connsiteX5" fmla="*/ 118399 w 1267879"/>
              <a:gd name="connsiteY5" fmla="*/ 132392 h 863418"/>
              <a:gd name="connsiteX6" fmla="*/ 17986 w 1267879"/>
              <a:gd name="connsiteY6" fmla="*/ 563044 h 863418"/>
              <a:gd name="connsiteX7" fmla="*/ 314753 w 1267879"/>
              <a:gd name="connsiteY7" fmla="*/ 728522 h 863418"/>
              <a:gd name="connsiteX8" fmla="*/ 400200 w 1267879"/>
              <a:gd name="connsiteY8" fmla="*/ 863418 h 863418"/>
              <a:gd name="connsiteX0" fmla="*/ 409697 w 1277376"/>
              <a:gd name="connsiteY0" fmla="*/ 863418 h 863418"/>
              <a:gd name="connsiteX1" fmla="*/ 613099 w 1277376"/>
              <a:gd name="connsiteY1" fmla="*/ 782696 h 863418"/>
              <a:gd name="connsiteX2" fmla="*/ 1200010 w 1277376"/>
              <a:gd name="connsiteY2" fmla="*/ 598192 h 863418"/>
              <a:gd name="connsiteX3" fmla="*/ 1201248 w 1277376"/>
              <a:gd name="connsiteY3" fmla="*/ 122888 h 863418"/>
              <a:gd name="connsiteX4" fmla="*/ 479635 w 1277376"/>
              <a:gd name="connsiteY4" fmla="*/ 307 h 863418"/>
              <a:gd name="connsiteX5" fmla="*/ 127896 w 1277376"/>
              <a:gd name="connsiteY5" fmla="*/ 132392 h 863418"/>
              <a:gd name="connsiteX6" fmla="*/ 16621 w 1277376"/>
              <a:gd name="connsiteY6" fmla="*/ 547763 h 863418"/>
              <a:gd name="connsiteX7" fmla="*/ 324250 w 1277376"/>
              <a:gd name="connsiteY7" fmla="*/ 728522 h 863418"/>
              <a:gd name="connsiteX8" fmla="*/ 409697 w 1277376"/>
              <a:gd name="connsiteY8" fmla="*/ 863418 h 863418"/>
              <a:gd name="connsiteX0" fmla="*/ 409697 w 1277792"/>
              <a:gd name="connsiteY0" fmla="*/ 863418 h 863418"/>
              <a:gd name="connsiteX1" fmla="*/ 606271 w 1277792"/>
              <a:gd name="connsiteY1" fmla="*/ 769299 h 863418"/>
              <a:gd name="connsiteX2" fmla="*/ 1200010 w 1277792"/>
              <a:gd name="connsiteY2" fmla="*/ 598192 h 863418"/>
              <a:gd name="connsiteX3" fmla="*/ 1201248 w 1277792"/>
              <a:gd name="connsiteY3" fmla="*/ 122888 h 863418"/>
              <a:gd name="connsiteX4" fmla="*/ 479635 w 1277792"/>
              <a:gd name="connsiteY4" fmla="*/ 307 h 863418"/>
              <a:gd name="connsiteX5" fmla="*/ 127896 w 1277792"/>
              <a:gd name="connsiteY5" fmla="*/ 132392 h 863418"/>
              <a:gd name="connsiteX6" fmla="*/ 16621 w 1277792"/>
              <a:gd name="connsiteY6" fmla="*/ 547763 h 863418"/>
              <a:gd name="connsiteX7" fmla="*/ 324250 w 1277792"/>
              <a:gd name="connsiteY7" fmla="*/ 728522 h 863418"/>
              <a:gd name="connsiteX8" fmla="*/ 409697 w 1277792"/>
              <a:gd name="connsiteY8" fmla="*/ 863418 h 863418"/>
              <a:gd name="connsiteX0" fmla="*/ 409697 w 1277792"/>
              <a:gd name="connsiteY0" fmla="*/ 863418 h 863418"/>
              <a:gd name="connsiteX1" fmla="*/ 606271 w 1277792"/>
              <a:gd name="connsiteY1" fmla="*/ 769299 h 863418"/>
              <a:gd name="connsiteX2" fmla="*/ 1200010 w 1277792"/>
              <a:gd name="connsiteY2" fmla="*/ 598192 h 863418"/>
              <a:gd name="connsiteX3" fmla="*/ 1201248 w 1277792"/>
              <a:gd name="connsiteY3" fmla="*/ 122888 h 863418"/>
              <a:gd name="connsiteX4" fmla="*/ 479635 w 1277792"/>
              <a:gd name="connsiteY4" fmla="*/ 307 h 863418"/>
              <a:gd name="connsiteX5" fmla="*/ 127896 w 1277792"/>
              <a:gd name="connsiteY5" fmla="*/ 132392 h 863418"/>
              <a:gd name="connsiteX6" fmla="*/ 16621 w 1277792"/>
              <a:gd name="connsiteY6" fmla="*/ 547763 h 863418"/>
              <a:gd name="connsiteX7" fmla="*/ 320413 w 1277792"/>
              <a:gd name="connsiteY7" fmla="*/ 728809 h 863418"/>
              <a:gd name="connsiteX8" fmla="*/ 409697 w 1277792"/>
              <a:gd name="connsiteY8" fmla="*/ 863418 h 863418"/>
              <a:gd name="connsiteX0" fmla="*/ 409697 w 1277792"/>
              <a:gd name="connsiteY0" fmla="*/ 863418 h 863418"/>
              <a:gd name="connsiteX1" fmla="*/ 606271 w 1277792"/>
              <a:gd name="connsiteY1" fmla="*/ 769299 h 863418"/>
              <a:gd name="connsiteX2" fmla="*/ 1200010 w 1277792"/>
              <a:gd name="connsiteY2" fmla="*/ 598192 h 863418"/>
              <a:gd name="connsiteX3" fmla="*/ 1201248 w 1277792"/>
              <a:gd name="connsiteY3" fmla="*/ 122888 h 863418"/>
              <a:gd name="connsiteX4" fmla="*/ 479635 w 1277792"/>
              <a:gd name="connsiteY4" fmla="*/ 307 h 863418"/>
              <a:gd name="connsiteX5" fmla="*/ 127896 w 1277792"/>
              <a:gd name="connsiteY5" fmla="*/ 132392 h 863418"/>
              <a:gd name="connsiteX6" fmla="*/ 16621 w 1277792"/>
              <a:gd name="connsiteY6" fmla="*/ 547763 h 863418"/>
              <a:gd name="connsiteX7" fmla="*/ 320413 w 1277792"/>
              <a:gd name="connsiteY7" fmla="*/ 728809 h 863418"/>
              <a:gd name="connsiteX8" fmla="*/ 409697 w 1277792"/>
              <a:gd name="connsiteY8" fmla="*/ 863418 h 863418"/>
              <a:gd name="connsiteX0" fmla="*/ 409697 w 1278201"/>
              <a:gd name="connsiteY0" fmla="*/ 863418 h 863418"/>
              <a:gd name="connsiteX1" fmla="*/ 599566 w 1278201"/>
              <a:gd name="connsiteY1" fmla="*/ 759866 h 863418"/>
              <a:gd name="connsiteX2" fmla="*/ 1200010 w 1278201"/>
              <a:gd name="connsiteY2" fmla="*/ 598192 h 863418"/>
              <a:gd name="connsiteX3" fmla="*/ 1201248 w 1278201"/>
              <a:gd name="connsiteY3" fmla="*/ 122888 h 863418"/>
              <a:gd name="connsiteX4" fmla="*/ 479635 w 1278201"/>
              <a:gd name="connsiteY4" fmla="*/ 307 h 863418"/>
              <a:gd name="connsiteX5" fmla="*/ 127896 w 1278201"/>
              <a:gd name="connsiteY5" fmla="*/ 132392 h 863418"/>
              <a:gd name="connsiteX6" fmla="*/ 16621 w 1278201"/>
              <a:gd name="connsiteY6" fmla="*/ 547763 h 863418"/>
              <a:gd name="connsiteX7" fmla="*/ 320413 w 1278201"/>
              <a:gd name="connsiteY7" fmla="*/ 728809 h 863418"/>
              <a:gd name="connsiteX8" fmla="*/ 409697 w 1278201"/>
              <a:gd name="connsiteY8" fmla="*/ 863418 h 863418"/>
              <a:gd name="connsiteX0" fmla="*/ 383991 w 1278201"/>
              <a:gd name="connsiteY0" fmla="*/ 861369 h 861369"/>
              <a:gd name="connsiteX1" fmla="*/ 599566 w 1278201"/>
              <a:gd name="connsiteY1" fmla="*/ 759866 h 861369"/>
              <a:gd name="connsiteX2" fmla="*/ 1200010 w 1278201"/>
              <a:gd name="connsiteY2" fmla="*/ 598192 h 861369"/>
              <a:gd name="connsiteX3" fmla="*/ 1201248 w 1278201"/>
              <a:gd name="connsiteY3" fmla="*/ 122888 h 861369"/>
              <a:gd name="connsiteX4" fmla="*/ 479635 w 1278201"/>
              <a:gd name="connsiteY4" fmla="*/ 307 h 861369"/>
              <a:gd name="connsiteX5" fmla="*/ 127896 w 1278201"/>
              <a:gd name="connsiteY5" fmla="*/ 132392 h 861369"/>
              <a:gd name="connsiteX6" fmla="*/ 16621 w 1278201"/>
              <a:gd name="connsiteY6" fmla="*/ 547763 h 861369"/>
              <a:gd name="connsiteX7" fmla="*/ 320413 w 1278201"/>
              <a:gd name="connsiteY7" fmla="*/ 728809 h 861369"/>
              <a:gd name="connsiteX8" fmla="*/ 383991 w 1278201"/>
              <a:gd name="connsiteY8" fmla="*/ 861369 h 861369"/>
              <a:gd name="connsiteX0" fmla="*/ 383991 w 1279319"/>
              <a:gd name="connsiteY0" fmla="*/ 864590 h 864590"/>
              <a:gd name="connsiteX1" fmla="*/ 599566 w 1279319"/>
              <a:gd name="connsiteY1" fmla="*/ 763087 h 864590"/>
              <a:gd name="connsiteX2" fmla="*/ 1200010 w 1279319"/>
              <a:gd name="connsiteY2" fmla="*/ 601413 h 864590"/>
              <a:gd name="connsiteX3" fmla="*/ 1203176 w 1279319"/>
              <a:gd name="connsiteY3" fmla="*/ 106217 h 864590"/>
              <a:gd name="connsiteX4" fmla="*/ 479635 w 1279319"/>
              <a:gd name="connsiteY4" fmla="*/ 3528 h 864590"/>
              <a:gd name="connsiteX5" fmla="*/ 127896 w 1279319"/>
              <a:gd name="connsiteY5" fmla="*/ 135613 h 864590"/>
              <a:gd name="connsiteX6" fmla="*/ 16621 w 1279319"/>
              <a:gd name="connsiteY6" fmla="*/ 550984 h 864590"/>
              <a:gd name="connsiteX7" fmla="*/ 320413 w 1279319"/>
              <a:gd name="connsiteY7" fmla="*/ 732030 h 864590"/>
              <a:gd name="connsiteX8" fmla="*/ 383991 w 1279319"/>
              <a:gd name="connsiteY8" fmla="*/ 864590 h 864590"/>
              <a:gd name="connsiteX0" fmla="*/ 383991 w 1265310"/>
              <a:gd name="connsiteY0" fmla="*/ 867523 h 867523"/>
              <a:gd name="connsiteX1" fmla="*/ 599566 w 1265310"/>
              <a:gd name="connsiteY1" fmla="*/ 766020 h 867523"/>
              <a:gd name="connsiteX2" fmla="*/ 1200010 w 1265310"/>
              <a:gd name="connsiteY2" fmla="*/ 604346 h 867523"/>
              <a:gd name="connsiteX3" fmla="*/ 1177382 w 1265310"/>
              <a:gd name="connsiteY3" fmla="*/ 99233 h 867523"/>
              <a:gd name="connsiteX4" fmla="*/ 479635 w 1265310"/>
              <a:gd name="connsiteY4" fmla="*/ 6461 h 867523"/>
              <a:gd name="connsiteX5" fmla="*/ 127896 w 1265310"/>
              <a:gd name="connsiteY5" fmla="*/ 138546 h 867523"/>
              <a:gd name="connsiteX6" fmla="*/ 16621 w 1265310"/>
              <a:gd name="connsiteY6" fmla="*/ 553917 h 867523"/>
              <a:gd name="connsiteX7" fmla="*/ 320413 w 1265310"/>
              <a:gd name="connsiteY7" fmla="*/ 734963 h 867523"/>
              <a:gd name="connsiteX8" fmla="*/ 383991 w 1265310"/>
              <a:gd name="connsiteY8" fmla="*/ 867523 h 867523"/>
              <a:gd name="connsiteX0" fmla="*/ 383991 w 1260069"/>
              <a:gd name="connsiteY0" fmla="*/ 875188 h 875188"/>
              <a:gd name="connsiteX1" fmla="*/ 599566 w 1260069"/>
              <a:gd name="connsiteY1" fmla="*/ 773685 h 875188"/>
              <a:gd name="connsiteX2" fmla="*/ 1200010 w 1260069"/>
              <a:gd name="connsiteY2" fmla="*/ 612011 h 875188"/>
              <a:gd name="connsiteX3" fmla="*/ 1166598 w 1260069"/>
              <a:gd name="connsiteY3" fmla="*/ 87958 h 875188"/>
              <a:gd name="connsiteX4" fmla="*/ 479635 w 1260069"/>
              <a:gd name="connsiteY4" fmla="*/ 14126 h 875188"/>
              <a:gd name="connsiteX5" fmla="*/ 127896 w 1260069"/>
              <a:gd name="connsiteY5" fmla="*/ 146211 h 875188"/>
              <a:gd name="connsiteX6" fmla="*/ 16621 w 1260069"/>
              <a:gd name="connsiteY6" fmla="*/ 561582 h 875188"/>
              <a:gd name="connsiteX7" fmla="*/ 320413 w 1260069"/>
              <a:gd name="connsiteY7" fmla="*/ 742628 h 875188"/>
              <a:gd name="connsiteX8" fmla="*/ 383991 w 1260069"/>
              <a:gd name="connsiteY8" fmla="*/ 875188 h 8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069" h="875188">
                <a:moveTo>
                  <a:pt x="383991" y="875188"/>
                </a:moveTo>
                <a:cubicBezTo>
                  <a:pt x="467430" y="863758"/>
                  <a:pt x="463563" y="817548"/>
                  <a:pt x="599566" y="773685"/>
                </a:cubicBezTo>
                <a:cubicBezTo>
                  <a:pt x="735569" y="729822"/>
                  <a:pt x="1105505" y="726299"/>
                  <a:pt x="1200010" y="612011"/>
                </a:cubicBezTo>
                <a:cubicBezTo>
                  <a:pt x="1294515" y="497723"/>
                  <a:pt x="1273087" y="212164"/>
                  <a:pt x="1166598" y="87958"/>
                </a:cubicBezTo>
                <a:cubicBezTo>
                  <a:pt x="1060108" y="-36248"/>
                  <a:pt x="652752" y="4417"/>
                  <a:pt x="479635" y="14126"/>
                </a:cubicBezTo>
                <a:cubicBezTo>
                  <a:pt x="306518" y="23835"/>
                  <a:pt x="203255" y="52422"/>
                  <a:pt x="127896" y="146211"/>
                </a:cubicBezTo>
                <a:cubicBezTo>
                  <a:pt x="52537" y="240000"/>
                  <a:pt x="-37813" y="396246"/>
                  <a:pt x="16621" y="561582"/>
                </a:cubicBezTo>
                <a:cubicBezTo>
                  <a:pt x="76171" y="705660"/>
                  <a:pt x="164537" y="769418"/>
                  <a:pt x="320413" y="742628"/>
                </a:cubicBezTo>
                <a:cubicBezTo>
                  <a:pt x="447408" y="763906"/>
                  <a:pt x="383991" y="875188"/>
                  <a:pt x="383991" y="875188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E1FCD5-D0B1-0C40-B6F3-1F8A113D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44" y="1018310"/>
            <a:ext cx="4977065" cy="16209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Fundraising?</a:t>
            </a:r>
            <a:br>
              <a:rPr lang="en-US" sz="4800" b="1" u="sng" kern="1200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b="1" u="sng" kern="1200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53D55FC-CA98-4FE1-AA6F-CED66099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33982" flipH="1">
            <a:off x="590463" y="613172"/>
            <a:ext cx="5553903" cy="258852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39896 w 1259724"/>
              <a:gd name="connsiteY0" fmla="*/ 840930 h 840930"/>
              <a:gd name="connsiteX1" fmla="*/ 832301 w 1259724"/>
              <a:gd name="connsiteY1" fmla="*/ 771016 h 840930"/>
              <a:gd name="connsiteX2" fmla="*/ 1191107 w 1259724"/>
              <a:gd name="connsiteY2" fmla="*/ 598233 h 840930"/>
              <a:gd name="connsiteX3" fmla="*/ 1190060 w 1259724"/>
              <a:gd name="connsiteY3" fmla="*/ 160654 h 840930"/>
              <a:gd name="connsiteX4" fmla="*/ 470732 w 1259724"/>
              <a:gd name="connsiteY4" fmla="*/ 348 h 840930"/>
              <a:gd name="connsiteX5" fmla="*/ 118993 w 1259724"/>
              <a:gd name="connsiteY5" fmla="*/ 132433 h 840930"/>
              <a:gd name="connsiteX6" fmla="*/ 18580 w 1259724"/>
              <a:gd name="connsiteY6" fmla="*/ 563085 h 840930"/>
              <a:gd name="connsiteX7" fmla="*/ 556933 w 1259724"/>
              <a:gd name="connsiteY7" fmla="*/ 705103 h 840930"/>
              <a:gd name="connsiteX8" fmla="*/ 639896 w 1259724"/>
              <a:gd name="connsiteY8" fmla="*/ 840930 h 840930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39896 w 1259724"/>
              <a:gd name="connsiteY0" fmla="*/ 843646 h 843646"/>
              <a:gd name="connsiteX1" fmla="*/ 832301 w 1259724"/>
              <a:gd name="connsiteY1" fmla="*/ 773732 h 843646"/>
              <a:gd name="connsiteX2" fmla="*/ 1191107 w 1259724"/>
              <a:gd name="connsiteY2" fmla="*/ 600949 h 843646"/>
              <a:gd name="connsiteX3" fmla="*/ 1190060 w 1259724"/>
              <a:gd name="connsiteY3" fmla="*/ 163370 h 843646"/>
              <a:gd name="connsiteX4" fmla="*/ 470732 w 1259724"/>
              <a:gd name="connsiteY4" fmla="*/ 3064 h 843646"/>
              <a:gd name="connsiteX5" fmla="*/ 118993 w 1259724"/>
              <a:gd name="connsiteY5" fmla="*/ 135149 h 843646"/>
              <a:gd name="connsiteX6" fmla="*/ 18580 w 1259724"/>
              <a:gd name="connsiteY6" fmla="*/ 565801 h 843646"/>
              <a:gd name="connsiteX7" fmla="*/ 556933 w 1259724"/>
              <a:gd name="connsiteY7" fmla="*/ 707819 h 843646"/>
              <a:gd name="connsiteX8" fmla="*/ 639896 w 1259724"/>
              <a:gd name="connsiteY8" fmla="*/ 843646 h 843646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628900 w 1259724"/>
              <a:gd name="connsiteY0" fmla="*/ 854454 h 854454"/>
              <a:gd name="connsiteX1" fmla="*/ 832301 w 1259724"/>
              <a:gd name="connsiteY1" fmla="*/ 773732 h 854454"/>
              <a:gd name="connsiteX2" fmla="*/ 1191107 w 1259724"/>
              <a:gd name="connsiteY2" fmla="*/ 600949 h 854454"/>
              <a:gd name="connsiteX3" fmla="*/ 1190060 w 1259724"/>
              <a:gd name="connsiteY3" fmla="*/ 163370 h 854454"/>
              <a:gd name="connsiteX4" fmla="*/ 470732 w 1259724"/>
              <a:gd name="connsiteY4" fmla="*/ 3064 h 854454"/>
              <a:gd name="connsiteX5" fmla="*/ 118993 w 1259724"/>
              <a:gd name="connsiteY5" fmla="*/ 135149 h 854454"/>
              <a:gd name="connsiteX6" fmla="*/ 18580 w 1259724"/>
              <a:gd name="connsiteY6" fmla="*/ 565801 h 854454"/>
              <a:gd name="connsiteX7" fmla="*/ 556933 w 1259724"/>
              <a:gd name="connsiteY7" fmla="*/ 707819 h 854454"/>
              <a:gd name="connsiteX8" fmla="*/ 628900 w 1259724"/>
              <a:gd name="connsiteY8" fmla="*/ 854454 h 854454"/>
              <a:gd name="connsiteX0" fmla="*/ 445691 w 1259724"/>
              <a:gd name="connsiteY0" fmla="*/ 862812 h 862812"/>
              <a:gd name="connsiteX1" fmla="*/ 832301 w 1259724"/>
              <a:gd name="connsiteY1" fmla="*/ 773732 h 862812"/>
              <a:gd name="connsiteX2" fmla="*/ 1191107 w 1259724"/>
              <a:gd name="connsiteY2" fmla="*/ 600949 h 862812"/>
              <a:gd name="connsiteX3" fmla="*/ 1190060 w 1259724"/>
              <a:gd name="connsiteY3" fmla="*/ 163370 h 862812"/>
              <a:gd name="connsiteX4" fmla="*/ 470732 w 1259724"/>
              <a:gd name="connsiteY4" fmla="*/ 3064 h 862812"/>
              <a:gd name="connsiteX5" fmla="*/ 118993 w 1259724"/>
              <a:gd name="connsiteY5" fmla="*/ 135149 h 862812"/>
              <a:gd name="connsiteX6" fmla="*/ 18580 w 1259724"/>
              <a:gd name="connsiteY6" fmla="*/ 565801 h 862812"/>
              <a:gd name="connsiteX7" fmla="*/ 556933 w 1259724"/>
              <a:gd name="connsiteY7" fmla="*/ 707819 h 862812"/>
              <a:gd name="connsiteX8" fmla="*/ 445691 w 1259724"/>
              <a:gd name="connsiteY8" fmla="*/ 862812 h 862812"/>
              <a:gd name="connsiteX0" fmla="*/ 445691 w 1259724"/>
              <a:gd name="connsiteY0" fmla="*/ 862812 h 862812"/>
              <a:gd name="connsiteX1" fmla="*/ 832301 w 1259724"/>
              <a:gd name="connsiteY1" fmla="*/ 773732 h 862812"/>
              <a:gd name="connsiteX2" fmla="*/ 1191107 w 1259724"/>
              <a:gd name="connsiteY2" fmla="*/ 600949 h 862812"/>
              <a:gd name="connsiteX3" fmla="*/ 1190060 w 1259724"/>
              <a:gd name="connsiteY3" fmla="*/ 163370 h 862812"/>
              <a:gd name="connsiteX4" fmla="*/ 470732 w 1259724"/>
              <a:gd name="connsiteY4" fmla="*/ 3064 h 862812"/>
              <a:gd name="connsiteX5" fmla="*/ 118993 w 1259724"/>
              <a:gd name="connsiteY5" fmla="*/ 135149 h 862812"/>
              <a:gd name="connsiteX6" fmla="*/ 18580 w 1259724"/>
              <a:gd name="connsiteY6" fmla="*/ 565801 h 862812"/>
              <a:gd name="connsiteX7" fmla="*/ 411714 w 1259724"/>
              <a:gd name="connsiteY7" fmla="*/ 713331 h 862812"/>
              <a:gd name="connsiteX8" fmla="*/ 445691 w 1259724"/>
              <a:gd name="connsiteY8" fmla="*/ 862812 h 862812"/>
              <a:gd name="connsiteX0" fmla="*/ 400794 w 1259724"/>
              <a:gd name="connsiteY0" fmla="*/ 866175 h 866175"/>
              <a:gd name="connsiteX1" fmla="*/ 832301 w 1259724"/>
              <a:gd name="connsiteY1" fmla="*/ 773732 h 866175"/>
              <a:gd name="connsiteX2" fmla="*/ 1191107 w 1259724"/>
              <a:gd name="connsiteY2" fmla="*/ 600949 h 866175"/>
              <a:gd name="connsiteX3" fmla="*/ 1190060 w 1259724"/>
              <a:gd name="connsiteY3" fmla="*/ 163370 h 866175"/>
              <a:gd name="connsiteX4" fmla="*/ 470732 w 1259724"/>
              <a:gd name="connsiteY4" fmla="*/ 3064 h 866175"/>
              <a:gd name="connsiteX5" fmla="*/ 118993 w 1259724"/>
              <a:gd name="connsiteY5" fmla="*/ 135149 h 866175"/>
              <a:gd name="connsiteX6" fmla="*/ 18580 w 1259724"/>
              <a:gd name="connsiteY6" fmla="*/ 565801 h 866175"/>
              <a:gd name="connsiteX7" fmla="*/ 411714 w 1259724"/>
              <a:gd name="connsiteY7" fmla="*/ 713331 h 866175"/>
              <a:gd name="connsiteX8" fmla="*/ 400794 w 1259724"/>
              <a:gd name="connsiteY8" fmla="*/ 866175 h 866175"/>
              <a:gd name="connsiteX0" fmla="*/ 400794 w 1259724"/>
              <a:gd name="connsiteY0" fmla="*/ 866175 h 866175"/>
              <a:gd name="connsiteX1" fmla="*/ 832301 w 1259724"/>
              <a:gd name="connsiteY1" fmla="*/ 773732 h 866175"/>
              <a:gd name="connsiteX2" fmla="*/ 1191107 w 1259724"/>
              <a:gd name="connsiteY2" fmla="*/ 600949 h 866175"/>
              <a:gd name="connsiteX3" fmla="*/ 1190060 w 1259724"/>
              <a:gd name="connsiteY3" fmla="*/ 163370 h 866175"/>
              <a:gd name="connsiteX4" fmla="*/ 470732 w 1259724"/>
              <a:gd name="connsiteY4" fmla="*/ 3064 h 866175"/>
              <a:gd name="connsiteX5" fmla="*/ 118993 w 1259724"/>
              <a:gd name="connsiteY5" fmla="*/ 135149 h 866175"/>
              <a:gd name="connsiteX6" fmla="*/ 18580 w 1259724"/>
              <a:gd name="connsiteY6" fmla="*/ 565801 h 866175"/>
              <a:gd name="connsiteX7" fmla="*/ 380632 w 1259724"/>
              <a:gd name="connsiteY7" fmla="*/ 715659 h 866175"/>
              <a:gd name="connsiteX8" fmla="*/ 400794 w 1259724"/>
              <a:gd name="connsiteY8" fmla="*/ 866175 h 866175"/>
              <a:gd name="connsiteX0" fmla="*/ 400794 w 1261946"/>
              <a:gd name="connsiteY0" fmla="*/ 866175 h 866175"/>
              <a:gd name="connsiteX1" fmla="*/ 690703 w 1261946"/>
              <a:gd name="connsiteY1" fmla="*/ 784338 h 866175"/>
              <a:gd name="connsiteX2" fmla="*/ 1191107 w 1261946"/>
              <a:gd name="connsiteY2" fmla="*/ 600949 h 866175"/>
              <a:gd name="connsiteX3" fmla="*/ 1190060 w 1261946"/>
              <a:gd name="connsiteY3" fmla="*/ 163370 h 866175"/>
              <a:gd name="connsiteX4" fmla="*/ 470732 w 1261946"/>
              <a:gd name="connsiteY4" fmla="*/ 3064 h 866175"/>
              <a:gd name="connsiteX5" fmla="*/ 118993 w 1261946"/>
              <a:gd name="connsiteY5" fmla="*/ 135149 h 866175"/>
              <a:gd name="connsiteX6" fmla="*/ 18580 w 1261946"/>
              <a:gd name="connsiteY6" fmla="*/ 565801 h 866175"/>
              <a:gd name="connsiteX7" fmla="*/ 380632 w 1261946"/>
              <a:gd name="connsiteY7" fmla="*/ 715659 h 866175"/>
              <a:gd name="connsiteX8" fmla="*/ 400794 w 1261946"/>
              <a:gd name="connsiteY8" fmla="*/ 866175 h 866175"/>
              <a:gd name="connsiteX0" fmla="*/ 400794 w 1261946"/>
              <a:gd name="connsiteY0" fmla="*/ 866175 h 866175"/>
              <a:gd name="connsiteX1" fmla="*/ 690703 w 1261946"/>
              <a:gd name="connsiteY1" fmla="*/ 784338 h 866175"/>
              <a:gd name="connsiteX2" fmla="*/ 1191107 w 1261946"/>
              <a:gd name="connsiteY2" fmla="*/ 600949 h 866175"/>
              <a:gd name="connsiteX3" fmla="*/ 1190060 w 1261946"/>
              <a:gd name="connsiteY3" fmla="*/ 163370 h 866175"/>
              <a:gd name="connsiteX4" fmla="*/ 470732 w 1261946"/>
              <a:gd name="connsiteY4" fmla="*/ 3064 h 866175"/>
              <a:gd name="connsiteX5" fmla="*/ 118993 w 1261946"/>
              <a:gd name="connsiteY5" fmla="*/ 135149 h 866175"/>
              <a:gd name="connsiteX6" fmla="*/ 18580 w 1261946"/>
              <a:gd name="connsiteY6" fmla="*/ 565801 h 866175"/>
              <a:gd name="connsiteX7" fmla="*/ 380632 w 1261946"/>
              <a:gd name="connsiteY7" fmla="*/ 715659 h 866175"/>
              <a:gd name="connsiteX8" fmla="*/ 400794 w 1261946"/>
              <a:gd name="connsiteY8" fmla="*/ 866175 h 866175"/>
              <a:gd name="connsiteX0" fmla="*/ 400794 w 1265038"/>
              <a:gd name="connsiteY0" fmla="*/ 866175 h 866175"/>
              <a:gd name="connsiteX1" fmla="*/ 638899 w 1265038"/>
              <a:gd name="connsiteY1" fmla="*/ 788218 h 866175"/>
              <a:gd name="connsiteX2" fmla="*/ 1191107 w 1265038"/>
              <a:gd name="connsiteY2" fmla="*/ 600949 h 866175"/>
              <a:gd name="connsiteX3" fmla="*/ 1190060 w 1265038"/>
              <a:gd name="connsiteY3" fmla="*/ 163370 h 866175"/>
              <a:gd name="connsiteX4" fmla="*/ 470732 w 1265038"/>
              <a:gd name="connsiteY4" fmla="*/ 3064 h 866175"/>
              <a:gd name="connsiteX5" fmla="*/ 118993 w 1265038"/>
              <a:gd name="connsiteY5" fmla="*/ 135149 h 866175"/>
              <a:gd name="connsiteX6" fmla="*/ 18580 w 1265038"/>
              <a:gd name="connsiteY6" fmla="*/ 565801 h 866175"/>
              <a:gd name="connsiteX7" fmla="*/ 380632 w 1265038"/>
              <a:gd name="connsiteY7" fmla="*/ 715659 h 866175"/>
              <a:gd name="connsiteX8" fmla="*/ 400794 w 1265038"/>
              <a:gd name="connsiteY8" fmla="*/ 866175 h 866175"/>
              <a:gd name="connsiteX0" fmla="*/ 400794 w 1266381"/>
              <a:gd name="connsiteY0" fmla="*/ 863418 h 863418"/>
              <a:gd name="connsiteX1" fmla="*/ 638899 w 1266381"/>
              <a:gd name="connsiteY1" fmla="*/ 785461 h 863418"/>
              <a:gd name="connsiteX2" fmla="*/ 1191107 w 1266381"/>
              <a:gd name="connsiteY2" fmla="*/ 598192 h 863418"/>
              <a:gd name="connsiteX3" fmla="*/ 1192345 w 1266381"/>
              <a:gd name="connsiteY3" fmla="*/ 122888 h 863418"/>
              <a:gd name="connsiteX4" fmla="*/ 470732 w 1266381"/>
              <a:gd name="connsiteY4" fmla="*/ 307 h 863418"/>
              <a:gd name="connsiteX5" fmla="*/ 118993 w 1266381"/>
              <a:gd name="connsiteY5" fmla="*/ 132392 h 863418"/>
              <a:gd name="connsiteX6" fmla="*/ 18580 w 1266381"/>
              <a:gd name="connsiteY6" fmla="*/ 563044 h 863418"/>
              <a:gd name="connsiteX7" fmla="*/ 380632 w 1266381"/>
              <a:gd name="connsiteY7" fmla="*/ 712902 h 863418"/>
              <a:gd name="connsiteX8" fmla="*/ 400794 w 1266381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80632 w 1268473"/>
              <a:gd name="connsiteY7" fmla="*/ 712902 h 863418"/>
              <a:gd name="connsiteX8" fmla="*/ 400794 w 1268473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25374 w 1268473"/>
              <a:gd name="connsiteY7" fmla="*/ 717041 h 863418"/>
              <a:gd name="connsiteX8" fmla="*/ 400794 w 1268473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25374 w 1268473"/>
              <a:gd name="connsiteY7" fmla="*/ 717041 h 863418"/>
              <a:gd name="connsiteX8" fmla="*/ 400794 w 1268473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25374 w 1268473"/>
              <a:gd name="connsiteY7" fmla="*/ 717041 h 863418"/>
              <a:gd name="connsiteX8" fmla="*/ 400794 w 1268473"/>
              <a:gd name="connsiteY8" fmla="*/ 863418 h 863418"/>
              <a:gd name="connsiteX0" fmla="*/ 400794 w 1268473"/>
              <a:gd name="connsiteY0" fmla="*/ 863418 h 863418"/>
              <a:gd name="connsiteX1" fmla="*/ 604196 w 1268473"/>
              <a:gd name="connsiteY1" fmla="*/ 782696 h 863418"/>
              <a:gd name="connsiteX2" fmla="*/ 1191107 w 1268473"/>
              <a:gd name="connsiteY2" fmla="*/ 598192 h 863418"/>
              <a:gd name="connsiteX3" fmla="*/ 1192345 w 1268473"/>
              <a:gd name="connsiteY3" fmla="*/ 122888 h 863418"/>
              <a:gd name="connsiteX4" fmla="*/ 470732 w 1268473"/>
              <a:gd name="connsiteY4" fmla="*/ 307 h 863418"/>
              <a:gd name="connsiteX5" fmla="*/ 118993 w 1268473"/>
              <a:gd name="connsiteY5" fmla="*/ 132392 h 863418"/>
              <a:gd name="connsiteX6" fmla="*/ 18580 w 1268473"/>
              <a:gd name="connsiteY6" fmla="*/ 563044 h 863418"/>
              <a:gd name="connsiteX7" fmla="*/ 315347 w 1268473"/>
              <a:gd name="connsiteY7" fmla="*/ 728522 h 863418"/>
              <a:gd name="connsiteX8" fmla="*/ 400794 w 1268473"/>
              <a:gd name="connsiteY8" fmla="*/ 863418 h 863418"/>
              <a:gd name="connsiteX0" fmla="*/ 400200 w 1267879"/>
              <a:gd name="connsiteY0" fmla="*/ 863418 h 863418"/>
              <a:gd name="connsiteX1" fmla="*/ 603602 w 1267879"/>
              <a:gd name="connsiteY1" fmla="*/ 782696 h 863418"/>
              <a:gd name="connsiteX2" fmla="*/ 1190513 w 1267879"/>
              <a:gd name="connsiteY2" fmla="*/ 598192 h 863418"/>
              <a:gd name="connsiteX3" fmla="*/ 1191751 w 1267879"/>
              <a:gd name="connsiteY3" fmla="*/ 122888 h 863418"/>
              <a:gd name="connsiteX4" fmla="*/ 470138 w 1267879"/>
              <a:gd name="connsiteY4" fmla="*/ 307 h 863418"/>
              <a:gd name="connsiteX5" fmla="*/ 118399 w 1267879"/>
              <a:gd name="connsiteY5" fmla="*/ 132392 h 863418"/>
              <a:gd name="connsiteX6" fmla="*/ 17986 w 1267879"/>
              <a:gd name="connsiteY6" fmla="*/ 563044 h 863418"/>
              <a:gd name="connsiteX7" fmla="*/ 314753 w 1267879"/>
              <a:gd name="connsiteY7" fmla="*/ 728522 h 863418"/>
              <a:gd name="connsiteX8" fmla="*/ 400200 w 1267879"/>
              <a:gd name="connsiteY8" fmla="*/ 863418 h 863418"/>
              <a:gd name="connsiteX0" fmla="*/ 409697 w 1277376"/>
              <a:gd name="connsiteY0" fmla="*/ 863418 h 863418"/>
              <a:gd name="connsiteX1" fmla="*/ 613099 w 1277376"/>
              <a:gd name="connsiteY1" fmla="*/ 782696 h 863418"/>
              <a:gd name="connsiteX2" fmla="*/ 1200010 w 1277376"/>
              <a:gd name="connsiteY2" fmla="*/ 598192 h 863418"/>
              <a:gd name="connsiteX3" fmla="*/ 1201248 w 1277376"/>
              <a:gd name="connsiteY3" fmla="*/ 122888 h 863418"/>
              <a:gd name="connsiteX4" fmla="*/ 479635 w 1277376"/>
              <a:gd name="connsiteY4" fmla="*/ 307 h 863418"/>
              <a:gd name="connsiteX5" fmla="*/ 127896 w 1277376"/>
              <a:gd name="connsiteY5" fmla="*/ 132392 h 863418"/>
              <a:gd name="connsiteX6" fmla="*/ 16621 w 1277376"/>
              <a:gd name="connsiteY6" fmla="*/ 547763 h 863418"/>
              <a:gd name="connsiteX7" fmla="*/ 324250 w 1277376"/>
              <a:gd name="connsiteY7" fmla="*/ 728522 h 863418"/>
              <a:gd name="connsiteX8" fmla="*/ 409697 w 1277376"/>
              <a:gd name="connsiteY8" fmla="*/ 863418 h 863418"/>
              <a:gd name="connsiteX0" fmla="*/ 409697 w 1277792"/>
              <a:gd name="connsiteY0" fmla="*/ 863418 h 863418"/>
              <a:gd name="connsiteX1" fmla="*/ 606271 w 1277792"/>
              <a:gd name="connsiteY1" fmla="*/ 769299 h 863418"/>
              <a:gd name="connsiteX2" fmla="*/ 1200010 w 1277792"/>
              <a:gd name="connsiteY2" fmla="*/ 598192 h 863418"/>
              <a:gd name="connsiteX3" fmla="*/ 1201248 w 1277792"/>
              <a:gd name="connsiteY3" fmla="*/ 122888 h 863418"/>
              <a:gd name="connsiteX4" fmla="*/ 479635 w 1277792"/>
              <a:gd name="connsiteY4" fmla="*/ 307 h 863418"/>
              <a:gd name="connsiteX5" fmla="*/ 127896 w 1277792"/>
              <a:gd name="connsiteY5" fmla="*/ 132392 h 863418"/>
              <a:gd name="connsiteX6" fmla="*/ 16621 w 1277792"/>
              <a:gd name="connsiteY6" fmla="*/ 547763 h 863418"/>
              <a:gd name="connsiteX7" fmla="*/ 324250 w 1277792"/>
              <a:gd name="connsiteY7" fmla="*/ 728522 h 863418"/>
              <a:gd name="connsiteX8" fmla="*/ 409697 w 1277792"/>
              <a:gd name="connsiteY8" fmla="*/ 863418 h 863418"/>
              <a:gd name="connsiteX0" fmla="*/ 409697 w 1277792"/>
              <a:gd name="connsiteY0" fmla="*/ 863418 h 863418"/>
              <a:gd name="connsiteX1" fmla="*/ 606271 w 1277792"/>
              <a:gd name="connsiteY1" fmla="*/ 769299 h 863418"/>
              <a:gd name="connsiteX2" fmla="*/ 1200010 w 1277792"/>
              <a:gd name="connsiteY2" fmla="*/ 598192 h 863418"/>
              <a:gd name="connsiteX3" fmla="*/ 1201248 w 1277792"/>
              <a:gd name="connsiteY3" fmla="*/ 122888 h 863418"/>
              <a:gd name="connsiteX4" fmla="*/ 479635 w 1277792"/>
              <a:gd name="connsiteY4" fmla="*/ 307 h 863418"/>
              <a:gd name="connsiteX5" fmla="*/ 127896 w 1277792"/>
              <a:gd name="connsiteY5" fmla="*/ 132392 h 863418"/>
              <a:gd name="connsiteX6" fmla="*/ 16621 w 1277792"/>
              <a:gd name="connsiteY6" fmla="*/ 547763 h 863418"/>
              <a:gd name="connsiteX7" fmla="*/ 320413 w 1277792"/>
              <a:gd name="connsiteY7" fmla="*/ 728809 h 863418"/>
              <a:gd name="connsiteX8" fmla="*/ 409697 w 1277792"/>
              <a:gd name="connsiteY8" fmla="*/ 863418 h 863418"/>
              <a:gd name="connsiteX0" fmla="*/ 409697 w 1277792"/>
              <a:gd name="connsiteY0" fmla="*/ 863418 h 863418"/>
              <a:gd name="connsiteX1" fmla="*/ 606271 w 1277792"/>
              <a:gd name="connsiteY1" fmla="*/ 769299 h 863418"/>
              <a:gd name="connsiteX2" fmla="*/ 1200010 w 1277792"/>
              <a:gd name="connsiteY2" fmla="*/ 598192 h 863418"/>
              <a:gd name="connsiteX3" fmla="*/ 1201248 w 1277792"/>
              <a:gd name="connsiteY3" fmla="*/ 122888 h 863418"/>
              <a:gd name="connsiteX4" fmla="*/ 479635 w 1277792"/>
              <a:gd name="connsiteY4" fmla="*/ 307 h 863418"/>
              <a:gd name="connsiteX5" fmla="*/ 127896 w 1277792"/>
              <a:gd name="connsiteY5" fmla="*/ 132392 h 863418"/>
              <a:gd name="connsiteX6" fmla="*/ 16621 w 1277792"/>
              <a:gd name="connsiteY6" fmla="*/ 547763 h 863418"/>
              <a:gd name="connsiteX7" fmla="*/ 320413 w 1277792"/>
              <a:gd name="connsiteY7" fmla="*/ 728809 h 863418"/>
              <a:gd name="connsiteX8" fmla="*/ 409697 w 1277792"/>
              <a:gd name="connsiteY8" fmla="*/ 863418 h 863418"/>
              <a:gd name="connsiteX0" fmla="*/ 409697 w 1278201"/>
              <a:gd name="connsiteY0" fmla="*/ 863418 h 863418"/>
              <a:gd name="connsiteX1" fmla="*/ 599566 w 1278201"/>
              <a:gd name="connsiteY1" fmla="*/ 759866 h 863418"/>
              <a:gd name="connsiteX2" fmla="*/ 1200010 w 1278201"/>
              <a:gd name="connsiteY2" fmla="*/ 598192 h 863418"/>
              <a:gd name="connsiteX3" fmla="*/ 1201248 w 1278201"/>
              <a:gd name="connsiteY3" fmla="*/ 122888 h 863418"/>
              <a:gd name="connsiteX4" fmla="*/ 479635 w 1278201"/>
              <a:gd name="connsiteY4" fmla="*/ 307 h 863418"/>
              <a:gd name="connsiteX5" fmla="*/ 127896 w 1278201"/>
              <a:gd name="connsiteY5" fmla="*/ 132392 h 863418"/>
              <a:gd name="connsiteX6" fmla="*/ 16621 w 1278201"/>
              <a:gd name="connsiteY6" fmla="*/ 547763 h 863418"/>
              <a:gd name="connsiteX7" fmla="*/ 320413 w 1278201"/>
              <a:gd name="connsiteY7" fmla="*/ 728809 h 863418"/>
              <a:gd name="connsiteX8" fmla="*/ 409697 w 1278201"/>
              <a:gd name="connsiteY8" fmla="*/ 863418 h 863418"/>
              <a:gd name="connsiteX0" fmla="*/ 383991 w 1278201"/>
              <a:gd name="connsiteY0" fmla="*/ 861369 h 861369"/>
              <a:gd name="connsiteX1" fmla="*/ 599566 w 1278201"/>
              <a:gd name="connsiteY1" fmla="*/ 759866 h 861369"/>
              <a:gd name="connsiteX2" fmla="*/ 1200010 w 1278201"/>
              <a:gd name="connsiteY2" fmla="*/ 598192 h 861369"/>
              <a:gd name="connsiteX3" fmla="*/ 1201248 w 1278201"/>
              <a:gd name="connsiteY3" fmla="*/ 122888 h 861369"/>
              <a:gd name="connsiteX4" fmla="*/ 479635 w 1278201"/>
              <a:gd name="connsiteY4" fmla="*/ 307 h 861369"/>
              <a:gd name="connsiteX5" fmla="*/ 127896 w 1278201"/>
              <a:gd name="connsiteY5" fmla="*/ 132392 h 861369"/>
              <a:gd name="connsiteX6" fmla="*/ 16621 w 1278201"/>
              <a:gd name="connsiteY6" fmla="*/ 547763 h 861369"/>
              <a:gd name="connsiteX7" fmla="*/ 320413 w 1278201"/>
              <a:gd name="connsiteY7" fmla="*/ 728809 h 861369"/>
              <a:gd name="connsiteX8" fmla="*/ 383991 w 1278201"/>
              <a:gd name="connsiteY8" fmla="*/ 861369 h 861369"/>
              <a:gd name="connsiteX0" fmla="*/ 383991 w 1279319"/>
              <a:gd name="connsiteY0" fmla="*/ 864590 h 864590"/>
              <a:gd name="connsiteX1" fmla="*/ 599566 w 1279319"/>
              <a:gd name="connsiteY1" fmla="*/ 763087 h 864590"/>
              <a:gd name="connsiteX2" fmla="*/ 1200010 w 1279319"/>
              <a:gd name="connsiteY2" fmla="*/ 601413 h 864590"/>
              <a:gd name="connsiteX3" fmla="*/ 1203176 w 1279319"/>
              <a:gd name="connsiteY3" fmla="*/ 106217 h 864590"/>
              <a:gd name="connsiteX4" fmla="*/ 479635 w 1279319"/>
              <a:gd name="connsiteY4" fmla="*/ 3528 h 864590"/>
              <a:gd name="connsiteX5" fmla="*/ 127896 w 1279319"/>
              <a:gd name="connsiteY5" fmla="*/ 135613 h 864590"/>
              <a:gd name="connsiteX6" fmla="*/ 16621 w 1279319"/>
              <a:gd name="connsiteY6" fmla="*/ 550984 h 864590"/>
              <a:gd name="connsiteX7" fmla="*/ 320413 w 1279319"/>
              <a:gd name="connsiteY7" fmla="*/ 732030 h 864590"/>
              <a:gd name="connsiteX8" fmla="*/ 383991 w 1279319"/>
              <a:gd name="connsiteY8" fmla="*/ 864590 h 864590"/>
              <a:gd name="connsiteX0" fmla="*/ 383991 w 1265310"/>
              <a:gd name="connsiteY0" fmla="*/ 867523 h 867523"/>
              <a:gd name="connsiteX1" fmla="*/ 599566 w 1265310"/>
              <a:gd name="connsiteY1" fmla="*/ 766020 h 867523"/>
              <a:gd name="connsiteX2" fmla="*/ 1200010 w 1265310"/>
              <a:gd name="connsiteY2" fmla="*/ 604346 h 867523"/>
              <a:gd name="connsiteX3" fmla="*/ 1177382 w 1265310"/>
              <a:gd name="connsiteY3" fmla="*/ 99233 h 867523"/>
              <a:gd name="connsiteX4" fmla="*/ 479635 w 1265310"/>
              <a:gd name="connsiteY4" fmla="*/ 6461 h 867523"/>
              <a:gd name="connsiteX5" fmla="*/ 127896 w 1265310"/>
              <a:gd name="connsiteY5" fmla="*/ 138546 h 867523"/>
              <a:gd name="connsiteX6" fmla="*/ 16621 w 1265310"/>
              <a:gd name="connsiteY6" fmla="*/ 553917 h 867523"/>
              <a:gd name="connsiteX7" fmla="*/ 320413 w 1265310"/>
              <a:gd name="connsiteY7" fmla="*/ 734963 h 867523"/>
              <a:gd name="connsiteX8" fmla="*/ 383991 w 1265310"/>
              <a:gd name="connsiteY8" fmla="*/ 867523 h 867523"/>
              <a:gd name="connsiteX0" fmla="*/ 383991 w 1260069"/>
              <a:gd name="connsiteY0" fmla="*/ 875188 h 875188"/>
              <a:gd name="connsiteX1" fmla="*/ 599566 w 1260069"/>
              <a:gd name="connsiteY1" fmla="*/ 773685 h 875188"/>
              <a:gd name="connsiteX2" fmla="*/ 1200010 w 1260069"/>
              <a:gd name="connsiteY2" fmla="*/ 612011 h 875188"/>
              <a:gd name="connsiteX3" fmla="*/ 1166598 w 1260069"/>
              <a:gd name="connsiteY3" fmla="*/ 87958 h 875188"/>
              <a:gd name="connsiteX4" fmla="*/ 479635 w 1260069"/>
              <a:gd name="connsiteY4" fmla="*/ 14126 h 875188"/>
              <a:gd name="connsiteX5" fmla="*/ 127896 w 1260069"/>
              <a:gd name="connsiteY5" fmla="*/ 146211 h 875188"/>
              <a:gd name="connsiteX6" fmla="*/ 16621 w 1260069"/>
              <a:gd name="connsiteY6" fmla="*/ 561582 h 875188"/>
              <a:gd name="connsiteX7" fmla="*/ 320413 w 1260069"/>
              <a:gd name="connsiteY7" fmla="*/ 742628 h 875188"/>
              <a:gd name="connsiteX8" fmla="*/ 383991 w 1260069"/>
              <a:gd name="connsiteY8" fmla="*/ 875188 h 87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0069" h="875188">
                <a:moveTo>
                  <a:pt x="383991" y="875188"/>
                </a:moveTo>
                <a:cubicBezTo>
                  <a:pt x="467430" y="863758"/>
                  <a:pt x="463563" y="817548"/>
                  <a:pt x="599566" y="773685"/>
                </a:cubicBezTo>
                <a:cubicBezTo>
                  <a:pt x="735569" y="729822"/>
                  <a:pt x="1105505" y="726299"/>
                  <a:pt x="1200010" y="612011"/>
                </a:cubicBezTo>
                <a:cubicBezTo>
                  <a:pt x="1294515" y="497723"/>
                  <a:pt x="1273087" y="212164"/>
                  <a:pt x="1166598" y="87958"/>
                </a:cubicBezTo>
                <a:cubicBezTo>
                  <a:pt x="1060108" y="-36248"/>
                  <a:pt x="652752" y="4417"/>
                  <a:pt x="479635" y="14126"/>
                </a:cubicBezTo>
                <a:cubicBezTo>
                  <a:pt x="306518" y="23835"/>
                  <a:pt x="203255" y="52422"/>
                  <a:pt x="127896" y="146211"/>
                </a:cubicBezTo>
                <a:cubicBezTo>
                  <a:pt x="52537" y="240000"/>
                  <a:pt x="-37813" y="396246"/>
                  <a:pt x="16621" y="561582"/>
                </a:cubicBezTo>
                <a:cubicBezTo>
                  <a:pt x="76171" y="705660"/>
                  <a:pt x="164537" y="769418"/>
                  <a:pt x="320413" y="742628"/>
                </a:cubicBezTo>
                <a:cubicBezTo>
                  <a:pt x="447408" y="763906"/>
                  <a:pt x="383991" y="875188"/>
                  <a:pt x="383991" y="875188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Picture Placeholder 8" descr="Diagram, text&#10;&#10;AI-generated content may be incorrect.">
            <a:extLst>
              <a:ext uri="{FF2B5EF4-FFF2-40B4-BE49-F238E27FC236}">
                <a16:creationId xmlns:a16="http://schemas.microsoft.com/office/drawing/2014/main" id="{99906155-0F1A-0C4C-1D52-B2A8F215FE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r="4" b="4901"/>
          <a:stretch>
            <a:fillRect/>
          </a:stretch>
        </p:blipFill>
        <p:spPr>
          <a:xfrm>
            <a:off x="886398" y="3378290"/>
            <a:ext cx="2473958" cy="2739627"/>
          </a:xfrm>
          <a:custGeom>
            <a:avLst/>
            <a:gdLst/>
            <a:ahLst/>
            <a:cxnLst/>
            <a:rect l="l" t="t" r="r" b="b"/>
            <a:pathLst>
              <a:path w="2538067" h="3134604">
                <a:moveTo>
                  <a:pt x="177969" y="18"/>
                </a:moveTo>
                <a:cubicBezTo>
                  <a:pt x="235718" y="208"/>
                  <a:pt x="308079" y="1988"/>
                  <a:pt x="372698" y="4471"/>
                </a:cubicBezTo>
                <a:lnTo>
                  <a:pt x="2211657" y="19411"/>
                </a:lnTo>
                <a:lnTo>
                  <a:pt x="2538067" y="33498"/>
                </a:lnTo>
                <a:lnTo>
                  <a:pt x="2538067" y="3118762"/>
                </a:lnTo>
                <a:lnTo>
                  <a:pt x="2485878" y="3118554"/>
                </a:lnTo>
                <a:cubicBezTo>
                  <a:pt x="1861569" y="3117095"/>
                  <a:pt x="996125" y="3134604"/>
                  <a:pt x="412851" y="3134604"/>
                </a:cubicBezTo>
                <a:cubicBezTo>
                  <a:pt x="247606" y="3119663"/>
                  <a:pt x="129574" y="3134605"/>
                  <a:pt x="16263" y="3119663"/>
                </a:cubicBezTo>
                <a:cubicBezTo>
                  <a:pt x="-18360" y="2108657"/>
                  <a:pt x="8394" y="701716"/>
                  <a:pt x="39870" y="64235"/>
                </a:cubicBezTo>
                <a:cubicBezTo>
                  <a:pt x="42576" y="-14082"/>
                  <a:pt x="40333" y="11543"/>
                  <a:pt x="94628" y="1583"/>
                </a:cubicBezTo>
                <a:cubicBezTo>
                  <a:pt x="113929" y="361"/>
                  <a:pt x="143319" y="-97"/>
                  <a:pt x="177969" y="18"/>
                </a:cubicBezTo>
                <a:close/>
              </a:path>
            </a:pathLst>
          </a:custGeom>
        </p:spPr>
      </p:pic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86398" y="3378287"/>
            <a:ext cx="2473957" cy="2739626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48DA3955-D5CF-1178-9A0F-186598550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27330"/>
          <a:stretch>
            <a:fillRect/>
          </a:stretch>
        </p:blipFill>
        <p:spPr>
          <a:xfrm>
            <a:off x="3651615" y="3414326"/>
            <a:ext cx="2538484" cy="2763510"/>
          </a:xfrm>
          <a:custGeom>
            <a:avLst/>
            <a:gdLst/>
            <a:ahLst/>
            <a:cxnLst/>
            <a:rect l="l" t="t" r="r" b="b"/>
            <a:pathLst>
              <a:path w="2604265" h="3161930">
                <a:moveTo>
                  <a:pt x="1575632" y="164"/>
                </a:moveTo>
                <a:cubicBezTo>
                  <a:pt x="1963226" y="-768"/>
                  <a:pt x="2322469" y="1872"/>
                  <a:pt x="2568308" y="18800"/>
                </a:cubicBezTo>
                <a:cubicBezTo>
                  <a:pt x="2568308" y="1047222"/>
                  <a:pt x="2637332" y="1888980"/>
                  <a:pt x="2584116" y="3134901"/>
                </a:cubicBezTo>
                <a:lnTo>
                  <a:pt x="2197370" y="3146726"/>
                </a:lnTo>
                <a:cubicBezTo>
                  <a:pt x="1584384" y="3151707"/>
                  <a:pt x="1046166" y="3185261"/>
                  <a:pt x="372698" y="3133092"/>
                </a:cubicBezTo>
                <a:cubicBezTo>
                  <a:pt x="308079" y="3135574"/>
                  <a:pt x="235718" y="3137354"/>
                  <a:pt x="177969" y="3137545"/>
                </a:cubicBezTo>
                <a:cubicBezTo>
                  <a:pt x="143319" y="3137659"/>
                  <a:pt x="113929" y="3137201"/>
                  <a:pt x="94628" y="3135980"/>
                </a:cubicBezTo>
                <a:cubicBezTo>
                  <a:pt x="40333" y="3126019"/>
                  <a:pt x="42576" y="3151645"/>
                  <a:pt x="39870" y="3073328"/>
                </a:cubicBezTo>
                <a:cubicBezTo>
                  <a:pt x="8394" y="2435847"/>
                  <a:pt x="-18360" y="1028905"/>
                  <a:pt x="16263" y="17899"/>
                </a:cubicBezTo>
                <a:cubicBezTo>
                  <a:pt x="129574" y="2958"/>
                  <a:pt x="247606" y="17899"/>
                  <a:pt x="412851" y="2958"/>
                </a:cubicBezTo>
                <a:cubicBezTo>
                  <a:pt x="772094" y="5599"/>
                  <a:pt x="1188038" y="1095"/>
                  <a:pt x="1575632" y="164"/>
                </a:cubicBezTo>
                <a:close/>
              </a:path>
            </a:pathLst>
          </a:custGeom>
        </p:spPr>
      </p:pic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9247908-DADA-488F-9D38-A458235D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51612" y="3400667"/>
            <a:ext cx="2538484" cy="2763510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66419 w 7680682"/>
              <a:gd name="connsiteY5" fmla="*/ 3603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284474 w 7823038"/>
              <a:gd name="connsiteY0" fmla="*/ 6405352 h 6405386"/>
              <a:gd name="connsiteX1" fmla="*/ 6695186 w 7823038"/>
              <a:gd name="connsiteY1" fmla="*/ 6396252 h 6405386"/>
              <a:gd name="connsiteX2" fmla="*/ 1130138 w 7823038"/>
              <a:gd name="connsiteY2" fmla="*/ 6365722 h 6405386"/>
              <a:gd name="connsiteX3" fmla="*/ 142356 w 7823038"/>
              <a:gd name="connsiteY3" fmla="*/ 6336938 h 6405386"/>
              <a:gd name="connsiteX4" fmla="*/ 142356 w 7823038"/>
              <a:gd name="connsiteY4" fmla="*/ 32372 h 6405386"/>
              <a:gd name="connsiteX5" fmla="*/ 208775 w 7823038"/>
              <a:gd name="connsiteY5" fmla="*/ 3603 h 6405386"/>
              <a:gd name="connsiteX6" fmla="*/ 6573675 w 7823038"/>
              <a:gd name="connsiteY6" fmla="*/ 0 h 6405386"/>
              <a:gd name="connsiteX7" fmla="*/ 7773826 w 7823038"/>
              <a:gd name="connsiteY7" fmla="*/ 30531 h 6405386"/>
              <a:gd name="connsiteX8" fmla="*/ 7702388 w 7823038"/>
              <a:gd name="connsiteY8" fmla="*/ 6274128 h 6405386"/>
              <a:gd name="connsiteX9" fmla="*/ 7536680 w 7823038"/>
              <a:gd name="connsiteY9" fmla="*/ 6402154 h 6405386"/>
              <a:gd name="connsiteX10" fmla="*/ 7284474 w 7823038"/>
              <a:gd name="connsiteY10" fmla="*/ 6405352 h 6405386"/>
              <a:gd name="connsiteX0" fmla="*/ 7284474 w 7823038"/>
              <a:gd name="connsiteY0" fmla="*/ 6405352 h 6405386"/>
              <a:gd name="connsiteX1" fmla="*/ 6695186 w 7823038"/>
              <a:gd name="connsiteY1" fmla="*/ 6396252 h 6405386"/>
              <a:gd name="connsiteX2" fmla="*/ 1130138 w 7823038"/>
              <a:gd name="connsiteY2" fmla="*/ 6365722 h 6405386"/>
              <a:gd name="connsiteX3" fmla="*/ 142356 w 7823038"/>
              <a:gd name="connsiteY3" fmla="*/ 6336938 h 6405386"/>
              <a:gd name="connsiteX4" fmla="*/ 142356 w 7823038"/>
              <a:gd name="connsiteY4" fmla="*/ 32372 h 6405386"/>
              <a:gd name="connsiteX5" fmla="*/ 6573675 w 7823038"/>
              <a:gd name="connsiteY5" fmla="*/ 0 h 6405386"/>
              <a:gd name="connsiteX6" fmla="*/ 7773826 w 7823038"/>
              <a:gd name="connsiteY6" fmla="*/ 30531 h 6405386"/>
              <a:gd name="connsiteX7" fmla="*/ 7702388 w 7823038"/>
              <a:gd name="connsiteY7" fmla="*/ 6274128 h 6405386"/>
              <a:gd name="connsiteX8" fmla="*/ 7536680 w 7823038"/>
              <a:gd name="connsiteY8" fmla="*/ 6402154 h 6405386"/>
              <a:gd name="connsiteX9" fmla="*/ 7284474 w 7823038"/>
              <a:gd name="connsiteY9" fmla="*/ 6405352 h 6405386"/>
              <a:gd name="connsiteX0" fmla="*/ 7312798 w 7851362"/>
              <a:gd name="connsiteY0" fmla="*/ 6405352 h 6405386"/>
              <a:gd name="connsiteX1" fmla="*/ 6723510 w 7851362"/>
              <a:gd name="connsiteY1" fmla="*/ 6396252 h 6405386"/>
              <a:gd name="connsiteX2" fmla="*/ 1158462 w 7851362"/>
              <a:gd name="connsiteY2" fmla="*/ 6365722 h 6405386"/>
              <a:gd name="connsiteX3" fmla="*/ 170680 w 7851362"/>
              <a:gd name="connsiteY3" fmla="*/ 6336938 h 6405386"/>
              <a:gd name="connsiteX4" fmla="*/ 79165 w 7851362"/>
              <a:gd name="connsiteY4" fmla="*/ 32372 h 6405386"/>
              <a:gd name="connsiteX5" fmla="*/ 6601999 w 7851362"/>
              <a:gd name="connsiteY5" fmla="*/ 0 h 6405386"/>
              <a:gd name="connsiteX6" fmla="*/ 7802150 w 7851362"/>
              <a:gd name="connsiteY6" fmla="*/ 30531 h 6405386"/>
              <a:gd name="connsiteX7" fmla="*/ 7730712 w 7851362"/>
              <a:gd name="connsiteY7" fmla="*/ 6274128 h 6405386"/>
              <a:gd name="connsiteX8" fmla="*/ 7565004 w 7851362"/>
              <a:gd name="connsiteY8" fmla="*/ 6402154 h 6405386"/>
              <a:gd name="connsiteX9" fmla="*/ 7312798 w 7851362"/>
              <a:gd name="connsiteY9" fmla="*/ 6405352 h 6405386"/>
              <a:gd name="connsiteX0" fmla="*/ 7312798 w 7851362"/>
              <a:gd name="connsiteY0" fmla="*/ 6411397 h 6411431"/>
              <a:gd name="connsiteX1" fmla="*/ 6723510 w 7851362"/>
              <a:gd name="connsiteY1" fmla="*/ 6402297 h 6411431"/>
              <a:gd name="connsiteX2" fmla="*/ 1158462 w 7851362"/>
              <a:gd name="connsiteY2" fmla="*/ 6371767 h 6411431"/>
              <a:gd name="connsiteX3" fmla="*/ 170680 w 7851362"/>
              <a:gd name="connsiteY3" fmla="*/ 6342983 h 6411431"/>
              <a:gd name="connsiteX4" fmla="*/ 79165 w 7851362"/>
              <a:gd name="connsiteY4" fmla="*/ 38417 h 6411431"/>
              <a:gd name="connsiteX5" fmla="*/ 6601999 w 7851362"/>
              <a:gd name="connsiteY5" fmla="*/ 6045 h 6411431"/>
              <a:gd name="connsiteX6" fmla="*/ 7802150 w 7851362"/>
              <a:gd name="connsiteY6" fmla="*/ 36576 h 6411431"/>
              <a:gd name="connsiteX7" fmla="*/ 7730712 w 7851362"/>
              <a:gd name="connsiteY7" fmla="*/ 6280173 h 6411431"/>
              <a:gd name="connsiteX8" fmla="*/ 7565004 w 7851362"/>
              <a:gd name="connsiteY8" fmla="*/ 6408199 h 6411431"/>
              <a:gd name="connsiteX9" fmla="*/ 7312798 w 7851362"/>
              <a:gd name="connsiteY9" fmla="*/ 6411397 h 6411431"/>
              <a:gd name="connsiteX0" fmla="*/ 7312798 w 7851362"/>
              <a:gd name="connsiteY0" fmla="*/ 6411397 h 6444661"/>
              <a:gd name="connsiteX1" fmla="*/ 6723510 w 7851362"/>
              <a:gd name="connsiteY1" fmla="*/ 6402297 h 6444661"/>
              <a:gd name="connsiteX2" fmla="*/ 1158462 w 7851362"/>
              <a:gd name="connsiteY2" fmla="*/ 6371767 h 6444661"/>
              <a:gd name="connsiteX3" fmla="*/ 170680 w 7851362"/>
              <a:gd name="connsiteY3" fmla="*/ 6342983 h 6444661"/>
              <a:gd name="connsiteX4" fmla="*/ 79165 w 7851362"/>
              <a:gd name="connsiteY4" fmla="*/ 38417 h 6444661"/>
              <a:gd name="connsiteX5" fmla="*/ 6601999 w 7851362"/>
              <a:gd name="connsiteY5" fmla="*/ 6045 h 6444661"/>
              <a:gd name="connsiteX6" fmla="*/ 7802150 w 7851362"/>
              <a:gd name="connsiteY6" fmla="*/ 36576 h 6444661"/>
              <a:gd name="connsiteX7" fmla="*/ 7730712 w 7851362"/>
              <a:gd name="connsiteY7" fmla="*/ 6280173 h 6444661"/>
              <a:gd name="connsiteX8" fmla="*/ 7565004 w 7851362"/>
              <a:gd name="connsiteY8" fmla="*/ 6408199 h 6444661"/>
              <a:gd name="connsiteX9" fmla="*/ 7312798 w 7851362"/>
              <a:gd name="connsiteY9" fmla="*/ 6411397 h 6444661"/>
              <a:gd name="connsiteX0" fmla="*/ 7312798 w 7851362"/>
              <a:gd name="connsiteY0" fmla="*/ 6411397 h 6459766"/>
              <a:gd name="connsiteX1" fmla="*/ 6723510 w 7851362"/>
              <a:gd name="connsiteY1" fmla="*/ 6402297 h 6459766"/>
              <a:gd name="connsiteX2" fmla="*/ 1158462 w 7851362"/>
              <a:gd name="connsiteY2" fmla="*/ 6371767 h 6459766"/>
              <a:gd name="connsiteX3" fmla="*/ 170680 w 7851362"/>
              <a:gd name="connsiteY3" fmla="*/ 6459766 h 6459766"/>
              <a:gd name="connsiteX4" fmla="*/ 79165 w 7851362"/>
              <a:gd name="connsiteY4" fmla="*/ 38417 h 6459766"/>
              <a:gd name="connsiteX5" fmla="*/ 6601999 w 7851362"/>
              <a:gd name="connsiteY5" fmla="*/ 6045 h 6459766"/>
              <a:gd name="connsiteX6" fmla="*/ 7802150 w 7851362"/>
              <a:gd name="connsiteY6" fmla="*/ 36576 h 6459766"/>
              <a:gd name="connsiteX7" fmla="*/ 7730712 w 7851362"/>
              <a:gd name="connsiteY7" fmla="*/ 6280173 h 6459766"/>
              <a:gd name="connsiteX8" fmla="*/ 7565004 w 7851362"/>
              <a:gd name="connsiteY8" fmla="*/ 6408199 h 6459766"/>
              <a:gd name="connsiteX9" fmla="*/ 7312798 w 7851362"/>
              <a:gd name="connsiteY9" fmla="*/ 6411397 h 6459766"/>
              <a:gd name="connsiteX0" fmla="*/ 7312798 w 7851362"/>
              <a:gd name="connsiteY0" fmla="*/ 6411397 h 6461227"/>
              <a:gd name="connsiteX1" fmla="*/ 6723510 w 7851362"/>
              <a:gd name="connsiteY1" fmla="*/ 6402297 h 6461227"/>
              <a:gd name="connsiteX2" fmla="*/ 1201696 w 7851362"/>
              <a:gd name="connsiteY2" fmla="*/ 6430159 h 6461227"/>
              <a:gd name="connsiteX3" fmla="*/ 170680 w 7851362"/>
              <a:gd name="connsiteY3" fmla="*/ 6459766 h 6461227"/>
              <a:gd name="connsiteX4" fmla="*/ 79165 w 7851362"/>
              <a:gd name="connsiteY4" fmla="*/ 38417 h 6461227"/>
              <a:gd name="connsiteX5" fmla="*/ 6601999 w 7851362"/>
              <a:gd name="connsiteY5" fmla="*/ 6045 h 6461227"/>
              <a:gd name="connsiteX6" fmla="*/ 7802150 w 7851362"/>
              <a:gd name="connsiteY6" fmla="*/ 36576 h 6461227"/>
              <a:gd name="connsiteX7" fmla="*/ 7730712 w 7851362"/>
              <a:gd name="connsiteY7" fmla="*/ 6280173 h 6461227"/>
              <a:gd name="connsiteX8" fmla="*/ 7565004 w 7851362"/>
              <a:gd name="connsiteY8" fmla="*/ 6408199 h 6461227"/>
              <a:gd name="connsiteX9" fmla="*/ 7312798 w 7851362"/>
              <a:gd name="connsiteY9" fmla="*/ 6411397 h 6461227"/>
              <a:gd name="connsiteX0" fmla="*/ 7397023 w 7935587"/>
              <a:gd name="connsiteY0" fmla="*/ 6411397 h 6461227"/>
              <a:gd name="connsiteX1" fmla="*/ 6807735 w 7935587"/>
              <a:gd name="connsiteY1" fmla="*/ 6402297 h 6461227"/>
              <a:gd name="connsiteX2" fmla="*/ 1285921 w 7935587"/>
              <a:gd name="connsiteY2" fmla="*/ 6430159 h 6461227"/>
              <a:gd name="connsiteX3" fmla="*/ 135458 w 7935587"/>
              <a:gd name="connsiteY3" fmla="*/ 6446322 h 6461227"/>
              <a:gd name="connsiteX4" fmla="*/ 163390 w 7935587"/>
              <a:gd name="connsiteY4" fmla="*/ 38417 h 6461227"/>
              <a:gd name="connsiteX5" fmla="*/ 6686224 w 7935587"/>
              <a:gd name="connsiteY5" fmla="*/ 6045 h 6461227"/>
              <a:gd name="connsiteX6" fmla="*/ 7886375 w 7935587"/>
              <a:gd name="connsiteY6" fmla="*/ 36576 h 6461227"/>
              <a:gd name="connsiteX7" fmla="*/ 7814937 w 7935587"/>
              <a:gd name="connsiteY7" fmla="*/ 6280173 h 6461227"/>
              <a:gd name="connsiteX8" fmla="*/ 7649229 w 7935587"/>
              <a:gd name="connsiteY8" fmla="*/ 6408199 h 6461227"/>
              <a:gd name="connsiteX9" fmla="*/ 7397023 w 7935587"/>
              <a:gd name="connsiteY9" fmla="*/ 6411397 h 6461227"/>
              <a:gd name="connsiteX0" fmla="*/ 7326552 w 7865116"/>
              <a:gd name="connsiteY0" fmla="*/ 6411397 h 6461227"/>
              <a:gd name="connsiteX1" fmla="*/ 6737264 w 7865116"/>
              <a:gd name="connsiteY1" fmla="*/ 6402297 h 6461227"/>
              <a:gd name="connsiteX2" fmla="*/ 1215450 w 7865116"/>
              <a:gd name="connsiteY2" fmla="*/ 6430159 h 6461227"/>
              <a:gd name="connsiteX3" fmla="*/ 64987 w 7865116"/>
              <a:gd name="connsiteY3" fmla="*/ 6446322 h 6461227"/>
              <a:gd name="connsiteX4" fmla="*/ 92919 w 7865116"/>
              <a:gd name="connsiteY4" fmla="*/ 38417 h 6461227"/>
              <a:gd name="connsiteX5" fmla="*/ 6615753 w 7865116"/>
              <a:gd name="connsiteY5" fmla="*/ 6045 h 6461227"/>
              <a:gd name="connsiteX6" fmla="*/ 7815904 w 7865116"/>
              <a:gd name="connsiteY6" fmla="*/ 36576 h 6461227"/>
              <a:gd name="connsiteX7" fmla="*/ 7744466 w 7865116"/>
              <a:gd name="connsiteY7" fmla="*/ 6280173 h 6461227"/>
              <a:gd name="connsiteX8" fmla="*/ 7578758 w 7865116"/>
              <a:gd name="connsiteY8" fmla="*/ 6408199 h 6461227"/>
              <a:gd name="connsiteX9" fmla="*/ 7326552 w 7865116"/>
              <a:gd name="connsiteY9" fmla="*/ 6411397 h 6461227"/>
              <a:gd name="connsiteX0" fmla="*/ 7342449 w 7881013"/>
              <a:gd name="connsiteY0" fmla="*/ 6411397 h 6461227"/>
              <a:gd name="connsiteX1" fmla="*/ 6753161 w 7881013"/>
              <a:gd name="connsiteY1" fmla="*/ 6402297 h 6461227"/>
              <a:gd name="connsiteX2" fmla="*/ 1231347 w 7881013"/>
              <a:gd name="connsiteY2" fmla="*/ 6430159 h 6461227"/>
              <a:gd name="connsiteX3" fmla="*/ 60978 w 7881013"/>
              <a:gd name="connsiteY3" fmla="*/ 6405995 h 6461227"/>
              <a:gd name="connsiteX4" fmla="*/ 108816 w 7881013"/>
              <a:gd name="connsiteY4" fmla="*/ 38417 h 6461227"/>
              <a:gd name="connsiteX5" fmla="*/ 6631650 w 7881013"/>
              <a:gd name="connsiteY5" fmla="*/ 6045 h 6461227"/>
              <a:gd name="connsiteX6" fmla="*/ 7831801 w 7881013"/>
              <a:gd name="connsiteY6" fmla="*/ 36576 h 6461227"/>
              <a:gd name="connsiteX7" fmla="*/ 7760363 w 7881013"/>
              <a:gd name="connsiteY7" fmla="*/ 6280173 h 6461227"/>
              <a:gd name="connsiteX8" fmla="*/ 7594655 w 7881013"/>
              <a:gd name="connsiteY8" fmla="*/ 6408199 h 6461227"/>
              <a:gd name="connsiteX9" fmla="*/ 7342449 w 7881013"/>
              <a:gd name="connsiteY9" fmla="*/ 6411397 h 646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1013" h="6461227">
                <a:moveTo>
                  <a:pt x="7342449" y="6411397"/>
                </a:moveTo>
                <a:cubicBezTo>
                  <a:pt x="7167688" y="6411008"/>
                  <a:pt x="6948710" y="6407370"/>
                  <a:pt x="6753161" y="6402297"/>
                </a:cubicBezTo>
                <a:cubicBezTo>
                  <a:pt x="4715116" y="6508903"/>
                  <a:pt x="3086363" y="6440336"/>
                  <a:pt x="1231347" y="6430159"/>
                </a:cubicBezTo>
                <a:lnTo>
                  <a:pt x="60978" y="6405995"/>
                </a:lnTo>
                <a:cubicBezTo>
                  <a:pt x="-100063" y="3860025"/>
                  <a:pt x="108816" y="2139939"/>
                  <a:pt x="108816" y="38417"/>
                </a:cubicBezTo>
                <a:cubicBezTo>
                  <a:pt x="1596734" y="-30766"/>
                  <a:pt x="4457372" y="16836"/>
                  <a:pt x="6631650" y="6045"/>
                </a:cubicBezTo>
                <a:cubicBezTo>
                  <a:pt x="7131713" y="36576"/>
                  <a:pt x="7488901" y="6044"/>
                  <a:pt x="7831801" y="36576"/>
                </a:cubicBezTo>
                <a:cubicBezTo>
                  <a:pt x="7936576" y="2102510"/>
                  <a:pt x="7855614" y="4977516"/>
                  <a:pt x="7760363" y="6280173"/>
                </a:cubicBezTo>
                <a:cubicBezTo>
                  <a:pt x="7752173" y="6440210"/>
                  <a:pt x="7758961" y="6387845"/>
                  <a:pt x="7594655" y="6408199"/>
                </a:cubicBezTo>
                <a:cubicBezTo>
                  <a:pt x="7536245" y="6410695"/>
                  <a:pt x="7447306" y="6411631"/>
                  <a:pt x="7342449" y="6411397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6C3F1-0FD6-BCED-7335-A1374E32E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1966" y="853888"/>
            <a:ext cx="4378990" cy="5323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Sponsorship / Donations Forms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Located on the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Pizza Ranch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Funds4shoes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All information will be emailed and uploaded to the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Salvation Army</a:t>
            </a:r>
          </a:p>
          <a:p>
            <a:pPr lvl="1"/>
            <a:endParaRPr lang="en-US" sz="2400" dirty="0"/>
          </a:p>
          <a:p>
            <a:pPr lvl="1"/>
            <a:r>
              <a:rPr lang="en-US" sz="4000" u="sng" dirty="0">
                <a:solidFill>
                  <a:schemeClr val="accent6"/>
                </a:solidFill>
              </a:rPr>
              <a:t>EARN those booster hours</a:t>
            </a:r>
            <a:r>
              <a:rPr lang="en-US" sz="3600" dirty="0">
                <a:solidFill>
                  <a:schemeClr val="accent6"/>
                </a:solidFill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2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B329A-E83D-9A48-CECC-7FF87FE0F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95F4-2357-9831-2748-4FA4D232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u="sng" dirty="0"/>
              <a:t>Board Nominations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28A70E-1D24-513F-0AEC-CD99046C7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72025" y="987425"/>
            <a:ext cx="6583363" cy="48736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Send your nominations to RRVYWahooBoard@gmail.com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nominations to the </a:t>
            </a:r>
            <a:r>
              <a:rPr lang="en-US" dirty="0" err="1"/>
              <a:t>BoD</a:t>
            </a:r>
            <a:r>
              <a:rPr lang="en-US" dirty="0"/>
              <a:t> email on or before Dec 20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Names will be placed on an email ballot in alphabetical order.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Each family will be able to cast one vote for each open position.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 will be published and effective in after confirmed at the first </a:t>
            </a:r>
            <a:r>
              <a:rPr lang="en-US" dirty="0" err="1"/>
              <a:t>BoD</a:t>
            </a:r>
            <a:r>
              <a:rPr lang="en-US" dirty="0"/>
              <a:t> meeting in Jan.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C9EEA-4691-2366-19DC-1BA825075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Sarah Abrahamson</a:t>
            </a:r>
          </a:p>
          <a:p>
            <a:r>
              <a:rPr lang="en-US" sz="2400" dirty="0"/>
              <a:t>Stacy Cokeley</a:t>
            </a:r>
          </a:p>
          <a:p>
            <a:r>
              <a:rPr lang="en-US" sz="2400" dirty="0">
                <a:highlight>
                  <a:srgbClr val="FFFF00"/>
                </a:highlight>
              </a:rPr>
              <a:t>Laura Dahlen</a:t>
            </a:r>
          </a:p>
          <a:p>
            <a:r>
              <a:rPr lang="en-US" sz="2400" dirty="0"/>
              <a:t>Leslie Hesse</a:t>
            </a:r>
          </a:p>
          <a:p>
            <a:r>
              <a:rPr lang="en-US" sz="2400" dirty="0">
                <a:highlight>
                  <a:srgbClr val="FFFF00"/>
                </a:highlight>
              </a:rPr>
              <a:t>Drew Lehan</a:t>
            </a:r>
          </a:p>
          <a:p>
            <a:r>
              <a:rPr lang="en-US" sz="2400" dirty="0"/>
              <a:t>Nancy Nelsen Hutton *</a:t>
            </a:r>
          </a:p>
          <a:p>
            <a:r>
              <a:rPr lang="en-US" sz="2400" dirty="0"/>
              <a:t>Shawn Peterson</a:t>
            </a:r>
          </a:p>
        </p:txBody>
      </p:sp>
    </p:spTree>
    <p:extLst>
      <p:ext uri="{BB962C8B-B14F-4D97-AF65-F5344CB8AC3E}">
        <p14:creationId xmlns:p14="http://schemas.microsoft.com/office/powerpoint/2010/main" val="150119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CDD2-CBAD-B3DE-E5A8-4327AE84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It’s where?</a:t>
            </a:r>
            <a:br>
              <a:rPr lang="en-US" dirty="0"/>
            </a:b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0717F-49E1-67B8-827C-5466EAFA7D9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www.rrvwahoos.com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E1061-36B8-05CB-2A1F-36BF4BA72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highlight>
                  <a:srgbClr val="FFFF00"/>
                </a:highlight>
              </a:rPr>
              <a:t>Register with USA Swimming for 2026!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My Account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Service hours tab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Meets &amp; Jobs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C272A8-3C4C-E6C7-A498-4B90F0BEA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33" y="1738034"/>
            <a:ext cx="6665709" cy="3372406"/>
          </a:xfrm>
          <a:prstGeom prst="rect">
            <a:avLst/>
          </a:prstGeom>
        </p:spPr>
      </p:pic>
      <p:sp>
        <p:nvSpPr>
          <p:cNvPr id="5" name="Circle: Hollow 4">
            <a:extLst>
              <a:ext uri="{FF2B5EF4-FFF2-40B4-BE49-F238E27FC236}">
                <a16:creationId xmlns:a16="http://schemas.microsoft.com/office/drawing/2014/main" id="{65D228B4-81D0-52B1-37D5-DD7166B84B14}"/>
              </a:ext>
            </a:extLst>
          </p:cNvPr>
          <p:cNvSpPr/>
          <p:nvPr/>
        </p:nvSpPr>
        <p:spPr>
          <a:xfrm>
            <a:off x="9184943" y="2286000"/>
            <a:ext cx="1160060" cy="1385248"/>
          </a:xfrm>
          <a:prstGeom prst="don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BE66977-FFBA-14A6-F939-ADD4268F1E3D}"/>
              </a:ext>
            </a:extLst>
          </p:cNvPr>
          <p:cNvSpPr/>
          <p:nvPr/>
        </p:nvSpPr>
        <p:spPr>
          <a:xfrm>
            <a:off x="9388565" y="859809"/>
            <a:ext cx="709684" cy="1173707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7468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4b16b84-4c56-4f27-9af7-30345a161ad4}" enabled="0" method="" siteId="{e4b16b84-4c56-4f27-9af7-30345a161ad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557</Words>
  <Application>Microsoft Office PowerPoint</Application>
  <PresentationFormat>Widescreen</PresentationFormat>
  <Paragraphs>95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The Hand</vt:lpstr>
      <vt:lpstr>The Serif Hand</vt:lpstr>
      <vt:lpstr>ChitchatVTI</vt:lpstr>
      <vt:lpstr>Annual Parents Meeting</vt:lpstr>
      <vt:lpstr>Welcome </vt:lpstr>
      <vt:lpstr>Season So Far! </vt:lpstr>
      <vt:lpstr>Future Meets </vt:lpstr>
      <vt:lpstr>Time &amp; Group changes? January 5th</vt:lpstr>
      <vt:lpstr>Upcoming No Swim Days</vt:lpstr>
      <vt:lpstr>Fundraising? </vt:lpstr>
      <vt:lpstr>Board Nominations </vt:lpstr>
      <vt:lpstr>It’s where? </vt:lpstr>
      <vt:lpstr>Just the facts – RRV Wahoo aquatic club family handbooK</vt:lpstr>
      <vt:lpstr>Just the facts – RRV Wahoo aquatic club family handbooK</vt:lpstr>
      <vt:lpstr>Just the facts – RRV Wahoo aquatic club family handbooK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NELSEN, NANCY J.</dc:creator>
  <cp:lastModifiedBy>NELSEN, NANCY J.</cp:lastModifiedBy>
  <cp:revision>2</cp:revision>
  <dcterms:created xsi:type="dcterms:W3CDTF">2025-09-19T14:28:57Z</dcterms:created>
  <dcterms:modified xsi:type="dcterms:W3CDTF">2025-12-15T15:14:17Z</dcterms:modified>
</cp:coreProperties>
</file>