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80" r:id="rId13"/>
    <p:sldId id="267" r:id="rId14"/>
    <p:sldId id="268" r:id="rId15"/>
    <p:sldId id="269" r:id="rId16"/>
    <p:sldId id="270" r:id="rId17"/>
    <p:sldId id="271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CF21FE-FF3B-45F8-B59C-E3834F59D302}" v="22" dt="2025-09-20T16:47:57.93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C:\Users\drew.leehan.BIBIO\Downloads\RRVY%20Wahoos%20Swim%20Team_Profit%20and%20Loss%20Comparison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/>
              <a:t>P&amp;L Summary FY21</a:t>
            </a:r>
            <a:r>
              <a:rPr lang="en-US" b="1" baseline="0"/>
              <a:t> to Present</a:t>
            </a:r>
            <a:endParaRPr lang="en-US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Sheet1!$A$32</c:f>
              <c:strCache>
                <c:ptCount val="1"/>
                <c:pt idx="0">
                  <c:v>Gross Profit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Sheet1!$B$6:$F$6</c:f>
              <c:strCache>
                <c:ptCount val="5"/>
                <c:pt idx="0">
                  <c:v>Jan 1 - Dec 31 2021</c:v>
                </c:pt>
                <c:pt idx="1">
                  <c:v>Jan 1 - Dec 31 2022</c:v>
                </c:pt>
                <c:pt idx="2">
                  <c:v>Jan 1 - Dec 31 2023</c:v>
                </c:pt>
                <c:pt idx="3">
                  <c:v>Jan 1 - Dec 31 2024</c:v>
                </c:pt>
                <c:pt idx="4">
                  <c:v>YTD 2025 Jan-Aug</c:v>
                </c:pt>
              </c:strCache>
            </c:strRef>
          </c:cat>
          <c:val>
            <c:numRef>
              <c:f>Sheet1!$B$32:$F$32</c:f>
              <c:numCache>
                <c:formatCode>\$#,##0.00</c:formatCode>
                <c:ptCount val="5"/>
                <c:pt idx="0">
                  <c:v>90442.95</c:v>
                </c:pt>
                <c:pt idx="1">
                  <c:v>137808.76</c:v>
                </c:pt>
                <c:pt idx="2">
                  <c:v>112419.91</c:v>
                </c:pt>
                <c:pt idx="3">
                  <c:v>125570.88</c:v>
                </c:pt>
                <c:pt idx="4">
                  <c:v>107356.20999999999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C0-445C-8C6A-3429268FC6D2}"/>
            </c:ext>
          </c:extLst>
        </c:ser>
        <c:ser>
          <c:idx val="1"/>
          <c:order val="1"/>
          <c:tx>
            <c:strRef>
              <c:f>Sheet1!$A$98</c:f>
              <c:strCache>
                <c:ptCount val="1"/>
                <c:pt idx="0">
                  <c:v>Total for Expenses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Sheet1!$B$6:$F$6</c:f>
              <c:strCache>
                <c:ptCount val="5"/>
                <c:pt idx="0">
                  <c:v>Jan 1 - Dec 31 2021</c:v>
                </c:pt>
                <c:pt idx="1">
                  <c:v>Jan 1 - Dec 31 2022</c:v>
                </c:pt>
                <c:pt idx="2">
                  <c:v>Jan 1 - Dec 31 2023</c:v>
                </c:pt>
                <c:pt idx="3">
                  <c:v>Jan 1 - Dec 31 2024</c:v>
                </c:pt>
                <c:pt idx="4">
                  <c:v>YTD 2025 Jan-Aug</c:v>
                </c:pt>
              </c:strCache>
            </c:strRef>
          </c:cat>
          <c:val>
            <c:numRef>
              <c:f>Sheet1!$B$98:$F$98</c:f>
              <c:numCache>
                <c:formatCode>\$#,##0.00</c:formatCode>
                <c:ptCount val="5"/>
                <c:pt idx="0">
                  <c:v>103983.48</c:v>
                </c:pt>
                <c:pt idx="1">
                  <c:v>134475.93</c:v>
                </c:pt>
                <c:pt idx="2">
                  <c:v>111326.91</c:v>
                </c:pt>
                <c:pt idx="3">
                  <c:v>124187.57999999999</c:v>
                </c:pt>
                <c:pt idx="4">
                  <c:v>100481.81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C0-445C-8C6A-3429268FC6D2}"/>
            </c:ext>
          </c:extLst>
        </c:ser>
        <c:ser>
          <c:idx val="2"/>
          <c:order val="2"/>
          <c:tx>
            <c:strRef>
              <c:f>Sheet1!$A$99</c:f>
              <c:strCache>
                <c:ptCount val="1"/>
                <c:pt idx="0">
                  <c:v>Net Operating Income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B9C0-445C-8C6A-3429268FC6D2}"/>
              </c:ext>
            </c:extLst>
          </c:dPt>
          <c:dPt>
            <c:idx val="1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B9C0-445C-8C6A-3429268FC6D2}"/>
              </c:ext>
            </c:extLst>
          </c:dPt>
          <c:dPt>
            <c:idx val="2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B9C0-445C-8C6A-3429268FC6D2}"/>
              </c:ext>
            </c:extLst>
          </c:dPt>
          <c:dPt>
            <c:idx val="3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B9C0-445C-8C6A-3429268FC6D2}"/>
              </c:ext>
            </c:extLst>
          </c:dPt>
          <c:dPt>
            <c:idx val="4"/>
            <c:invertIfNegative val="0"/>
            <c:bubble3D val="0"/>
            <c:spPr>
              <a:solidFill>
                <a:srgbClr val="92D05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B9C0-445C-8C6A-3429268FC6D2}"/>
              </c:ext>
            </c:extLst>
          </c:dPt>
          <c:cat>
            <c:strRef>
              <c:f>Sheet1!$B$6:$F$6</c:f>
              <c:strCache>
                <c:ptCount val="5"/>
                <c:pt idx="0">
                  <c:v>Jan 1 - Dec 31 2021</c:v>
                </c:pt>
                <c:pt idx="1">
                  <c:v>Jan 1 - Dec 31 2022</c:v>
                </c:pt>
                <c:pt idx="2">
                  <c:v>Jan 1 - Dec 31 2023</c:v>
                </c:pt>
                <c:pt idx="3">
                  <c:v>Jan 1 - Dec 31 2024</c:v>
                </c:pt>
                <c:pt idx="4">
                  <c:v>YTD 2025 Jan-Aug</c:v>
                </c:pt>
              </c:strCache>
            </c:strRef>
          </c:cat>
          <c:val>
            <c:numRef>
              <c:f>Sheet1!$B$99:$F$99</c:f>
              <c:numCache>
                <c:formatCode>\$#,##0.00</c:formatCode>
                <c:ptCount val="5"/>
                <c:pt idx="0">
                  <c:v>-13540.529999999999</c:v>
                </c:pt>
                <c:pt idx="1">
                  <c:v>3332.83</c:v>
                </c:pt>
                <c:pt idx="2">
                  <c:v>1093</c:v>
                </c:pt>
                <c:pt idx="3">
                  <c:v>1383.3000000000175</c:v>
                </c:pt>
                <c:pt idx="4">
                  <c:v>6874.3999999999942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B9C0-445C-8C6A-3429268FC6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38489359"/>
        <c:axId val="638488399"/>
        <c:axId val="0"/>
      </c:bar3DChart>
      <c:catAx>
        <c:axId val="6384893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8488399"/>
        <c:crosses val="autoZero"/>
        <c:auto val="1"/>
        <c:lblAlgn val="ctr"/>
        <c:lblOffset val="100"/>
        <c:noMultiLvlLbl val="0"/>
      </c:catAx>
      <c:valAx>
        <c:axId val="638488399"/>
        <c:scaling>
          <c:orientation val="minMax"/>
          <c:min val="-1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\$#,##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3848935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BD9ED2-80F6-4C3F-A9D1-E65508D15A34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D1E9DE-A307-4FE9-B338-15B23E75C3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0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D1E9DE-A307-4FE9-B338-15B23E75C32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69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6A35EAA-ED80-4FF1-942C-82B1D483AF60}"/>
              </a:ext>
            </a:extLst>
          </p:cNvPr>
          <p:cNvSpPr/>
          <p:nvPr/>
        </p:nvSpPr>
        <p:spPr>
          <a:xfrm rot="21133683" flipH="1">
            <a:off x="977627" y="481134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415F49B-3CBC-46CF-AFB5-988852D0479E}"/>
              </a:ext>
            </a:extLst>
          </p:cNvPr>
          <p:cNvSpPr/>
          <p:nvPr/>
        </p:nvSpPr>
        <p:spPr>
          <a:xfrm rot="21133683" flipH="1">
            <a:off x="1010574" y="456230"/>
            <a:ext cx="9378187" cy="5238589"/>
          </a:xfrm>
          <a:custGeom>
            <a:avLst/>
            <a:gdLst>
              <a:gd name="connsiteX0" fmla="*/ 628580 w 1248448"/>
              <a:gd name="connsiteY0" fmla="*/ 873029 h 873038"/>
              <a:gd name="connsiteX1" fmla="*/ 820985 w 1248448"/>
              <a:gd name="connsiteY1" fmla="*/ 803115 h 873038"/>
              <a:gd name="connsiteX2" fmla="*/ 1179791 w 1248448"/>
              <a:gd name="connsiteY2" fmla="*/ 630332 h 873038"/>
              <a:gd name="connsiteX3" fmla="*/ 1178744 w 1248448"/>
              <a:gd name="connsiteY3" fmla="*/ 192753 h 873038"/>
              <a:gd name="connsiteX4" fmla="*/ 459416 w 1248448"/>
              <a:gd name="connsiteY4" fmla="*/ 32447 h 873038"/>
              <a:gd name="connsiteX5" fmla="*/ 7264 w 1248448"/>
              <a:gd name="connsiteY5" fmla="*/ 595184 h 873038"/>
              <a:gd name="connsiteX6" fmla="*/ 545617 w 1248448"/>
              <a:gd name="connsiteY6" fmla="*/ 737202 h 873038"/>
              <a:gd name="connsiteX7" fmla="*/ 628580 w 1248448"/>
              <a:gd name="connsiteY7" fmla="*/ 873029 h 873038"/>
              <a:gd name="connsiteX0" fmla="*/ 628618 w 1248446"/>
              <a:gd name="connsiteY0" fmla="*/ 873038 h 873038"/>
              <a:gd name="connsiteX1" fmla="*/ 821023 w 1248446"/>
              <a:gd name="connsiteY1" fmla="*/ 803124 h 873038"/>
              <a:gd name="connsiteX2" fmla="*/ 1179829 w 1248446"/>
              <a:gd name="connsiteY2" fmla="*/ 630341 h 873038"/>
              <a:gd name="connsiteX3" fmla="*/ 1178782 w 1248446"/>
              <a:gd name="connsiteY3" fmla="*/ 192762 h 873038"/>
              <a:gd name="connsiteX4" fmla="*/ 459454 w 1248446"/>
              <a:gd name="connsiteY4" fmla="*/ 32456 h 873038"/>
              <a:gd name="connsiteX5" fmla="*/ 7302 w 1248446"/>
              <a:gd name="connsiteY5" fmla="*/ 595193 h 873038"/>
              <a:gd name="connsiteX6" fmla="*/ 547734 w 1248446"/>
              <a:gd name="connsiteY6" fmla="*/ 751246 h 873038"/>
              <a:gd name="connsiteX7" fmla="*/ 628618 w 1248446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55695"/>
              <a:gd name="connsiteY0" fmla="*/ 873038 h 873038"/>
              <a:gd name="connsiteX1" fmla="*/ 828272 w 1255695"/>
              <a:gd name="connsiteY1" fmla="*/ 803124 h 873038"/>
              <a:gd name="connsiteX2" fmla="*/ 1187078 w 1255695"/>
              <a:gd name="connsiteY2" fmla="*/ 630341 h 873038"/>
              <a:gd name="connsiteX3" fmla="*/ 1186031 w 1255695"/>
              <a:gd name="connsiteY3" fmla="*/ 192762 h 873038"/>
              <a:gd name="connsiteX4" fmla="*/ 466703 w 1255695"/>
              <a:gd name="connsiteY4" fmla="*/ 32456 h 873038"/>
              <a:gd name="connsiteX5" fmla="*/ 14551 w 1255695"/>
              <a:gd name="connsiteY5" fmla="*/ 595193 h 873038"/>
              <a:gd name="connsiteX6" fmla="*/ 554983 w 1255695"/>
              <a:gd name="connsiteY6" fmla="*/ 751246 h 873038"/>
              <a:gd name="connsiteX7" fmla="*/ 635867 w 1255695"/>
              <a:gd name="connsiteY7" fmla="*/ 873038 h 873038"/>
              <a:gd name="connsiteX0" fmla="*/ 635867 w 1249939"/>
              <a:gd name="connsiteY0" fmla="*/ 873038 h 873038"/>
              <a:gd name="connsiteX1" fmla="*/ 828272 w 1249939"/>
              <a:gd name="connsiteY1" fmla="*/ 793767 h 873038"/>
              <a:gd name="connsiteX2" fmla="*/ 1187078 w 1249939"/>
              <a:gd name="connsiteY2" fmla="*/ 630341 h 873038"/>
              <a:gd name="connsiteX3" fmla="*/ 1186031 w 1249939"/>
              <a:gd name="connsiteY3" fmla="*/ 192762 h 873038"/>
              <a:gd name="connsiteX4" fmla="*/ 466703 w 1249939"/>
              <a:gd name="connsiteY4" fmla="*/ 32456 h 873038"/>
              <a:gd name="connsiteX5" fmla="*/ 14551 w 1249939"/>
              <a:gd name="connsiteY5" fmla="*/ 595193 h 873038"/>
              <a:gd name="connsiteX6" fmla="*/ 554983 w 1249939"/>
              <a:gd name="connsiteY6" fmla="*/ 751246 h 873038"/>
              <a:gd name="connsiteX7" fmla="*/ 635867 w 1249939"/>
              <a:gd name="connsiteY7" fmla="*/ 873038 h 873038"/>
              <a:gd name="connsiteX0" fmla="*/ 615218 w 1229290"/>
              <a:gd name="connsiteY0" fmla="*/ 861281 h 861281"/>
              <a:gd name="connsiteX1" fmla="*/ 807623 w 1229290"/>
              <a:gd name="connsiteY1" fmla="*/ 782010 h 861281"/>
              <a:gd name="connsiteX2" fmla="*/ 1166429 w 1229290"/>
              <a:gd name="connsiteY2" fmla="*/ 618584 h 861281"/>
              <a:gd name="connsiteX3" fmla="*/ 1165382 w 1229290"/>
              <a:gd name="connsiteY3" fmla="*/ 181005 h 861281"/>
              <a:gd name="connsiteX4" fmla="*/ 446054 w 1229290"/>
              <a:gd name="connsiteY4" fmla="*/ 20699 h 861281"/>
              <a:gd name="connsiteX5" fmla="*/ 5663 w 1229290"/>
              <a:gd name="connsiteY5" fmla="*/ 576828 h 861281"/>
              <a:gd name="connsiteX6" fmla="*/ 534334 w 1229290"/>
              <a:gd name="connsiteY6" fmla="*/ 739489 h 861281"/>
              <a:gd name="connsiteX7" fmla="*/ 615218 w 1229290"/>
              <a:gd name="connsiteY7" fmla="*/ 861281 h 861281"/>
              <a:gd name="connsiteX0" fmla="*/ 619617 w 1233689"/>
              <a:gd name="connsiteY0" fmla="*/ 861281 h 861281"/>
              <a:gd name="connsiteX1" fmla="*/ 812022 w 1233689"/>
              <a:gd name="connsiteY1" fmla="*/ 782010 h 861281"/>
              <a:gd name="connsiteX2" fmla="*/ 1170828 w 1233689"/>
              <a:gd name="connsiteY2" fmla="*/ 618584 h 861281"/>
              <a:gd name="connsiteX3" fmla="*/ 1169781 w 1233689"/>
              <a:gd name="connsiteY3" fmla="*/ 181005 h 861281"/>
              <a:gd name="connsiteX4" fmla="*/ 450453 w 1233689"/>
              <a:gd name="connsiteY4" fmla="*/ 20699 h 861281"/>
              <a:gd name="connsiteX5" fmla="*/ 10062 w 1233689"/>
              <a:gd name="connsiteY5" fmla="*/ 576828 h 861281"/>
              <a:gd name="connsiteX6" fmla="*/ 538733 w 1233689"/>
              <a:gd name="connsiteY6" fmla="*/ 739489 h 861281"/>
              <a:gd name="connsiteX7" fmla="*/ 619617 w 1233689"/>
              <a:gd name="connsiteY7" fmla="*/ 861281 h 861281"/>
              <a:gd name="connsiteX0" fmla="*/ 619579 w 1239236"/>
              <a:gd name="connsiteY0" fmla="*/ 863398 h 863398"/>
              <a:gd name="connsiteX1" fmla="*/ 811984 w 1239236"/>
              <a:gd name="connsiteY1" fmla="*/ 784127 h 863398"/>
              <a:gd name="connsiteX2" fmla="*/ 1170790 w 1239236"/>
              <a:gd name="connsiteY2" fmla="*/ 620701 h 863398"/>
              <a:gd name="connsiteX3" fmla="*/ 1169743 w 1239236"/>
              <a:gd name="connsiteY3" fmla="*/ 183122 h 863398"/>
              <a:gd name="connsiteX4" fmla="*/ 451887 w 1239236"/>
              <a:gd name="connsiteY4" fmla="*/ 17855 h 863398"/>
              <a:gd name="connsiteX5" fmla="*/ 10024 w 1239236"/>
              <a:gd name="connsiteY5" fmla="*/ 578945 h 863398"/>
              <a:gd name="connsiteX6" fmla="*/ 538695 w 1239236"/>
              <a:gd name="connsiteY6" fmla="*/ 741606 h 863398"/>
              <a:gd name="connsiteX7" fmla="*/ 619579 w 1239236"/>
              <a:gd name="connsiteY7" fmla="*/ 863398 h 863398"/>
              <a:gd name="connsiteX0" fmla="*/ 623569 w 1243226"/>
              <a:gd name="connsiteY0" fmla="*/ 870437 h 870437"/>
              <a:gd name="connsiteX1" fmla="*/ 815974 w 1243226"/>
              <a:gd name="connsiteY1" fmla="*/ 791166 h 870437"/>
              <a:gd name="connsiteX2" fmla="*/ 1174780 w 1243226"/>
              <a:gd name="connsiteY2" fmla="*/ 627740 h 870437"/>
              <a:gd name="connsiteX3" fmla="*/ 1173733 w 1243226"/>
              <a:gd name="connsiteY3" fmla="*/ 190161 h 870437"/>
              <a:gd name="connsiteX4" fmla="*/ 455877 w 1243226"/>
              <a:gd name="connsiteY4" fmla="*/ 24894 h 870437"/>
              <a:gd name="connsiteX5" fmla="*/ 14014 w 1243226"/>
              <a:gd name="connsiteY5" fmla="*/ 585984 h 870437"/>
              <a:gd name="connsiteX6" fmla="*/ 542685 w 1243226"/>
              <a:gd name="connsiteY6" fmla="*/ 748645 h 870437"/>
              <a:gd name="connsiteX7" fmla="*/ 623569 w 1243226"/>
              <a:gd name="connsiteY7" fmla="*/ 870437 h 870437"/>
              <a:gd name="connsiteX0" fmla="*/ 624861 w 1244518"/>
              <a:gd name="connsiteY0" fmla="*/ 869274 h 869274"/>
              <a:gd name="connsiteX1" fmla="*/ 817266 w 1244518"/>
              <a:gd name="connsiteY1" fmla="*/ 790003 h 869274"/>
              <a:gd name="connsiteX2" fmla="*/ 1176072 w 1244518"/>
              <a:gd name="connsiteY2" fmla="*/ 626577 h 869274"/>
              <a:gd name="connsiteX3" fmla="*/ 1175025 w 1244518"/>
              <a:gd name="connsiteY3" fmla="*/ 188998 h 869274"/>
              <a:gd name="connsiteX4" fmla="*/ 457169 w 1244518"/>
              <a:gd name="connsiteY4" fmla="*/ 23731 h 869274"/>
              <a:gd name="connsiteX5" fmla="*/ 15306 w 1244518"/>
              <a:gd name="connsiteY5" fmla="*/ 584821 h 869274"/>
              <a:gd name="connsiteX6" fmla="*/ 543977 w 1244518"/>
              <a:gd name="connsiteY6" fmla="*/ 747482 h 869274"/>
              <a:gd name="connsiteX7" fmla="*/ 624861 w 1244518"/>
              <a:gd name="connsiteY7" fmla="*/ 869274 h 869274"/>
              <a:gd name="connsiteX0" fmla="*/ 619558 w 1235941"/>
              <a:gd name="connsiteY0" fmla="*/ 867295 h 867295"/>
              <a:gd name="connsiteX1" fmla="*/ 811963 w 1235941"/>
              <a:gd name="connsiteY1" fmla="*/ 788024 h 867295"/>
              <a:gd name="connsiteX2" fmla="*/ 1170769 w 1235941"/>
              <a:gd name="connsiteY2" fmla="*/ 624598 h 867295"/>
              <a:gd name="connsiteX3" fmla="*/ 1164738 w 1235941"/>
              <a:gd name="connsiteY3" fmla="*/ 164190 h 867295"/>
              <a:gd name="connsiteX4" fmla="*/ 451866 w 1235941"/>
              <a:gd name="connsiteY4" fmla="*/ 21752 h 867295"/>
              <a:gd name="connsiteX5" fmla="*/ 10003 w 1235941"/>
              <a:gd name="connsiteY5" fmla="*/ 582842 h 867295"/>
              <a:gd name="connsiteX6" fmla="*/ 538674 w 1235941"/>
              <a:gd name="connsiteY6" fmla="*/ 745503 h 867295"/>
              <a:gd name="connsiteX7" fmla="*/ 619558 w 1235941"/>
              <a:gd name="connsiteY7" fmla="*/ 867295 h 867295"/>
              <a:gd name="connsiteX0" fmla="*/ 622435 w 1238818"/>
              <a:gd name="connsiteY0" fmla="*/ 868328 h 868328"/>
              <a:gd name="connsiteX1" fmla="*/ 814840 w 1238818"/>
              <a:gd name="connsiteY1" fmla="*/ 789057 h 868328"/>
              <a:gd name="connsiteX2" fmla="*/ 1173646 w 1238818"/>
              <a:gd name="connsiteY2" fmla="*/ 625631 h 868328"/>
              <a:gd name="connsiteX3" fmla="*/ 1167615 w 1238818"/>
              <a:gd name="connsiteY3" fmla="*/ 165223 h 868328"/>
              <a:gd name="connsiteX4" fmla="*/ 454743 w 1238818"/>
              <a:gd name="connsiteY4" fmla="*/ 22785 h 868328"/>
              <a:gd name="connsiteX5" fmla="*/ 12880 w 1238818"/>
              <a:gd name="connsiteY5" fmla="*/ 583875 h 868328"/>
              <a:gd name="connsiteX6" fmla="*/ 541551 w 1238818"/>
              <a:gd name="connsiteY6" fmla="*/ 746536 h 868328"/>
              <a:gd name="connsiteX7" fmla="*/ 622435 w 1238818"/>
              <a:gd name="connsiteY7" fmla="*/ 868328 h 868328"/>
              <a:gd name="connsiteX0" fmla="*/ 618931 w 1201319"/>
              <a:gd name="connsiteY0" fmla="*/ 879992 h 879992"/>
              <a:gd name="connsiteX1" fmla="*/ 811336 w 1201319"/>
              <a:gd name="connsiteY1" fmla="*/ 800721 h 879992"/>
              <a:gd name="connsiteX2" fmla="*/ 1170142 w 1201319"/>
              <a:gd name="connsiteY2" fmla="*/ 637295 h 879992"/>
              <a:gd name="connsiteX3" fmla="*/ 1164111 w 1201319"/>
              <a:gd name="connsiteY3" fmla="*/ 176887 h 879992"/>
              <a:gd name="connsiteX4" fmla="*/ 1005959 w 1201319"/>
              <a:gd name="connsiteY4" fmla="*/ 73552 h 879992"/>
              <a:gd name="connsiteX5" fmla="*/ 451239 w 1201319"/>
              <a:gd name="connsiteY5" fmla="*/ 34449 h 879992"/>
              <a:gd name="connsiteX6" fmla="*/ 9376 w 1201319"/>
              <a:gd name="connsiteY6" fmla="*/ 595539 h 879992"/>
              <a:gd name="connsiteX7" fmla="*/ 538047 w 1201319"/>
              <a:gd name="connsiteY7" fmla="*/ 758200 h 879992"/>
              <a:gd name="connsiteX8" fmla="*/ 618931 w 1201319"/>
              <a:gd name="connsiteY8" fmla="*/ 879992 h 879992"/>
              <a:gd name="connsiteX0" fmla="*/ 618931 w 1214866"/>
              <a:gd name="connsiteY0" fmla="*/ 879992 h 879992"/>
              <a:gd name="connsiteX1" fmla="*/ 811336 w 1214866"/>
              <a:gd name="connsiteY1" fmla="*/ 800721 h 879992"/>
              <a:gd name="connsiteX2" fmla="*/ 1170142 w 1214866"/>
              <a:gd name="connsiteY2" fmla="*/ 637295 h 879992"/>
              <a:gd name="connsiteX3" fmla="*/ 1164111 w 1214866"/>
              <a:gd name="connsiteY3" fmla="*/ 176887 h 879992"/>
              <a:gd name="connsiteX4" fmla="*/ 1005959 w 1214866"/>
              <a:gd name="connsiteY4" fmla="*/ 73552 h 879992"/>
              <a:gd name="connsiteX5" fmla="*/ 451239 w 1214866"/>
              <a:gd name="connsiteY5" fmla="*/ 34449 h 879992"/>
              <a:gd name="connsiteX6" fmla="*/ 9376 w 1214866"/>
              <a:gd name="connsiteY6" fmla="*/ 595539 h 879992"/>
              <a:gd name="connsiteX7" fmla="*/ 538047 w 1214866"/>
              <a:gd name="connsiteY7" fmla="*/ 758200 h 879992"/>
              <a:gd name="connsiteX8" fmla="*/ 618931 w 1214866"/>
              <a:gd name="connsiteY8" fmla="*/ 879992 h 879992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18871 w 1202016"/>
              <a:gd name="connsiteY0" fmla="*/ 888796 h 888796"/>
              <a:gd name="connsiteX1" fmla="*/ 811276 w 1202016"/>
              <a:gd name="connsiteY1" fmla="*/ 809525 h 888796"/>
              <a:gd name="connsiteX2" fmla="*/ 1170082 w 1202016"/>
              <a:gd name="connsiteY2" fmla="*/ 646099 h 888796"/>
              <a:gd name="connsiteX3" fmla="*/ 1164051 w 1202016"/>
              <a:gd name="connsiteY3" fmla="*/ 185691 h 888796"/>
              <a:gd name="connsiteX4" fmla="*/ 989748 w 1202016"/>
              <a:gd name="connsiteY4" fmla="*/ 54225 h 888796"/>
              <a:gd name="connsiteX5" fmla="*/ 451179 w 1202016"/>
              <a:gd name="connsiteY5" fmla="*/ 43253 h 888796"/>
              <a:gd name="connsiteX6" fmla="*/ 9316 w 1202016"/>
              <a:gd name="connsiteY6" fmla="*/ 604343 h 888796"/>
              <a:gd name="connsiteX7" fmla="*/ 537987 w 1202016"/>
              <a:gd name="connsiteY7" fmla="*/ 767004 h 888796"/>
              <a:gd name="connsiteX8" fmla="*/ 618871 w 1202016"/>
              <a:gd name="connsiteY8" fmla="*/ 888796 h 888796"/>
              <a:gd name="connsiteX0" fmla="*/ 620039 w 1203184"/>
              <a:gd name="connsiteY0" fmla="*/ 874240 h 874240"/>
              <a:gd name="connsiteX1" fmla="*/ 812444 w 1203184"/>
              <a:gd name="connsiteY1" fmla="*/ 794969 h 874240"/>
              <a:gd name="connsiteX2" fmla="*/ 1171250 w 1203184"/>
              <a:gd name="connsiteY2" fmla="*/ 631543 h 874240"/>
              <a:gd name="connsiteX3" fmla="*/ 1165219 w 1203184"/>
              <a:gd name="connsiteY3" fmla="*/ 171135 h 874240"/>
              <a:gd name="connsiteX4" fmla="*/ 990916 w 1203184"/>
              <a:gd name="connsiteY4" fmla="*/ 39669 h 874240"/>
              <a:gd name="connsiteX5" fmla="*/ 406775 w 1203184"/>
              <a:gd name="connsiteY5" fmla="*/ 50168 h 874240"/>
              <a:gd name="connsiteX6" fmla="*/ 10484 w 1203184"/>
              <a:gd name="connsiteY6" fmla="*/ 589787 h 874240"/>
              <a:gd name="connsiteX7" fmla="*/ 539155 w 1203184"/>
              <a:gd name="connsiteY7" fmla="*/ 752448 h 874240"/>
              <a:gd name="connsiteX8" fmla="*/ 620039 w 1203184"/>
              <a:gd name="connsiteY8" fmla="*/ 874240 h 874240"/>
              <a:gd name="connsiteX0" fmla="*/ 620213 w 1203358"/>
              <a:gd name="connsiteY0" fmla="*/ 867642 h 867642"/>
              <a:gd name="connsiteX1" fmla="*/ 812618 w 1203358"/>
              <a:gd name="connsiteY1" fmla="*/ 788371 h 867642"/>
              <a:gd name="connsiteX2" fmla="*/ 1171424 w 1203358"/>
              <a:gd name="connsiteY2" fmla="*/ 624945 h 867642"/>
              <a:gd name="connsiteX3" fmla="*/ 1165393 w 1203358"/>
              <a:gd name="connsiteY3" fmla="*/ 164537 h 867642"/>
              <a:gd name="connsiteX4" fmla="*/ 991090 w 1203358"/>
              <a:gd name="connsiteY4" fmla="*/ 33071 h 867642"/>
              <a:gd name="connsiteX5" fmla="*/ 406949 w 1203358"/>
              <a:gd name="connsiteY5" fmla="*/ 43570 h 867642"/>
              <a:gd name="connsiteX6" fmla="*/ 10658 w 1203358"/>
              <a:gd name="connsiteY6" fmla="*/ 583189 h 867642"/>
              <a:gd name="connsiteX7" fmla="*/ 539329 w 1203358"/>
              <a:gd name="connsiteY7" fmla="*/ 745850 h 867642"/>
              <a:gd name="connsiteX8" fmla="*/ 620213 w 1203358"/>
              <a:gd name="connsiteY8" fmla="*/ 867642 h 867642"/>
              <a:gd name="connsiteX0" fmla="*/ 621220 w 1204365"/>
              <a:gd name="connsiteY0" fmla="*/ 864871 h 864871"/>
              <a:gd name="connsiteX1" fmla="*/ 813625 w 1204365"/>
              <a:gd name="connsiteY1" fmla="*/ 785600 h 864871"/>
              <a:gd name="connsiteX2" fmla="*/ 1172431 w 1204365"/>
              <a:gd name="connsiteY2" fmla="*/ 622174 h 864871"/>
              <a:gd name="connsiteX3" fmla="*/ 1166400 w 1204365"/>
              <a:gd name="connsiteY3" fmla="*/ 161766 h 864871"/>
              <a:gd name="connsiteX4" fmla="*/ 992097 w 1204365"/>
              <a:gd name="connsiteY4" fmla="*/ 30300 h 864871"/>
              <a:gd name="connsiteX5" fmla="*/ 407956 w 1204365"/>
              <a:gd name="connsiteY5" fmla="*/ 40799 h 864871"/>
              <a:gd name="connsiteX6" fmla="*/ 11665 w 1204365"/>
              <a:gd name="connsiteY6" fmla="*/ 580418 h 864871"/>
              <a:gd name="connsiteX7" fmla="*/ 540336 w 1204365"/>
              <a:gd name="connsiteY7" fmla="*/ 743079 h 864871"/>
              <a:gd name="connsiteX8" fmla="*/ 621220 w 1204365"/>
              <a:gd name="connsiteY8" fmla="*/ 864871 h 864871"/>
              <a:gd name="connsiteX0" fmla="*/ 619935 w 1204190"/>
              <a:gd name="connsiteY0" fmla="*/ 873669 h 873669"/>
              <a:gd name="connsiteX1" fmla="*/ 812340 w 1204190"/>
              <a:gd name="connsiteY1" fmla="*/ 794398 h 873669"/>
              <a:gd name="connsiteX2" fmla="*/ 1171146 w 1204190"/>
              <a:gd name="connsiteY2" fmla="*/ 630972 h 873669"/>
              <a:gd name="connsiteX3" fmla="*/ 1165115 w 1204190"/>
              <a:gd name="connsiteY3" fmla="*/ 170564 h 873669"/>
              <a:gd name="connsiteX4" fmla="*/ 967884 w 1204190"/>
              <a:gd name="connsiteY4" fmla="*/ 40405 h 873669"/>
              <a:gd name="connsiteX5" fmla="*/ 406671 w 1204190"/>
              <a:gd name="connsiteY5" fmla="*/ 49597 h 873669"/>
              <a:gd name="connsiteX6" fmla="*/ 10380 w 1204190"/>
              <a:gd name="connsiteY6" fmla="*/ 589216 h 873669"/>
              <a:gd name="connsiteX7" fmla="*/ 539051 w 1204190"/>
              <a:gd name="connsiteY7" fmla="*/ 751877 h 873669"/>
              <a:gd name="connsiteX8" fmla="*/ 619935 w 1204190"/>
              <a:gd name="connsiteY8" fmla="*/ 873669 h 873669"/>
              <a:gd name="connsiteX0" fmla="*/ 628446 w 1212701"/>
              <a:gd name="connsiteY0" fmla="*/ 842371 h 842371"/>
              <a:gd name="connsiteX1" fmla="*/ 820851 w 1212701"/>
              <a:gd name="connsiteY1" fmla="*/ 763100 h 842371"/>
              <a:gd name="connsiteX2" fmla="*/ 1179657 w 1212701"/>
              <a:gd name="connsiteY2" fmla="*/ 599674 h 842371"/>
              <a:gd name="connsiteX3" fmla="*/ 1173626 w 1212701"/>
              <a:gd name="connsiteY3" fmla="*/ 139266 h 842371"/>
              <a:gd name="connsiteX4" fmla="*/ 976395 w 1212701"/>
              <a:gd name="connsiteY4" fmla="*/ 9107 h 842371"/>
              <a:gd name="connsiteX5" fmla="*/ 246714 w 1212701"/>
              <a:gd name="connsiteY5" fmla="*/ 97247 h 842371"/>
              <a:gd name="connsiteX6" fmla="*/ 18891 w 1212701"/>
              <a:gd name="connsiteY6" fmla="*/ 557918 h 842371"/>
              <a:gd name="connsiteX7" fmla="*/ 547562 w 1212701"/>
              <a:gd name="connsiteY7" fmla="*/ 720579 h 842371"/>
              <a:gd name="connsiteX8" fmla="*/ 628446 w 1212701"/>
              <a:gd name="connsiteY8" fmla="*/ 842371 h 842371"/>
              <a:gd name="connsiteX0" fmla="*/ 628446 w 1211895"/>
              <a:gd name="connsiteY0" fmla="*/ 842371 h 842371"/>
              <a:gd name="connsiteX1" fmla="*/ 820851 w 1211895"/>
              <a:gd name="connsiteY1" fmla="*/ 763100 h 842371"/>
              <a:gd name="connsiteX2" fmla="*/ 1178477 w 1211895"/>
              <a:gd name="connsiteY2" fmla="*/ 606951 h 842371"/>
              <a:gd name="connsiteX3" fmla="*/ 1173626 w 1211895"/>
              <a:gd name="connsiteY3" fmla="*/ 139266 h 842371"/>
              <a:gd name="connsiteX4" fmla="*/ 976395 w 1211895"/>
              <a:gd name="connsiteY4" fmla="*/ 9107 h 842371"/>
              <a:gd name="connsiteX5" fmla="*/ 246714 w 1211895"/>
              <a:gd name="connsiteY5" fmla="*/ 97247 h 842371"/>
              <a:gd name="connsiteX6" fmla="*/ 18891 w 1211895"/>
              <a:gd name="connsiteY6" fmla="*/ 557918 h 842371"/>
              <a:gd name="connsiteX7" fmla="*/ 547562 w 1211895"/>
              <a:gd name="connsiteY7" fmla="*/ 720579 h 842371"/>
              <a:gd name="connsiteX8" fmla="*/ 628446 w 1211895"/>
              <a:gd name="connsiteY8" fmla="*/ 842371 h 842371"/>
              <a:gd name="connsiteX0" fmla="*/ 628446 w 1218918"/>
              <a:gd name="connsiteY0" fmla="*/ 842371 h 842371"/>
              <a:gd name="connsiteX1" fmla="*/ 820851 w 1218918"/>
              <a:gd name="connsiteY1" fmla="*/ 763100 h 842371"/>
              <a:gd name="connsiteX2" fmla="*/ 1178477 w 1218918"/>
              <a:gd name="connsiteY2" fmla="*/ 606951 h 842371"/>
              <a:gd name="connsiteX3" fmla="*/ 1173626 w 1218918"/>
              <a:gd name="connsiteY3" fmla="*/ 139266 h 842371"/>
              <a:gd name="connsiteX4" fmla="*/ 976395 w 1218918"/>
              <a:gd name="connsiteY4" fmla="*/ 9107 h 842371"/>
              <a:gd name="connsiteX5" fmla="*/ 246714 w 1218918"/>
              <a:gd name="connsiteY5" fmla="*/ 97247 h 842371"/>
              <a:gd name="connsiteX6" fmla="*/ 18891 w 1218918"/>
              <a:gd name="connsiteY6" fmla="*/ 557918 h 842371"/>
              <a:gd name="connsiteX7" fmla="*/ 547562 w 1218918"/>
              <a:gd name="connsiteY7" fmla="*/ 720579 h 842371"/>
              <a:gd name="connsiteX8" fmla="*/ 628446 w 1218918"/>
              <a:gd name="connsiteY8" fmla="*/ 842371 h 842371"/>
              <a:gd name="connsiteX0" fmla="*/ 628446 w 1223727"/>
              <a:gd name="connsiteY0" fmla="*/ 842371 h 842371"/>
              <a:gd name="connsiteX1" fmla="*/ 820851 w 1223727"/>
              <a:gd name="connsiteY1" fmla="*/ 763100 h 842371"/>
              <a:gd name="connsiteX2" fmla="*/ 1178477 w 1223727"/>
              <a:gd name="connsiteY2" fmla="*/ 606951 h 842371"/>
              <a:gd name="connsiteX3" fmla="*/ 1173626 w 1223727"/>
              <a:gd name="connsiteY3" fmla="*/ 139266 h 842371"/>
              <a:gd name="connsiteX4" fmla="*/ 976395 w 1223727"/>
              <a:gd name="connsiteY4" fmla="*/ 9107 h 842371"/>
              <a:gd name="connsiteX5" fmla="*/ 246714 w 1223727"/>
              <a:gd name="connsiteY5" fmla="*/ 97247 h 842371"/>
              <a:gd name="connsiteX6" fmla="*/ 18891 w 1223727"/>
              <a:gd name="connsiteY6" fmla="*/ 557918 h 842371"/>
              <a:gd name="connsiteX7" fmla="*/ 547562 w 1223727"/>
              <a:gd name="connsiteY7" fmla="*/ 720579 h 842371"/>
              <a:gd name="connsiteX8" fmla="*/ 628446 w 1223727"/>
              <a:gd name="connsiteY8" fmla="*/ 842371 h 842371"/>
              <a:gd name="connsiteX0" fmla="*/ 628446 w 1232687"/>
              <a:gd name="connsiteY0" fmla="*/ 842371 h 842371"/>
              <a:gd name="connsiteX1" fmla="*/ 820851 w 1232687"/>
              <a:gd name="connsiteY1" fmla="*/ 763100 h 842371"/>
              <a:gd name="connsiteX2" fmla="*/ 1178477 w 1232687"/>
              <a:gd name="connsiteY2" fmla="*/ 606951 h 842371"/>
              <a:gd name="connsiteX3" fmla="*/ 1188606 w 1232687"/>
              <a:gd name="connsiteY3" fmla="*/ 158133 h 842371"/>
              <a:gd name="connsiteX4" fmla="*/ 976395 w 1232687"/>
              <a:gd name="connsiteY4" fmla="*/ 9107 h 842371"/>
              <a:gd name="connsiteX5" fmla="*/ 246714 w 1232687"/>
              <a:gd name="connsiteY5" fmla="*/ 97247 h 842371"/>
              <a:gd name="connsiteX6" fmla="*/ 18891 w 1232687"/>
              <a:gd name="connsiteY6" fmla="*/ 557918 h 842371"/>
              <a:gd name="connsiteX7" fmla="*/ 547562 w 1232687"/>
              <a:gd name="connsiteY7" fmla="*/ 720579 h 842371"/>
              <a:gd name="connsiteX8" fmla="*/ 628446 w 1232687"/>
              <a:gd name="connsiteY8" fmla="*/ 842371 h 842371"/>
              <a:gd name="connsiteX0" fmla="*/ 628446 w 1238631"/>
              <a:gd name="connsiteY0" fmla="*/ 842371 h 842371"/>
              <a:gd name="connsiteX1" fmla="*/ 820851 w 1238631"/>
              <a:gd name="connsiteY1" fmla="*/ 763100 h 842371"/>
              <a:gd name="connsiteX2" fmla="*/ 1178477 w 1238631"/>
              <a:gd name="connsiteY2" fmla="*/ 606951 h 842371"/>
              <a:gd name="connsiteX3" fmla="*/ 1197715 w 1238631"/>
              <a:gd name="connsiteY3" fmla="*/ 163763 h 842371"/>
              <a:gd name="connsiteX4" fmla="*/ 976395 w 1238631"/>
              <a:gd name="connsiteY4" fmla="*/ 9107 h 842371"/>
              <a:gd name="connsiteX5" fmla="*/ 246714 w 1238631"/>
              <a:gd name="connsiteY5" fmla="*/ 97247 h 842371"/>
              <a:gd name="connsiteX6" fmla="*/ 18891 w 1238631"/>
              <a:gd name="connsiteY6" fmla="*/ 557918 h 842371"/>
              <a:gd name="connsiteX7" fmla="*/ 547562 w 1238631"/>
              <a:gd name="connsiteY7" fmla="*/ 720579 h 842371"/>
              <a:gd name="connsiteX8" fmla="*/ 628446 w 1238631"/>
              <a:gd name="connsiteY8" fmla="*/ 842371 h 842371"/>
              <a:gd name="connsiteX0" fmla="*/ 632386 w 1242571"/>
              <a:gd name="connsiteY0" fmla="*/ 846766 h 846766"/>
              <a:gd name="connsiteX1" fmla="*/ 824791 w 1242571"/>
              <a:gd name="connsiteY1" fmla="*/ 767495 h 846766"/>
              <a:gd name="connsiteX2" fmla="*/ 1182417 w 1242571"/>
              <a:gd name="connsiteY2" fmla="*/ 611346 h 846766"/>
              <a:gd name="connsiteX3" fmla="*/ 1201655 w 1242571"/>
              <a:gd name="connsiteY3" fmla="*/ 168158 h 846766"/>
              <a:gd name="connsiteX4" fmla="*/ 980335 w 1242571"/>
              <a:gd name="connsiteY4" fmla="*/ 13502 h 846766"/>
              <a:gd name="connsiteX5" fmla="*/ 250654 w 1242571"/>
              <a:gd name="connsiteY5" fmla="*/ 101642 h 846766"/>
              <a:gd name="connsiteX6" fmla="*/ 22831 w 1242571"/>
              <a:gd name="connsiteY6" fmla="*/ 562313 h 846766"/>
              <a:gd name="connsiteX7" fmla="*/ 551502 w 1242571"/>
              <a:gd name="connsiteY7" fmla="*/ 724974 h 846766"/>
              <a:gd name="connsiteX8" fmla="*/ 632386 w 1242571"/>
              <a:gd name="connsiteY8" fmla="*/ 846766 h 846766"/>
              <a:gd name="connsiteX0" fmla="*/ 633056 w 1243241"/>
              <a:gd name="connsiteY0" fmla="*/ 846832 h 846832"/>
              <a:gd name="connsiteX1" fmla="*/ 825461 w 1243241"/>
              <a:gd name="connsiteY1" fmla="*/ 767561 h 846832"/>
              <a:gd name="connsiteX2" fmla="*/ 1183087 w 1243241"/>
              <a:gd name="connsiteY2" fmla="*/ 611412 h 846832"/>
              <a:gd name="connsiteX3" fmla="*/ 1202325 w 1243241"/>
              <a:gd name="connsiteY3" fmla="*/ 168224 h 846832"/>
              <a:gd name="connsiteX4" fmla="*/ 981005 w 1243241"/>
              <a:gd name="connsiteY4" fmla="*/ 13568 h 846832"/>
              <a:gd name="connsiteX5" fmla="*/ 245994 w 1243241"/>
              <a:gd name="connsiteY5" fmla="*/ 86692 h 846832"/>
              <a:gd name="connsiteX6" fmla="*/ 23501 w 1243241"/>
              <a:gd name="connsiteY6" fmla="*/ 562379 h 846832"/>
              <a:gd name="connsiteX7" fmla="*/ 552172 w 1243241"/>
              <a:gd name="connsiteY7" fmla="*/ 725040 h 846832"/>
              <a:gd name="connsiteX8" fmla="*/ 633056 w 1243241"/>
              <a:gd name="connsiteY8" fmla="*/ 846832 h 846832"/>
              <a:gd name="connsiteX0" fmla="*/ 633056 w 1243241"/>
              <a:gd name="connsiteY0" fmla="*/ 848503 h 848503"/>
              <a:gd name="connsiteX1" fmla="*/ 825461 w 1243241"/>
              <a:gd name="connsiteY1" fmla="*/ 769232 h 848503"/>
              <a:gd name="connsiteX2" fmla="*/ 1183087 w 1243241"/>
              <a:gd name="connsiteY2" fmla="*/ 613083 h 848503"/>
              <a:gd name="connsiteX3" fmla="*/ 1202325 w 1243241"/>
              <a:gd name="connsiteY3" fmla="*/ 169895 h 848503"/>
              <a:gd name="connsiteX4" fmla="*/ 981005 w 1243241"/>
              <a:gd name="connsiteY4" fmla="*/ 15239 h 848503"/>
              <a:gd name="connsiteX5" fmla="*/ 245994 w 1243241"/>
              <a:gd name="connsiteY5" fmla="*/ 88363 h 848503"/>
              <a:gd name="connsiteX6" fmla="*/ 23501 w 1243241"/>
              <a:gd name="connsiteY6" fmla="*/ 564050 h 848503"/>
              <a:gd name="connsiteX7" fmla="*/ 552172 w 1243241"/>
              <a:gd name="connsiteY7" fmla="*/ 726711 h 848503"/>
              <a:gd name="connsiteX8" fmla="*/ 633056 w 1243241"/>
              <a:gd name="connsiteY8" fmla="*/ 848503 h 848503"/>
              <a:gd name="connsiteX0" fmla="*/ 633056 w 1243241"/>
              <a:gd name="connsiteY0" fmla="*/ 852489 h 852489"/>
              <a:gd name="connsiteX1" fmla="*/ 825461 w 1243241"/>
              <a:gd name="connsiteY1" fmla="*/ 773218 h 852489"/>
              <a:gd name="connsiteX2" fmla="*/ 1183087 w 1243241"/>
              <a:gd name="connsiteY2" fmla="*/ 617069 h 852489"/>
              <a:gd name="connsiteX3" fmla="*/ 1202325 w 1243241"/>
              <a:gd name="connsiteY3" fmla="*/ 173881 h 852489"/>
              <a:gd name="connsiteX4" fmla="*/ 981005 w 1243241"/>
              <a:gd name="connsiteY4" fmla="*/ 19225 h 852489"/>
              <a:gd name="connsiteX5" fmla="*/ 245994 w 1243241"/>
              <a:gd name="connsiteY5" fmla="*/ 92349 h 852489"/>
              <a:gd name="connsiteX6" fmla="*/ 23501 w 1243241"/>
              <a:gd name="connsiteY6" fmla="*/ 568036 h 852489"/>
              <a:gd name="connsiteX7" fmla="*/ 552172 w 1243241"/>
              <a:gd name="connsiteY7" fmla="*/ 730697 h 852489"/>
              <a:gd name="connsiteX8" fmla="*/ 633056 w 1243241"/>
              <a:gd name="connsiteY8" fmla="*/ 852489 h 852489"/>
              <a:gd name="connsiteX0" fmla="*/ 633056 w 1238870"/>
              <a:gd name="connsiteY0" fmla="*/ 852489 h 852489"/>
              <a:gd name="connsiteX1" fmla="*/ 825461 w 1238870"/>
              <a:gd name="connsiteY1" fmla="*/ 773218 h 852489"/>
              <a:gd name="connsiteX2" fmla="*/ 1183087 w 1238870"/>
              <a:gd name="connsiteY2" fmla="*/ 617069 h 852489"/>
              <a:gd name="connsiteX3" fmla="*/ 1202325 w 1238870"/>
              <a:gd name="connsiteY3" fmla="*/ 173881 h 852489"/>
              <a:gd name="connsiteX4" fmla="*/ 981005 w 1238870"/>
              <a:gd name="connsiteY4" fmla="*/ 19225 h 852489"/>
              <a:gd name="connsiteX5" fmla="*/ 245994 w 1238870"/>
              <a:gd name="connsiteY5" fmla="*/ 92349 h 852489"/>
              <a:gd name="connsiteX6" fmla="*/ 23501 w 1238870"/>
              <a:gd name="connsiteY6" fmla="*/ 568036 h 852489"/>
              <a:gd name="connsiteX7" fmla="*/ 552172 w 1238870"/>
              <a:gd name="connsiteY7" fmla="*/ 730697 h 852489"/>
              <a:gd name="connsiteX8" fmla="*/ 633056 w 1238870"/>
              <a:gd name="connsiteY8" fmla="*/ 852489 h 852489"/>
              <a:gd name="connsiteX0" fmla="*/ 633056 w 1237972"/>
              <a:gd name="connsiteY0" fmla="*/ 852489 h 852489"/>
              <a:gd name="connsiteX1" fmla="*/ 825461 w 1237972"/>
              <a:gd name="connsiteY1" fmla="*/ 773218 h 852489"/>
              <a:gd name="connsiteX2" fmla="*/ 1183087 w 1237972"/>
              <a:gd name="connsiteY2" fmla="*/ 617069 h 852489"/>
              <a:gd name="connsiteX3" fmla="*/ 1202325 w 1237972"/>
              <a:gd name="connsiteY3" fmla="*/ 173881 h 852489"/>
              <a:gd name="connsiteX4" fmla="*/ 981005 w 1237972"/>
              <a:gd name="connsiteY4" fmla="*/ 19225 h 852489"/>
              <a:gd name="connsiteX5" fmla="*/ 245994 w 1237972"/>
              <a:gd name="connsiteY5" fmla="*/ 92349 h 852489"/>
              <a:gd name="connsiteX6" fmla="*/ 23501 w 1237972"/>
              <a:gd name="connsiteY6" fmla="*/ 568036 h 852489"/>
              <a:gd name="connsiteX7" fmla="*/ 552172 w 1237972"/>
              <a:gd name="connsiteY7" fmla="*/ 730697 h 852489"/>
              <a:gd name="connsiteX8" fmla="*/ 633056 w 1237972"/>
              <a:gd name="connsiteY8" fmla="*/ 852489 h 852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F0C0-FC1A-4C5B-9FE5-09BA33FF7E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56392" y="1398181"/>
            <a:ext cx="7134446" cy="2870791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989092-15F8-4341-8D94-9E799301C5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0835" y="5135527"/>
            <a:ext cx="4397164" cy="1057938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3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7328B-E858-4921-99C2-3B0BE1724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81296-9B7B-4EF3-89B3-8B33E6070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2FE59-6CD1-4D0F-8A06-10CA2D383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391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6139E3-FB89-4585-A22D-15851E8DE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94B498-70D2-4956-A576-83345B38DC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2A84CB-FF9E-43D6-8805-B4ABB520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7EE14-0A60-428B-BC0E-A50951E0E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2A9A22-BBF2-4B23-B17F-B32AC87D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855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15CC51B-E0BE-4D50-A04A-571F8BCAE2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099550" y="692150"/>
            <a:ext cx="2254250" cy="53099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1F5607-7A89-4981-87F4-98BC7CE0A9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692150"/>
            <a:ext cx="8108950" cy="53099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0D5BE-275A-42D5-BCE1-357D53FC50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525F9A-B406-4028-AC92-D12450519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A70F0A-5147-4274-A0A1-BD21917945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350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664D6-9879-2D24-EC30-223D779C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47AAB1-ACCF-6E22-E6BA-A446580CED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E2D921-92DE-CD81-B091-5FA607728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F5B6-45F5-4E6B-BA42-CFCA2DA97C2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F38D31-D4D6-C66A-8F9A-CA01CFD83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B99533-C461-BE77-AB67-2EC94B859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288E-E423-4031-A690-7C600594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263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0E6CF-585E-5AE6-7C3A-C6E5B6E1E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1F56B2-6B49-CFD3-171D-99C38BA124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E5D9F-55A7-EBF4-71C1-A1128833C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F5B6-45F5-4E6B-BA42-CFCA2DA97C2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8DA200-1619-5C17-846A-769C565EB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A21FD-38AE-5263-4491-30031324B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288E-E423-4031-A690-7C600594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825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679602-3780-2059-EE40-476A38440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25AE2-4029-B3DD-915C-F5701DF7B2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A65C4E-B9CB-0781-7A7A-12D822C89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F5B6-45F5-4E6B-BA42-CFCA2DA97C2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79819-5173-5A57-7326-79F0977F1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785D9-EE50-C4F0-6401-1D172AC38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288E-E423-4031-A690-7C600594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13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15FE6F-E8F1-AE2D-6279-6704BCAF0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9744E-0D85-12D5-7379-5C82FD65B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67599A-0D71-9E9B-0BD6-B9C7CE64E3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71CFC4-F8F4-EACF-74D1-F9E6D648D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F5B6-45F5-4E6B-BA42-CFCA2DA97C2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8FA9D1-5173-C812-24D6-DBE81507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F6FE5A-C283-BD4B-0D14-649F99192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288E-E423-4031-A690-7C600594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810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DB44F-02FC-2BEA-C82A-49F1CC84BF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25349F-49C8-6734-543D-46F52701A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7BED0-E444-DFA4-62EB-C44ACEBB2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EBAFE5-6591-ED6C-9BF1-2ABF284956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05DA6F-EE53-540B-2525-05796D1329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4F1F5DB-1AAB-6D31-37AD-7A564279C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F5B6-45F5-4E6B-BA42-CFCA2DA97C2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8B3736-7DF6-F772-CBCF-0578F7CA1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038DF8-C2F4-46CF-45DE-E3C4E5FA5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288E-E423-4031-A690-7C600594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7789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98FF6-BDA4-6A4E-F0C5-B0346D1257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925C5-F468-634B-E66C-E1926A71A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F5B6-45F5-4E6B-BA42-CFCA2DA97C2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5972C2-5D95-BC11-C179-731955772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5DC919-7549-658C-D8E0-2EE9BEB0E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288E-E423-4031-A690-7C600594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0791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BB45B18-D126-388B-88C7-E88C75BB4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F5B6-45F5-4E6B-BA42-CFCA2DA97C2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C3995E-72E3-C817-21D7-69E70FA5E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4541E0-5CAC-8907-ED56-2CC6C63AB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288E-E423-4031-A690-7C600594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420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3922D-352E-B34A-F64B-C53C98048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2DDAB3-6FED-1F91-F531-1DC325651E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D4C552-F99B-D6B5-2558-C01CBEC0D2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F64E8B-D8D4-0F94-8485-FFD7FE9D94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F5B6-45F5-4E6B-BA42-CFCA2DA97C2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682F5C-A6EB-756D-7E07-D634ABB26E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C3D2B0-B2BD-A9D1-A355-D492E2DE18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288E-E423-4031-A690-7C600594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7651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AC77D-9BA0-4A3B-B823-2059DC3C3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B811DB-C16F-4CED-97C6-73ABD71F33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14D3C-7343-4DD7-B816-0D4D66BD6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2409C8-4D7C-40EE-A12E-59CB555C7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222D5-7193-4F59-83B4-3C19E8B1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84550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DB82E-3FCE-89F8-ED19-9392F4785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481FAF9-97A1-AF34-7E76-EB7D3D964A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706B41-B328-DECD-8305-4CC61032E7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79DBE1-46FE-609D-B603-D7505DCC7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F5B6-45F5-4E6B-BA42-CFCA2DA97C2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BFE2B9-25CE-54F8-B51A-872729605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3D264A-4177-CCF9-85B0-1D4967E9F5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288E-E423-4031-A690-7C600594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41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C2B94-E677-49AB-F5CD-B7D14E669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FD0DF6-45AB-4FAD-F703-1535F4DDF2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8E3812-3F99-A0AC-EBD4-03B44CA6A6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F5B6-45F5-4E6B-BA42-CFCA2DA97C2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EFC4D2-B73B-444B-7387-1B6DE1864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04ADE-5526-93C2-EACD-88B281144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288E-E423-4031-A690-7C600594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5756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9934CD-65F2-74C5-1C1B-A3D20B83CE2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A4264E-C572-8901-F8EB-1B37A86C7F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ECA3E-B75C-386A-D996-83855F0DB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AF5B6-45F5-4E6B-BA42-CFCA2DA97C2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4C9A86-DE16-0845-54CA-380ADF7D7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F8423D-9644-A6A4-8ADE-944A4DF56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C0288E-E423-4031-A690-7C600594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60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BEFA1-A4AB-4CF4-B02E-57AAED571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971" y="1709738"/>
            <a:ext cx="9165772" cy="2963271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B406C-F19A-4393-9AD1-A300A7E452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21971" y="4875028"/>
            <a:ext cx="9165772" cy="1052623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D7AE7-47F6-4023-8D44-8BA1DAB05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B32FC-A974-44FC-9804-F871EE51DF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59ADE9-F40E-4E3B-AB8D-68CB1F485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074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4D816-3E01-4EFD-AD9C-783D674DA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53D69-34A7-451D-A902-5F6CD13343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20722" y="2095500"/>
            <a:ext cx="4999077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E1E0E2-7D34-48E0-8795-546D2F00E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1056" y="2095500"/>
            <a:ext cx="5072743" cy="39732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05476-6B6D-4BA3-919B-5335D6429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DB6D41-07E2-4F6D-BB39-217957FE7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E0CA9C-BFED-484F-B765-EA8CE4B4B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631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74AD2-5208-4201-90A7-F96187619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02129"/>
            <a:ext cx="10326688" cy="112567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A3FF53-BE24-42E9-BA12-BC5863CBFF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1827804"/>
            <a:ext cx="4968875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A84776-6678-4D27-9BE9-5D83FC9E8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28700" y="2642191"/>
            <a:ext cx="4968875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BCA2E2-5B30-43B4-8FCD-23015451F2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1054" y="1827804"/>
            <a:ext cx="5087034" cy="8143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DA7B7A1-E670-4E7E-AEBA-340893DE8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1054" y="2642191"/>
            <a:ext cx="5087034" cy="340241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244D3AE-982A-4CC3-8456-4D4B0E35D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FE3087-09F9-4436-8236-8693EA498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413CB-0E24-4F96-AF8C-EE269ACCE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6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CAD1C-D319-4A48-8DF9-50699231C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3D0181-83E0-4AB1-B372-24D6C075B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50352C-6317-4DD0-84C4-AE7DDAC5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48F340C5-9EBB-43D9-91F5-F767DBD59B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01240" y="1130240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ECC812-F2A9-46D4-9B78-6659C68ED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2671" y="1932214"/>
            <a:ext cx="6966858" cy="3091544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7A37F60-69E7-41AC-BC9A-9DBC3B5772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 rot="492880">
            <a:off x="2455668" y="1103025"/>
            <a:ext cx="8982171" cy="5009917"/>
          </a:xfrm>
          <a:custGeom>
            <a:avLst/>
            <a:gdLst>
              <a:gd name="connsiteX0" fmla="*/ 284628 w 960507"/>
              <a:gd name="connsiteY0" fmla="*/ 725426 h 725435"/>
              <a:gd name="connsiteX1" fmla="*/ 429979 w 960507"/>
              <a:gd name="connsiteY1" fmla="*/ 636749 h 725435"/>
              <a:gd name="connsiteX2" fmla="*/ 805646 w 960507"/>
              <a:gd name="connsiteY2" fmla="*/ 523401 h 725435"/>
              <a:gd name="connsiteX3" fmla="*/ 954521 w 960507"/>
              <a:gd name="connsiteY3" fmla="*/ 257273 h 725435"/>
              <a:gd name="connsiteX4" fmla="*/ 674486 w 960507"/>
              <a:gd name="connsiteY4" fmla="*/ 5622 h 725435"/>
              <a:gd name="connsiteX5" fmla="*/ 15261 w 960507"/>
              <a:gd name="connsiteY5" fmla="*/ 246605 h 725435"/>
              <a:gd name="connsiteX6" fmla="*/ 217286 w 960507"/>
              <a:gd name="connsiteY6" fmla="*/ 650655 h 725435"/>
              <a:gd name="connsiteX7" fmla="*/ 284628 w 960507"/>
              <a:gd name="connsiteY7" fmla="*/ 725426 h 725435"/>
              <a:gd name="connsiteX0" fmla="*/ 284667 w 961601"/>
              <a:gd name="connsiteY0" fmla="*/ 725435 h 725435"/>
              <a:gd name="connsiteX1" fmla="*/ 430018 w 961601"/>
              <a:gd name="connsiteY1" fmla="*/ 636758 h 725435"/>
              <a:gd name="connsiteX2" fmla="*/ 820834 w 961601"/>
              <a:gd name="connsiteY2" fmla="*/ 548364 h 725435"/>
              <a:gd name="connsiteX3" fmla="*/ 954560 w 961601"/>
              <a:gd name="connsiteY3" fmla="*/ 257282 h 725435"/>
              <a:gd name="connsiteX4" fmla="*/ 674525 w 961601"/>
              <a:gd name="connsiteY4" fmla="*/ 5631 h 725435"/>
              <a:gd name="connsiteX5" fmla="*/ 15300 w 961601"/>
              <a:gd name="connsiteY5" fmla="*/ 246614 h 725435"/>
              <a:gd name="connsiteX6" fmla="*/ 217325 w 961601"/>
              <a:gd name="connsiteY6" fmla="*/ 650664 h 725435"/>
              <a:gd name="connsiteX7" fmla="*/ 284667 w 961601"/>
              <a:gd name="connsiteY7" fmla="*/ 725435 h 725435"/>
              <a:gd name="connsiteX0" fmla="*/ 284667 w 961601"/>
              <a:gd name="connsiteY0" fmla="*/ 725962 h 725962"/>
              <a:gd name="connsiteX1" fmla="*/ 430018 w 961601"/>
              <a:gd name="connsiteY1" fmla="*/ 637285 h 725962"/>
              <a:gd name="connsiteX2" fmla="*/ 820834 w 961601"/>
              <a:gd name="connsiteY2" fmla="*/ 548891 h 725962"/>
              <a:gd name="connsiteX3" fmla="*/ 954560 w 961601"/>
              <a:gd name="connsiteY3" fmla="*/ 257809 h 725962"/>
              <a:gd name="connsiteX4" fmla="*/ 674525 w 961601"/>
              <a:gd name="connsiteY4" fmla="*/ 6158 h 725962"/>
              <a:gd name="connsiteX5" fmla="*/ 15300 w 961601"/>
              <a:gd name="connsiteY5" fmla="*/ 247141 h 725962"/>
              <a:gd name="connsiteX6" fmla="*/ 217325 w 961601"/>
              <a:gd name="connsiteY6" fmla="*/ 651191 h 725962"/>
              <a:gd name="connsiteX7" fmla="*/ 284667 w 961601"/>
              <a:gd name="connsiteY7" fmla="*/ 725962 h 725962"/>
              <a:gd name="connsiteX0" fmla="*/ 410902 w 1087836"/>
              <a:gd name="connsiteY0" fmla="*/ 719810 h 719810"/>
              <a:gd name="connsiteX1" fmla="*/ 556253 w 1087836"/>
              <a:gd name="connsiteY1" fmla="*/ 631133 h 719810"/>
              <a:gd name="connsiteX2" fmla="*/ 947069 w 1087836"/>
              <a:gd name="connsiteY2" fmla="*/ 542739 h 719810"/>
              <a:gd name="connsiteX3" fmla="*/ 1080795 w 1087836"/>
              <a:gd name="connsiteY3" fmla="*/ 251657 h 719810"/>
              <a:gd name="connsiteX4" fmla="*/ 800760 w 1087836"/>
              <a:gd name="connsiteY4" fmla="*/ 6 h 719810"/>
              <a:gd name="connsiteX5" fmla="*/ 5261 w 1087836"/>
              <a:gd name="connsiteY5" fmla="*/ 248982 h 719810"/>
              <a:gd name="connsiteX6" fmla="*/ 343560 w 1087836"/>
              <a:gd name="connsiteY6" fmla="*/ 645039 h 719810"/>
              <a:gd name="connsiteX7" fmla="*/ 410902 w 1087836"/>
              <a:gd name="connsiteY7" fmla="*/ 719810 h 719810"/>
              <a:gd name="connsiteX0" fmla="*/ 412791 w 1089725"/>
              <a:gd name="connsiteY0" fmla="*/ 726835 h 726835"/>
              <a:gd name="connsiteX1" fmla="*/ 558142 w 1089725"/>
              <a:gd name="connsiteY1" fmla="*/ 638158 h 726835"/>
              <a:gd name="connsiteX2" fmla="*/ 948958 w 1089725"/>
              <a:gd name="connsiteY2" fmla="*/ 549764 h 726835"/>
              <a:gd name="connsiteX3" fmla="*/ 1082684 w 1089725"/>
              <a:gd name="connsiteY3" fmla="*/ 258682 h 726835"/>
              <a:gd name="connsiteX4" fmla="*/ 802649 w 1089725"/>
              <a:gd name="connsiteY4" fmla="*/ 7031 h 726835"/>
              <a:gd name="connsiteX5" fmla="*/ 171027 w 1089725"/>
              <a:gd name="connsiteY5" fmla="*/ 85967 h 726835"/>
              <a:gd name="connsiteX6" fmla="*/ 7150 w 1089725"/>
              <a:gd name="connsiteY6" fmla="*/ 256007 h 726835"/>
              <a:gd name="connsiteX7" fmla="*/ 345449 w 1089725"/>
              <a:gd name="connsiteY7" fmla="*/ 652064 h 726835"/>
              <a:gd name="connsiteX8" fmla="*/ 412791 w 1089725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9002 w 1085936"/>
              <a:gd name="connsiteY0" fmla="*/ 726835 h 726835"/>
              <a:gd name="connsiteX1" fmla="*/ 554353 w 1085936"/>
              <a:gd name="connsiteY1" fmla="*/ 638158 h 726835"/>
              <a:gd name="connsiteX2" fmla="*/ 945169 w 1085936"/>
              <a:gd name="connsiteY2" fmla="*/ 549764 h 726835"/>
              <a:gd name="connsiteX3" fmla="*/ 1078895 w 1085936"/>
              <a:gd name="connsiteY3" fmla="*/ 258682 h 726835"/>
              <a:gd name="connsiteX4" fmla="*/ 798860 w 1085936"/>
              <a:gd name="connsiteY4" fmla="*/ 7031 h 726835"/>
              <a:gd name="connsiteX5" fmla="*/ 167238 w 1085936"/>
              <a:gd name="connsiteY5" fmla="*/ 85967 h 726835"/>
              <a:gd name="connsiteX6" fmla="*/ 7460 w 1085936"/>
              <a:gd name="connsiteY6" fmla="*/ 285590 h 726835"/>
              <a:gd name="connsiteX7" fmla="*/ 341660 w 1085936"/>
              <a:gd name="connsiteY7" fmla="*/ 652064 h 726835"/>
              <a:gd name="connsiteX8" fmla="*/ 409002 w 1085936"/>
              <a:gd name="connsiteY8" fmla="*/ 726835 h 726835"/>
              <a:gd name="connsiteX0" fmla="*/ 407340 w 1084274"/>
              <a:gd name="connsiteY0" fmla="*/ 726835 h 726835"/>
              <a:gd name="connsiteX1" fmla="*/ 552691 w 1084274"/>
              <a:gd name="connsiteY1" fmla="*/ 638158 h 726835"/>
              <a:gd name="connsiteX2" fmla="*/ 943507 w 1084274"/>
              <a:gd name="connsiteY2" fmla="*/ 549764 h 726835"/>
              <a:gd name="connsiteX3" fmla="*/ 1077233 w 1084274"/>
              <a:gd name="connsiteY3" fmla="*/ 258682 h 726835"/>
              <a:gd name="connsiteX4" fmla="*/ 797198 w 1084274"/>
              <a:gd name="connsiteY4" fmla="*/ 7031 h 726835"/>
              <a:gd name="connsiteX5" fmla="*/ 165576 w 1084274"/>
              <a:gd name="connsiteY5" fmla="*/ 85967 h 726835"/>
              <a:gd name="connsiteX6" fmla="*/ 5798 w 1084274"/>
              <a:gd name="connsiteY6" fmla="*/ 285590 h 726835"/>
              <a:gd name="connsiteX7" fmla="*/ 339998 w 1084274"/>
              <a:gd name="connsiteY7" fmla="*/ 652064 h 726835"/>
              <a:gd name="connsiteX8" fmla="*/ 407340 w 1084274"/>
              <a:gd name="connsiteY8" fmla="*/ 726835 h 726835"/>
              <a:gd name="connsiteX0" fmla="*/ 405193 w 1082127"/>
              <a:gd name="connsiteY0" fmla="*/ 726835 h 726835"/>
              <a:gd name="connsiteX1" fmla="*/ 550544 w 1082127"/>
              <a:gd name="connsiteY1" fmla="*/ 638158 h 726835"/>
              <a:gd name="connsiteX2" fmla="*/ 941360 w 1082127"/>
              <a:gd name="connsiteY2" fmla="*/ 549764 h 726835"/>
              <a:gd name="connsiteX3" fmla="*/ 1075086 w 1082127"/>
              <a:gd name="connsiteY3" fmla="*/ 258682 h 726835"/>
              <a:gd name="connsiteX4" fmla="*/ 795051 w 1082127"/>
              <a:gd name="connsiteY4" fmla="*/ 7031 h 726835"/>
              <a:gd name="connsiteX5" fmla="*/ 163429 w 1082127"/>
              <a:gd name="connsiteY5" fmla="*/ 85967 h 726835"/>
              <a:gd name="connsiteX6" fmla="*/ 5959 w 1082127"/>
              <a:gd name="connsiteY6" fmla="*/ 336874 h 726835"/>
              <a:gd name="connsiteX7" fmla="*/ 337851 w 1082127"/>
              <a:gd name="connsiteY7" fmla="*/ 652064 h 726835"/>
              <a:gd name="connsiteX8" fmla="*/ 405193 w 1082127"/>
              <a:gd name="connsiteY8" fmla="*/ 726835 h 726835"/>
              <a:gd name="connsiteX0" fmla="*/ 405097 w 1082031"/>
              <a:gd name="connsiteY0" fmla="*/ 727553 h 727553"/>
              <a:gd name="connsiteX1" fmla="*/ 550448 w 1082031"/>
              <a:gd name="connsiteY1" fmla="*/ 638876 h 727553"/>
              <a:gd name="connsiteX2" fmla="*/ 941264 w 1082031"/>
              <a:gd name="connsiteY2" fmla="*/ 550482 h 727553"/>
              <a:gd name="connsiteX3" fmla="*/ 1074990 w 1082031"/>
              <a:gd name="connsiteY3" fmla="*/ 259400 h 727553"/>
              <a:gd name="connsiteX4" fmla="*/ 794955 w 1082031"/>
              <a:gd name="connsiteY4" fmla="*/ 7749 h 727553"/>
              <a:gd name="connsiteX5" fmla="*/ 164686 w 1082031"/>
              <a:gd name="connsiteY5" fmla="*/ 81610 h 727553"/>
              <a:gd name="connsiteX6" fmla="*/ 5863 w 1082031"/>
              <a:gd name="connsiteY6" fmla="*/ 337592 h 727553"/>
              <a:gd name="connsiteX7" fmla="*/ 337755 w 1082031"/>
              <a:gd name="connsiteY7" fmla="*/ 652782 h 727553"/>
              <a:gd name="connsiteX8" fmla="*/ 405097 w 1082031"/>
              <a:gd name="connsiteY8" fmla="*/ 727553 h 727553"/>
              <a:gd name="connsiteX0" fmla="*/ 427815 w 1104749"/>
              <a:gd name="connsiteY0" fmla="*/ 727553 h 727553"/>
              <a:gd name="connsiteX1" fmla="*/ 573166 w 1104749"/>
              <a:gd name="connsiteY1" fmla="*/ 638876 h 727553"/>
              <a:gd name="connsiteX2" fmla="*/ 963982 w 1104749"/>
              <a:gd name="connsiteY2" fmla="*/ 550482 h 727553"/>
              <a:gd name="connsiteX3" fmla="*/ 1097708 w 1104749"/>
              <a:gd name="connsiteY3" fmla="*/ 259400 h 727553"/>
              <a:gd name="connsiteX4" fmla="*/ 817673 w 1104749"/>
              <a:gd name="connsiteY4" fmla="*/ 7749 h 727553"/>
              <a:gd name="connsiteX5" fmla="*/ 187404 w 1104749"/>
              <a:gd name="connsiteY5" fmla="*/ 81610 h 727553"/>
              <a:gd name="connsiteX6" fmla="*/ 4537 w 1104749"/>
              <a:gd name="connsiteY6" fmla="*/ 344274 h 727553"/>
              <a:gd name="connsiteX7" fmla="*/ 360473 w 1104749"/>
              <a:gd name="connsiteY7" fmla="*/ 652782 h 727553"/>
              <a:gd name="connsiteX8" fmla="*/ 427815 w 1104749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23278 w 1100212"/>
              <a:gd name="connsiteY0" fmla="*/ 727553 h 727553"/>
              <a:gd name="connsiteX1" fmla="*/ 568629 w 1100212"/>
              <a:gd name="connsiteY1" fmla="*/ 638876 h 727553"/>
              <a:gd name="connsiteX2" fmla="*/ 959445 w 1100212"/>
              <a:gd name="connsiteY2" fmla="*/ 550482 h 727553"/>
              <a:gd name="connsiteX3" fmla="*/ 1093171 w 1100212"/>
              <a:gd name="connsiteY3" fmla="*/ 259400 h 727553"/>
              <a:gd name="connsiteX4" fmla="*/ 813136 w 1100212"/>
              <a:gd name="connsiteY4" fmla="*/ 7749 h 727553"/>
              <a:gd name="connsiteX5" fmla="*/ 182867 w 1100212"/>
              <a:gd name="connsiteY5" fmla="*/ 81610 h 727553"/>
              <a:gd name="connsiteX6" fmla="*/ 0 w 1100212"/>
              <a:gd name="connsiteY6" fmla="*/ 344274 h 727553"/>
              <a:gd name="connsiteX7" fmla="*/ 355936 w 1100212"/>
              <a:gd name="connsiteY7" fmla="*/ 652782 h 727553"/>
              <a:gd name="connsiteX8" fmla="*/ 423278 w 1100212"/>
              <a:gd name="connsiteY8" fmla="*/ 727553 h 727553"/>
              <a:gd name="connsiteX0" fmla="*/ 437503 w 1114437"/>
              <a:gd name="connsiteY0" fmla="*/ 727553 h 727553"/>
              <a:gd name="connsiteX1" fmla="*/ 582854 w 1114437"/>
              <a:gd name="connsiteY1" fmla="*/ 638876 h 727553"/>
              <a:gd name="connsiteX2" fmla="*/ 973670 w 1114437"/>
              <a:gd name="connsiteY2" fmla="*/ 550482 h 727553"/>
              <a:gd name="connsiteX3" fmla="*/ 1107396 w 1114437"/>
              <a:gd name="connsiteY3" fmla="*/ 259400 h 727553"/>
              <a:gd name="connsiteX4" fmla="*/ 827361 w 1114437"/>
              <a:gd name="connsiteY4" fmla="*/ 7749 h 727553"/>
              <a:gd name="connsiteX5" fmla="*/ 197092 w 1114437"/>
              <a:gd name="connsiteY5" fmla="*/ 81610 h 727553"/>
              <a:gd name="connsiteX6" fmla="*/ 0 w 1114437"/>
              <a:gd name="connsiteY6" fmla="*/ 341962 h 727553"/>
              <a:gd name="connsiteX7" fmla="*/ 370161 w 1114437"/>
              <a:gd name="connsiteY7" fmla="*/ 652782 h 727553"/>
              <a:gd name="connsiteX8" fmla="*/ 437503 w 1114437"/>
              <a:gd name="connsiteY8" fmla="*/ 727553 h 727553"/>
              <a:gd name="connsiteX0" fmla="*/ 463684 w 1140618"/>
              <a:gd name="connsiteY0" fmla="*/ 727553 h 727553"/>
              <a:gd name="connsiteX1" fmla="*/ 609035 w 1140618"/>
              <a:gd name="connsiteY1" fmla="*/ 638876 h 727553"/>
              <a:gd name="connsiteX2" fmla="*/ 999851 w 1140618"/>
              <a:gd name="connsiteY2" fmla="*/ 550482 h 727553"/>
              <a:gd name="connsiteX3" fmla="*/ 1133577 w 1140618"/>
              <a:gd name="connsiteY3" fmla="*/ 259400 h 727553"/>
              <a:gd name="connsiteX4" fmla="*/ 853542 w 1140618"/>
              <a:gd name="connsiteY4" fmla="*/ 7749 h 727553"/>
              <a:gd name="connsiteX5" fmla="*/ 223273 w 1140618"/>
              <a:gd name="connsiteY5" fmla="*/ 81610 h 727553"/>
              <a:gd name="connsiteX6" fmla="*/ 0 w 1140618"/>
              <a:gd name="connsiteY6" fmla="*/ 343816 h 727553"/>
              <a:gd name="connsiteX7" fmla="*/ 396342 w 1140618"/>
              <a:gd name="connsiteY7" fmla="*/ 652782 h 727553"/>
              <a:gd name="connsiteX8" fmla="*/ 463684 w 1140618"/>
              <a:gd name="connsiteY8" fmla="*/ 727553 h 727553"/>
              <a:gd name="connsiteX0" fmla="*/ 463684 w 1140714"/>
              <a:gd name="connsiteY0" fmla="*/ 719277 h 719277"/>
              <a:gd name="connsiteX1" fmla="*/ 609035 w 1140714"/>
              <a:gd name="connsiteY1" fmla="*/ 630600 h 719277"/>
              <a:gd name="connsiteX2" fmla="*/ 999851 w 1140714"/>
              <a:gd name="connsiteY2" fmla="*/ 542206 h 719277"/>
              <a:gd name="connsiteX3" fmla="*/ 1133577 w 1140714"/>
              <a:gd name="connsiteY3" fmla="*/ 251124 h 719277"/>
              <a:gd name="connsiteX4" fmla="*/ 852002 w 1140714"/>
              <a:gd name="connsiteY4" fmla="*/ 8636 h 719277"/>
              <a:gd name="connsiteX5" fmla="*/ 223273 w 1140714"/>
              <a:gd name="connsiteY5" fmla="*/ 73334 h 719277"/>
              <a:gd name="connsiteX6" fmla="*/ 0 w 1140714"/>
              <a:gd name="connsiteY6" fmla="*/ 335540 h 719277"/>
              <a:gd name="connsiteX7" fmla="*/ 396342 w 1140714"/>
              <a:gd name="connsiteY7" fmla="*/ 644506 h 719277"/>
              <a:gd name="connsiteX8" fmla="*/ 463684 w 1140714"/>
              <a:gd name="connsiteY8" fmla="*/ 719277 h 719277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40714"/>
              <a:gd name="connsiteY0" fmla="*/ 721380 h 721380"/>
              <a:gd name="connsiteX1" fmla="*/ 609035 w 1140714"/>
              <a:gd name="connsiteY1" fmla="*/ 632703 h 721380"/>
              <a:gd name="connsiteX2" fmla="*/ 999851 w 1140714"/>
              <a:gd name="connsiteY2" fmla="*/ 544309 h 721380"/>
              <a:gd name="connsiteX3" fmla="*/ 1133577 w 1140714"/>
              <a:gd name="connsiteY3" fmla="*/ 253227 h 721380"/>
              <a:gd name="connsiteX4" fmla="*/ 852002 w 1140714"/>
              <a:gd name="connsiteY4" fmla="*/ 10739 h 721380"/>
              <a:gd name="connsiteX5" fmla="*/ 223273 w 1140714"/>
              <a:gd name="connsiteY5" fmla="*/ 64441 h 721380"/>
              <a:gd name="connsiteX6" fmla="*/ 0 w 1140714"/>
              <a:gd name="connsiteY6" fmla="*/ 337643 h 721380"/>
              <a:gd name="connsiteX7" fmla="*/ 396342 w 1140714"/>
              <a:gd name="connsiteY7" fmla="*/ 646609 h 721380"/>
              <a:gd name="connsiteX8" fmla="*/ 463684 w 1140714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8513"/>
              <a:gd name="connsiteY0" fmla="*/ 721380 h 721380"/>
              <a:gd name="connsiteX1" fmla="*/ 610575 w 1138513"/>
              <a:gd name="connsiteY1" fmla="*/ 643699 h 721380"/>
              <a:gd name="connsiteX2" fmla="*/ 999851 w 1138513"/>
              <a:gd name="connsiteY2" fmla="*/ 544309 h 721380"/>
              <a:gd name="connsiteX3" fmla="*/ 1133577 w 1138513"/>
              <a:gd name="connsiteY3" fmla="*/ 253227 h 721380"/>
              <a:gd name="connsiteX4" fmla="*/ 852002 w 1138513"/>
              <a:gd name="connsiteY4" fmla="*/ 10739 h 721380"/>
              <a:gd name="connsiteX5" fmla="*/ 223273 w 1138513"/>
              <a:gd name="connsiteY5" fmla="*/ 64441 h 721380"/>
              <a:gd name="connsiteX6" fmla="*/ 0 w 1138513"/>
              <a:gd name="connsiteY6" fmla="*/ 337643 h 721380"/>
              <a:gd name="connsiteX7" fmla="*/ 396342 w 1138513"/>
              <a:gd name="connsiteY7" fmla="*/ 646609 h 721380"/>
              <a:gd name="connsiteX8" fmla="*/ 463684 w 1138513"/>
              <a:gd name="connsiteY8" fmla="*/ 721380 h 721380"/>
              <a:gd name="connsiteX0" fmla="*/ 463684 w 1136732"/>
              <a:gd name="connsiteY0" fmla="*/ 721380 h 721380"/>
              <a:gd name="connsiteX1" fmla="*/ 610575 w 1136732"/>
              <a:gd name="connsiteY1" fmla="*/ 643699 h 721380"/>
              <a:gd name="connsiteX2" fmla="*/ 999851 w 1136732"/>
              <a:gd name="connsiteY2" fmla="*/ 544309 h 721380"/>
              <a:gd name="connsiteX3" fmla="*/ 1133577 w 1136732"/>
              <a:gd name="connsiteY3" fmla="*/ 253227 h 721380"/>
              <a:gd name="connsiteX4" fmla="*/ 852002 w 1136732"/>
              <a:gd name="connsiteY4" fmla="*/ 10739 h 721380"/>
              <a:gd name="connsiteX5" fmla="*/ 223273 w 1136732"/>
              <a:gd name="connsiteY5" fmla="*/ 64441 h 721380"/>
              <a:gd name="connsiteX6" fmla="*/ 0 w 1136732"/>
              <a:gd name="connsiteY6" fmla="*/ 337643 h 721380"/>
              <a:gd name="connsiteX7" fmla="*/ 396342 w 1136732"/>
              <a:gd name="connsiteY7" fmla="*/ 646609 h 721380"/>
              <a:gd name="connsiteX8" fmla="*/ 463684 w 1136732"/>
              <a:gd name="connsiteY8" fmla="*/ 721380 h 721380"/>
              <a:gd name="connsiteX0" fmla="*/ 463684 w 1121891"/>
              <a:gd name="connsiteY0" fmla="*/ 721255 h 721255"/>
              <a:gd name="connsiteX1" fmla="*/ 610575 w 1121891"/>
              <a:gd name="connsiteY1" fmla="*/ 643574 h 721255"/>
              <a:gd name="connsiteX2" fmla="*/ 999851 w 1121891"/>
              <a:gd name="connsiteY2" fmla="*/ 544184 h 721255"/>
              <a:gd name="connsiteX3" fmla="*/ 1118177 w 1121891"/>
              <a:gd name="connsiteY3" fmla="*/ 251269 h 721255"/>
              <a:gd name="connsiteX4" fmla="*/ 852002 w 1121891"/>
              <a:gd name="connsiteY4" fmla="*/ 10614 h 721255"/>
              <a:gd name="connsiteX5" fmla="*/ 223273 w 1121891"/>
              <a:gd name="connsiteY5" fmla="*/ 64316 h 721255"/>
              <a:gd name="connsiteX6" fmla="*/ 0 w 1121891"/>
              <a:gd name="connsiteY6" fmla="*/ 337518 h 721255"/>
              <a:gd name="connsiteX7" fmla="*/ 396342 w 1121891"/>
              <a:gd name="connsiteY7" fmla="*/ 646484 h 721255"/>
              <a:gd name="connsiteX8" fmla="*/ 463684 w 1121891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864"/>
              <a:gd name="connsiteY0" fmla="*/ 721255 h 721255"/>
              <a:gd name="connsiteX1" fmla="*/ 610575 w 1123864"/>
              <a:gd name="connsiteY1" fmla="*/ 643574 h 721255"/>
              <a:gd name="connsiteX2" fmla="*/ 999851 w 1123864"/>
              <a:gd name="connsiteY2" fmla="*/ 549682 h 721255"/>
              <a:gd name="connsiteX3" fmla="*/ 1118177 w 1123864"/>
              <a:gd name="connsiteY3" fmla="*/ 251269 h 721255"/>
              <a:gd name="connsiteX4" fmla="*/ 852002 w 1123864"/>
              <a:gd name="connsiteY4" fmla="*/ 10614 h 721255"/>
              <a:gd name="connsiteX5" fmla="*/ 223273 w 1123864"/>
              <a:gd name="connsiteY5" fmla="*/ 64316 h 721255"/>
              <a:gd name="connsiteX6" fmla="*/ 0 w 1123864"/>
              <a:gd name="connsiteY6" fmla="*/ 337518 h 721255"/>
              <a:gd name="connsiteX7" fmla="*/ 396342 w 1123864"/>
              <a:gd name="connsiteY7" fmla="*/ 646484 h 721255"/>
              <a:gd name="connsiteX8" fmla="*/ 463684 w 1123864"/>
              <a:gd name="connsiteY8" fmla="*/ 721255 h 721255"/>
              <a:gd name="connsiteX0" fmla="*/ 463684 w 1123354"/>
              <a:gd name="connsiteY0" fmla="*/ 721255 h 721255"/>
              <a:gd name="connsiteX1" fmla="*/ 610575 w 1123354"/>
              <a:gd name="connsiteY1" fmla="*/ 643574 h 721255"/>
              <a:gd name="connsiteX2" fmla="*/ 999851 w 1123354"/>
              <a:gd name="connsiteY2" fmla="*/ 549682 h 721255"/>
              <a:gd name="connsiteX3" fmla="*/ 1118177 w 1123354"/>
              <a:gd name="connsiteY3" fmla="*/ 251269 h 721255"/>
              <a:gd name="connsiteX4" fmla="*/ 852002 w 1123354"/>
              <a:gd name="connsiteY4" fmla="*/ 10614 h 721255"/>
              <a:gd name="connsiteX5" fmla="*/ 223273 w 1123354"/>
              <a:gd name="connsiteY5" fmla="*/ 64316 h 721255"/>
              <a:gd name="connsiteX6" fmla="*/ 0 w 1123354"/>
              <a:gd name="connsiteY6" fmla="*/ 337518 h 721255"/>
              <a:gd name="connsiteX7" fmla="*/ 396342 w 1123354"/>
              <a:gd name="connsiteY7" fmla="*/ 646484 h 721255"/>
              <a:gd name="connsiteX8" fmla="*/ 463684 w 1123354"/>
              <a:gd name="connsiteY8" fmla="*/ 721255 h 721255"/>
              <a:gd name="connsiteX0" fmla="*/ 411324 w 1070994"/>
              <a:gd name="connsiteY0" fmla="*/ 721255 h 721255"/>
              <a:gd name="connsiteX1" fmla="*/ 558215 w 1070994"/>
              <a:gd name="connsiteY1" fmla="*/ 643574 h 721255"/>
              <a:gd name="connsiteX2" fmla="*/ 947491 w 1070994"/>
              <a:gd name="connsiteY2" fmla="*/ 549682 h 721255"/>
              <a:gd name="connsiteX3" fmla="*/ 1065817 w 1070994"/>
              <a:gd name="connsiteY3" fmla="*/ 251269 h 721255"/>
              <a:gd name="connsiteX4" fmla="*/ 799642 w 1070994"/>
              <a:gd name="connsiteY4" fmla="*/ 10614 h 721255"/>
              <a:gd name="connsiteX5" fmla="*/ 170913 w 1070994"/>
              <a:gd name="connsiteY5" fmla="*/ 64316 h 721255"/>
              <a:gd name="connsiteX6" fmla="*/ 0 w 1070994"/>
              <a:gd name="connsiteY6" fmla="*/ 339351 h 721255"/>
              <a:gd name="connsiteX7" fmla="*/ 343982 w 1070994"/>
              <a:gd name="connsiteY7" fmla="*/ 646484 h 721255"/>
              <a:gd name="connsiteX8" fmla="*/ 411324 w 107099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1255 h 721255"/>
              <a:gd name="connsiteX1" fmla="*/ 538195 w 1050974"/>
              <a:gd name="connsiteY1" fmla="*/ 643574 h 721255"/>
              <a:gd name="connsiteX2" fmla="*/ 927471 w 1050974"/>
              <a:gd name="connsiteY2" fmla="*/ 549682 h 721255"/>
              <a:gd name="connsiteX3" fmla="*/ 1045797 w 1050974"/>
              <a:gd name="connsiteY3" fmla="*/ 251269 h 721255"/>
              <a:gd name="connsiteX4" fmla="*/ 779622 w 1050974"/>
              <a:gd name="connsiteY4" fmla="*/ 10614 h 721255"/>
              <a:gd name="connsiteX5" fmla="*/ 150893 w 1050974"/>
              <a:gd name="connsiteY5" fmla="*/ 64316 h 721255"/>
              <a:gd name="connsiteX6" fmla="*/ 0 w 1050974"/>
              <a:gd name="connsiteY6" fmla="*/ 339351 h 721255"/>
              <a:gd name="connsiteX7" fmla="*/ 323962 w 1050974"/>
              <a:gd name="connsiteY7" fmla="*/ 646484 h 721255"/>
              <a:gd name="connsiteX8" fmla="*/ 391304 w 1050974"/>
              <a:gd name="connsiteY8" fmla="*/ 721255 h 721255"/>
              <a:gd name="connsiteX0" fmla="*/ 391304 w 1050974"/>
              <a:gd name="connsiteY0" fmla="*/ 723864 h 723864"/>
              <a:gd name="connsiteX1" fmla="*/ 538195 w 1050974"/>
              <a:gd name="connsiteY1" fmla="*/ 646183 h 723864"/>
              <a:gd name="connsiteX2" fmla="*/ 927471 w 1050974"/>
              <a:gd name="connsiteY2" fmla="*/ 552291 h 723864"/>
              <a:gd name="connsiteX3" fmla="*/ 1045797 w 1050974"/>
              <a:gd name="connsiteY3" fmla="*/ 253878 h 723864"/>
              <a:gd name="connsiteX4" fmla="*/ 779622 w 1050974"/>
              <a:gd name="connsiteY4" fmla="*/ 13223 h 723864"/>
              <a:gd name="connsiteX5" fmla="*/ 201713 w 1050974"/>
              <a:gd name="connsiteY5" fmla="*/ 55929 h 723864"/>
              <a:gd name="connsiteX6" fmla="*/ 0 w 1050974"/>
              <a:gd name="connsiteY6" fmla="*/ 341960 h 723864"/>
              <a:gd name="connsiteX7" fmla="*/ 323962 w 1050974"/>
              <a:gd name="connsiteY7" fmla="*/ 649093 h 723864"/>
              <a:gd name="connsiteX8" fmla="*/ 391304 w 1050974"/>
              <a:gd name="connsiteY8" fmla="*/ 723864 h 723864"/>
              <a:gd name="connsiteX0" fmla="*/ 391304 w 1050974"/>
              <a:gd name="connsiteY0" fmla="*/ 722931 h 722931"/>
              <a:gd name="connsiteX1" fmla="*/ 538195 w 1050974"/>
              <a:gd name="connsiteY1" fmla="*/ 645250 h 722931"/>
              <a:gd name="connsiteX2" fmla="*/ 927471 w 1050974"/>
              <a:gd name="connsiteY2" fmla="*/ 551358 h 722931"/>
              <a:gd name="connsiteX3" fmla="*/ 1045797 w 1050974"/>
              <a:gd name="connsiteY3" fmla="*/ 252945 h 722931"/>
              <a:gd name="connsiteX4" fmla="*/ 779622 w 1050974"/>
              <a:gd name="connsiteY4" fmla="*/ 12290 h 722931"/>
              <a:gd name="connsiteX5" fmla="*/ 215573 w 1050974"/>
              <a:gd name="connsiteY5" fmla="*/ 58661 h 722931"/>
              <a:gd name="connsiteX6" fmla="*/ 0 w 1050974"/>
              <a:gd name="connsiteY6" fmla="*/ 341027 h 722931"/>
              <a:gd name="connsiteX7" fmla="*/ 323962 w 1050974"/>
              <a:gd name="connsiteY7" fmla="*/ 648160 h 722931"/>
              <a:gd name="connsiteX8" fmla="*/ 391304 w 1050974"/>
              <a:gd name="connsiteY8" fmla="*/ 722931 h 722931"/>
              <a:gd name="connsiteX0" fmla="*/ 382064 w 1041734"/>
              <a:gd name="connsiteY0" fmla="*/ 722931 h 722931"/>
              <a:gd name="connsiteX1" fmla="*/ 528955 w 1041734"/>
              <a:gd name="connsiteY1" fmla="*/ 645250 h 722931"/>
              <a:gd name="connsiteX2" fmla="*/ 918231 w 1041734"/>
              <a:gd name="connsiteY2" fmla="*/ 551358 h 722931"/>
              <a:gd name="connsiteX3" fmla="*/ 1036557 w 1041734"/>
              <a:gd name="connsiteY3" fmla="*/ 252945 h 722931"/>
              <a:gd name="connsiteX4" fmla="*/ 770382 w 1041734"/>
              <a:gd name="connsiteY4" fmla="*/ 12290 h 722931"/>
              <a:gd name="connsiteX5" fmla="*/ 206333 w 1041734"/>
              <a:gd name="connsiteY5" fmla="*/ 58661 h 722931"/>
              <a:gd name="connsiteX6" fmla="*/ 0 w 1041734"/>
              <a:gd name="connsiteY6" fmla="*/ 342860 h 722931"/>
              <a:gd name="connsiteX7" fmla="*/ 314722 w 1041734"/>
              <a:gd name="connsiteY7" fmla="*/ 648160 h 722931"/>
              <a:gd name="connsiteX8" fmla="*/ 382064 w 1041734"/>
              <a:gd name="connsiteY8" fmla="*/ 722931 h 7229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41734" h="722931">
                <a:moveTo>
                  <a:pt x="382064" y="722931"/>
                </a:moveTo>
                <a:cubicBezTo>
                  <a:pt x="406019" y="660055"/>
                  <a:pt x="439594" y="666515"/>
                  <a:pt x="528955" y="645250"/>
                </a:cubicBezTo>
                <a:cubicBezTo>
                  <a:pt x="618316" y="623985"/>
                  <a:pt x="833631" y="616742"/>
                  <a:pt x="918231" y="551358"/>
                </a:cubicBezTo>
                <a:cubicBezTo>
                  <a:pt x="1002831" y="485974"/>
                  <a:pt x="1059658" y="370279"/>
                  <a:pt x="1036557" y="252945"/>
                </a:cubicBezTo>
                <a:cubicBezTo>
                  <a:pt x="1013456" y="135611"/>
                  <a:pt x="908753" y="44671"/>
                  <a:pt x="770382" y="12290"/>
                </a:cubicBezTo>
                <a:cubicBezTo>
                  <a:pt x="632011" y="-20091"/>
                  <a:pt x="338916" y="17165"/>
                  <a:pt x="206333" y="58661"/>
                </a:cubicBezTo>
                <a:cubicBezTo>
                  <a:pt x="73750" y="100157"/>
                  <a:pt x="1822" y="199023"/>
                  <a:pt x="0" y="342860"/>
                </a:cubicBezTo>
                <a:cubicBezTo>
                  <a:pt x="27105" y="498943"/>
                  <a:pt x="87932" y="573770"/>
                  <a:pt x="314722" y="648160"/>
                </a:cubicBezTo>
                <a:cubicBezTo>
                  <a:pt x="367872" y="666162"/>
                  <a:pt x="382064" y="722931"/>
                  <a:pt x="382064" y="722931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709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6D441F-9FBB-4F90-987A-39793DE0E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92B1E-8D5D-45CA-9A8B-53E3B7FEC4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489E71-49A9-4CE9-AD1D-780A876BC3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8155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4053A-B2EE-4E20-9723-6BB0BBD500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53272"/>
            <a:ext cx="3932237" cy="173272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B065AB-0DF3-4C86-AB5F-EB65021FDB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15642" y="987425"/>
            <a:ext cx="5939745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D99FAE-8825-466D-9F1E-3B7BAED2C0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8550"/>
            <a:ext cx="3932237" cy="350043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3A6375-677F-4A58-B98D-18F3DEF8E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B40F2C-7AE7-481B-856A-B3E26AE8B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E7C48C-9BD9-41CB-915E-A905B8869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495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B6DE4-025D-4D93-A5D0-FB4589720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15915"/>
            <a:ext cx="3932237" cy="167008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3EE21-471F-4B7B-B7AF-192243A1278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6B769-8E40-42E6-8F62-C4347B0CE9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65744"/>
            <a:ext cx="3932237" cy="35032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84DC6-1AA3-4779-8EDF-F4A877508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91109-F4F8-4597-962C-A4F4B796063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47F83E-FAF9-43E1-95CC-6F4EDD76B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3D8C7B-B211-4BAF-9C05-09CF993B0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244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AE2DA9-9BAF-4D46-BC97-20425C5321FD}"/>
              </a:ext>
            </a:extLst>
          </p:cNvPr>
          <p:cNvSpPr/>
          <p:nvPr/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489E99-8A12-4C4F-92F9-95B01D814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0724" y="558209"/>
            <a:ext cx="10333075" cy="14141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11B211-A6C3-4384-AA0B-7A8561A53C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0726" y="2089298"/>
            <a:ext cx="10333074" cy="38277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007E98-5ED3-41C2-BC39-EA8FB826AB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67834" y="6356350"/>
            <a:ext cx="2604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C1691109-F4F8-4597-962C-A4F4B7960636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493049-EC55-4ABD-8F77-F5A84AE384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756153" y="6356350"/>
            <a:ext cx="34441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cap="all" spc="100" baseline="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21B6DF-CCDC-4ED0-A4B2-1512B668F4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0263" y="6356350"/>
            <a:ext cx="52390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7C7FAD9F-AEE9-406E-B720-57D2B9DB281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42D2C6CA-56BB-4A08-A1E2-342F83955EDB}"/>
              </a:ext>
            </a:extLst>
          </p:cNvPr>
          <p:cNvSpPr/>
          <p:nvPr/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74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800" b="1" kern="1200" spc="1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SzPct val="73000"/>
        <a:buFontTx/>
        <a:buNone/>
        <a:defRPr sz="3200" b="1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28600" indent="-182880" algn="l" defTabSz="914400" rtl="0" eaLnBrk="1" latinLnBrk="0" hangingPunct="1">
        <a:lnSpc>
          <a:spcPct val="100000"/>
        </a:lnSpc>
        <a:spcBef>
          <a:spcPts val="500"/>
        </a:spcBef>
        <a:buSzPct val="70000"/>
        <a:buFont typeface="Arial" panose="020B0604020202020204" pitchFamily="34" charset="0"/>
        <a:buChar char="•"/>
        <a:defRPr sz="2800" b="1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4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500"/>
        </a:spcBef>
        <a:buSzPct val="73000"/>
        <a:buFont typeface="Arial" panose="020B0604020202020204" pitchFamily="34" charset="0"/>
        <a:buChar char="•"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00000"/>
        </a:lnSpc>
        <a:spcBef>
          <a:spcPts val="500"/>
        </a:spcBef>
        <a:buSzPct val="73000"/>
        <a:buFontTx/>
        <a:buNone/>
        <a:defRPr sz="20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1170FD-D608-8200-4C87-D5814CEEC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B52A61-FAD3-7038-A073-9CE51ACBFC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EDFEE-DE32-15D9-35C1-14A2679BB5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BAF5B6-45F5-4E6B-BA42-CFCA2DA97C20}" type="datetimeFigureOut">
              <a:rPr lang="en-US" smtClean="0"/>
              <a:t>9/21/2025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2710C-55BE-00D7-5B84-AEF31928FC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24F239-535B-A851-CF9C-FD48C93651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C0288E-E423-4031-A690-7C60059415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87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mailto:RRVYWahooBoard@gmail.com" TargetMode="Externa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rrvwahoos.com/" TargetMode="Externa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2B4CD28-604D-4D9D-89A8-12FAC7245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Triangular abstract background">
            <a:extLst>
              <a:ext uri="{FF2B5EF4-FFF2-40B4-BE49-F238E27FC236}">
                <a16:creationId xmlns:a16="http://schemas.microsoft.com/office/drawing/2014/main" id="{B878B4F1-1A17-0FC3-5D9B-F6013370E1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>
            <a:fillRect/>
          </a:stretch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9AD5DBC-DEC2-48AB-A2B9-164512BEA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97424">
            <a:off x="496546" y="475905"/>
            <a:ext cx="5522001" cy="2792916"/>
          </a:xfrm>
          <a:custGeom>
            <a:avLst/>
            <a:gdLst>
              <a:gd name="connsiteX0" fmla="*/ 891379 w 4662985"/>
              <a:gd name="connsiteY0" fmla="*/ 1591181 h 1931508"/>
              <a:gd name="connsiteX1" fmla="*/ 126235 w 4662985"/>
              <a:gd name="connsiteY1" fmla="*/ 1242280 h 1931508"/>
              <a:gd name="connsiteX2" fmla="*/ 8887 w 4662985"/>
              <a:gd name="connsiteY2" fmla="*/ 549241 h 1931508"/>
              <a:gd name="connsiteX3" fmla="*/ 481994 w 4662985"/>
              <a:gd name="connsiteY3" fmla="*/ 38891 h 1931508"/>
              <a:gd name="connsiteX4" fmla="*/ 4176837 w 4662985"/>
              <a:gd name="connsiteY4" fmla="*/ 108043 h 1931508"/>
              <a:gd name="connsiteX5" fmla="*/ 4661945 w 4662985"/>
              <a:gd name="connsiteY5" fmla="*/ 598104 h 1931508"/>
              <a:gd name="connsiteX6" fmla="*/ 4354479 w 4662985"/>
              <a:gd name="connsiteY6" fmla="*/ 1472118 h 1931508"/>
              <a:gd name="connsiteX7" fmla="*/ 1274188 w 4662985"/>
              <a:gd name="connsiteY7" fmla="*/ 1591276 h 1931508"/>
              <a:gd name="connsiteX8" fmla="*/ 896713 w 4662985"/>
              <a:gd name="connsiteY8" fmla="*/ 1931509 h 1931508"/>
              <a:gd name="connsiteX9" fmla="*/ 891379 w 4662985"/>
              <a:gd name="connsiteY9" fmla="*/ 1591181 h 1931508"/>
              <a:gd name="connsiteX0" fmla="*/ 891157 w 4662763"/>
              <a:gd name="connsiteY0" fmla="*/ 1591181 h 1931509"/>
              <a:gd name="connsiteX1" fmla="*/ 215888 w 4662763"/>
              <a:gd name="connsiteY1" fmla="*/ 1252973 h 1931509"/>
              <a:gd name="connsiteX2" fmla="*/ 8665 w 4662763"/>
              <a:gd name="connsiteY2" fmla="*/ 549241 h 1931509"/>
              <a:gd name="connsiteX3" fmla="*/ 481772 w 4662763"/>
              <a:gd name="connsiteY3" fmla="*/ 38891 h 1931509"/>
              <a:gd name="connsiteX4" fmla="*/ 4176615 w 4662763"/>
              <a:gd name="connsiteY4" fmla="*/ 108043 h 1931509"/>
              <a:gd name="connsiteX5" fmla="*/ 4661723 w 4662763"/>
              <a:gd name="connsiteY5" fmla="*/ 598104 h 1931509"/>
              <a:gd name="connsiteX6" fmla="*/ 4354257 w 4662763"/>
              <a:gd name="connsiteY6" fmla="*/ 1472118 h 1931509"/>
              <a:gd name="connsiteX7" fmla="*/ 1273966 w 4662763"/>
              <a:gd name="connsiteY7" fmla="*/ 1591276 h 1931509"/>
              <a:gd name="connsiteX8" fmla="*/ 896491 w 4662763"/>
              <a:gd name="connsiteY8" fmla="*/ 1931509 h 1931509"/>
              <a:gd name="connsiteX9" fmla="*/ 891157 w 4662763"/>
              <a:gd name="connsiteY9" fmla="*/ 1591181 h 1931509"/>
              <a:gd name="connsiteX0" fmla="*/ 893955 w 4665561"/>
              <a:gd name="connsiteY0" fmla="*/ 1591181 h 1931509"/>
              <a:gd name="connsiteX1" fmla="*/ 218686 w 4665561"/>
              <a:gd name="connsiteY1" fmla="*/ 1252973 h 1931509"/>
              <a:gd name="connsiteX2" fmla="*/ 11463 w 4665561"/>
              <a:gd name="connsiteY2" fmla="*/ 549241 h 1931509"/>
              <a:gd name="connsiteX3" fmla="*/ 484570 w 4665561"/>
              <a:gd name="connsiteY3" fmla="*/ 38891 h 1931509"/>
              <a:gd name="connsiteX4" fmla="*/ 4179413 w 4665561"/>
              <a:gd name="connsiteY4" fmla="*/ 108043 h 1931509"/>
              <a:gd name="connsiteX5" fmla="*/ 4664521 w 4665561"/>
              <a:gd name="connsiteY5" fmla="*/ 598104 h 1931509"/>
              <a:gd name="connsiteX6" fmla="*/ 4357055 w 4665561"/>
              <a:gd name="connsiteY6" fmla="*/ 1472118 h 1931509"/>
              <a:gd name="connsiteX7" fmla="*/ 1276764 w 4665561"/>
              <a:gd name="connsiteY7" fmla="*/ 1591276 h 1931509"/>
              <a:gd name="connsiteX8" fmla="*/ 899289 w 4665561"/>
              <a:gd name="connsiteY8" fmla="*/ 1931509 h 1931509"/>
              <a:gd name="connsiteX9" fmla="*/ 893955 w 4665561"/>
              <a:gd name="connsiteY9" fmla="*/ 1591181 h 1931509"/>
              <a:gd name="connsiteX0" fmla="*/ 882812 w 4654418"/>
              <a:gd name="connsiteY0" fmla="*/ 1591181 h 1931509"/>
              <a:gd name="connsiteX1" fmla="*/ 409762 w 4654418"/>
              <a:gd name="connsiteY1" fmla="*/ 1317128 h 1931509"/>
              <a:gd name="connsiteX2" fmla="*/ 320 w 4654418"/>
              <a:gd name="connsiteY2" fmla="*/ 549241 h 1931509"/>
              <a:gd name="connsiteX3" fmla="*/ 473427 w 4654418"/>
              <a:gd name="connsiteY3" fmla="*/ 38891 h 1931509"/>
              <a:gd name="connsiteX4" fmla="*/ 4168270 w 4654418"/>
              <a:gd name="connsiteY4" fmla="*/ 108043 h 1931509"/>
              <a:gd name="connsiteX5" fmla="*/ 4653378 w 4654418"/>
              <a:gd name="connsiteY5" fmla="*/ 598104 h 1931509"/>
              <a:gd name="connsiteX6" fmla="*/ 4345912 w 4654418"/>
              <a:gd name="connsiteY6" fmla="*/ 1472118 h 1931509"/>
              <a:gd name="connsiteX7" fmla="*/ 1265621 w 4654418"/>
              <a:gd name="connsiteY7" fmla="*/ 1591276 h 1931509"/>
              <a:gd name="connsiteX8" fmla="*/ 888146 w 4654418"/>
              <a:gd name="connsiteY8" fmla="*/ 1931509 h 1931509"/>
              <a:gd name="connsiteX9" fmla="*/ 882812 w 4654418"/>
              <a:gd name="connsiteY9" fmla="*/ 1591181 h 1931509"/>
              <a:gd name="connsiteX0" fmla="*/ 721472 w 4493078"/>
              <a:gd name="connsiteY0" fmla="*/ 1576074 h 1916402"/>
              <a:gd name="connsiteX1" fmla="*/ 248422 w 4493078"/>
              <a:gd name="connsiteY1" fmla="*/ 1302021 h 1916402"/>
              <a:gd name="connsiteX2" fmla="*/ 198481 w 4493078"/>
              <a:gd name="connsiteY2" fmla="*/ 544828 h 1916402"/>
              <a:gd name="connsiteX3" fmla="*/ 312087 w 4493078"/>
              <a:gd name="connsiteY3" fmla="*/ 23784 h 1916402"/>
              <a:gd name="connsiteX4" fmla="*/ 4006930 w 4493078"/>
              <a:gd name="connsiteY4" fmla="*/ 92936 h 1916402"/>
              <a:gd name="connsiteX5" fmla="*/ 4492038 w 4493078"/>
              <a:gd name="connsiteY5" fmla="*/ 582997 h 1916402"/>
              <a:gd name="connsiteX6" fmla="*/ 4184572 w 4493078"/>
              <a:gd name="connsiteY6" fmla="*/ 1457011 h 1916402"/>
              <a:gd name="connsiteX7" fmla="*/ 1104281 w 4493078"/>
              <a:gd name="connsiteY7" fmla="*/ 1576169 h 1916402"/>
              <a:gd name="connsiteX8" fmla="*/ 726806 w 4493078"/>
              <a:gd name="connsiteY8" fmla="*/ 1916402 h 1916402"/>
              <a:gd name="connsiteX9" fmla="*/ 721472 w 4493078"/>
              <a:gd name="connsiteY9" fmla="*/ 1576074 h 1916402"/>
              <a:gd name="connsiteX0" fmla="*/ 571898 w 4363378"/>
              <a:gd name="connsiteY0" fmla="*/ 1544826 h 1885154"/>
              <a:gd name="connsiteX1" fmla="*/ 98848 w 4363378"/>
              <a:gd name="connsiteY1" fmla="*/ 1270773 h 1885154"/>
              <a:gd name="connsiteX2" fmla="*/ 48907 w 4363378"/>
              <a:gd name="connsiteY2" fmla="*/ 513580 h 1885154"/>
              <a:gd name="connsiteX3" fmla="*/ 668060 w 4363378"/>
              <a:gd name="connsiteY3" fmla="*/ 56691 h 1885154"/>
              <a:gd name="connsiteX4" fmla="*/ 3857356 w 4363378"/>
              <a:gd name="connsiteY4" fmla="*/ 61688 h 1885154"/>
              <a:gd name="connsiteX5" fmla="*/ 4342464 w 4363378"/>
              <a:gd name="connsiteY5" fmla="*/ 551749 h 1885154"/>
              <a:gd name="connsiteX6" fmla="*/ 4034998 w 4363378"/>
              <a:gd name="connsiteY6" fmla="*/ 1425763 h 1885154"/>
              <a:gd name="connsiteX7" fmla="*/ 954707 w 4363378"/>
              <a:gd name="connsiteY7" fmla="*/ 1544921 h 1885154"/>
              <a:gd name="connsiteX8" fmla="*/ 577232 w 4363378"/>
              <a:gd name="connsiteY8" fmla="*/ 1885154 h 1885154"/>
              <a:gd name="connsiteX9" fmla="*/ 571898 w 4363378"/>
              <a:gd name="connsiteY9" fmla="*/ 1544826 h 1885154"/>
              <a:gd name="connsiteX0" fmla="*/ 571898 w 4363379"/>
              <a:gd name="connsiteY0" fmla="*/ 1544826 h 1885154"/>
              <a:gd name="connsiteX1" fmla="*/ 98848 w 4363379"/>
              <a:gd name="connsiteY1" fmla="*/ 1270773 h 1885154"/>
              <a:gd name="connsiteX2" fmla="*/ 48907 w 4363379"/>
              <a:gd name="connsiteY2" fmla="*/ 513580 h 1885154"/>
              <a:gd name="connsiteX3" fmla="*/ 668060 w 4363379"/>
              <a:gd name="connsiteY3" fmla="*/ 56691 h 1885154"/>
              <a:gd name="connsiteX4" fmla="*/ 3857356 w 4363379"/>
              <a:gd name="connsiteY4" fmla="*/ 61688 h 1885154"/>
              <a:gd name="connsiteX5" fmla="*/ 4342464 w 4363379"/>
              <a:gd name="connsiteY5" fmla="*/ 551749 h 1885154"/>
              <a:gd name="connsiteX6" fmla="*/ 4034998 w 4363379"/>
              <a:gd name="connsiteY6" fmla="*/ 1425763 h 1885154"/>
              <a:gd name="connsiteX7" fmla="*/ 954707 w 4363379"/>
              <a:gd name="connsiteY7" fmla="*/ 1544921 h 1885154"/>
              <a:gd name="connsiteX8" fmla="*/ 577232 w 4363379"/>
              <a:gd name="connsiteY8" fmla="*/ 1885154 h 1885154"/>
              <a:gd name="connsiteX9" fmla="*/ 571898 w 4363379"/>
              <a:gd name="connsiteY9" fmla="*/ 1544826 h 1885154"/>
              <a:gd name="connsiteX0" fmla="*/ 577456 w 4368937"/>
              <a:gd name="connsiteY0" fmla="*/ 1544826 h 1885154"/>
              <a:gd name="connsiteX1" fmla="*/ 104406 w 4368937"/>
              <a:gd name="connsiteY1" fmla="*/ 1270773 h 1885154"/>
              <a:gd name="connsiteX2" fmla="*/ 54465 w 4368937"/>
              <a:gd name="connsiteY2" fmla="*/ 513580 h 1885154"/>
              <a:gd name="connsiteX3" fmla="*/ 673618 w 4368937"/>
              <a:gd name="connsiteY3" fmla="*/ 56691 h 1885154"/>
              <a:gd name="connsiteX4" fmla="*/ 3862914 w 4368937"/>
              <a:gd name="connsiteY4" fmla="*/ 61688 h 1885154"/>
              <a:gd name="connsiteX5" fmla="*/ 4348022 w 4368937"/>
              <a:gd name="connsiteY5" fmla="*/ 551749 h 1885154"/>
              <a:gd name="connsiteX6" fmla="*/ 4040556 w 4368937"/>
              <a:gd name="connsiteY6" fmla="*/ 1425763 h 1885154"/>
              <a:gd name="connsiteX7" fmla="*/ 960265 w 4368937"/>
              <a:gd name="connsiteY7" fmla="*/ 1544921 h 1885154"/>
              <a:gd name="connsiteX8" fmla="*/ 582790 w 4368937"/>
              <a:gd name="connsiteY8" fmla="*/ 1885154 h 1885154"/>
              <a:gd name="connsiteX9" fmla="*/ 577456 w 4368937"/>
              <a:gd name="connsiteY9" fmla="*/ 1544826 h 1885154"/>
              <a:gd name="connsiteX0" fmla="*/ 558214 w 4349695"/>
              <a:gd name="connsiteY0" fmla="*/ 1544826 h 1885154"/>
              <a:gd name="connsiteX1" fmla="*/ 141335 w 4349695"/>
              <a:gd name="connsiteY1" fmla="*/ 1249388 h 1885154"/>
              <a:gd name="connsiteX2" fmla="*/ 35223 w 4349695"/>
              <a:gd name="connsiteY2" fmla="*/ 513580 h 1885154"/>
              <a:gd name="connsiteX3" fmla="*/ 654376 w 4349695"/>
              <a:gd name="connsiteY3" fmla="*/ 56691 h 1885154"/>
              <a:gd name="connsiteX4" fmla="*/ 3843672 w 4349695"/>
              <a:gd name="connsiteY4" fmla="*/ 61688 h 1885154"/>
              <a:gd name="connsiteX5" fmla="*/ 4328780 w 4349695"/>
              <a:gd name="connsiteY5" fmla="*/ 551749 h 1885154"/>
              <a:gd name="connsiteX6" fmla="*/ 4021314 w 4349695"/>
              <a:gd name="connsiteY6" fmla="*/ 1425763 h 1885154"/>
              <a:gd name="connsiteX7" fmla="*/ 941023 w 4349695"/>
              <a:gd name="connsiteY7" fmla="*/ 1544921 h 1885154"/>
              <a:gd name="connsiteX8" fmla="*/ 563548 w 4349695"/>
              <a:gd name="connsiteY8" fmla="*/ 1885154 h 1885154"/>
              <a:gd name="connsiteX9" fmla="*/ 558214 w 4349695"/>
              <a:gd name="connsiteY9" fmla="*/ 1544826 h 1885154"/>
              <a:gd name="connsiteX0" fmla="*/ 533956 w 4325437"/>
              <a:gd name="connsiteY0" fmla="*/ 1544826 h 1885154"/>
              <a:gd name="connsiteX1" fmla="*/ 117077 w 4325437"/>
              <a:gd name="connsiteY1" fmla="*/ 1249388 h 1885154"/>
              <a:gd name="connsiteX2" fmla="*/ 10965 w 4325437"/>
              <a:gd name="connsiteY2" fmla="*/ 513580 h 1885154"/>
              <a:gd name="connsiteX3" fmla="*/ 630118 w 4325437"/>
              <a:gd name="connsiteY3" fmla="*/ 56691 h 1885154"/>
              <a:gd name="connsiteX4" fmla="*/ 3819414 w 4325437"/>
              <a:gd name="connsiteY4" fmla="*/ 61688 h 1885154"/>
              <a:gd name="connsiteX5" fmla="*/ 4304522 w 4325437"/>
              <a:gd name="connsiteY5" fmla="*/ 551749 h 1885154"/>
              <a:gd name="connsiteX6" fmla="*/ 3997056 w 4325437"/>
              <a:gd name="connsiteY6" fmla="*/ 1425763 h 1885154"/>
              <a:gd name="connsiteX7" fmla="*/ 916765 w 4325437"/>
              <a:gd name="connsiteY7" fmla="*/ 1544921 h 1885154"/>
              <a:gd name="connsiteX8" fmla="*/ 539290 w 4325437"/>
              <a:gd name="connsiteY8" fmla="*/ 1885154 h 1885154"/>
              <a:gd name="connsiteX9" fmla="*/ 533956 w 4325437"/>
              <a:gd name="connsiteY9" fmla="*/ 1544826 h 1885154"/>
              <a:gd name="connsiteX0" fmla="*/ 541936 w 4333417"/>
              <a:gd name="connsiteY0" fmla="*/ 1542160 h 1882488"/>
              <a:gd name="connsiteX1" fmla="*/ 125057 w 4333417"/>
              <a:gd name="connsiteY1" fmla="*/ 1246722 h 1882488"/>
              <a:gd name="connsiteX2" fmla="*/ 7711 w 4333417"/>
              <a:gd name="connsiteY2" fmla="*/ 468144 h 1882488"/>
              <a:gd name="connsiteX3" fmla="*/ 638098 w 4333417"/>
              <a:gd name="connsiteY3" fmla="*/ 54025 h 1882488"/>
              <a:gd name="connsiteX4" fmla="*/ 3827394 w 4333417"/>
              <a:gd name="connsiteY4" fmla="*/ 59022 h 1882488"/>
              <a:gd name="connsiteX5" fmla="*/ 4312502 w 4333417"/>
              <a:gd name="connsiteY5" fmla="*/ 549083 h 1882488"/>
              <a:gd name="connsiteX6" fmla="*/ 4005036 w 4333417"/>
              <a:gd name="connsiteY6" fmla="*/ 1423097 h 1882488"/>
              <a:gd name="connsiteX7" fmla="*/ 924745 w 4333417"/>
              <a:gd name="connsiteY7" fmla="*/ 1542255 h 1882488"/>
              <a:gd name="connsiteX8" fmla="*/ 547270 w 4333417"/>
              <a:gd name="connsiteY8" fmla="*/ 1882488 h 1882488"/>
              <a:gd name="connsiteX9" fmla="*/ 541936 w 4333417"/>
              <a:gd name="connsiteY9" fmla="*/ 1542160 h 1882488"/>
              <a:gd name="connsiteX0" fmla="*/ 541936 w 4388134"/>
              <a:gd name="connsiteY0" fmla="*/ 1552672 h 1893000"/>
              <a:gd name="connsiteX1" fmla="*/ 125057 w 4388134"/>
              <a:gd name="connsiteY1" fmla="*/ 1257234 h 1893000"/>
              <a:gd name="connsiteX2" fmla="*/ 7711 w 4388134"/>
              <a:gd name="connsiteY2" fmla="*/ 478656 h 1893000"/>
              <a:gd name="connsiteX3" fmla="*/ 638098 w 4388134"/>
              <a:gd name="connsiteY3" fmla="*/ 64537 h 1893000"/>
              <a:gd name="connsiteX4" fmla="*/ 3827394 w 4388134"/>
              <a:gd name="connsiteY4" fmla="*/ 69534 h 1893000"/>
              <a:gd name="connsiteX5" fmla="*/ 4357440 w 4388134"/>
              <a:gd name="connsiteY5" fmla="*/ 719981 h 1893000"/>
              <a:gd name="connsiteX6" fmla="*/ 4005036 w 4388134"/>
              <a:gd name="connsiteY6" fmla="*/ 1433609 h 1893000"/>
              <a:gd name="connsiteX7" fmla="*/ 924745 w 4388134"/>
              <a:gd name="connsiteY7" fmla="*/ 1552767 h 1893000"/>
              <a:gd name="connsiteX8" fmla="*/ 547270 w 4388134"/>
              <a:gd name="connsiteY8" fmla="*/ 1893000 h 1893000"/>
              <a:gd name="connsiteX9" fmla="*/ 541936 w 4388134"/>
              <a:gd name="connsiteY9" fmla="*/ 1552672 h 1893000"/>
              <a:gd name="connsiteX0" fmla="*/ 541936 w 4371319"/>
              <a:gd name="connsiteY0" fmla="*/ 1552672 h 1893000"/>
              <a:gd name="connsiteX1" fmla="*/ 125057 w 4371319"/>
              <a:gd name="connsiteY1" fmla="*/ 1257234 h 1893000"/>
              <a:gd name="connsiteX2" fmla="*/ 7711 w 4371319"/>
              <a:gd name="connsiteY2" fmla="*/ 478656 h 1893000"/>
              <a:gd name="connsiteX3" fmla="*/ 638098 w 4371319"/>
              <a:gd name="connsiteY3" fmla="*/ 64537 h 1893000"/>
              <a:gd name="connsiteX4" fmla="*/ 3827394 w 4371319"/>
              <a:gd name="connsiteY4" fmla="*/ 69534 h 1893000"/>
              <a:gd name="connsiteX5" fmla="*/ 4357440 w 4371319"/>
              <a:gd name="connsiteY5" fmla="*/ 719981 h 1893000"/>
              <a:gd name="connsiteX6" fmla="*/ 4005036 w 4371319"/>
              <a:gd name="connsiteY6" fmla="*/ 1433609 h 1893000"/>
              <a:gd name="connsiteX7" fmla="*/ 924745 w 4371319"/>
              <a:gd name="connsiteY7" fmla="*/ 1552767 h 1893000"/>
              <a:gd name="connsiteX8" fmla="*/ 547270 w 4371319"/>
              <a:gd name="connsiteY8" fmla="*/ 1893000 h 1893000"/>
              <a:gd name="connsiteX9" fmla="*/ 541936 w 4371319"/>
              <a:gd name="connsiteY9" fmla="*/ 1552672 h 1893000"/>
              <a:gd name="connsiteX0" fmla="*/ 541936 w 4371319"/>
              <a:gd name="connsiteY0" fmla="*/ 1552672 h 1860922"/>
              <a:gd name="connsiteX1" fmla="*/ 125057 w 4371319"/>
              <a:gd name="connsiteY1" fmla="*/ 1257234 h 1860922"/>
              <a:gd name="connsiteX2" fmla="*/ 7711 w 4371319"/>
              <a:gd name="connsiteY2" fmla="*/ 478656 h 1860922"/>
              <a:gd name="connsiteX3" fmla="*/ 638098 w 4371319"/>
              <a:gd name="connsiteY3" fmla="*/ 64537 h 1860922"/>
              <a:gd name="connsiteX4" fmla="*/ 3827394 w 4371319"/>
              <a:gd name="connsiteY4" fmla="*/ 69534 h 1860922"/>
              <a:gd name="connsiteX5" fmla="*/ 4357440 w 4371319"/>
              <a:gd name="connsiteY5" fmla="*/ 719981 h 1860922"/>
              <a:gd name="connsiteX6" fmla="*/ 4005036 w 4371319"/>
              <a:gd name="connsiteY6" fmla="*/ 1433609 h 1860922"/>
              <a:gd name="connsiteX7" fmla="*/ 924745 w 4371319"/>
              <a:gd name="connsiteY7" fmla="*/ 1552767 h 1860922"/>
              <a:gd name="connsiteX8" fmla="*/ 513567 w 4371319"/>
              <a:gd name="connsiteY8" fmla="*/ 1860922 h 1860922"/>
              <a:gd name="connsiteX9" fmla="*/ 541936 w 4371319"/>
              <a:gd name="connsiteY9" fmla="*/ 1552672 h 1860922"/>
              <a:gd name="connsiteX0" fmla="*/ 541936 w 4371319"/>
              <a:gd name="connsiteY0" fmla="*/ 1552672 h 1860922"/>
              <a:gd name="connsiteX1" fmla="*/ 125057 w 4371319"/>
              <a:gd name="connsiteY1" fmla="*/ 1257234 h 1860922"/>
              <a:gd name="connsiteX2" fmla="*/ 7711 w 4371319"/>
              <a:gd name="connsiteY2" fmla="*/ 478656 h 1860922"/>
              <a:gd name="connsiteX3" fmla="*/ 638098 w 4371319"/>
              <a:gd name="connsiteY3" fmla="*/ 64537 h 1860922"/>
              <a:gd name="connsiteX4" fmla="*/ 3827394 w 4371319"/>
              <a:gd name="connsiteY4" fmla="*/ 69534 h 1860922"/>
              <a:gd name="connsiteX5" fmla="*/ 4357440 w 4371319"/>
              <a:gd name="connsiteY5" fmla="*/ 719981 h 1860922"/>
              <a:gd name="connsiteX6" fmla="*/ 4003373 w 4371319"/>
              <a:gd name="connsiteY6" fmla="*/ 1412283 h 1860922"/>
              <a:gd name="connsiteX7" fmla="*/ 924745 w 4371319"/>
              <a:gd name="connsiteY7" fmla="*/ 1552767 h 1860922"/>
              <a:gd name="connsiteX8" fmla="*/ 513567 w 4371319"/>
              <a:gd name="connsiteY8" fmla="*/ 1860922 h 1860922"/>
              <a:gd name="connsiteX9" fmla="*/ 541936 w 4371319"/>
              <a:gd name="connsiteY9" fmla="*/ 1552672 h 1860922"/>
              <a:gd name="connsiteX0" fmla="*/ 541936 w 4372709"/>
              <a:gd name="connsiteY0" fmla="*/ 1574600 h 1882850"/>
              <a:gd name="connsiteX1" fmla="*/ 125057 w 4372709"/>
              <a:gd name="connsiteY1" fmla="*/ 1279162 h 1882850"/>
              <a:gd name="connsiteX2" fmla="*/ 7711 w 4372709"/>
              <a:gd name="connsiteY2" fmla="*/ 500584 h 1882850"/>
              <a:gd name="connsiteX3" fmla="*/ 638098 w 4372709"/>
              <a:gd name="connsiteY3" fmla="*/ 86465 h 1882850"/>
              <a:gd name="connsiteX4" fmla="*/ 3836101 w 4372709"/>
              <a:gd name="connsiteY4" fmla="*/ 58680 h 1882850"/>
              <a:gd name="connsiteX5" fmla="*/ 4357440 w 4372709"/>
              <a:gd name="connsiteY5" fmla="*/ 741909 h 1882850"/>
              <a:gd name="connsiteX6" fmla="*/ 4003373 w 4372709"/>
              <a:gd name="connsiteY6" fmla="*/ 1434211 h 1882850"/>
              <a:gd name="connsiteX7" fmla="*/ 924745 w 4372709"/>
              <a:gd name="connsiteY7" fmla="*/ 1574695 h 1882850"/>
              <a:gd name="connsiteX8" fmla="*/ 513567 w 4372709"/>
              <a:gd name="connsiteY8" fmla="*/ 1882850 h 1882850"/>
              <a:gd name="connsiteX9" fmla="*/ 541936 w 4372709"/>
              <a:gd name="connsiteY9" fmla="*/ 1574600 h 1882850"/>
              <a:gd name="connsiteX0" fmla="*/ 596079 w 4426852"/>
              <a:gd name="connsiteY0" fmla="*/ 1574294 h 1882544"/>
              <a:gd name="connsiteX1" fmla="*/ 179200 w 4426852"/>
              <a:gd name="connsiteY1" fmla="*/ 1278856 h 1882544"/>
              <a:gd name="connsiteX2" fmla="*/ 5005 w 4426852"/>
              <a:gd name="connsiteY2" fmla="*/ 493573 h 1882544"/>
              <a:gd name="connsiteX3" fmla="*/ 692241 w 4426852"/>
              <a:gd name="connsiteY3" fmla="*/ 86159 h 1882544"/>
              <a:gd name="connsiteX4" fmla="*/ 3890244 w 4426852"/>
              <a:gd name="connsiteY4" fmla="*/ 58374 h 1882544"/>
              <a:gd name="connsiteX5" fmla="*/ 4411583 w 4426852"/>
              <a:gd name="connsiteY5" fmla="*/ 741603 h 1882544"/>
              <a:gd name="connsiteX6" fmla="*/ 4057516 w 4426852"/>
              <a:gd name="connsiteY6" fmla="*/ 1433905 h 1882544"/>
              <a:gd name="connsiteX7" fmla="*/ 978888 w 4426852"/>
              <a:gd name="connsiteY7" fmla="*/ 1574389 h 1882544"/>
              <a:gd name="connsiteX8" fmla="*/ 567710 w 4426852"/>
              <a:gd name="connsiteY8" fmla="*/ 1882544 h 1882544"/>
              <a:gd name="connsiteX9" fmla="*/ 596079 w 4426852"/>
              <a:gd name="connsiteY9" fmla="*/ 1574294 h 1882544"/>
              <a:gd name="connsiteX0" fmla="*/ 614119 w 4445340"/>
              <a:gd name="connsiteY0" fmla="*/ 1619631 h 1927881"/>
              <a:gd name="connsiteX1" fmla="*/ 197240 w 4445340"/>
              <a:gd name="connsiteY1" fmla="*/ 1324193 h 1927881"/>
              <a:gd name="connsiteX2" fmla="*/ 23045 w 4445340"/>
              <a:gd name="connsiteY2" fmla="*/ 538910 h 1927881"/>
              <a:gd name="connsiteX3" fmla="*/ 692421 w 4445340"/>
              <a:gd name="connsiteY3" fmla="*/ 46983 h 1927881"/>
              <a:gd name="connsiteX4" fmla="*/ 3908284 w 4445340"/>
              <a:gd name="connsiteY4" fmla="*/ 103711 h 1927881"/>
              <a:gd name="connsiteX5" fmla="*/ 4429623 w 4445340"/>
              <a:gd name="connsiteY5" fmla="*/ 786940 h 1927881"/>
              <a:gd name="connsiteX6" fmla="*/ 4075556 w 4445340"/>
              <a:gd name="connsiteY6" fmla="*/ 1479242 h 1927881"/>
              <a:gd name="connsiteX7" fmla="*/ 996928 w 4445340"/>
              <a:gd name="connsiteY7" fmla="*/ 1619726 h 1927881"/>
              <a:gd name="connsiteX8" fmla="*/ 585750 w 4445340"/>
              <a:gd name="connsiteY8" fmla="*/ 1927881 h 1927881"/>
              <a:gd name="connsiteX9" fmla="*/ 614119 w 4445340"/>
              <a:gd name="connsiteY9" fmla="*/ 1619631 h 1927881"/>
              <a:gd name="connsiteX0" fmla="*/ 595113 w 4426334"/>
              <a:gd name="connsiteY0" fmla="*/ 1619631 h 1927881"/>
              <a:gd name="connsiteX1" fmla="*/ 178234 w 4426334"/>
              <a:gd name="connsiteY1" fmla="*/ 1324193 h 1927881"/>
              <a:gd name="connsiteX2" fmla="*/ 4039 w 4426334"/>
              <a:gd name="connsiteY2" fmla="*/ 538910 h 1927881"/>
              <a:gd name="connsiteX3" fmla="*/ 673415 w 4426334"/>
              <a:gd name="connsiteY3" fmla="*/ 46983 h 1927881"/>
              <a:gd name="connsiteX4" fmla="*/ 3889278 w 4426334"/>
              <a:gd name="connsiteY4" fmla="*/ 103711 h 1927881"/>
              <a:gd name="connsiteX5" fmla="*/ 4410617 w 4426334"/>
              <a:gd name="connsiteY5" fmla="*/ 786940 h 1927881"/>
              <a:gd name="connsiteX6" fmla="*/ 4056550 w 4426334"/>
              <a:gd name="connsiteY6" fmla="*/ 1479242 h 1927881"/>
              <a:gd name="connsiteX7" fmla="*/ 977922 w 4426334"/>
              <a:gd name="connsiteY7" fmla="*/ 1619726 h 1927881"/>
              <a:gd name="connsiteX8" fmla="*/ 566744 w 4426334"/>
              <a:gd name="connsiteY8" fmla="*/ 1927881 h 1927881"/>
              <a:gd name="connsiteX9" fmla="*/ 595113 w 4426334"/>
              <a:gd name="connsiteY9" fmla="*/ 1619631 h 1927881"/>
              <a:gd name="connsiteX0" fmla="*/ 579832 w 4411053"/>
              <a:gd name="connsiteY0" fmla="*/ 1613526 h 1921776"/>
              <a:gd name="connsiteX1" fmla="*/ 162953 w 4411053"/>
              <a:gd name="connsiteY1" fmla="*/ 1318088 h 1921776"/>
              <a:gd name="connsiteX2" fmla="*/ 4508 w 4411053"/>
              <a:gd name="connsiteY2" fmla="*/ 445916 h 1921776"/>
              <a:gd name="connsiteX3" fmla="*/ 658134 w 4411053"/>
              <a:gd name="connsiteY3" fmla="*/ 40878 h 1921776"/>
              <a:gd name="connsiteX4" fmla="*/ 3873997 w 4411053"/>
              <a:gd name="connsiteY4" fmla="*/ 97606 h 1921776"/>
              <a:gd name="connsiteX5" fmla="*/ 4395336 w 4411053"/>
              <a:gd name="connsiteY5" fmla="*/ 780835 h 1921776"/>
              <a:gd name="connsiteX6" fmla="*/ 4041269 w 4411053"/>
              <a:gd name="connsiteY6" fmla="*/ 1473137 h 1921776"/>
              <a:gd name="connsiteX7" fmla="*/ 962641 w 4411053"/>
              <a:gd name="connsiteY7" fmla="*/ 1613621 h 1921776"/>
              <a:gd name="connsiteX8" fmla="*/ 551463 w 4411053"/>
              <a:gd name="connsiteY8" fmla="*/ 1921776 h 1921776"/>
              <a:gd name="connsiteX9" fmla="*/ 579832 w 4411053"/>
              <a:gd name="connsiteY9" fmla="*/ 1613526 h 1921776"/>
              <a:gd name="connsiteX0" fmla="*/ 579832 w 4411053"/>
              <a:gd name="connsiteY0" fmla="*/ 1613526 h 1921776"/>
              <a:gd name="connsiteX1" fmla="*/ 162953 w 4411053"/>
              <a:gd name="connsiteY1" fmla="*/ 1318088 h 1921776"/>
              <a:gd name="connsiteX2" fmla="*/ 4508 w 4411053"/>
              <a:gd name="connsiteY2" fmla="*/ 445916 h 1921776"/>
              <a:gd name="connsiteX3" fmla="*/ 658134 w 4411053"/>
              <a:gd name="connsiteY3" fmla="*/ 40878 h 1921776"/>
              <a:gd name="connsiteX4" fmla="*/ 3873997 w 4411053"/>
              <a:gd name="connsiteY4" fmla="*/ 97606 h 1921776"/>
              <a:gd name="connsiteX5" fmla="*/ 4395336 w 4411053"/>
              <a:gd name="connsiteY5" fmla="*/ 780835 h 1921776"/>
              <a:gd name="connsiteX6" fmla="*/ 4041269 w 4411053"/>
              <a:gd name="connsiteY6" fmla="*/ 1473137 h 1921776"/>
              <a:gd name="connsiteX7" fmla="*/ 962641 w 4411053"/>
              <a:gd name="connsiteY7" fmla="*/ 1613621 h 1921776"/>
              <a:gd name="connsiteX8" fmla="*/ 551463 w 4411053"/>
              <a:gd name="connsiteY8" fmla="*/ 1921776 h 1921776"/>
              <a:gd name="connsiteX9" fmla="*/ 579832 w 4411053"/>
              <a:gd name="connsiteY9" fmla="*/ 1613526 h 1921776"/>
              <a:gd name="connsiteX0" fmla="*/ 579832 w 4411053"/>
              <a:gd name="connsiteY0" fmla="*/ 1613526 h 1921776"/>
              <a:gd name="connsiteX1" fmla="*/ 162953 w 4411053"/>
              <a:gd name="connsiteY1" fmla="*/ 1318088 h 1921776"/>
              <a:gd name="connsiteX2" fmla="*/ 4508 w 4411053"/>
              <a:gd name="connsiteY2" fmla="*/ 445916 h 1921776"/>
              <a:gd name="connsiteX3" fmla="*/ 658134 w 4411053"/>
              <a:gd name="connsiteY3" fmla="*/ 40878 h 1921776"/>
              <a:gd name="connsiteX4" fmla="*/ 3873997 w 4411053"/>
              <a:gd name="connsiteY4" fmla="*/ 97606 h 1921776"/>
              <a:gd name="connsiteX5" fmla="*/ 4395336 w 4411053"/>
              <a:gd name="connsiteY5" fmla="*/ 780835 h 1921776"/>
              <a:gd name="connsiteX6" fmla="*/ 4041269 w 4411053"/>
              <a:gd name="connsiteY6" fmla="*/ 1473137 h 1921776"/>
              <a:gd name="connsiteX7" fmla="*/ 962641 w 4411053"/>
              <a:gd name="connsiteY7" fmla="*/ 1613621 h 1921776"/>
              <a:gd name="connsiteX8" fmla="*/ 551463 w 4411053"/>
              <a:gd name="connsiteY8" fmla="*/ 1921776 h 1921776"/>
              <a:gd name="connsiteX9" fmla="*/ 579832 w 4411053"/>
              <a:gd name="connsiteY9" fmla="*/ 1613526 h 1921776"/>
              <a:gd name="connsiteX0" fmla="*/ 579832 w 4410649"/>
              <a:gd name="connsiteY0" fmla="*/ 1629405 h 1937655"/>
              <a:gd name="connsiteX1" fmla="*/ 162953 w 4410649"/>
              <a:gd name="connsiteY1" fmla="*/ 1333967 h 1937655"/>
              <a:gd name="connsiteX2" fmla="*/ 4508 w 4410649"/>
              <a:gd name="connsiteY2" fmla="*/ 461795 h 1937655"/>
              <a:gd name="connsiteX3" fmla="*/ 658134 w 4410649"/>
              <a:gd name="connsiteY3" fmla="*/ 56757 h 1937655"/>
              <a:gd name="connsiteX4" fmla="*/ 3871596 w 4410649"/>
              <a:gd name="connsiteY4" fmla="*/ 83126 h 1937655"/>
              <a:gd name="connsiteX5" fmla="*/ 4395336 w 4410649"/>
              <a:gd name="connsiteY5" fmla="*/ 796714 h 1937655"/>
              <a:gd name="connsiteX6" fmla="*/ 4041269 w 4410649"/>
              <a:gd name="connsiteY6" fmla="*/ 1489016 h 1937655"/>
              <a:gd name="connsiteX7" fmla="*/ 962641 w 4410649"/>
              <a:gd name="connsiteY7" fmla="*/ 1629500 h 1937655"/>
              <a:gd name="connsiteX8" fmla="*/ 551463 w 4410649"/>
              <a:gd name="connsiteY8" fmla="*/ 1937655 h 1937655"/>
              <a:gd name="connsiteX9" fmla="*/ 579832 w 4410649"/>
              <a:gd name="connsiteY9" fmla="*/ 1629405 h 1937655"/>
              <a:gd name="connsiteX0" fmla="*/ 579832 w 4410649"/>
              <a:gd name="connsiteY0" fmla="*/ 1629405 h 1937655"/>
              <a:gd name="connsiteX1" fmla="*/ 162953 w 4410649"/>
              <a:gd name="connsiteY1" fmla="*/ 1333967 h 1937655"/>
              <a:gd name="connsiteX2" fmla="*/ 4508 w 4410649"/>
              <a:gd name="connsiteY2" fmla="*/ 461795 h 1937655"/>
              <a:gd name="connsiteX3" fmla="*/ 658134 w 4410649"/>
              <a:gd name="connsiteY3" fmla="*/ 56757 h 1937655"/>
              <a:gd name="connsiteX4" fmla="*/ 3871596 w 4410649"/>
              <a:gd name="connsiteY4" fmla="*/ 83126 h 1937655"/>
              <a:gd name="connsiteX5" fmla="*/ 4395336 w 4410649"/>
              <a:gd name="connsiteY5" fmla="*/ 796714 h 1937655"/>
              <a:gd name="connsiteX6" fmla="*/ 4041269 w 4410649"/>
              <a:gd name="connsiteY6" fmla="*/ 1489016 h 1937655"/>
              <a:gd name="connsiteX7" fmla="*/ 962641 w 4410649"/>
              <a:gd name="connsiteY7" fmla="*/ 1629500 h 1937655"/>
              <a:gd name="connsiteX8" fmla="*/ 551463 w 4410649"/>
              <a:gd name="connsiteY8" fmla="*/ 1937655 h 1937655"/>
              <a:gd name="connsiteX9" fmla="*/ 579832 w 4410649"/>
              <a:gd name="connsiteY9" fmla="*/ 1629405 h 1937655"/>
              <a:gd name="connsiteX0" fmla="*/ 579832 w 4410649"/>
              <a:gd name="connsiteY0" fmla="*/ 1638498 h 1946748"/>
              <a:gd name="connsiteX1" fmla="*/ 162953 w 4410649"/>
              <a:gd name="connsiteY1" fmla="*/ 1343060 h 1946748"/>
              <a:gd name="connsiteX2" fmla="*/ 4508 w 4410649"/>
              <a:gd name="connsiteY2" fmla="*/ 470888 h 1946748"/>
              <a:gd name="connsiteX3" fmla="*/ 658134 w 4410649"/>
              <a:gd name="connsiteY3" fmla="*/ 65850 h 1946748"/>
              <a:gd name="connsiteX4" fmla="*/ 3871596 w 4410649"/>
              <a:gd name="connsiteY4" fmla="*/ 92219 h 1946748"/>
              <a:gd name="connsiteX5" fmla="*/ 4395336 w 4410649"/>
              <a:gd name="connsiteY5" fmla="*/ 805807 h 1946748"/>
              <a:gd name="connsiteX6" fmla="*/ 4041269 w 4410649"/>
              <a:gd name="connsiteY6" fmla="*/ 1498109 h 1946748"/>
              <a:gd name="connsiteX7" fmla="*/ 962641 w 4410649"/>
              <a:gd name="connsiteY7" fmla="*/ 1638593 h 1946748"/>
              <a:gd name="connsiteX8" fmla="*/ 551463 w 4410649"/>
              <a:gd name="connsiteY8" fmla="*/ 1946748 h 1946748"/>
              <a:gd name="connsiteX9" fmla="*/ 579832 w 4410649"/>
              <a:gd name="connsiteY9" fmla="*/ 1638498 h 1946748"/>
              <a:gd name="connsiteX0" fmla="*/ 579832 w 4410649"/>
              <a:gd name="connsiteY0" fmla="*/ 1638498 h 1972588"/>
              <a:gd name="connsiteX1" fmla="*/ 162953 w 4410649"/>
              <a:gd name="connsiteY1" fmla="*/ 1343060 h 1972588"/>
              <a:gd name="connsiteX2" fmla="*/ 4508 w 4410649"/>
              <a:gd name="connsiteY2" fmla="*/ 470888 h 1972588"/>
              <a:gd name="connsiteX3" fmla="*/ 658134 w 4410649"/>
              <a:gd name="connsiteY3" fmla="*/ 65850 h 1972588"/>
              <a:gd name="connsiteX4" fmla="*/ 3871596 w 4410649"/>
              <a:gd name="connsiteY4" fmla="*/ 92219 h 1972588"/>
              <a:gd name="connsiteX5" fmla="*/ 4395336 w 4410649"/>
              <a:gd name="connsiteY5" fmla="*/ 805807 h 1972588"/>
              <a:gd name="connsiteX6" fmla="*/ 4041269 w 4410649"/>
              <a:gd name="connsiteY6" fmla="*/ 1498109 h 1972588"/>
              <a:gd name="connsiteX7" fmla="*/ 962641 w 4410649"/>
              <a:gd name="connsiteY7" fmla="*/ 1638593 h 1972588"/>
              <a:gd name="connsiteX8" fmla="*/ 773590 w 4410649"/>
              <a:gd name="connsiteY8" fmla="*/ 1972588 h 1972588"/>
              <a:gd name="connsiteX9" fmla="*/ 579832 w 4410649"/>
              <a:gd name="connsiteY9" fmla="*/ 1638498 h 1972588"/>
              <a:gd name="connsiteX0" fmla="*/ 579832 w 4410649"/>
              <a:gd name="connsiteY0" fmla="*/ 1638498 h 1972588"/>
              <a:gd name="connsiteX1" fmla="*/ 162953 w 4410649"/>
              <a:gd name="connsiteY1" fmla="*/ 1343060 h 1972588"/>
              <a:gd name="connsiteX2" fmla="*/ 4508 w 4410649"/>
              <a:gd name="connsiteY2" fmla="*/ 470888 h 1972588"/>
              <a:gd name="connsiteX3" fmla="*/ 658134 w 4410649"/>
              <a:gd name="connsiteY3" fmla="*/ 65850 h 1972588"/>
              <a:gd name="connsiteX4" fmla="*/ 3871596 w 4410649"/>
              <a:gd name="connsiteY4" fmla="*/ 92219 h 1972588"/>
              <a:gd name="connsiteX5" fmla="*/ 4395336 w 4410649"/>
              <a:gd name="connsiteY5" fmla="*/ 805807 h 1972588"/>
              <a:gd name="connsiteX6" fmla="*/ 4041269 w 4410649"/>
              <a:gd name="connsiteY6" fmla="*/ 1498109 h 1972588"/>
              <a:gd name="connsiteX7" fmla="*/ 962641 w 4410649"/>
              <a:gd name="connsiteY7" fmla="*/ 1638593 h 1972588"/>
              <a:gd name="connsiteX8" fmla="*/ 773590 w 4410649"/>
              <a:gd name="connsiteY8" fmla="*/ 1972588 h 1972588"/>
              <a:gd name="connsiteX9" fmla="*/ 579832 w 4410649"/>
              <a:gd name="connsiteY9" fmla="*/ 1638498 h 1972588"/>
              <a:gd name="connsiteX0" fmla="*/ 579832 w 4410649"/>
              <a:gd name="connsiteY0" fmla="*/ 1638498 h 1972588"/>
              <a:gd name="connsiteX1" fmla="*/ 162953 w 4410649"/>
              <a:gd name="connsiteY1" fmla="*/ 1343060 h 1972588"/>
              <a:gd name="connsiteX2" fmla="*/ 4508 w 4410649"/>
              <a:gd name="connsiteY2" fmla="*/ 470888 h 1972588"/>
              <a:gd name="connsiteX3" fmla="*/ 658134 w 4410649"/>
              <a:gd name="connsiteY3" fmla="*/ 65850 h 1972588"/>
              <a:gd name="connsiteX4" fmla="*/ 3871596 w 4410649"/>
              <a:gd name="connsiteY4" fmla="*/ 92219 h 1972588"/>
              <a:gd name="connsiteX5" fmla="*/ 4395336 w 4410649"/>
              <a:gd name="connsiteY5" fmla="*/ 805807 h 1972588"/>
              <a:gd name="connsiteX6" fmla="*/ 4041269 w 4410649"/>
              <a:gd name="connsiteY6" fmla="*/ 1498109 h 1972588"/>
              <a:gd name="connsiteX7" fmla="*/ 962641 w 4410649"/>
              <a:gd name="connsiteY7" fmla="*/ 1638593 h 1972588"/>
              <a:gd name="connsiteX8" fmla="*/ 773590 w 4410649"/>
              <a:gd name="connsiteY8" fmla="*/ 1972588 h 1972588"/>
              <a:gd name="connsiteX9" fmla="*/ 579832 w 4410649"/>
              <a:gd name="connsiteY9" fmla="*/ 1638498 h 1972588"/>
              <a:gd name="connsiteX0" fmla="*/ 579832 w 4410649"/>
              <a:gd name="connsiteY0" fmla="*/ 1638498 h 1966993"/>
              <a:gd name="connsiteX1" fmla="*/ 162953 w 4410649"/>
              <a:gd name="connsiteY1" fmla="*/ 1343060 h 1966993"/>
              <a:gd name="connsiteX2" fmla="*/ 4508 w 4410649"/>
              <a:gd name="connsiteY2" fmla="*/ 470888 h 1966993"/>
              <a:gd name="connsiteX3" fmla="*/ 658134 w 4410649"/>
              <a:gd name="connsiteY3" fmla="*/ 65850 h 1966993"/>
              <a:gd name="connsiteX4" fmla="*/ 3871596 w 4410649"/>
              <a:gd name="connsiteY4" fmla="*/ 92219 h 1966993"/>
              <a:gd name="connsiteX5" fmla="*/ 4395336 w 4410649"/>
              <a:gd name="connsiteY5" fmla="*/ 805807 h 1966993"/>
              <a:gd name="connsiteX6" fmla="*/ 4041269 w 4410649"/>
              <a:gd name="connsiteY6" fmla="*/ 1498109 h 1966993"/>
              <a:gd name="connsiteX7" fmla="*/ 962641 w 4410649"/>
              <a:gd name="connsiteY7" fmla="*/ 1638593 h 1966993"/>
              <a:gd name="connsiteX8" fmla="*/ 853844 w 4410649"/>
              <a:gd name="connsiteY8" fmla="*/ 1966993 h 1966993"/>
              <a:gd name="connsiteX9" fmla="*/ 579832 w 4410649"/>
              <a:gd name="connsiteY9" fmla="*/ 1638498 h 1966993"/>
              <a:gd name="connsiteX0" fmla="*/ 579832 w 4410649"/>
              <a:gd name="connsiteY0" fmla="*/ 1638498 h 1966993"/>
              <a:gd name="connsiteX1" fmla="*/ 162953 w 4410649"/>
              <a:gd name="connsiteY1" fmla="*/ 1343060 h 1966993"/>
              <a:gd name="connsiteX2" fmla="*/ 4508 w 4410649"/>
              <a:gd name="connsiteY2" fmla="*/ 470888 h 1966993"/>
              <a:gd name="connsiteX3" fmla="*/ 658134 w 4410649"/>
              <a:gd name="connsiteY3" fmla="*/ 65850 h 1966993"/>
              <a:gd name="connsiteX4" fmla="*/ 3871596 w 4410649"/>
              <a:gd name="connsiteY4" fmla="*/ 92219 h 1966993"/>
              <a:gd name="connsiteX5" fmla="*/ 4395336 w 4410649"/>
              <a:gd name="connsiteY5" fmla="*/ 805807 h 1966993"/>
              <a:gd name="connsiteX6" fmla="*/ 4041269 w 4410649"/>
              <a:gd name="connsiteY6" fmla="*/ 1498109 h 1966993"/>
              <a:gd name="connsiteX7" fmla="*/ 962641 w 4410649"/>
              <a:gd name="connsiteY7" fmla="*/ 1638593 h 1966993"/>
              <a:gd name="connsiteX8" fmla="*/ 853844 w 4410649"/>
              <a:gd name="connsiteY8" fmla="*/ 1966993 h 1966993"/>
              <a:gd name="connsiteX9" fmla="*/ 579832 w 4410649"/>
              <a:gd name="connsiteY9" fmla="*/ 1638498 h 1966993"/>
              <a:gd name="connsiteX0" fmla="*/ 579832 w 4410649"/>
              <a:gd name="connsiteY0" fmla="*/ 1638498 h 1966993"/>
              <a:gd name="connsiteX1" fmla="*/ 162953 w 4410649"/>
              <a:gd name="connsiteY1" fmla="*/ 1343060 h 1966993"/>
              <a:gd name="connsiteX2" fmla="*/ 4508 w 4410649"/>
              <a:gd name="connsiteY2" fmla="*/ 470888 h 1966993"/>
              <a:gd name="connsiteX3" fmla="*/ 658134 w 4410649"/>
              <a:gd name="connsiteY3" fmla="*/ 65850 h 1966993"/>
              <a:gd name="connsiteX4" fmla="*/ 3871596 w 4410649"/>
              <a:gd name="connsiteY4" fmla="*/ 92219 h 1966993"/>
              <a:gd name="connsiteX5" fmla="*/ 4395336 w 4410649"/>
              <a:gd name="connsiteY5" fmla="*/ 805807 h 1966993"/>
              <a:gd name="connsiteX6" fmla="*/ 4041269 w 4410649"/>
              <a:gd name="connsiteY6" fmla="*/ 1498109 h 1966993"/>
              <a:gd name="connsiteX7" fmla="*/ 962641 w 4410649"/>
              <a:gd name="connsiteY7" fmla="*/ 1638593 h 1966993"/>
              <a:gd name="connsiteX8" fmla="*/ 853844 w 4410649"/>
              <a:gd name="connsiteY8" fmla="*/ 1966993 h 1966993"/>
              <a:gd name="connsiteX9" fmla="*/ 579832 w 4410649"/>
              <a:gd name="connsiteY9" fmla="*/ 1638498 h 1966993"/>
              <a:gd name="connsiteX0" fmla="*/ 579832 w 4428152"/>
              <a:gd name="connsiteY0" fmla="*/ 1638498 h 1966993"/>
              <a:gd name="connsiteX1" fmla="*/ 162953 w 4428152"/>
              <a:gd name="connsiteY1" fmla="*/ 1343060 h 1966993"/>
              <a:gd name="connsiteX2" fmla="*/ 4508 w 4428152"/>
              <a:gd name="connsiteY2" fmla="*/ 470888 h 1966993"/>
              <a:gd name="connsiteX3" fmla="*/ 658134 w 4428152"/>
              <a:gd name="connsiteY3" fmla="*/ 65850 h 1966993"/>
              <a:gd name="connsiteX4" fmla="*/ 3871596 w 4428152"/>
              <a:gd name="connsiteY4" fmla="*/ 92219 h 1966993"/>
              <a:gd name="connsiteX5" fmla="*/ 4395336 w 4428152"/>
              <a:gd name="connsiteY5" fmla="*/ 805807 h 1966993"/>
              <a:gd name="connsiteX6" fmla="*/ 4041269 w 4428152"/>
              <a:gd name="connsiteY6" fmla="*/ 1498109 h 1966993"/>
              <a:gd name="connsiteX7" fmla="*/ 911570 w 4428152"/>
              <a:gd name="connsiteY7" fmla="*/ 1642154 h 1966993"/>
              <a:gd name="connsiteX8" fmla="*/ 853844 w 4428152"/>
              <a:gd name="connsiteY8" fmla="*/ 1966993 h 1966993"/>
              <a:gd name="connsiteX9" fmla="*/ 579832 w 4428152"/>
              <a:gd name="connsiteY9" fmla="*/ 1638498 h 1966993"/>
              <a:gd name="connsiteX0" fmla="*/ 579832 w 4428152"/>
              <a:gd name="connsiteY0" fmla="*/ 1638498 h 1962415"/>
              <a:gd name="connsiteX1" fmla="*/ 162953 w 4428152"/>
              <a:gd name="connsiteY1" fmla="*/ 1343060 h 1962415"/>
              <a:gd name="connsiteX2" fmla="*/ 4508 w 4428152"/>
              <a:gd name="connsiteY2" fmla="*/ 470888 h 1962415"/>
              <a:gd name="connsiteX3" fmla="*/ 658134 w 4428152"/>
              <a:gd name="connsiteY3" fmla="*/ 65850 h 1962415"/>
              <a:gd name="connsiteX4" fmla="*/ 3871596 w 4428152"/>
              <a:gd name="connsiteY4" fmla="*/ 92219 h 1962415"/>
              <a:gd name="connsiteX5" fmla="*/ 4395336 w 4428152"/>
              <a:gd name="connsiteY5" fmla="*/ 805807 h 1962415"/>
              <a:gd name="connsiteX6" fmla="*/ 4041269 w 4428152"/>
              <a:gd name="connsiteY6" fmla="*/ 1498109 h 1962415"/>
              <a:gd name="connsiteX7" fmla="*/ 911570 w 4428152"/>
              <a:gd name="connsiteY7" fmla="*/ 1642154 h 1962415"/>
              <a:gd name="connsiteX8" fmla="*/ 919506 w 4428152"/>
              <a:gd name="connsiteY8" fmla="*/ 1962415 h 1962415"/>
              <a:gd name="connsiteX9" fmla="*/ 579832 w 4428152"/>
              <a:gd name="connsiteY9" fmla="*/ 1638498 h 1962415"/>
              <a:gd name="connsiteX0" fmla="*/ 579832 w 4428152"/>
              <a:gd name="connsiteY0" fmla="*/ 1638498 h 1962415"/>
              <a:gd name="connsiteX1" fmla="*/ 162953 w 4428152"/>
              <a:gd name="connsiteY1" fmla="*/ 1343060 h 1962415"/>
              <a:gd name="connsiteX2" fmla="*/ 4508 w 4428152"/>
              <a:gd name="connsiteY2" fmla="*/ 470888 h 1962415"/>
              <a:gd name="connsiteX3" fmla="*/ 658134 w 4428152"/>
              <a:gd name="connsiteY3" fmla="*/ 65850 h 1962415"/>
              <a:gd name="connsiteX4" fmla="*/ 3871596 w 4428152"/>
              <a:gd name="connsiteY4" fmla="*/ 92219 h 1962415"/>
              <a:gd name="connsiteX5" fmla="*/ 4395336 w 4428152"/>
              <a:gd name="connsiteY5" fmla="*/ 805807 h 1962415"/>
              <a:gd name="connsiteX6" fmla="*/ 4041269 w 4428152"/>
              <a:gd name="connsiteY6" fmla="*/ 1498109 h 1962415"/>
              <a:gd name="connsiteX7" fmla="*/ 911570 w 4428152"/>
              <a:gd name="connsiteY7" fmla="*/ 1642154 h 1962415"/>
              <a:gd name="connsiteX8" fmla="*/ 919506 w 4428152"/>
              <a:gd name="connsiteY8" fmla="*/ 1962415 h 1962415"/>
              <a:gd name="connsiteX9" fmla="*/ 579832 w 4428152"/>
              <a:gd name="connsiteY9" fmla="*/ 1638498 h 1962415"/>
              <a:gd name="connsiteX0" fmla="*/ 579832 w 4428152"/>
              <a:gd name="connsiteY0" fmla="*/ 1638498 h 1962415"/>
              <a:gd name="connsiteX1" fmla="*/ 162953 w 4428152"/>
              <a:gd name="connsiteY1" fmla="*/ 1343060 h 1962415"/>
              <a:gd name="connsiteX2" fmla="*/ 4508 w 4428152"/>
              <a:gd name="connsiteY2" fmla="*/ 470888 h 1962415"/>
              <a:gd name="connsiteX3" fmla="*/ 658134 w 4428152"/>
              <a:gd name="connsiteY3" fmla="*/ 65850 h 1962415"/>
              <a:gd name="connsiteX4" fmla="*/ 3871596 w 4428152"/>
              <a:gd name="connsiteY4" fmla="*/ 92219 h 1962415"/>
              <a:gd name="connsiteX5" fmla="*/ 4395336 w 4428152"/>
              <a:gd name="connsiteY5" fmla="*/ 805807 h 1962415"/>
              <a:gd name="connsiteX6" fmla="*/ 4041269 w 4428152"/>
              <a:gd name="connsiteY6" fmla="*/ 1498109 h 1962415"/>
              <a:gd name="connsiteX7" fmla="*/ 911570 w 4428152"/>
              <a:gd name="connsiteY7" fmla="*/ 1642154 h 1962415"/>
              <a:gd name="connsiteX8" fmla="*/ 919506 w 4428152"/>
              <a:gd name="connsiteY8" fmla="*/ 1962415 h 1962415"/>
              <a:gd name="connsiteX9" fmla="*/ 579832 w 4428152"/>
              <a:gd name="connsiteY9" fmla="*/ 1638498 h 1962415"/>
              <a:gd name="connsiteX0" fmla="*/ 579832 w 4410649"/>
              <a:gd name="connsiteY0" fmla="*/ 1638498 h 1962415"/>
              <a:gd name="connsiteX1" fmla="*/ 162953 w 4410649"/>
              <a:gd name="connsiteY1" fmla="*/ 1343060 h 1962415"/>
              <a:gd name="connsiteX2" fmla="*/ 4508 w 4410649"/>
              <a:gd name="connsiteY2" fmla="*/ 470888 h 1962415"/>
              <a:gd name="connsiteX3" fmla="*/ 658134 w 4410649"/>
              <a:gd name="connsiteY3" fmla="*/ 65850 h 1962415"/>
              <a:gd name="connsiteX4" fmla="*/ 3871596 w 4410649"/>
              <a:gd name="connsiteY4" fmla="*/ 92219 h 1962415"/>
              <a:gd name="connsiteX5" fmla="*/ 4395336 w 4410649"/>
              <a:gd name="connsiteY5" fmla="*/ 805807 h 1962415"/>
              <a:gd name="connsiteX6" fmla="*/ 4041269 w 4410649"/>
              <a:gd name="connsiteY6" fmla="*/ 1498109 h 1962415"/>
              <a:gd name="connsiteX7" fmla="*/ 911570 w 4410649"/>
              <a:gd name="connsiteY7" fmla="*/ 1642154 h 1962415"/>
              <a:gd name="connsiteX8" fmla="*/ 919506 w 4410649"/>
              <a:gd name="connsiteY8" fmla="*/ 1962415 h 1962415"/>
              <a:gd name="connsiteX9" fmla="*/ 579832 w 4410649"/>
              <a:gd name="connsiteY9" fmla="*/ 1638498 h 1962415"/>
              <a:gd name="connsiteX0" fmla="*/ 579832 w 4410649"/>
              <a:gd name="connsiteY0" fmla="*/ 1638498 h 1962415"/>
              <a:gd name="connsiteX1" fmla="*/ 162953 w 4410649"/>
              <a:gd name="connsiteY1" fmla="*/ 1343060 h 1962415"/>
              <a:gd name="connsiteX2" fmla="*/ 4508 w 4410649"/>
              <a:gd name="connsiteY2" fmla="*/ 470888 h 1962415"/>
              <a:gd name="connsiteX3" fmla="*/ 658134 w 4410649"/>
              <a:gd name="connsiteY3" fmla="*/ 65850 h 1962415"/>
              <a:gd name="connsiteX4" fmla="*/ 3871596 w 4410649"/>
              <a:gd name="connsiteY4" fmla="*/ 92219 h 1962415"/>
              <a:gd name="connsiteX5" fmla="*/ 4395336 w 4410649"/>
              <a:gd name="connsiteY5" fmla="*/ 805807 h 1962415"/>
              <a:gd name="connsiteX6" fmla="*/ 4041269 w 4410649"/>
              <a:gd name="connsiteY6" fmla="*/ 1498109 h 1962415"/>
              <a:gd name="connsiteX7" fmla="*/ 911570 w 4410649"/>
              <a:gd name="connsiteY7" fmla="*/ 1642154 h 1962415"/>
              <a:gd name="connsiteX8" fmla="*/ 919506 w 4410649"/>
              <a:gd name="connsiteY8" fmla="*/ 1962415 h 1962415"/>
              <a:gd name="connsiteX9" fmla="*/ 579832 w 4410649"/>
              <a:gd name="connsiteY9" fmla="*/ 1638498 h 1962415"/>
              <a:gd name="connsiteX0" fmla="*/ 579832 w 4403897"/>
              <a:gd name="connsiteY0" fmla="*/ 1638498 h 1962415"/>
              <a:gd name="connsiteX1" fmla="*/ 162953 w 4403897"/>
              <a:gd name="connsiteY1" fmla="*/ 1343060 h 1962415"/>
              <a:gd name="connsiteX2" fmla="*/ 4508 w 4403897"/>
              <a:gd name="connsiteY2" fmla="*/ 470888 h 1962415"/>
              <a:gd name="connsiteX3" fmla="*/ 658134 w 4403897"/>
              <a:gd name="connsiteY3" fmla="*/ 65850 h 1962415"/>
              <a:gd name="connsiteX4" fmla="*/ 3871596 w 4403897"/>
              <a:gd name="connsiteY4" fmla="*/ 92219 h 1962415"/>
              <a:gd name="connsiteX5" fmla="*/ 4395336 w 4403897"/>
              <a:gd name="connsiteY5" fmla="*/ 805807 h 1962415"/>
              <a:gd name="connsiteX6" fmla="*/ 4041269 w 4403897"/>
              <a:gd name="connsiteY6" fmla="*/ 1498109 h 1962415"/>
              <a:gd name="connsiteX7" fmla="*/ 911570 w 4403897"/>
              <a:gd name="connsiteY7" fmla="*/ 1642154 h 1962415"/>
              <a:gd name="connsiteX8" fmla="*/ 919506 w 4403897"/>
              <a:gd name="connsiteY8" fmla="*/ 1962415 h 1962415"/>
              <a:gd name="connsiteX9" fmla="*/ 579832 w 4403897"/>
              <a:gd name="connsiteY9" fmla="*/ 1638498 h 1962415"/>
              <a:gd name="connsiteX0" fmla="*/ 579832 w 4403170"/>
              <a:gd name="connsiteY0" fmla="*/ 1670336 h 1994253"/>
              <a:gd name="connsiteX1" fmla="*/ 162953 w 4403170"/>
              <a:gd name="connsiteY1" fmla="*/ 1374898 h 1994253"/>
              <a:gd name="connsiteX2" fmla="*/ 4508 w 4403170"/>
              <a:gd name="connsiteY2" fmla="*/ 502726 h 1994253"/>
              <a:gd name="connsiteX3" fmla="*/ 658134 w 4403170"/>
              <a:gd name="connsiteY3" fmla="*/ 97688 h 1994253"/>
              <a:gd name="connsiteX4" fmla="*/ 3866720 w 4403170"/>
              <a:gd name="connsiteY4" fmla="*/ 62409 h 1994253"/>
              <a:gd name="connsiteX5" fmla="*/ 4395336 w 4403170"/>
              <a:gd name="connsiteY5" fmla="*/ 837645 h 1994253"/>
              <a:gd name="connsiteX6" fmla="*/ 4041269 w 4403170"/>
              <a:gd name="connsiteY6" fmla="*/ 1529947 h 1994253"/>
              <a:gd name="connsiteX7" fmla="*/ 911570 w 4403170"/>
              <a:gd name="connsiteY7" fmla="*/ 1673992 h 1994253"/>
              <a:gd name="connsiteX8" fmla="*/ 919506 w 4403170"/>
              <a:gd name="connsiteY8" fmla="*/ 1994253 h 1994253"/>
              <a:gd name="connsiteX9" fmla="*/ 579832 w 4403170"/>
              <a:gd name="connsiteY9" fmla="*/ 1670336 h 1994253"/>
              <a:gd name="connsiteX0" fmla="*/ 579832 w 4403170"/>
              <a:gd name="connsiteY0" fmla="*/ 1670336 h 1994253"/>
              <a:gd name="connsiteX1" fmla="*/ 162953 w 4403170"/>
              <a:gd name="connsiteY1" fmla="*/ 1374898 h 1994253"/>
              <a:gd name="connsiteX2" fmla="*/ 4508 w 4403170"/>
              <a:gd name="connsiteY2" fmla="*/ 502726 h 1994253"/>
              <a:gd name="connsiteX3" fmla="*/ 658134 w 4403170"/>
              <a:gd name="connsiteY3" fmla="*/ 97688 h 1994253"/>
              <a:gd name="connsiteX4" fmla="*/ 3866720 w 4403170"/>
              <a:gd name="connsiteY4" fmla="*/ 62409 h 1994253"/>
              <a:gd name="connsiteX5" fmla="*/ 4395336 w 4403170"/>
              <a:gd name="connsiteY5" fmla="*/ 837645 h 1994253"/>
              <a:gd name="connsiteX6" fmla="*/ 3867252 w 4403170"/>
              <a:gd name="connsiteY6" fmla="*/ 1555855 h 1994253"/>
              <a:gd name="connsiteX7" fmla="*/ 911570 w 4403170"/>
              <a:gd name="connsiteY7" fmla="*/ 1673992 h 1994253"/>
              <a:gd name="connsiteX8" fmla="*/ 919506 w 4403170"/>
              <a:gd name="connsiteY8" fmla="*/ 1994253 h 1994253"/>
              <a:gd name="connsiteX9" fmla="*/ 579832 w 4403170"/>
              <a:gd name="connsiteY9" fmla="*/ 1670336 h 1994253"/>
              <a:gd name="connsiteX0" fmla="*/ 579832 w 4403170"/>
              <a:gd name="connsiteY0" fmla="*/ 1670336 h 1994253"/>
              <a:gd name="connsiteX1" fmla="*/ 162953 w 4403170"/>
              <a:gd name="connsiteY1" fmla="*/ 1374898 h 1994253"/>
              <a:gd name="connsiteX2" fmla="*/ 4508 w 4403170"/>
              <a:gd name="connsiteY2" fmla="*/ 502726 h 1994253"/>
              <a:gd name="connsiteX3" fmla="*/ 658134 w 4403170"/>
              <a:gd name="connsiteY3" fmla="*/ 97688 h 1994253"/>
              <a:gd name="connsiteX4" fmla="*/ 3866720 w 4403170"/>
              <a:gd name="connsiteY4" fmla="*/ 62409 h 1994253"/>
              <a:gd name="connsiteX5" fmla="*/ 4395336 w 4403170"/>
              <a:gd name="connsiteY5" fmla="*/ 837645 h 1994253"/>
              <a:gd name="connsiteX6" fmla="*/ 3864291 w 4403170"/>
              <a:gd name="connsiteY6" fmla="*/ 1611163 h 1994253"/>
              <a:gd name="connsiteX7" fmla="*/ 911570 w 4403170"/>
              <a:gd name="connsiteY7" fmla="*/ 1673992 h 1994253"/>
              <a:gd name="connsiteX8" fmla="*/ 919506 w 4403170"/>
              <a:gd name="connsiteY8" fmla="*/ 1994253 h 1994253"/>
              <a:gd name="connsiteX9" fmla="*/ 579832 w 4403170"/>
              <a:gd name="connsiteY9" fmla="*/ 1670336 h 1994253"/>
              <a:gd name="connsiteX0" fmla="*/ 579832 w 4403170"/>
              <a:gd name="connsiteY0" fmla="*/ 1670336 h 1994253"/>
              <a:gd name="connsiteX1" fmla="*/ 162953 w 4403170"/>
              <a:gd name="connsiteY1" fmla="*/ 1374898 h 1994253"/>
              <a:gd name="connsiteX2" fmla="*/ 4508 w 4403170"/>
              <a:gd name="connsiteY2" fmla="*/ 502726 h 1994253"/>
              <a:gd name="connsiteX3" fmla="*/ 658134 w 4403170"/>
              <a:gd name="connsiteY3" fmla="*/ 97688 h 1994253"/>
              <a:gd name="connsiteX4" fmla="*/ 3866720 w 4403170"/>
              <a:gd name="connsiteY4" fmla="*/ 62409 h 1994253"/>
              <a:gd name="connsiteX5" fmla="*/ 4395336 w 4403170"/>
              <a:gd name="connsiteY5" fmla="*/ 837645 h 1994253"/>
              <a:gd name="connsiteX6" fmla="*/ 3860788 w 4403170"/>
              <a:gd name="connsiteY6" fmla="*/ 1659621 h 1994253"/>
              <a:gd name="connsiteX7" fmla="*/ 911570 w 4403170"/>
              <a:gd name="connsiteY7" fmla="*/ 1673992 h 1994253"/>
              <a:gd name="connsiteX8" fmla="*/ 919506 w 4403170"/>
              <a:gd name="connsiteY8" fmla="*/ 1994253 h 1994253"/>
              <a:gd name="connsiteX9" fmla="*/ 579832 w 4403170"/>
              <a:gd name="connsiteY9" fmla="*/ 1670336 h 1994253"/>
              <a:gd name="connsiteX0" fmla="*/ 579832 w 4403170"/>
              <a:gd name="connsiteY0" fmla="*/ 1670336 h 1994253"/>
              <a:gd name="connsiteX1" fmla="*/ 162953 w 4403170"/>
              <a:gd name="connsiteY1" fmla="*/ 1374898 h 1994253"/>
              <a:gd name="connsiteX2" fmla="*/ 4508 w 4403170"/>
              <a:gd name="connsiteY2" fmla="*/ 502726 h 1994253"/>
              <a:gd name="connsiteX3" fmla="*/ 658134 w 4403170"/>
              <a:gd name="connsiteY3" fmla="*/ 97688 h 1994253"/>
              <a:gd name="connsiteX4" fmla="*/ 3866720 w 4403170"/>
              <a:gd name="connsiteY4" fmla="*/ 62409 h 1994253"/>
              <a:gd name="connsiteX5" fmla="*/ 4395336 w 4403170"/>
              <a:gd name="connsiteY5" fmla="*/ 837645 h 1994253"/>
              <a:gd name="connsiteX6" fmla="*/ 3860788 w 4403170"/>
              <a:gd name="connsiteY6" fmla="*/ 1659621 h 1994253"/>
              <a:gd name="connsiteX7" fmla="*/ 911570 w 4403170"/>
              <a:gd name="connsiteY7" fmla="*/ 1673992 h 1994253"/>
              <a:gd name="connsiteX8" fmla="*/ 919506 w 4403170"/>
              <a:gd name="connsiteY8" fmla="*/ 1994253 h 1994253"/>
              <a:gd name="connsiteX9" fmla="*/ 579832 w 4403170"/>
              <a:gd name="connsiteY9" fmla="*/ 1670336 h 1994253"/>
              <a:gd name="connsiteX0" fmla="*/ 534162 w 4402901"/>
              <a:gd name="connsiteY0" fmla="*/ 1652839 h 1994253"/>
              <a:gd name="connsiteX1" fmla="*/ 162684 w 4402901"/>
              <a:gd name="connsiteY1" fmla="*/ 1374898 h 1994253"/>
              <a:gd name="connsiteX2" fmla="*/ 4239 w 4402901"/>
              <a:gd name="connsiteY2" fmla="*/ 502726 h 1994253"/>
              <a:gd name="connsiteX3" fmla="*/ 657865 w 4402901"/>
              <a:gd name="connsiteY3" fmla="*/ 97688 h 1994253"/>
              <a:gd name="connsiteX4" fmla="*/ 3866451 w 4402901"/>
              <a:gd name="connsiteY4" fmla="*/ 62409 h 1994253"/>
              <a:gd name="connsiteX5" fmla="*/ 4395067 w 4402901"/>
              <a:gd name="connsiteY5" fmla="*/ 837645 h 1994253"/>
              <a:gd name="connsiteX6" fmla="*/ 3860519 w 4402901"/>
              <a:gd name="connsiteY6" fmla="*/ 1659621 h 1994253"/>
              <a:gd name="connsiteX7" fmla="*/ 911301 w 4402901"/>
              <a:gd name="connsiteY7" fmla="*/ 1673992 h 1994253"/>
              <a:gd name="connsiteX8" fmla="*/ 919237 w 4402901"/>
              <a:gd name="connsiteY8" fmla="*/ 1994253 h 1994253"/>
              <a:gd name="connsiteX9" fmla="*/ 534162 w 4402901"/>
              <a:gd name="connsiteY9" fmla="*/ 1652839 h 1994253"/>
              <a:gd name="connsiteX0" fmla="*/ 556735 w 4425474"/>
              <a:gd name="connsiteY0" fmla="*/ 1652839 h 1994253"/>
              <a:gd name="connsiteX1" fmla="*/ 167956 w 4425474"/>
              <a:gd name="connsiteY1" fmla="*/ 1341666 h 1994253"/>
              <a:gd name="connsiteX2" fmla="*/ 26812 w 4425474"/>
              <a:gd name="connsiteY2" fmla="*/ 502726 h 1994253"/>
              <a:gd name="connsiteX3" fmla="*/ 680438 w 4425474"/>
              <a:gd name="connsiteY3" fmla="*/ 97688 h 1994253"/>
              <a:gd name="connsiteX4" fmla="*/ 3889024 w 4425474"/>
              <a:gd name="connsiteY4" fmla="*/ 62409 h 1994253"/>
              <a:gd name="connsiteX5" fmla="*/ 4417640 w 4425474"/>
              <a:gd name="connsiteY5" fmla="*/ 837645 h 1994253"/>
              <a:gd name="connsiteX6" fmla="*/ 3883092 w 4425474"/>
              <a:gd name="connsiteY6" fmla="*/ 1659621 h 1994253"/>
              <a:gd name="connsiteX7" fmla="*/ 933874 w 4425474"/>
              <a:gd name="connsiteY7" fmla="*/ 1673992 h 1994253"/>
              <a:gd name="connsiteX8" fmla="*/ 941810 w 4425474"/>
              <a:gd name="connsiteY8" fmla="*/ 1994253 h 1994253"/>
              <a:gd name="connsiteX9" fmla="*/ 556735 w 4425474"/>
              <a:gd name="connsiteY9" fmla="*/ 1652839 h 1994253"/>
              <a:gd name="connsiteX0" fmla="*/ 556735 w 4425474"/>
              <a:gd name="connsiteY0" fmla="*/ 1652839 h 1994253"/>
              <a:gd name="connsiteX1" fmla="*/ 167956 w 4425474"/>
              <a:gd name="connsiteY1" fmla="*/ 1341666 h 1994253"/>
              <a:gd name="connsiteX2" fmla="*/ 26812 w 4425474"/>
              <a:gd name="connsiteY2" fmla="*/ 502726 h 1994253"/>
              <a:gd name="connsiteX3" fmla="*/ 680438 w 4425474"/>
              <a:gd name="connsiteY3" fmla="*/ 97688 h 1994253"/>
              <a:gd name="connsiteX4" fmla="*/ 3889024 w 4425474"/>
              <a:gd name="connsiteY4" fmla="*/ 62409 h 1994253"/>
              <a:gd name="connsiteX5" fmla="*/ 4417640 w 4425474"/>
              <a:gd name="connsiteY5" fmla="*/ 837645 h 1994253"/>
              <a:gd name="connsiteX6" fmla="*/ 3883092 w 4425474"/>
              <a:gd name="connsiteY6" fmla="*/ 1659621 h 1994253"/>
              <a:gd name="connsiteX7" fmla="*/ 933874 w 4425474"/>
              <a:gd name="connsiteY7" fmla="*/ 1673992 h 1994253"/>
              <a:gd name="connsiteX8" fmla="*/ 941810 w 4425474"/>
              <a:gd name="connsiteY8" fmla="*/ 1994253 h 1994253"/>
              <a:gd name="connsiteX9" fmla="*/ 556735 w 4425474"/>
              <a:gd name="connsiteY9" fmla="*/ 1652839 h 1994253"/>
              <a:gd name="connsiteX0" fmla="*/ 556735 w 4425474"/>
              <a:gd name="connsiteY0" fmla="*/ 1654095 h 1995509"/>
              <a:gd name="connsiteX1" fmla="*/ 167956 w 4425474"/>
              <a:gd name="connsiteY1" fmla="*/ 1342922 h 1995509"/>
              <a:gd name="connsiteX2" fmla="*/ 26812 w 4425474"/>
              <a:gd name="connsiteY2" fmla="*/ 503982 h 1995509"/>
              <a:gd name="connsiteX3" fmla="*/ 680438 w 4425474"/>
              <a:gd name="connsiteY3" fmla="*/ 98944 h 1995509"/>
              <a:gd name="connsiteX4" fmla="*/ 3889024 w 4425474"/>
              <a:gd name="connsiteY4" fmla="*/ 63665 h 1995509"/>
              <a:gd name="connsiteX5" fmla="*/ 4417640 w 4425474"/>
              <a:gd name="connsiteY5" fmla="*/ 838901 h 1995509"/>
              <a:gd name="connsiteX6" fmla="*/ 3883092 w 4425474"/>
              <a:gd name="connsiteY6" fmla="*/ 1660877 h 1995509"/>
              <a:gd name="connsiteX7" fmla="*/ 933874 w 4425474"/>
              <a:gd name="connsiteY7" fmla="*/ 1675248 h 1995509"/>
              <a:gd name="connsiteX8" fmla="*/ 941810 w 4425474"/>
              <a:gd name="connsiteY8" fmla="*/ 1995509 h 1995509"/>
              <a:gd name="connsiteX9" fmla="*/ 556735 w 4425474"/>
              <a:gd name="connsiteY9" fmla="*/ 1654095 h 1995509"/>
              <a:gd name="connsiteX0" fmla="*/ 556735 w 4425474"/>
              <a:gd name="connsiteY0" fmla="*/ 1655129 h 1996543"/>
              <a:gd name="connsiteX1" fmla="*/ 167956 w 4425474"/>
              <a:gd name="connsiteY1" fmla="*/ 1343956 h 1996543"/>
              <a:gd name="connsiteX2" fmla="*/ 26812 w 4425474"/>
              <a:gd name="connsiteY2" fmla="*/ 505016 h 1996543"/>
              <a:gd name="connsiteX3" fmla="*/ 680438 w 4425474"/>
              <a:gd name="connsiteY3" fmla="*/ 99978 h 1996543"/>
              <a:gd name="connsiteX4" fmla="*/ 3889024 w 4425474"/>
              <a:gd name="connsiteY4" fmla="*/ 64699 h 1996543"/>
              <a:gd name="connsiteX5" fmla="*/ 4417640 w 4425474"/>
              <a:gd name="connsiteY5" fmla="*/ 839935 h 1996543"/>
              <a:gd name="connsiteX6" fmla="*/ 3883092 w 4425474"/>
              <a:gd name="connsiteY6" fmla="*/ 1661911 h 1996543"/>
              <a:gd name="connsiteX7" fmla="*/ 933874 w 4425474"/>
              <a:gd name="connsiteY7" fmla="*/ 1676282 h 1996543"/>
              <a:gd name="connsiteX8" fmla="*/ 941810 w 4425474"/>
              <a:gd name="connsiteY8" fmla="*/ 1996543 h 1996543"/>
              <a:gd name="connsiteX9" fmla="*/ 556735 w 4425474"/>
              <a:gd name="connsiteY9" fmla="*/ 1655129 h 1996543"/>
              <a:gd name="connsiteX0" fmla="*/ 550979 w 4421752"/>
              <a:gd name="connsiteY0" fmla="*/ 1650230 h 1991644"/>
              <a:gd name="connsiteX1" fmla="*/ 162200 w 4421752"/>
              <a:gd name="connsiteY1" fmla="*/ 1339057 h 1991644"/>
              <a:gd name="connsiteX2" fmla="*/ 21056 w 4421752"/>
              <a:gd name="connsiteY2" fmla="*/ 500117 h 1991644"/>
              <a:gd name="connsiteX3" fmla="*/ 587675 w 4421752"/>
              <a:gd name="connsiteY3" fmla="*/ 108032 h 1991644"/>
              <a:gd name="connsiteX4" fmla="*/ 3883268 w 4421752"/>
              <a:gd name="connsiteY4" fmla="*/ 59800 h 1991644"/>
              <a:gd name="connsiteX5" fmla="*/ 4411884 w 4421752"/>
              <a:gd name="connsiteY5" fmla="*/ 835036 h 1991644"/>
              <a:gd name="connsiteX6" fmla="*/ 3877336 w 4421752"/>
              <a:gd name="connsiteY6" fmla="*/ 1657012 h 1991644"/>
              <a:gd name="connsiteX7" fmla="*/ 928118 w 4421752"/>
              <a:gd name="connsiteY7" fmla="*/ 1671383 h 1991644"/>
              <a:gd name="connsiteX8" fmla="*/ 936054 w 4421752"/>
              <a:gd name="connsiteY8" fmla="*/ 1991644 h 1991644"/>
              <a:gd name="connsiteX9" fmla="*/ 550979 w 4421752"/>
              <a:gd name="connsiteY9" fmla="*/ 1650230 h 1991644"/>
              <a:gd name="connsiteX0" fmla="*/ 550979 w 4423181"/>
              <a:gd name="connsiteY0" fmla="*/ 1701894 h 2043308"/>
              <a:gd name="connsiteX1" fmla="*/ 162200 w 4423181"/>
              <a:gd name="connsiteY1" fmla="*/ 1390721 h 2043308"/>
              <a:gd name="connsiteX2" fmla="*/ 21056 w 4423181"/>
              <a:gd name="connsiteY2" fmla="*/ 551781 h 2043308"/>
              <a:gd name="connsiteX3" fmla="*/ 587675 w 4423181"/>
              <a:gd name="connsiteY3" fmla="*/ 159696 h 2043308"/>
              <a:gd name="connsiteX4" fmla="*/ 3883268 w 4423181"/>
              <a:gd name="connsiteY4" fmla="*/ 111464 h 2043308"/>
              <a:gd name="connsiteX5" fmla="*/ 4411884 w 4423181"/>
              <a:gd name="connsiteY5" fmla="*/ 886700 h 2043308"/>
              <a:gd name="connsiteX6" fmla="*/ 3877336 w 4423181"/>
              <a:gd name="connsiteY6" fmla="*/ 1708676 h 2043308"/>
              <a:gd name="connsiteX7" fmla="*/ 928118 w 4423181"/>
              <a:gd name="connsiteY7" fmla="*/ 1723047 h 2043308"/>
              <a:gd name="connsiteX8" fmla="*/ 936054 w 4423181"/>
              <a:gd name="connsiteY8" fmla="*/ 2043308 h 2043308"/>
              <a:gd name="connsiteX9" fmla="*/ 550979 w 4423181"/>
              <a:gd name="connsiteY9" fmla="*/ 1701894 h 2043308"/>
              <a:gd name="connsiteX0" fmla="*/ 550979 w 4416703"/>
              <a:gd name="connsiteY0" fmla="*/ 1724338 h 2065752"/>
              <a:gd name="connsiteX1" fmla="*/ 162200 w 4416703"/>
              <a:gd name="connsiteY1" fmla="*/ 1413165 h 2065752"/>
              <a:gd name="connsiteX2" fmla="*/ 21056 w 4416703"/>
              <a:gd name="connsiteY2" fmla="*/ 574225 h 2065752"/>
              <a:gd name="connsiteX3" fmla="*/ 587675 w 4416703"/>
              <a:gd name="connsiteY3" fmla="*/ 182140 h 2065752"/>
              <a:gd name="connsiteX4" fmla="*/ 3836784 w 4416703"/>
              <a:gd name="connsiteY4" fmla="*/ 102710 h 2065752"/>
              <a:gd name="connsiteX5" fmla="*/ 4411884 w 4416703"/>
              <a:gd name="connsiteY5" fmla="*/ 909144 h 2065752"/>
              <a:gd name="connsiteX6" fmla="*/ 3877336 w 4416703"/>
              <a:gd name="connsiteY6" fmla="*/ 1731120 h 2065752"/>
              <a:gd name="connsiteX7" fmla="*/ 928118 w 4416703"/>
              <a:gd name="connsiteY7" fmla="*/ 1745491 h 2065752"/>
              <a:gd name="connsiteX8" fmla="*/ 936054 w 4416703"/>
              <a:gd name="connsiteY8" fmla="*/ 2065752 h 2065752"/>
              <a:gd name="connsiteX9" fmla="*/ 550979 w 4416703"/>
              <a:gd name="connsiteY9" fmla="*/ 1724338 h 2065752"/>
              <a:gd name="connsiteX0" fmla="*/ 560106 w 4423497"/>
              <a:gd name="connsiteY0" fmla="*/ 1682522 h 2023936"/>
              <a:gd name="connsiteX1" fmla="*/ 171327 w 4423497"/>
              <a:gd name="connsiteY1" fmla="*/ 1371349 h 2023936"/>
              <a:gd name="connsiteX2" fmla="*/ 30183 w 4423497"/>
              <a:gd name="connsiteY2" fmla="*/ 532409 h 2023936"/>
              <a:gd name="connsiteX3" fmla="*/ 733796 w 4423497"/>
              <a:gd name="connsiteY3" fmla="*/ 110109 h 2023936"/>
              <a:gd name="connsiteX4" fmla="*/ 3845911 w 4423497"/>
              <a:gd name="connsiteY4" fmla="*/ 60894 h 2023936"/>
              <a:gd name="connsiteX5" fmla="*/ 4421011 w 4423497"/>
              <a:gd name="connsiteY5" fmla="*/ 867328 h 2023936"/>
              <a:gd name="connsiteX6" fmla="*/ 3886463 w 4423497"/>
              <a:gd name="connsiteY6" fmla="*/ 1689304 h 2023936"/>
              <a:gd name="connsiteX7" fmla="*/ 937245 w 4423497"/>
              <a:gd name="connsiteY7" fmla="*/ 1703675 h 2023936"/>
              <a:gd name="connsiteX8" fmla="*/ 945181 w 4423497"/>
              <a:gd name="connsiteY8" fmla="*/ 2023936 h 2023936"/>
              <a:gd name="connsiteX9" fmla="*/ 560106 w 4423497"/>
              <a:gd name="connsiteY9" fmla="*/ 1682522 h 2023936"/>
              <a:gd name="connsiteX0" fmla="*/ 563605 w 4426572"/>
              <a:gd name="connsiteY0" fmla="*/ 1726456 h 2067870"/>
              <a:gd name="connsiteX1" fmla="*/ 174826 w 4426572"/>
              <a:gd name="connsiteY1" fmla="*/ 1415283 h 2067870"/>
              <a:gd name="connsiteX2" fmla="*/ 33682 w 4426572"/>
              <a:gd name="connsiteY2" fmla="*/ 576343 h 2067870"/>
              <a:gd name="connsiteX3" fmla="*/ 788618 w 4426572"/>
              <a:gd name="connsiteY3" fmla="*/ 60926 h 2067870"/>
              <a:gd name="connsiteX4" fmla="*/ 3849410 w 4426572"/>
              <a:gd name="connsiteY4" fmla="*/ 104828 h 2067870"/>
              <a:gd name="connsiteX5" fmla="*/ 4424510 w 4426572"/>
              <a:gd name="connsiteY5" fmla="*/ 911262 h 2067870"/>
              <a:gd name="connsiteX6" fmla="*/ 3889962 w 4426572"/>
              <a:gd name="connsiteY6" fmla="*/ 1733238 h 2067870"/>
              <a:gd name="connsiteX7" fmla="*/ 940744 w 4426572"/>
              <a:gd name="connsiteY7" fmla="*/ 1747609 h 2067870"/>
              <a:gd name="connsiteX8" fmla="*/ 948680 w 4426572"/>
              <a:gd name="connsiteY8" fmla="*/ 2067870 h 2067870"/>
              <a:gd name="connsiteX9" fmla="*/ 563605 w 4426572"/>
              <a:gd name="connsiteY9" fmla="*/ 1726456 h 2067870"/>
              <a:gd name="connsiteX0" fmla="*/ 563605 w 4426571"/>
              <a:gd name="connsiteY0" fmla="*/ 1726456 h 2067870"/>
              <a:gd name="connsiteX1" fmla="*/ 174826 w 4426571"/>
              <a:gd name="connsiteY1" fmla="*/ 1415283 h 2067870"/>
              <a:gd name="connsiteX2" fmla="*/ 33682 w 4426571"/>
              <a:gd name="connsiteY2" fmla="*/ 576343 h 2067870"/>
              <a:gd name="connsiteX3" fmla="*/ 788618 w 4426571"/>
              <a:gd name="connsiteY3" fmla="*/ 60926 h 2067870"/>
              <a:gd name="connsiteX4" fmla="*/ 3849410 w 4426571"/>
              <a:gd name="connsiteY4" fmla="*/ 104828 h 2067870"/>
              <a:gd name="connsiteX5" fmla="*/ 4424510 w 4426571"/>
              <a:gd name="connsiteY5" fmla="*/ 911262 h 2067870"/>
              <a:gd name="connsiteX6" fmla="*/ 3569489 w 4426571"/>
              <a:gd name="connsiteY6" fmla="*/ 1762468 h 2067870"/>
              <a:gd name="connsiteX7" fmla="*/ 940744 w 4426571"/>
              <a:gd name="connsiteY7" fmla="*/ 1747609 h 2067870"/>
              <a:gd name="connsiteX8" fmla="*/ 948680 w 4426571"/>
              <a:gd name="connsiteY8" fmla="*/ 2067870 h 2067870"/>
              <a:gd name="connsiteX9" fmla="*/ 563605 w 4426571"/>
              <a:gd name="connsiteY9" fmla="*/ 1726456 h 2067870"/>
              <a:gd name="connsiteX0" fmla="*/ 563605 w 4426571"/>
              <a:gd name="connsiteY0" fmla="*/ 1726456 h 2067870"/>
              <a:gd name="connsiteX1" fmla="*/ 174826 w 4426571"/>
              <a:gd name="connsiteY1" fmla="*/ 1415283 h 2067870"/>
              <a:gd name="connsiteX2" fmla="*/ 33682 w 4426571"/>
              <a:gd name="connsiteY2" fmla="*/ 576343 h 2067870"/>
              <a:gd name="connsiteX3" fmla="*/ 788618 w 4426571"/>
              <a:gd name="connsiteY3" fmla="*/ 60926 h 2067870"/>
              <a:gd name="connsiteX4" fmla="*/ 3849410 w 4426571"/>
              <a:gd name="connsiteY4" fmla="*/ 104828 h 2067870"/>
              <a:gd name="connsiteX5" fmla="*/ 4424510 w 4426571"/>
              <a:gd name="connsiteY5" fmla="*/ 911262 h 2067870"/>
              <a:gd name="connsiteX6" fmla="*/ 3569489 w 4426571"/>
              <a:gd name="connsiteY6" fmla="*/ 1762468 h 2067870"/>
              <a:gd name="connsiteX7" fmla="*/ 940744 w 4426571"/>
              <a:gd name="connsiteY7" fmla="*/ 1747609 h 2067870"/>
              <a:gd name="connsiteX8" fmla="*/ 948680 w 4426571"/>
              <a:gd name="connsiteY8" fmla="*/ 2067870 h 2067870"/>
              <a:gd name="connsiteX9" fmla="*/ 563605 w 4426571"/>
              <a:gd name="connsiteY9" fmla="*/ 1726456 h 2067870"/>
              <a:gd name="connsiteX0" fmla="*/ 564281 w 4427247"/>
              <a:gd name="connsiteY0" fmla="*/ 1726456 h 2067870"/>
              <a:gd name="connsiteX1" fmla="*/ 172251 w 4427247"/>
              <a:gd name="connsiteY1" fmla="*/ 1374183 h 2067870"/>
              <a:gd name="connsiteX2" fmla="*/ 34358 w 4427247"/>
              <a:gd name="connsiteY2" fmla="*/ 576343 h 2067870"/>
              <a:gd name="connsiteX3" fmla="*/ 789294 w 4427247"/>
              <a:gd name="connsiteY3" fmla="*/ 60926 h 2067870"/>
              <a:gd name="connsiteX4" fmla="*/ 3850086 w 4427247"/>
              <a:gd name="connsiteY4" fmla="*/ 104828 h 2067870"/>
              <a:gd name="connsiteX5" fmla="*/ 4425186 w 4427247"/>
              <a:gd name="connsiteY5" fmla="*/ 911262 h 2067870"/>
              <a:gd name="connsiteX6" fmla="*/ 3570165 w 4427247"/>
              <a:gd name="connsiteY6" fmla="*/ 1762468 h 2067870"/>
              <a:gd name="connsiteX7" fmla="*/ 941420 w 4427247"/>
              <a:gd name="connsiteY7" fmla="*/ 1747609 h 2067870"/>
              <a:gd name="connsiteX8" fmla="*/ 949356 w 4427247"/>
              <a:gd name="connsiteY8" fmla="*/ 2067870 h 2067870"/>
              <a:gd name="connsiteX9" fmla="*/ 564281 w 4427247"/>
              <a:gd name="connsiteY9" fmla="*/ 1726456 h 2067870"/>
              <a:gd name="connsiteX0" fmla="*/ 564281 w 4427247"/>
              <a:gd name="connsiteY0" fmla="*/ 1741318 h 2082732"/>
              <a:gd name="connsiteX1" fmla="*/ 172251 w 4427247"/>
              <a:gd name="connsiteY1" fmla="*/ 1389045 h 2082732"/>
              <a:gd name="connsiteX2" fmla="*/ 34358 w 4427247"/>
              <a:gd name="connsiteY2" fmla="*/ 591205 h 2082732"/>
              <a:gd name="connsiteX3" fmla="*/ 789294 w 4427247"/>
              <a:gd name="connsiteY3" fmla="*/ 75788 h 2082732"/>
              <a:gd name="connsiteX4" fmla="*/ 3850086 w 4427247"/>
              <a:gd name="connsiteY4" fmla="*/ 119690 h 2082732"/>
              <a:gd name="connsiteX5" fmla="*/ 4425186 w 4427247"/>
              <a:gd name="connsiteY5" fmla="*/ 926124 h 2082732"/>
              <a:gd name="connsiteX6" fmla="*/ 3570165 w 4427247"/>
              <a:gd name="connsiteY6" fmla="*/ 1777330 h 2082732"/>
              <a:gd name="connsiteX7" fmla="*/ 941420 w 4427247"/>
              <a:gd name="connsiteY7" fmla="*/ 1762471 h 2082732"/>
              <a:gd name="connsiteX8" fmla="*/ 949356 w 4427247"/>
              <a:gd name="connsiteY8" fmla="*/ 2082732 h 2082732"/>
              <a:gd name="connsiteX9" fmla="*/ 564281 w 4427247"/>
              <a:gd name="connsiteY9" fmla="*/ 1741318 h 2082732"/>
              <a:gd name="connsiteX0" fmla="*/ 564281 w 4427247"/>
              <a:gd name="connsiteY0" fmla="*/ 1741318 h 2082732"/>
              <a:gd name="connsiteX1" fmla="*/ 172251 w 4427247"/>
              <a:gd name="connsiteY1" fmla="*/ 1389045 h 2082732"/>
              <a:gd name="connsiteX2" fmla="*/ 34358 w 4427247"/>
              <a:gd name="connsiteY2" fmla="*/ 591205 h 2082732"/>
              <a:gd name="connsiteX3" fmla="*/ 789294 w 4427247"/>
              <a:gd name="connsiteY3" fmla="*/ 75788 h 2082732"/>
              <a:gd name="connsiteX4" fmla="*/ 3850086 w 4427247"/>
              <a:gd name="connsiteY4" fmla="*/ 119690 h 2082732"/>
              <a:gd name="connsiteX5" fmla="*/ 4425186 w 4427247"/>
              <a:gd name="connsiteY5" fmla="*/ 926124 h 2082732"/>
              <a:gd name="connsiteX6" fmla="*/ 3570165 w 4427247"/>
              <a:gd name="connsiteY6" fmla="*/ 1777330 h 2082732"/>
              <a:gd name="connsiteX7" fmla="*/ 1156249 w 4427247"/>
              <a:gd name="connsiteY7" fmla="*/ 1788819 h 2082732"/>
              <a:gd name="connsiteX8" fmla="*/ 949356 w 4427247"/>
              <a:gd name="connsiteY8" fmla="*/ 2082732 h 2082732"/>
              <a:gd name="connsiteX9" fmla="*/ 564281 w 4427247"/>
              <a:gd name="connsiteY9" fmla="*/ 1741318 h 2082732"/>
              <a:gd name="connsiteX0" fmla="*/ 564281 w 4427247"/>
              <a:gd name="connsiteY0" fmla="*/ 1741318 h 2116439"/>
              <a:gd name="connsiteX1" fmla="*/ 172251 w 4427247"/>
              <a:gd name="connsiteY1" fmla="*/ 1389045 h 2116439"/>
              <a:gd name="connsiteX2" fmla="*/ 34358 w 4427247"/>
              <a:gd name="connsiteY2" fmla="*/ 591205 h 2116439"/>
              <a:gd name="connsiteX3" fmla="*/ 789294 w 4427247"/>
              <a:gd name="connsiteY3" fmla="*/ 75788 h 2116439"/>
              <a:gd name="connsiteX4" fmla="*/ 3850086 w 4427247"/>
              <a:gd name="connsiteY4" fmla="*/ 119690 h 2116439"/>
              <a:gd name="connsiteX5" fmla="*/ 4425186 w 4427247"/>
              <a:gd name="connsiteY5" fmla="*/ 926124 h 2116439"/>
              <a:gd name="connsiteX6" fmla="*/ 3570165 w 4427247"/>
              <a:gd name="connsiteY6" fmla="*/ 1777330 h 2116439"/>
              <a:gd name="connsiteX7" fmla="*/ 1156249 w 4427247"/>
              <a:gd name="connsiteY7" fmla="*/ 1788819 h 2116439"/>
              <a:gd name="connsiteX8" fmla="*/ 1157432 w 4427247"/>
              <a:gd name="connsiteY8" fmla="*/ 2116439 h 2116439"/>
              <a:gd name="connsiteX9" fmla="*/ 564281 w 4427247"/>
              <a:gd name="connsiteY9" fmla="*/ 1741318 h 2116439"/>
              <a:gd name="connsiteX0" fmla="*/ 722695 w 4430824"/>
              <a:gd name="connsiteY0" fmla="*/ 1751186 h 2116439"/>
              <a:gd name="connsiteX1" fmla="*/ 175828 w 4430824"/>
              <a:gd name="connsiteY1" fmla="*/ 1389045 h 2116439"/>
              <a:gd name="connsiteX2" fmla="*/ 37935 w 4430824"/>
              <a:gd name="connsiteY2" fmla="*/ 591205 h 2116439"/>
              <a:gd name="connsiteX3" fmla="*/ 792871 w 4430824"/>
              <a:gd name="connsiteY3" fmla="*/ 75788 h 2116439"/>
              <a:gd name="connsiteX4" fmla="*/ 3853663 w 4430824"/>
              <a:gd name="connsiteY4" fmla="*/ 119690 h 2116439"/>
              <a:gd name="connsiteX5" fmla="*/ 4428763 w 4430824"/>
              <a:gd name="connsiteY5" fmla="*/ 926124 h 2116439"/>
              <a:gd name="connsiteX6" fmla="*/ 3573742 w 4430824"/>
              <a:gd name="connsiteY6" fmla="*/ 1777330 h 2116439"/>
              <a:gd name="connsiteX7" fmla="*/ 1159826 w 4430824"/>
              <a:gd name="connsiteY7" fmla="*/ 1788819 h 2116439"/>
              <a:gd name="connsiteX8" fmla="*/ 1161009 w 4430824"/>
              <a:gd name="connsiteY8" fmla="*/ 2116439 h 2116439"/>
              <a:gd name="connsiteX9" fmla="*/ 722695 w 4430824"/>
              <a:gd name="connsiteY9" fmla="*/ 1751186 h 2116439"/>
              <a:gd name="connsiteX0" fmla="*/ 722695 w 4430824"/>
              <a:gd name="connsiteY0" fmla="*/ 1751186 h 2116439"/>
              <a:gd name="connsiteX1" fmla="*/ 175828 w 4430824"/>
              <a:gd name="connsiteY1" fmla="*/ 1389045 h 2116439"/>
              <a:gd name="connsiteX2" fmla="*/ 37935 w 4430824"/>
              <a:gd name="connsiteY2" fmla="*/ 591205 h 2116439"/>
              <a:gd name="connsiteX3" fmla="*/ 792871 w 4430824"/>
              <a:gd name="connsiteY3" fmla="*/ 75788 h 2116439"/>
              <a:gd name="connsiteX4" fmla="*/ 3853663 w 4430824"/>
              <a:gd name="connsiteY4" fmla="*/ 119690 h 2116439"/>
              <a:gd name="connsiteX5" fmla="*/ 4428763 w 4430824"/>
              <a:gd name="connsiteY5" fmla="*/ 926124 h 2116439"/>
              <a:gd name="connsiteX6" fmla="*/ 3573742 w 4430824"/>
              <a:gd name="connsiteY6" fmla="*/ 1777330 h 2116439"/>
              <a:gd name="connsiteX7" fmla="*/ 1159826 w 4430824"/>
              <a:gd name="connsiteY7" fmla="*/ 1788819 h 2116439"/>
              <a:gd name="connsiteX8" fmla="*/ 1161009 w 4430824"/>
              <a:gd name="connsiteY8" fmla="*/ 2116439 h 2116439"/>
              <a:gd name="connsiteX9" fmla="*/ 722695 w 4430824"/>
              <a:gd name="connsiteY9" fmla="*/ 1751186 h 2116439"/>
              <a:gd name="connsiteX0" fmla="*/ 722695 w 4428763"/>
              <a:gd name="connsiteY0" fmla="*/ 1751186 h 2116439"/>
              <a:gd name="connsiteX1" fmla="*/ 175828 w 4428763"/>
              <a:gd name="connsiteY1" fmla="*/ 1389045 h 2116439"/>
              <a:gd name="connsiteX2" fmla="*/ 37935 w 4428763"/>
              <a:gd name="connsiteY2" fmla="*/ 591205 h 2116439"/>
              <a:gd name="connsiteX3" fmla="*/ 792871 w 4428763"/>
              <a:gd name="connsiteY3" fmla="*/ 75788 h 2116439"/>
              <a:gd name="connsiteX4" fmla="*/ 3853663 w 4428763"/>
              <a:gd name="connsiteY4" fmla="*/ 119690 h 2116439"/>
              <a:gd name="connsiteX5" fmla="*/ 4428763 w 4428763"/>
              <a:gd name="connsiteY5" fmla="*/ 926124 h 2116439"/>
              <a:gd name="connsiteX6" fmla="*/ 3573742 w 4428763"/>
              <a:gd name="connsiteY6" fmla="*/ 1777330 h 2116439"/>
              <a:gd name="connsiteX7" fmla="*/ 1159826 w 4428763"/>
              <a:gd name="connsiteY7" fmla="*/ 1788819 h 2116439"/>
              <a:gd name="connsiteX8" fmla="*/ 1161009 w 4428763"/>
              <a:gd name="connsiteY8" fmla="*/ 2116439 h 2116439"/>
              <a:gd name="connsiteX9" fmla="*/ 722695 w 4428763"/>
              <a:gd name="connsiteY9" fmla="*/ 1751186 h 2116439"/>
              <a:gd name="connsiteX0" fmla="*/ 722695 w 4428763"/>
              <a:gd name="connsiteY0" fmla="*/ 1737220 h 2102473"/>
              <a:gd name="connsiteX1" fmla="*/ 175828 w 4428763"/>
              <a:gd name="connsiteY1" fmla="*/ 1375079 h 2102473"/>
              <a:gd name="connsiteX2" fmla="*/ 37935 w 4428763"/>
              <a:gd name="connsiteY2" fmla="*/ 577239 h 2102473"/>
              <a:gd name="connsiteX3" fmla="*/ 792871 w 4428763"/>
              <a:gd name="connsiteY3" fmla="*/ 61822 h 2102473"/>
              <a:gd name="connsiteX4" fmla="*/ 3822903 w 4428763"/>
              <a:gd name="connsiteY4" fmla="*/ 104021 h 2102473"/>
              <a:gd name="connsiteX5" fmla="*/ 4428763 w 4428763"/>
              <a:gd name="connsiteY5" fmla="*/ 912158 h 2102473"/>
              <a:gd name="connsiteX6" fmla="*/ 3573742 w 4428763"/>
              <a:gd name="connsiteY6" fmla="*/ 1763364 h 2102473"/>
              <a:gd name="connsiteX7" fmla="*/ 1159826 w 4428763"/>
              <a:gd name="connsiteY7" fmla="*/ 1774853 h 2102473"/>
              <a:gd name="connsiteX8" fmla="*/ 1161009 w 4428763"/>
              <a:gd name="connsiteY8" fmla="*/ 2102473 h 2102473"/>
              <a:gd name="connsiteX9" fmla="*/ 722695 w 4428763"/>
              <a:gd name="connsiteY9" fmla="*/ 1737220 h 2102473"/>
              <a:gd name="connsiteX0" fmla="*/ 722695 w 4428763"/>
              <a:gd name="connsiteY0" fmla="*/ 1737220 h 2102473"/>
              <a:gd name="connsiteX1" fmla="*/ 175828 w 4428763"/>
              <a:gd name="connsiteY1" fmla="*/ 1375079 h 2102473"/>
              <a:gd name="connsiteX2" fmla="*/ 37935 w 4428763"/>
              <a:gd name="connsiteY2" fmla="*/ 577239 h 2102473"/>
              <a:gd name="connsiteX3" fmla="*/ 792871 w 4428763"/>
              <a:gd name="connsiteY3" fmla="*/ 61822 h 2102473"/>
              <a:gd name="connsiteX4" fmla="*/ 3822903 w 4428763"/>
              <a:gd name="connsiteY4" fmla="*/ 104021 h 2102473"/>
              <a:gd name="connsiteX5" fmla="*/ 4428763 w 4428763"/>
              <a:gd name="connsiteY5" fmla="*/ 912158 h 2102473"/>
              <a:gd name="connsiteX6" fmla="*/ 3573742 w 4428763"/>
              <a:gd name="connsiteY6" fmla="*/ 1763364 h 2102473"/>
              <a:gd name="connsiteX7" fmla="*/ 1159826 w 4428763"/>
              <a:gd name="connsiteY7" fmla="*/ 1774853 h 2102473"/>
              <a:gd name="connsiteX8" fmla="*/ 1161009 w 4428763"/>
              <a:gd name="connsiteY8" fmla="*/ 2102473 h 2102473"/>
              <a:gd name="connsiteX9" fmla="*/ 722695 w 4428763"/>
              <a:gd name="connsiteY9" fmla="*/ 1737220 h 210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28763" h="2102473">
                <a:moveTo>
                  <a:pt x="722695" y="1737220"/>
                </a:moveTo>
                <a:cubicBezTo>
                  <a:pt x="541817" y="1663774"/>
                  <a:pt x="289955" y="1568409"/>
                  <a:pt x="175828" y="1375079"/>
                </a:cubicBezTo>
                <a:cubicBezTo>
                  <a:pt x="61701" y="1181749"/>
                  <a:pt x="-64905" y="796115"/>
                  <a:pt x="37935" y="577239"/>
                </a:cubicBezTo>
                <a:cubicBezTo>
                  <a:pt x="140775" y="358363"/>
                  <a:pt x="162043" y="140692"/>
                  <a:pt x="792871" y="61822"/>
                </a:cubicBezTo>
                <a:cubicBezTo>
                  <a:pt x="1423699" y="-17048"/>
                  <a:pt x="3216921" y="-37702"/>
                  <a:pt x="3822903" y="104021"/>
                </a:cubicBezTo>
                <a:cubicBezTo>
                  <a:pt x="4428885" y="245744"/>
                  <a:pt x="4416953" y="658639"/>
                  <a:pt x="4428763" y="912158"/>
                </a:cubicBezTo>
                <a:cubicBezTo>
                  <a:pt x="4404194" y="1365424"/>
                  <a:pt x="4118565" y="1619581"/>
                  <a:pt x="3573742" y="1763364"/>
                </a:cubicBezTo>
                <a:cubicBezTo>
                  <a:pt x="3028919" y="1907147"/>
                  <a:pt x="1313245" y="1816204"/>
                  <a:pt x="1159826" y="1774853"/>
                </a:cubicBezTo>
                <a:cubicBezTo>
                  <a:pt x="1098295" y="1880771"/>
                  <a:pt x="1112279" y="1894673"/>
                  <a:pt x="1161009" y="2102473"/>
                </a:cubicBezTo>
                <a:cubicBezTo>
                  <a:pt x="929550" y="1950845"/>
                  <a:pt x="722695" y="1737220"/>
                  <a:pt x="722695" y="1737220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8C5357-8FF7-6396-804A-B76B88D1EF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9256" y="623429"/>
            <a:ext cx="5036457" cy="1282926"/>
          </a:xfrm>
        </p:spPr>
        <p:txBody>
          <a:bodyPr anchor="b">
            <a:normAutofit/>
          </a:bodyPr>
          <a:lstStyle/>
          <a:p>
            <a:r>
              <a:rPr lang="en-US" dirty="0"/>
              <a:t>25/26 Short Course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53D11C-9271-F436-4C89-6FA74EEE87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3430" y="1942853"/>
            <a:ext cx="4296227" cy="767971"/>
          </a:xfrm>
        </p:spPr>
        <p:txBody>
          <a:bodyPr anchor="t">
            <a:normAutofit/>
          </a:bodyPr>
          <a:lstStyle/>
          <a:p>
            <a:pPr algn="ctr"/>
            <a:r>
              <a:rPr lang="en-US" dirty="0"/>
              <a:t>Parents Meeting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FBE8679-CB21-4876-82EA-4D4D5D4BCD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97424">
            <a:off x="496549" y="410803"/>
            <a:ext cx="5522001" cy="2792916"/>
          </a:xfrm>
          <a:custGeom>
            <a:avLst/>
            <a:gdLst>
              <a:gd name="connsiteX0" fmla="*/ 891379 w 4662985"/>
              <a:gd name="connsiteY0" fmla="*/ 1591181 h 1931508"/>
              <a:gd name="connsiteX1" fmla="*/ 126235 w 4662985"/>
              <a:gd name="connsiteY1" fmla="*/ 1242280 h 1931508"/>
              <a:gd name="connsiteX2" fmla="*/ 8887 w 4662985"/>
              <a:gd name="connsiteY2" fmla="*/ 549241 h 1931508"/>
              <a:gd name="connsiteX3" fmla="*/ 481994 w 4662985"/>
              <a:gd name="connsiteY3" fmla="*/ 38891 h 1931508"/>
              <a:gd name="connsiteX4" fmla="*/ 4176837 w 4662985"/>
              <a:gd name="connsiteY4" fmla="*/ 108043 h 1931508"/>
              <a:gd name="connsiteX5" fmla="*/ 4661945 w 4662985"/>
              <a:gd name="connsiteY5" fmla="*/ 598104 h 1931508"/>
              <a:gd name="connsiteX6" fmla="*/ 4354479 w 4662985"/>
              <a:gd name="connsiteY6" fmla="*/ 1472118 h 1931508"/>
              <a:gd name="connsiteX7" fmla="*/ 1274188 w 4662985"/>
              <a:gd name="connsiteY7" fmla="*/ 1591276 h 1931508"/>
              <a:gd name="connsiteX8" fmla="*/ 896713 w 4662985"/>
              <a:gd name="connsiteY8" fmla="*/ 1931509 h 1931508"/>
              <a:gd name="connsiteX9" fmla="*/ 891379 w 4662985"/>
              <a:gd name="connsiteY9" fmla="*/ 1591181 h 1931508"/>
              <a:gd name="connsiteX0" fmla="*/ 891157 w 4662763"/>
              <a:gd name="connsiteY0" fmla="*/ 1591181 h 1931509"/>
              <a:gd name="connsiteX1" fmla="*/ 215888 w 4662763"/>
              <a:gd name="connsiteY1" fmla="*/ 1252973 h 1931509"/>
              <a:gd name="connsiteX2" fmla="*/ 8665 w 4662763"/>
              <a:gd name="connsiteY2" fmla="*/ 549241 h 1931509"/>
              <a:gd name="connsiteX3" fmla="*/ 481772 w 4662763"/>
              <a:gd name="connsiteY3" fmla="*/ 38891 h 1931509"/>
              <a:gd name="connsiteX4" fmla="*/ 4176615 w 4662763"/>
              <a:gd name="connsiteY4" fmla="*/ 108043 h 1931509"/>
              <a:gd name="connsiteX5" fmla="*/ 4661723 w 4662763"/>
              <a:gd name="connsiteY5" fmla="*/ 598104 h 1931509"/>
              <a:gd name="connsiteX6" fmla="*/ 4354257 w 4662763"/>
              <a:gd name="connsiteY6" fmla="*/ 1472118 h 1931509"/>
              <a:gd name="connsiteX7" fmla="*/ 1273966 w 4662763"/>
              <a:gd name="connsiteY7" fmla="*/ 1591276 h 1931509"/>
              <a:gd name="connsiteX8" fmla="*/ 896491 w 4662763"/>
              <a:gd name="connsiteY8" fmla="*/ 1931509 h 1931509"/>
              <a:gd name="connsiteX9" fmla="*/ 891157 w 4662763"/>
              <a:gd name="connsiteY9" fmla="*/ 1591181 h 1931509"/>
              <a:gd name="connsiteX0" fmla="*/ 893955 w 4665561"/>
              <a:gd name="connsiteY0" fmla="*/ 1591181 h 1931509"/>
              <a:gd name="connsiteX1" fmla="*/ 218686 w 4665561"/>
              <a:gd name="connsiteY1" fmla="*/ 1252973 h 1931509"/>
              <a:gd name="connsiteX2" fmla="*/ 11463 w 4665561"/>
              <a:gd name="connsiteY2" fmla="*/ 549241 h 1931509"/>
              <a:gd name="connsiteX3" fmla="*/ 484570 w 4665561"/>
              <a:gd name="connsiteY3" fmla="*/ 38891 h 1931509"/>
              <a:gd name="connsiteX4" fmla="*/ 4179413 w 4665561"/>
              <a:gd name="connsiteY4" fmla="*/ 108043 h 1931509"/>
              <a:gd name="connsiteX5" fmla="*/ 4664521 w 4665561"/>
              <a:gd name="connsiteY5" fmla="*/ 598104 h 1931509"/>
              <a:gd name="connsiteX6" fmla="*/ 4357055 w 4665561"/>
              <a:gd name="connsiteY6" fmla="*/ 1472118 h 1931509"/>
              <a:gd name="connsiteX7" fmla="*/ 1276764 w 4665561"/>
              <a:gd name="connsiteY7" fmla="*/ 1591276 h 1931509"/>
              <a:gd name="connsiteX8" fmla="*/ 899289 w 4665561"/>
              <a:gd name="connsiteY8" fmla="*/ 1931509 h 1931509"/>
              <a:gd name="connsiteX9" fmla="*/ 893955 w 4665561"/>
              <a:gd name="connsiteY9" fmla="*/ 1591181 h 1931509"/>
              <a:gd name="connsiteX0" fmla="*/ 882812 w 4654418"/>
              <a:gd name="connsiteY0" fmla="*/ 1591181 h 1931509"/>
              <a:gd name="connsiteX1" fmla="*/ 409762 w 4654418"/>
              <a:gd name="connsiteY1" fmla="*/ 1317128 h 1931509"/>
              <a:gd name="connsiteX2" fmla="*/ 320 w 4654418"/>
              <a:gd name="connsiteY2" fmla="*/ 549241 h 1931509"/>
              <a:gd name="connsiteX3" fmla="*/ 473427 w 4654418"/>
              <a:gd name="connsiteY3" fmla="*/ 38891 h 1931509"/>
              <a:gd name="connsiteX4" fmla="*/ 4168270 w 4654418"/>
              <a:gd name="connsiteY4" fmla="*/ 108043 h 1931509"/>
              <a:gd name="connsiteX5" fmla="*/ 4653378 w 4654418"/>
              <a:gd name="connsiteY5" fmla="*/ 598104 h 1931509"/>
              <a:gd name="connsiteX6" fmla="*/ 4345912 w 4654418"/>
              <a:gd name="connsiteY6" fmla="*/ 1472118 h 1931509"/>
              <a:gd name="connsiteX7" fmla="*/ 1265621 w 4654418"/>
              <a:gd name="connsiteY7" fmla="*/ 1591276 h 1931509"/>
              <a:gd name="connsiteX8" fmla="*/ 888146 w 4654418"/>
              <a:gd name="connsiteY8" fmla="*/ 1931509 h 1931509"/>
              <a:gd name="connsiteX9" fmla="*/ 882812 w 4654418"/>
              <a:gd name="connsiteY9" fmla="*/ 1591181 h 1931509"/>
              <a:gd name="connsiteX0" fmla="*/ 721472 w 4493078"/>
              <a:gd name="connsiteY0" fmla="*/ 1576074 h 1916402"/>
              <a:gd name="connsiteX1" fmla="*/ 248422 w 4493078"/>
              <a:gd name="connsiteY1" fmla="*/ 1302021 h 1916402"/>
              <a:gd name="connsiteX2" fmla="*/ 198481 w 4493078"/>
              <a:gd name="connsiteY2" fmla="*/ 544828 h 1916402"/>
              <a:gd name="connsiteX3" fmla="*/ 312087 w 4493078"/>
              <a:gd name="connsiteY3" fmla="*/ 23784 h 1916402"/>
              <a:gd name="connsiteX4" fmla="*/ 4006930 w 4493078"/>
              <a:gd name="connsiteY4" fmla="*/ 92936 h 1916402"/>
              <a:gd name="connsiteX5" fmla="*/ 4492038 w 4493078"/>
              <a:gd name="connsiteY5" fmla="*/ 582997 h 1916402"/>
              <a:gd name="connsiteX6" fmla="*/ 4184572 w 4493078"/>
              <a:gd name="connsiteY6" fmla="*/ 1457011 h 1916402"/>
              <a:gd name="connsiteX7" fmla="*/ 1104281 w 4493078"/>
              <a:gd name="connsiteY7" fmla="*/ 1576169 h 1916402"/>
              <a:gd name="connsiteX8" fmla="*/ 726806 w 4493078"/>
              <a:gd name="connsiteY8" fmla="*/ 1916402 h 1916402"/>
              <a:gd name="connsiteX9" fmla="*/ 721472 w 4493078"/>
              <a:gd name="connsiteY9" fmla="*/ 1576074 h 1916402"/>
              <a:gd name="connsiteX0" fmla="*/ 571898 w 4363378"/>
              <a:gd name="connsiteY0" fmla="*/ 1544826 h 1885154"/>
              <a:gd name="connsiteX1" fmla="*/ 98848 w 4363378"/>
              <a:gd name="connsiteY1" fmla="*/ 1270773 h 1885154"/>
              <a:gd name="connsiteX2" fmla="*/ 48907 w 4363378"/>
              <a:gd name="connsiteY2" fmla="*/ 513580 h 1885154"/>
              <a:gd name="connsiteX3" fmla="*/ 668060 w 4363378"/>
              <a:gd name="connsiteY3" fmla="*/ 56691 h 1885154"/>
              <a:gd name="connsiteX4" fmla="*/ 3857356 w 4363378"/>
              <a:gd name="connsiteY4" fmla="*/ 61688 h 1885154"/>
              <a:gd name="connsiteX5" fmla="*/ 4342464 w 4363378"/>
              <a:gd name="connsiteY5" fmla="*/ 551749 h 1885154"/>
              <a:gd name="connsiteX6" fmla="*/ 4034998 w 4363378"/>
              <a:gd name="connsiteY6" fmla="*/ 1425763 h 1885154"/>
              <a:gd name="connsiteX7" fmla="*/ 954707 w 4363378"/>
              <a:gd name="connsiteY7" fmla="*/ 1544921 h 1885154"/>
              <a:gd name="connsiteX8" fmla="*/ 577232 w 4363378"/>
              <a:gd name="connsiteY8" fmla="*/ 1885154 h 1885154"/>
              <a:gd name="connsiteX9" fmla="*/ 571898 w 4363378"/>
              <a:gd name="connsiteY9" fmla="*/ 1544826 h 1885154"/>
              <a:gd name="connsiteX0" fmla="*/ 571898 w 4363379"/>
              <a:gd name="connsiteY0" fmla="*/ 1544826 h 1885154"/>
              <a:gd name="connsiteX1" fmla="*/ 98848 w 4363379"/>
              <a:gd name="connsiteY1" fmla="*/ 1270773 h 1885154"/>
              <a:gd name="connsiteX2" fmla="*/ 48907 w 4363379"/>
              <a:gd name="connsiteY2" fmla="*/ 513580 h 1885154"/>
              <a:gd name="connsiteX3" fmla="*/ 668060 w 4363379"/>
              <a:gd name="connsiteY3" fmla="*/ 56691 h 1885154"/>
              <a:gd name="connsiteX4" fmla="*/ 3857356 w 4363379"/>
              <a:gd name="connsiteY4" fmla="*/ 61688 h 1885154"/>
              <a:gd name="connsiteX5" fmla="*/ 4342464 w 4363379"/>
              <a:gd name="connsiteY5" fmla="*/ 551749 h 1885154"/>
              <a:gd name="connsiteX6" fmla="*/ 4034998 w 4363379"/>
              <a:gd name="connsiteY6" fmla="*/ 1425763 h 1885154"/>
              <a:gd name="connsiteX7" fmla="*/ 954707 w 4363379"/>
              <a:gd name="connsiteY7" fmla="*/ 1544921 h 1885154"/>
              <a:gd name="connsiteX8" fmla="*/ 577232 w 4363379"/>
              <a:gd name="connsiteY8" fmla="*/ 1885154 h 1885154"/>
              <a:gd name="connsiteX9" fmla="*/ 571898 w 4363379"/>
              <a:gd name="connsiteY9" fmla="*/ 1544826 h 1885154"/>
              <a:gd name="connsiteX0" fmla="*/ 577456 w 4368937"/>
              <a:gd name="connsiteY0" fmla="*/ 1544826 h 1885154"/>
              <a:gd name="connsiteX1" fmla="*/ 104406 w 4368937"/>
              <a:gd name="connsiteY1" fmla="*/ 1270773 h 1885154"/>
              <a:gd name="connsiteX2" fmla="*/ 54465 w 4368937"/>
              <a:gd name="connsiteY2" fmla="*/ 513580 h 1885154"/>
              <a:gd name="connsiteX3" fmla="*/ 673618 w 4368937"/>
              <a:gd name="connsiteY3" fmla="*/ 56691 h 1885154"/>
              <a:gd name="connsiteX4" fmla="*/ 3862914 w 4368937"/>
              <a:gd name="connsiteY4" fmla="*/ 61688 h 1885154"/>
              <a:gd name="connsiteX5" fmla="*/ 4348022 w 4368937"/>
              <a:gd name="connsiteY5" fmla="*/ 551749 h 1885154"/>
              <a:gd name="connsiteX6" fmla="*/ 4040556 w 4368937"/>
              <a:gd name="connsiteY6" fmla="*/ 1425763 h 1885154"/>
              <a:gd name="connsiteX7" fmla="*/ 960265 w 4368937"/>
              <a:gd name="connsiteY7" fmla="*/ 1544921 h 1885154"/>
              <a:gd name="connsiteX8" fmla="*/ 582790 w 4368937"/>
              <a:gd name="connsiteY8" fmla="*/ 1885154 h 1885154"/>
              <a:gd name="connsiteX9" fmla="*/ 577456 w 4368937"/>
              <a:gd name="connsiteY9" fmla="*/ 1544826 h 1885154"/>
              <a:gd name="connsiteX0" fmla="*/ 558214 w 4349695"/>
              <a:gd name="connsiteY0" fmla="*/ 1544826 h 1885154"/>
              <a:gd name="connsiteX1" fmla="*/ 141335 w 4349695"/>
              <a:gd name="connsiteY1" fmla="*/ 1249388 h 1885154"/>
              <a:gd name="connsiteX2" fmla="*/ 35223 w 4349695"/>
              <a:gd name="connsiteY2" fmla="*/ 513580 h 1885154"/>
              <a:gd name="connsiteX3" fmla="*/ 654376 w 4349695"/>
              <a:gd name="connsiteY3" fmla="*/ 56691 h 1885154"/>
              <a:gd name="connsiteX4" fmla="*/ 3843672 w 4349695"/>
              <a:gd name="connsiteY4" fmla="*/ 61688 h 1885154"/>
              <a:gd name="connsiteX5" fmla="*/ 4328780 w 4349695"/>
              <a:gd name="connsiteY5" fmla="*/ 551749 h 1885154"/>
              <a:gd name="connsiteX6" fmla="*/ 4021314 w 4349695"/>
              <a:gd name="connsiteY6" fmla="*/ 1425763 h 1885154"/>
              <a:gd name="connsiteX7" fmla="*/ 941023 w 4349695"/>
              <a:gd name="connsiteY7" fmla="*/ 1544921 h 1885154"/>
              <a:gd name="connsiteX8" fmla="*/ 563548 w 4349695"/>
              <a:gd name="connsiteY8" fmla="*/ 1885154 h 1885154"/>
              <a:gd name="connsiteX9" fmla="*/ 558214 w 4349695"/>
              <a:gd name="connsiteY9" fmla="*/ 1544826 h 1885154"/>
              <a:gd name="connsiteX0" fmla="*/ 533956 w 4325437"/>
              <a:gd name="connsiteY0" fmla="*/ 1544826 h 1885154"/>
              <a:gd name="connsiteX1" fmla="*/ 117077 w 4325437"/>
              <a:gd name="connsiteY1" fmla="*/ 1249388 h 1885154"/>
              <a:gd name="connsiteX2" fmla="*/ 10965 w 4325437"/>
              <a:gd name="connsiteY2" fmla="*/ 513580 h 1885154"/>
              <a:gd name="connsiteX3" fmla="*/ 630118 w 4325437"/>
              <a:gd name="connsiteY3" fmla="*/ 56691 h 1885154"/>
              <a:gd name="connsiteX4" fmla="*/ 3819414 w 4325437"/>
              <a:gd name="connsiteY4" fmla="*/ 61688 h 1885154"/>
              <a:gd name="connsiteX5" fmla="*/ 4304522 w 4325437"/>
              <a:gd name="connsiteY5" fmla="*/ 551749 h 1885154"/>
              <a:gd name="connsiteX6" fmla="*/ 3997056 w 4325437"/>
              <a:gd name="connsiteY6" fmla="*/ 1425763 h 1885154"/>
              <a:gd name="connsiteX7" fmla="*/ 916765 w 4325437"/>
              <a:gd name="connsiteY7" fmla="*/ 1544921 h 1885154"/>
              <a:gd name="connsiteX8" fmla="*/ 539290 w 4325437"/>
              <a:gd name="connsiteY8" fmla="*/ 1885154 h 1885154"/>
              <a:gd name="connsiteX9" fmla="*/ 533956 w 4325437"/>
              <a:gd name="connsiteY9" fmla="*/ 1544826 h 1885154"/>
              <a:gd name="connsiteX0" fmla="*/ 541936 w 4333417"/>
              <a:gd name="connsiteY0" fmla="*/ 1542160 h 1882488"/>
              <a:gd name="connsiteX1" fmla="*/ 125057 w 4333417"/>
              <a:gd name="connsiteY1" fmla="*/ 1246722 h 1882488"/>
              <a:gd name="connsiteX2" fmla="*/ 7711 w 4333417"/>
              <a:gd name="connsiteY2" fmla="*/ 468144 h 1882488"/>
              <a:gd name="connsiteX3" fmla="*/ 638098 w 4333417"/>
              <a:gd name="connsiteY3" fmla="*/ 54025 h 1882488"/>
              <a:gd name="connsiteX4" fmla="*/ 3827394 w 4333417"/>
              <a:gd name="connsiteY4" fmla="*/ 59022 h 1882488"/>
              <a:gd name="connsiteX5" fmla="*/ 4312502 w 4333417"/>
              <a:gd name="connsiteY5" fmla="*/ 549083 h 1882488"/>
              <a:gd name="connsiteX6" fmla="*/ 4005036 w 4333417"/>
              <a:gd name="connsiteY6" fmla="*/ 1423097 h 1882488"/>
              <a:gd name="connsiteX7" fmla="*/ 924745 w 4333417"/>
              <a:gd name="connsiteY7" fmla="*/ 1542255 h 1882488"/>
              <a:gd name="connsiteX8" fmla="*/ 547270 w 4333417"/>
              <a:gd name="connsiteY8" fmla="*/ 1882488 h 1882488"/>
              <a:gd name="connsiteX9" fmla="*/ 541936 w 4333417"/>
              <a:gd name="connsiteY9" fmla="*/ 1542160 h 1882488"/>
              <a:gd name="connsiteX0" fmla="*/ 541936 w 4388134"/>
              <a:gd name="connsiteY0" fmla="*/ 1552672 h 1893000"/>
              <a:gd name="connsiteX1" fmla="*/ 125057 w 4388134"/>
              <a:gd name="connsiteY1" fmla="*/ 1257234 h 1893000"/>
              <a:gd name="connsiteX2" fmla="*/ 7711 w 4388134"/>
              <a:gd name="connsiteY2" fmla="*/ 478656 h 1893000"/>
              <a:gd name="connsiteX3" fmla="*/ 638098 w 4388134"/>
              <a:gd name="connsiteY3" fmla="*/ 64537 h 1893000"/>
              <a:gd name="connsiteX4" fmla="*/ 3827394 w 4388134"/>
              <a:gd name="connsiteY4" fmla="*/ 69534 h 1893000"/>
              <a:gd name="connsiteX5" fmla="*/ 4357440 w 4388134"/>
              <a:gd name="connsiteY5" fmla="*/ 719981 h 1893000"/>
              <a:gd name="connsiteX6" fmla="*/ 4005036 w 4388134"/>
              <a:gd name="connsiteY6" fmla="*/ 1433609 h 1893000"/>
              <a:gd name="connsiteX7" fmla="*/ 924745 w 4388134"/>
              <a:gd name="connsiteY7" fmla="*/ 1552767 h 1893000"/>
              <a:gd name="connsiteX8" fmla="*/ 547270 w 4388134"/>
              <a:gd name="connsiteY8" fmla="*/ 1893000 h 1893000"/>
              <a:gd name="connsiteX9" fmla="*/ 541936 w 4388134"/>
              <a:gd name="connsiteY9" fmla="*/ 1552672 h 1893000"/>
              <a:gd name="connsiteX0" fmla="*/ 541936 w 4371319"/>
              <a:gd name="connsiteY0" fmla="*/ 1552672 h 1893000"/>
              <a:gd name="connsiteX1" fmla="*/ 125057 w 4371319"/>
              <a:gd name="connsiteY1" fmla="*/ 1257234 h 1893000"/>
              <a:gd name="connsiteX2" fmla="*/ 7711 w 4371319"/>
              <a:gd name="connsiteY2" fmla="*/ 478656 h 1893000"/>
              <a:gd name="connsiteX3" fmla="*/ 638098 w 4371319"/>
              <a:gd name="connsiteY3" fmla="*/ 64537 h 1893000"/>
              <a:gd name="connsiteX4" fmla="*/ 3827394 w 4371319"/>
              <a:gd name="connsiteY4" fmla="*/ 69534 h 1893000"/>
              <a:gd name="connsiteX5" fmla="*/ 4357440 w 4371319"/>
              <a:gd name="connsiteY5" fmla="*/ 719981 h 1893000"/>
              <a:gd name="connsiteX6" fmla="*/ 4005036 w 4371319"/>
              <a:gd name="connsiteY6" fmla="*/ 1433609 h 1893000"/>
              <a:gd name="connsiteX7" fmla="*/ 924745 w 4371319"/>
              <a:gd name="connsiteY7" fmla="*/ 1552767 h 1893000"/>
              <a:gd name="connsiteX8" fmla="*/ 547270 w 4371319"/>
              <a:gd name="connsiteY8" fmla="*/ 1893000 h 1893000"/>
              <a:gd name="connsiteX9" fmla="*/ 541936 w 4371319"/>
              <a:gd name="connsiteY9" fmla="*/ 1552672 h 1893000"/>
              <a:gd name="connsiteX0" fmla="*/ 541936 w 4371319"/>
              <a:gd name="connsiteY0" fmla="*/ 1552672 h 1860922"/>
              <a:gd name="connsiteX1" fmla="*/ 125057 w 4371319"/>
              <a:gd name="connsiteY1" fmla="*/ 1257234 h 1860922"/>
              <a:gd name="connsiteX2" fmla="*/ 7711 w 4371319"/>
              <a:gd name="connsiteY2" fmla="*/ 478656 h 1860922"/>
              <a:gd name="connsiteX3" fmla="*/ 638098 w 4371319"/>
              <a:gd name="connsiteY3" fmla="*/ 64537 h 1860922"/>
              <a:gd name="connsiteX4" fmla="*/ 3827394 w 4371319"/>
              <a:gd name="connsiteY4" fmla="*/ 69534 h 1860922"/>
              <a:gd name="connsiteX5" fmla="*/ 4357440 w 4371319"/>
              <a:gd name="connsiteY5" fmla="*/ 719981 h 1860922"/>
              <a:gd name="connsiteX6" fmla="*/ 4005036 w 4371319"/>
              <a:gd name="connsiteY6" fmla="*/ 1433609 h 1860922"/>
              <a:gd name="connsiteX7" fmla="*/ 924745 w 4371319"/>
              <a:gd name="connsiteY7" fmla="*/ 1552767 h 1860922"/>
              <a:gd name="connsiteX8" fmla="*/ 513567 w 4371319"/>
              <a:gd name="connsiteY8" fmla="*/ 1860922 h 1860922"/>
              <a:gd name="connsiteX9" fmla="*/ 541936 w 4371319"/>
              <a:gd name="connsiteY9" fmla="*/ 1552672 h 1860922"/>
              <a:gd name="connsiteX0" fmla="*/ 541936 w 4371319"/>
              <a:gd name="connsiteY0" fmla="*/ 1552672 h 1860922"/>
              <a:gd name="connsiteX1" fmla="*/ 125057 w 4371319"/>
              <a:gd name="connsiteY1" fmla="*/ 1257234 h 1860922"/>
              <a:gd name="connsiteX2" fmla="*/ 7711 w 4371319"/>
              <a:gd name="connsiteY2" fmla="*/ 478656 h 1860922"/>
              <a:gd name="connsiteX3" fmla="*/ 638098 w 4371319"/>
              <a:gd name="connsiteY3" fmla="*/ 64537 h 1860922"/>
              <a:gd name="connsiteX4" fmla="*/ 3827394 w 4371319"/>
              <a:gd name="connsiteY4" fmla="*/ 69534 h 1860922"/>
              <a:gd name="connsiteX5" fmla="*/ 4357440 w 4371319"/>
              <a:gd name="connsiteY5" fmla="*/ 719981 h 1860922"/>
              <a:gd name="connsiteX6" fmla="*/ 4003373 w 4371319"/>
              <a:gd name="connsiteY6" fmla="*/ 1412283 h 1860922"/>
              <a:gd name="connsiteX7" fmla="*/ 924745 w 4371319"/>
              <a:gd name="connsiteY7" fmla="*/ 1552767 h 1860922"/>
              <a:gd name="connsiteX8" fmla="*/ 513567 w 4371319"/>
              <a:gd name="connsiteY8" fmla="*/ 1860922 h 1860922"/>
              <a:gd name="connsiteX9" fmla="*/ 541936 w 4371319"/>
              <a:gd name="connsiteY9" fmla="*/ 1552672 h 1860922"/>
              <a:gd name="connsiteX0" fmla="*/ 541936 w 4372709"/>
              <a:gd name="connsiteY0" fmla="*/ 1574600 h 1882850"/>
              <a:gd name="connsiteX1" fmla="*/ 125057 w 4372709"/>
              <a:gd name="connsiteY1" fmla="*/ 1279162 h 1882850"/>
              <a:gd name="connsiteX2" fmla="*/ 7711 w 4372709"/>
              <a:gd name="connsiteY2" fmla="*/ 500584 h 1882850"/>
              <a:gd name="connsiteX3" fmla="*/ 638098 w 4372709"/>
              <a:gd name="connsiteY3" fmla="*/ 86465 h 1882850"/>
              <a:gd name="connsiteX4" fmla="*/ 3836101 w 4372709"/>
              <a:gd name="connsiteY4" fmla="*/ 58680 h 1882850"/>
              <a:gd name="connsiteX5" fmla="*/ 4357440 w 4372709"/>
              <a:gd name="connsiteY5" fmla="*/ 741909 h 1882850"/>
              <a:gd name="connsiteX6" fmla="*/ 4003373 w 4372709"/>
              <a:gd name="connsiteY6" fmla="*/ 1434211 h 1882850"/>
              <a:gd name="connsiteX7" fmla="*/ 924745 w 4372709"/>
              <a:gd name="connsiteY7" fmla="*/ 1574695 h 1882850"/>
              <a:gd name="connsiteX8" fmla="*/ 513567 w 4372709"/>
              <a:gd name="connsiteY8" fmla="*/ 1882850 h 1882850"/>
              <a:gd name="connsiteX9" fmla="*/ 541936 w 4372709"/>
              <a:gd name="connsiteY9" fmla="*/ 1574600 h 1882850"/>
              <a:gd name="connsiteX0" fmla="*/ 596079 w 4426852"/>
              <a:gd name="connsiteY0" fmla="*/ 1574294 h 1882544"/>
              <a:gd name="connsiteX1" fmla="*/ 179200 w 4426852"/>
              <a:gd name="connsiteY1" fmla="*/ 1278856 h 1882544"/>
              <a:gd name="connsiteX2" fmla="*/ 5005 w 4426852"/>
              <a:gd name="connsiteY2" fmla="*/ 493573 h 1882544"/>
              <a:gd name="connsiteX3" fmla="*/ 692241 w 4426852"/>
              <a:gd name="connsiteY3" fmla="*/ 86159 h 1882544"/>
              <a:gd name="connsiteX4" fmla="*/ 3890244 w 4426852"/>
              <a:gd name="connsiteY4" fmla="*/ 58374 h 1882544"/>
              <a:gd name="connsiteX5" fmla="*/ 4411583 w 4426852"/>
              <a:gd name="connsiteY5" fmla="*/ 741603 h 1882544"/>
              <a:gd name="connsiteX6" fmla="*/ 4057516 w 4426852"/>
              <a:gd name="connsiteY6" fmla="*/ 1433905 h 1882544"/>
              <a:gd name="connsiteX7" fmla="*/ 978888 w 4426852"/>
              <a:gd name="connsiteY7" fmla="*/ 1574389 h 1882544"/>
              <a:gd name="connsiteX8" fmla="*/ 567710 w 4426852"/>
              <a:gd name="connsiteY8" fmla="*/ 1882544 h 1882544"/>
              <a:gd name="connsiteX9" fmla="*/ 596079 w 4426852"/>
              <a:gd name="connsiteY9" fmla="*/ 1574294 h 1882544"/>
              <a:gd name="connsiteX0" fmla="*/ 614119 w 4445340"/>
              <a:gd name="connsiteY0" fmla="*/ 1619631 h 1927881"/>
              <a:gd name="connsiteX1" fmla="*/ 197240 w 4445340"/>
              <a:gd name="connsiteY1" fmla="*/ 1324193 h 1927881"/>
              <a:gd name="connsiteX2" fmla="*/ 23045 w 4445340"/>
              <a:gd name="connsiteY2" fmla="*/ 538910 h 1927881"/>
              <a:gd name="connsiteX3" fmla="*/ 692421 w 4445340"/>
              <a:gd name="connsiteY3" fmla="*/ 46983 h 1927881"/>
              <a:gd name="connsiteX4" fmla="*/ 3908284 w 4445340"/>
              <a:gd name="connsiteY4" fmla="*/ 103711 h 1927881"/>
              <a:gd name="connsiteX5" fmla="*/ 4429623 w 4445340"/>
              <a:gd name="connsiteY5" fmla="*/ 786940 h 1927881"/>
              <a:gd name="connsiteX6" fmla="*/ 4075556 w 4445340"/>
              <a:gd name="connsiteY6" fmla="*/ 1479242 h 1927881"/>
              <a:gd name="connsiteX7" fmla="*/ 996928 w 4445340"/>
              <a:gd name="connsiteY7" fmla="*/ 1619726 h 1927881"/>
              <a:gd name="connsiteX8" fmla="*/ 585750 w 4445340"/>
              <a:gd name="connsiteY8" fmla="*/ 1927881 h 1927881"/>
              <a:gd name="connsiteX9" fmla="*/ 614119 w 4445340"/>
              <a:gd name="connsiteY9" fmla="*/ 1619631 h 1927881"/>
              <a:gd name="connsiteX0" fmla="*/ 595113 w 4426334"/>
              <a:gd name="connsiteY0" fmla="*/ 1619631 h 1927881"/>
              <a:gd name="connsiteX1" fmla="*/ 178234 w 4426334"/>
              <a:gd name="connsiteY1" fmla="*/ 1324193 h 1927881"/>
              <a:gd name="connsiteX2" fmla="*/ 4039 w 4426334"/>
              <a:gd name="connsiteY2" fmla="*/ 538910 h 1927881"/>
              <a:gd name="connsiteX3" fmla="*/ 673415 w 4426334"/>
              <a:gd name="connsiteY3" fmla="*/ 46983 h 1927881"/>
              <a:gd name="connsiteX4" fmla="*/ 3889278 w 4426334"/>
              <a:gd name="connsiteY4" fmla="*/ 103711 h 1927881"/>
              <a:gd name="connsiteX5" fmla="*/ 4410617 w 4426334"/>
              <a:gd name="connsiteY5" fmla="*/ 786940 h 1927881"/>
              <a:gd name="connsiteX6" fmla="*/ 4056550 w 4426334"/>
              <a:gd name="connsiteY6" fmla="*/ 1479242 h 1927881"/>
              <a:gd name="connsiteX7" fmla="*/ 977922 w 4426334"/>
              <a:gd name="connsiteY7" fmla="*/ 1619726 h 1927881"/>
              <a:gd name="connsiteX8" fmla="*/ 566744 w 4426334"/>
              <a:gd name="connsiteY8" fmla="*/ 1927881 h 1927881"/>
              <a:gd name="connsiteX9" fmla="*/ 595113 w 4426334"/>
              <a:gd name="connsiteY9" fmla="*/ 1619631 h 1927881"/>
              <a:gd name="connsiteX0" fmla="*/ 579832 w 4411053"/>
              <a:gd name="connsiteY0" fmla="*/ 1613526 h 1921776"/>
              <a:gd name="connsiteX1" fmla="*/ 162953 w 4411053"/>
              <a:gd name="connsiteY1" fmla="*/ 1318088 h 1921776"/>
              <a:gd name="connsiteX2" fmla="*/ 4508 w 4411053"/>
              <a:gd name="connsiteY2" fmla="*/ 445916 h 1921776"/>
              <a:gd name="connsiteX3" fmla="*/ 658134 w 4411053"/>
              <a:gd name="connsiteY3" fmla="*/ 40878 h 1921776"/>
              <a:gd name="connsiteX4" fmla="*/ 3873997 w 4411053"/>
              <a:gd name="connsiteY4" fmla="*/ 97606 h 1921776"/>
              <a:gd name="connsiteX5" fmla="*/ 4395336 w 4411053"/>
              <a:gd name="connsiteY5" fmla="*/ 780835 h 1921776"/>
              <a:gd name="connsiteX6" fmla="*/ 4041269 w 4411053"/>
              <a:gd name="connsiteY6" fmla="*/ 1473137 h 1921776"/>
              <a:gd name="connsiteX7" fmla="*/ 962641 w 4411053"/>
              <a:gd name="connsiteY7" fmla="*/ 1613621 h 1921776"/>
              <a:gd name="connsiteX8" fmla="*/ 551463 w 4411053"/>
              <a:gd name="connsiteY8" fmla="*/ 1921776 h 1921776"/>
              <a:gd name="connsiteX9" fmla="*/ 579832 w 4411053"/>
              <a:gd name="connsiteY9" fmla="*/ 1613526 h 1921776"/>
              <a:gd name="connsiteX0" fmla="*/ 579832 w 4411053"/>
              <a:gd name="connsiteY0" fmla="*/ 1613526 h 1921776"/>
              <a:gd name="connsiteX1" fmla="*/ 162953 w 4411053"/>
              <a:gd name="connsiteY1" fmla="*/ 1318088 h 1921776"/>
              <a:gd name="connsiteX2" fmla="*/ 4508 w 4411053"/>
              <a:gd name="connsiteY2" fmla="*/ 445916 h 1921776"/>
              <a:gd name="connsiteX3" fmla="*/ 658134 w 4411053"/>
              <a:gd name="connsiteY3" fmla="*/ 40878 h 1921776"/>
              <a:gd name="connsiteX4" fmla="*/ 3873997 w 4411053"/>
              <a:gd name="connsiteY4" fmla="*/ 97606 h 1921776"/>
              <a:gd name="connsiteX5" fmla="*/ 4395336 w 4411053"/>
              <a:gd name="connsiteY5" fmla="*/ 780835 h 1921776"/>
              <a:gd name="connsiteX6" fmla="*/ 4041269 w 4411053"/>
              <a:gd name="connsiteY6" fmla="*/ 1473137 h 1921776"/>
              <a:gd name="connsiteX7" fmla="*/ 962641 w 4411053"/>
              <a:gd name="connsiteY7" fmla="*/ 1613621 h 1921776"/>
              <a:gd name="connsiteX8" fmla="*/ 551463 w 4411053"/>
              <a:gd name="connsiteY8" fmla="*/ 1921776 h 1921776"/>
              <a:gd name="connsiteX9" fmla="*/ 579832 w 4411053"/>
              <a:gd name="connsiteY9" fmla="*/ 1613526 h 1921776"/>
              <a:gd name="connsiteX0" fmla="*/ 579832 w 4411053"/>
              <a:gd name="connsiteY0" fmla="*/ 1613526 h 1921776"/>
              <a:gd name="connsiteX1" fmla="*/ 162953 w 4411053"/>
              <a:gd name="connsiteY1" fmla="*/ 1318088 h 1921776"/>
              <a:gd name="connsiteX2" fmla="*/ 4508 w 4411053"/>
              <a:gd name="connsiteY2" fmla="*/ 445916 h 1921776"/>
              <a:gd name="connsiteX3" fmla="*/ 658134 w 4411053"/>
              <a:gd name="connsiteY3" fmla="*/ 40878 h 1921776"/>
              <a:gd name="connsiteX4" fmla="*/ 3873997 w 4411053"/>
              <a:gd name="connsiteY4" fmla="*/ 97606 h 1921776"/>
              <a:gd name="connsiteX5" fmla="*/ 4395336 w 4411053"/>
              <a:gd name="connsiteY5" fmla="*/ 780835 h 1921776"/>
              <a:gd name="connsiteX6" fmla="*/ 4041269 w 4411053"/>
              <a:gd name="connsiteY6" fmla="*/ 1473137 h 1921776"/>
              <a:gd name="connsiteX7" fmla="*/ 962641 w 4411053"/>
              <a:gd name="connsiteY7" fmla="*/ 1613621 h 1921776"/>
              <a:gd name="connsiteX8" fmla="*/ 551463 w 4411053"/>
              <a:gd name="connsiteY8" fmla="*/ 1921776 h 1921776"/>
              <a:gd name="connsiteX9" fmla="*/ 579832 w 4411053"/>
              <a:gd name="connsiteY9" fmla="*/ 1613526 h 1921776"/>
              <a:gd name="connsiteX0" fmla="*/ 579832 w 4410649"/>
              <a:gd name="connsiteY0" fmla="*/ 1629405 h 1937655"/>
              <a:gd name="connsiteX1" fmla="*/ 162953 w 4410649"/>
              <a:gd name="connsiteY1" fmla="*/ 1333967 h 1937655"/>
              <a:gd name="connsiteX2" fmla="*/ 4508 w 4410649"/>
              <a:gd name="connsiteY2" fmla="*/ 461795 h 1937655"/>
              <a:gd name="connsiteX3" fmla="*/ 658134 w 4410649"/>
              <a:gd name="connsiteY3" fmla="*/ 56757 h 1937655"/>
              <a:gd name="connsiteX4" fmla="*/ 3871596 w 4410649"/>
              <a:gd name="connsiteY4" fmla="*/ 83126 h 1937655"/>
              <a:gd name="connsiteX5" fmla="*/ 4395336 w 4410649"/>
              <a:gd name="connsiteY5" fmla="*/ 796714 h 1937655"/>
              <a:gd name="connsiteX6" fmla="*/ 4041269 w 4410649"/>
              <a:gd name="connsiteY6" fmla="*/ 1489016 h 1937655"/>
              <a:gd name="connsiteX7" fmla="*/ 962641 w 4410649"/>
              <a:gd name="connsiteY7" fmla="*/ 1629500 h 1937655"/>
              <a:gd name="connsiteX8" fmla="*/ 551463 w 4410649"/>
              <a:gd name="connsiteY8" fmla="*/ 1937655 h 1937655"/>
              <a:gd name="connsiteX9" fmla="*/ 579832 w 4410649"/>
              <a:gd name="connsiteY9" fmla="*/ 1629405 h 1937655"/>
              <a:gd name="connsiteX0" fmla="*/ 579832 w 4410649"/>
              <a:gd name="connsiteY0" fmla="*/ 1629405 h 1937655"/>
              <a:gd name="connsiteX1" fmla="*/ 162953 w 4410649"/>
              <a:gd name="connsiteY1" fmla="*/ 1333967 h 1937655"/>
              <a:gd name="connsiteX2" fmla="*/ 4508 w 4410649"/>
              <a:gd name="connsiteY2" fmla="*/ 461795 h 1937655"/>
              <a:gd name="connsiteX3" fmla="*/ 658134 w 4410649"/>
              <a:gd name="connsiteY3" fmla="*/ 56757 h 1937655"/>
              <a:gd name="connsiteX4" fmla="*/ 3871596 w 4410649"/>
              <a:gd name="connsiteY4" fmla="*/ 83126 h 1937655"/>
              <a:gd name="connsiteX5" fmla="*/ 4395336 w 4410649"/>
              <a:gd name="connsiteY5" fmla="*/ 796714 h 1937655"/>
              <a:gd name="connsiteX6" fmla="*/ 4041269 w 4410649"/>
              <a:gd name="connsiteY6" fmla="*/ 1489016 h 1937655"/>
              <a:gd name="connsiteX7" fmla="*/ 962641 w 4410649"/>
              <a:gd name="connsiteY7" fmla="*/ 1629500 h 1937655"/>
              <a:gd name="connsiteX8" fmla="*/ 551463 w 4410649"/>
              <a:gd name="connsiteY8" fmla="*/ 1937655 h 1937655"/>
              <a:gd name="connsiteX9" fmla="*/ 579832 w 4410649"/>
              <a:gd name="connsiteY9" fmla="*/ 1629405 h 1937655"/>
              <a:gd name="connsiteX0" fmla="*/ 579832 w 4410649"/>
              <a:gd name="connsiteY0" fmla="*/ 1638498 h 1946748"/>
              <a:gd name="connsiteX1" fmla="*/ 162953 w 4410649"/>
              <a:gd name="connsiteY1" fmla="*/ 1343060 h 1946748"/>
              <a:gd name="connsiteX2" fmla="*/ 4508 w 4410649"/>
              <a:gd name="connsiteY2" fmla="*/ 470888 h 1946748"/>
              <a:gd name="connsiteX3" fmla="*/ 658134 w 4410649"/>
              <a:gd name="connsiteY3" fmla="*/ 65850 h 1946748"/>
              <a:gd name="connsiteX4" fmla="*/ 3871596 w 4410649"/>
              <a:gd name="connsiteY4" fmla="*/ 92219 h 1946748"/>
              <a:gd name="connsiteX5" fmla="*/ 4395336 w 4410649"/>
              <a:gd name="connsiteY5" fmla="*/ 805807 h 1946748"/>
              <a:gd name="connsiteX6" fmla="*/ 4041269 w 4410649"/>
              <a:gd name="connsiteY6" fmla="*/ 1498109 h 1946748"/>
              <a:gd name="connsiteX7" fmla="*/ 962641 w 4410649"/>
              <a:gd name="connsiteY7" fmla="*/ 1638593 h 1946748"/>
              <a:gd name="connsiteX8" fmla="*/ 551463 w 4410649"/>
              <a:gd name="connsiteY8" fmla="*/ 1946748 h 1946748"/>
              <a:gd name="connsiteX9" fmla="*/ 579832 w 4410649"/>
              <a:gd name="connsiteY9" fmla="*/ 1638498 h 1946748"/>
              <a:gd name="connsiteX0" fmla="*/ 579832 w 4410649"/>
              <a:gd name="connsiteY0" fmla="*/ 1638498 h 1972588"/>
              <a:gd name="connsiteX1" fmla="*/ 162953 w 4410649"/>
              <a:gd name="connsiteY1" fmla="*/ 1343060 h 1972588"/>
              <a:gd name="connsiteX2" fmla="*/ 4508 w 4410649"/>
              <a:gd name="connsiteY2" fmla="*/ 470888 h 1972588"/>
              <a:gd name="connsiteX3" fmla="*/ 658134 w 4410649"/>
              <a:gd name="connsiteY3" fmla="*/ 65850 h 1972588"/>
              <a:gd name="connsiteX4" fmla="*/ 3871596 w 4410649"/>
              <a:gd name="connsiteY4" fmla="*/ 92219 h 1972588"/>
              <a:gd name="connsiteX5" fmla="*/ 4395336 w 4410649"/>
              <a:gd name="connsiteY5" fmla="*/ 805807 h 1972588"/>
              <a:gd name="connsiteX6" fmla="*/ 4041269 w 4410649"/>
              <a:gd name="connsiteY6" fmla="*/ 1498109 h 1972588"/>
              <a:gd name="connsiteX7" fmla="*/ 962641 w 4410649"/>
              <a:gd name="connsiteY7" fmla="*/ 1638593 h 1972588"/>
              <a:gd name="connsiteX8" fmla="*/ 773590 w 4410649"/>
              <a:gd name="connsiteY8" fmla="*/ 1972588 h 1972588"/>
              <a:gd name="connsiteX9" fmla="*/ 579832 w 4410649"/>
              <a:gd name="connsiteY9" fmla="*/ 1638498 h 1972588"/>
              <a:gd name="connsiteX0" fmla="*/ 579832 w 4410649"/>
              <a:gd name="connsiteY0" fmla="*/ 1638498 h 1972588"/>
              <a:gd name="connsiteX1" fmla="*/ 162953 w 4410649"/>
              <a:gd name="connsiteY1" fmla="*/ 1343060 h 1972588"/>
              <a:gd name="connsiteX2" fmla="*/ 4508 w 4410649"/>
              <a:gd name="connsiteY2" fmla="*/ 470888 h 1972588"/>
              <a:gd name="connsiteX3" fmla="*/ 658134 w 4410649"/>
              <a:gd name="connsiteY3" fmla="*/ 65850 h 1972588"/>
              <a:gd name="connsiteX4" fmla="*/ 3871596 w 4410649"/>
              <a:gd name="connsiteY4" fmla="*/ 92219 h 1972588"/>
              <a:gd name="connsiteX5" fmla="*/ 4395336 w 4410649"/>
              <a:gd name="connsiteY5" fmla="*/ 805807 h 1972588"/>
              <a:gd name="connsiteX6" fmla="*/ 4041269 w 4410649"/>
              <a:gd name="connsiteY6" fmla="*/ 1498109 h 1972588"/>
              <a:gd name="connsiteX7" fmla="*/ 962641 w 4410649"/>
              <a:gd name="connsiteY7" fmla="*/ 1638593 h 1972588"/>
              <a:gd name="connsiteX8" fmla="*/ 773590 w 4410649"/>
              <a:gd name="connsiteY8" fmla="*/ 1972588 h 1972588"/>
              <a:gd name="connsiteX9" fmla="*/ 579832 w 4410649"/>
              <a:gd name="connsiteY9" fmla="*/ 1638498 h 1972588"/>
              <a:gd name="connsiteX0" fmla="*/ 579832 w 4410649"/>
              <a:gd name="connsiteY0" fmla="*/ 1638498 h 1972588"/>
              <a:gd name="connsiteX1" fmla="*/ 162953 w 4410649"/>
              <a:gd name="connsiteY1" fmla="*/ 1343060 h 1972588"/>
              <a:gd name="connsiteX2" fmla="*/ 4508 w 4410649"/>
              <a:gd name="connsiteY2" fmla="*/ 470888 h 1972588"/>
              <a:gd name="connsiteX3" fmla="*/ 658134 w 4410649"/>
              <a:gd name="connsiteY3" fmla="*/ 65850 h 1972588"/>
              <a:gd name="connsiteX4" fmla="*/ 3871596 w 4410649"/>
              <a:gd name="connsiteY4" fmla="*/ 92219 h 1972588"/>
              <a:gd name="connsiteX5" fmla="*/ 4395336 w 4410649"/>
              <a:gd name="connsiteY5" fmla="*/ 805807 h 1972588"/>
              <a:gd name="connsiteX6" fmla="*/ 4041269 w 4410649"/>
              <a:gd name="connsiteY6" fmla="*/ 1498109 h 1972588"/>
              <a:gd name="connsiteX7" fmla="*/ 962641 w 4410649"/>
              <a:gd name="connsiteY7" fmla="*/ 1638593 h 1972588"/>
              <a:gd name="connsiteX8" fmla="*/ 773590 w 4410649"/>
              <a:gd name="connsiteY8" fmla="*/ 1972588 h 1972588"/>
              <a:gd name="connsiteX9" fmla="*/ 579832 w 4410649"/>
              <a:gd name="connsiteY9" fmla="*/ 1638498 h 1972588"/>
              <a:gd name="connsiteX0" fmla="*/ 579832 w 4410649"/>
              <a:gd name="connsiteY0" fmla="*/ 1638498 h 1966993"/>
              <a:gd name="connsiteX1" fmla="*/ 162953 w 4410649"/>
              <a:gd name="connsiteY1" fmla="*/ 1343060 h 1966993"/>
              <a:gd name="connsiteX2" fmla="*/ 4508 w 4410649"/>
              <a:gd name="connsiteY2" fmla="*/ 470888 h 1966993"/>
              <a:gd name="connsiteX3" fmla="*/ 658134 w 4410649"/>
              <a:gd name="connsiteY3" fmla="*/ 65850 h 1966993"/>
              <a:gd name="connsiteX4" fmla="*/ 3871596 w 4410649"/>
              <a:gd name="connsiteY4" fmla="*/ 92219 h 1966993"/>
              <a:gd name="connsiteX5" fmla="*/ 4395336 w 4410649"/>
              <a:gd name="connsiteY5" fmla="*/ 805807 h 1966993"/>
              <a:gd name="connsiteX6" fmla="*/ 4041269 w 4410649"/>
              <a:gd name="connsiteY6" fmla="*/ 1498109 h 1966993"/>
              <a:gd name="connsiteX7" fmla="*/ 962641 w 4410649"/>
              <a:gd name="connsiteY7" fmla="*/ 1638593 h 1966993"/>
              <a:gd name="connsiteX8" fmla="*/ 853844 w 4410649"/>
              <a:gd name="connsiteY8" fmla="*/ 1966993 h 1966993"/>
              <a:gd name="connsiteX9" fmla="*/ 579832 w 4410649"/>
              <a:gd name="connsiteY9" fmla="*/ 1638498 h 1966993"/>
              <a:gd name="connsiteX0" fmla="*/ 579832 w 4410649"/>
              <a:gd name="connsiteY0" fmla="*/ 1638498 h 1966993"/>
              <a:gd name="connsiteX1" fmla="*/ 162953 w 4410649"/>
              <a:gd name="connsiteY1" fmla="*/ 1343060 h 1966993"/>
              <a:gd name="connsiteX2" fmla="*/ 4508 w 4410649"/>
              <a:gd name="connsiteY2" fmla="*/ 470888 h 1966993"/>
              <a:gd name="connsiteX3" fmla="*/ 658134 w 4410649"/>
              <a:gd name="connsiteY3" fmla="*/ 65850 h 1966993"/>
              <a:gd name="connsiteX4" fmla="*/ 3871596 w 4410649"/>
              <a:gd name="connsiteY4" fmla="*/ 92219 h 1966993"/>
              <a:gd name="connsiteX5" fmla="*/ 4395336 w 4410649"/>
              <a:gd name="connsiteY5" fmla="*/ 805807 h 1966993"/>
              <a:gd name="connsiteX6" fmla="*/ 4041269 w 4410649"/>
              <a:gd name="connsiteY6" fmla="*/ 1498109 h 1966993"/>
              <a:gd name="connsiteX7" fmla="*/ 962641 w 4410649"/>
              <a:gd name="connsiteY7" fmla="*/ 1638593 h 1966993"/>
              <a:gd name="connsiteX8" fmla="*/ 853844 w 4410649"/>
              <a:gd name="connsiteY8" fmla="*/ 1966993 h 1966993"/>
              <a:gd name="connsiteX9" fmla="*/ 579832 w 4410649"/>
              <a:gd name="connsiteY9" fmla="*/ 1638498 h 1966993"/>
              <a:gd name="connsiteX0" fmla="*/ 579832 w 4410649"/>
              <a:gd name="connsiteY0" fmla="*/ 1638498 h 1966993"/>
              <a:gd name="connsiteX1" fmla="*/ 162953 w 4410649"/>
              <a:gd name="connsiteY1" fmla="*/ 1343060 h 1966993"/>
              <a:gd name="connsiteX2" fmla="*/ 4508 w 4410649"/>
              <a:gd name="connsiteY2" fmla="*/ 470888 h 1966993"/>
              <a:gd name="connsiteX3" fmla="*/ 658134 w 4410649"/>
              <a:gd name="connsiteY3" fmla="*/ 65850 h 1966993"/>
              <a:gd name="connsiteX4" fmla="*/ 3871596 w 4410649"/>
              <a:gd name="connsiteY4" fmla="*/ 92219 h 1966993"/>
              <a:gd name="connsiteX5" fmla="*/ 4395336 w 4410649"/>
              <a:gd name="connsiteY5" fmla="*/ 805807 h 1966993"/>
              <a:gd name="connsiteX6" fmla="*/ 4041269 w 4410649"/>
              <a:gd name="connsiteY6" fmla="*/ 1498109 h 1966993"/>
              <a:gd name="connsiteX7" fmla="*/ 962641 w 4410649"/>
              <a:gd name="connsiteY7" fmla="*/ 1638593 h 1966993"/>
              <a:gd name="connsiteX8" fmla="*/ 853844 w 4410649"/>
              <a:gd name="connsiteY8" fmla="*/ 1966993 h 1966993"/>
              <a:gd name="connsiteX9" fmla="*/ 579832 w 4410649"/>
              <a:gd name="connsiteY9" fmla="*/ 1638498 h 1966993"/>
              <a:gd name="connsiteX0" fmla="*/ 579832 w 4428152"/>
              <a:gd name="connsiteY0" fmla="*/ 1638498 h 1966993"/>
              <a:gd name="connsiteX1" fmla="*/ 162953 w 4428152"/>
              <a:gd name="connsiteY1" fmla="*/ 1343060 h 1966993"/>
              <a:gd name="connsiteX2" fmla="*/ 4508 w 4428152"/>
              <a:gd name="connsiteY2" fmla="*/ 470888 h 1966993"/>
              <a:gd name="connsiteX3" fmla="*/ 658134 w 4428152"/>
              <a:gd name="connsiteY3" fmla="*/ 65850 h 1966993"/>
              <a:gd name="connsiteX4" fmla="*/ 3871596 w 4428152"/>
              <a:gd name="connsiteY4" fmla="*/ 92219 h 1966993"/>
              <a:gd name="connsiteX5" fmla="*/ 4395336 w 4428152"/>
              <a:gd name="connsiteY5" fmla="*/ 805807 h 1966993"/>
              <a:gd name="connsiteX6" fmla="*/ 4041269 w 4428152"/>
              <a:gd name="connsiteY6" fmla="*/ 1498109 h 1966993"/>
              <a:gd name="connsiteX7" fmla="*/ 911570 w 4428152"/>
              <a:gd name="connsiteY7" fmla="*/ 1642154 h 1966993"/>
              <a:gd name="connsiteX8" fmla="*/ 853844 w 4428152"/>
              <a:gd name="connsiteY8" fmla="*/ 1966993 h 1966993"/>
              <a:gd name="connsiteX9" fmla="*/ 579832 w 4428152"/>
              <a:gd name="connsiteY9" fmla="*/ 1638498 h 1966993"/>
              <a:gd name="connsiteX0" fmla="*/ 579832 w 4428152"/>
              <a:gd name="connsiteY0" fmla="*/ 1638498 h 1962415"/>
              <a:gd name="connsiteX1" fmla="*/ 162953 w 4428152"/>
              <a:gd name="connsiteY1" fmla="*/ 1343060 h 1962415"/>
              <a:gd name="connsiteX2" fmla="*/ 4508 w 4428152"/>
              <a:gd name="connsiteY2" fmla="*/ 470888 h 1962415"/>
              <a:gd name="connsiteX3" fmla="*/ 658134 w 4428152"/>
              <a:gd name="connsiteY3" fmla="*/ 65850 h 1962415"/>
              <a:gd name="connsiteX4" fmla="*/ 3871596 w 4428152"/>
              <a:gd name="connsiteY4" fmla="*/ 92219 h 1962415"/>
              <a:gd name="connsiteX5" fmla="*/ 4395336 w 4428152"/>
              <a:gd name="connsiteY5" fmla="*/ 805807 h 1962415"/>
              <a:gd name="connsiteX6" fmla="*/ 4041269 w 4428152"/>
              <a:gd name="connsiteY6" fmla="*/ 1498109 h 1962415"/>
              <a:gd name="connsiteX7" fmla="*/ 911570 w 4428152"/>
              <a:gd name="connsiteY7" fmla="*/ 1642154 h 1962415"/>
              <a:gd name="connsiteX8" fmla="*/ 919506 w 4428152"/>
              <a:gd name="connsiteY8" fmla="*/ 1962415 h 1962415"/>
              <a:gd name="connsiteX9" fmla="*/ 579832 w 4428152"/>
              <a:gd name="connsiteY9" fmla="*/ 1638498 h 1962415"/>
              <a:gd name="connsiteX0" fmla="*/ 579832 w 4428152"/>
              <a:gd name="connsiteY0" fmla="*/ 1638498 h 1962415"/>
              <a:gd name="connsiteX1" fmla="*/ 162953 w 4428152"/>
              <a:gd name="connsiteY1" fmla="*/ 1343060 h 1962415"/>
              <a:gd name="connsiteX2" fmla="*/ 4508 w 4428152"/>
              <a:gd name="connsiteY2" fmla="*/ 470888 h 1962415"/>
              <a:gd name="connsiteX3" fmla="*/ 658134 w 4428152"/>
              <a:gd name="connsiteY3" fmla="*/ 65850 h 1962415"/>
              <a:gd name="connsiteX4" fmla="*/ 3871596 w 4428152"/>
              <a:gd name="connsiteY4" fmla="*/ 92219 h 1962415"/>
              <a:gd name="connsiteX5" fmla="*/ 4395336 w 4428152"/>
              <a:gd name="connsiteY5" fmla="*/ 805807 h 1962415"/>
              <a:gd name="connsiteX6" fmla="*/ 4041269 w 4428152"/>
              <a:gd name="connsiteY6" fmla="*/ 1498109 h 1962415"/>
              <a:gd name="connsiteX7" fmla="*/ 911570 w 4428152"/>
              <a:gd name="connsiteY7" fmla="*/ 1642154 h 1962415"/>
              <a:gd name="connsiteX8" fmla="*/ 919506 w 4428152"/>
              <a:gd name="connsiteY8" fmla="*/ 1962415 h 1962415"/>
              <a:gd name="connsiteX9" fmla="*/ 579832 w 4428152"/>
              <a:gd name="connsiteY9" fmla="*/ 1638498 h 1962415"/>
              <a:gd name="connsiteX0" fmla="*/ 579832 w 4428152"/>
              <a:gd name="connsiteY0" fmla="*/ 1638498 h 1962415"/>
              <a:gd name="connsiteX1" fmla="*/ 162953 w 4428152"/>
              <a:gd name="connsiteY1" fmla="*/ 1343060 h 1962415"/>
              <a:gd name="connsiteX2" fmla="*/ 4508 w 4428152"/>
              <a:gd name="connsiteY2" fmla="*/ 470888 h 1962415"/>
              <a:gd name="connsiteX3" fmla="*/ 658134 w 4428152"/>
              <a:gd name="connsiteY3" fmla="*/ 65850 h 1962415"/>
              <a:gd name="connsiteX4" fmla="*/ 3871596 w 4428152"/>
              <a:gd name="connsiteY4" fmla="*/ 92219 h 1962415"/>
              <a:gd name="connsiteX5" fmla="*/ 4395336 w 4428152"/>
              <a:gd name="connsiteY5" fmla="*/ 805807 h 1962415"/>
              <a:gd name="connsiteX6" fmla="*/ 4041269 w 4428152"/>
              <a:gd name="connsiteY6" fmla="*/ 1498109 h 1962415"/>
              <a:gd name="connsiteX7" fmla="*/ 911570 w 4428152"/>
              <a:gd name="connsiteY7" fmla="*/ 1642154 h 1962415"/>
              <a:gd name="connsiteX8" fmla="*/ 919506 w 4428152"/>
              <a:gd name="connsiteY8" fmla="*/ 1962415 h 1962415"/>
              <a:gd name="connsiteX9" fmla="*/ 579832 w 4428152"/>
              <a:gd name="connsiteY9" fmla="*/ 1638498 h 1962415"/>
              <a:gd name="connsiteX0" fmla="*/ 579832 w 4410649"/>
              <a:gd name="connsiteY0" fmla="*/ 1638498 h 1962415"/>
              <a:gd name="connsiteX1" fmla="*/ 162953 w 4410649"/>
              <a:gd name="connsiteY1" fmla="*/ 1343060 h 1962415"/>
              <a:gd name="connsiteX2" fmla="*/ 4508 w 4410649"/>
              <a:gd name="connsiteY2" fmla="*/ 470888 h 1962415"/>
              <a:gd name="connsiteX3" fmla="*/ 658134 w 4410649"/>
              <a:gd name="connsiteY3" fmla="*/ 65850 h 1962415"/>
              <a:gd name="connsiteX4" fmla="*/ 3871596 w 4410649"/>
              <a:gd name="connsiteY4" fmla="*/ 92219 h 1962415"/>
              <a:gd name="connsiteX5" fmla="*/ 4395336 w 4410649"/>
              <a:gd name="connsiteY5" fmla="*/ 805807 h 1962415"/>
              <a:gd name="connsiteX6" fmla="*/ 4041269 w 4410649"/>
              <a:gd name="connsiteY6" fmla="*/ 1498109 h 1962415"/>
              <a:gd name="connsiteX7" fmla="*/ 911570 w 4410649"/>
              <a:gd name="connsiteY7" fmla="*/ 1642154 h 1962415"/>
              <a:gd name="connsiteX8" fmla="*/ 919506 w 4410649"/>
              <a:gd name="connsiteY8" fmla="*/ 1962415 h 1962415"/>
              <a:gd name="connsiteX9" fmla="*/ 579832 w 4410649"/>
              <a:gd name="connsiteY9" fmla="*/ 1638498 h 1962415"/>
              <a:gd name="connsiteX0" fmla="*/ 579832 w 4410649"/>
              <a:gd name="connsiteY0" fmla="*/ 1638498 h 1962415"/>
              <a:gd name="connsiteX1" fmla="*/ 162953 w 4410649"/>
              <a:gd name="connsiteY1" fmla="*/ 1343060 h 1962415"/>
              <a:gd name="connsiteX2" fmla="*/ 4508 w 4410649"/>
              <a:gd name="connsiteY2" fmla="*/ 470888 h 1962415"/>
              <a:gd name="connsiteX3" fmla="*/ 658134 w 4410649"/>
              <a:gd name="connsiteY3" fmla="*/ 65850 h 1962415"/>
              <a:gd name="connsiteX4" fmla="*/ 3871596 w 4410649"/>
              <a:gd name="connsiteY4" fmla="*/ 92219 h 1962415"/>
              <a:gd name="connsiteX5" fmla="*/ 4395336 w 4410649"/>
              <a:gd name="connsiteY5" fmla="*/ 805807 h 1962415"/>
              <a:gd name="connsiteX6" fmla="*/ 4041269 w 4410649"/>
              <a:gd name="connsiteY6" fmla="*/ 1498109 h 1962415"/>
              <a:gd name="connsiteX7" fmla="*/ 911570 w 4410649"/>
              <a:gd name="connsiteY7" fmla="*/ 1642154 h 1962415"/>
              <a:gd name="connsiteX8" fmla="*/ 919506 w 4410649"/>
              <a:gd name="connsiteY8" fmla="*/ 1962415 h 1962415"/>
              <a:gd name="connsiteX9" fmla="*/ 579832 w 4410649"/>
              <a:gd name="connsiteY9" fmla="*/ 1638498 h 1962415"/>
              <a:gd name="connsiteX0" fmla="*/ 579832 w 4403897"/>
              <a:gd name="connsiteY0" fmla="*/ 1638498 h 1962415"/>
              <a:gd name="connsiteX1" fmla="*/ 162953 w 4403897"/>
              <a:gd name="connsiteY1" fmla="*/ 1343060 h 1962415"/>
              <a:gd name="connsiteX2" fmla="*/ 4508 w 4403897"/>
              <a:gd name="connsiteY2" fmla="*/ 470888 h 1962415"/>
              <a:gd name="connsiteX3" fmla="*/ 658134 w 4403897"/>
              <a:gd name="connsiteY3" fmla="*/ 65850 h 1962415"/>
              <a:gd name="connsiteX4" fmla="*/ 3871596 w 4403897"/>
              <a:gd name="connsiteY4" fmla="*/ 92219 h 1962415"/>
              <a:gd name="connsiteX5" fmla="*/ 4395336 w 4403897"/>
              <a:gd name="connsiteY5" fmla="*/ 805807 h 1962415"/>
              <a:gd name="connsiteX6" fmla="*/ 4041269 w 4403897"/>
              <a:gd name="connsiteY6" fmla="*/ 1498109 h 1962415"/>
              <a:gd name="connsiteX7" fmla="*/ 911570 w 4403897"/>
              <a:gd name="connsiteY7" fmla="*/ 1642154 h 1962415"/>
              <a:gd name="connsiteX8" fmla="*/ 919506 w 4403897"/>
              <a:gd name="connsiteY8" fmla="*/ 1962415 h 1962415"/>
              <a:gd name="connsiteX9" fmla="*/ 579832 w 4403897"/>
              <a:gd name="connsiteY9" fmla="*/ 1638498 h 1962415"/>
              <a:gd name="connsiteX0" fmla="*/ 579832 w 4403170"/>
              <a:gd name="connsiteY0" fmla="*/ 1670336 h 1994253"/>
              <a:gd name="connsiteX1" fmla="*/ 162953 w 4403170"/>
              <a:gd name="connsiteY1" fmla="*/ 1374898 h 1994253"/>
              <a:gd name="connsiteX2" fmla="*/ 4508 w 4403170"/>
              <a:gd name="connsiteY2" fmla="*/ 502726 h 1994253"/>
              <a:gd name="connsiteX3" fmla="*/ 658134 w 4403170"/>
              <a:gd name="connsiteY3" fmla="*/ 97688 h 1994253"/>
              <a:gd name="connsiteX4" fmla="*/ 3866720 w 4403170"/>
              <a:gd name="connsiteY4" fmla="*/ 62409 h 1994253"/>
              <a:gd name="connsiteX5" fmla="*/ 4395336 w 4403170"/>
              <a:gd name="connsiteY5" fmla="*/ 837645 h 1994253"/>
              <a:gd name="connsiteX6" fmla="*/ 4041269 w 4403170"/>
              <a:gd name="connsiteY6" fmla="*/ 1529947 h 1994253"/>
              <a:gd name="connsiteX7" fmla="*/ 911570 w 4403170"/>
              <a:gd name="connsiteY7" fmla="*/ 1673992 h 1994253"/>
              <a:gd name="connsiteX8" fmla="*/ 919506 w 4403170"/>
              <a:gd name="connsiteY8" fmla="*/ 1994253 h 1994253"/>
              <a:gd name="connsiteX9" fmla="*/ 579832 w 4403170"/>
              <a:gd name="connsiteY9" fmla="*/ 1670336 h 1994253"/>
              <a:gd name="connsiteX0" fmla="*/ 579832 w 4403170"/>
              <a:gd name="connsiteY0" fmla="*/ 1670336 h 1994253"/>
              <a:gd name="connsiteX1" fmla="*/ 162953 w 4403170"/>
              <a:gd name="connsiteY1" fmla="*/ 1374898 h 1994253"/>
              <a:gd name="connsiteX2" fmla="*/ 4508 w 4403170"/>
              <a:gd name="connsiteY2" fmla="*/ 502726 h 1994253"/>
              <a:gd name="connsiteX3" fmla="*/ 658134 w 4403170"/>
              <a:gd name="connsiteY3" fmla="*/ 97688 h 1994253"/>
              <a:gd name="connsiteX4" fmla="*/ 3866720 w 4403170"/>
              <a:gd name="connsiteY4" fmla="*/ 62409 h 1994253"/>
              <a:gd name="connsiteX5" fmla="*/ 4395336 w 4403170"/>
              <a:gd name="connsiteY5" fmla="*/ 837645 h 1994253"/>
              <a:gd name="connsiteX6" fmla="*/ 3867252 w 4403170"/>
              <a:gd name="connsiteY6" fmla="*/ 1555855 h 1994253"/>
              <a:gd name="connsiteX7" fmla="*/ 911570 w 4403170"/>
              <a:gd name="connsiteY7" fmla="*/ 1673992 h 1994253"/>
              <a:gd name="connsiteX8" fmla="*/ 919506 w 4403170"/>
              <a:gd name="connsiteY8" fmla="*/ 1994253 h 1994253"/>
              <a:gd name="connsiteX9" fmla="*/ 579832 w 4403170"/>
              <a:gd name="connsiteY9" fmla="*/ 1670336 h 1994253"/>
              <a:gd name="connsiteX0" fmla="*/ 579832 w 4403170"/>
              <a:gd name="connsiteY0" fmla="*/ 1670336 h 1994253"/>
              <a:gd name="connsiteX1" fmla="*/ 162953 w 4403170"/>
              <a:gd name="connsiteY1" fmla="*/ 1374898 h 1994253"/>
              <a:gd name="connsiteX2" fmla="*/ 4508 w 4403170"/>
              <a:gd name="connsiteY2" fmla="*/ 502726 h 1994253"/>
              <a:gd name="connsiteX3" fmla="*/ 658134 w 4403170"/>
              <a:gd name="connsiteY3" fmla="*/ 97688 h 1994253"/>
              <a:gd name="connsiteX4" fmla="*/ 3866720 w 4403170"/>
              <a:gd name="connsiteY4" fmla="*/ 62409 h 1994253"/>
              <a:gd name="connsiteX5" fmla="*/ 4395336 w 4403170"/>
              <a:gd name="connsiteY5" fmla="*/ 837645 h 1994253"/>
              <a:gd name="connsiteX6" fmla="*/ 3864291 w 4403170"/>
              <a:gd name="connsiteY6" fmla="*/ 1611163 h 1994253"/>
              <a:gd name="connsiteX7" fmla="*/ 911570 w 4403170"/>
              <a:gd name="connsiteY7" fmla="*/ 1673992 h 1994253"/>
              <a:gd name="connsiteX8" fmla="*/ 919506 w 4403170"/>
              <a:gd name="connsiteY8" fmla="*/ 1994253 h 1994253"/>
              <a:gd name="connsiteX9" fmla="*/ 579832 w 4403170"/>
              <a:gd name="connsiteY9" fmla="*/ 1670336 h 1994253"/>
              <a:gd name="connsiteX0" fmla="*/ 579832 w 4403170"/>
              <a:gd name="connsiteY0" fmla="*/ 1670336 h 1994253"/>
              <a:gd name="connsiteX1" fmla="*/ 162953 w 4403170"/>
              <a:gd name="connsiteY1" fmla="*/ 1374898 h 1994253"/>
              <a:gd name="connsiteX2" fmla="*/ 4508 w 4403170"/>
              <a:gd name="connsiteY2" fmla="*/ 502726 h 1994253"/>
              <a:gd name="connsiteX3" fmla="*/ 658134 w 4403170"/>
              <a:gd name="connsiteY3" fmla="*/ 97688 h 1994253"/>
              <a:gd name="connsiteX4" fmla="*/ 3866720 w 4403170"/>
              <a:gd name="connsiteY4" fmla="*/ 62409 h 1994253"/>
              <a:gd name="connsiteX5" fmla="*/ 4395336 w 4403170"/>
              <a:gd name="connsiteY5" fmla="*/ 837645 h 1994253"/>
              <a:gd name="connsiteX6" fmla="*/ 3860788 w 4403170"/>
              <a:gd name="connsiteY6" fmla="*/ 1659621 h 1994253"/>
              <a:gd name="connsiteX7" fmla="*/ 911570 w 4403170"/>
              <a:gd name="connsiteY7" fmla="*/ 1673992 h 1994253"/>
              <a:gd name="connsiteX8" fmla="*/ 919506 w 4403170"/>
              <a:gd name="connsiteY8" fmla="*/ 1994253 h 1994253"/>
              <a:gd name="connsiteX9" fmla="*/ 579832 w 4403170"/>
              <a:gd name="connsiteY9" fmla="*/ 1670336 h 1994253"/>
              <a:gd name="connsiteX0" fmla="*/ 579832 w 4403170"/>
              <a:gd name="connsiteY0" fmla="*/ 1670336 h 1994253"/>
              <a:gd name="connsiteX1" fmla="*/ 162953 w 4403170"/>
              <a:gd name="connsiteY1" fmla="*/ 1374898 h 1994253"/>
              <a:gd name="connsiteX2" fmla="*/ 4508 w 4403170"/>
              <a:gd name="connsiteY2" fmla="*/ 502726 h 1994253"/>
              <a:gd name="connsiteX3" fmla="*/ 658134 w 4403170"/>
              <a:gd name="connsiteY3" fmla="*/ 97688 h 1994253"/>
              <a:gd name="connsiteX4" fmla="*/ 3866720 w 4403170"/>
              <a:gd name="connsiteY4" fmla="*/ 62409 h 1994253"/>
              <a:gd name="connsiteX5" fmla="*/ 4395336 w 4403170"/>
              <a:gd name="connsiteY5" fmla="*/ 837645 h 1994253"/>
              <a:gd name="connsiteX6" fmla="*/ 3860788 w 4403170"/>
              <a:gd name="connsiteY6" fmla="*/ 1659621 h 1994253"/>
              <a:gd name="connsiteX7" fmla="*/ 911570 w 4403170"/>
              <a:gd name="connsiteY7" fmla="*/ 1673992 h 1994253"/>
              <a:gd name="connsiteX8" fmla="*/ 919506 w 4403170"/>
              <a:gd name="connsiteY8" fmla="*/ 1994253 h 1994253"/>
              <a:gd name="connsiteX9" fmla="*/ 579832 w 4403170"/>
              <a:gd name="connsiteY9" fmla="*/ 1670336 h 1994253"/>
              <a:gd name="connsiteX0" fmla="*/ 534162 w 4402901"/>
              <a:gd name="connsiteY0" fmla="*/ 1652839 h 1994253"/>
              <a:gd name="connsiteX1" fmla="*/ 162684 w 4402901"/>
              <a:gd name="connsiteY1" fmla="*/ 1374898 h 1994253"/>
              <a:gd name="connsiteX2" fmla="*/ 4239 w 4402901"/>
              <a:gd name="connsiteY2" fmla="*/ 502726 h 1994253"/>
              <a:gd name="connsiteX3" fmla="*/ 657865 w 4402901"/>
              <a:gd name="connsiteY3" fmla="*/ 97688 h 1994253"/>
              <a:gd name="connsiteX4" fmla="*/ 3866451 w 4402901"/>
              <a:gd name="connsiteY4" fmla="*/ 62409 h 1994253"/>
              <a:gd name="connsiteX5" fmla="*/ 4395067 w 4402901"/>
              <a:gd name="connsiteY5" fmla="*/ 837645 h 1994253"/>
              <a:gd name="connsiteX6" fmla="*/ 3860519 w 4402901"/>
              <a:gd name="connsiteY6" fmla="*/ 1659621 h 1994253"/>
              <a:gd name="connsiteX7" fmla="*/ 911301 w 4402901"/>
              <a:gd name="connsiteY7" fmla="*/ 1673992 h 1994253"/>
              <a:gd name="connsiteX8" fmla="*/ 919237 w 4402901"/>
              <a:gd name="connsiteY8" fmla="*/ 1994253 h 1994253"/>
              <a:gd name="connsiteX9" fmla="*/ 534162 w 4402901"/>
              <a:gd name="connsiteY9" fmla="*/ 1652839 h 1994253"/>
              <a:gd name="connsiteX0" fmla="*/ 556735 w 4425474"/>
              <a:gd name="connsiteY0" fmla="*/ 1652839 h 1994253"/>
              <a:gd name="connsiteX1" fmla="*/ 167956 w 4425474"/>
              <a:gd name="connsiteY1" fmla="*/ 1341666 h 1994253"/>
              <a:gd name="connsiteX2" fmla="*/ 26812 w 4425474"/>
              <a:gd name="connsiteY2" fmla="*/ 502726 h 1994253"/>
              <a:gd name="connsiteX3" fmla="*/ 680438 w 4425474"/>
              <a:gd name="connsiteY3" fmla="*/ 97688 h 1994253"/>
              <a:gd name="connsiteX4" fmla="*/ 3889024 w 4425474"/>
              <a:gd name="connsiteY4" fmla="*/ 62409 h 1994253"/>
              <a:gd name="connsiteX5" fmla="*/ 4417640 w 4425474"/>
              <a:gd name="connsiteY5" fmla="*/ 837645 h 1994253"/>
              <a:gd name="connsiteX6" fmla="*/ 3883092 w 4425474"/>
              <a:gd name="connsiteY6" fmla="*/ 1659621 h 1994253"/>
              <a:gd name="connsiteX7" fmla="*/ 933874 w 4425474"/>
              <a:gd name="connsiteY7" fmla="*/ 1673992 h 1994253"/>
              <a:gd name="connsiteX8" fmla="*/ 941810 w 4425474"/>
              <a:gd name="connsiteY8" fmla="*/ 1994253 h 1994253"/>
              <a:gd name="connsiteX9" fmla="*/ 556735 w 4425474"/>
              <a:gd name="connsiteY9" fmla="*/ 1652839 h 1994253"/>
              <a:gd name="connsiteX0" fmla="*/ 556735 w 4425474"/>
              <a:gd name="connsiteY0" fmla="*/ 1652839 h 1994253"/>
              <a:gd name="connsiteX1" fmla="*/ 167956 w 4425474"/>
              <a:gd name="connsiteY1" fmla="*/ 1341666 h 1994253"/>
              <a:gd name="connsiteX2" fmla="*/ 26812 w 4425474"/>
              <a:gd name="connsiteY2" fmla="*/ 502726 h 1994253"/>
              <a:gd name="connsiteX3" fmla="*/ 680438 w 4425474"/>
              <a:gd name="connsiteY3" fmla="*/ 97688 h 1994253"/>
              <a:gd name="connsiteX4" fmla="*/ 3889024 w 4425474"/>
              <a:gd name="connsiteY4" fmla="*/ 62409 h 1994253"/>
              <a:gd name="connsiteX5" fmla="*/ 4417640 w 4425474"/>
              <a:gd name="connsiteY5" fmla="*/ 837645 h 1994253"/>
              <a:gd name="connsiteX6" fmla="*/ 3883092 w 4425474"/>
              <a:gd name="connsiteY6" fmla="*/ 1659621 h 1994253"/>
              <a:gd name="connsiteX7" fmla="*/ 933874 w 4425474"/>
              <a:gd name="connsiteY7" fmla="*/ 1673992 h 1994253"/>
              <a:gd name="connsiteX8" fmla="*/ 941810 w 4425474"/>
              <a:gd name="connsiteY8" fmla="*/ 1994253 h 1994253"/>
              <a:gd name="connsiteX9" fmla="*/ 556735 w 4425474"/>
              <a:gd name="connsiteY9" fmla="*/ 1652839 h 1994253"/>
              <a:gd name="connsiteX0" fmla="*/ 556735 w 4425474"/>
              <a:gd name="connsiteY0" fmla="*/ 1654095 h 1995509"/>
              <a:gd name="connsiteX1" fmla="*/ 167956 w 4425474"/>
              <a:gd name="connsiteY1" fmla="*/ 1342922 h 1995509"/>
              <a:gd name="connsiteX2" fmla="*/ 26812 w 4425474"/>
              <a:gd name="connsiteY2" fmla="*/ 503982 h 1995509"/>
              <a:gd name="connsiteX3" fmla="*/ 680438 w 4425474"/>
              <a:gd name="connsiteY3" fmla="*/ 98944 h 1995509"/>
              <a:gd name="connsiteX4" fmla="*/ 3889024 w 4425474"/>
              <a:gd name="connsiteY4" fmla="*/ 63665 h 1995509"/>
              <a:gd name="connsiteX5" fmla="*/ 4417640 w 4425474"/>
              <a:gd name="connsiteY5" fmla="*/ 838901 h 1995509"/>
              <a:gd name="connsiteX6" fmla="*/ 3883092 w 4425474"/>
              <a:gd name="connsiteY6" fmla="*/ 1660877 h 1995509"/>
              <a:gd name="connsiteX7" fmla="*/ 933874 w 4425474"/>
              <a:gd name="connsiteY7" fmla="*/ 1675248 h 1995509"/>
              <a:gd name="connsiteX8" fmla="*/ 941810 w 4425474"/>
              <a:gd name="connsiteY8" fmla="*/ 1995509 h 1995509"/>
              <a:gd name="connsiteX9" fmla="*/ 556735 w 4425474"/>
              <a:gd name="connsiteY9" fmla="*/ 1654095 h 1995509"/>
              <a:gd name="connsiteX0" fmla="*/ 556735 w 4425474"/>
              <a:gd name="connsiteY0" fmla="*/ 1655129 h 1996543"/>
              <a:gd name="connsiteX1" fmla="*/ 167956 w 4425474"/>
              <a:gd name="connsiteY1" fmla="*/ 1343956 h 1996543"/>
              <a:gd name="connsiteX2" fmla="*/ 26812 w 4425474"/>
              <a:gd name="connsiteY2" fmla="*/ 505016 h 1996543"/>
              <a:gd name="connsiteX3" fmla="*/ 680438 w 4425474"/>
              <a:gd name="connsiteY3" fmla="*/ 99978 h 1996543"/>
              <a:gd name="connsiteX4" fmla="*/ 3889024 w 4425474"/>
              <a:gd name="connsiteY4" fmla="*/ 64699 h 1996543"/>
              <a:gd name="connsiteX5" fmla="*/ 4417640 w 4425474"/>
              <a:gd name="connsiteY5" fmla="*/ 839935 h 1996543"/>
              <a:gd name="connsiteX6" fmla="*/ 3883092 w 4425474"/>
              <a:gd name="connsiteY6" fmla="*/ 1661911 h 1996543"/>
              <a:gd name="connsiteX7" fmla="*/ 933874 w 4425474"/>
              <a:gd name="connsiteY7" fmla="*/ 1676282 h 1996543"/>
              <a:gd name="connsiteX8" fmla="*/ 941810 w 4425474"/>
              <a:gd name="connsiteY8" fmla="*/ 1996543 h 1996543"/>
              <a:gd name="connsiteX9" fmla="*/ 556735 w 4425474"/>
              <a:gd name="connsiteY9" fmla="*/ 1655129 h 1996543"/>
              <a:gd name="connsiteX0" fmla="*/ 550979 w 4421752"/>
              <a:gd name="connsiteY0" fmla="*/ 1650230 h 1991644"/>
              <a:gd name="connsiteX1" fmla="*/ 162200 w 4421752"/>
              <a:gd name="connsiteY1" fmla="*/ 1339057 h 1991644"/>
              <a:gd name="connsiteX2" fmla="*/ 21056 w 4421752"/>
              <a:gd name="connsiteY2" fmla="*/ 500117 h 1991644"/>
              <a:gd name="connsiteX3" fmla="*/ 587675 w 4421752"/>
              <a:gd name="connsiteY3" fmla="*/ 108032 h 1991644"/>
              <a:gd name="connsiteX4" fmla="*/ 3883268 w 4421752"/>
              <a:gd name="connsiteY4" fmla="*/ 59800 h 1991644"/>
              <a:gd name="connsiteX5" fmla="*/ 4411884 w 4421752"/>
              <a:gd name="connsiteY5" fmla="*/ 835036 h 1991644"/>
              <a:gd name="connsiteX6" fmla="*/ 3877336 w 4421752"/>
              <a:gd name="connsiteY6" fmla="*/ 1657012 h 1991644"/>
              <a:gd name="connsiteX7" fmla="*/ 928118 w 4421752"/>
              <a:gd name="connsiteY7" fmla="*/ 1671383 h 1991644"/>
              <a:gd name="connsiteX8" fmla="*/ 936054 w 4421752"/>
              <a:gd name="connsiteY8" fmla="*/ 1991644 h 1991644"/>
              <a:gd name="connsiteX9" fmla="*/ 550979 w 4421752"/>
              <a:gd name="connsiteY9" fmla="*/ 1650230 h 1991644"/>
              <a:gd name="connsiteX0" fmla="*/ 550979 w 4423181"/>
              <a:gd name="connsiteY0" fmla="*/ 1701894 h 2043308"/>
              <a:gd name="connsiteX1" fmla="*/ 162200 w 4423181"/>
              <a:gd name="connsiteY1" fmla="*/ 1390721 h 2043308"/>
              <a:gd name="connsiteX2" fmla="*/ 21056 w 4423181"/>
              <a:gd name="connsiteY2" fmla="*/ 551781 h 2043308"/>
              <a:gd name="connsiteX3" fmla="*/ 587675 w 4423181"/>
              <a:gd name="connsiteY3" fmla="*/ 159696 h 2043308"/>
              <a:gd name="connsiteX4" fmla="*/ 3883268 w 4423181"/>
              <a:gd name="connsiteY4" fmla="*/ 111464 h 2043308"/>
              <a:gd name="connsiteX5" fmla="*/ 4411884 w 4423181"/>
              <a:gd name="connsiteY5" fmla="*/ 886700 h 2043308"/>
              <a:gd name="connsiteX6" fmla="*/ 3877336 w 4423181"/>
              <a:gd name="connsiteY6" fmla="*/ 1708676 h 2043308"/>
              <a:gd name="connsiteX7" fmla="*/ 928118 w 4423181"/>
              <a:gd name="connsiteY7" fmla="*/ 1723047 h 2043308"/>
              <a:gd name="connsiteX8" fmla="*/ 936054 w 4423181"/>
              <a:gd name="connsiteY8" fmla="*/ 2043308 h 2043308"/>
              <a:gd name="connsiteX9" fmla="*/ 550979 w 4423181"/>
              <a:gd name="connsiteY9" fmla="*/ 1701894 h 2043308"/>
              <a:gd name="connsiteX0" fmla="*/ 550979 w 4416703"/>
              <a:gd name="connsiteY0" fmla="*/ 1724338 h 2065752"/>
              <a:gd name="connsiteX1" fmla="*/ 162200 w 4416703"/>
              <a:gd name="connsiteY1" fmla="*/ 1413165 h 2065752"/>
              <a:gd name="connsiteX2" fmla="*/ 21056 w 4416703"/>
              <a:gd name="connsiteY2" fmla="*/ 574225 h 2065752"/>
              <a:gd name="connsiteX3" fmla="*/ 587675 w 4416703"/>
              <a:gd name="connsiteY3" fmla="*/ 182140 h 2065752"/>
              <a:gd name="connsiteX4" fmla="*/ 3836784 w 4416703"/>
              <a:gd name="connsiteY4" fmla="*/ 102710 h 2065752"/>
              <a:gd name="connsiteX5" fmla="*/ 4411884 w 4416703"/>
              <a:gd name="connsiteY5" fmla="*/ 909144 h 2065752"/>
              <a:gd name="connsiteX6" fmla="*/ 3877336 w 4416703"/>
              <a:gd name="connsiteY6" fmla="*/ 1731120 h 2065752"/>
              <a:gd name="connsiteX7" fmla="*/ 928118 w 4416703"/>
              <a:gd name="connsiteY7" fmla="*/ 1745491 h 2065752"/>
              <a:gd name="connsiteX8" fmla="*/ 936054 w 4416703"/>
              <a:gd name="connsiteY8" fmla="*/ 2065752 h 2065752"/>
              <a:gd name="connsiteX9" fmla="*/ 550979 w 4416703"/>
              <a:gd name="connsiteY9" fmla="*/ 1724338 h 2065752"/>
              <a:gd name="connsiteX0" fmla="*/ 560106 w 4423497"/>
              <a:gd name="connsiteY0" fmla="*/ 1682522 h 2023936"/>
              <a:gd name="connsiteX1" fmla="*/ 171327 w 4423497"/>
              <a:gd name="connsiteY1" fmla="*/ 1371349 h 2023936"/>
              <a:gd name="connsiteX2" fmla="*/ 30183 w 4423497"/>
              <a:gd name="connsiteY2" fmla="*/ 532409 h 2023936"/>
              <a:gd name="connsiteX3" fmla="*/ 733796 w 4423497"/>
              <a:gd name="connsiteY3" fmla="*/ 110109 h 2023936"/>
              <a:gd name="connsiteX4" fmla="*/ 3845911 w 4423497"/>
              <a:gd name="connsiteY4" fmla="*/ 60894 h 2023936"/>
              <a:gd name="connsiteX5" fmla="*/ 4421011 w 4423497"/>
              <a:gd name="connsiteY5" fmla="*/ 867328 h 2023936"/>
              <a:gd name="connsiteX6" fmla="*/ 3886463 w 4423497"/>
              <a:gd name="connsiteY6" fmla="*/ 1689304 h 2023936"/>
              <a:gd name="connsiteX7" fmla="*/ 937245 w 4423497"/>
              <a:gd name="connsiteY7" fmla="*/ 1703675 h 2023936"/>
              <a:gd name="connsiteX8" fmla="*/ 945181 w 4423497"/>
              <a:gd name="connsiteY8" fmla="*/ 2023936 h 2023936"/>
              <a:gd name="connsiteX9" fmla="*/ 560106 w 4423497"/>
              <a:gd name="connsiteY9" fmla="*/ 1682522 h 2023936"/>
              <a:gd name="connsiteX0" fmla="*/ 563605 w 4426572"/>
              <a:gd name="connsiteY0" fmla="*/ 1726456 h 2067870"/>
              <a:gd name="connsiteX1" fmla="*/ 174826 w 4426572"/>
              <a:gd name="connsiteY1" fmla="*/ 1415283 h 2067870"/>
              <a:gd name="connsiteX2" fmla="*/ 33682 w 4426572"/>
              <a:gd name="connsiteY2" fmla="*/ 576343 h 2067870"/>
              <a:gd name="connsiteX3" fmla="*/ 788618 w 4426572"/>
              <a:gd name="connsiteY3" fmla="*/ 60926 h 2067870"/>
              <a:gd name="connsiteX4" fmla="*/ 3849410 w 4426572"/>
              <a:gd name="connsiteY4" fmla="*/ 104828 h 2067870"/>
              <a:gd name="connsiteX5" fmla="*/ 4424510 w 4426572"/>
              <a:gd name="connsiteY5" fmla="*/ 911262 h 2067870"/>
              <a:gd name="connsiteX6" fmla="*/ 3889962 w 4426572"/>
              <a:gd name="connsiteY6" fmla="*/ 1733238 h 2067870"/>
              <a:gd name="connsiteX7" fmla="*/ 940744 w 4426572"/>
              <a:gd name="connsiteY7" fmla="*/ 1747609 h 2067870"/>
              <a:gd name="connsiteX8" fmla="*/ 948680 w 4426572"/>
              <a:gd name="connsiteY8" fmla="*/ 2067870 h 2067870"/>
              <a:gd name="connsiteX9" fmla="*/ 563605 w 4426572"/>
              <a:gd name="connsiteY9" fmla="*/ 1726456 h 2067870"/>
              <a:gd name="connsiteX0" fmla="*/ 563605 w 4426571"/>
              <a:gd name="connsiteY0" fmla="*/ 1726456 h 2067870"/>
              <a:gd name="connsiteX1" fmla="*/ 174826 w 4426571"/>
              <a:gd name="connsiteY1" fmla="*/ 1415283 h 2067870"/>
              <a:gd name="connsiteX2" fmla="*/ 33682 w 4426571"/>
              <a:gd name="connsiteY2" fmla="*/ 576343 h 2067870"/>
              <a:gd name="connsiteX3" fmla="*/ 788618 w 4426571"/>
              <a:gd name="connsiteY3" fmla="*/ 60926 h 2067870"/>
              <a:gd name="connsiteX4" fmla="*/ 3849410 w 4426571"/>
              <a:gd name="connsiteY4" fmla="*/ 104828 h 2067870"/>
              <a:gd name="connsiteX5" fmla="*/ 4424510 w 4426571"/>
              <a:gd name="connsiteY5" fmla="*/ 911262 h 2067870"/>
              <a:gd name="connsiteX6" fmla="*/ 3569489 w 4426571"/>
              <a:gd name="connsiteY6" fmla="*/ 1762468 h 2067870"/>
              <a:gd name="connsiteX7" fmla="*/ 940744 w 4426571"/>
              <a:gd name="connsiteY7" fmla="*/ 1747609 h 2067870"/>
              <a:gd name="connsiteX8" fmla="*/ 948680 w 4426571"/>
              <a:gd name="connsiteY8" fmla="*/ 2067870 h 2067870"/>
              <a:gd name="connsiteX9" fmla="*/ 563605 w 4426571"/>
              <a:gd name="connsiteY9" fmla="*/ 1726456 h 2067870"/>
              <a:gd name="connsiteX0" fmla="*/ 563605 w 4426571"/>
              <a:gd name="connsiteY0" fmla="*/ 1726456 h 2067870"/>
              <a:gd name="connsiteX1" fmla="*/ 174826 w 4426571"/>
              <a:gd name="connsiteY1" fmla="*/ 1415283 h 2067870"/>
              <a:gd name="connsiteX2" fmla="*/ 33682 w 4426571"/>
              <a:gd name="connsiteY2" fmla="*/ 576343 h 2067870"/>
              <a:gd name="connsiteX3" fmla="*/ 788618 w 4426571"/>
              <a:gd name="connsiteY3" fmla="*/ 60926 h 2067870"/>
              <a:gd name="connsiteX4" fmla="*/ 3849410 w 4426571"/>
              <a:gd name="connsiteY4" fmla="*/ 104828 h 2067870"/>
              <a:gd name="connsiteX5" fmla="*/ 4424510 w 4426571"/>
              <a:gd name="connsiteY5" fmla="*/ 911262 h 2067870"/>
              <a:gd name="connsiteX6" fmla="*/ 3569489 w 4426571"/>
              <a:gd name="connsiteY6" fmla="*/ 1762468 h 2067870"/>
              <a:gd name="connsiteX7" fmla="*/ 940744 w 4426571"/>
              <a:gd name="connsiteY7" fmla="*/ 1747609 h 2067870"/>
              <a:gd name="connsiteX8" fmla="*/ 948680 w 4426571"/>
              <a:gd name="connsiteY8" fmla="*/ 2067870 h 2067870"/>
              <a:gd name="connsiteX9" fmla="*/ 563605 w 4426571"/>
              <a:gd name="connsiteY9" fmla="*/ 1726456 h 2067870"/>
              <a:gd name="connsiteX0" fmla="*/ 564281 w 4427247"/>
              <a:gd name="connsiteY0" fmla="*/ 1726456 h 2067870"/>
              <a:gd name="connsiteX1" fmla="*/ 172251 w 4427247"/>
              <a:gd name="connsiteY1" fmla="*/ 1374183 h 2067870"/>
              <a:gd name="connsiteX2" fmla="*/ 34358 w 4427247"/>
              <a:gd name="connsiteY2" fmla="*/ 576343 h 2067870"/>
              <a:gd name="connsiteX3" fmla="*/ 789294 w 4427247"/>
              <a:gd name="connsiteY3" fmla="*/ 60926 h 2067870"/>
              <a:gd name="connsiteX4" fmla="*/ 3850086 w 4427247"/>
              <a:gd name="connsiteY4" fmla="*/ 104828 h 2067870"/>
              <a:gd name="connsiteX5" fmla="*/ 4425186 w 4427247"/>
              <a:gd name="connsiteY5" fmla="*/ 911262 h 2067870"/>
              <a:gd name="connsiteX6" fmla="*/ 3570165 w 4427247"/>
              <a:gd name="connsiteY6" fmla="*/ 1762468 h 2067870"/>
              <a:gd name="connsiteX7" fmla="*/ 941420 w 4427247"/>
              <a:gd name="connsiteY7" fmla="*/ 1747609 h 2067870"/>
              <a:gd name="connsiteX8" fmla="*/ 949356 w 4427247"/>
              <a:gd name="connsiteY8" fmla="*/ 2067870 h 2067870"/>
              <a:gd name="connsiteX9" fmla="*/ 564281 w 4427247"/>
              <a:gd name="connsiteY9" fmla="*/ 1726456 h 2067870"/>
              <a:gd name="connsiteX0" fmla="*/ 564281 w 4427247"/>
              <a:gd name="connsiteY0" fmla="*/ 1741318 h 2082732"/>
              <a:gd name="connsiteX1" fmla="*/ 172251 w 4427247"/>
              <a:gd name="connsiteY1" fmla="*/ 1389045 h 2082732"/>
              <a:gd name="connsiteX2" fmla="*/ 34358 w 4427247"/>
              <a:gd name="connsiteY2" fmla="*/ 591205 h 2082732"/>
              <a:gd name="connsiteX3" fmla="*/ 789294 w 4427247"/>
              <a:gd name="connsiteY3" fmla="*/ 75788 h 2082732"/>
              <a:gd name="connsiteX4" fmla="*/ 3850086 w 4427247"/>
              <a:gd name="connsiteY4" fmla="*/ 119690 h 2082732"/>
              <a:gd name="connsiteX5" fmla="*/ 4425186 w 4427247"/>
              <a:gd name="connsiteY5" fmla="*/ 926124 h 2082732"/>
              <a:gd name="connsiteX6" fmla="*/ 3570165 w 4427247"/>
              <a:gd name="connsiteY6" fmla="*/ 1777330 h 2082732"/>
              <a:gd name="connsiteX7" fmla="*/ 941420 w 4427247"/>
              <a:gd name="connsiteY7" fmla="*/ 1762471 h 2082732"/>
              <a:gd name="connsiteX8" fmla="*/ 949356 w 4427247"/>
              <a:gd name="connsiteY8" fmla="*/ 2082732 h 2082732"/>
              <a:gd name="connsiteX9" fmla="*/ 564281 w 4427247"/>
              <a:gd name="connsiteY9" fmla="*/ 1741318 h 2082732"/>
              <a:gd name="connsiteX0" fmla="*/ 564281 w 4427247"/>
              <a:gd name="connsiteY0" fmla="*/ 1741318 h 2082732"/>
              <a:gd name="connsiteX1" fmla="*/ 172251 w 4427247"/>
              <a:gd name="connsiteY1" fmla="*/ 1389045 h 2082732"/>
              <a:gd name="connsiteX2" fmla="*/ 34358 w 4427247"/>
              <a:gd name="connsiteY2" fmla="*/ 591205 h 2082732"/>
              <a:gd name="connsiteX3" fmla="*/ 789294 w 4427247"/>
              <a:gd name="connsiteY3" fmla="*/ 75788 h 2082732"/>
              <a:gd name="connsiteX4" fmla="*/ 3850086 w 4427247"/>
              <a:gd name="connsiteY4" fmla="*/ 119690 h 2082732"/>
              <a:gd name="connsiteX5" fmla="*/ 4425186 w 4427247"/>
              <a:gd name="connsiteY5" fmla="*/ 926124 h 2082732"/>
              <a:gd name="connsiteX6" fmla="*/ 3570165 w 4427247"/>
              <a:gd name="connsiteY6" fmla="*/ 1777330 h 2082732"/>
              <a:gd name="connsiteX7" fmla="*/ 1156249 w 4427247"/>
              <a:gd name="connsiteY7" fmla="*/ 1788819 h 2082732"/>
              <a:gd name="connsiteX8" fmla="*/ 949356 w 4427247"/>
              <a:gd name="connsiteY8" fmla="*/ 2082732 h 2082732"/>
              <a:gd name="connsiteX9" fmla="*/ 564281 w 4427247"/>
              <a:gd name="connsiteY9" fmla="*/ 1741318 h 2082732"/>
              <a:gd name="connsiteX0" fmla="*/ 564281 w 4427247"/>
              <a:gd name="connsiteY0" fmla="*/ 1741318 h 2116439"/>
              <a:gd name="connsiteX1" fmla="*/ 172251 w 4427247"/>
              <a:gd name="connsiteY1" fmla="*/ 1389045 h 2116439"/>
              <a:gd name="connsiteX2" fmla="*/ 34358 w 4427247"/>
              <a:gd name="connsiteY2" fmla="*/ 591205 h 2116439"/>
              <a:gd name="connsiteX3" fmla="*/ 789294 w 4427247"/>
              <a:gd name="connsiteY3" fmla="*/ 75788 h 2116439"/>
              <a:gd name="connsiteX4" fmla="*/ 3850086 w 4427247"/>
              <a:gd name="connsiteY4" fmla="*/ 119690 h 2116439"/>
              <a:gd name="connsiteX5" fmla="*/ 4425186 w 4427247"/>
              <a:gd name="connsiteY5" fmla="*/ 926124 h 2116439"/>
              <a:gd name="connsiteX6" fmla="*/ 3570165 w 4427247"/>
              <a:gd name="connsiteY6" fmla="*/ 1777330 h 2116439"/>
              <a:gd name="connsiteX7" fmla="*/ 1156249 w 4427247"/>
              <a:gd name="connsiteY7" fmla="*/ 1788819 h 2116439"/>
              <a:gd name="connsiteX8" fmla="*/ 1157432 w 4427247"/>
              <a:gd name="connsiteY8" fmla="*/ 2116439 h 2116439"/>
              <a:gd name="connsiteX9" fmla="*/ 564281 w 4427247"/>
              <a:gd name="connsiteY9" fmla="*/ 1741318 h 2116439"/>
              <a:gd name="connsiteX0" fmla="*/ 722695 w 4430824"/>
              <a:gd name="connsiteY0" fmla="*/ 1751186 h 2116439"/>
              <a:gd name="connsiteX1" fmla="*/ 175828 w 4430824"/>
              <a:gd name="connsiteY1" fmla="*/ 1389045 h 2116439"/>
              <a:gd name="connsiteX2" fmla="*/ 37935 w 4430824"/>
              <a:gd name="connsiteY2" fmla="*/ 591205 h 2116439"/>
              <a:gd name="connsiteX3" fmla="*/ 792871 w 4430824"/>
              <a:gd name="connsiteY3" fmla="*/ 75788 h 2116439"/>
              <a:gd name="connsiteX4" fmla="*/ 3853663 w 4430824"/>
              <a:gd name="connsiteY4" fmla="*/ 119690 h 2116439"/>
              <a:gd name="connsiteX5" fmla="*/ 4428763 w 4430824"/>
              <a:gd name="connsiteY5" fmla="*/ 926124 h 2116439"/>
              <a:gd name="connsiteX6" fmla="*/ 3573742 w 4430824"/>
              <a:gd name="connsiteY6" fmla="*/ 1777330 h 2116439"/>
              <a:gd name="connsiteX7" fmla="*/ 1159826 w 4430824"/>
              <a:gd name="connsiteY7" fmla="*/ 1788819 h 2116439"/>
              <a:gd name="connsiteX8" fmla="*/ 1161009 w 4430824"/>
              <a:gd name="connsiteY8" fmla="*/ 2116439 h 2116439"/>
              <a:gd name="connsiteX9" fmla="*/ 722695 w 4430824"/>
              <a:gd name="connsiteY9" fmla="*/ 1751186 h 2116439"/>
              <a:gd name="connsiteX0" fmla="*/ 722695 w 4430824"/>
              <a:gd name="connsiteY0" fmla="*/ 1751186 h 2116439"/>
              <a:gd name="connsiteX1" fmla="*/ 175828 w 4430824"/>
              <a:gd name="connsiteY1" fmla="*/ 1389045 h 2116439"/>
              <a:gd name="connsiteX2" fmla="*/ 37935 w 4430824"/>
              <a:gd name="connsiteY2" fmla="*/ 591205 h 2116439"/>
              <a:gd name="connsiteX3" fmla="*/ 792871 w 4430824"/>
              <a:gd name="connsiteY3" fmla="*/ 75788 h 2116439"/>
              <a:gd name="connsiteX4" fmla="*/ 3853663 w 4430824"/>
              <a:gd name="connsiteY4" fmla="*/ 119690 h 2116439"/>
              <a:gd name="connsiteX5" fmla="*/ 4428763 w 4430824"/>
              <a:gd name="connsiteY5" fmla="*/ 926124 h 2116439"/>
              <a:gd name="connsiteX6" fmla="*/ 3573742 w 4430824"/>
              <a:gd name="connsiteY6" fmla="*/ 1777330 h 2116439"/>
              <a:gd name="connsiteX7" fmla="*/ 1159826 w 4430824"/>
              <a:gd name="connsiteY7" fmla="*/ 1788819 h 2116439"/>
              <a:gd name="connsiteX8" fmla="*/ 1161009 w 4430824"/>
              <a:gd name="connsiteY8" fmla="*/ 2116439 h 2116439"/>
              <a:gd name="connsiteX9" fmla="*/ 722695 w 4430824"/>
              <a:gd name="connsiteY9" fmla="*/ 1751186 h 2116439"/>
              <a:gd name="connsiteX0" fmla="*/ 722695 w 4428763"/>
              <a:gd name="connsiteY0" fmla="*/ 1751186 h 2116439"/>
              <a:gd name="connsiteX1" fmla="*/ 175828 w 4428763"/>
              <a:gd name="connsiteY1" fmla="*/ 1389045 h 2116439"/>
              <a:gd name="connsiteX2" fmla="*/ 37935 w 4428763"/>
              <a:gd name="connsiteY2" fmla="*/ 591205 h 2116439"/>
              <a:gd name="connsiteX3" fmla="*/ 792871 w 4428763"/>
              <a:gd name="connsiteY3" fmla="*/ 75788 h 2116439"/>
              <a:gd name="connsiteX4" fmla="*/ 3853663 w 4428763"/>
              <a:gd name="connsiteY4" fmla="*/ 119690 h 2116439"/>
              <a:gd name="connsiteX5" fmla="*/ 4428763 w 4428763"/>
              <a:gd name="connsiteY5" fmla="*/ 926124 h 2116439"/>
              <a:gd name="connsiteX6" fmla="*/ 3573742 w 4428763"/>
              <a:gd name="connsiteY6" fmla="*/ 1777330 h 2116439"/>
              <a:gd name="connsiteX7" fmla="*/ 1159826 w 4428763"/>
              <a:gd name="connsiteY7" fmla="*/ 1788819 h 2116439"/>
              <a:gd name="connsiteX8" fmla="*/ 1161009 w 4428763"/>
              <a:gd name="connsiteY8" fmla="*/ 2116439 h 2116439"/>
              <a:gd name="connsiteX9" fmla="*/ 722695 w 4428763"/>
              <a:gd name="connsiteY9" fmla="*/ 1751186 h 2116439"/>
              <a:gd name="connsiteX0" fmla="*/ 722695 w 4428763"/>
              <a:gd name="connsiteY0" fmla="*/ 1737220 h 2102473"/>
              <a:gd name="connsiteX1" fmla="*/ 175828 w 4428763"/>
              <a:gd name="connsiteY1" fmla="*/ 1375079 h 2102473"/>
              <a:gd name="connsiteX2" fmla="*/ 37935 w 4428763"/>
              <a:gd name="connsiteY2" fmla="*/ 577239 h 2102473"/>
              <a:gd name="connsiteX3" fmla="*/ 792871 w 4428763"/>
              <a:gd name="connsiteY3" fmla="*/ 61822 h 2102473"/>
              <a:gd name="connsiteX4" fmla="*/ 3822903 w 4428763"/>
              <a:gd name="connsiteY4" fmla="*/ 104021 h 2102473"/>
              <a:gd name="connsiteX5" fmla="*/ 4428763 w 4428763"/>
              <a:gd name="connsiteY5" fmla="*/ 912158 h 2102473"/>
              <a:gd name="connsiteX6" fmla="*/ 3573742 w 4428763"/>
              <a:gd name="connsiteY6" fmla="*/ 1763364 h 2102473"/>
              <a:gd name="connsiteX7" fmla="*/ 1159826 w 4428763"/>
              <a:gd name="connsiteY7" fmla="*/ 1774853 h 2102473"/>
              <a:gd name="connsiteX8" fmla="*/ 1161009 w 4428763"/>
              <a:gd name="connsiteY8" fmla="*/ 2102473 h 2102473"/>
              <a:gd name="connsiteX9" fmla="*/ 722695 w 4428763"/>
              <a:gd name="connsiteY9" fmla="*/ 1737220 h 2102473"/>
              <a:gd name="connsiteX0" fmla="*/ 722695 w 4428763"/>
              <a:gd name="connsiteY0" fmla="*/ 1737220 h 2102473"/>
              <a:gd name="connsiteX1" fmla="*/ 175828 w 4428763"/>
              <a:gd name="connsiteY1" fmla="*/ 1375079 h 2102473"/>
              <a:gd name="connsiteX2" fmla="*/ 37935 w 4428763"/>
              <a:gd name="connsiteY2" fmla="*/ 577239 h 2102473"/>
              <a:gd name="connsiteX3" fmla="*/ 792871 w 4428763"/>
              <a:gd name="connsiteY3" fmla="*/ 61822 h 2102473"/>
              <a:gd name="connsiteX4" fmla="*/ 3822903 w 4428763"/>
              <a:gd name="connsiteY4" fmla="*/ 104021 h 2102473"/>
              <a:gd name="connsiteX5" fmla="*/ 4428763 w 4428763"/>
              <a:gd name="connsiteY5" fmla="*/ 912158 h 2102473"/>
              <a:gd name="connsiteX6" fmla="*/ 3573742 w 4428763"/>
              <a:gd name="connsiteY6" fmla="*/ 1763364 h 2102473"/>
              <a:gd name="connsiteX7" fmla="*/ 1159826 w 4428763"/>
              <a:gd name="connsiteY7" fmla="*/ 1774853 h 2102473"/>
              <a:gd name="connsiteX8" fmla="*/ 1161009 w 4428763"/>
              <a:gd name="connsiteY8" fmla="*/ 2102473 h 2102473"/>
              <a:gd name="connsiteX9" fmla="*/ 722695 w 4428763"/>
              <a:gd name="connsiteY9" fmla="*/ 1737220 h 2102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28763" h="2102473">
                <a:moveTo>
                  <a:pt x="722695" y="1737220"/>
                </a:moveTo>
                <a:cubicBezTo>
                  <a:pt x="541817" y="1663774"/>
                  <a:pt x="289955" y="1568409"/>
                  <a:pt x="175828" y="1375079"/>
                </a:cubicBezTo>
                <a:cubicBezTo>
                  <a:pt x="61701" y="1181749"/>
                  <a:pt x="-64905" y="796115"/>
                  <a:pt x="37935" y="577239"/>
                </a:cubicBezTo>
                <a:cubicBezTo>
                  <a:pt x="140775" y="358363"/>
                  <a:pt x="162043" y="140692"/>
                  <a:pt x="792871" y="61822"/>
                </a:cubicBezTo>
                <a:cubicBezTo>
                  <a:pt x="1423699" y="-17048"/>
                  <a:pt x="3216921" y="-37702"/>
                  <a:pt x="3822903" y="104021"/>
                </a:cubicBezTo>
                <a:cubicBezTo>
                  <a:pt x="4428885" y="245744"/>
                  <a:pt x="4416953" y="658639"/>
                  <a:pt x="4428763" y="912158"/>
                </a:cubicBezTo>
                <a:cubicBezTo>
                  <a:pt x="4404194" y="1365424"/>
                  <a:pt x="4118565" y="1619581"/>
                  <a:pt x="3573742" y="1763364"/>
                </a:cubicBezTo>
                <a:cubicBezTo>
                  <a:pt x="3028919" y="1907147"/>
                  <a:pt x="1313245" y="1816204"/>
                  <a:pt x="1159826" y="1774853"/>
                </a:cubicBezTo>
                <a:cubicBezTo>
                  <a:pt x="1098295" y="1880771"/>
                  <a:pt x="1112279" y="1894673"/>
                  <a:pt x="1161009" y="2102473"/>
                </a:cubicBezTo>
                <a:cubicBezTo>
                  <a:pt x="929550" y="1950845"/>
                  <a:pt x="722695" y="1737220"/>
                  <a:pt x="722695" y="1737220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1998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99CBA-8174-BCBD-56DC-58A9623C5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Just the facts – RRV Wahoo aquatic club family </a:t>
            </a:r>
            <a:r>
              <a:rPr lang="en-US" dirty="0" err="1"/>
              <a:t>handbooK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F24E4D-E3DC-D910-AA8B-D77084697B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200" dirty="0"/>
              <a:t>Expenses</a:t>
            </a:r>
          </a:p>
          <a:p>
            <a:pPr>
              <a:spcBef>
                <a:spcPts val="0"/>
              </a:spcBef>
            </a:pPr>
            <a:r>
              <a:rPr lang="en-US" sz="4200" dirty="0"/>
              <a:t>  </a:t>
            </a:r>
            <a:r>
              <a:rPr lang="en-US" sz="2600" dirty="0"/>
              <a:t>Monthly Tuition- Billed 1</a:t>
            </a:r>
            <a:r>
              <a:rPr lang="en-US" sz="2600" baseline="30000" dirty="0"/>
              <a:t>st</a:t>
            </a:r>
            <a:r>
              <a:rPr lang="en-US" sz="2600" dirty="0"/>
              <a:t> of month automatically. (2 week notice is REQUIRED to pause billing)</a:t>
            </a:r>
          </a:p>
          <a:p>
            <a:pPr>
              <a:spcBef>
                <a:spcPts val="0"/>
              </a:spcBef>
            </a:pPr>
            <a:r>
              <a:rPr lang="en-US" sz="2600" dirty="0"/>
              <a:t>   Booster Fees- Billed  1</a:t>
            </a:r>
            <a:r>
              <a:rPr lang="en-US" sz="2600" baseline="30000" dirty="0"/>
              <a:t>st</a:t>
            </a:r>
            <a:r>
              <a:rPr lang="en-US" sz="2600" dirty="0"/>
              <a:t> of Month on month following End of Season</a:t>
            </a:r>
          </a:p>
          <a:p>
            <a:pPr>
              <a:spcBef>
                <a:spcPts val="0"/>
              </a:spcBef>
            </a:pPr>
            <a:r>
              <a:rPr lang="en-US" sz="2600" dirty="0"/>
              <a:t>   Meet Fees &amp; Coach Travel Fees – Both billed at time of Coaches Entry Submittal</a:t>
            </a:r>
          </a:p>
          <a:p>
            <a:pPr>
              <a:spcBef>
                <a:spcPts val="0"/>
              </a:spcBef>
            </a:pPr>
            <a:r>
              <a:rPr lang="en-US" sz="2600" dirty="0"/>
              <a:t>   Swim Caps – 1 provided to each swimmer; additional available for purchase $5.00</a:t>
            </a:r>
          </a:p>
          <a:p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56FF370-41E3-FCA6-0960-75D88A1A81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1577814"/>
              </p:ext>
            </p:extLst>
          </p:nvPr>
        </p:nvGraphicFramePr>
        <p:xfrm>
          <a:off x="9430322" y="2081814"/>
          <a:ext cx="2052781" cy="21853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0444">
                  <a:extLst>
                    <a:ext uri="{9D8B030D-6E8A-4147-A177-3AD203B41FA5}">
                      <a16:colId xmlns:a16="http://schemas.microsoft.com/office/drawing/2014/main" val="4134055976"/>
                    </a:ext>
                  </a:extLst>
                </a:gridCol>
                <a:gridCol w="1352337">
                  <a:extLst>
                    <a:ext uri="{9D8B030D-6E8A-4147-A177-3AD203B41FA5}">
                      <a16:colId xmlns:a16="http://schemas.microsoft.com/office/drawing/2014/main" val="3312250206"/>
                    </a:ext>
                  </a:extLst>
                </a:gridCol>
              </a:tblGrid>
              <a:tr h="437077">
                <a:tc>
                  <a:txBody>
                    <a:bodyPr/>
                    <a:lstStyle/>
                    <a:p>
                      <a:r>
                        <a:rPr lang="en-US" dirty="0"/>
                        <a:t>GROUP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Monthly Tuition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92018786"/>
                  </a:ext>
                </a:extLst>
              </a:tr>
              <a:tr h="437077">
                <a:tc>
                  <a:txBody>
                    <a:bodyPr/>
                    <a:lstStyle/>
                    <a:p>
                      <a:r>
                        <a:rPr lang="en-US" b="1" dirty="0"/>
                        <a:t>Blue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$90.00</a:t>
                      </a: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8645769"/>
                  </a:ext>
                </a:extLst>
              </a:tr>
              <a:tr h="437077">
                <a:tc>
                  <a:txBody>
                    <a:bodyPr/>
                    <a:lstStyle/>
                    <a:p>
                      <a:r>
                        <a:rPr lang="en-US" b="1" dirty="0"/>
                        <a:t>Orange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$100.00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42965418"/>
                  </a:ext>
                </a:extLst>
              </a:tr>
              <a:tr h="437077">
                <a:tc>
                  <a:txBody>
                    <a:bodyPr/>
                    <a:lstStyle/>
                    <a:p>
                      <a:r>
                        <a:rPr lang="en-US" b="1" dirty="0"/>
                        <a:t>White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$110.00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3658696"/>
                  </a:ext>
                </a:extLst>
              </a:tr>
              <a:tr h="437077">
                <a:tc>
                  <a:txBody>
                    <a:bodyPr/>
                    <a:lstStyle/>
                    <a:p>
                      <a:r>
                        <a:rPr lang="en-US" b="1" dirty="0"/>
                        <a:t>Senior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$135.00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4947098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E2724864-CCE0-DDA2-E0B5-CAEBB47600A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8453625"/>
              </p:ext>
            </p:extLst>
          </p:nvPr>
        </p:nvGraphicFramePr>
        <p:xfrm>
          <a:off x="7675416" y="4633115"/>
          <a:ext cx="3505849" cy="1376266"/>
        </p:xfrm>
        <a:graphic>
          <a:graphicData uri="http://schemas.openxmlformats.org/drawingml/2006/table">
            <a:tbl>
              <a:tblPr/>
              <a:tblGrid>
                <a:gridCol w="1745465">
                  <a:extLst>
                    <a:ext uri="{9D8B030D-6E8A-4147-A177-3AD203B41FA5}">
                      <a16:colId xmlns:a16="http://schemas.microsoft.com/office/drawing/2014/main" val="3866191480"/>
                    </a:ext>
                  </a:extLst>
                </a:gridCol>
                <a:gridCol w="1760384">
                  <a:extLst>
                    <a:ext uri="{9D8B030D-6E8A-4147-A177-3AD203B41FA5}">
                      <a16:colId xmlns:a16="http://schemas.microsoft.com/office/drawing/2014/main" val="4083492309"/>
                    </a:ext>
                  </a:extLst>
                </a:gridCol>
              </a:tblGrid>
              <a:tr h="339819">
                <a:tc gridSpan="2"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Coaches Travel Fees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1660829"/>
                  </a:ext>
                </a:extLst>
              </a:tr>
              <a:tr h="33981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Avg No. Attendees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Avg $ per Attendee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2081135"/>
                  </a:ext>
                </a:extLst>
              </a:tr>
              <a:tr h="33981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Fargo Area -  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                 20.00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1453574"/>
                  </a:ext>
                </a:extLst>
              </a:tr>
              <a:tr h="356809">
                <a:tc>
                  <a:txBody>
                    <a:bodyPr/>
                    <a:lstStyle/>
                    <a:p>
                      <a:pPr algn="ctr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Distance Meets - 16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buNone/>
                      </a:pPr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Aptos Narrow" panose="020B0004020202020204" pitchFamily="34" charset="0"/>
                        </a:rPr>
                        <a:t> $                      55.00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19539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3496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23006-5823-9B29-FFCD-A0DF0F0E79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D0C528-E4F8-9671-A4F7-B564EABB4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Just the facts – RRV Wahoo aquatic club family </a:t>
            </a:r>
            <a:r>
              <a:rPr lang="en-US" dirty="0" err="1"/>
              <a:t>handbooK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C27AE4-92D5-5A38-817E-A42CAFB11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724" y="2152672"/>
            <a:ext cx="1631939" cy="798757"/>
          </a:xfrm>
        </p:spPr>
        <p:txBody>
          <a:bodyPr>
            <a:normAutofit/>
          </a:bodyPr>
          <a:lstStyle/>
          <a:p>
            <a:r>
              <a:rPr lang="en-US" sz="4200" dirty="0"/>
              <a:t>Expenses</a:t>
            </a:r>
          </a:p>
          <a:p>
            <a:endParaRPr lang="en-US" sz="4200" dirty="0"/>
          </a:p>
          <a:p>
            <a:endParaRPr lang="en-US" dirty="0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FBF1D75-3434-EE60-452E-92A34471B9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567661"/>
              </p:ext>
            </p:extLst>
          </p:nvPr>
        </p:nvGraphicFramePr>
        <p:xfrm>
          <a:off x="2805886" y="1775603"/>
          <a:ext cx="8365390" cy="41541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277033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8F23E1-9649-E321-5AE7-767B78846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5829A-614B-19C2-69BF-CA99FED7A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Just the facts – RRV Wahoo aquatic club family </a:t>
            </a:r>
            <a:r>
              <a:rPr lang="en-US" dirty="0" err="1"/>
              <a:t>handbooK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50B793-9B98-1467-D72A-16790F1380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4200" dirty="0"/>
              <a:t>Practice</a:t>
            </a:r>
          </a:p>
          <a:p>
            <a:r>
              <a:rPr lang="en-US" sz="4200" dirty="0"/>
              <a:t>	Varies by group and time of year</a:t>
            </a:r>
          </a:p>
          <a:p>
            <a:r>
              <a:rPr lang="en-US" sz="4200" dirty="0"/>
              <a:t>	Generally between 6-8pm</a:t>
            </a:r>
          </a:p>
          <a:p>
            <a:r>
              <a:rPr lang="en-US" sz="4200" dirty="0"/>
              <a:t>	Do not arrive more that 10 mins early</a:t>
            </a:r>
          </a:p>
          <a:p>
            <a:r>
              <a:rPr lang="en-US" sz="4200" dirty="0"/>
              <a:t>	Group guidelines </a:t>
            </a:r>
          </a:p>
          <a:p>
            <a:r>
              <a:rPr lang="en-US" sz="4200" dirty="0"/>
              <a:t>	Placement may change / coach will discuss with parent prior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128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683DAE-9F48-574E-7D7C-FEFE6A226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213217-0669-1D81-BA18-4BF20DF6DD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Just the facts – RRV Wahoo aquatic club family </a:t>
            </a:r>
            <a:r>
              <a:rPr lang="en-US" dirty="0" err="1"/>
              <a:t>handbooK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648DCB-F356-685C-7118-2C3348274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726" y="2089297"/>
            <a:ext cx="10333074" cy="4210493"/>
          </a:xfrm>
        </p:spPr>
        <p:txBody>
          <a:bodyPr>
            <a:normAutofit fontScale="85000" lnSpcReduction="20000"/>
          </a:bodyPr>
          <a:lstStyle/>
          <a:p>
            <a:r>
              <a:rPr lang="en-US" sz="4200" dirty="0"/>
              <a:t>Swim meets!   FUN</a:t>
            </a:r>
          </a:p>
          <a:p>
            <a:r>
              <a:rPr lang="en-US" sz="4200" dirty="0"/>
              <a:t>	Individual time/skill improvement – set goals</a:t>
            </a:r>
          </a:p>
          <a:p>
            <a:r>
              <a:rPr lang="en-US" sz="4200" dirty="0"/>
              <a:t>	Positive attitude – support your teammates&amp; show great sportsman ship </a:t>
            </a:r>
          </a:p>
          <a:p>
            <a:r>
              <a:rPr lang="en-US" sz="4200" dirty="0"/>
              <a:t>	Sign up as soon as possible for meets (they open and close quickly)</a:t>
            </a:r>
          </a:p>
          <a:p>
            <a:r>
              <a:rPr lang="en-US" sz="4200" dirty="0"/>
              <a:t>	Read all the information posted to the event file</a:t>
            </a:r>
          </a:p>
          <a:p>
            <a:r>
              <a:rPr lang="en-US" sz="4200" dirty="0"/>
              <a:t>	Swimmers need to remain with team on deck.  </a:t>
            </a:r>
          </a:p>
          <a:p>
            <a:r>
              <a:rPr lang="en-US" sz="4200" dirty="0"/>
              <a:t>	</a:t>
            </a:r>
            <a:r>
              <a:rPr lang="en-US" sz="4200" u="sng" dirty="0"/>
              <a:t>Team cap required!  </a:t>
            </a:r>
            <a:r>
              <a:rPr lang="en-US" sz="4200" dirty="0"/>
              <a:t>Team suit is optional / suit must be competition compliant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01749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BEB131-8D2B-C362-51A3-EB386E179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906B6-F30E-B46A-118B-E5A0F75B88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Just the facts – RRV Wahoo aquatic club family </a:t>
            </a:r>
            <a:r>
              <a:rPr lang="en-US" dirty="0" err="1"/>
              <a:t>handbooK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232A37-7A3E-0D64-7F7E-E7015DCEE2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200" dirty="0"/>
              <a:t>RRV Family Agreement</a:t>
            </a:r>
          </a:p>
          <a:p>
            <a:r>
              <a:rPr lang="en-US" sz="4200" dirty="0"/>
              <a:t>	Parent Code of Conduct</a:t>
            </a:r>
          </a:p>
          <a:p>
            <a:r>
              <a:rPr lang="en-US" sz="4200" dirty="0"/>
              <a:t>	Swimmers Code of Conduct</a:t>
            </a:r>
          </a:p>
          <a:p>
            <a:pPr algn="ctr"/>
            <a:r>
              <a:rPr lang="en-US" sz="4200" dirty="0">
                <a:highlight>
                  <a:srgbClr val="FFFF00"/>
                </a:highlight>
              </a:rPr>
              <a:t>Initialed and Signed Agreement DUE on or before first day of practice</a:t>
            </a:r>
          </a:p>
          <a:p>
            <a:r>
              <a:rPr lang="en-US" sz="4200" dirty="0"/>
              <a:t>Turn into any board member or send photo of signed page to 	RRVYWahooBoard@gmail.com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765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3F9EAE-8052-070E-3BAC-A21A1428FE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860A5D-689F-7F24-813C-47F9413DBD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0726" y="2089297"/>
            <a:ext cx="10333074" cy="4210493"/>
          </a:xfrm>
        </p:spPr>
        <p:txBody>
          <a:bodyPr>
            <a:normAutofit/>
          </a:bodyPr>
          <a:lstStyle/>
          <a:p>
            <a:r>
              <a:rPr lang="en-US" sz="4200" dirty="0"/>
              <a:t>	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3B595D-426F-20E8-78B8-F33070EA98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084" y="558211"/>
            <a:ext cx="9149542" cy="574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3942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6A35EAA-ED80-4FF1-942C-82B1D483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977627" y="481134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D415F49B-3CBC-46CF-AFB5-988852D04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1010574" y="456230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76FB0F23-3B45-4057-92D7-60A175991B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37751E-03C4-1925-F577-B12D5C11B5C9}"/>
              </a:ext>
            </a:extLst>
          </p:cNvPr>
          <p:cNvSpPr txBox="1"/>
          <p:nvPr/>
        </p:nvSpPr>
        <p:spPr>
          <a:xfrm>
            <a:off x="766940" y="4670830"/>
            <a:ext cx="10658121" cy="98515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spcBef>
                <a:spcPct val="0"/>
              </a:spcBef>
              <a:spcAft>
                <a:spcPts val="600"/>
              </a:spcAft>
            </a:pPr>
            <a:r>
              <a:rPr lang="en-US" sz="4400" b="1" spc="100">
                <a:latin typeface="+mj-lt"/>
                <a:ea typeface="+mj-ea"/>
                <a:cs typeface="+mj-cs"/>
              </a:rPr>
              <a:t>Any style, does not need to be a specific brand or expensive. 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19953613-5A5A-4383-B8C2-6A202946F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92000" cy="4291217"/>
          </a:xfrm>
          <a:custGeom>
            <a:avLst/>
            <a:gdLst>
              <a:gd name="connsiteX0" fmla="*/ 11939278 w 12192000"/>
              <a:gd name="connsiteY0" fmla="*/ 4505678 h 4505788"/>
              <a:gd name="connsiteX1" fmla="*/ 11424827 w 12192000"/>
              <a:gd name="connsiteY1" fmla="*/ 4495007 h 4505788"/>
              <a:gd name="connsiteX2" fmla="*/ 10611484 w 12192000"/>
              <a:gd name="connsiteY2" fmla="*/ 4501297 h 4505788"/>
              <a:gd name="connsiteX3" fmla="*/ 1537138 w 12192000"/>
              <a:gd name="connsiteY3" fmla="*/ 4479019 h 4505788"/>
              <a:gd name="connsiteX4" fmla="*/ 113174 w 12192000"/>
              <a:gd name="connsiteY4" fmla="*/ 4461702 h 4505788"/>
              <a:gd name="connsiteX5" fmla="*/ 0 w 12192000"/>
              <a:gd name="connsiteY5" fmla="*/ 4459468 h 4505788"/>
              <a:gd name="connsiteX6" fmla="*/ 0 w 12192000"/>
              <a:gd name="connsiteY6" fmla="*/ 0 h 4505788"/>
              <a:gd name="connsiteX7" fmla="*/ 12192000 w 12192000"/>
              <a:gd name="connsiteY7" fmla="*/ 0 h 4505788"/>
              <a:gd name="connsiteX8" fmla="*/ 12192000 w 12192000"/>
              <a:gd name="connsiteY8" fmla="*/ 4499412 h 4505788"/>
              <a:gd name="connsiteX9" fmla="*/ 12183330 w 12192000"/>
              <a:gd name="connsiteY9" fmla="*/ 4500309 h 4505788"/>
              <a:gd name="connsiteX10" fmla="*/ 11983621 w 12192000"/>
              <a:gd name="connsiteY10" fmla="*/ 4505604 h 4505788"/>
              <a:gd name="connsiteX11" fmla="*/ 11939278 w 12192000"/>
              <a:gd name="connsiteY11" fmla="*/ 4505678 h 45057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4505788">
                <a:moveTo>
                  <a:pt x="11939278" y="4505678"/>
                </a:moveTo>
                <a:cubicBezTo>
                  <a:pt x="11817135" y="4504551"/>
                  <a:pt x="11574433" y="4495156"/>
                  <a:pt x="11424827" y="4495007"/>
                </a:cubicBezTo>
                <a:cubicBezTo>
                  <a:pt x="11139862" y="4494723"/>
                  <a:pt x="10930345" y="4504998"/>
                  <a:pt x="10611484" y="4501297"/>
                </a:cubicBezTo>
                <a:cubicBezTo>
                  <a:pt x="8176893" y="4532664"/>
                  <a:pt x="4168459" y="4370065"/>
                  <a:pt x="1537138" y="4479019"/>
                </a:cubicBezTo>
                <a:cubicBezTo>
                  <a:pt x="755355" y="4495523"/>
                  <a:pt x="519578" y="4472425"/>
                  <a:pt x="113174" y="4461702"/>
                </a:cubicBezTo>
                <a:lnTo>
                  <a:pt x="0" y="4459468"/>
                </a:lnTo>
                <a:lnTo>
                  <a:pt x="0" y="0"/>
                </a:lnTo>
                <a:lnTo>
                  <a:pt x="12192000" y="0"/>
                </a:lnTo>
                <a:lnTo>
                  <a:pt x="12192000" y="4499412"/>
                </a:lnTo>
                <a:lnTo>
                  <a:pt x="12183330" y="4500309"/>
                </a:lnTo>
                <a:cubicBezTo>
                  <a:pt x="12145326" y="4501926"/>
                  <a:pt x="12084089" y="4500034"/>
                  <a:pt x="11983621" y="4505604"/>
                </a:cubicBezTo>
                <a:cubicBezTo>
                  <a:pt x="11971715" y="4505831"/>
                  <a:pt x="11956727" y="4505839"/>
                  <a:pt x="11939278" y="4505678"/>
                </a:cubicBezTo>
                <a:close/>
              </a:path>
            </a:pathLst>
          </a:cu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35377A6-92FE-9949-1375-4C45CA796F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70" y="1307896"/>
            <a:ext cx="5291663" cy="1627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7B09F84-A5C1-11C4-C4DD-309254B96C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5" y="1658469"/>
            <a:ext cx="5291665" cy="926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809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4D7A5C8-074C-62D3-C13A-FA92C6D4DE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60" y="1592955"/>
            <a:ext cx="4142190" cy="26483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AE191E-46CB-4784-0AB1-F10891825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4644" y="1654564"/>
            <a:ext cx="2348221" cy="24845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5629B5-CA30-393F-F53D-E6CF41C444F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7249" t="-1307"/>
          <a:stretch>
            <a:fillRect/>
          </a:stretch>
        </p:blipFill>
        <p:spPr>
          <a:xfrm>
            <a:off x="4913505" y="4139134"/>
            <a:ext cx="2200291" cy="24845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87A63D-97A8-DFBD-0140-41A0ECE45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2620" y="3904838"/>
            <a:ext cx="4915586" cy="29531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13B316-9E1F-03EB-78EB-428DC744A6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27525" y="2272051"/>
            <a:ext cx="3014489" cy="37341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98964D2-25AB-ABE9-97F4-CF2CBA321573}"/>
              </a:ext>
            </a:extLst>
          </p:cNvPr>
          <p:cNvSpPr txBox="1"/>
          <p:nvPr/>
        </p:nvSpPr>
        <p:spPr>
          <a:xfrm>
            <a:off x="9361516" y="5775383"/>
            <a:ext cx="1922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No long fins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1F2E120-0A66-A0C4-FBEB-DADAA7BF9E3C}"/>
              </a:ext>
            </a:extLst>
          </p:cNvPr>
          <p:cNvSpPr txBox="1"/>
          <p:nvPr/>
        </p:nvSpPr>
        <p:spPr>
          <a:xfrm>
            <a:off x="9829091" y="4394318"/>
            <a:ext cx="12820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X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F6BD71-C6D2-6CFF-8EB8-6D975159E9CD}"/>
              </a:ext>
            </a:extLst>
          </p:cNvPr>
          <p:cNvSpPr txBox="1"/>
          <p:nvPr/>
        </p:nvSpPr>
        <p:spPr>
          <a:xfrm>
            <a:off x="822960" y="733199"/>
            <a:ext cx="107533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Any style medium length fin.  Does not need to be a specific brand or expensive. </a:t>
            </a:r>
          </a:p>
        </p:txBody>
      </p:sp>
    </p:spTree>
    <p:extLst>
      <p:ext uri="{BB962C8B-B14F-4D97-AF65-F5344CB8AC3E}">
        <p14:creationId xmlns:p14="http://schemas.microsoft.com/office/powerpoint/2010/main" val="199073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3D288A-8E32-6498-5618-4E4901729D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54862"/>
            <a:ext cx="12192000" cy="35153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B2358B-8FF3-CA03-2764-363B7FA0AE9C}"/>
              </a:ext>
            </a:extLst>
          </p:cNvPr>
          <p:cNvSpPr txBox="1"/>
          <p:nvPr/>
        </p:nvSpPr>
        <p:spPr>
          <a:xfrm>
            <a:off x="837819" y="736854"/>
            <a:ext cx="106663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Any brand of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swim snorkel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(not scuba snorkel), does not have to be expensive.  </a:t>
            </a:r>
          </a:p>
        </p:txBody>
      </p:sp>
    </p:spTree>
    <p:extLst>
      <p:ext uri="{BB962C8B-B14F-4D97-AF65-F5344CB8AC3E}">
        <p14:creationId xmlns:p14="http://schemas.microsoft.com/office/powerpoint/2010/main" val="2738431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8CDB1A-0D53-8C09-EF7D-FF46097A9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377" y="2298590"/>
            <a:ext cx="5787245" cy="24863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E6FB91-E86F-8305-FE15-4E3113C83B9D}"/>
              </a:ext>
            </a:extLst>
          </p:cNvPr>
          <p:cNvSpPr txBox="1"/>
          <p:nvPr/>
        </p:nvSpPr>
        <p:spPr>
          <a:xfrm>
            <a:off x="1930335" y="805532"/>
            <a:ext cx="85953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Any style, does not need to be a specific brand or expensive. </a:t>
            </a:r>
          </a:p>
        </p:txBody>
      </p:sp>
    </p:spTree>
    <p:extLst>
      <p:ext uri="{BB962C8B-B14F-4D97-AF65-F5344CB8AC3E}">
        <p14:creationId xmlns:p14="http://schemas.microsoft.com/office/powerpoint/2010/main" val="31344384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A1792-3A8F-7B87-E307-E0EB0A012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/>
              <a:t>Welcome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627F9-1A98-B0F7-6F76-AA1264F59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Introductions</a:t>
            </a:r>
          </a:p>
          <a:p>
            <a:pPr marL="685800" lvl="1" indent="-457200"/>
            <a:r>
              <a:rPr lang="en-US" dirty="0"/>
              <a:t>Who are we?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Todays Topics</a:t>
            </a:r>
          </a:p>
          <a:p>
            <a:pPr marL="685800" lvl="1" indent="-457200"/>
            <a:r>
              <a:rPr lang="en-US" dirty="0"/>
              <a:t>It's where?</a:t>
            </a:r>
          </a:p>
          <a:p>
            <a:pPr marL="685800" lvl="1" indent="-457200"/>
            <a:r>
              <a:rPr lang="en-US" dirty="0"/>
              <a:t>What’s changed now that we are out of the Hyslop?</a:t>
            </a:r>
          </a:p>
          <a:p>
            <a:pPr marL="685800" lvl="1" indent="-457200"/>
            <a:r>
              <a:rPr lang="en-US" dirty="0"/>
              <a:t>Just the facts (Family Handbook)</a:t>
            </a:r>
          </a:p>
          <a:p>
            <a:pPr marL="685800" lvl="1" indent="-457200"/>
            <a:r>
              <a:rPr lang="en-US" dirty="0"/>
              <a:t>Breakout time to visit with coaches, board members, other parents</a:t>
            </a:r>
          </a:p>
        </p:txBody>
      </p:sp>
    </p:spTree>
    <p:extLst>
      <p:ext uri="{BB962C8B-B14F-4D97-AF65-F5344CB8AC3E}">
        <p14:creationId xmlns:p14="http://schemas.microsoft.com/office/powerpoint/2010/main" val="4238323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31E0B4-6E13-7904-2D29-667AC315BD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1442" y="2732913"/>
            <a:ext cx="6714253" cy="2792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23399B-E070-5C2D-E8C2-DA441EB21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6757" y="2778544"/>
            <a:ext cx="2323798" cy="27472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E53921-993D-833B-B35B-EEA808D943B5}"/>
              </a:ext>
            </a:extLst>
          </p:cNvPr>
          <p:cNvSpPr txBox="1"/>
          <p:nvPr/>
        </p:nvSpPr>
        <p:spPr>
          <a:xfrm>
            <a:off x="1930335" y="805532"/>
            <a:ext cx="859536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Any style, does not need to be a specific brand or expensive. </a:t>
            </a:r>
          </a:p>
        </p:txBody>
      </p:sp>
    </p:spTree>
    <p:extLst>
      <p:ext uri="{BB962C8B-B14F-4D97-AF65-F5344CB8AC3E}">
        <p14:creationId xmlns:p14="http://schemas.microsoft.com/office/powerpoint/2010/main" val="17238287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EEE4D84-7658-D2D0-C138-B4CEB5B8A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580" y="1653033"/>
            <a:ext cx="3844913" cy="265777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20D67B-D7FA-CD9F-5A6A-7D754C95B0CE}"/>
              </a:ext>
            </a:extLst>
          </p:cNvPr>
          <p:cNvSpPr txBox="1"/>
          <p:nvPr/>
        </p:nvSpPr>
        <p:spPr>
          <a:xfrm>
            <a:off x="480580" y="904875"/>
            <a:ext cx="41562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Team suits can be found on Swim Outlet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0BBFA4-75EB-0B8C-6BB0-970A86B50D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839" y="2020342"/>
            <a:ext cx="4873410" cy="229046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D0CB0F-C28C-5E9E-8457-83F7527A2E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2371" y="4513084"/>
            <a:ext cx="3979629" cy="15448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657B86-BA41-5C10-4514-E72E529099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476" y="4513084"/>
            <a:ext cx="2157049" cy="134253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13CB075-2A13-E560-130D-29CFA93AD435}"/>
              </a:ext>
            </a:extLst>
          </p:cNvPr>
          <p:cNvSpPr txBox="1"/>
          <p:nvPr/>
        </p:nvSpPr>
        <p:spPr>
          <a:xfrm>
            <a:off x="5476875" y="904875"/>
            <a:ext cx="63964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If you do not wear a team suit, please wear a suit that is predominately black or blue.  </a:t>
            </a:r>
          </a:p>
        </p:txBody>
      </p:sp>
    </p:spTree>
    <p:extLst>
      <p:ext uri="{BB962C8B-B14F-4D97-AF65-F5344CB8AC3E}">
        <p14:creationId xmlns:p14="http://schemas.microsoft.com/office/powerpoint/2010/main" val="31744909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2D1AFD-AEC2-F25C-B75C-0BF3956EA1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768" y="2139238"/>
            <a:ext cx="7802064" cy="20957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9139D9-4D69-D9A2-132E-047F246F2A67}"/>
              </a:ext>
            </a:extLst>
          </p:cNvPr>
          <p:cNvSpPr txBox="1"/>
          <p:nvPr/>
        </p:nvSpPr>
        <p:spPr>
          <a:xfrm>
            <a:off x="783214" y="579052"/>
            <a:ext cx="106255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Tech Suits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are not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required for any swimmer.  If your swimmer chooses to wear a tech suit for a major competition, any color, brand or style is acceptable.  If your child is 12 years of age or under the suit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MUST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be an eligible 12U compliant suit.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A7D04F-45F6-C17E-AA42-3905A9FA5F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8974" y="4585412"/>
            <a:ext cx="5734051" cy="187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727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96A35EAA-ED80-4FF1-942C-82B1D483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977627" y="481134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415F49B-3CBC-46CF-AFB5-988852D04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1010574" y="456230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21117CB-D197-45F3-B441-4AC4D215E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5EFBC5-5000-AA7E-7E24-09327094A3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8002" y="1017768"/>
            <a:ext cx="3207434" cy="30692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 dirty="0"/>
              <a:t>The End!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5B2B39F-11F7-47FD-8D3C-5BC814285F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574"/>
            <a:ext cx="7451272" cy="6858000"/>
          </a:xfrm>
          <a:custGeom>
            <a:avLst/>
            <a:gdLst>
              <a:gd name="connsiteX0" fmla="*/ 7430701 w 7551955"/>
              <a:gd name="connsiteY0" fmla="*/ 6858000 h 6858000"/>
              <a:gd name="connsiteX1" fmla="*/ 0 w 7551955"/>
              <a:gd name="connsiteY1" fmla="*/ 6858000 h 6858000"/>
              <a:gd name="connsiteX2" fmla="*/ 0 w 7551955"/>
              <a:gd name="connsiteY2" fmla="*/ 0 h 6858000"/>
              <a:gd name="connsiteX3" fmla="*/ 7505795 w 7551955"/>
              <a:gd name="connsiteY3" fmla="*/ 0 h 6858000"/>
              <a:gd name="connsiteX4" fmla="*/ 7520785 w 7551955"/>
              <a:gd name="connsiteY4" fmla="*/ 379063 h 6858000"/>
              <a:gd name="connsiteX5" fmla="*/ 7433327 w 7551955"/>
              <a:gd name="connsiteY5" fmla="*/ 680364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551955" h="6858000">
                <a:moveTo>
                  <a:pt x="7430701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7505795" y="0"/>
                </a:lnTo>
                <a:lnTo>
                  <a:pt x="7520785" y="379063"/>
                </a:lnTo>
                <a:cubicBezTo>
                  <a:pt x="7596581" y="2601669"/>
                  <a:pt x="7521128" y="5461844"/>
                  <a:pt x="7433327" y="6803646"/>
                </a:cubicBezTo>
                <a:close/>
              </a:path>
            </a:pathLst>
          </a:cu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Graphic 5" descr="Winking Face with No Fill">
            <a:extLst>
              <a:ext uri="{FF2B5EF4-FFF2-40B4-BE49-F238E27FC236}">
                <a16:creationId xmlns:a16="http://schemas.microsoft.com/office/drawing/2014/main" id="{A43C8069-89F0-1BA5-34B5-A76CDC2FCE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0458" y="541129"/>
            <a:ext cx="5756864" cy="5756864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FB69A980-D397-4383-991D-6DC2FB1C3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1286044">
            <a:off x="398959" y="832048"/>
            <a:ext cx="4399064" cy="3813636"/>
          </a:xfrm>
          <a:custGeom>
            <a:avLst/>
            <a:gdLst>
              <a:gd name="connsiteX0" fmla="*/ -39 w 914430"/>
              <a:gd name="connsiteY0" fmla="*/ 747812 h 753584"/>
              <a:gd name="connsiteX1" fmla="*/ 400011 w 914430"/>
              <a:gd name="connsiteY1" fmla="*/ 737144 h 753584"/>
              <a:gd name="connsiteX2" fmla="*/ 891787 w 914430"/>
              <a:gd name="connsiteY2" fmla="*/ 487303 h 753584"/>
              <a:gd name="connsiteX3" fmla="*/ 665854 w 914430"/>
              <a:gd name="connsiteY3" fmla="*/ 3528 h 753584"/>
              <a:gd name="connsiteX4" fmla="*/ 136835 w 914430"/>
              <a:gd name="connsiteY4" fmla="*/ 319854 h 753584"/>
              <a:gd name="connsiteX5" fmla="*/ 134168 w 914430"/>
              <a:gd name="connsiteY5" fmla="*/ 630845 h 753584"/>
              <a:gd name="connsiteX6" fmla="*/ -39 w 914430"/>
              <a:gd name="connsiteY6" fmla="*/ 747812 h 753584"/>
              <a:gd name="connsiteX0" fmla="*/ 0 w 855235"/>
              <a:gd name="connsiteY0" fmla="*/ 741453 h 759943"/>
              <a:gd name="connsiteX1" fmla="*/ 340855 w 855235"/>
              <a:gd name="connsiteY1" fmla="*/ 737153 h 759943"/>
              <a:gd name="connsiteX2" fmla="*/ 832631 w 855235"/>
              <a:gd name="connsiteY2" fmla="*/ 487312 h 759943"/>
              <a:gd name="connsiteX3" fmla="*/ 606698 w 855235"/>
              <a:gd name="connsiteY3" fmla="*/ 3537 h 759943"/>
              <a:gd name="connsiteX4" fmla="*/ 77679 w 855235"/>
              <a:gd name="connsiteY4" fmla="*/ 319863 h 759943"/>
              <a:gd name="connsiteX5" fmla="*/ 75012 w 855235"/>
              <a:gd name="connsiteY5" fmla="*/ 630854 h 759943"/>
              <a:gd name="connsiteX6" fmla="*/ 0 w 855235"/>
              <a:gd name="connsiteY6" fmla="*/ 741453 h 759943"/>
              <a:gd name="connsiteX0" fmla="*/ 0 w 850882"/>
              <a:gd name="connsiteY0" fmla="*/ 741453 h 766485"/>
              <a:gd name="connsiteX1" fmla="*/ 348748 w 850882"/>
              <a:gd name="connsiteY1" fmla="*/ 746704 h 766485"/>
              <a:gd name="connsiteX2" fmla="*/ 832631 w 850882"/>
              <a:gd name="connsiteY2" fmla="*/ 487312 h 766485"/>
              <a:gd name="connsiteX3" fmla="*/ 606698 w 850882"/>
              <a:gd name="connsiteY3" fmla="*/ 3537 h 766485"/>
              <a:gd name="connsiteX4" fmla="*/ 77679 w 850882"/>
              <a:gd name="connsiteY4" fmla="*/ 319863 h 766485"/>
              <a:gd name="connsiteX5" fmla="*/ 75012 w 850882"/>
              <a:gd name="connsiteY5" fmla="*/ 630854 h 766485"/>
              <a:gd name="connsiteX6" fmla="*/ 0 w 850882"/>
              <a:gd name="connsiteY6" fmla="*/ 741453 h 766485"/>
              <a:gd name="connsiteX0" fmla="*/ 0 w 850882"/>
              <a:gd name="connsiteY0" fmla="*/ 741453 h 764365"/>
              <a:gd name="connsiteX1" fmla="*/ 348748 w 850882"/>
              <a:gd name="connsiteY1" fmla="*/ 746704 h 764365"/>
              <a:gd name="connsiteX2" fmla="*/ 832631 w 850882"/>
              <a:gd name="connsiteY2" fmla="*/ 487312 h 764365"/>
              <a:gd name="connsiteX3" fmla="*/ 606698 w 850882"/>
              <a:gd name="connsiteY3" fmla="*/ 3537 h 764365"/>
              <a:gd name="connsiteX4" fmla="*/ 77679 w 850882"/>
              <a:gd name="connsiteY4" fmla="*/ 319863 h 764365"/>
              <a:gd name="connsiteX5" fmla="*/ 75012 w 850882"/>
              <a:gd name="connsiteY5" fmla="*/ 630854 h 764365"/>
              <a:gd name="connsiteX6" fmla="*/ 0 w 850882"/>
              <a:gd name="connsiteY6" fmla="*/ 741453 h 764365"/>
              <a:gd name="connsiteX0" fmla="*/ 0 w 832466"/>
              <a:gd name="connsiteY0" fmla="*/ 731902 h 763437"/>
              <a:gd name="connsiteX1" fmla="*/ 330332 w 832466"/>
              <a:gd name="connsiteY1" fmla="*/ 746704 h 763437"/>
              <a:gd name="connsiteX2" fmla="*/ 814215 w 832466"/>
              <a:gd name="connsiteY2" fmla="*/ 487312 h 763437"/>
              <a:gd name="connsiteX3" fmla="*/ 588282 w 832466"/>
              <a:gd name="connsiteY3" fmla="*/ 3537 h 763437"/>
              <a:gd name="connsiteX4" fmla="*/ 59263 w 832466"/>
              <a:gd name="connsiteY4" fmla="*/ 319863 h 763437"/>
              <a:gd name="connsiteX5" fmla="*/ 56596 w 832466"/>
              <a:gd name="connsiteY5" fmla="*/ 630854 h 763437"/>
              <a:gd name="connsiteX6" fmla="*/ 0 w 832466"/>
              <a:gd name="connsiteY6" fmla="*/ 731902 h 763437"/>
              <a:gd name="connsiteX0" fmla="*/ 0 w 831373"/>
              <a:gd name="connsiteY0" fmla="*/ 731902 h 763086"/>
              <a:gd name="connsiteX1" fmla="*/ 330332 w 831373"/>
              <a:gd name="connsiteY1" fmla="*/ 746704 h 763086"/>
              <a:gd name="connsiteX2" fmla="*/ 812900 w 831373"/>
              <a:gd name="connsiteY2" fmla="*/ 492088 h 763086"/>
              <a:gd name="connsiteX3" fmla="*/ 588282 w 831373"/>
              <a:gd name="connsiteY3" fmla="*/ 3537 h 763086"/>
              <a:gd name="connsiteX4" fmla="*/ 59263 w 831373"/>
              <a:gd name="connsiteY4" fmla="*/ 319863 h 763086"/>
              <a:gd name="connsiteX5" fmla="*/ 56596 w 831373"/>
              <a:gd name="connsiteY5" fmla="*/ 630854 h 763086"/>
              <a:gd name="connsiteX6" fmla="*/ 0 w 831373"/>
              <a:gd name="connsiteY6" fmla="*/ 731902 h 763086"/>
              <a:gd name="connsiteX0" fmla="*/ 0 w 830248"/>
              <a:gd name="connsiteY0" fmla="*/ 731902 h 763086"/>
              <a:gd name="connsiteX1" fmla="*/ 330332 w 830248"/>
              <a:gd name="connsiteY1" fmla="*/ 746704 h 763086"/>
              <a:gd name="connsiteX2" fmla="*/ 812900 w 830248"/>
              <a:gd name="connsiteY2" fmla="*/ 492088 h 763086"/>
              <a:gd name="connsiteX3" fmla="*/ 588282 w 830248"/>
              <a:gd name="connsiteY3" fmla="*/ 3537 h 763086"/>
              <a:gd name="connsiteX4" fmla="*/ 59263 w 830248"/>
              <a:gd name="connsiteY4" fmla="*/ 319863 h 763086"/>
              <a:gd name="connsiteX5" fmla="*/ 56596 w 830248"/>
              <a:gd name="connsiteY5" fmla="*/ 630854 h 763086"/>
              <a:gd name="connsiteX6" fmla="*/ 0 w 830248"/>
              <a:gd name="connsiteY6" fmla="*/ 731902 h 763086"/>
              <a:gd name="connsiteX0" fmla="*/ 0 w 828752"/>
              <a:gd name="connsiteY0" fmla="*/ 731902 h 769484"/>
              <a:gd name="connsiteX1" fmla="*/ 367164 w 828752"/>
              <a:gd name="connsiteY1" fmla="*/ 754664 h 769484"/>
              <a:gd name="connsiteX2" fmla="*/ 812900 w 828752"/>
              <a:gd name="connsiteY2" fmla="*/ 492088 h 769484"/>
              <a:gd name="connsiteX3" fmla="*/ 588282 w 828752"/>
              <a:gd name="connsiteY3" fmla="*/ 3537 h 769484"/>
              <a:gd name="connsiteX4" fmla="*/ 59263 w 828752"/>
              <a:gd name="connsiteY4" fmla="*/ 319863 h 769484"/>
              <a:gd name="connsiteX5" fmla="*/ 56596 w 828752"/>
              <a:gd name="connsiteY5" fmla="*/ 630854 h 769484"/>
              <a:gd name="connsiteX6" fmla="*/ 0 w 828752"/>
              <a:gd name="connsiteY6" fmla="*/ 731902 h 769484"/>
              <a:gd name="connsiteX0" fmla="*/ 0 w 828752"/>
              <a:gd name="connsiteY0" fmla="*/ 731902 h 761354"/>
              <a:gd name="connsiteX1" fmla="*/ 367164 w 828752"/>
              <a:gd name="connsiteY1" fmla="*/ 754664 h 761354"/>
              <a:gd name="connsiteX2" fmla="*/ 812900 w 828752"/>
              <a:gd name="connsiteY2" fmla="*/ 492088 h 761354"/>
              <a:gd name="connsiteX3" fmla="*/ 588282 w 828752"/>
              <a:gd name="connsiteY3" fmla="*/ 3537 h 761354"/>
              <a:gd name="connsiteX4" fmla="*/ 59263 w 828752"/>
              <a:gd name="connsiteY4" fmla="*/ 319863 h 761354"/>
              <a:gd name="connsiteX5" fmla="*/ 56596 w 828752"/>
              <a:gd name="connsiteY5" fmla="*/ 630854 h 761354"/>
              <a:gd name="connsiteX6" fmla="*/ 0 w 828752"/>
              <a:gd name="connsiteY6" fmla="*/ 731902 h 761354"/>
              <a:gd name="connsiteX0" fmla="*/ 0 w 828286"/>
              <a:gd name="connsiteY0" fmla="*/ 731902 h 764135"/>
              <a:gd name="connsiteX1" fmla="*/ 373741 w 828286"/>
              <a:gd name="connsiteY1" fmla="*/ 757848 h 764135"/>
              <a:gd name="connsiteX2" fmla="*/ 812900 w 828286"/>
              <a:gd name="connsiteY2" fmla="*/ 492088 h 764135"/>
              <a:gd name="connsiteX3" fmla="*/ 588282 w 828286"/>
              <a:gd name="connsiteY3" fmla="*/ 3537 h 764135"/>
              <a:gd name="connsiteX4" fmla="*/ 59263 w 828286"/>
              <a:gd name="connsiteY4" fmla="*/ 319863 h 764135"/>
              <a:gd name="connsiteX5" fmla="*/ 56596 w 828286"/>
              <a:gd name="connsiteY5" fmla="*/ 630854 h 764135"/>
              <a:gd name="connsiteX6" fmla="*/ 0 w 828286"/>
              <a:gd name="connsiteY6" fmla="*/ 731902 h 764135"/>
              <a:gd name="connsiteX0" fmla="*/ 0 w 826698"/>
              <a:gd name="connsiteY0" fmla="*/ 684914 h 717147"/>
              <a:gd name="connsiteX1" fmla="*/ 373741 w 826698"/>
              <a:gd name="connsiteY1" fmla="*/ 710860 h 717147"/>
              <a:gd name="connsiteX2" fmla="*/ 812900 w 826698"/>
              <a:gd name="connsiteY2" fmla="*/ 445100 h 717147"/>
              <a:gd name="connsiteX3" fmla="*/ 581207 w 826698"/>
              <a:gd name="connsiteY3" fmla="*/ 14091 h 717147"/>
              <a:gd name="connsiteX4" fmla="*/ 59263 w 826698"/>
              <a:gd name="connsiteY4" fmla="*/ 272875 h 717147"/>
              <a:gd name="connsiteX5" fmla="*/ 56596 w 826698"/>
              <a:gd name="connsiteY5" fmla="*/ 583866 h 717147"/>
              <a:gd name="connsiteX6" fmla="*/ 0 w 826698"/>
              <a:gd name="connsiteY6" fmla="*/ 684914 h 717147"/>
              <a:gd name="connsiteX0" fmla="*/ 0 w 824673"/>
              <a:gd name="connsiteY0" fmla="*/ 684914 h 717147"/>
              <a:gd name="connsiteX1" fmla="*/ 373741 w 824673"/>
              <a:gd name="connsiteY1" fmla="*/ 710860 h 717147"/>
              <a:gd name="connsiteX2" fmla="*/ 812900 w 824673"/>
              <a:gd name="connsiteY2" fmla="*/ 445100 h 717147"/>
              <a:gd name="connsiteX3" fmla="*/ 581207 w 824673"/>
              <a:gd name="connsiteY3" fmla="*/ 14091 h 717147"/>
              <a:gd name="connsiteX4" fmla="*/ 59263 w 824673"/>
              <a:gd name="connsiteY4" fmla="*/ 272875 h 717147"/>
              <a:gd name="connsiteX5" fmla="*/ 56596 w 824673"/>
              <a:gd name="connsiteY5" fmla="*/ 583866 h 717147"/>
              <a:gd name="connsiteX6" fmla="*/ 0 w 824673"/>
              <a:gd name="connsiteY6" fmla="*/ 684914 h 717147"/>
              <a:gd name="connsiteX0" fmla="*/ 0 w 824673"/>
              <a:gd name="connsiteY0" fmla="*/ 674404 h 706637"/>
              <a:gd name="connsiteX1" fmla="*/ 373741 w 824673"/>
              <a:gd name="connsiteY1" fmla="*/ 700350 h 706637"/>
              <a:gd name="connsiteX2" fmla="*/ 812900 w 824673"/>
              <a:gd name="connsiteY2" fmla="*/ 434590 h 706637"/>
              <a:gd name="connsiteX3" fmla="*/ 581207 w 824673"/>
              <a:gd name="connsiteY3" fmla="*/ 3581 h 706637"/>
              <a:gd name="connsiteX4" fmla="*/ 59263 w 824673"/>
              <a:gd name="connsiteY4" fmla="*/ 262365 h 706637"/>
              <a:gd name="connsiteX5" fmla="*/ 56596 w 824673"/>
              <a:gd name="connsiteY5" fmla="*/ 573356 h 706637"/>
              <a:gd name="connsiteX6" fmla="*/ 0 w 824673"/>
              <a:gd name="connsiteY6" fmla="*/ 674404 h 706637"/>
              <a:gd name="connsiteX0" fmla="*/ 0 w 824673"/>
              <a:gd name="connsiteY0" fmla="*/ 674404 h 705498"/>
              <a:gd name="connsiteX1" fmla="*/ 373741 w 824673"/>
              <a:gd name="connsiteY1" fmla="*/ 700350 h 705498"/>
              <a:gd name="connsiteX2" fmla="*/ 812900 w 824673"/>
              <a:gd name="connsiteY2" fmla="*/ 434590 h 705498"/>
              <a:gd name="connsiteX3" fmla="*/ 581207 w 824673"/>
              <a:gd name="connsiteY3" fmla="*/ 3581 h 705498"/>
              <a:gd name="connsiteX4" fmla="*/ 59263 w 824673"/>
              <a:gd name="connsiteY4" fmla="*/ 262365 h 705498"/>
              <a:gd name="connsiteX5" fmla="*/ 56596 w 824673"/>
              <a:gd name="connsiteY5" fmla="*/ 573356 h 705498"/>
              <a:gd name="connsiteX6" fmla="*/ 0 w 824673"/>
              <a:gd name="connsiteY6" fmla="*/ 674404 h 705498"/>
              <a:gd name="connsiteX0" fmla="*/ 0 w 825801"/>
              <a:gd name="connsiteY0" fmla="*/ 674404 h 712003"/>
              <a:gd name="connsiteX1" fmla="*/ 373741 w 825801"/>
              <a:gd name="connsiteY1" fmla="*/ 700350 h 712003"/>
              <a:gd name="connsiteX2" fmla="*/ 814209 w 825801"/>
              <a:gd name="connsiteY2" fmla="*/ 448725 h 712003"/>
              <a:gd name="connsiteX3" fmla="*/ 581207 w 825801"/>
              <a:gd name="connsiteY3" fmla="*/ 3581 h 712003"/>
              <a:gd name="connsiteX4" fmla="*/ 59263 w 825801"/>
              <a:gd name="connsiteY4" fmla="*/ 262365 h 712003"/>
              <a:gd name="connsiteX5" fmla="*/ 56596 w 825801"/>
              <a:gd name="connsiteY5" fmla="*/ 573356 h 712003"/>
              <a:gd name="connsiteX6" fmla="*/ 0 w 825801"/>
              <a:gd name="connsiteY6" fmla="*/ 674404 h 712003"/>
              <a:gd name="connsiteX0" fmla="*/ 0 w 825354"/>
              <a:gd name="connsiteY0" fmla="*/ 674404 h 712003"/>
              <a:gd name="connsiteX1" fmla="*/ 373741 w 825354"/>
              <a:gd name="connsiteY1" fmla="*/ 700350 h 712003"/>
              <a:gd name="connsiteX2" fmla="*/ 814209 w 825354"/>
              <a:gd name="connsiteY2" fmla="*/ 448725 h 712003"/>
              <a:gd name="connsiteX3" fmla="*/ 581207 w 825354"/>
              <a:gd name="connsiteY3" fmla="*/ 3581 h 712003"/>
              <a:gd name="connsiteX4" fmla="*/ 59263 w 825354"/>
              <a:gd name="connsiteY4" fmla="*/ 262365 h 712003"/>
              <a:gd name="connsiteX5" fmla="*/ 56596 w 825354"/>
              <a:gd name="connsiteY5" fmla="*/ 573356 h 712003"/>
              <a:gd name="connsiteX6" fmla="*/ 0 w 825354"/>
              <a:gd name="connsiteY6" fmla="*/ 674404 h 712003"/>
              <a:gd name="connsiteX0" fmla="*/ 0 w 824001"/>
              <a:gd name="connsiteY0" fmla="*/ 674404 h 702198"/>
              <a:gd name="connsiteX1" fmla="*/ 429494 w 824001"/>
              <a:gd name="connsiteY1" fmla="*/ 688873 h 702198"/>
              <a:gd name="connsiteX2" fmla="*/ 814209 w 824001"/>
              <a:gd name="connsiteY2" fmla="*/ 448725 h 702198"/>
              <a:gd name="connsiteX3" fmla="*/ 581207 w 824001"/>
              <a:gd name="connsiteY3" fmla="*/ 3581 h 702198"/>
              <a:gd name="connsiteX4" fmla="*/ 59263 w 824001"/>
              <a:gd name="connsiteY4" fmla="*/ 262365 h 702198"/>
              <a:gd name="connsiteX5" fmla="*/ 56596 w 824001"/>
              <a:gd name="connsiteY5" fmla="*/ 573356 h 702198"/>
              <a:gd name="connsiteX6" fmla="*/ 0 w 824001"/>
              <a:gd name="connsiteY6" fmla="*/ 674404 h 702198"/>
              <a:gd name="connsiteX0" fmla="*/ 0 w 824001"/>
              <a:gd name="connsiteY0" fmla="*/ 674404 h 693317"/>
              <a:gd name="connsiteX1" fmla="*/ 429494 w 824001"/>
              <a:gd name="connsiteY1" fmla="*/ 688873 h 693317"/>
              <a:gd name="connsiteX2" fmla="*/ 814209 w 824001"/>
              <a:gd name="connsiteY2" fmla="*/ 448725 h 693317"/>
              <a:gd name="connsiteX3" fmla="*/ 581207 w 824001"/>
              <a:gd name="connsiteY3" fmla="*/ 3581 h 693317"/>
              <a:gd name="connsiteX4" fmla="*/ 59263 w 824001"/>
              <a:gd name="connsiteY4" fmla="*/ 262365 h 693317"/>
              <a:gd name="connsiteX5" fmla="*/ 56596 w 824001"/>
              <a:gd name="connsiteY5" fmla="*/ 573356 h 693317"/>
              <a:gd name="connsiteX6" fmla="*/ 0 w 824001"/>
              <a:gd name="connsiteY6" fmla="*/ 674404 h 6933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24001" h="693317">
                <a:moveTo>
                  <a:pt x="0" y="674404"/>
                </a:moveTo>
                <a:cubicBezTo>
                  <a:pt x="170947" y="672309"/>
                  <a:pt x="289590" y="704889"/>
                  <a:pt x="429494" y="688873"/>
                </a:cubicBezTo>
                <a:cubicBezTo>
                  <a:pt x="585106" y="671059"/>
                  <a:pt x="788924" y="562940"/>
                  <a:pt x="814209" y="448725"/>
                </a:cubicBezTo>
                <a:cubicBezTo>
                  <a:pt x="839495" y="334510"/>
                  <a:pt x="832857" y="49206"/>
                  <a:pt x="581207" y="3581"/>
                </a:cubicBezTo>
                <a:cubicBezTo>
                  <a:pt x="485480" y="-3562"/>
                  <a:pt x="91955" y="-26684"/>
                  <a:pt x="59263" y="262365"/>
                </a:cubicBezTo>
                <a:cubicBezTo>
                  <a:pt x="43357" y="371331"/>
                  <a:pt x="56596" y="510015"/>
                  <a:pt x="56596" y="573356"/>
                </a:cubicBezTo>
                <a:cubicBezTo>
                  <a:pt x="57073" y="645079"/>
                  <a:pt x="0" y="674404"/>
                  <a:pt x="0" y="674404"/>
                </a:cubicBezTo>
                <a:close/>
              </a:path>
            </a:pathLst>
          </a:custGeom>
          <a:noFill/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586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FAAE2DA9-9BAF-4D46-BC97-20425C532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42D2C6CA-56BB-4A08-A1E2-342F83955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6544EF42-87F9-4466-8124-7328D49A2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D9DF57C2-8616-4CCE-A2AA-698F26D62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95980" flipH="1" flipV="1">
            <a:off x="684486" y="656519"/>
            <a:ext cx="5617963" cy="2166509"/>
          </a:xfrm>
          <a:custGeom>
            <a:avLst/>
            <a:gdLst>
              <a:gd name="connsiteX0" fmla="*/ 3702321 w 7745301"/>
              <a:gd name="connsiteY0" fmla="*/ 1 h 5116750"/>
              <a:gd name="connsiteX1" fmla="*/ 6217926 w 7745301"/>
              <a:gd name="connsiteY1" fmla="*/ 504118 h 5116750"/>
              <a:gd name="connsiteX2" fmla="*/ 7691963 w 7745301"/>
              <a:gd name="connsiteY2" fmla="*/ 1956116 h 5116750"/>
              <a:gd name="connsiteX3" fmla="*/ 7018768 w 7745301"/>
              <a:gd name="connsiteY3" fmla="*/ 4594118 h 5116750"/>
              <a:gd name="connsiteX4" fmla="*/ 3330769 w 7745301"/>
              <a:gd name="connsiteY4" fmla="*/ 5060764 h 5116750"/>
              <a:gd name="connsiteX5" fmla="*/ 448565 w 7745301"/>
              <a:gd name="connsiteY5" fmla="*/ 4100663 h 5116750"/>
              <a:gd name="connsiteX6" fmla="*/ 444295 w 7745301"/>
              <a:gd name="connsiteY6" fmla="*/ 4094686 h 5116750"/>
              <a:gd name="connsiteX7" fmla="*/ 428551 w 7745301"/>
              <a:gd name="connsiteY7" fmla="*/ 4079438 h 5116750"/>
              <a:gd name="connsiteX8" fmla="*/ 0 w 7745301"/>
              <a:gd name="connsiteY8" fmla="*/ 2902523 h 5116750"/>
              <a:gd name="connsiteX9" fmla="*/ 23926 w 7745301"/>
              <a:gd name="connsiteY9" fmla="*/ 2595143 h 5116750"/>
              <a:gd name="connsiteX10" fmla="*/ 78299 w 7745301"/>
              <a:gd name="connsiteY10" fmla="*/ 2368287 h 5116750"/>
              <a:gd name="connsiteX11" fmla="*/ 96408 w 7745301"/>
              <a:gd name="connsiteY11" fmla="*/ 2246138 h 5116750"/>
              <a:gd name="connsiteX12" fmla="*/ 858938 w 7745301"/>
              <a:gd name="connsiteY12" fmla="*/ 998674 h 5116750"/>
              <a:gd name="connsiteX13" fmla="*/ 784483 w 7745301"/>
              <a:gd name="connsiteY13" fmla="*/ 373158 h 5116750"/>
              <a:gd name="connsiteX14" fmla="*/ 1744942 w 7745301"/>
              <a:gd name="connsiteY14" fmla="*/ 499346 h 5116750"/>
              <a:gd name="connsiteX15" fmla="*/ 3702321 w 7745301"/>
              <a:gd name="connsiteY15" fmla="*/ 1 h 5116750"/>
              <a:gd name="connsiteX0" fmla="*/ 3718157 w 7761137"/>
              <a:gd name="connsiteY0" fmla="*/ 1 h 5116750"/>
              <a:gd name="connsiteX1" fmla="*/ 6233762 w 7761137"/>
              <a:gd name="connsiteY1" fmla="*/ 504118 h 5116750"/>
              <a:gd name="connsiteX2" fmla="*/ 7707799 w 7761137"/>
              <a:gd name="connsiteY2" fmla="*/ 1956116 h 5116750"/>
              <a:gd name="connsiteX3" fmla="*/ 7034604 w 7761137"/>
              <a:gd name="connsiteY3" fmla="*/ 4594118 h 5116750"/>
              <a:gd name="connsiteX4" fmla="*/ 3346605 w 7761137"/>
              <a:gd name="connsiteY4" fmla="*/ 5060764 h 5116750"/>
              <a:gd name="connsiteX5" fmla="*/ 464401 w 7761137"/>
              <a:gd name="connsiteY5" fmla="*/ 4100663 h 5116750"/>
              <a:gd name="connsiteX6" fmla="*/ 460131 w 7761137"/>
              <a:gd name="connsiteY6" fmla="*/ 4094686 h 5116750"/>
              <a:gd name="connsiteX7" fmla="*/ 444387 w 7761137"/>
              <a:gd name="connsiteY7" fmla="*/ 4079438 h 5116750"/>
              <a:gd name="connsiteX8" fmla="*/ 15836 w 7761137"/>
              <a:gd name="connsiteY8" fmla="*/ 2902523 h 5116750"/>
              <a:gd name="connsiteX9" fmla="*/ 94135 w 7761137"/>
              <a:gd name="connsiteY9" fmla="*/ 2368287 h 5116750"/>
              <a:gd name="connsiteX10" fmla="*/ 112244 w 7761137"/>
              <a:gd name="connsiteY10" fmla="*/ 2246138 h 5116750"/>
              <a:gd name="connsiteX11" fmla="*/ 874774 w 7761137"/>
              <a:gd name="connsiteY11" fmla="*/ 998674 h 5116750"/>
              <a:gd name="connsiteX12" fmla="*/ 800319 w 7761137"/>
              <a:gd name="connsiteY12" fmla="*/ 373158 h 5116750"/>
              <a:gd name="connsiteX13" fmla="*/ 1760778 w 7761137"/>
              <a:gd name="connsiteY13" fmla="*/ 499346 h 5116750"/>
              <a:gd name="connsiteX14" fmla="*/ 3718157 w 7761137"/>
              <a:gd name="connsiteY14" fmla="*/ 1 h 5116750"/>
              <a:gd name="connsiteX0" fmla="*/ 3733943 w 7776923"/>
              <a:gd name="connsiteY0" fmla="*/ 1 h 5116750"/>
              <a:gd name="connsiteX1" fmla="*/ 6249548 w 7776923"/>
              <a:gd name="connsiteY1" fmla="*/ 504118 h 5116750"/>
              <a:gd name="connsiteX2" fmla="*/ 7723585 w 7776923"/>
              <a:gd name="connsiteY2" fmla="*/ 1956116 h 5116750"/>
              <a:gd name="connsiteX3" fmla="*/ 7050390 w 7776923"/>
              <a:gd name="connsiteY3" fmla="*/ 4594118 h 5116750"/>
              <a:gd name="connsiteX4" fmla="*/ 3362391 w 7776923"/>
              <a:gd name="connsiteY4" fmla="*/ 5060764 h 5116750"/>
              <a:gd name="connsiteX5" fmla="*/ 480187 w 7776923"/>
              <a:gd name="connsiteY5" fmla="*/ 4100663 h 5116750"/>
              <a:gd name="connsiteX6" fmla="*/ 475917 w 7776923"/>
              <a:gd name="connsiteY6" fmla="*/ 4094686 h 5116750"/>
              <a:gd name="connsiteX7" fmla="*/ 460173 w 7776923"/>
              <a:gd name="connsiteY7" fmla="*/ 4079438 h 5116750"/>
              <a:gd name="connsiteX8" fmla="*/ 31622 w 7776923"/>
              <a:gd name="connsiteY8" fmla="*/ 2902523 h 5116750"/>
              <a:gd name="connsiteX9" fmla="*/ 128030 w 7776923"/>
              <a:gd name="connsiteY9" fmla="*/ 2246138 h 5116750"/>
              <a:gd name="connsiteX10" fmla="*/ 890560 w 7776923"/>
              <a:gd name="connsiteY10" fmla="*/ 998674 h 5116750"/>
              <a:gd name="connsiteX11" fmla="*/ 816105 w 7776923"/>
              <a:gd name="connsiteY11" fmla="*/ 373158 h 5116750"/>
              <a:gd name="connsiteX12" fmla="*/ 1776564 w 7776923"/>
              <a:gd name="connsiteY12" fmla="*/ 499346 h 5116750"/>
              <a:gd name="connsiteX13" fmla="*/ 3733943 w 7776923"/>
              <a:gd name="connsiteY13" fmla="*/ 1 h 5116750"/>
              <a:gd name="connsiteX0" fmla="*/ 3729138 w 7772118"/>
              <a:gd name="connsiteY0" fmla="*/ 1 h 5116750"/>
              <a:gd name="connsiteX1" fmla="*/ 6244743 w 7772118"/>
              <a:gd name="connsiteY1" fmla="*/ 504118 h 5116750"/>
              <a:gd name="connsiteX2" fmla="*/ 7718780 w 7772118"/>
              <a:gd name="connsiteY2" fmla="*/ 1956116 h 5116750"/>
              <a:gd name="connsiteX3" fmla="*/ 7045585 w 7772118"/>
              <a:gd name="connsiteY3" fmla="*/ 4594118 h 5116750"/>
              <a:gd name="connsiteX4" fmla="*/ 3357586 w 7772118"/>
              <a:gd name="connsiteY4" fmla="*/ 5060764 h 5116750"/>
              <a:gd name="connsiteX5" fmla="*/ 475382 w 7772118"/>
              <a:gd name="connsiteY5" fmla="*/ 4100663 h 5116750"/>
              <a:gd name="connsiteX6" fmla="*/ 471112 w 7772118"/>
              <a:gd name="connsiteY6" fmla="*/ 4094686 h 5116750"/>
              <a:gd name="connsiteX7" fmla="*/ 455368 w 7772118"/>
              <a:gd name="connsiteY7" fmla="*/ 4079438 h 5116750"/>
              <a:gd name="connsiteX8" fmla="*/ 26817 w 7772118"/>
              <a:gd name="connsiteY8" fmla="*/ 2902523 h 5116750"/>
              <a:gd name="connsiteX9" fmla="*/ 137080 w 7772118"/>
              <a:gd name="connsiteY9" fmla="*/ 2116479 h 5116750"/>
              <a:gd name="connsiteX10" fmla="*/ 885755 w 7772118"/>
              <a:gd name="connsiteY10" fmla="*/ 998674 h 5116750"/>
              <a:gd name="connsiteX11" fmla="*/ 811300 w 7772118"/>
              <a:gd name="connsiteY11" fmla="*/ 373158 h 5116750"/>
              <a:gd name="connsiteX12" fmla="*/ 1771759 w 7772118"/>
              <a:gd name="connsiteY12" fmla="*/ 499346 h 5116750"/>
              <a:gd name="connsiteX13" fmla="*/ 3729138 w 7772118"/>
              <a:gd name="connsiteY13" fmla="*/ 1 h 5116750"/>
              <a:gd name="connsiteX0" fmla="*/ 3729138 w 7772118"/>
              <a:gd name="connsiteY0" fmla="*/ 1 h 5096139"/>
              <a:gd name="connsiteX1" fmla="*/ 6244743 w 7772118"/>
              <a:gd name="connsiteY1" fmla="*/ 504118 h 5096139"/>
              <a:gd name="connsiteX2" fmla="*/ 7718780 w 7772118"/>
              <a:gd name="connsiteY2" fmla="*/ 1956116 h 5096139"/>
              <a:gd name="connsiteX3" fmla="*/ 7045585 w 7772118"/>
              <a:gd name="connsiteY3" fmla="*/ 4594118 h 5096139"/>
              <a:gd name="connsiteX4" fmla="*/ 3357586 w 7772118"/>
              <a:gd name="connsiteY4" fmla="*/ 5060764 h 5096139"/>
              <a:gd name="connsiteX5" fmla="*/ 475382 w 7772118"/>
              <a:gd name="connsiteY5" fmla="*/ 4100663 h 5096139"/>
              <a:gd name="connsiteX6" fmla="*/ 471112 w 7772118"/>
              <a:gd name="connsiteY6" fmla="*/ 4094686 h 5096139"/>
              <a:gd name="connsiteX7" fmla="*/ 455368 w 7772118"/>
              <a:gd name="connsiteY7" fmla="*/ 4079438 h 5096139"/>
              <a:gd name="connsiteX8" fmla="*/ 26817 w 7772118"/>
              <a:gd name="connsiteY8" fmla="*/ 2902523 h 5096139"/>
              <a:gd name="connsiteX9" fmla="*/ 137080 w 7772118"/>
              <a:gd name="connsiteY9" fmla="*/ 2116479 h 5096139"/>
              <a:gd name="connsiteX10" fmla="*/ 885755 w 7772118"/>
              <a:gd name="connsiteY10" fmla="*/ 998674 h 5096139"/>
              <a:gd name="connsiteX11" fmla="*/ 811300 w 7772118"/>
              <a:gd name="connsiteY11" fmla="*/ 373158 h 5096139"/>
              <a:gd name="connsiteX12" fmla="*/ 1771759 w 7772118"/>
              <a:gd name="connsiteY12" fmla="*/ 499346 h 5096139"/>
              <a:gd name="connsiteX13" fmla="*/ 3729138 w 7772118"/>
              <a:gd name="connsiteY13" fmla="*/ 1 h 5096139"/>
              <a:gd name="connsiteX0" fmla="*/ 3729138 w 7764503"/>
              <a:gd name="connsiteY0" fmla="*/ 1 h 5061926"/>
              <a:gd name="connsiteX1" fmla="*/ 6244743 w 7764503"/>
              <a:gd name="connsiteY1" fmla="*/ 504118 h 5061926"/>
              <a:gd name="connsiteX2" fmla="*/ 7718780 w 7764503"/>
              <a:gd name="connsiteY2" fmla="*/ 1956116 h 5061926"/>
              <a:gd name="connsiteX3" fmla="*/ 7009765 w 7764503"/>
              <a:gd name="connsiteY3" fmla="*/ 4240028 h 5061926"/>
              <a:gd name="connsiteX4" fmla="*/ 3357586 w 7764503"/>
              <a:gd name="connsiteY4" fmla="*/ 5060764 h 5061926"/>
              <a:gd name="connsiteX5" fmla="*/ 475382 w 7764503"/>
              <a:gd name="connsiteY5" fmla="*/ 4100663 h 5061926"/>
              <a:gd name="connsiteX6" fmla="*/ 471112 w 7764503"/>
              <a:gd name="connsiteY6" fmla="*/ 4094686 h 5061926"/>
              <a:gd name="connsiteX7" fmla="*/ 455368 w 7764503"/>
              <a:gd name="connsiteY7" fmla="*/ 4079438 h 5061926"/>
              <a:gd name="connsiteX8" fmla="*/ 26817 w 7764503"/>
              <a:gd name="connsiteY8" fmla="*/ 2902523 h 5061926"/>
              <a:gd name="connsiteX9" fmla="*/ 137080 w 7764503"/>
              <a:gd name="connsiteY9" fmla="*/ 2116479 h 5061926"/>
              <a:gd name="connsiteX10" fmla="*/ 885755 w 7764503"/>
              <a:gd name="connsiteY10" fmla="*/ 998674 h 5061926"/>
              <a:gd name="connsiteX11" fmla="*/ 811300 w 7764503"/>
              <a:gd name="connsiteY11" fmla="*/ 373158 h 5061926"/>
              <a:gd name="connsiteX12" fmla="*/ 1771759 w 7764503"/>
              <a:gd name="connsiteY12" fmla="*/ 499346 h 5061926"/>
              <a:gd name="connsiteX13" fmla="*/ 3729138 w 7764503"/>
              <a:gd name="connsiteY13" fmla="*/ 1 h 5061926"/>
              <a:gd name="connsiteX0" fmla="*/ 3729138 w 7746582"/>
              <a:gd name="connsiteY0" fmla="*/ 1 h 5061961"/>
              <a:gd name="connsiteX1" fmla="*/ 6244743 w 7746582"/>
              <a:gd name="connsiteY1" fmla="*/ 504118 h 5061961"/>
              <a:gd name="connsiteX2" fmla="*/ 7698507 w 7746582"/>
              <a:gd name="connsiteY2" fmla="*/ 1893640 h 5061961"/>
              <a:gd name="connsiteX3" fmla="*/ 7009765 w 7746582"/>
              <a:gd name="connsiteY3" fmla="*/ 4240028 h 5061961"/>
              <a:gd name="connsiteX4" fmla="*/ 3357586 w 7746582"/>
              <a:gd name="connsiteY4" fmla="*/ 5060764 h 5061961"/>
              <a:gd name="connsiteX5" fmla="*/ 475382 w 7746582"/>
              <a:gd name="connsiteY5" fmla="*/ 4100663 h 5061961"/>
              <a:gd name="connsiteX6" fmla="*/ 471112 w 7746582"/>
              <a:gd name="connsiteY6" fmla="*/ 4094686 h 5061961"/>
              <a:gd name="connsiteX7" fmla="*/ 455368 w 7746582"/>
              <a:gd name="connsiteY7" fmla="*/ 4079438 h 5061961"/>
              <a:gd name="connsiteX8" fmla="*/ 26817 w 7746582"/>
              <a:gd name="connsiteY8" fmla="*/ 2902523 h 5061961"/>
              <a:gd name="connsiteX9" fmla="*/ 137080 w 7746582"/>
              <a:gd name="connsiteY9" fmla="*/ 2116479 h 5061961"/>
              <a:gd name="connsiteX10" fmla="*/ 885755 w 7746582"/>
              <a:gd name="connsiteY10" fmla="*/ 998674 h 5061961"/>
              <a:gd name="connsiteX11" fmla="*/ 811300 w 7746582"/>
              <a:gd name="connsiteY11" fmla="*/ 373158 h 5061961"/>
              <a:gd name="connsiteX12" fmla="*/ 1771759 w 7746582"/>
              <a:gd name="connsiteY12" fmla="*/ 499346 h 5061961"/>
              <a:gd name="connsiteX13" fmla="*/ 3729138 w 7746582"/>
              <a:gd name="connsiteY13" fmla="*/ 1 h 5061961"/>
              <a:gd name="connsiteX0" fmla="*/ 3729138 w 7748607"/>
              <a:gd name="connsiteY0" fmla="*/ 1 h 5061961"/>
              <a:gd name="connsiteX1" fmla="*/ 6244743 w 7748607"/>
              <a:gd name="connsiteY1" fmla="*/ 504118 h 5061961"/>
              <a:gd name="connsiteX2" fmla="*/ 7698507 w 7748607"/>
              <a:gd name="connsiteY2" fmla="*/ 1893640 h 5061961"/>
              <a:gd name="connsiteX3" fmla="*/ 7009765 w 7748607"/>
              <a:gd name="connsiteY3" fmla="*/ 4240028 h 5061961"/>
              <a:gd name="connsiteX4" fmla="*/ 3357586 w 7748607"/>
              <a:gd name="connsiteY4" fmla="*/ 5060764 h 5061961"/>
              <a:gd name="connsiteX5" fmla="*/ 475382 w 7748607"/>
              <a:gd name="connsiteY5" fmla="*/ 4100663 h 5061961"/>
              <a:gd name="connsiteX6" fmla="*/ 471112 w 7748607"/>
              <a:gd name="connsiteY6" fmla="*/ 4094686 h 5061961"/>
              <a:gd name="connsiteX7" fmla="*/ 455368 w 7748607"/>
              <a:gd name="connsiteY7" fmla="*/ 4079438 h 5061961"/>
              <a:gd name="connsiteX8" fmla="*/ 26817 w 7748607"/>
              <a:gd name="connsiteY8" fmla="*/ 2902523 h 5061961"/>
              <a:gd name="connsiteX9" fmla="*/ 137080 w 7748607"/>
              <a:gd name="connsiteY9" fmla="*/ 2116479 h 5061961"/>
              <a:gd name="connsiteX10" fmla="*/ 885755 w 7748607"/>
              <a:gd name="connsiteY10" fmla="*/ 998674 h 5061961"/>
              <a:gd name="connsiteX11" fmla="*/ 811300 w 7748607"/>
              <a:gd name="connsiteY11" fmla="*/ 373158 h 5061961"/>
              <a:gd name="connsiteX12" fmla="*/ 1771759 w 7748607"/>
              <a:gd name="connsiteY12" fmla="*/ 499346 h 5061961"/>
              <a:gd name="connsiteX13" fmla="*/ 3729138 w 7748607"/>
              <a:gd name="connsiteY13" fmla="*/ 1 h 5061961"/>
              <a:gd name="connsiteX0" fmla="*/ 3729138 w 7741343"/>
              <a:gd name="connsiteY0" fmla="*/ 1 h 5061961"/>
              <a:gd name="connsiteX1" fmla="*/ 6244743 w 7741343"/>
              <a:gd name="connsiteY1" fmla="*/ 504118 h 5061961"/>
              <a:gd name="connsiteX2" fmla="*/ 7698507 w 7741343"/>
              <a:gd name="connsiteY2" fmla="*/ 1893640 h 5061961"/>
              <a:gd name="connsiteX3" fmla="*/ 7009765 w 7741343"/>
              <a:gd name="connsiteY3" fmla="*/ 4240028 h 5061961"/>
              <a:gd name="connsiteX4" fmla="*/ 3357586 w 7741343"/>
              <a:gd name="connsiteY4" fmla="*/ 5060764 h 5061961"/>
              <a:gd name="connsiteX5" fmla="*/ 475382 w 7741343"/>
              <a:gd name="connsiteY5" fmla="*/ 4100663 h 5061961"/>
              <a:gd name="connsiteX6" fmla="*/ 471112 w 7741343"/>
              <a:gd name="connsiteY6" fmla="*/ 4094686 h 5061961"/>
              <a:gd name="connsiteX7" fmla="*/ 455368 w 7741343"/>
              <a:gd name="connsiteY7" fmla="*/ 4079438 h 5061961"/>
              <a:gd name="connsiteX8" fmla="*/ 26817 w 7741343"/>
              <a:gd name="connsiteY8" fmla="*/ 2902523 h 5061961"/>
              <a:gd name="connsiteX9" fmla="*/ 137080 w 7741343"/>
              <a:gd name="connsiteY9" fmla="*/ 2116479 h 5061961"/>
              <a:gd name="connsiteX10" fmla="*/ 885755 w 7741343"/>
              <a:gd name="connsiteY10" fmla="*/ 998674 h 5061961"/>
              <a:gd name="connsiteX11" fmla="*/ 811300 w 7741343"/>
              <a:gd name="connsiteY11" fmla="*/ 373158 h 5061961"/>
              <a:gd name="connsiteX12" fmla="*/ 1771759 w 7741343"/>
              <a:gd name="connsiteY12" fmla="*/ 499346 h 5061961"/>
              <a:gd name="connsiteX13" fmla="*/ 3729138 w 7741343"/>
              <a:gd name="connsiteY13" fmla="*/ 1 h 5061961"/>
              <a:gd name="connsiteX0" fmla="*/ 3729138 w 7741193"/>
              <a:gd name="connsiteY0" fmla="*/ 1 h 5061961"/>
              <a:gd name="connsiteX1" fmla="*/ 6323144 w 7741193"/>
              <a:gd name="connsiteY1" fmla="*/ 313740 h 5061961"/>
              <a:gd name="connsiteX2" fmla="*/ 7698507 w 7741193"/>
              <a:gd name="connsiteY2" fmla="*/ 1893640 h 5061961"/>
              <a:gd name="connsiteX3" fmla="*/ 7009765 w 7741193"/>
              <a:gd name="connsiteY3" fmla="*/ 4240028 h 5061961"/>
              <a:gd name="connsiteX4" fmla="*/ 3357586 w 7741193"/>
              <a:gd name="connsiteY4" fmla="*/ 5060764 h 5061961"/>
              <a:gd name="connsiteX5" fmla="*/ 475382 w 7741193"/>
              <a:gd name="connsiteY5" fmla="*/ 4100663 h 5061961"/>
              <a:gd name="connsiteX6" fmla="*/ 471112 w 7741193"/>
              <a:gd name="connsiteY6" fmla="*/ 4094686 h 5061961"/>
              <a:gd name="connsiteX7" fmla="*/ 455368 w 7741193"/>
              <a:gd name="connsiteY7" fmla="*/ 4079438 h 5061961"/>
              <a:gd name="connsiteX8" fmla="*/ 26817 w 7741193"/>
              <a:gd name="connsiteY8" fmla="*/ 2902523 h 5061961"/>
              <a:gd name="connsiteX9" fmla="*/ 137080 w 7741193"/>
              <a:gd name="connsiteY9" fmla="*/ 2116479 h 5061961"/>
              <a:gd name="connsiteX10" fmla="*/ 885755 w 7741193"/>
              <a:gd name="connsiteY10" fmla="*/ 998674 h 5061961"/>
              <a:gd name="connsiteX11" fmla="*/ 811300 w 7741193"/>
              <a:gd name="connsiteY11" fmla="*/ 373158 h 5061961"/>
              <a:gd name="connsiteX12" fmla="*/ 1771759 w 7741193"/>
              <a:gd name="connsiteY12" fmla="*/ 499346 h 5061961"/>
              <a:gd name="connsiteX13" fmla="*/ 3729138 w 7741193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2383 w 7742464"/>
              <a:gd name="connsiteY6" fmla="*/ 4094686 h 5061961"/>
              <a:gd name="connsiteX7" fmla="*/ 473817 w 7742464"/>
              <a:gd name="connsiteY7" fmla="*/ 4387149 h 5061961"/>
              <a:gd name="connsiteX8" fmla="*/ 28088 w 7742464"/>
              <a:gd name="connsiteY8" fmla="*/ 2902523 h 5061961"/>
              <a:gd name="connsiteX9" fmla="*/ 138351 w 7742464"/>
              <a:gd name="connsiteY9" fmla="*/ 2116479 h 5061961"/>
              <a:gd name="connsiteX10" fmla="*/ 887026 w 7742464"/>
              <a:gd name="connsiteY10" fmla="*/ 998674 h 5061961"/>
              <a:gd name="connsiteX11" fmla="*/ 812571 w 7742464"/>
              <a:gd name="connsiteY11" fmla="*/ 373158 h 5061961"/>
              <a:gd name="connsiteX12" fmla="*/ 1773030 w 7742464"/>
              <a:gd name="connsiteY12" fmla="*/ 499346 h 5061961"/>
              <a:gd name="connsiteX13" fmla="*/ 3730409 w 7742464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3817 w 7742464"/>
              <a:gd name="connsiteY6" fmla="*/ 4387149 h 5061961"/>
              <a:gd name="connsiteX7" fmla="*/ 28088 w 7742464"/>
              <a:gd name="connsiteY7" fmla="*/ 2902523 h 5061961"/>
              <a:gd name="connsiteX8" fmla="*/ 138351 w 7742464"/>
              <a:gd name="connsiteY8" fmla="*/ 2116479 h 5061961"/>
              <a:gd name="connsiteX9" fmla="*/ 887026 w 7742464"/>
              <a:gd name="connsiteY9" fmla="*/ 998674 h 5061961"/>
              <a:gd name="connsiteX10" fmla="*/ 812571 w 7742464"/>
              <a:gd name="connsiteY10" fmla="*/ 373158 h 5061961"/>
              <a:gd name="connsiteX11" fmla="*/ 1773030 w 7742464"/>
              <a:gd name="connsiteY11" fmla="*/ 499346 h 5061961"/>
              <a:gd name="connsiteX12" fmla="*/ 3730409 w 7742464"/>
              <a:gd name="connsiteY12" fmla="*/ 1 h 5061961"/>
              <a:gd name="connsiteX0" fmla="*/ 3730409 w 7742464"/>
              <a:gd name="connsiteY0" fmla="*/ 1 h 5062019"/>
              <a:gd name="connsiteX1" fmla="*/ 6324415 w 7742464"/>
              <a:gd name="connsiteY1" fmla="*/ 313740 h 5062019"/>
              <a:gd name="connsiteX2" fmla="*/ 7699778 w 7742464"/>
              <a:gd name="connsiteY2" fmla="*/ 1893640 h 5062019"/>
              <a:gd name="connsiteX3" fmla="*/ 7011036 w 7742464"/>
              <a:gd name="connsiteY3" fmla="*/ 4240028 h 5062019"/>
              <a:gd name="connsiteX4" fmla="*/ 3358857 w 7742464"/>
              <a:gd name="connsiteY4" fmla="*/ 5060764 h 5062019"/>
              <a:gd name="connsiteX5" fmla="*/ 473817 w 7742464"/>
              <a:gd name="connsiteY5" fmla="*/ 4387149 h 5062019"/>
              <a:gd name="connsiteX6" fmla="*/ 28088 w 7742464"/>
              <a:gd name="connsiteY6" fmla="*/ 2902523 h 5062019"/>
              <a:gd name="connsiteX7" fmla="*/ 138351 w 7742464"/>
              <a:gd name="connsiteY7" fmla="*/ 2116479 h 5062019"/>
              <a:gd name="connsiteX8" fmla="*/ 887026 w 7742464"/>
              <a:gd name="connsiteY8" fmla="*/ 998674 h 5062019"/>
              <a:gd name="connsiteX9" fmla="*/ 812571 w 7742464"/>
              <a:gd name="connsiteY9" fmla="*/ 373158 h 5062019"/>
              <a:gd name="connsiteX10" fmla="*/ 1773030 w 7742464"/>
              <a:gd name="connsiteY10" fmla="*/ 499346 h 5062019"/>
              <a:gd name="connsiteX11" fmla="*/ 3730409 w 7742464"/>
              <a:gd name="connsiteY11" fmla="*/ 1 h 5062019"/>
              <a:gd name="connsiteX0" fmla="*/ 3736775 w 7748830"/>
              <a:gd name="connsiteY0" fmla="*/ 1 h 5084826"/>
              <a:gd name="connsiteX1" fmla="*/ 6330781 w 7748830"/>
              <a:gd name="connsiteY1" fmla="*/ 313740 h 5084826"/>
              <a:gd name="connsiteX2" fmla="*/ 7706144 w 7748830"/>
              <a:gd name="connsiteY2" fmla="*/ 1893640 h 5084826"/>
              <a:gd name="connsiteX3" fmla="*/ 7017402 w 7748830"/>
              <a:gd name="connsiteY3" fmla="*/ 4240028 h 5084826"/>
              <a:gd name="connsiteX4" fmla="*/ 3365223 w 7748830"/>
              <a:gd name="connsiteY4" fmla="*/ 5060764 h 5084826"/>
              <a:gd name="connsiteX5" fmla="*/ 566153 w 7748830"/>
              <a:gd name="connsiteY5" fmla="*/ 4685337 h 5084826"/>
              <a:gd name="connsiteX6" fmla="*/ 34454 w 7748830"/>
              <a:gd name="connsiteY6" fmla="*/ 2902523 h 5084826"/>
              <a:gd name="connsiteX7" fmla="*/ 144717 w 7748830"/>
              <a:gd name="connsiteY7" fmla="*/ 2116479 h 5084826"/>
              <a:gd name="connsiteX8" fmla="*/ 893392 w 7748830"/>
              <a:gd name="connsiteY8" fmla="*/ 998674 h 5084826"/>
              <a:gd name="connsiteX9" fmla="*/ 818937 w 7748830"/>
              <a:gd name="connsiteY9" fmla="*/ 373158 h 5084826"/>
              <a:gd name="connsiteX10" fmla="*/ 1779396 w 7748830"/>
              <a:gd name="connsiteY10" fmla="*/ 499346 h 5084826"/>
              <a:gd name="connsiteX11" fmla="*/ 3736775 w 7748830"/>
              <a:gd name="connsiteY11" fmla="*/ 1 h 5084826"/>
              <a:gd name="connsiteX0" fmla="*/ 3626592 w 7638647"/>
              <a:gd name="connsiteY0" fmla="*/ 1 h 5105505"/>
              <a:gd name="connsiteX1" fmla="*/ 6220598 w 7638647"/>
              <a:gd name="connsiteY1" fmla="*/ 313740 h 5105505"/>
              <a:gd name="connsiteX2" fmla="*/ 7595961 w 7638647"/>
              <a:gd name="connsiteY2" fmla="*/ 1893640 h 5105505"/>
              <a:gd name="connsiteX3" fmla="*/ 6907219 w 7638647"/>
              <a:gd name="connsiteY3" fmla="*/ 4240028 h 5105505"/>
              <a:gd name="connsiteX4" fmla="*/ 3255040 w 7638647"/>
              <a:gd name="connsiteY4" fmla="*/ 5060764 h 5105505"/>
              <a:gd name="connsiteX5" fmla="*/ 455970 w 7638647"/>
              <a:gd name="connsiteY5" fmla="*/ 4685337 h 5105505"/>
              <a:gd name="connsiteX6" fmla="*/ 34534 w 7638647"/>
              <a:gd name="connsiteY6" fmla="*/ 2116479 h 5105505"/>
              <a:gd name="connsiteX7" fmla="*/ 783209 w 7638647"/>
              <a:gd name="connsiteY7" fmla="*/ 998674 h 5105505"/>
              <a:gd name="connsiteX8" fmla="*/ 708754 w 7638647"/>
              <a:gd name="connsiteY8" fmla="*/ 373158 h 5105505"/>
              <a:gd name="connsiteX9" fmla="*/ 1669213 w 7638647"/>
              <a:gd name="connsiteY9" fmla="*/ 499346 h 5105505"/>
              <a:gd name="connsiteX10" fmla="*/ 3626592 w 7638647"/>
              <a:gd name="connsiteY10" fmla="*/ 1 h 5105505"/>
              <a:gd name="connsiteX0" fmla="*/ 3603023 w 7615078"/>
              <a:gd name="connsiteY0" fmla="*/ 1 h 5124997"/>
              <a:gd name="connsiteX1" fmla="*/ 6197029 w 7615078"/>
              <a:gd name="connsiteY1" fmla="*/ 313740 h 5124997"/>
              <a:gd name="connsiteX2" fmla="*/ 7572392 w 7615078"/>
              <a:gd name="connsiteY2" fmla="*/ 1893640 h 5124997"/>
              <a:gd name="connsiteX3" fmla="*/ 6883650 w 7615078"/>
              <a:gd name="connsiteY3" fmla="*/ 4240028 h 5124997"/>
              <a:gd name="connsiteX4" fmla="*/ 3231471 w 7615078"/>
              <a:gd name="connsiteY4" fmla="*/ 5060764 h 5124997"/>
              <a:gd name="connsiteX5" fmla="*/ 633161 w 7615078"/>
              <a:gd name="connsiteY5" fmla="*/ 4739149 h 5124997"/>
              <a:gd name="connsiteX6" fmla="*/ 10965 w 7615078"/>
              <a:gd name="connsiteY6" fmla="*/ 2116479 h 5124997"/>
              <a:gd name="connsiteX7" fmla="*/ 759640 w 7615078"/>
              <a:gd name="connsiteY7" fmla="*/ 998674 h 5124997"/>
              <a:gd name="connsiteX8" fmla="*/ 685185 w 7615078"/>
              <a:gd name="connsiteY8" fmla="*/ 373158 h 5124997"/>
              <a:gd name="connsiteX9" fmla="*/ 1645644 w 7615078"/>
              <a:gd name="connsiteY9" fmla="*/ 499346 h 5124997"/>
              <a:gd name="connsiteX10" fmla="*/ 3603023 w 7615078"/>
              <a:gd name="connsiteY10" fmla="*/ 1 h 5124997"/>
              <a:gd name="connsiteX0" fmla="*/ 3604900 w 7616955"/>
              <a:gd name="connsiteY0" fmla="*/ 1 h 5156507"/>
              <a:gd name="connsiteX1" fmla="*/ 6198906 w 7616955"/>
              <a:gd name="connsiteY1" fmla="*/ 313740 h 5156507"/>
              <a:gd name="connsiteX2" fmla="*/ 7574269 w 7616955"/>
              <a:gd name="connsiteY2" fmla="*/ 1893640 h 5156507"/>
              <a:gd name="connsiteX3" fmla="*/ 6885527 w 7616955"/>
              <a:gd name="connsiteY3" fmla="*/ 4240028 h 5156507"/>
              <a:gd name="connsiteX4" fmla="*/ 3233348 w 7616955"/>
              <a:gd name="connsiteY4" fmla="*/ 5060764 h 5156507"/>
              <a:gd name="connsiteX5" fmla="*/ 600275 w 7616955"/>
              <a:gd name="connsiteY5" fmla="*/ 4809242 h 5156507"/>
              <a:gd name="connsiteX6" fmla="*/ 12842 w 7616955"/>
              <a:gd name="connsiteY6" fmla="*/ 2116479 h 5156507"/>
              <a:gd name="connsiteX7" fmla="*/ 761517 w 7616955"/>
              <a:gd name="connsiteY7" fmla="*/ 998674 h 5156507"/>
              <a:gd name="connsiteX8" fmla="*/ 687062 w 7616955"/>
              <a:gd name="connsiteY8" fmla="*/ 373158 h 5156507"/>
              <a:gd name="connsiteX9" fmla="*/ 1647521 w 7616955"/>
              <a:gd name="connsiteY9" fmla="*/ 499346 h 5156507"/>
              <a:gd name="connsiteX10" fmla="*/ 3604900 w 7616955"/>
              <a:gd name="connsiteY10" fmla="*/ 1 h 5156507"/>
              <a:gd name="connsiteX0" fmla="*/ 3605747 w 7617802"/>
              <a:gd name="connsiteY0" fmla="*/ 1 h 5103957"/>
              <a:gd name="connsiteX1" fmla="*/ 6199753 w 7617802"/>
              <a:gd name="connsiteY1" fmla="*/ 313740 h 5103957"/>
              <a:gd name="connsiteX2" fmla="*/ 7575116 w 7617802"/>
              <a:gd name="connsiteY2" fmla="*/ 1893640 h 5103957"/>
              <a:gd name="connsiteX3" fmla="*/ 6886374 w 7617802"/>
              <a:gd name="connsiteY3" fmla="*/ 4240028 h 5103957"/>
              <a:gd name="connsiteX4" fmla="*/ 3234195 w 7617802"/>
              <a:gd name="connsiteY4" fmla="*/ 5060764 h 5103957"/>
              <a:gd name="connsiteX5" fmla="*/ 588097 w 7617802"/>
              <a:gd name="connsiteY5" fmla="*/ 4680481 h 5103957"/>
              <a:gd name="connsiteX6" fmla="*/ 13689 w 7617802"/>
              <a:gd name="connsiteY6" fmla="*/ 2116479 h 5103957"/>
              <a:gd name="connsiteX7" fmla="*/ 762364 w 7617802"/>
              <a:gd name="connsiteY7" fmla="*/ 998674 h 5103957"/>
              <a:gd name="connsiteX8" fmla="*/ 687909 w 7617802"/>
              <a:gd name="connsiteY8" fmla="*/ 373158 h 5103957"/>
              <a:gd name="connsiteX9" fmla="*/ 1648368 w 7617802"/>
              <a:gd name="connsiteY9" fmla="*/ 499346 h 5103957"/>
              <a:gd name="connsiteX10" fmla="*/ 3605747 w 7617802"/>
              <a:gd name="connsiteY10" fmla="*/ 1 h 5103957"/>
              <a:gd name="connsiteX0" fmla="*/ 3603400 w 7615455"/>
              <a:gd name="connsiteY0" fmla="*/ 1 h 5103958"/>
              <a:gd name="connsiteX1" fmla="*/ 6197406 w 7615455"/>
              <a:gd name="connsiteY1" fmla="*/ 313740 h 5103958"/>
              <a:gd name="connsiteX2" fmla="*/ 7572769 w 7615455"/>
              <a:gd name="connsiteY2" fmla="*/ 1893640 h 5103958"/>
              <a:gd name="connsiteX3" fmla="*/ 6884027 w 7615455"/>
              <a:gd name="connsiteY3" fmla="*/ 4240028 h 5103958"/>
              <a:gd name="connsiteX4" fmla="*/ 3231848 w 7615455"/>
              <a:gd name="connsiteY4" fmla="*/ 5060764 h 5103958"/>
              <a:gd name="connsiteX5" fmla="*/ 585750 w 7615455"/>
              <a:gd name="connsiteY5" fmla="*/ 4680481 h 5103958"/>
              <a:gd name="connsiteX6" fmla="*/ 13865 w 7615455"/>
              <a:gd name="connsiteY6" fmla="*/ 2279334 h 5103958"/>
              <a:gd name="connsiteX7" fmla="*/ 760017 w 7615455"/>
              <a:gd name="connsiteY7" fmla="*/ 998674 h 5103958"/>
              <a:gd name="connsiteX8" fmla="*/ 685562 w 7615455"/>
              <a:gd name="connsiteY8" fmla="*/ 373158 h 5103958"/>
              <a:gd name="connsiteX9" fmla="*/ 1646021 w 7615455"/>
              <a:gd name="connsiteY9" fmla="*/ 499346 h 5103958"/>
              <a:gd name="connsiteX10" fmla="*/ 3603400 w 7615455"/>
              <a:gd name="connsiteY10" fmla="*/ 1 h 5103958"/>
              <a:gd name="connsiteX0" fmla="*/ 3603400 w 7554491"/>
              <a:gd name="connsiteY0" fmla="*/ 1 h 5103958"/>
              <a:gd name="connsiteX1" fmla="*/ 6197406 w 7554491"/>
              <a:gd name="connsiteY1" fmla="*/ 313740 h 5103958"/>
              <a:gd name="connsiteX2" fmla="*/ 7502348 w 7554491"/>
              <a:gd name="connsiteY2" fmla="*/ 1887069 h 5103958"/>
              <a:gd name="connsiteX3" fmla="*/ 6884027 w 7554491"/>
              <a:gd name="connsiteY3" fmla="*/ 4240028 h 5103958"/>
              <a:gd name="connsiteX4" fmla="*/ 3231848 w 7554491"/>
              <a:gd name="connsiteY4" fmla="*/ 5060764 h 5103958"/>
              <a:gd name="connsiteX5" fmla="*/ 585750 w 7554491"/>
              <a:gd name="connsiteY5" fmla="*/ 4680481 h 5103958"/>
              <a:gd name="connsiteX6" fmla="*/ 13865 w 7554491"/>
              <a:gd name="connsiteY6" fmla="*/ 2279334 h 5103958"/>
              <a:gd name="connsiteX7" fmla="*/ 760017 w 7554491"/>
              <a:gd name="connsiteY7" fmla="*/ 998674 h 5103958"/>
              <a:gd name="connsiteX8" fmla="*/ 685562 w 7554491"/>
              <a:gd name="connsiteY8" fmla="*/ 373158 h 5103958"/>
              <a:gd name="connsiteX9" fmla="*/ 1646021 w 7554491"/>
              <a:gd name="connsiteY9" fmla="*/ 499346 h 5103958"/>
              <a:gd name="connsiteX10" fmla="*/ 3603400 w 7554491"/>
              <a:gd name="connsiteY10" fmla="*/ 1 h 5103958"/>
              <a:gd name="connsiteX0" fmla="*/ 3603400 w 7546134"/>
              <a:gd name="connsiteY0" fmla="*/ 1 h 5103958"/>
              <a:gd name="connsiteX1" fmla="*/ 6197406 w 7546134"/>
              <a:gd name="connsiteY1" fmla="*/ 313740 h 5103958"/>
              <a:gd name="connsiteX2" fmla="*/ 7502348 w 7546134"/>
              <a:gd name="connsiteY2" fmla="*/ 1887069 h 5103958"/>
              <a:gd name="connsiteX3" fmla="*/ 6884027 w 7546134"/>
              <a:gd name="connsiteY3" fmla="*/ 4240028 h 5103958"/>
              <a:gd name="connsiteX4" fmla="*/ 3231848 w 7546134"/>
              <a:gd name="connsiteY4" fmla="*/ 5060764 h 5103958"/>
              <a:gd name="connsiteX5" fmla="*/ 585750 w 7546134"/>
              <a:gd name="connsiteY5" fmla="*/ 4680481 h 5103958"/>
              <a:gd name="connsiteX6" fmla="*/ 13865 w 7546134"/>
              <a:gd name="connsiteY6" fmla="*/ 2279334 h 5103958"/>
              <a:gd name="connsiteX7" fmla="*/ 760017 w 7546134"/>
              <a:gd name="connsiteY7" fmla="*/ 998674 h 5103958"/>
              <a:gd name="connsiteX8" fmla="*/ 685562 w 7546134"/>
              <a:gd name="connsiteY8" fmla="*/ 373158 h 5103958"/>
              <a:gd name="connsiteX9" fmla="*/ 1646021 w 7546134"/>
              <a:gd name="connsiteY9" fmla="*/ 499346 h 5103958"/>
              <a:gd name="connsiteX10" fmla="*/ 3603400 w 7546134"/>
              <a:gd name="connsiteY10" fmla="*/ 1 h 5103958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417783"/>
              <a:gd name="connsiteY0" fmla="*/ 31687 h 5135644"/>
              <a:gd name="connsiteX1" fmla="*/ 6197406 w 7417783"/>
              <a:gd name="connsiteY1" fmla="*/ 345426 h 5135644"/>
              <a:gd name="connsiteX2" fmla="*/ 7339607 w 7417783"/>
              <a:gd name="connsiteY2" fmla="*/ 1827041 h 5135644"/>
              <a:gd name="connsiteX3" fmla="*/ 6884027 w 7417783"/>
              <a:gd name="connsiteY3" fmla="*/ 4271714 h 5135644"/>
              <a:gd name="connsiteX4" fmla="*/ 3231848 w 7417783"/>
              <a:gd name="connsiteY4" fmla="*/ 5092450 h 5135644"/>
              <a:gd name="connsiteX5" fmla="*/ 585750 w 7417783"/>
              <a:gd name="connsiteY5" fmla="*/ 4712167 h 5135644"/>
              <a:gd name="connsiteX6" fmla="*/ 13865 w 7417783"/>
              <a:gd name="connsiteY6" fmla="*/ 2311020 h 5135644"/>
              <a:gd name="connsiteX7" fmla="*/ 760017 w 7417783"/>
              <a:gd name="connsiteY7" fmla="*/ 1030360 h 5135644"/>
              <a:gd name="connsiteX8" fmla="*/ 685562 w 7417783"/>
              <a:gd name="connsiteY8" fmla="*/ 404844 h 5135644"/>
              <a:gd name="connsiteX9" fmla="*/ 1646021 w 7417783"/>
              <a:gd name="connsiteY9" fmla="*/ 531032 h 5135644"/>
              <a:gd name="connsiteX10" fmla="*/ 3603400 w 7417783"/>
              <a:gd name="connsiteY10" fmla="*/ 31687 h 5135644"/>
              <a:gd name="connsiteX0" fmla="*/ 3603400 w 7374876"/>
              <a:gd name="connsiteY0" fmla="*/ 31687 h 5136334"/>
              <a:gd name="connsiteX1" fmla="*/ 6197406 w 7374876"/>
              <a:gd name="connsiteY1" fmla="*/ 345426 h 5136334"/>
              <a:gd name="connsiteX2" fmla="*/ 7339607 w 7374876"/>
              <a:gd name="connsiteY2" fmla="*/ 1827041 h 5136334"/>
              <a:gd name="connsiteX3" fmla="*/ 6715667 w 7374876"/>
              <a:gd name="connsiteY3" fmla="*/ 4262378 h 5136334"/>
              <a:gd name="connsiteX4" fmla="*/ 3231848 w 7374876"/>
              <a:gd name="connsiteY4" fmla="*/ 5092450 h 5136334"/>
              <a:gd name="connsiteX5" fmla="*/ 585750 w 7374876"/>
              <a:gd name="connsiteY5" fmla="*/ 4712167 h 5136334"/>
              <a:gd name="connsiteX6" fmla="*/ 13865 w 7374876"/>
              <a:gd name="connsiteY6" fmla="*/ 2311020 h 5136334"/>
              <a:gd name="connsiteX7" fmla="*/ 760017 w 7374876"/>
              <a:gd name="connsiteY7" fmla="*/ 1030360 h 5136334"/>
              <a:gd name="connsiteX8" fmla="*/ 685562 w 7374876"/>
              <a:gd name="connsiteY8" fmla="*/ 404844 h 5136334"/>
              <a:gd name="connsiteX9" fmla="*/ 1646021 w 7374876"/>
              <a:gd name="connsiteY9" fmla="*/ 531032 h 5136334"/>
              <a:gd name="connsiteX10" fmla="*/ 3603400 w 7374876"/>
              <a:gd name="connsiteY10" fmla="*/ 31687 h 5136334"/>
              <a:gd name="connsiteX0" fmla="*/ 3603400 w 7366286"/>
              <a:gd name="connsiteY0" fmla="*/ 31687 h 5147961"/>
              <a:gd name="connsiteX1" fmla="*/ 6197406 w 7366286"/>
              <a:gd name="connsiteY1" fmla="*/ 345426 h 5147961"/>
              <a:gd name="connsiteX2" fmla="*/ 7339607 w 7366286"/>
              <a:gd name="connsiteY2" fmla="*/ 1827041 h 5147961"/>
              <a:gd name="connsiteX3" fmla="*/ 6671868 w 7366286"/>
              <a:gd name="connsiteY3" fmla="*/ 4105237 h 5147961"/>
              <a:gd name="connsiteX4" fmla="*/ 3231848 w 7366286"/>
              <a:gd name="connsiteY4" fmla="*/ 5092450 h 5147961"/>
              <a:gd name="connsiteX5" fmla="*/ 585750 w 7366286"/>
              <a:gd name="connsiteY5" fmla="*/ 4712167 h 5147961"/>
              <a:gd name="connsiteX6" fmla="*/ 13865 w 7366286"/>
              <a:gd name="connsiteY6" fmla="*/ 2311020 h 5147961"/>
              <a:gd name="connsiteX7" fmla="*/ 760017 w 7366286"/>
              <a:gd name="connsiteY7" fmla="*/ 1030360 h 5147961"/>
              <a:gd name="connsiteX8" fmla="*/ 685562 w 7366286"/>
              <a:gd name="connsiteY8" fmla="*/ 404844 h 5147961"/>
              <a:gd name="connsiteX9" fmla="*/ 1646021 w 7366286"/>
              <a:gd name="connsiteY9" fmla="*/ 531032 h 5147961"/>
              <a:gd name="connsiteX10" fmla="*/ 3603400 w 7366286"/>
              <a:gd name="connsiteY10" fmla="*/ 31687 h 5147961"/>
              <a:gd name="connsiteX0" fmla="*/ 3603400 w 7359988"/>
              <a:gd name="connsiteY0" fmla="*/ 31687 h 5146347"/>
              <a:gd name="connsiteX1" fmla="*/ 6197406 w 7359988"/>
              <a:gd name="connsiteY1" fmla="*/ 345426 h 5146347"/>
              <a:gd name="connsiteX2" fmla="*/ 7339607 w 7359988"/>
              <a:gd name="connsiteY2" fmla="*/ 1827041 h 5146347"/>
              <a:gd name="connsiteX3" fmla="*/ 6632220 w 7359988"/>
              <a:gd name="connsiteY3" fmla="*/ 4127047 h 5146347"/>
              <a:gd name="connsiteX4" fmla="*/ 3231848 w 7359988"/>
              <a:gd name="connsiteY4" fmla="*/ 5092450 h 5146347"/>
              <a:gd name="connsiteX5" fmla="*/ 585750 w 7359988"/>
              <a:gd name="connsiteY5" fmla="*/ 4712167 h 5146347"/>
              <a:gd name="connsiteX6" fmla="*/ 13865 w 7359988"/>
              <a:gd name="connsiteY6" fmla="*/ 2311020 h 5146347"/>
              <a:gd name="connsiteX7" fmla="*/ 760017 w 7359988"/>
              <a:gd name="connsiteY7" fmla="*/ 1030360 h 5146347"/>
              <a:gd name="connsiteX8" fmla="*/ 685562 w 7359988"/>
              <a:gd name="connsiteY8" fmla="*/ 404844 h 5146347"/>
              <a:gd name="connsiteX9" fmla="*/ 1646021 w 7359988"/>
              <a:gd name="connsiteY9" fmla="*/ 531032 h 5146347"/>
              <a:gd name="connsiteX10" fmla="*/ 3603400 w 7359988"/>
              <a:gd name="connsiteY10" fmla="*/ 31687 h 5146347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5562 w 7283289"/>
              <a:gd name="connsiteY8" fmla="*/ 404747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29414 w 7283289"/>
              <a:gd name="connsiteY7" fmla="*/ 109792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194149"/>
              <a:gd name="connsiteY0" fmla="*/ 31938 h 5146598"/>
              <a:gd name="connsiteX1" fmla="*/ 6197406 w 7194149"/>
              <a:gd name="connsiteY1" fmla="*/ 345677 h 5146598"/>
              <a:gd name="connsiteX2" fmla="*/ 7150714 w 7194149"/>
              <a:gd name="connsiteY2" fmla="*/ 1839431 h 5146598"/>
              <a:gd name="connsiteX3" fmla="*/ 6632220 w 7194149"/>
              <a:gd name="connsiteY3" fmla="*/ 4127298 h 5146598"/>
              <a:gd name="connsiteX4" fmla="*/ 3231848 w 7194149"/>
              <a:gd name="connsiteY4" fmla="*/ 5092701 h 5146598"/>
              <a:gd name="connsiteX5" fmla="*/ 585750 w 7194149"/>
              <a:gd name="connsiteY5" fmla="*/ 4712418 h 5146598"/>
              <a:gd name="connsiteX6" fmla="*/ 13865 w 7194149"/>
              <a:gd name="connsiteY6" fmla="*/ 2311271 h 5146598"/>
              <a:gd name="connsiteX7" fmla="*/ 729414 w 7194149"/>
              <a:gd name="connsiteY7" fmla="*/ 1098271 h 5146598"/>
              <a:gd name="connsiteX8" fmla="*/ 680359 w 7194149"/>
              <a:gd name="connsiteY8" fmla="*/ 292989 h 5146598"/>
              <a:gd name="connsiteX9" fmla="*/ 1646021 w 7194149"/>
              <a:gd name="connsiteY9" fmla="*/ 531283 h 5146598"/>
              <a:gd name="connsiteX10" fmla="*/ 3603400 w 7194149"/>
              <a:gd name="connsiteY10" fmla="*/ 31938 h 5146598"/>
              <a:gd name="connsiteX0" fmla="*/ 3603400 w 7107447"/>
              <a:gd name="connsiteY0" fmla="*/ 32329 h 5146989"/>
              <a:gd name="connsiteX1" fmla="*/ 6197406 w 7107447"/>
              <a:gd name="connsiteY1" fmla="*/ 346068 h 5146989"/>
              <a:gd name="connsiteX2" fmla="*/ 7035528 w 7107447"/>
              <a:gd name="connsiteY2" fmla="*/ 1858310 h 5146989"/>
              <a:gd name="connsiteX3" fmla="*/ 6632220 w 7107447"/>
              <a:gd name="connsiteY3" fmla="*/ 4127689 h 5146989"/>
              <a:gd name="connsiteX4" fmla="*/ 3231848 w 7107447"/>
              <a:gd name="connsiteY4" fmla="*/ 5093092 h 5146989"/>
              <a:gd name="connsiteX5" fmla="*/ 585750 w 7107447"/>
              <a:gd name="connsiteY5" fmla="*/ 4712809 h 5146989"/>
              <a:gd name="connsiteX6" fmla="*/ 13865 w 7107447"/>
              <a:gd name="connsiteY6" fmla="*/ 2311662 h 5146989"/>
              <a:gd name="connsiteX7" fmla="*/ 729414 w 7107447"/>
              <a:gd name="connsiteY7" fmla="*/ 1098662 h 5146989"/>
              <a:gd name="connsiteX8" fmla="*/ 680359 w 7107447"/>
              <a:gd name="connsiteY8" fmla="*/ 293380 h 5146989"/>
              <a:gd name="connsiteX9" fmla="*/ 1646021 w 7107447"/>
              <a:gd name="connsiteY9" fmla="*/ 531674 h 5146989"/>
              <a:gd name="connsiteX10" fmla="*/ 3603400 w 7107447"/>
              <a:gd name="connsiteY10" fmla="*/ 32329 h 5146989"/>
              <a:gd name="connsiteX0" fmla="*/ 3603400 w 7107447"/>
              <a:gd name="connsiteY0" fmla="*/ 31042 h 5145702"/>
              <a:gd name="connsiteX1" fmla="*/ 6197406 w 7107447"/>
              <a:gd name="connsiteY1" fmla="*/ 344781 h 5145702"/>
              <a:gd name="connsiteX2" fmla="*/ 7035528 w 7107447"/>
              <a:gd name="connsiteY2" fmla="*/ 1857023 h 5145702"/>
              <a:gd name="connsiteX3" fmla="*/ 6632220 w 7107447"/>
              <a:gd name="connsiteY3" fmla="*/ 4126402 h 5145702"/>
              <a:gd name="connsiteX4" fmla="*/ 3231848 w 7107447"/>
              <a:gd name="connsiteY4" fmla="*/ 5091805 h 5145702"/>
              <a:gd name="connsiteX5" fmla="*/ 585750 w 7107447"/>
              <a:gd name="connsiteY5" fmla="*/ 4711522 h 5145702"/>
              <a:gd name="connsiteX6" fmla="*/ 13865 w 7107447"/>
              <a:gd name="connsiteY6" fmla="*/ 2310375 h 5145702"/>
              <a:gd name="connsiteX7" fmla="*/ 729414 w 7107447"/>
              <a:gd name="connsiteY7" fmla="*/ 1097375 h 5145702"/>
              <a:gd name="connsiteX8" fmla="*/ 680359 w 7107447"/>
              <a:gd name="connsiteY8" fmla="*/ 292093 h 5145702"/>
              <a:gd name="connsiteX9" fmla="*/ 1646021 w 7107447"/>
              <a:gd name="connsiteY9" fmla="*/ 530387 h 5145702"/>
              <a:gd name="connsiteX10" fmla="*/ 3603400 w 7107447"/>
              <a:gd name="connsiteY10" fmla="*/ 31042 h 5145702"/>
              <a:gd name="connsiteX0" fmla="*/ 3603400 w 7125591"/>
              <a:gd name="connsiteY0" fmla="*/ 31042 h 5145702"/>
              <a:gd name="connsiteX1" fmla="*/ 6197406 w 7125591"/>
              <a:gd name="connsiteY1" fmla="*/ 344781 h 5145702"/>
              <a:gd name="connsiteX2" fmla="*/ 7035528 w 7125591"/>
              <a:gd name="connsiteY2" fmla="*/ 1857023 h 5145702"/>
              <a:gd name="connsiteX3" fmla="*/ 6632220 w 7125591"/>
              <a:gd name="connsiteY3" fmla="*/ 4126402 h 5145702"/>
              <a:gd name="connsiteX4" fmla="*/ 3231848 w 7125591"/>
              <a:gd name="connsiteY4" fmla="*/ 5091805 h 5145702"/>
              <a:gd name="connsiteX5" fmla="*/ 585750 w 7125591"/>
              <a:gd name="connsiteY5" fmla="*/ 4711522 h 5145702"/>
              <a:gd name="connsiteX6" fmla="*/ 13865 w 7125591"/>
              <a:gd name="connsiteY6" fmla="*/ 2310375 h 5145702"/>
              <a:gd name="connsiteX7" fmla="*/ 729414 w 7125591"/>
              <a:gd name="connsiteY7" fmla="*/ 1097375 h 5145702"/>
              <a:gd name="connsiteX8" fmla="*/ 680359 w 7125591"/>
              <a:gd name="connsiteY8" fmla="*/ 292093 h 5145702"/>
              <a:gd name="connsiteX9" fmla="*/ 1646021 w 7125591"/>
              <a:gd name="connsiteY9" fmla="*/ 530387 h 5145702"/>
              <a:gd name="connsiteX10" fmla="*/ 3603400 w 7125591"/>
              <a:gd name="connsiteY10" fmla="*/ 31042 h 5145702"/>
              <a:gd name="connsiteX0" fmla="*/ 3603400 w 7073245"/>
              <a:gd name="connsiteY0" fmla="*/ 31042 h 5143141"/>
              <a:gd name="connsiteX1" fmla="*/ 6197406 w 7073245"/>
              <a:gd name="connsiteY1" fmla="*/ 344781 h 5143141"/>
              <a:gd name="connsiteX2" fmla="*/ 7035528 w 7073245"/>
              <a:gd name="connsiteY2" fmla="*/ 1857023 h 5143141"/>
              <a:gd name="connsiteX3" fmla="*/ 6538881 w 7073245"/>
              <a:gd name="connsiteY3" fmla="*/ 4160999 h 5143141"/>
              <a:gd name="connsiteX4" fmla="*/ 3231848 w 7073245"/>
              <a:gd name="connsiteY4" fmla="*/ 5091805 h 5143141"/>
              <a:gd name="connsiteX5" fmla="*/ 585750 w 7073245"/>
              <a:gd name="connsiteY5" fmla="*/ 4711522 h 5143141"/>
              <a:gd name="connsiteX6" fmla="*/ 13865 w 7073245"/>
              <a:gd name="connsiteY6" fmla="*/ 2310375 h 5143141"/>
              <a:gd name="connsiteX7" fmla="*/ 729414 w 7073245"/>
              <a:gd name="connsiteY7" fmla="*/ 1097375 h 5143141"/>
              <a:gd name="connsiteX8" fmla="*/ 680359 w 7073245"/>
              <a:gd name="connsiteY8" fmla="*/ 292093 h 5143141"/>
              <a:gd name="connsiteX9" fmla="*/ 1646021 w 7073245"/>
              <a:gd name="connsiteY9" fmla="*/ 530387 h 5143141"/>
              <a:gd name="connsiteX10" fmla="*/ 3603400 w 7073245"/>
              <a:gd name="connsiteY10" fmla="*/ 31042 h 5143141"/>
              <a:gd name="connsiteX0" fmla="*/ 3603400 w 7074446"/>
              <a:gd name="connsiteY0" fmla="*/ 31042 h 5143143"/>
              <a:gd name="connsiteX1" fmla="*/ 6197406 w 7074446"/>
              <a:gd name="connsiteY1" fmla="*/ 344781 h 5143143"/>
              <a:gd name="connsiteX2" fmla="*/ 7035528 w 7074446"/>
              <a:gd name="connsiteY2" fmla="*/ 1857023 h 5143143"/>
              <a:gd name="connsiteX3" fmla="*/ 6538881 w 7074446"/>
              <a:gd name="connsiteY3" fmla="*/ 4160999 h 5143143"/>
              <a:gd name="connsiteX4" fmla="*/ 3231848 w 7074446"/>
              <a:gd name="connsiteY4" fmla="*/ 5091805 h 5143143"/>
              <a:gd name="connsiteX5" fmla="*/ 585750 w 7074446"/>
              <a:gd name="connsiteY5" fmla="*/ 4711522 h 5143143"/>
              <a:gd name="connsiteX6" fmla="*/ 13865 w 7074446"/>
              <a:gd name="connsiteY6" fmla="*/ 2310375 h 5143143"/>
              <a:gd name="connsiteX7" fmla="*/ 729414 w 7074446"/>
              <a:gd name="connsiteY7" fmla="*/ 1097375 h 5143143"/>
              <a:gd name="connsiteX8" fmla="*/ 680359 w 7074446"/>
              <a:gd name="connsiteY8" fmla="*/ 292093 h 5143143"/>
              <a:gd name="connsiteX9" fmla="*/ 1646021 w 7074446"/>
              <a:gd name="connsiteY9" fmla="*/ 530387 h 5143143"/>
              <a:gd name="connsiteX10" fmla="*/ 3603400 w 7074446"/>
              <a:gd name="connsiteY10" fmla="*/ 31042 h 514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74446" h="5143143">
                <a:moveTo>
                  <a:pt x="3603400" y="31042"/>
                </a:moveTo>
                <a:cubicBezTo>
                  <a:pt x="4423310" y="-60071"/>
                  <a:pt x="5805207" y="50824"/>
                  <a:pt x="6197406" y="344781"/>
                </a:cubicBezTo>
                <a:cubicBezTo>
                  <a:pt x="6589605" y="638738"/>
                  <a:pt x="6975905" y="1162571"/>
                  <a:pt x="7035528" y="1857023"/>
                </a:cubicBezTo>
                <a:cubicBezTo>
                  <a:pt x="7095151" y="2551475"/>
                  <a:pt x="7172828" y="3621869"/>
                  <a:pt x="6538881" y="4160999"/>
                </a:cubicBezTo>
                <a:cubicBezTo>
                  <a:pt x="5904934" y="4700129"/>
                  <a:pt x="4224036" y="5000051"/>
                  <a:pt x="3231848" y="5091805"/>
                </a:cubicBezTo>
                <a:cubicBezTo>
                  <a:pt x="2239660" y="5183559"/>
                  <a:pt x="1122501" y="5202236"/>
                  <a:pt x="585750" y="4711522"/>
                </a:cubicBezTo>
                <a:cubicBezTo>
                  <a:pt x="48999" y="4220808"/>
                  <a:pt x="-40675" y="2924819"/>
                  <a:pt x="13865" y="2310375"/>
                </a:cubicBezTo>
                <a:cubicBezTo>
                  <a:pt x="89808" y="1928283"/>
                  <a:pt x="260371" y="1568831"/>
                  <a:pt x="729414" y="1097375"/>
                </a:cubicBezTo>
                <a:cubicBezTo>
                  <a:pt x="886296" y="876105"/>
                  <a:pt x="680359" y="292093"/>
                  <a:pt x="680359" y="292093"/>
                </a:cubicBezTo>
                <a:cubicBezTo>
                  <a:pt x="749285" y="267826"/>
                  <a:pt x="1158848" y="573895"/>
                  <a:pt x="1646021" y="530387"/>
                </a:cubicBezTo>
                <a:cubicBezTo>
                  <a:pt x="2133194" y="486879"/>
                  <a:pt x="2879806" y="108819"/>
                  <a:pt x="3603400" y="31042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12CF47A0-688D-43A8-A6C6-AA6B7A36F0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95980" flipH="1" flipV="1">
            <a:off x="727863" y="724528"/>
            <a:ext cx="5617963" cy="2166509"/>
          </a:xfrm>
          <a:custGeom>
            <a:avLst/>
            <a:gdLst>
              <a:gd name="connsiteX0" fmla="*/ 3702321 w 7745301"/>
              <a:gd name="connsiteY0" fmla="*/ 1 h 5116750"/>
              <a:gd name="connsiteX1" fmla="*/ 6217926 w 7745301"/>
              <a:gd name="connsiteY1" fmla="*/ 504118 h 5116750"/>
              <a:gd name="connsiteX2" fmla="*/ 7691963 w 7745301"/>
              <a:gd name="connsiteY2" fmla="*/ 1956116 h 5116750"/>
              <a:gd name="connsiteX3" fmla="*/ 7018768 w 7745301"/>
              <a:gd name="connsiteY3" fmla="*/ 4594118 h 5116750"/>
              <a:gd name="connsiteX4" fmla="*/ 3330769 w 7745301"/>
              <a:gd name="connsiteY4" fmla="*/ 5060764 h 5116750"/>
              <a:gd name="connsiteX5" fmla="*/ 448565 w 7745301"/>
              <a:gd name="connsiteY5" fmla="*/ 4100663 h 5116750"/>
              <a:gd name="connsiteX6" fmla="*/ 444295 w 7745301"/>
              <a:gd name="connsiteY6" fmla="*/ 4094686 h 5116750"/>
              <a:gd name="connsiteX7" fmla="*/ 428551 w 7745301"/>
              <a:gd name="connsiteY7" fmla="*/ 4079438 h 5116750"/>
              <a:gd name="connsiteX8" fmla="*/ 0 w 7745301"/>
              <a:gd name="connsiteY8" fmla="*/ 2902523 h 5116750"/>
              <a:gd name="connsiteX9" fmla="*/ 23926 w 7745301"/>
              <a:gd name="connsiteY9" fmla="*/ 2595143 h 5116750"/>
              <a:gd name="connsiteX10" fmla="*/ 78299 w 7745301"/>
              <a:gd name="connsiteY10" fmla="*/ 2368287 h 5116750"/>
              <a:gd name="connsiteX11" fmla="*/ 96408 w 7745301"/>
              <a:gd name="connsiteY11" fmla="*/ 2246138 h 5116750"/>
              <a:gd name="connsiteX12" fmla="*/ 858938 w 7745301"/>
              <a:gd name="connsiteY12" fmla="*/ 998674 h 5116750"/>
              <a:gd name="connsiteX13" fmla="*/ 784483 w 7745301"/>
              <a:gd name="connsiteY13" fmla="*/ 373158 h 5116750"/>
              <a:gd name="connsiteX14" fmla="*/ 1744942 w 7745301"/>
              <a:gd name="connsiteY14" fmla="*/ 499346 h 5116750"/>
              <a:gd name="connsiteX15" fmla="*/ 3702321 w 7745301"/>
              <a:gd name="connsiteY15" fmla="*/ 1 h 5116750"/>
              <a:gd name="connsiteX0" fmla="*/ 3718157 w 7761137"/>
              <a:gd name="connsiteY0" fmla="*/ 1 h 5116750"/>
              <a:gd name="connsiteX1" fmla="*/ 6233762 w 7761137"/>
              <a:gd name="connsiteY1" fmla="*/ 504118 h 5116750"/>
              <a:gd name="connsiteX2" fmla="*/ 7707799 w 7761137"/>
              <a:gd name="connsiteY2" fmla="*/ 1956116 h 5116750"/>
              <a:gd name="connsiteX3" fmla="*/ 7034604 w 7761137"/>
              <a:gd name="connsiteY3" fmla="*/ 4594118 h 5116750"/>
              <a:gd name="connsiteX4" fmla="*/ 3346605 w 7761137"/>
              <a:gd name="connsiteY4" fmla="*/ 5060764 h 5116750"/>
              <a:gd name="connsiteX5" fmla="*/ 464401 w 7761137"/>
              <a:gd name="connsiteY5" fmla="*/ 4100663 h 5116750"/>
              <a:gd name="connsiteX6" fmla="*/ 460131 w 7761137"/>
              <a:gd name="connsiteY6" fmla="*/ 4094686 h 5116750"/>
              <a:gd name="connsiteX7" fmla="*/ 444387 w 7761137"/>
              <a:gd name="connsiteY7" fmla="*/ 4079438 h 5116750"/>
              <a:gd name="connsiteX8" fmla="*/ 15836 w 7761137"/>
              <a:gd name="connsiteY8" fmla="*/ 2902523 h 5116750"/>
              <a:gd name="connsiteX9" fmla="*/ 94135 w 7761137"/>
              <a:gd name="connsiteY9" fmla="*/ 2368287 h 5116750"/>
              <a:gd name="connsiteX10" fmla="*/ 112244 w 7761137"/>
              <a:gd name="connsiteY10" fmla="*/ 2246138 h 5116750"/>
              <a:gd name="connsiteX11" fmla="*/ 874774 w 7761137"/>
              <a:gd name="connsiteY11" fmla="*/ 998674 h 5116750"/>
              <a:gd name="connsiteX12" fmla="*/ 800319 w 7761137"/>
              <a:gd name="connsiteY12" fmla="*/ 373158 h 5116750"/>
              <a:gd name="connsiteX13" fmla="*/ 1760778 w 7761137"/>
              <a:gd name="connsiteY13" fmla="*/ 499346 h 5116750"/>
              <a:gd name="connsiteX14" fmla="*/ 3718157 w 7761137"/>
              <a:gd name="connsiteY14" fmla="*/ 1 h 5116750"/>
              <a:gd name="connsiteX0" fmla="*/ 3733943 w 7776923"/>
              <a:gd name="connsiteY0" fmla="*/ 1 h 5116750"/>
              <a:gd name="connsiteX1" fmla="*/ 6249548 w 7776923"/>
              <a:gd name="connsiteY1" fmla="*/ 504118 h 5116750"/>
              <a:gd name="connsiteX2" fmla="*/ 7723585 w 7776923"/>
              <a:gd name="connsiteY2" fmla="*/ 1956116 h 5116750"/>
              <a:gd name="connsiteX3" fmla="*/ 7050390 w 7776923"/>
              <a:gd name="connsiteY3" fmla="*/ 4594118 h 5116750"/>
              <a:gd name="connsiteX4" fmla="*/ 3362391 w 7776923"/>
              <a:gd name="connsiteY4" fmla="*/ 5060764 h 5116750"/>
              <a:gd name="connsiteX5" fmla="*/ 480187 w 7776923"/>
              <a:gd name="connsiteY5" fmla="*/ 4100663 h 5116750"/>
              <a:gd name="connsiteX6" fmla="*/ 475917 w 7776923"/>
              <a:gd name="connsiteY6" fmla="*/ 4094686 h 5116750"/>
              <a:gd name="connsiteX7" fmla="*/ 460173 w 7776923"/>
              <a:gd name="connsiteY7" fmla="*/ 4079438 h 5116750"/>
              <a:gd name="connsiteX8" fmla="*/ 31622 w 7776923"/>
              <a:gd name="connsiteY8" fmla="*/ 2902523 h 5116750"/>
              <a:gd name="connsiteX9" fmla="*/ 128030 w 7776923"/>
              <a:gd name="connsiteY9" fmla="*/ 2246138 h 5116750"/>
              <a:gd name="connsiteX10" fmla="*/ 890560 w 7776923"/>
              <a:gd name="connsiteY10" fmla="*/ 998674 h 5116750"/>
              <a:gd name="connsiteX11" fmla="*/ 816105 w 7776923"/>
              <a:gd name="connsiteY11" fmla="*/ 373158 h 5116750"/>
              <a:gd name="connsiteX12" fmla="*/ 1776564 w 7776923"/>
              <a:gd name="connsiteY12" fmla="*/ 499346 h 5116750"/>
              <a:gd name="connsiteX13" fmla="*/ 3733943 w 7776923"/>
              <a:gd name="connsiteY13" fmla="*/ 1 h 5116750"/>
              <a:gd name="connsiteX0" fmla="*/ 3729138 w 7772118"/>
              <a:gd name="connsiteY0" fmla="*/ 1 h 5116750"/>
              <a:gd name="connsiteX1" fmla="*/ 6244743 w 7772118"/>
              <a:gd name="connsiteY1" fmla="*/ 504118 h 5116750"/>
              <a:gd name="connsiteX2" fmla="*/ 7718780 w 7772118"/>
              <a:gd name="connsiteY2" fmla="*/ 1956116 h 5116750"/>
              <a:gd name="connsiteX3" fmla="*/ 7045585 w 7772118"/>
              <a:gd name="connsiteY3" fmla="*/ 4594118 h 5116750"/>
              <a:gd name="connsiteX4" fmla="*/ 3357586 w 7772118"/>
              <a:gd name="connsiteY4" fmla="*/ 5060764 h 5116750"/>
              <a:gd name="connsiteX5" fmla="*/ 475382 w 7772118"/>
              <a:gd name="connsiteY5" fmla="*/ 4100663 h 5116750"/>
              <a:gd name="connsiteX6" fmla="*/ 471112 w 7772118"/>
              <a:gd name="connsiteY6" fmla="*/ 4094686 h 5116750"/>
              <a:gd name="connsiteX7" fmla="*/ 455368 w 7772118"/>
              <a:gd name="connsiteY7" fmla="*/ 4079438 h 5116750"/>
              <a:gd name="connsiteX8" fmla="*/ 26817 w 7772118"/>
              <a:gd name="connsiteY8" fmla="*/ 2902523 h 5116750"/>
              <a:gd name="connsiteX9" fmla="*/ 137080 w 7772118"/>
              <a:gd name="connsiteY9" fmla="*/ 2116479 h 5116750"/>
              <a:gd name="connsiteX10" fmla="*/ 885755 w 7772118"/>
              <a:gd name="connsiteY10" fmla="*/ 998674 h 5116750"/>
              <a:gd name="connsiteX11" fmla="*/ 811300 w 7772118"/>
              <a:gd name="connsiteY11" fmla="*/ 373158 h 5116750"/>
              <a:gd name="connsiteX12" fmla="*/ 1771759 w 7772118"/>
              <a:gd name="connsiteY12" fmla="*/ 499346 h 5116750"/>
              <a:gd name="connsiteX13" fmla="*/ 3729138 w 7772118"/>
              <a:gd name="connsiteY13" fmla="*/ 1 h 5116750"/>
              <a:gd name="connsiteX0" fmla="*/ 3729138 w 7772118"/>
              <a:gd name="connsiteY0" fmla="*/ 1 h 5096139"/>
              <a:gd name="connsiteX1" fmla="*/ 6244743 w 7772118"/>
              <a:gd name="connsiteY1" fmla="*/ 504118 h 5096139"/>
              <a:gd name="connsiteX2" fmla="*/ 7718780 w 7772118"/>
              <a:gd name="connsiteY2" fmla="*/ 1956116 h 5096139"/>
              <a:gd name="connsiteX3" fmla="*/ 7045585 w 7772118"/>
              <a:gd name="connsiteY3" fmla="*/ 4594118 h 5096139"/>
              <a:gd name="connsiteX4" fmla="*/ 3357586 w 7772118"/>
              <a:gd name="connsiteY4" fmla="*/ 5060764 h 5096139"/>
              <a:gd name="connsiteX5" fmla="*/ 475382 w 7772118"/>
              <a:gd name="connsiteY5" fmla="*/ 4100663 h 5096139"/>
              <a:gd name="connsiteX6" fmla="*/ 471112 w 7772118"/>
              <a:gd name="connsiteY6" fmla="*/ 4094686 h 5096139"/>
              <a:gd name="connsiteX7" fmla="*/ 455368 w 7772118"/>
              <a:gd name="connsiteY7" fmla="*/ 4079438 h 5096139"/>
              <a:gd name="connsiteX8" fmla="*/ 26817 w 7772118"/>
              <a:gd name="connsiteY8" fmla="*/ 2902523 h 5096139"/>
              <a:gd name="connsiteX9" fmla="*/ 137080 w 7772118"/>
              <a:gd name="connsiteY9" fmla="*/ 2116479 h 5096139"/>
              <a:gd name="connsiteX10" fmla="*/ 885755 w 7772118"/>
              <a:gd name="connsiteY10" fmla="*/ 998674 h 5096139"/>
              <a:gd name="connsiteX11" fmla="*/ 811300 w 7772118"/>
              <a:gd name="connsiteY11" fmla="*/ 373158 h 5096139"/>
              <a:gd name="connsiteX12" fmla="*/ 1771759 w 7772118"/>
              <a:gd name="connsiteY12" fmla="*/ 499346 h 5096139"/>
              <a:gd name="connsiteX13" fmla="*/ 3729138 w 7772118"/>
              <a:gd name="connsiteY13" fmla="*/ 1 h 5096139"/>
              <a:gd name="connsiteX0" fmla="*/ 3729138 w 7764503"/>
              <a:gd name="connsiteY0" fmla="*/ 1 h 5061926"/>
              <a:gd name="connsiteX1" fmla="*/ 6244743 w 7764503"/>
              <a:gd name="connsiteY1" fmla="*/ 504118 h 5061926"/>
              <a:gd name="connsiteX2" fmla="*/ 7718780 w 7764503"/>
              <a:gd name="connsiteY2" fmla="*/ 1956116 h 5061926"/>
              <a:gd name="connsiteX3" fmla="*/ 7009765 w 7764503"/>
              <a:gd name="connsiteY3" fmla="*/ 4240028 h 5061926"/>
              <a:gd name="connsiteX4" fmla="*/ 3357586 w 7764503"/>
              <a:gd name="connsiteY4" fmla="*/ 5060764 h 5061926"/>
              <a:gd name="connsiteX5" fmla="*/ 475382 w 7764503"/>
              <a:gd name="connsiteY5" fmla="*/ 4100663 h 5061926"/>
              <a:gd name="connsiteX6" fmla="*/ 471112 w 7764503"/>
              <a:gd name="connsiteY6" fmla="*/ 4094686 h 5061926"/>
              <a:gd name="connsiteX7" fmla="*/ 455368 w 7764503"/>
              <a:gd name="connsiteY7" fmla="*/ 4079438 h 5061926"/>
              <a:gd name="connsiteX8" fmla="*/ 26817 w 7764503"/>
              <a:gd name="connsiteY8" fmla="*/ 2902523 h 5061926"/>
              <a:gd name="connsiteX9" fmla="*/ 137080 w 7764503"/>
              <a:gd name="connsiteY9" fmla="*/ 2116479 h 5061926"/>
              <a:gd name="connsiteX10" fmla="*/ 885755 w 7764503"/>
              <a:gd name="connsiteY10" fmla="*/ 998674 h 5061926"/>
              <a:gd name="connsiteX11" fmla="*/ 811300 w 7764503"/>
              <a:gd name="connsiteY11" fmla="*/ 373158 h 5061926"/>
              <a:gd name="connsiteX12" fmla="*/ 1771759 w 7764503"/>
              <a:gd name="connsiteY12" fmla="*/ 499346 h 5061926"/>
              <a:gd name="connsiteX13" fmla="*/ 3729138 w 7764503"/>
              <a:gd name="connsiteY13" fmla="*/ 1 h 5061926"/>
              <a:gd name="connsiteX0" fmla="*/ 3729138 w 7746582"/>
              <a:gd name="connsiteY0" fmla="*/ 1 h 5061961"/>
              <a:gd name="connsiteX1" fmla="*/ 6244743 w 7746582"/>
              <a:gd name="connsiteY1" fmla="*/ 504118 h 5061961"/>
              <a:gd name="connsiteX2" fmla="*/ 7698507 w 7746582"/>
              <a:gd name="connsiteY2" fmla="*/ 1893640 h 5061961"/>
              <a:gd name="connsiteX3" fmla="*/ 7009765 w 7746582"/>
              <a:gd name="connsiteY3" fmla="*/ 4240028 h 5061961"/>
              <a:gd name="connsiteX4" fmla="*/ 3357586 w 7746582"/>
              <a:gd name="connsiteY4" fmla="*/ 5060764 h 5061961"/>
              <a:gd name="connsiteX5" fmla="*/ 475382 w 7746582"/>
              <a:gd name="connsiteY5" fmla="*/ 4100663 h 5061961"/>
              <a:gd name="connsiteX6" fmla="*/ 471112 w 7746582"/>
              <a:gd name="connsiteY6" fmla="*/ 4094686 h 5061961"/>
              <a:gd name="connsiteX7" fmla="*/ 455368 w 7746582"/>
              <a:gd name="connsiteY7" fmla="*/ 4079438 h 5061961"/>
              <a:gd name="connsiteX8" fmla="*/ 26817 w 7746582"/>
              <a:gd name="connsiteY8" fmla="*/ 2902523 h 5061961"/>
              <a:gd name="connsiteX9" fmla="*/ 137080 w 7746582"/>
              <a:gd name="connsiteY9" fmla="*/ 2116479 h 5061961"/>
              <a:gd name="connsiteX10" fmla="*/ 885755 w 7746582"/>
              <a:gd name="connsiteY10" fmla="*/ 998674 h 5061961"/>
              <a:gd name="connsiteX11" fmla="*/ 811300 w 7746582"/>
              <a:gd name="connsiteY11" fmla="*/ 373158 h 5061961"/>
              <a:gd name="connsiteX12" fmla="*/ 1771759 w 7746582"/>
              <a:gd name="connsiteY12" fmla="*/ 499346 h 5061961"/>
              <a:gd name="connsiteX13" fmla="*/ 3729138 w 7746582"/>
              <a:gd name="connsiteY13" fmla="*/ 1 h 5061961"/>
              <a:gd name="connsiteX0" fmla="*/ 3729138 w 7748607"/>
              <a:gd name="connsiteY0" fmla="*/ 1 h 5061961"/>
              <a:gd name="connsiteX1" fmla="*/ 6244743 w 7748607"/>
              <a:gd name="connsiteY1" fmla="*/ 504118 h 5061961"/>
              <a:gd name="connsiteX2" fmla="*/ 7698507 w 7748607"/>
              <a:gd name="connsiteY2" fmla="*/ 1893640 h 5061961"/>
              <a:gd name="connsiteX3" fmla="*/ 7009765 w 7748607"/>
              <a:gd name="connsiteY3" fmla="*/ 4240028 h 5061961"/>
              <a:gd name="connsiteX4" fmla="*/ 3357586 w 7748607"/>
              <a:gd name="connsiteY4" fmla="*/ 5060764 h 5061961"/>
              <a:gd name="connsiteX5" fmla="*/ 475382 w 7748607"/>
              <a:gd name="connsiteY5" fmla="*/ 4100663 h 5061961"/>
              <a:gd name="connsiteX6" fmla="*/ 471112 w 7748607"/>
              <a:gd name="connsiteY6" fmla="*/ 4094686 h 5061961"/>
              <a:gd name="connsiteX7" fmla="*/ 455368 w 7748607"/>
              <a:gd name="connsiteY7" fmla="*/ 4079438 h 5061961"/>
              <a:gd name="connsiteX8" fmla="*/ 26817 w 7748607"/>
              <a:gd name="connsiteY8" fmla="*/ 2902523 h 5061961"/>
              <a:gd name="connsiteX9" fmla="*/ 137080 w 7748607"/>
              <a:gd name="connsiteY9" fmla="*/ 2116479 h 5061961"/>
              <a:gd name="connsiteX10" fmla="*/ 885755 w 7748607"/>
              <a:gd name="connsiteY10" fmla="*/ 998674 h 5061961"/>
              <a:gd name="connsiteX11" fmla="*/ 811300 w 7748607"/>
              <a:gd name="connsiteY11" fmla="*/ 373158 h 5061961"/>
              <a:gd name="connsiteX12" fmla="*/ 1771759 w 7748607"/>
              <a:gd name="connsiteY12" fmla="*/ 499346 h 5061961"/>
              <a:gd name="connsiteX13" fmla="*/ 3729138 w 7748607"/>
              <a:gd name="connsiteY13" fmla="*/ 1 h 5061961"/>
              <a:gd name="connsiteX0" fmla="*/ 3729138 w 7741343"/>
              <a:gd name="connsiteY0" fmla="*/ 1 h 5061961"/>
              <a:gd name="connsiteX1" fmla="*/ 6244743 w 7741343"/>
              <a:gd name="connsiteY1" fmla="*/ 504118 h 5061961"/>
              <a:gd name="connsiteX2" fmla="*/ 7698507 w 7741343"/>
              <a:gd name="connsiteY2" fmla="*/ 1893640 h 5061961"/>
              <a:gd name="connsiteX3" fmla="*/ 7009765 w 7741343"/>
              <a:gd name="connsiteY3" fmla="*/ 4240028 h 5061961"/>
              <a:gd name="connsiteX4" fmla="*/ 3357586 w 7741343"/>
              <a:gd name="connsiteY4" fmla="*/ 5060764 h 5061961"/>
              <a:gd name="connsiteX5" fmla="*/ 475382 w 7741343"/>
              <a:gd name="connsiteY5" fmla="*/ 4100663 h 5061961"/>
              <a:gd name="connsiteX6" fmla="*/ 471112 w 7741343"/>
              <a:gd name="connsiteY6" fmla="*/ 4094686 h 5061961"/>
              <a:gd name="connsiteX7" fmla="*/ 455368 w 7741343"/>
              <a:gd name="connsiteY7" fmla="*/ 4079438 h 5061961"/>
              <a:gd name="connsiteX8" fmla="*/ 26817 w 7741343"/>
              <a:gd name="connsiteY8" fmla="*/ 2902523 h 5061961"/>
              <a:gd name="connsiteX9" fmla="*/ 137080 w 7741343"/>
              <a:gd name="connsiteY9" fmla="*/ 2116479 h 5061961"/>
              <a:gd name="connsiteX10" fmla="*/ 885755 w 7741343"/>
              <a:gd name="connsiteY10" fmla="*/ 998674 h 5061961"/>
              <a:gd name="connsiteX11" fmla="*/ 811300 w 7741343"/>
              <a:gd name="connsiteY11" fmla="*/ 373158 h 5061961"/>
              <a:gd name="connsiteX12" fmla="*/ 1771759 w 7741343"/>
              <a:gd name="connsiteY12" fmla="*/ 499346 h 5061961"/>
              <a:gd name="connsiteX13" fmla="*/ 3729138 w 7741343"/>
              <a:gd name="connsiteY13" fmla="*/ 1 h 5061961"/>
              <a:gd name="connsiteX0" fmla="*/ 3729138 w 7741193"/>
              <a:gd name="connsiteY0" fmla="*/ 1 h 5061961"/>
              <a:gd name="connsiteX1" fmla="*/ 6323144 w 7741193"/>
              <a:gd name="connsiteY1" fmla="*/ 313740 h 5061961"/>
              <a:gd name="connsiteX2" fmla="*/ 7698507 w 7741193"/>
              <a:gd name="connsiteY2" fmla="*/ 1893640 h 5061961"/>
              <a:gd name="connsiteX3" fmla="*/ 7009765 w 7741193"/>
              <a:gd name="connsiteY3" fmla="*/ 4240028 h 5061961"/>
              <a:gd name="connsiteX4" fmla="*/ 3357586 w 7741193"/>
              <a:gd name="connsiteY4" fmla="*/ 5060764 h 5061961"/>
              <a:gd name="connsiteX5" fmla="*/ 475382 w 7741193"/>
              <a:gd name="connsiteY5" fmla="*/ 4100663 h 5061961"/>
              <a:gd name="connsiteX6" fmla="*/ 471112 w 7741193"/>
              <a:gd name="connsiteY6" fmla="*/ 4094686 h 5061961"/>
              <a:gd name="connsiteX7" fmla="*/ 455368 w 7741193"/>
              <a:gd name="connsiteY7" fmla="*/ 4079438 h 5061961"/>
              <a:gd name="connsiteX8" fmla="*/ 26817 w 7741193"/>
              <a:gd name="connsiteY8" fmla="*/ 2902523 h 5061961"/>
              <a:gd name="connsiteX9" fmla="*/ 137080 w 7741193"/>
              <a:gd name="connsiteY9" fmla="*/ 2116479 h 5061961"/>
              <a:gd name="connsiteX10" fmla="*/ 885755 w 7741193"/>
              <a:gd name="connsiteY10" fmla="*/ 998674 h 5061961"/>
              <a:gd name="connsiteX11" fmla="*/ 811300 w 7741193"/>
              <a:gd name="connsiteY11" fmla="*/ 373158 h 5061961"/>
              <a:gd name="connsiteX12" fmla="*/ 1771759 w 7741193"/>
              <a:gd name="connsiteY12" fmla="*/ 499346 h 5061961"/>
              <a:gd name="connsiteX13" fmla="*/ 3729138 w 7741193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2383 w 7742464"/>
              <a:gd name="connsiteY6" fmla="*/ 4094686 h 5061961"/>
              <a:gd name="connsiteX7" fmla="*/ 473817 w 7742464"/>
              <a:gd name="connsiteY7" fmla="*/ 4387149 h 5061961"/>
              <a:gd name="connsiteX8" fmla="*/ 28088 w 7742464"/>
              <a:gd name="connsiteY8" fmla="*/ 2902523 h 5061961"/>
              <a:gd name="connsiteX9" fmla="*/ 138351 w 7742464"/>
              <a:gd name="connsiteY9" fmla="*/ 2116479 h 5061961"/>
              <a:gd name="connsiteX10" fmla="*/ 887026 w 7742464"/>
              <a:gd name="connsiteY10" fmla="*/ 998674 h 5061961"/>
              <a:gd name="connsiteX11" fmla="*/ 812571 w 7742464"/>
              <a:gd name="connsiteY11" fmla="*/ 373158 h 5061961"/>
              <a:gd name="connsiteX12" fmla="*/ 1773030 w 7742464"/>
              <a:gd name="connsiteY12" fmla="*/ 499346 h 5061961"/>
              <a:gd name="connsiteX13" fmla="*/ 3730409 w 7742464"/>
              <a:gd name="connsiteY13" fmla="*/ 1 h 5061961"/>
              <a:gd name="connsiteX0" fmla="*/ 3730409 w 7742464"/>
              <a:gd name="connsiteY0" fmla="*/ 1 h 5061961"/>
              <a:gd name="connsiteX1" fmla="*/ 6324415 w 7742464"/>
              <a:gd name="connsiteY1" fmla="*/ 313740 h 5061961"/>
              <a:gd name="connsiteX2" fmla="*/ 7699778 w 7742464"/>
              <a:gd name="connsiteY2" fmla="*/ 1893640 h 5061961"/>
              <a:gd name="connsiteX3" fmla="*/ 7011036 w 7742464"/>
              <a:gd name="connsiteY3" fmla="*/ 4240028 h 5061961"/>
              <a:gd name="connsiteX4" fmla="*/ 3358857 w 7742464"/>
              <a:gd name="connsiteY4" fmla="*/ 5060764 h 5061961"/>
              <a:gd name="connsiteX5" fmla="*/ 476653 w 7742464"/>
              <a:gd name="connsiteY5" fmla="*/ 4100663 h 5061961"/>
              <a:gd name="connsiteX6" fmla="*/ 473817 w 7742464"/>
              <a:gd name="connsiteY6" fmla="*/ 4387149 h 5061961"/>
              <a:gd name="connsiteX7" fmla="*/ 28088 w 7742464"/>
              <a:gd name="connsiteY7" fmla="*/ 2902523 h 5061961"/>
              <a:gd name="connsiteX8" fmla="*/ 138351 w 7742464"/>
              <a:gd name="connsiteY8" fmla="*/ 2116479 h 5061961"/>
              <a:gd name="connsiteX9" fmla="*/ 887026 w 7742464"/>
              <a:gd name="connsiteY9" fmla="*/ 998674 h 5061961"/>
              <a:gd name="connsiteX10" fmla="*/ 812571 w 7742464"/>
              <a:gd name="connsiteY10" fmla="*/ 373158 h 5061961"/>
              <a:gd name="connsiteX11" fmla="*/ 1773030 w 7742464"/>
              <a:gd name="connsiteY11" fmla="*/ 499346 h 5061961"/>
              <a:gd name="connsiteX12" fmla="*/ 3730409 w 7742464"/>
              <a:gd name="connsiteY12" fmla="*/ 1 h 5061961"/>
              <a:gd name="connsiteX0" fmla="*/ 3730409 w 7742464"/>
              <a:gd name="connsiteY0" fmla="*/ 1 h 5062019"/>
              <a:gd name="connsiteX1" fmla="*/ 6324415 w 7742464"/>
              <a:gd name="connsiteY1" fmla="*/ 313740 h 5062019"/>
              <a:gd name="connsiteX2" fmla="*/ 7699778 w 7742464"/>
              <a:gd name="connsiteY2" fmla="*/ 1893640 h 5062019"/>
              <a:gd name="connsiteX3" fmla="*/ 7011036 w 7742464"/>
              <a:gd name="connsiteY3" fmla="*/ 4240028 h 5062019"/>
              <a:gd name="connsiteX4" fmla="*/ 3358857 w 7742464"/>
              <a:gd name="connsiteY4" fmla="*/ 5060764 h 5062019"/>
              <a:gd name="connsiteX5" fmla="*/ 473817 w 7742464"/>
              <a:gd name="connsiteY5" fmla="*/ 4387149 h 5062019"/>
              <a:gd name="connsiteX6" fmla="*/ 28088 w 7742464"/>
              <a:gd name="connsiteY6" fmla="*/ 2902523 h 5062019"/>
              <a:gd name="connsiteX7" fmla="*/ 138351 w 7742464"/>
              <a:gd name="connsiteY7" fmla="*/ 2116479 h 5062019"/>
              <a:gd name="connsiteX8" fmla="*/ 887026 w 7742464"/>
              <a:gd name="connsiteY8" fmla="*/ 998674 h 5062019"/>
              <a:gd name="connsiteX9" fmla="*/ 812571 w 7742464"/>
              <a:gd name="connsiteY9" fmla="*/ 373158 h 5062019"/>
              <a:gd name="connsiteX10" fmla="*/ 1773030 w 7742464"/>
              <a:gd name="connsiteY10" fmla="*/ 499346 h 5062019"/>
              <a:gd name="connsiteX11" fmla="*/ 3730409 w 7742464"/>
              <a:gd name="connsiteY11" fmla="*/ 1 h 5062019"/>
              <a:gd name="connsiteX0" fmla="*/ 3736775 w 7748830"/>
              <a:gd name="connsiteY0" fmla="*/ 1 h 5084826"/>
              <a:gd name="connsiteX1" fmla="*/ 6330781 w 7748830"/>
              <a:gd name="connsiteY1" fmla="*/ 313740 h 5084826"/>
              <a:gd name="connsiteX2" fmla="*/ 7706144 w 7748830"/>
              <a:gd name="connsiteY2" fmla="*/ 1893640 h 5084826"/>
              <a:gd name="connsiteX3" fmla="*/ 7017402 w 7748830"/>
              <a:gd name="connsiteY3" fmla="*/ 4240028 h 5084826"/>
              <a:gd name="connsiteX4" fmla="*/ 3365223 w 7748830"/>
              <a:gd name="connsiteY4" fmla="*/ 5060764 h 5084826"/>
              <a:gd name="connsiteX5" fmla="*/ 566153 w 7748830"/>
              <a:gd name="connsiteY5" fmla="*/ 4685337 h 5084826"/>
              <a:gd name="connsiteX6" fmla="*/ 34454 w 7748830"/>
              <a:gd name="connsiteY6" fmla="*/ 2902523 h 5084826"/>
              <a:gd name="connsiteX7" fmla="*/ 144717 w 7748830"/>
              <a:gd name="connsiteY7" fmla="*/ 2116479 h 5084826"/>
              <a:gd name="connsiteX8" fmla="*/ 893392 w 7748830"/>
              <a:gd name="connsiteY8" fmla="*/ 998674 h 5084826"/>
              <a:gd name="connsiteX9" fmla="*/ 818937 w 7748830"/>
              <a:gd name="connsiteY9" fmla="*/ 373158 h 5084826"/>
              <a:gd name="connsiteX10" fmla="*/ 1779396 w 7748830"/>
              <a:gd name="connsiteY10" fmla="*/ 499346 h 5084826"/>
              <a:gd name="connsiteX11" fmla="*/ 3736775 w 7748830"/>
              <a:gd name="connsiteY11" fmla="*/ 1 h 5084826"/>
              <a:gd name="connsiteX0" fmla="*/ 3626592 w 7638647"/>
              <a:gd name="connsiteY0" fmla="*/ 1 h 5105505"/>
              <a:gd name="connsiteX1" fmla="*/ 6220598 w 7638647"/>
              <a:gd name="connsiteY1" fmla="*/ 313740 h 5105505"/>
              <a:gd name="connsiteX2" fmla="*/ 7595961 w 7638647"/>
              <a:gd name="connsiteY2" fmla="*/ 1893640 h 5105505"/>
              <a:gd name="connsiteX3" fmla="*/ 6907219 w 7638647"/>
              <a:gd name="connsiteY3" fmla="*/ 4240028 h 5105505"/>
              <a:gd name="connsiteX4" fmla="*/ 3255040 w 7638647"/>
              <a:gd name="connsiteY4" fmla="*/ 5060764 h 5105505"/>
              <a:gd name="connsiteX5" fmla="*/ 455970 w 7638647"/>
              <a:gd name="connsiteY5" fmla="*/ 4685337 h 5105505"/>
              <a:gd name="connsiteX6" fmla="*/ 34534 w 7638647"/>
              <a:gd name="connsiteY6" fmla="*/ 2116479 h 5105505"/>
              <a:gd name="connsiteX7" fmla="*/ 783209 w 7638647"/>
              <a:gd name="connsiteY7" fmla="*/ 998674 h 5105505"/>
              <a:gd name="connsiteX8" fmla="*/ 708754 w 7638647"/>
              <a:gd name="connsiteY8" fmla="*/ 373158 h 5105505"/>
              <a:gd name="connsiteX9" fmla="*/ 1669213 w 7638647"/>
              <a:gd name="connsiteY9" fmla="*/ 499346 h 5105505"/>
              <a:gd name="connsiteX10" fmla="*/ 3626592 w 7638647"/>
              <a:gd name="connsiteY10" fmla="*/ 1 h 5105505"/>
              <a:gd name="connsiteX0" fmla="*/ 3603023 w 7615078"/>
              <a:gd name="connsiteY0" fmla="*/ 1 h 5124997"/>
              <a:gd name="connsiteX1" fmla="*/ 6197029 w 7615078"/>
              <a:gd name="connsiteY1" fmla="*/ 313740 h 5124997"/>
              <a:gd name="connsiteX2" fmla="*/ 7572392 w 7615078"/>
              <a:gd name="connsiteY2" fmla="*/ 1893640 h 5124997"/>
              <a:gd name="connsiteX3" fmla="*/ 6883650 w 7615078"/>
              <a:gd name="connsiteY3" fmla="*/ 4240028 h 5124997"/>
              <a:gd name="connsiteX4" fmla="*/ 3231471 w 7615078"/>
              <a:gd name="connsiteY4" fmla="*/ 5060764 h 5124997"/>
              <a:gd name="connsiteX5" fmla="*/ 633161 w 7615078"/>
              <a:gd name="connsiteY5" fmla="*/ 4739149 h 5124997"/>
              <a:gd name="connsiteX6" fmla="*/ 10965 w 7615078"/>
              <a:gd name="connsiteY6" fmla="*/ 2116479 h 5124997"/>
              <a:gd name="connsiteX7" fmla="*/ 759640 w 7615078"/>
              <a:gd name="connsiteY7" fmla="*/ 998674 h 5124997"/>
              <a:gd name="connsiteX8" fmla="*/ 685185 w 7615078"/>
              <a:gd name="connsiteY8" fmla="*/ 373158 h 5124997"/>
              <a:gd name="connsiteX9" fmla="*/ 1645644 w 7615078"/>
              <a:gd name="connsiteY9" fmla="*/ 499346 h 5124997"/>
              <a:gd name="connsiteX10" fmla="*/ 3603023 w 7615078"/>
              <a:gd name="connsiteY10" fmla="*/ 1 h 5124997"/>
              <a:gd name="connsiteX0" fmla="*/ 3604900 w 7616955"/>
              <a:gd name="connsiteY0" fmla="*/ 1 h 5156507"/>
              <a:gd name="connsiteX1" fmla="*/ 6198906 w 7616955"/>
              <a:gd name="connsiteY1" fmla="*/ 313740 h 5156507"/>
              <a:gd name="connsiteX2" fmla="*/ 7574269 w 7616955"/>
              <a:gd name="connsiteY2" fmla="*/ 1893640 h 5156507"/>
              <a:gd name="connsiteX3" fmla="*/ 6885527 w 7616955"/>
              <a:gd name="connsiteY3" fmla="*/ 4240028 h 5156507"/>
              <a:gd name="connsiteX4" fmla="*/ 3233348 w 7616955"/>
              <a:gd name="connsiteY4" fmla="*/ 5060764 h 5156507"/>
              <a:gd name="connsiteX5" fmla="*/ 600275 w 7616955"/>
              <a:gd name="connsiteY5" fmla="*/ 4809242 h 5156507"/>
              <a:gd name="connsiteX6" fmla="*/ 12842 w 7616955"/>
              <a:gd name="connsiteY6" fmla="*/ 2116479 h 5156507"/>
              <a:gd name="connsiteX7" fmla="*/ 761517 w 7616955"/>
              <a:gd name="connsiteY7" fmla="*/ 998674 h 5156507"/>
              <a:gd name="connsiteX8" fmla="*/ 687062 w 7616955"/>
              <a:gd name="connsiteY8" fmla="*/ 373158 h 5156507"/>
              <a:gd name="connsiteX9" fmla="*/ 1647521 w 7616955"/>
              <a:gd name="connsiteY9" fmla="*/ 499346 h 5156507"/>
              <a:gd name="connsiteX10" fmla="*/ 3604900 w 7616955"/>
              <a:gd name="connsiteY10" fmla="*/ 1 h 5156507"/>
              <a:gd name="connsiteX0" fmla="*/ 3605747 w 7617802"/>
              <a:gd name="connsiteY0" fmla="*/ 1 h 5103957"/>
              <a:gd name="connsiteX1" fmla="*/ 6199753 w 7617802"/>
              <a:gd name="connsiteY1" fmla="*/ 313740 h 5103957"/>
              <a:gd name="connsiteX2" fmla="*/ 7575116 w 7617802"/>
              <a:gd name="connsiteY2" fmla="*/ 1893640 h 5103957"/>
              <a:gd name="connsiteX3" fmla="*/ 6886374 w 7617802"/>
              <a:gd name="connsiteY3" fmla="*/ 4240028 h 5103957"/>
              <a:gd name="connsiteX4" fmla="*/ 3234195 w 7617802"/>
              <a:gd name="connsiteY4" fmla="*/ 5060764 h 5103957"/>
              <a:gd name="connsiteX5" fmla="*/ 588097 w 7617802"/>
              <a:gd name="connsiteY5" fmla="*/ 4680481 h 5103957"/>
              <a:gd name="connsiteX6" fmla="*/ 13689 w 7617802"/>
              <a:gd name="connsiteY6" fmla="*/ 2116479 h 5103957"/>
              <a:gd name="connsiteX7" fmla="*/ 762364 w 7617802"/>
              <a:gd name="connsiteY7" fmla="*/ 998674 h 5103957"/>
              <a:gd name="connsiteX8" fmla="*/ 687909 w 7617802"/>
              <a:gd name="connsiteY8" fmla="*/ 373158 h 5103957"/>
              <a:gd name="connsiteX9" fmla="*/ 1648368 w 7617802"/>
              <a:gd name="connsiteY9" fmla="*/ 499346 h 5103957"/>
              <a:gd name="connsiteX10" fmla="*/ 3605747 w 7617802"/>
              <a:gd name="connsiteY10" fmla="*/ 1 h 5103957"/>
              <a:gd name="connsiteX0" fmla="*/ 3603400 w 7615455"/>
              <a:gd name="connsiteY0" fmla="*/ 1 h 5103958"/>
              <a:gd name="connsiteX1" fmla="*/ 6197406 w 7615455"/>
              <a:gd name="connsiteY1" fmla="*/ 313740 h 5103958"/>
              <a:gd name="connsiteX2" fmla="*/ 7572769 w 7615455"/>
              <a:gd name="connsiteY2" fmla="*/ 1893640 h 5103958"/>
              <a:gd name="connsiteX3" fmla="*/ 6884027 w 7615455"/>
              <a:gd name="connsiteY3" fmla="*/ 4240028 h 5103958"/>
              <a:gd name="connsiteX4" fmla="*/ 3231848 w 7615455"/>
              <a:gd name="connsiteY4" fmla="*/ 5060764 h 5103958"/>
              <a:gd name="connsiteX5" fmla="*/ 585750 w 7615455"/>
              <a:gd name="connsiteY5" fmla="*/ 4680481 h 5103958"/>
              <a:gd name="connsiteX6" fmla="*/ 13865 w 7615455"/>
              <a:gd name="connsiteY6" fmla="*/ 2279334 h 5103958"/>
              <a:gd name="connsiteX7" fmla="*/ 760017 w 7615455"/>
              <a:gd name="connsiteY7" fmla="*/ 998674 h 5103958"/>
              <a:gd name="connsiteX8" fmla="*/ 685562 w 7615455"/>
              <a:gd name="connsiteY8" fmla="*/ 373158 h 5103958"/>
              <a:gd name="connsiteX9" fmla="*/ 1646021 w 7615455"/>
              <a:gd name="connsiteY9" fmla="*/ 499346 h 5103958"/>
              <a:gd name="connsiteX10" fmla="*/ 3603400 w 7615455"/>
              <a:gd name="connsiteY10" fmla="*/ 1 h 5103958"/>
              <a:gd name="connsiteX0" fmla="*/ 3603400 w 7554491"/>
              <a:gd name="connsiteY0" fmla="*/ 1 h 5103958"/>
              <a:gd name="connsiteX1" fmla="*/ 6197406 w 7554491"/>
              <a:gd name="connsiteY1" fmla="*/ 313740 h 5103958"/>
              <a:gd name="connsiteX2" fmla="*/ 7502348 w 7554491"/>
              <a:gd name="connsiteY2" fmla="*/ 1887069 h 5103958"/>
              <a:gd name="connsiteX3" fmla="*/ 6884027 w 7554491"/>
              <a:gd name="connsiteY3" fmla="*/ 4240028 h 5103958"/>
              <a:gd name="connsiteX4" fmla="*/ 3231848 w 7554491"/>
              <a:gd name="connsiteY4" fmla="*/ 5060764 h 5103958"/>
              <a:gd name="connsiteX5" fmla="*/ 585750 w 7554491"/>
              <a:gd name="connsiteY5" fmla="*/ 4680481 h 5103958"/>
              <a:gd name="connsiteX6" fmla="*/ 13865 w 7554491"/>
              <a:gd name="connsiteY6" fmla="*/ 2279334 h 5103958"/>
              <a:gd name="connsiteX7" fmla="*/ 760017 w 7554491"/>
              <a:gd name="connsiteY7" fmla="*/ 998674 h 5103958"/>
              <a:gd name="connsiteX8" fmla="*/ 685562 w 7554491"/>
              <a:gd name="connsiteY8" fmla="*/ 373158 h 5103958"/>
              <a:gd name="connsiteX9" fmla="*/ 1646021 w 7554491"/>
              <a:gd name="connsiteY9" fmla="*/ 499346 h 5103958"/>
              <a:gd name="connsiteX10" fmla="*/ 3603400 w 7554491"/>
              <a:gd name="connsiteY10" fmla="*/ 1 h 5103958"/>
              <a:gd name="connsiteX0" fmla="*/ 3603400 w 7546134"/>
              <a:gd name="connsiteY0" fmla="*/ 1 h 5103958"/>
              <a:gd name="connsiteX1" fmla="*/ 6197406 w 7546134"/>
              <a:gd name="connsiteY1" fmla="*/ 313740 h 5103958"/>
              <a:gd name="connsiteX2" fmla="*/ 7502348 w 7546134"/>
              <a:gd name="connsiteY2" fmla="*/ 1887069 h 5103958"/>
              <a:gd name="connsiteX3" fmla="*/ 6884027 w 7546134"/>
              <a:gd name="connsiteY3" fmla="*/ 4240028 h 5103958"/>
              <a:gd name="connsiteX4" fmla="*/ 3231848 w 7546134"/>
              <a:gd name="connsiteY4" fmla="*/ 5060764 h 5103958"/>
              <a:gd name="connsiteX5" fmla="*/ 585750 w 7546134"/>
              <a:gd name="connsiteY5" fmla="*/ 4680481 h 5103958"/>
              <a:gd name="connsiteX6" fmla="*/ 13865 w 7546134"/>
              <a:gd name="connsiteY6" fmla="*/ 2279334 h 5103958"/>
              <a:gd name="connsiteX7" fmla="*/ 760017 w 7546134"/>
              <a:gd name="connsiteY7" fmla="*/ 998674 h 5103958"/>
              <a:gd name="connsiteX8" fmla="*/ 685562 w 7546134"/>
              <a:gd name="connsiteY8" fmla="*/ 373158 h 5103958"/>
              <a:gd name="connsiteX9" fmla="*/ 1646021 w 7546134"/>
              <a:gd name="connsiteY9" fmla="*/ 499346 h 5103958"/>
              <a:gd name="connsiteX10" fmla="*/ 3603400 w 7546134"/>
              <a:gd name="connsiteY10" fmla="*/ 1 h 5103958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546134"/>
              <a:gd name="connsiteY0" fmla="*/ 33665 h 5137622"/>
              <a:gd name="connsiteX1" fmla="*/ 6197406 w 7546134"/>
              <a:gd name="connsiteY1" fmla="*/ 347404 h 5137622"/>
              <a:gd name="connsiteX2" fmla="*/ 7502348 w 7546134"/>
              <a:gd name="connsiteY2" fmla="*/ 1920733 h 5137622"/>
              <a:gd name="connsiteX3" fmla="*/ 6884027 w 7546134"/>
              <a:gd name="connsiteY3" fmla="*/ 4273692 h 5137622"/>
              <a:gd name="connsiteX4" fmla="*/ 3231848 w 7546134"/>
              <a:gd name="connsiteY4" fmla="*/ 5094428 h 5137622"/>
              <a:gd name="connsiteX5" fmla="*/ 585750 w 7546134"/>
              <a:gd name="connsiteY5" fmla="*/ 4714145 h 5137622"/>
              <a:gd name="connsiteX6" fmla="*/ 13865 w 7546134"/>
              <a:gd name="connsiteY6" fmla="*/ 2312998 h 5137622"/>
              <a:gd name="connsiteX7" fmla="*/ 760017 w 7546134"/>
              <a:gd name="connsiteY7" fmla="*/ 1032338 h 5137622"/>
              <a:gd name="connsiteX8" fmla="*/ 685562 w 7546134"/>
              <a:gd name="connsiteY8" fmla="*/ 406822 h 5137622"/>
              <a:gd name="connsiteX9" fmla="*/ 1646021 w 7546134"/>
              <a:gd name="connsiteY9" fmla="*/ 533010 h 5137622"/>
              <a:gd name="connsiteX10" fmla="*/ 3603400 w 7546134"/>
              <a:gd name="connsiteY10" fmla="*/ 33665 h 5137622"/>
              <a:gd name="connsiteX0" fmla="*/ 3603400 w 7417783"/>
              <a:gd name="connsiteY0" fmla="*/ 31687 h 5135644"/>
              <a:gd name="connsiteX1" fmla="*/ 6197406 w 7417783"/>
              <a:gd name="connsiteY1" fmla="*/ 345426 h 5135644"/>
              <a:gd name="connsiteX2" fmla="*/ 7339607 w 7417783"/>
              <a:gd name="connsiteY2" fmla="*/ 1827041 h 5135644"/>
              <a:gd name="connsiteX3" fmla="*/ 6884027 w 7417783"/>
              <a:gd name="connsiteY3" fmla="*/ 4271714 h 5135644"/>
              <a:gd name="connsiteX4" fmla="*/ 3231848 w 7417783"/>
              <a:gd name="connsiteY4" fmla="*/ 5092450 h 5135644"/>
              <a:gd name="connsiteX5" fmla="*/ 585750 w 7417783"/>
              <a:gd name="connsiteY5" fmla="*/ 4712167 h 5135644"/>
              <a:gd name="connsiteX6" fmla="*/ 13865 w 7417783"/>
              <a:gd name="connsiteY6" fmla="*/ 2311020 h 5135644"/>
              <a:gd name="connsiteX7" fmla="*/ 760017 w 7417783"/>
              <a:gd name="connsiteY7" fmla="*/ 1030360 h 5135644"/>
              <a:gd name="connsiteX8" fmla="*/ 685562 w 7417783"/>
              <a:gd name="connsiteY8" fmla="*/ 404844 h 5135644"/>
              <a:gd name="connsiteX9" fmla="*/ 1646021 w 7417783"/>
              <a:gd name="connsiteY9" fmla="*/ 531032 h 5135644"/>
              <a:gd name="connsiteX10" fmla="*/ 3603400 w 7417783"/>
              <a:gd name="connsiteY10" fmla="*/ 31687 h 5135644"/>
              <a:gd name="connsiteX0" fmla="*/ 3603400 w 7374876"/>
              <a:gd name="connsiteY0" fmla="*/ 31687 h 5136334"/>
              <a:gd name="connsiteX1" fmla="*/ 6197406 w 7374876"/>
              <a:gd name="connsiteY1" fmla="*/ 345426 h 5136334"/>
              <a:gd name="connsiteX2" fmla="*/ 7339607 w 7374876"/>
              <a:gd name="connsiteY2" fmla="*/ 1827041 h 5136334"/>
              <a:gd name="connsiteX3" fmla="*/ 6715667 w 7374876"/>
              <a:gd name="connsiteY3" fmla="*/ 4262378 h 5136334"/>
              <a:gd name="connsiteX4" fmla="*/ 3231848 w 7374876"/>
              <a:gd name="connsiteY4" fmla="*/ 5092450 h 5136334"/>
              <a:gd name="connsiteX5" fmla="*/ 585750 w 7374876"/>
              <a:gd name="connsiteY5" fmla="*/ 4712167 h 5136334"/>
              <a:gd name="connsiteX6" fmla="*/ 13865 w 7374876"/>
              <a:gd name="connsiteY6" fmla="*/ 2311020 h 5136334"/>
              <a:gd name="connsiteX7" fmla="*/ 760017 w 7374876"/>
              <a:gd name="connsiteY7" fmla="*/ 1030360 h 5136334"/>
              <a:gd name="connsiteX8" fmla="*/ 685562 w 7374876"/>
              <a:gd name="connsiteY8" fmla="*/ 404844 h 5136334"/>
              <a:gd name="connsiteX9" fmla="*/ 1646021 w 7374876"/>
              <a:gd name="connsiteY9" fmla="*/ 531032 h 5136334"/>
              <a:gd name="connsiteX10" fmla="*/ 3603400 w 7374876"/>
              <a:gd name="connsiteY10" fmla="*/ 31687 h 5136334"/>
              <a:gd name="connsiteX0" fmla="*/ 3603400 w 7366286"/>
              <a:gd name="connsiteY0" fmla="*/ 31687 h 5147961"/>
              <a:gd name="connsiteX1" fmla="*/ 6197406 w 7366286"/>
              <a:gd name="connsiteY1" fmla="*/ 345426 h 5147961"/>
              <a:gd name="connsiteX2" fmla="*/ 7339607 w 7366286"/>
              <a:gd name="connsiteY2" fmla="*/ 1827041 h 5147961"/>
              <a:gd name="connsiteX3" fmla="*/ 6671868 w 7366286"/>
              <a:gd name="connsiteY3" fmla="*/ 4105237 h 5147961"/>
              <a:gd name="connsiteX4" fmla="*/ 3231848 w 7366286"/>
              <a:gd name="connsiteY4" fmla="*/ 5092450 h 5147961"/>
              <a:gd name="connsiteX5" fmla="*/ 585750 w 7366286"/>
              <a:gd name="connsiteY5" fmla="*/ 4712167 h 5147961"/>
              <a:gd name="connsiteX6" fmla="*/ 13865 w 7366286"/>
              <a:gd name="connsiteY6" fmla="*/ 2311020 h 5147961"/>
              <a:gd name="connsiteX7" fmla="*/ 760017 w 7366286"/>
              <a:gd name="connsiteY7" fmla="*/ 1030360 h 5147961"/>
              <a:gd name="connsiteX8" fmla="*/ 685562 w 7366286"/>
              <a:gd name="connsiteY8" fmla="*/ 404844 h 5147961"/>
              <a:gd name="connsiteX9" fmla="*/ 1646021 w 7366286"/>
              <a:gd name="connsiteY9" fmla="*/ 531032 h 5147961"/>
              <a:gd name="connsiteX10" fmla="*/ 3603400 w 7366286"/>
              <a:gd name="connsiteY10" fmla="*/ 31687 h 5147961"/>
              <a:gd name="connsiteX0" fmla="*/ 3603400 w 7359988"/>
              <a:gd name="connsiteY0" fmla="*/ 31687 h 5146347"/>
              <a:gd name="connsiteX1" fmla="*/ 6197406 w 7359988"/>
              <a:gd name="connsiteY1" fmla="*/ 345426 h 5146347"/>
              <a:gd name="connsiteX2" fmla="*/ 7339607 w 7359988"/>
              <a:gd name="connsiteY2" fmla="*/ 1827041 h 5146347"/>
              <a:gd name="connsiteX3" fmla="*/ 6632220 w 7359988"/>
              <a:gd name="connsiteY3" fmla="*/ 4127047 h 5146347"/>
              <a:gd name="connsiteX4" fmla="*/ 3231848 w 7359988"/>
              <a:gd name="connsiteY4" fmla="*/ 5092450 h 5146347"/>
              <a:gd name="connsiteX5" fmla="*/ 585750 w 7359988"/>
              <a:gd name="connsiteY5" fmla="*/ 4712167 h 5146347"/>
              <a:gd name="connsiteX6" fmla="*/ 13865 w 7359988"/>
              <a:gd name="connsiteY6" fmla="*/ 2311020 h 5146347"/>
              <a:gd name="connsiteX7" fmla="*/ 760017 w 7359988"/>
              <a:gd name="connsiteY7" fmla="*/ 1030360 h 5146347"/>
              <a:gd name="connsiteX8" fmla="*/ 685562 w 7359988"/>
              <a:gd name="connsiteY8" fmla="*/ 404844 h 5146347"/>
              <a:gd name="connsiteX9" fmla="*/ 1646021 w 7359988"/>
              <a:gd name="connsiteY9" fmla="*/ 531032 h 5146347"/>
              <a:gd name="connsiteX10" fmla="*/ 3603400 w 7359988"/>
              <a:gd name="connsiteY10" fmla="*/ 31687 h 5146347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5562 w 7283289"/>
              <a:gd name="connsiteY8" fmla="*/ 404747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60017 w 7283289"/>
              <a:gd name="connsiteY7" fmla="*/ 103026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283289"/>
              <a:gd name="connsiteY0" fmla="*/ 31590 h 5146250"/>
              <a:gd name="connsiteX1" fmla="*/ 6197406 w 7283289"/>
              <a:gd name="connsiteY1" fmla="*/ 345329 h 5146250"/>
              <a:gd name="connsiteX2" fmla="*/ 7255428 w 7283289"/>
              <a:gd name="connsiteY2" fmla="*/ 1822276 h 5146250"/>
              <a:gd name="connsiteX3" fmla="*/ 6632220 w 7283289"/>
              <a:gd name="connsiteY3" fmla="*/ 4126950 h 5146250"/>
              <a:gd name="connsiteX4" fmla="*/ 3231848 w 7283289"/>
              <a:gd name="connsiteY4" fmla="*/ 5092353 h 5146250"/>
              <a:gd name="connsiteX5" fmla="*/ 585750 w 7283289"/>
              <a:gd name="connsiteY5" fmla="*/ 4712070 h 5146250"/>
              <a:gd name="connsiteX6" fmla="*/ 13865 w 7283289"/>
              <a:gd name="connsiteY6" fmla="*/ 2310923 h 5146250"/>
              <a:gd name="connsiteX7" fmla="*/ 729414 w 7283289"/>
              <a:gd name="connsiteY7" fmla="*/ 1097923 h 5146250"/>
              <a:gd name="connsiteX8" fmla="*/ 680359 w 7283289"/>
              <a:gd name="connsiteY8" fmla="*/ 292641 h 5146250"/>
              <a:gd name="connsiteX9" fmla="*/ 1646021 w 7283289"/>
              <a:gd name="connsiteY9" fmla="*/ 530935 h 5146250"/>
              <a:gd name="connsiteX10" fmla="*/ 3603400 w 7283289"/>
              <a:gd name="connsiteY10" fmla="*/ 31590 h 5146250"/>
              <a:gd name="connsiteX0" fmla="*/ 3603400 w 7194149"/>
              <a:gd name="connsiteY0" fmla="*/ 31938 h 5146598"/>
              <a:gd name="connsiteX1" fmla="*/ 6197406 w 7194149"/>
              <a:gd name="connsiteY1" fmla="*/ 345677 h 5146598"/>
              <a:gd name="connsiteX2" fmla="*/ 7150714 w 7194149"/>
              <a:gd name="connsiteY2" fmla="*/ 1839431 h 5146598"/>
              <a:gd name="connsiteX3" fmla="*/ 6632220 w 7194149"/>
              <a:gd name="connsiteY3" fmla="*/ 4127298 h 5146598"/>
              <a:gd name="connsiteX4" fmla="*/ 3231848 w 7194149"/>
              <a:gd name="connsiteY4" fmla="*/ 5092701 h 5146598"/>
              <a:gd name="connsiteX5" fmla="*/ 585750 w 7194149"/>
              <a:gd name="connsiteY5" fmla="*/ 4712418 h 5146598"/>
              <a:gd name="connsiteX6" fmla="*/ 13865 w 7194149"/>
              <a:gd name="connsiteY6" fmla="*/ 2311271 h 5146598"/>
              <a:gd name="connsiteX7" fmla="*/ 729414 w 7194149"/>
              <a:gd name="connsiteY7" fmla="*/ 1098271 h 5146598"/>
              <a:gd name="connsiteX8" fmla="*/ 680359 w 7194149"/>
              <a:gd name="connsiteY8" fmla="*/ 292989 h 5146598"/>
              <a:gd name="connsiteX9" fmla="*/ 1646021 w 7194149"/>
              <a:gd name="connsiteY9" fmla="*/ 531283 h 5146598"/>
              <a:gd name="connsiteX10" fmla="*/ 3603400 w 7194149"/>
              <a:gd name="connsiteY10" fmla="*/ 31938 h 5146598"/>
              <a:gd name="connsiteX0" fmla="*/ 3603400 w 7107447"/>
              <a:gd name="connsiteY0" fmla="*/ 32329 h 5146989"/>
              <a:gd name="connsiteX1" fmla="*/ 6197406 w 7107447"/>
              <a:gd name="connsiteY1" fmla="*/ 346068 h 5146989"/>
              <a:gd name="connsiteX2" fmla="*/ 7035528 w 7107447"/>
              <a:gd name="connsiteY2" fmla="*/ 1858310 h 5146989"/>
              <a:gd name="connsiteX3" fmla="*/ 6632220 w 7107447"/>
              <a:gd name="connsiteY3" fmla="*/ 4127689 h 5146989"/>
              <a:gd name="connsiteX4" fmla="*/ 3231848 w 7107447"/>
              <a:gd name="connsiteY4" fmla="*/ 5093092 h 5146989"/>
              <a:gd name="connsiteX5" fmla="*/ 585750 w 7107447"/>
              <a:gd name="connsiteY5" fmla="*/ 4712809 h 5146989"/>
              <a:gd name="connsiteX6" fmla="*/ 13865 w 7107447"/>
              <a:gd name="connsiteY6" fmla="*/ 2311662 h 5146989"/>
              <a:gd name="connsiteX7" fmla="*/ 729414 w 7107447"/>
              <a:gd name="connsiteY7" fmla="*/ 1098662 h 5146989"/>
              <a:gd name="connsiteX8" fmla="*/ 680359 w 7107447"/>
              <a:gd name="connsiteY8" fmla="*/ 293380 h 5146989"/>
              <a:gd name="connsiteX9" fmla="*/ 1646021 w 7107447"/>
              <a:gd name="connsiteY9" fmla="*/ 531674 h 5146989"/>
              <a:gd name="connsiteX10" fmla="*/ 3603400 w 7107447"/>
              <a:gd name="connsiteY10" fmla="*/ 32329 h 5146989"/>
              <a:gd name="connsiteX0" fmla="*/ 3603400 w 7107447"/>
              <a:gd name="connsiteY0" fmla="*/ 31042 h 5145702"/>
              <a:gd name="connsiteX1" fmla="*/ 6197406 w 7107447"/>
              <a:gd name="connsiteY1" fmla="*/ 344781 h 5145702"/>
              <a:gd name="connsiteX2" fmla="*/ 7035528 w 7107447"/>
              <a:gd name="connsiteY2" fmla="*/ 1857023 h 5145702"/>
              <a:gd name="connsiteX3" fmla="*/ 6632220 w 7107447"/>
              <a:gd name="connsiteY3" fmla="*/ 4126402 h 5145702"/>
              <a:gd name="connsiteX4" fmla="*/ 3231848 w 7107447"/>
              <a:gd name="connsiteY4" fmla="*/ 5091805 h 5145702"/>
              <a:gd name="connsiteX5" fmla="*/ 585750 w 7107447"/>
              <a:gd name="connsiteY5" fmla="*/ 4711522 h 5145702"/>
              <a:gd name="connsiteX6" fmla="*/ 13865 w 7107447"/>
              <a:gd name="connsiteY6" fmla="*/ 2310375 h 5145702"/>
              <a:gd name="connsiteX7" fmla="*/ 729414 w 7107447"/>
              <a:gd name="connsiteY7" fmla="*/ 1097375 h 5145702"/>
              <a:gd name="connsiteX8" fmla="*/ 680359 w 7107447"/>
              <a:gd name="connsiteY8" fmla="*/ 292093 h 5145702"/>
              <a:gd name="connsiteX9" fmla="*/ 1646021 w 7107447"/>
              <a:gd name="connsiteY9" fmla="*/ 530387 h 5145702"/>
              <a:gd name="connsiteX10" fmla="*/ 3603400 w 7107447"/>
              <a:gd name="connsiteY10" fmla="*/ 31042 h 5145702"/>
              <a:gd name="connsiteX0" fmla="*/ 3603400 w 7125591"/>
              <a:gd name="connsiteY0" fmla="*/ 31042 h 5145702"/>
              <a:gd name="connsiteX1" fmla="*/ 6197406 w 7125591"/>
              <a:gd name="connsiteY1" fmla="*/ 344781 h 5145702"/>
              <a:gd name="connsiteX2" fmla="*/ 7035528 w 7125591"/>
              <a:gd name="connsiteY2" fmla="*/ 1857023 h 5145702"/>
              <a:gd name="connsiteX3" fmla="*/ 6632220 w 7125591"/>
              <a:gd name="connsiteY3" fmla="*/ 4126402 h 5145702"/>
              <a:gd name="connsiteX4" fmla="*/ 3231848 w 7125591"/>
              <a:gd name="connsiteY4" fmla="*/ 5091805 h 5145702"/>
              <a:gd name="connsiteX5" fmla="*/ 585750 w 7125591"/>
              <a:gd name="connsiteY5" fmla="*/ 4711522 h 5145702"/>
              <a:gd name="connsiteX6" fmla="*/ 13865 w 7125591"/>
              <a:gd name="connsiteY6" fmla="*/ 2310375 h 5145702"/>
              <a:gd name="connsiteX7" fmla="*/ 729414 w 7125591"/>
              <a:gd name="connsiteY7" fmla="*/ 1097375 h 5145702"/>
              <a:gd name="connsiteX8" fmla="*/ 680359 w 7125591"/>
              <a:gd name="connsiteY8" fmla="*/ 292093 h 5145702"/>
              <a:gd name="connsiteX9" fmla="*/ 1646021 w 7125591"/>
              <a:gd name="connsiteY9" fmla="*/ 530387 h 5145702"/>
              <a:gd name="connsiteX10" fmla="*/ 3603400 w 7125591"/>
              <a:gd name="connsiteY10" fmla="*/ 31042 h 5145702"/>
              <a:gd name="connsiteX0" fmla="*/ 3603400 w 7073245"/>
              <a:gd name="connsiteY0" fmla="*/ 31042 h 5143141"/>
              <a:gd name="connsiteX1" fmla="*/ 6197406 w 7073245"/>
              <a:gd name="connsiteY1" fmla="*/ 344781 h 5143141"/>
              <a:gd name="connsiteX2" fmla="*/ 7035528 w 7073245"/>
              <a:gd name="connsiteY2" fmla="*/ 1857023 h 5143141"/>
              <a:gd name="connsiteX3" fmla="*/ 6538881 w 7073245"/>
              <a:gd name="connsiteY3" fmla="*/ 4160999 h 5143141"/>
              <a:gd name="connsiteX4" fmla="*/ 3231848 w 7073245"/>
              <a:gd name="connsiteY4" fmla="*/ 5091805 h 5143141"/>
              <a:gd name="connsiteX5" fmla="*/ 585750 w 7073245"/>
              <a:gd name="connsiteY5" fmla="*/ 4711522 h 5143141"/>
              <a:gd name="connsiteX6" fmla="*/ 13865 w 7073245"/>
              <a:gd name="connsiteY6" fmla="*/ 2310375 h 5143141"/>
              <a:gd name="connsiteX7" fmla="*/ 729414 w 7073245"/>
              <a:gd name="connsiteY7" fmla="*/ 1097375 h 5143141"/>
              <a:gd name="connsiteX8" fmla="*/ 680359 w 7073245"/>
              <a:gd name="connsiteY8" fmla="*/ 292093 h 5143141"/>
              <a:gd name="connsiteX9" fmla="*/ 1646021 w 7073245"/>
              <a:gd name="connsiteY9" fmla="*/ 530387 h 5143141"/>
              <a:gd name="connsiteX10" fmla="*/ 3603400 w 7073245"/>
              <a:gd name="connsiteY10" fmla="*/ 31042 h 5143141"/>
              <a:gd name="connsiteX0" fmla="*/ 3603400 w 7074446"/>
              <a:gd name="connsiteY0" fmla="*/ 31042 h 5143143"/>
              <a:gd name="connsiteX1" fmla="*/ 6197406 w 7074446"/>
              <a:gd name="connsiteY1" fmla="*/ 344781 h 5143143"/>
              <a:gd name="connsiteX2" fmla="*/ 7035528 w 7074446"/>
              <a:gd name="connsiteY2" fmla="*/ 1857023 h 5143143"/>
              <a:gd name="connsiteX3" fmla="*/ 6538881 w 7074446"/>
              <a:gd name="connsiteY3" fmla="*/ 4160999 h 5143143"/>
              <a:gd name="connsiteX4" fmla="*/ 3231848 w 7074446"/>
              <a:gd name="connsiteY4" fmla="*/ 5091805 h 5143143"/>
              <a:gd name="connsiteX5" fmla="*/ 585750 w 7074446"/>
              <a:gd name="connsiteY5" fmla="*/ 4711522 h 5143143"/>
              <a:gd name="connsiteX6" fmla="*/ 13865 w 7074446"/>
              <a:gd name="connsiteY6" fmla="*/ 2310375 h 5143143"/>
              <a:gd name="connsiteX7" fmla="*/ 729414 w 7074446"/>
              <a:gd name="connsiteY7" fmla="*/ 1097375 h 5143143"/>
              <a:gd name="connsiteX8" fmla="*/ 680359 w 7074446"/>
              <a:gd name="connsiteY8" fmla="*/ 292093 h 5143143"/>
              <a:gd name="connsiteX9" fmla="*/ 1646021 w 7074446"/>
              <a:gd name="connsiteY9" fmla="*/ 530387 h 5143143"/>
              <a:gd name="connsiteX10" fmla="*/ 3603400 w 7074446"/>
              <a:gd name="connsiteY10" fmla="*/ 31042 h 5143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74446" h="5143143">
                <a:moveTo>
                  <a:pt x="3603400" y="31042"/>
                </a:moveTo>
                <a:cubicBezTo>
                  <a:pt x="4423310" y="-60071"/>
                  <a:pt x="5805207" y="50824"/>
                  <a:pt x="6197406" y="344781"/>
                </a:cubicBezTo>
                <a:cubicBezTo>
                  <a:pt x="6589605" y="638738"/>
                  <a:pt x="6975905" y="1162571"/>
                  <a:pt x="7035528" y="1857023"/>
                </a:cubicBezTo>
                <a:cubicBezTo>
                  <a:pt x="7095151" y="2551475"/>
                  <a:pt x="7172828" y="3621869"/>
                  <a:pt x="6538881" y="4160999"/>
                </a:cubicBezTo>
                <a:cubicBezTo>
                  <a:pt x="5904934" y="4700129"/>
                  <a:pt x="4224036" y="5000051"/>
                  <a:pt x="3231848" y="5091805"/>
                </a:cubicBezTo>
                <a:cubicBezTo>
                  <a:pt x="2239660" y="5183559"/>
                  <a:pt x="1122501" y="5202236"/>
                  <a:pt x="585750" y="4711522"/>
                </a:cubicBezTo>
                <a:cubicBezTo>
                  <a:pt x="48999" y="4220808"/>
                  <a:pt x="-40675" y="2924819"/>
                  <a:pt x="13865" y="2310375"/>
                </a:cubicBezTo>
                <a:cubicBezTo>
                  <a:pt x="89808" y="1928283"/>
                  <a:pt x="260371" y="1568831"/>
                  <a:pt x="729414" y="1097375"/>
                </a:cubicBezTo>
                <a:cubicBezTo>
                  <a:pt x="886296" y="876105"/>
                  <a:pt x="680359" y="292093"/>
                  <a:pt x="680359" y="292093"/>
                </a:cubicBezTo>
                <a:cubicBezTo>
                  <a:pt x="749285" y="267826"/>
                  <a:pt x="1158848" y="573895"/>
                  <a:pt x="1646021" y="530387"/>
                </a:cubicBezTo>
                <a:cubicBezTo>
                  <a:pt x="2133194" y="486879"/>
                  <a:pt x="2879806" y="108819"/>
                  <a:pt x="3603400" y="3104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72E56D-96BD-38CC-20FD-621B724A1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595" y="1049130"/>
            <a:ext cx="4913655" cy="15392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kern="1200" spc="1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Introduction</a:t>
            </a:r>
            <a:br>
              <a:rPr lang="en-US" sz="4800" b="1" kern="1200" spc="1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800" b="1" kern="1200" spc="10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7" descr="A group of people posing for a photo in front of a sign&#10;&#10;AI-generated content may be incorrect.">
            <a:extLst>
              <a:ext uri="{FF2B5EF4-FFF2-40B4-BE49-F238E27FC236}">
                <a16:creationId xmlns:a16="http://schemas.microsoft.com/office/drawing/2014/main" id="{809990A7-5A52-264D-EF59-9D1B3FD0C0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5" r="9335" b="-3"/>
          <a:stretch>
            <a:fillRect/>
          </a:stretch>
        </p:blipFill>
        <p:spPr>
          <a:xfrm>
            <a:off x="6848216" y="652672"/>
            <a:ext cx="2199410" cy="2607548"/>
          </a:xfrm>
          <a:custGeom>
            <a:avLst/>
            <a:gdLst/>
            <a:ahLst/>
            <a:cxnLst/>
            <a:rect l="l" t="t" r="r" b="b"/>
            <a:pathLst>
              <a:path w="2199410" h="2607548">
                <a:moveTo>
                  <a:pt x="133493" y="15"/>
                </a:moveTo>
                <a:cubicBezTo>
                  <a:pt x="183692" y="172"/>
                  <a:pt x="246593" y="1642"/>
                  <a:pt x="302764" y="3693"/>
                </a:cubicBezTo>
                <a:lnTo>
                  <a:pt x="1901309" y="16033"/>
                </a:lnTo>
                <a:lnTo>
                  <a:pt x="2185047" y="27666"/>
                </a:lnTo>
                <a:cubicBezTo>
                  <a:pt x="2195545" y="198391"/>
                  <a:pt x="2211293" y="1618258"/>
                  <a:pt x="2185047" y="2575844"/>
                </a:cubicBezTo>
                <a:lnTo>
                  <a:pt x="2134432" y="2595344"/>
                </a:lnTo>
                <a:cubicBezTo>
                  <a:pt x="1533761" y="2599762"/>
                  <a:pt x="933089" y="2623853"/>
                  <a:pt x="337668" y="2588928"/>
                </a:cubicBezTo>
                <a:cubicBezTo>
                  <a:pt x="194026" y="2576588"/>
                  <a:pt x="101923" y="2588929"/>
                  <a:pt x="3426" y="2576589"/>
                </a:cubicBezTo>
                <a:cubicBezTo>
                  <a:pt x="10074" y="1564536"/>
                  <a:pt x="-13913" y="579561"/>
                  <a:pt x="13448" y="53053"/>
                </a:cubicBezTo>
                <a:cubicBezTo>
                  <a:pt x="15801" y="-11631"/>
                  <a:pt x="13851" y="9534"/>
                  <a:pt x="61047" y="1307"/>
                </a:cubicBezTo>
                <a:cubicBezTo>
                  <a:pt x="77825" y="299"/>
                  <a:pt x="103373" y="-80"/>
                  <a:pt x="133493" y="15"/>
                </a:cubicBezTo>
                <a:close/>
              </a:path>
            </a:pathLst>
          </a:cu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BE61809-0764-40E1-84B4-7B4E9019B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838951" y="657126"/>
            <a:ext cx="2199409" cy="2607548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55345"/>
              <a:gd name="connsiteY0" fmla="*/ 6405352 h 6405386"/>
              <a:gd name="connsiteX1" fmla="*/ 6552830 w 7655345"/>
              <a:gd name="connsiteY1" fmla="*/ 6396252 h 6405386"/>
              <a:gd name="connsiteX2" fmla="*/ 987782 w 7655345"/>
              <a:gd name="connsiteY2" fmla="*/ 6365722 h 6405386"/>
              <a:gd name="connsiteX3" fmla="*/ 0 w 7655345"/>
              <a:gd name="connsiteY3" fmla="*/ 6336938 h 6405386"/>
              <a:gd name="connsiteX4" fmla="*/ 0 w 7655345"/>
              <a:gd name="connsiteY4" fmla="*/ 32372 h 6405386"/>
              <a:gd name="connsiteX5" fmla="*/ 157934 w 7655345"/>
              <a:gd name="connsiteY5" fmla="*/ 32797 h 6405386"/>
              <a:gd name="connsiteX6" fmla="*/ 6431319 w 7655345"/>
              <a:gd name="connsiteY6" fmla="*/ 0 h 6405386"/>
              <a:gd name="connsiteX7" fmla="*/ 7594923 w 7655345"/>
              <a:gd name="connsiteY7" fmla="*/ 30530 h 6405386"/>
              <a:gd name="connsiteX8" fmla="*/ 7560032 w 7655345"/>
              <a:gd name="connsiteY8" fmla="*/ 6274128 h 6405386"/>
              <a:gd name="connsiteX9" fmla="*/ 7394324 w 7655345"/>
              <a:gd name="connsiteY9" fmla="*/ 6402154 h 6405386"/>
              <a:gd name="connsiteX10" fmla="*/ 7142118 w 7655345"/>
              <a:gd name="connsiteY10" fmla="*/ 6405352 h 6405386"/>
              <a:gd name="connsiteX0" fmla="*/ 7142118 w 7606845"/>
              <a:gd name="connsiteY0" fmla="*/ 6405352 h 6405386"/>
              <a:gd name="connsiteX1" fmla="*/ 6552830 w 7606845"/>
              <a:gd name="connsiteY1" fmla="*/ 6396252 h 6405386"/>
              <a:gd name="connsiteX2" fmla="*/ 987782 w 7606845"/>
              <a:gd name="connsiteY2" fmla="*/ 6365722 h 6405386"/>
              <a:gd name="connsiteX3" fmla="*/ 0 w 7606845"/>
              <a:gd name="connsiteY3" fmla="*/ 6336938 h 6405386"/>
              <a:gd name="connsiteX4" fmla="*/ 0 w 7606845"/>
              <a:gd name="connsiteY4" fmla="*/ 32372 h 6405386"/>
              <a:gd name="connsiteX5" fmla="*/ 157934 w 7606845"/>
              <a:gd name="connsiteY5" fmla="*/ 32797 h 6405386"/>
              <a:gd name="connsiteX6" fmla="*/ 6431319 w 7606845"/>
              <a:gd name="connsiteY6" fmla="*/ 0 h 6405386"/>
              <a:gd name="connsiteX7" fmla="*/ 7594923 w 7606845"/>
              <a:gd name="connsiteY7" fmla="*/ 30530 h 6405386"/>
              <a:gd name="connsiteX8" fmla="*/ 7560032 w 7606845"/>
              <a:gd name="connsiteY8" fmla="*/ 6274128 h 6405386"/>
              <a:gd name="connsiteX9" fmla="*/ 7394324 w 7606845"/>
              <a:gd name="connsiteY9" fmla="*/ 6402154 h 6405386"/>
              <a:gd name="connsiteX10" fmla="*/ 7142118 w 7606845"/>
              <a:gd name="connsiteY10" fmla="*/ 6405352 h 6405386"/>
              <a:gd name="connsiteX0" fmla="*/ 7182726 w 7647453"/>
              <a:gd name="connsiteY0" fmla="*/ 6405352 h 6405386"/>
              <a:gd name="connsiteX1" fmla="*/ 6593438 w 7647453"/>
              <a:gd name="connsiteY1" fmla="*/ 6396252 h 6405386"/>
              <a:gd name="connsiteX2" fmla="*/ 1028390 w 7647453"/>
              <a:gd name="connsiteY2" fmla="*/ 6365722 h 6405386"/>
              <a:gd name="connsiteX3" fmla="*/ 40608 w 7647453"/>
              <a:gd name="connsiteY3" fmla="*/ 6336938 h 6405386"/>
              <a:gd name="connsiteX4" fmla="*/ 40608 w 7647453"/>
              <a:gd name="connsiteY4" fmla="*/ 32372 h 6405386"/>
              <a:gd name="connsiteX5" fmla="*/ 198542 w 7647453"/>
              <a:gd name="connsiteY5" fmla="*/ 32797 h 6405386"/>
              <a:gd name="connsiteX6" fmla="*/ 6471927 w 7647453"/>
              <a:gd name="connsiteY6" fmla="*/ 0 h 6405386"/>
              <a:gd name="connsiteX7" fmla="*/ 7635531 w 7647453"/>
              <a:gd name="connsiteY7" fmla="*/ 30530 h 6405386"/>
              <a:gd name="connsiteX8" fmla="*/ 7600640 w 7647453"/>
              <a:gd name="connsiteY8" fmla="*/ 6274128 h 6405386"/>
              <a:gd name="connsiteX9" fmla="*/ 7434932 w 7647453"/>
              <a:gd name="connsiteY9" fmla="*/ 6402154 h 6405386"/>
              <a:gd name="connsiteX10" fmla="*/ 7182726 w 7647453"/>
              <a:gd name="connsiteY10" fmla="*/ 6405352 h 6405386"/>
              <a:gd name="connsiteX0" fmla="*/ 7197771 w 7662498"/>
              <a:gd name="connsiteY0" fmla="*/ 6405352 h 6405386"/>
              <a:gd name="connsiteX1" fmla="*/ 6608483 w 7662498"/>
              <a:gd name="connsiteY1" fmla="*/ 6396252 h 6405386"/>
              <a:gd name="connsiteX2" fmla="*/ 1043435 w 7662498"/>
              <a:gd name="connsiteY2" fmla="*/ 6365722 h 6405386"/>
              <a:gd name="connsiteX3" fmla="*/ 55653 w 7662498"/>
              <a:gd name="connsiteY3" fmla="*/ 6336938 h 6405386"/>
              <a:gd name="connsiteX4" fmla="*/ 55653 w 7662498"/>
              <a:gd name="connsiteY4" fmla="*/ 32372 h 6405386"/>
              <a:gd name="connsiteX5" fmla="*/ 213587 w 7662498"/>
              <a:gd name="connsiteY5" fmla="*/ 32797 h 6405386"/>
              <a:gd name="connsiteX6" fmla="*/ 6486972 w 7662498"/>
              <a:gd name="connsiteY6" fmla="*/ 0 h 6405386"/>
              <a:gd name="connsiteX7" fmla="*/ 7650576 w 7662498"/>
              <a:gd name="connsiteY7" fmla="*/ 30530 h 6405386"/>
              <a:gd name="connsiteX8" fmla="*/ 7615685 w 7662498"/>
              <a:gd name="connsiteY8" fmla="*/ 6274128 h 6405386"/>
              <a:gd name="connsiteX9" fmla="*/ 7449977 w 7662498"/>
              <a:gd name="connsiteY9" fmla="*/ 6402154 h 6405386"/>
              <a:gd name="connsiteX10" fmla="*/ 7197771 w 7662498"/>
              <a:gd name="connsiteY10" fmla="*/ 6405352 h 6405386"/>
              <a:gd name="connsiteX0" fmla="*/ 7192121 w 7656848"/>
              <a:gd name="connsiteY0" fmla="*/ 6405352 h 6405386"/>
              <a:gd name="connsiteX1" fmla="*/ 6602833 w 7656848"/>
              <a:gd name="connsiteY1" fmla="*/ 6396252 h 6405386"/>
              <a:gd name="connsiteX2" fmla="*/ 1037785 w 7656848"/>
              <a:gd name="connsiteY2" fmla="*/ 6365722 h 6405386"/>
              <a:gd name="connsiteX3" fmla="*/ 50003 w 7656848"/>
              <a:gd name="connsiteY3" fmla="*/ 6336938 h 6405386"/>
              <a:gd name="connsiteX4" fmla="*/ 50003 w 7656848"/>
              <a:gd name="connsiteY4" fmla="*/ 32372 h 6405386"/>
              <a:gd name="connsiteX5" fmla="*/ 207937 w 7656848"/>
              <a:gd name="connsiteY5" fmla="*/ 32797 h 6405386"/>
              <a:gd name="connsiteX6" fmla="*/ 6481322 w 7656848"/>
              <a:gd name="connsiteY6" fmla="*/ 0 h 6405386"/>
              <a:gd name="connsiteX7" fmla="*/ 7644926 w 7656848"/>
              <a:gd name="connsiteY7" fmla="*/ 30530 h 6405386"/>
              <a:gd name="connsiteX8" fmla="*/ 7610035 w 7656848"/>
              <a:gd name="connsiteY8" fmla="*/ 6274128 h 6405386"/>
              <a:gd name="connsiteX9" fmla="*/ 7444327 w 7656848"/>
              <a:gd name="connsiteY9" fmla="*/ 6402154 h 6405386"/>
              <a:gd name="connsiteX10" fmla="*/ 7192121 w 7656848"/>
              <a:gd name="connsiteY10" fmla="*/ 6405352 h 6405386"/>
              <a:gd name="connsiteX0" fmla="*/ 7192121 w 7656848"/>
              <a:gd name="connsiteY0" fmla="*/ 6438557 h 6438591"/>
              <a:gd name="connsiteX1" fmla="*/ 6602833 w 7656848"/>
              <a:gd name="connsiteY1" fmla="*/ 6429457 h 6438591"/>
              <a:gd name="connsiteX2" fmla="*/ 1037785 w 7656848"/>
              <a:gd name="connsiteY2" fmla="*/ 6398927 h 6438591"/>
              <a:gd name="connsiteX3" fmla="*/ 50003 w 7656848"/>
              <a:gd name="connsiteY3" fmla="*/ 6370143 h 6438591"/>
              <a:gd name="connsiteX4" fmla="*/ 50003 w 7656848"/>
              <a:gd name="connsiteY4" fmla="*/ 65577 h 6438591"/>
              <a:gd name="connsiteX5" fmla="*/ 207937 w 7656848"/>
              <a:gd name="connsiteY5" fmla="*/ 66002 h 6438591"/>
              <a:gd name="connsiteX6" fmla="*/ 6481322 w 7656848"/>
              <a:gd name="connsiteY6" fmla="*/ 33205 h 6438591"/>
              <a:gd name="connsiteX7" fmla="*/ 7644926 w 7656848"/>
              <a:gd name="connsiteY7" fmla="*/ 63735 h 6438591"/>
              <a:gd name="connsiteX8" fmla="*/ 7610035 w 7656848"/>
              <a:gd name="connsiteY8" fmla="*/ 6307333 h 6438591"/>
              <a:gd name="connsiteX9" fmla="*/ 7444327 w 7656848"/>
              <a:gd name="connsiteY9" fmla="*/ 6435359 h 6438591"/>
              <a:gd name="connsiteX10" fmla="*/ 7192121 w 7656848"/>
              <a:gd name="connsiteY10" fmla="*/ 6438557 h 6438591"/>
              <a:gd name="connsiteX0" fmla="*/ 7192121 w 7656848"/>
              <a:gd name="connsiteY0" fmla="*/ 6451423 h 6451457"/>
              <a:gd name="connsiteX1" fmla="*/ 6602833 w 7656848"/>
              <a:gd name="connsiteY1" fmla="*/ 6442323 h 6451457"/>
              <a:gd name="connsiteX2" fmla="*/ 1037785 w 7656848"/>
              <a:gd name="connsiteY2" fmla="*/ 6411793 h 6451457"/>
              <a:gd name="connsiteX3" fmla="*/ 50003 w 7656848"/>
              <a:gd name="connsiteY3" fmla="*/ 6383009 h 6451457"/>
              <a:gd name="connsiteX4" fmla="*/ 50003 w 7656848"/>
              <a:gd name="connsiteY4" fmla="*/ 78443 h 6451457"/>
              <a:gd name="connsiteX5" fmla="*/ 226210 w 7656848"/>
              <a:gd name="connsiteY5" fmla="*/ 30198 h 6451457"/>
              <a:gd name="connsiteX6" fmla="*/ 6481322 w 7656848"/>
              <a:gd name="connsiteY6" fmla="*/ 46071 h 6451457"/>
              <a:gd name="connsiteX7" fmla="*/ 7644926 w 7656848"/>
              <a:gd name="connsiteY7" fmla="*/ 76601 h 6451457"/>
              <a:gd name="connsiteX8" fmla="*/ 7610035 w 7656848"/>
              <a:gd name="connsiteY8" fmla="*/ 6320199 h 6451457"/>
              <a:gd name="connsiteX9" fmla="*/ 7444327 w 7656848"/>
              <a:gd name="connsiteY9" fmla="*/ 6448225 h 6451457"/>
              <a:gd name="connsiteX10" fmla="*/ 7192121 w 7656848"/>
              <a:gd name="connsiteY10" fmla="*/ 6451423 h 645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56848" h="6451457">
                <a:moveTo>
                  <a:pt x="7192121" y="6451423"/>
                </a:moveTo>
                <a:cubicBezTo>
                  <a:pt x="7017360" y="6451034"/>
                  <a:pt x="6798382" y="6447396"/>
                  <a:pt x="6602833" y="6442323"/>
                </a:cubicBezTo>
                <a:lnTo>
                  <a:pt x="1037785" y="6411793"/>
                </a:lnTo>
                <a:lnTo>
                  <a:pt x="50003" y="6383009"/>
                </a:lnTo>
                <a:cubicBezTo>
                  <a:pt x="13455" y="5960611"/>
                  <a:pt x="-41367" y="2447652"/>
                  <a:pt x="50003" y="78443"/>
                </a:cubicBezTo>
                <a:lnTo>
                  <a:pt x="226210" y="30198"/>
                </a:lnTo>
                <a:cubicBezTo>
                  <a:pt x="2317338" y="19266"/>
                  <a:pt x="4408469" y="-40339"/>
                  <a:pt x="6481322" y="46071"/>
                </a:cubicBezTo>
                <a:cubicBezTo>
                  <a:pt x="6981385" y="76602"/>
                  <a:pt x="7302026" y="46069"/>
                  <a:pt x="7644926" y="76601"/>
                </a:cubicBezTo>
                <a:cubicBezTo>
                  <a:pt x="7621781" y="2580567"/>
                  <a:pt x="7705286" y="5017542"/>
                  <a:pt x="7610035" y="6320199"/>
                </a:cubicBezTo>
                <a:cubicBezTo>
                  <a:pt x="7601845" y="6480236"/>
                  <a:pt x="7608633" y="6427871"/>
                  <a:pt x="7444327" y="6448225"/>
                </a:cubicBezTo>
                <a:cubicBezTo>
                  <a:pt x="7385917" y="6450721"/>
                  <a:pt x="7296978" y="6451657"/>
                  <a:pt x="7192121" y="6451423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A picture containing water, sport, swimming, water sport&#10;&#10;AI-generated content may be incorrect.">
            <a:extLst>
              <a:ext uri="{FF2B5EF4-FFF2-40B4-BE49-F238E27FC236}">
                <a16:creationId xmlns:a16="http://schemas.microsoft.com/office/drawing/2014/main" id="{2EE01E90-49BB-262E-28A5-4091C3B79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" b="11893"/>
          <a:stretch>
            <a:fillRect/>
          </a:stretch>
        </p:blipFill>
        <p:spPr>
          <a:xfrm>
            <a:off x="9319485" y="661987"/>
            <a:ext cx="2203922" cy="2588927"/>
          </a:xfrm>
          <a:custGeom>
            <a:avLst/>
            <a:gdLst/>
            <a:ahLst/>
            <a:cxnLst/>
            <a:rect l="l" t="t" r="r" b="b"/>
            <a:pathLst>
              <a:path w="4710683" h="2953185">
                <a:moveTo>
                  <a:pt x="3963564" y="0"/>
                </a:moveTo>
                <a:cubicBezTo>
                  <a:pt x="4270585" y="14076"/>
                  <a:pt x="4489886" y="0"/>
                  <a:pt x="4700414" y="14076"/>
                </a:cubicBezTo>
                <a:cubicBezTo>
                  <a:pt x="4719864" y="977789"/>
                  <a:pt x="4715035" y="2292083"/>
                  <a:pt x="4656554" y="2892669"/>
                </a:cubicBezTo>
                <a:cubicBezTo>
                  <a:pt x="4651526" y="2966454"/>
                  <a:pt x="4655693" y="2942311"/>
                  <a:pt x="4554815" y="2951695"/>
                </a:cubicBezTo>
                <a:cubicBezTo>
                  <a:pt x="4518954" y="2952846"/>
                  <a:pt x="4464348" y="2953277"/>
                  <a:pt x="4399970" y="2953169"/>
                </a:cubicBezTo>
                <a:cubicBezTo>
                  <a:pt x="4292672" y="2952990"/>
                  <a:pt x="4158228" y="2951313"/>
                  <a:pt x="4038167" y="2948974"/>
                </a:cubicBezTo>
                <a:lnTo>
                  <a:pt x="621423" y="2934898"/>
                </a:lnTo>
                <a:lnTo>
                  <a:pt x="14960" y="2921627"/>
                </a:lnTo>
                <a:cubicBezTo>
                  <a:pt x="14960" y="1952727"/>
                  <a:pt x="-18699" y="1107242"/>
                  <a:pt x="14960" y="14925"/>
                </a:cubicBezTo>
                <a:lnTo>
                  <a:pt x="111925" y="15121"/>
                </a:lnTo>
                <a:close/>
              </a:path>
            </a:pathLst>
          </a:custGeom>
        </p:spPr>
      </p:pic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946AC56D-3DE7-4587-BE2E-0FE1D8340B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19485" y="661983"/>
            <a:ext cx="2203922" cy="2588927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48195"/>
              <a:gd name="connsiteY0" fmla="*/ 6405352 h 6405386"/>
              <a:gd name="connsiteX1" fmla="*/ 6552830 w 7648195"/>
              <a:gd name="connsiteY1" fmla="*/ 6396252 h 6405386"/>
              <a:gd name="connsiteX2" fmla="*/ 987782 w 7648195"/>
              <a:gd name="connsiteY2" fmla="*/ 6365722 h 6405386"/>
              <a:gd name="connsiteX3" fmla="*/ 0 w 7648195"/>
              <a:gd name="connsiteY3" fmla="*/ 6336938 h 6405386"/>
              <a:gd name="connsiteX4" fmla="*/ 0 w 7648195"/>
              <a:gd name="connsiteY4" fmla="*/ 32372 h 6405386"/>
              <a:gd name="connsiteX5" fmla="*/ 157934 w 7648195"/>
              <a:gd name="connsiteY5" fmla="*/ 32797 h 6405386"/>
              <a:gd name="connsiteX6" fmla="*/ 6431319 w 7648195"/>
              <a:gd name="connsiteY6" fmla="*/ 0 h 6405386"/>
              <a:gd name="connsiteX7" fmla="*/ 7631470 w 7648195"/>
              <a:gd name="connsiteY7" fmla="*/ 30531 h 6405386"/>
              <a:gd name="connsiteX8" fmla="*/ 7560032 w 7648195"/>
              <a:gd name="connsiteY8" fmla="*/ 6274128 h 6405386"/>
              <a:gd name="connsiteX9" fmla="*/ 7394324 w 7648195"/>
              <a:gd name="connsiteY9" fmla="*/ 6402154 h 6405386"/>
              <a:gd name="connsiteX10" fmla="*/ 7142118 w 7648195"/>
              <a:gd name="connsiteY10" fmla="*/ 6405352 h 6405386"/>
              <a:gd name="connsiteX0" fmla="*/ 7166483 w 7672560"/>
              <a:gd name="connsiteY0" fmla="*/ 6405352 h 6405386"/>
              <a:gd name="connsiteX1" fmla="*/ 6577195 w 7672560"/>
              <a:gd name="connsiteY1" fmla="*/ 6396252 h 6405386"/>
              <a:gd name="connsiteX2" fmla="*/ 1012147 w 7672560"/>
              <a:gd name="connsiteY2" fmla="*/ 6365722 h 6405386"/>
              <a:gd name="connsiteX3" fmla="*/ 24365 w 7672560"/>
              <a:gd name="connsiteY3" fmla="*/ 6336938 h 6405386"/>
              <a:gd name="connsiteX4" fmla="*/ 24365 w 7672560"/>
              <a:gd name="connsiteY4" fmla="*/ 32372 h 6405386"/>
              <a:gd name="connsiteX5" fmla="*/ 182299 w 7672560"/>
              <a:gd name="connsiteY5" fmla="*/ 32797 h 6405386"/>
              <a:gd name="connsiteX6" fmla="*/ 6455684 w 7672560"/>
              <a:gd name="connsiteY6" fmla="*/ 0 h 6405386"/>
              <a:gd name="connsiteX7" fmla="*/ 7655835 w 7672560"/>
              <a:gd name="connsiteY7" fmla="*/ 30531 h 6405386"/>
              <a:gd name="connsiteX8" fmla="*/ 7584397 w 7672560"/>
              <a:gd name="connsiteY8" fmla="*/ 6274128 h 6405386"/>
              <a:gd name="connsiteX9" fmla="*/ 7418689 w 7672560"/>
              <a:gd name="connsiteY9" fmla="*/ 6402154 h 6405386"/>
              <a:gd name="connsiteX10" fmla="*/ 7166483 w 7672560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72560" h="6405386">
                <a:moveTo>
                  <a:pt x="7166483" y="6405352"/>
                </a:moveTo>
                <a:cubicBezTo>
                  <a:pt x="6991722" y="6404963"/>
                  <a:pt x="6772744" y="6401325"/>
                  <a:pt x="6577195" y="6396252"/>
                </a:cubicBezTo>
                <a:lnTo>
                  <a:pt x="1012147" y="6365722"/>
                </a:lnTo>
                <a:lnTo>
                  <a:pt x="24365" y="6336938"/>
                </a:lnTo>
                <a:cubicBezTo>
                  <a:pt x="24365" y="4235416"/>
                  <a:pt x="-30457" y="2401581"/>
                  <a:pt x="24365" y="32372"/>
                </a:cubicBezTo>
                <a:lnTo>
                  <a:pt x="182299" y="32797"/>
                </a:lnTo>
                <a:lnTo>
                  <a:pt x="6455684" y="0"/>
                </a:lnTo>
                <a:cubicBezTo>
                  <a:pt x="6955747" y="30531"/>
                  <a:pt x="7312935" y="-1"/>
                  <a:pt x="7655835" y="30531"/>
                </a:cubicBezTo>
                <a:cubicBezTo>
                  <a:pt x="7687513" y="2120800"/>
                  <a:pt x="7679648" y="4971471"/>
                  <a:pt x="7584397" y="6274128"/>
                </a:cubicBezTo>
                <a:cubicBezTo>
                  <a:pt x="7576207" y="6434165"/>
                  <a:pt x="7582995" y="6381800"/>
                  <a:pt x="7418689" y="6402154"/>
                </a:cubicBezTo>
                <a:cubicBezTo>
                  <a:pt x="7360279" y="6404650"/>
                  <a:pt x="7271340" y="6405586"/>
                  <a:pt x="7166483" y="6405352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0DC5462-3A25-C1DC-EE29-66A9C48AF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10705" y="3349487"/>
            <a:ext cx="5040129" cy="2897314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dirty="0"/>
              <a:t>Who are we?</a:t>
            </a:r>
          </a:p>
          <a:p>
            <a:pPr algn="ctr"/>
            <a:r>
              <a:rPr lang="en-US" dirty="0"/>
              <a:t>Red River Valley </a:t>
            </a:r>
            <a:r>
              <a:rPr lang="en-US" dirty="0" err="1"/>
              <a:t>Wahoos</a:t>
            </a:r>
            <a:r>
              <a:rPr lang="en-US" dirty="0"/>
              <a:t> Aquatics -  USA Swimming Competitive Team</a:t>
            </a:r>
          </a:p>
          <a:p>
            <a:pPr lvl="1" algn="ctr"/>
            <a:r>
              <a:rPr lang="en-US" sz="1800" dirty="0"/>
              <a:t>Swimming is an individual sport and a team sport. </a:t>
            </a:r>
          </a:p>
          <a:p>
            <a:pPr lvl="1" algn="ctr"/>
            <a:r>
              <a:rPr lang="en-US" sz="1800" dirty="0"/>
              <a:t>Each swimmer will have independent goals and reach for those goals, from swimming in a meet for an official time for a race to qualifying for national meets.  Success is reaching a personal goal.  Success is loving your sport and having fun!  Success is being an amazing teammate and cheering for your friends. Success is showing your sportsman ship.  </a:t>
            </a:r>
          </a:p>
          <a:p>
            <a:pPr algn="ctr"/>
            <a:endParaRPr lang="en-US" dirty="0"/>
          </a:p>
        </p:txBody>
      </p:sp>
      <p:pic>
        <p:nvPicPr>
          <p:cNvPr id="10" name="Picture 9" descr="A group of people standing in a room&#10;&#10;AI-generated content may be incorrect.">
            <a:extLst>
              <a:ext uri="{FF2B5EF4-FFF2-40B4-BE49-F238E27FC236}">
                <a16:creationId xmlns:a16="http://schemas.microsoft.com/office/drawing/2014/main" id="{50368E28-0AC8-E7F1-E011-437D85B07B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" r="13482" b="-5"/>
          <a:stretch>
            <a:fillRect/>
          </a:stretch>
        </p:blipFill>
        <p:spPr>
          <a:xfrm>
            <a:off x="6848220" y="3523408"/>
            <a:ext cx="2203922" cy="2588928"/>
          </a:xfrm>
          <a:custGeom>
            <a:avLst/>
            <a:gdLst/>
            <a:ahLst/>
            <a:cxnLst/>
            <a:rect l="l" t="t" r="r" b="b"/>
            <a:pathLst>
              <a:path w="2203922" h="2588928">
                <a:moveTo>
                  <a:pt x="169011" y="200"/>
                </a:moveTo>
                <a:cubicBezTo>
                  <a:pt x="268818" y="1643"/>
                  <a:pt x="411798" y="10492"/>
                  <a:pt x="641106" y="12318"/>
                </a:cubicBezTo>
                <a:lnTo>
                  <a:pt x="1905674" y="8176"/>
                </a:lnTo>
                <a:cubicBezTo>
                  <a:pt x="1999955" y="12023"/>
                  <a:pt x="2204781" y="-516"/>
                  <a:pt x="2199302" y="27910"/>
                </a:cubicBezTo>
                <a:cubicBezTo>
                  <a:pt x="2207346" y="889590"/>
                  <a:pt x="2204739" y="2147452"/>
                  <a:pt x="2192629" y="2531291"/>
                </a:cubicBezTo>
                <a:cubicBezTo>
                  <a:pt x="2189615" y="2555784"/>
                  <a:pt x="2183905" y="2583007"/>
                  <a:pt x="2097309" y="2580190"/>
                </a:cubicBezTo>
                <a:cubicBezTo>
                  <a:pt x="1563290" y="2603735"/>
                  <a:pt x="937600" y="2572661"/>
                  <a:pt x="357745" y="2568896"/>
                </a:cubicBezTo>
                <a:cubicBezTo>
                  <a:pt x="209164" y="2573040"/>
                  <a:pt x="-3660" y="2582551"/>
                  <a:pt x="14092" y="2542999"/>
                </a:cubicBezTo>
                <a:cubicBezTo>
                  <a:pt x="-15910" y="1714601"/>
                  <a:pt x="7273" y="575435"/>
                  <a:pt x="34547" y="53096"/>
                </a:cubicBezTo>
                <a:cubicBezTo>
                  <a:pt x="36892" y="-11076"/>
                  <a:pt x="34949" y="9921"/>
                  <a:pt x="81996" y="1760"/>
                </a:cubicBezTo>
                <a:cubicBezTo>
                  <a:pt x="107270" y="61"/>
                  <a:pt x="135742" y="-281"/>
                  <a:pt x="169011" y="200"/>
                </a:cubicBezTo>
                <a:close/>
              </a:path>
            </a:pathLst>
          </a:custGeom>
        </p:spPr>
      </p:pic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C10459DD-45C8-4DD5-854A-3190E9B61D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839538" y="3518958"/>
            <a:ext cx="2203922" cy="2588927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80682"/>
              <a:gd name="connsiteY0" fmla="*/ 6433518 h 6433552"/>
              <a:gd name="connsiteX1" fmla="*/ 6552830 w 7680682"/>
              <a:gd name="connsiteY1" fmla="*/ 6424418 h 6433552"/>
              <a:gd name="connsiteX2" fmla="*/ 987782 w 7680682"/>
              <a:gd name="connsiteY2" fmla="*/ 6393888 h 6433552"/>
              <a:gd name="connsiteX3" fmla="*/ 0 w 7680682"/>
              <a:gd name="connsiteY3" fmla="*/ 6365104 h 6433552"/>
              <a:gd name="connsiteX4" fmla="*/ 0 w 7680682"/>
              <a:gd name="connsiteY4" fmla="*/ 60538 h 6433552"/>
              <a:gd name="connsiteX5" fmla="*/ 233782 w 7680682"/>
              <a:gd name="connsiteY5" fmla="*/ 0 h 6433552"/>
              <a:gd name="connsiteX6" fmla="*/ 6431319 w 7680682"/>
              <a:gd name="connsiteY6" fmla="*/ 28166 h 6433552"/>
              <a:gd name="connsiteX7" fmla="*/ 7631470 w 7680682"/>
              <a:gd name="connsiteY7" fmla="*/ 58697 h 6433552"/>
              <a:gd name="connsiteX8" fmla="*/ 7560032 w 7680682"/>
              <a:gd name="connsiteY8" fmla="*/ 6302294 h 6433552"/>
              <a:gd name="connsiteX9" fmla="*/ 7394324 w 7680682"/>
              <a:gd name="connsiteY9" fmla="*/ 6430320 h 6433552"/>
              <a:gd name="connsiteX10" fmla="*/ 7142118 w 7680682"/>
              <a:gd name="connsiteY10" fmla="*/ 6433518 h 6433552"/>
              <a:gd name="connsiteX0" fmla="*/ 7142118 w 7680682"/>
              <a:gd name="connsiteY0" fmla="*/ 6433518 h 6433552"/>
              <a:gd name="connsiteX1" fmla="*/ 6552830 w 7680682"/>
              <a:gd name="connsiteY1" fmla="*/ 6424418 h 6433552"/>
              <a:gd name="connsiteX2" fmla="*/ 987782 w 7680682"/>
              <a:gd name="connsiteY2" fmla="*/ 6393888 h 6433552"/>
              <a:gd name="connsiteX3" fmla="*/ 0 w 7680682"/>
              <a:gd name="connsiteY3" fmla="*/ 6365104 h 6433552"/>
              <a:gd name="connsiteX4" fmla="*/ 42138 w 7680682"/>
              <a:gd name="connsiteY4" fmla="*/ 40219 h 6433552"/>
              <a:gd name="connsiteX5" fmla="*/ 233782 w 7680682"/>
              <a:gd name="connsiteY5" fmla="*/ 0 h 6433552"/>
              <a:gd name="connsiteX6" fmla="*/ 6431319 w 7680682"/>
              <a:gd name="connsiteY6" fmla="*/ 28166 h 6433552"/>
              <a:gd name="connsiteX7" fmla="*/ 7631470 w 7680682"/>
              <a:gd name="connsiteY7" fmla="*/ 58697 h 6433552"/>
              <a:gd name="connsiteX8" fmla="*/ 7560032 w 7680682"/>
              <a:gd name="connsiteY8" fmla="*/ 6302294 h 6433552"/>
              <a:gd name="connsiteX9" fmla="*/ 7394324 w 7680682"/>
              <a:gd name="connsiteY9" fmla="*/ 6430320 h 6433552"/>
              <a:gd name="connsiteX10" fmla="*/ 7142118 w 7680682"/>
              <a:gd name="connsiteY10" fmla="*/ 6433518 h 6433552"/>
              <a:gd name="connsiteX0" fmla="*/ 7149875 w 7688439"/>
              <a:gd name="connsiteY0" fmla="*/ 6433518 h 6433552"/>
              <a:gd name="connsiteX1" fmla="*/ 6560587 w 7688439"/>
              <a:gd name="connsiteY1" fmla="*/ 6424418 h 6433552"/>
              <a:gd name="connsiteX2" fmla="*/ 995539 w 7688439"/>
              <a:gd name="connsiteY2" fmla="*/ 6393888 h 6433552"/>
              <a:gd name="connsiteX3" fmla="*/ 7757 w 7688439"/>
              <a:gd name="connsiteY3" fmla="*/ 6365104 h 6433552"/>
              <a:gd name="connsiteX4" fmla="*/ 49895 w 7688439"/>
              <a:gd name="connsiteY4" fmla="*/ 40219 h 6433552"/>
              <a:gd name="connsiteX5" fmla="*/ 241539 w 7688439"/>
              <a:gd name="connsiteY5" fmla="*/ 0 h 6433552"/>
              <a:gd name="connsiteX6" fmla="*/ 6439076 w 7688439"/>
              <a:gd name="connsiteY6" fmla="*/ 28166 h 6433552"/>
              <a:gd name="connsiteX7" fmla="*/ 7639227 w 7688439"/>
              <a:gd name="connsiteY7" fmla="*/ 58697 h 6433552"/>
              <a:gd name="connsiteX8" fmla="*/ 7567789 w 7688439"/>
              <a:gd name="connsiteY8" fmla="*/ 6302294 h 6433552"/>
              <a:gd name="connsiteX9" fmla="*/ 7402081 w 7688439"/>
              <a:gd name="connsiteY9" fmla="*/ 6430320 h 6433552"/>
              <a:gd name="connsiteX10" fmla="*/ 7149875 w 7688439"/>
              <a:gd name="connsiteY10" fmla="*/ 6433518 h 6433552"/>
              <a:gd name="connsiteX0" fmla="*/ 7149875 w 7688439"/>
              <a:gd name="connsiteY0" fmla="*/ 6433518 h 6433552"/>
              <a:gd name="connsiteX1" fmla="*/ 6560587 w 7688439"/>
              <a:gd name="connsiteY1" fmla="*/ 6424418 h 6433552"/>
              <a:gd name="connsiteX2" fmla="*/ 995539 w 7688439"/>
              <a:gd name="connsiteY2" fmla="*/ 6393888 h 6433552"/>
              <a:gd name="connsiteX3" fmla="*/ 7757 w 7688439"/>
              <a:gd name="connsiteY3" fmla="*/ 6365104 h 6433552"/>
              <a:gd name="connsiteX4" fmla="*/ 49895 w 7688439"/>
              <a:gd name="connsiteY4" fmla="*/ 40219 h 6433552"/>
              <a:gd name="connsiteX5" fmla="*/ 363949 w 7688439"/>
              <a:gd name="connsiteY5" fmla="*/ 0 h 6433552"/>
              <a:gd name="connsiteX6" fmla="*/ 6439076 w 7688439"/>
              <a:gd name="connsiteY6" fmla="*/ 28166 h 6433552"/>
              <a:gd name="connsiteX7" fmla="*/ 7639227 w 7688439"/>
              <a:gd name="connsiteY7" fmla="*/ 58697 h 6433552"/>
              <a:gd name="connsiteX8" fmla="*/ 7567789 w 7688439"/>
              <a:gd name="connsiteY8" fmla="*/ 6302294 h 6433552"/>
              <a:gd name="connsiteX9" fmla="*/ 7402081 w 7688439"/>
              <a:gd name="connsiteY9" fmla="*/ 6430320 h 6433552"/>
              <a:gd name="connsiteX10" fmla="*/ 7149875 w 7688439"/>
              <a:gd name="connsiteY10" fmla="*/ 6433518 h 6433552"/>
              <a:gd name="connsiteX0" fmla="*/ 7149875 w 7688439"/>
              <a:gd name="connsiteY0" fmla="*/ 6443820 h 6443854"/>
              <a:gd name="connsiteX1" fmla="*/ 6560587 w 7688439"/>
              <a:gd name="connsiteY1" fmla="*/ 6434720 h 6443854"/>
              <a:gd name="connsiteX2" fmla="*/ 995539 w 7688439"/>
              <a:gd name="connsiteY2" fmla="*/ 6404190 h 6443854"/>
              <a:gd name="connsiteX3" fmla="*/ 7757 w 7688439"/>
              <a:gd name="connsiteY3" fmla="*/ 6375406 h 6443854"/>
              <a:gd name="connsiteX4" fmla="*/ 49895 w 7688439"/>
              <a:gd name="connsiteY4" fmla="*/ 50521 h 6443854"/>
              <a:gd name="connsiteX5" fmla="*/ 363949 w 7688439"/>
              <a:gd name="connsiteY5" fmla="*/ 10302 h 6443854"/>
              <a:gd name="connsiteX6" fmla="*/ 6439076 w 7688439"/>
              <a:gd name="connsiteY6" fmla="*/ 38468 h 6443854"/>
              <a:gd name="connsiteX7" fmla="*/ 7639227 w 7688439"/>
              <a:gd name="connsiteY7" fmla="*/ 68999 h 6443854"/>
              <a:gd name="connsiteX8" fmla="*/ 7567789 w 7688439"/>
              <a:gd name="connsiteY8" fmla="*/ 6312596 h 6443854"/>
              <a:gd name="connsiteX9" fmla="*/ 7402081 w 7688439"/>
              <a:gd name="connsiteY9" fmla="*/ 6440622 h 6443854"/>
              <a:gd name="connsiteX10" fmla="*/ 7149875 w 7688439"/>
              <a:gd name="connsiteY10" fmla="*/ 6443820 h 6443854"/>
              <a:gd name="connsiteX0" fmla="*/ 7153452 w 7692016"/>
              <a:gd name="connsiteY0" fmla="*/ 6443820 h 6443854"/>
              <a:gd name="connsiteX1" fmla="*/ 6564164 w 7692016"/>
              <a:gd name="connsiteY1" fmla="*/ 6434720 h 6443854"/>
              <a:gd name="connsiteX2" fmla="*/ 999116 w 7692016"/>
              <a:gd name="connsiteY2" fmla="*/ 6404190 h 6443854"/>
              <a:gd name="connsiteX3" fmla="*/ 11334 w 7692016"/>
              <a:gd name="connsiteY3" fmla="*/ 6375406 h 6443854"/>
              <a:gd name="connsiteX4" fmla="*/ 53472 w 7692016"/>
              <a:gd name="connsiteY4" fmla="*/ 50521 h 6443854"/>
              <a:gd name="connsiteX5" fmla="*/ 367526 w 7692016"/>
              <a:gd name="connsiteY5" fmla="*/ 10302 h 6443854"/>
              <a:gd name="connsiteX6" fmla="*/ 6442653 w 7692016"/>
              <a:gd name="connsiteY6" fmla="*/ 38468 h 6443854"/>
              <a:gd name="connsiteX7" fmla="*/ 7642804 w 7692016"/>
              <a:gd name="connsiteY7" fmla="*/ 68999 h 6443854"/>
              <a:gd name="connsiteX8" fmla="*/ 7571366 w 7692016"/>
              <a:gd name="connsiteY8" fmla="*/ 6312596 h 6443854"/>
              <a:gd name="connsiteX9" fmla="*/ 7405658 w 7692016"/>
              <a:gd name="connsiteY9" fmla="*/ 6440622 h 6443854"/>
              <a:gd name="connsiteX10" fmla="*/ 7153452 w 7692016"/>
              <a:gd name="connsiteY10" fmla="*/ 6443820 h 6443854"/>
              <a:gd name="connsiteX0" fmla="*/ 7158253 w 7696817"/>
              <a:gd name="connsiteY0" fmla="*/ 6438811 h 6438845"/>
              <a:gd name="connsiteX1" fmla="*/ 6568965 w 7696817"/>
              <a:gd name="connsiteY1" fmla="*/ 6429711 h 6438845"/>
              <a:gd name="connsiteX2" fmla="*/ 1003917 w 7696817"/>
              <a:gd name="connsiteY2" fmla="*/ 6399181 h 6438845"/>
              <a:gd name="connsiteX3" fmla="*/ 16135 w 7696817"/>
              <a:gd name="connsiteY3" fmla="*/ 6370397 h 6438845"/>
              <a:gd name="connsiteX4" fmla="*/ 39441 w 7696817"/>
              <a:gd name="connsiteY4" fmla="*/ 127242 h 6438845"/>
              <a:gd name="connsiteX5" fmla="*/ 372327 w 7696817"/>
              <a:gd name="connsiteY5" fmla="*/ 5293 h 6438845"/>
              <a:gd name="connsiteX6" fmla="*/ 6447454 w 7696817"/>
              <a:gd name="connsiteY6" fmla="*/ 33459 h 6438845"/>
              <a:gd name="connsiteX7" fmla="*/ 7647605 w 7696817"/>
              <a:gd name="connsiteY7" fmla="*/ 63990 h 6438845"/>
              <a:gd name="connsiteX8" fmla="*/ 7576167 w 7696817"/>
              <a:gd name="connsiteY8" fmla="*/ 6307587 h 6438845"/>
              <a:gd name="connsiteX9" fmla="*/ 7410459 w 7696817"/>
              <a:gd name="connsiteY9" fmla="*/ 6435613 h 6438845"/>
              <a:gd name="connsiteX10" fmla="*/ 7158253 w 7696817"/>
              <a:gd name="connsiteY10" fmla="*/ 6438811 h 6438845"/>
              <a:gd name="connsiteX0" fmla="*/ 7158253 w 7696817"/>
              <a:gd name="connsiteY0" fmla="*/ 6440760 h 6440794"/>
              <a:gd name="connsiteX1" fmla="*/ 6568965 w 7696817"/>
              <a:gd name="connsiteY1" fmla="*/ 6431660 h 6440794"/>
              <a:gd name="connsiteX2" fmla="*/ 1003917 w 7696817"/>
              <a:gd name="connsiteY2" fmla="*/ 6401130 h 6440794"/>
              <a:gd name="connsiteX3" fmla="*/ 16135 w 7696817"/>
              <a:gd name="connsiteY3" fmla="*/ 6372346 h 6440794"/>
              <a:gd name="connsiteX4" fmla="*/ 39441 w 7696817"/>
              <a:gd name="connsiteY4" fmla="*/ 129191 h 6440794"/>
              <a:gd name="connsiteX5" fmla="*/ 372327 w 7696817"/>
              <a:gd name="connsiteY5" fmla="*/ 7242 h 6440794"/>
              <a:gd name="connsiteX6" fmla="*/ 6447454 w 7696817"/>
              <a:gd name="connsiteY6" fmla="*/ 35408 h 6440794"/>
              <a:gd name="connsiteX7" fmla="*/ 7647605 w 7696817"/>
              <a:gd name="connsiteY7" fmla="*/ 65939 h 6440794"/>
              <a:gd name="connsiteX8" fmla="*/ 7576167 w 7696817"/>
              <a:gd name="connsiteY8" fmla="*/ 6309536 h 6440794"/>
              <a:gd name="connsiteX9" fmla="*/ 7410459 w 7696817"/>
              <a:gd name="connsiteY9" fmla="*/ 6437562 h 6440794"/>
              <a:gd name="connsiteX10" fmla="*/ 7158253 w 7696817"/>
              <a:gd name="connsiteY10" fmla="*/ 6440760 h 6440794"/>
              <a:gd name="connsiteX0" fmla="*/ 7158253 w 7696817"/>
              <a:gd name="connsiteY0" fmla="*/ 6434021 h 6434055"/>
              <a:gd name="connsiteX1" fmla="*/ 6568965 w 7696817"/>
              <a:gd name="connsiteY1" fmla="*/ 6424921 h 6434055"/>
              <a:gd name="connsiteX2" fmla="*/ 1003917 w 7696817"/>
              <a:gd name="connsiteY2" fmla="*/ 6394391 h 6434055"/>
              <a:gd name="connsiteX3" fmla="*/ 16135 w 7696817"/>
              <a:gd name="connsiteY3" fmla="*/ 6365607 h 6434055"/>
              <a:gd name="connsiteX4" fmla="*/ 39441 w 7696817"/>
              <a:gd name="connsiteY4" fmla="*/ 122452 h 6434055"/>
              <a:gd name="connsiteX5" fmla="*/ 372327 w 7696817"/>
              <a:gd name="connsiteY5" fmla="*/ 503 h 6434055"/>
              <a:gd name="connsiteX6" fmla="*/ 6447454 w 7696817"/>
              <a:gd name="connsiteY6" fmla="*/ 28669 h 6434055"/>
              <a:gd name="connsiteX7" fmla="*/ 7647605 w 7696817"/>
              <a:gd name="connsiteY7" fmla="*/ 59200 h 6434055"/>
              <a:gd name="connsiteX8" fmla="*/ 7576167 w 7696817"/>
              <a:gd name="connsiteY8" fmla="*/ 6302797 h 6434055"/>
              <a:gd name="connsiteX9" fmla="*/ 7410459 w 7696817"/>
              <a:gd name="connsiteY9" fmla="*/ 6430823 h 6434055"/>
              <a:gd name="connsiteX10" fmla="*/ 7158253 w 7696817"/>
              <a:gd name="connsiteY10" fmla="*/ 6434021 h 6434055"/>
              <a:gd name="connsiteX0" fmla="*/ 7158253 w 7696817"/>
              <a:gd name="connsiteY0" fmla="*/ 6434021 h 6434055"/>
              <a:gd name="connsiteX1" fmla="*/ 6568965 w 7696817"/>
              <a:gd name="connsiteY1" fmla="*/ 6424921 h 6434055"/>
              <a:gd name="connsiteX2" fmla="*/ 1003917 w 7696817"/>
              <a:gd name="connsiteY2" fmla="*/ 6394391 h 6434055"/>
              <a:gd name="connsiteX3" fmla="*/ 16135 w 7696817"/>
              <a:gd name="connsiteY3" fmla="*/ 6365607 h 6434055"/>
              <a:gd name="connsiteX4" fmla="*/ 39441 w 7696817"/>
              <a:gd name="connsiteY4" fmla="*/ 122452 h 6434055"/>
              <a:gd name="connsiteX5" fmla="*/ 372327 w 7696817"/>
              <a:gd name="connsiteY5" fmla="*/ 503 h 6434055"/>
              <a:gd name="connsiteX6" fmla="*/ 6447454 w 7696817"/>
              <a:gd name="connsiteY6" fmla="*/ 28669 h 6434055"/>
              <a:gd name="connsiteX7" fmla="*/ 7647605 w 7696817"/>
              <a:gd name="connsiteY7" fmla="*/ 59200 h 6434055"/>
              <a:gd name="connsiteX8" fmla="*/ 7576167 w 7696817"/>
              <a:gd name="connsiteY8" fmla="*/ 6302797 h 6434055"/>
              <a:gd name="connsiteX9" fmla="*/ 7410459 w 7696817"/>
              <a:gd name="connsiteY9" fmla="*/ 6430823 h 6434055"/>
              <a:gd name="connsiteX10" fmla="*/ 7158253 w 7696817"/>
              <a:gd name="connsiteY10" fmla="*/ 6434021 h 6434055"/>
              <a:gd name="connsiteX0" fmla="*/ 7158253 w 7696817"/>
              <a:gd name="connsiteY0" fmla="*/ 6434021 h 6434055"/>
              <a:gd name="connsiteX1" fmla="*/ 6568965 w 7696817"/>
              <a:gd name="connsiteY1" fmla="*/ 6424921 h 6434055"/>
              <a:gd name="connsiteX2" fmla="*/ 1003917 w 7696817"/>
              <a:gd name="connsiteY2" fmla="*/ 6394391 h 6434055"/>
              <a:gd name="connsiteX3" fmla="*/ 16135 w 7696817"/>
              <a:gd name="connsiteY3" fmla="*/ 6365607 h 6434055"/>
              <a:gd name="connsiteX4" fmla="*/ 39441 w 7696817"/>
              <a:gd name="connsiteY4" fmla="*/ 122452 h 6434055"/>
              <a:gd name="connsiteX5" fmla="*/ 372327 w 7696817"/>
              <a:gd name="connsiteY5" fmla="*/ 503 h 6434055"/>
              <a:gd name="connsiteX6" fmla="*/ 6447454 w 7696817"/>
              <a:gd name="connsiteY6" fmla="*/ 28669 h 6434055"/>
              <a:gd name="connsiteX7" fmla="*/ 7647605 w 7696817"/>
              <a:gd name="connsiteY7" fmla="*/ 59200 h 6434055"/>
              <a:gd name="connsiteX8" fmla="*/ 7576167 w 7696817"/>
              <a:gd name="connsiteY8" fmla="*/ 6302797 h 6434055"/>
              <a:gd name="connsiteX9" fmla="*/ 7410459 w 7696817"/>
              <a:gd name="connsiteY9" fmla="*/ 6430823 h 6434055"/>
              <a:gd name="connsiteX10" fmla="*/ 7158253 w 7696817"/>
              <a:gd name="connsiteY10" fmla="*/ 6434021 h 6434055"/>
              <a:gd name="connsiteX0" fmla="*/ 7158253 w 7696817"/>
              <a:gd name="connsiteY0" fmla="*/ 6434021 h 6434055"/>
              <a:gd name="connsiteX1" fmla="*/ 6568965 w 7696817"/>
              <a:gd name="connsiteY1" fmla="*/ 6424921 h 6434055"/>
              <a:gd name="connsiteX2" fmla="*/ 1003917 w 7696817"/>
              <a:gd name="connsiteY2" fmla="*/ 6394391 h 6434055"/>
              <a:gd name="connsiteX3" fmla="*/ 16135 w 7696817"/>
              <a:gd name="connsiteY3" fmla="*/ 6365607 h 6434055"/>
              <a:gd name="connsiteX4" fmla="*/ 39441 w 7696817"/>
              <a:gd name="connsiteY4" fmla="*/ 122452 h 6434055"/>
              <a:gd name="connsiteX5" fmla="*/ 372327 w 7696817"/>
              <a:gd name="connsiteY5" fmla="*/ 503 h 6434055"/>
              <a:gd name="connsiteX6" fmla="*/ 6447454 w 7696817"/>
              <a:gd name="connsiteY6" fmla="*/ 28669 h 6434055"/>
              <a:gd name="connsiteX7" fmla="*/ 7647605 w 7696817"/>
              <a:gd name="connsiteY7" fmla="*/ 93253 h 6434055"/>
              <a:gd name="connsiteX8" fmla="*/ 7576167 w 7696817"/>
              <a:gd name="connsiteY8" fmla="*/ 6302797 h 6434055"/>
              <a:gd name="connsiteX9" fmla="*/ 7410459 w 7696817"/>
              <a:gd name="connsiteY9" fmla="*/ 6430823 h 6434055"/>
              <a:gd name="connsiteX10" fmla="*/ 7158253 w 7696817"/>
              <a:gd name="connsiteY10" fmla="*/ 6434021 h 6434055"/>
              <a:gd name="connsiteX0" fmla="*/ 7158253 w 7696817"/>
              <a:gd name="connsiteY0" fmla="*/ 6455310 h 6455344"/>
              <a:gd name="connsiteX1" fmla="*/ 6568965 w 7696817"/>
              <a:gd name="connsiteY1" fmla="*/ 6446210 h 6455344"/>
              <a:gd name="connsiteX2" fmla="*/ 1003917 w 7696817"/>
              <a:gd name="connsiteY2" fmla="*/ 6415680 h 6455344"/>
              <a:gd name="connsiteX3" fmla="*/ 16135 w 7696817"/>
              <a:gd name="connsiteY3" fmla="*/ 6386896 h 6455344"/>
              <a:gd name="connsiteX4" fmla="*/ 39441 w 7696817"/>
              <a:gd name="connsiteY4" fmla="*/ 143741 h 6455344"/>
              <a:gd name="connsiteX5" fmla="*/ 372327 w 7696817"/>
              <a:gd name="connsiteY5" fmla="*/ 21792 h 6455344"/>
              <a:gd name="connsiteX6" fmla="*/ 6447454 w 7696817"/>
              <a:gd name="connsiteY6" fmla="*/ 49958 h 6455344"/>
              <a:gd name="connsiteX7" fmla="*/ 7647605 w 7696817"/>
              <a:gd name="connsiteY7" fmla="*/ 114542 h 6455344"/>
              <a:gd name="connsiteX8" fmla="*/ 7576167 w 7696817"/>
              <a:gd name="connsiteY8" fmla="*/ 6324086 h 6455344"/>
              <a:gd name="connsiteX9" fmla="*/ 7410459 w 7696817"/>
              <a:gd name="connsiteY9" fmla="*/ 6452112 h 6455344"/>
              <a:gd name="connsiteX10" fmla="*/ 7158253 w 7696817"/>
              <a:gd name="connsiteY10" fmla="*/ 6455310 h 6455344"/>
              <a:gd name="connsiteX0" fmla="*/ 7158253 w 7696817"/>
              <a:gd name="connsiteY0" fmla="*/ 6455310 h 6455344"/>
              <a:gd name="connsiteX1" fmla="*/ 5457867 w 7696817"/>
              <a:gd name="connsiteY1" fmla="*/ 6425780 h 6455344"/>
              <a:gd name="connsiteX2" fmla="*/ 1003917 w 7696817"/>
              <a:gd name="connsiteY2" fmla="*/ 6415680 h 6455344"/>
              <a:gd name="connsiteX3" fmla="*/ 16135 w 7696817"/>
              <a:gd name="connsiteY3" fmla="*/ 6386896 h 6455344"/>
              <a:gd name="connsiteX4" fmla="*/ 39441 w 7696817"/>
              <a:gd name="connsiteY4" fmla="*/ 143741 h 6455344"/>
              <a:gd name="connsiteX5" fmla="*/ 372327 w 7696817"/>
              <a:gd name="connsiteY5" fmla="*/ 21792 h 6455344"/>
              <a:gd name="connsiteX6" fmla="*/ 6447454 w 7696817"/>
              <a:gd name="connsiteY6" fmla="*/ 49958 h 6455344"/>
              <a:gd name="connsiteX7" fmla="*/ 7647605 w 7696817"/>
              <a:gd name="connsiteY7" fmla="*/ 114542 h 6455344"/>
              <a:gd name="connsiteX8" fmla="*/ 7576167 w 7696817"/>
              <a:gd name="connsiteY8" fmla="*/ 6324086 h 6455344"/>
              <a:gd name="connsiteX9" fmla="*/ 7410459 w 7696817"/>
              <a:gd name="connsiteY9" fmla="*/ 6452112 h 6455344"/>
              <a:gd name="connsiteX10" fmla="*/ 7158253 w 7696817"/>
              <a:gd name="connsiteY10" fmla="*/ 6455310 h 6455344"/>
              <a:gd name="connsiteX0" fmla="*/ 7410459 w 7696817"/>
              <a:gd name="connsiteY0" fmla="*/ 6452112 h 6456498"/>
              <a:gd name="connsiteX1" fmla="*/ 5457867 w 7696817"/>
              <a:gd name="connsiteY1" fmla="*/ 6425780 h 6456498"/>
              <a:gd name="connsiteX2" fmla="*/ 1003917 w 7696817"/>
              <a:gd name="connsiteY2" fmla="*/ 6415680 h 6456498"/>
              <a:gd name="connsiteX3" fmla="*/ 16135 w 7696817"/>
              <a:gd name="connsiteY3" fmla="*/ 6386896 h 6456498"/>
              <a:gd name="connsiteX4" fmla="*/ 39441 w 7696817"/>
              <a:gd name="connsiteY4" fmla="*/ 143741 h 6456498"/>
              <a:gd name="connsiteX5" fmla="*/ 372327 w 7696817"/>
              <a:gd name="connsiteY5" fmla="*/ 21792 h 6456498"/>
              <a:gd name="connsiteX6" fmla="*/ 6447454 w 7696817"/>
              <a:gd name="connsiteY6" fmla="*/ 49958 h 6456498"/>
              <a:gd name="connsiteX7" fmla="*/ 7647605 w 7696817"/>
              <a:gd name="connsiteY7" fmla="*/ 114542 h 6456498"/>
              <a:gd name="connsiteX8" fmla="*/ 7576167 w 7696817"/>
              <a:gd name="connsiteY8" fmla="*/ 6324086 h 6456498"/>
              <a:gd name="connsiteX9" fmla="*/ 7410459 w 7696817"/>
              <a:gd name="connsiteY9" fmla="*/ 6452112 h 6456498"/>
              <a:gd name="connsiteX0" fmla="*/ 7410459 w 7696817"/>
              <a:gd name="connsiteY0" fmla="*/ 6452112 h 6456498"/>
              <a:gd name="connsiteX1" fmla="*/ 5457867 w 7696817"/>
              <a:gd name="connsiteY1" fmla="*/ 6425780 h 6456498"/>
              <a:gd name="connsiteX2" fmla="*/ 1003917 w 7696817"/>
              <a:gd name="connsiteY2" fmla="*/ 6415680 h 6456498"/>
              <a:gd name="connsiteX3" fmla="*/ 16135 w 7696817"/>
              <a:gd name="connsiteY3" fmla="*/ 6386896 h 6456498"/>
              <a:gd name="connsiteX4" fmla="*/ 39441 w 7696817"/>
              <a:gd name="connsiteY4" fmla="*/ 143741 h 6456498"/>
              <a:gd name="connsiteX5" fmla="*/ 372327 w 7696817"/>
              <a:gd name="connsiteY5" fmla="*/ 21792 h 6456498"/>
              <a:gd name="connsiteX6" fmla="*/ 6447454 w 7696817"/>
              <a:gd name="connsiteY6" fmla="*/ 49958 h 6456498"/>
              <a:gd name="connsiteX7" fmla="*/ 7647605 w 7696817"/>
              <a:gd name="connsiteY7" fmla="*/ 114542 h 6456498"/>
              <a:gd name="connsiteX8" fmla="*/ 7576167 w 7696817"/>
              <a:gd name="connsiteY8" fmla="*/ 6324086 h 6456498"/>
              <a:gd name="connsiteX9" fmla="*/ 7410459 w 7696817"/>
              <a:gd name="connsiteY9" fmla="*/ 6452112 h 6456498"/>
              <a:gd name="connsiteX0" fmla="*/ 7410459 w 7696817"/>
              <a:gd name="connsiteY0" fmla="*/ 6452112 h 6456498"/>
              <a:gd name="connsiteX1" fmla="*/ 5457867 w 7696817"/>
              <a:gd name="connsiteY1" fmla="*/ 6425780 h 6456498"/>
              <a:gd name="connsiteX2" fmla="*/ 1003917 w 7696817"/>
              <a:gd name="connsiteY2" fmla="*/ 6415680 h 6456498"/>
              <a:gd name="connsiteX3" fmla="*/ 16135 w 7696817"/>
              <a:gd name="connsiteY3" fmla="*/ 6386896 h 6456498"/>
              <a:gd name="connsiteX4" fmla="*/ 39441 w 7696817"/>
              <a:gd name="connsiteY4" fmla="*/ 143741 h 6456498"/>
              <a:gd name="connsiteX5" fmla="*/ 372327 w 7696817"/>
              <a:gd name="connsiteY5" fmla="*/ 21792 h 6456498"/>
              <a:gd name="connsiteX6" fmla="*/ 6447454 w 7696817"/>
              <a:gd name="connsiteY6" fmla="*/ 49958 h 6456498"/>
              <a:gd name="connsiteX7" fmla="*/ 7647605 w 7696817"/>
              <a:gd name="connsiteY7" fmla="*/ 114542 h 6456498"/>
              <a:gd name="connsiteX8" fmla="*/ 7576167 w 7696817"/>
              <a:gd name="connsiteY8" fmla="*/ 6324086 h 6456498"/>
              <a:gd name="connsiteX9" fmla="*/ 7410459 w 7696817"/>
              <a:gd name="connsiteY9" fmla="*/ 6452112 h 6456498"/>
              <a:gd name="connsiteX0" fmla="*/ 7410459 w 7696817"/>
              <a:gd name="connsiteY0" fmla="*/ 6452112 h 6456498"/>
              <a:gd name="connsiteX1" fmla="*/ 5457867 w 7696817"/>
              <a:gd name="connsiteY1" fmla="*/ 6425780 h 6456498"/>
              <a:gd name="connsiteX2" fmla="*/ 1041582 w 7696817"/>
              <a:gd name="connsiteY2" fmla="*/ 6436111 h 6456498"/>
              <a:gd name="connsiteX3" fmla="*/ 16135 w 7696817"/>
              <a:gd name="connsiteY3" fmla="*/ 6386896 h 6456498"/>
              <a:gd name="connsiteX4" fmla="*/ 39441 w 7696817"/>
              <a:gd name="connsiteY4" fmla="*/ 143741 h 6456498"/>
              <a:gd name="connsiteX5" fmla="*/ 372327 w 7696817"/>
              <a:gd name="connsiteY5" fmla="*/ 21792 h 6456498"/>
              <a:gd name="connsiteX6" fmla="*/ 6447454 w 7696817"/>
              <a:gd name="connsiteY6" fmla="*/ 49958 h 6456498"/>
              <a:gd name="connsiteX7" fmla="*/ 7647605 w 7696817"/>
              <a:gd name="connsiteY7" fmla="*/ 114542 h 6456498"/>
              <a:gd name="connsiteX8" fmla="*/ 7576167 w 7696817"/>
              <a:gd name="connsiteY8" fmla="*/ 6324086 h 6456498"/>
              <a:gd name="connsiteX9" fmla="*/ 7410459 w 7696817"/>
              <a:gd name="connsiteY9" fmla="*/ 6452112 h 6456498"/>
              <a:gd name="connsiteX0" fmla="*/ 7410459 w 7696817"/>
              <a:gd name="connsiteY0" fmla="*/ 6452112 h 6456498"/>
              <a:gd name="connsiteX1" fmla="*/ 5457867 w 7696817"/>
              <a:gd name="connsiteY1" fmla="*/ 6425780 h 6456498"/>
              <a:gd name="connsiteX2" fmla="*/ 1041582 w 7696817"/>
              <a:gd name="connsiteY2" fmla="*/ 6436111 h 6456498"/>
              <a:gd name="connsiteX3" fmla="*/ 16135 w 7696817"/>
              <a:gd name="connsiteY3" fmla="*/ 6386896 h 6456498"/>
              <a:gd name="connsiteX4" fmla="*/ 39441 w 7696817"/>
              <a:gd name="connsiteY4" fmla="*/ 143741 h 6456498"/>
              <a:gd name="connsiteX5" fmla="*/ 372327 w 7696817"/>
              <a:gd name="connsiteY5" fmla="*/ 21792 h 6456498"/>
              <a:gd name="connsiteX6" fmla="*/ 6447454 w 7696817"/>
              <a:gd name="connsiteY6" fmla="*/ 49958 h 6456498"/>
              <a:gd name="connsiteX7" fmla="*/ 7647605 w 7696817"/>
              <a:gd name="connsiteY7" fmla="*/ 114542 h 6456498"/>
              <a:gd name="connsiteX8" fmla="*/ 7576167 w 7696817"/>
              <a:gd name="connsiteY8" fmla="*/ 6324086 h 6456498"/>
              <a:gd name="connsiteX9" fmla="*/ 7410459 w 7696817"/>
              <a:gd name="connsiteY9" fmla="*/ 6452112 h 64564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696817" h="6456498">
                <a:moveTo>
                  <a:pt x="7410459" y="6452112"/>
                </a:moveTo>
                <a:cubicBezTo>
                  <a:pt x="7057409" y="6469061"/>
                  <a:pt x="6525624" y="6431852"/>
                  <a:pt x="5457867" y="6425780"/>
                </a:cubicBezTo>
                <a:lnTo>
                  <a:pt x="1041582" y="6436111"/>
                </a:lnTo>
                <a:cubicBezTo>
                  <a:pt x="712321" y="6426516"/>
                  <a:pt x="-2998" y="6457787"/>
                  <a:pt x="16135" y="6386896"/>
                </a:cubicBezTo>
                <a:cubicBezTo>
                  <a:pt x="-11956" y="4237961"/>
                  <a:pt x="-2852" y="1100992"/>
                  <a:pt x="39441" y="143741"/>
                </a:cubicBezTo>
                <a:cubicBezTo>
                  <a:pt x="49967" y="82659"/>
                  <a:pt x="69907" y="14767"/>
                  <a:pt x="372327" y="21792"/>
                </a:cubicBezTo>
                <a:cubicBezTo>
                  <a:pt x="2237298" y="-36927"/>
                  <a:pt x="4422412" y="40569"/>
                  <a:pt x="6447454" y="49958"/>
                </a:cubicBezTo>
                <a:cubicBezTo>
                  <a:pt x="6966350" y="39623"/>
                  <a:pt x="7709598" y="15903"/>
                  <a:pt x="7647605" y="114542"/>
                </a:cubicBezTo>
                <a:cubicBezTo>
                  <a:pt x="7752380" y="2180476"/>
                  <a:pt x="7671418" y="5021429"/>
                  <a:pt x="7576167" y="6324086"/>
                </a:cubicBezTo>
                <a:cubicBezTo>
                  <a:pt x="7567977" y="6484123"/>
                  <a:pt x="7574765" y="6431758"/>
                  <a:pt x="7410459" y="6452112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Placeholder 5" descr="A child standing in front of a sign with balloons on it&#10;&#10;AI-generated content may be incorrect.">
            <a:extLst>
              <a:ext uri="{FF2B5EF4-FFF2-40B4-BE49-F238E27FC236}">
                <a16:creationId xmlns:a16="http://schemas.microsoft.com/office/drawing/2014/main" id="{4A724E0E-1036-4EFC-6431-1FFFD41949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11078"/>
          <a:stretch>
            <a:fillRect/>
          </a:stretch>
        </p:blipFill>
        <p:spPr>
          <a:xfrm>
            <a:off x="9319581" y="3518960"/>
            <a:ext cx="2199409" cy="2607549"/>
          </a:xfrm>
          <a:custGeom>
            <a:avLst/>
            <a:gdLst/>
            <a:ahLst/>
            <a:cxnLst/>
            <a:rect l="l" t="t" r="r" b="b"/>
            <a:pathLst>
              <a:path w="4701037" h="2974427">
                <a:moveTo>
                  <a:pt x="285327" y="17"/>
                </a:moveTo>
                <a:cubicBezTo>
                  <a:pt x="392625" y="196"/>
                  <a:pt x="527069" y="1873"/>
                  <a:pt x="647129" y="4212"/>
                </a:cubicBezTo>
                <a:lnTo>
                  <a:pt x="4063874" y="18288"/>
                </a:lnTo>
                <a:lnTo>
                  <a:pt x="4670338" y="31559"/>
                </a:lnTo>
                <a:cubicBezTo>
                  <a:pt x="4692777" y="226304"/>
                  <a:pt x="4726436" y="1845944"/>
                  <a:pt x="4670338" y="2938261"/>
                </a:cubicBezTo>
                <a:lnTo>
                  <a:pt x="4562153" y="2960505"/>
                </a:lnTo>
                <a:cubicBezTo>
                  <a:pt x="3278274" y="2965545"/>
                  <a:pt x="1994392" y="2993025"/>
                  <a:pt x="721733" y="2953186"/>
                </a:cubicBezTo>
                <a:cubicBezTo>
                  <a:pt x="414712" y="2939110"/>
                  <a:pt x="217850" y="2953187"/>
                  <a:pt x="7321" y="2939111"/>
                </a:cubicBezTo>
                <a:cubicBezTo>
                  <a:pt x="21531" y="1784664"/>
                  <a:pt x="-29738" y="661104"/>
                  <a:pt x="28743" y="60517"/>
                </a:cubicBezTo>
                <a:cubicBezTo>
                  <a:pt x="33771" y="-13267"/>
                  <a:pt x="29604" y="10875"/>
                  <a:pt x="130482" y="1491"/>
                </a:cubicBezTo>
                <a:cubicBezTo>
                  <a:pt x="166343" y="340"/>
                  <a:pt x="220949" y="-91"/>
                  <a:pt x="285327" y="17"/>
                </a:cubicBezTo>
                <a:close/>
              </a:path>
            </a:pathLst>
          </a:custGeom>
        </p:spPr>
      </p:pic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99B7B539-E79B-44C5-8319-9CE01F87F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9319576" y="3518959"/>
            <a:ext cx="2199409" cy="2607548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55345"/>
              <a:gd name="connsiteY0" fmla="*/ 6405352 h 6405386"/>
              <a:gd name="connsiteX1" fmla="*/ 6552830 w 7655345"/>
              <a:gd name="connsiteY1" fmla="*/ 6396252 h 6405386"/>
              <a:gd name="connsiteX2" fmla="*/ 987782 w 7655345"/>
              <a:gd name="connsiteY2" fmla="*/ 6365722 h 6405386"/>
              <a:gd name="connsiteX3" fmla="*/ 0 w 7655345"/>
              <a:gd name="connsiteY3" fmla="*/ 6336938 h 6405386"/>
              <a:gd name="connsiteX4" fmla="*/ 0 w 7655345"/>
              <a:gd name="connsiteY4" fmla="*/ 32372 h 6405386"/>
              <a:gd name="connsiteX5" fmla="*/ 157934 w 7655345"/>
              <a:gd name="connsiteY5" fmla="*/ 32797 h 6405386"/>
              <a:gd name="connsiteX6" fmla="*/ 6431319 w 7655345"/>
              <a:gd name="connsiteY6" fmla="*/ 0 h 6405386"/>
              <a:gd name="connsiteX7" fmla="*/ 7594923 w 7655345"/>
              <a:gd name="connsiteY7" fmla="*/ 30530 h 6405386"/>
              <a:gd name="connsiteX8" fmla="*/ 7560032 w 7655345"/>
              <a:gd name="connsiteY8" fmla="*/ 6274128 h 6405386"/>
              <a:gd name="connsiteX9" fmla="*/ 7394324 w 7655345"/>
              <a:gd name="connsiteY9" fmla="*/ 6402154 h 6405386"/>
              <a:gd name="connsiteX10" fmla="*/ 7142118 w 7655345"/>
              <a:gd name="connsiteY10" fmla="*/ 6405352 h 6405386"/>
              <a:gd name="connsiteX0" fmla="*/ 7142118 w 7606845"/>
              <a:gd name="connsiteY0" fmla="*/ 6405352 h 6405386"/>
              <a:gd name="connsiteX1" fmla="*/ 6552830 w 7606845"/>
              <a:gd name="connsiteY1" fmla="*/ 6396252 h 6405386"/>
              <a:gd name="connsiteX2" fmla="*/ 987782 w 7606845"/>
              <a:gd name="connsiteY2" fmla="*/ 6365722 h 6405386"/>
              <a:gd name="connsiteX3" fmla="*/ 0 w 7606845"/>
              <a:gd name="connsiteY3" fmla="*/ 6336938 h 6405386"/>
              <a:gd name="connsiteX4" fmla="*/ 0 w 7606845"/>
              <a:gd name="connsiteY4" fmla="*/ 32372 h 6405386"/>
              <a:gd name="connsiteX5" fmla="*/ 157934 w 7606845"/>
              <a:gd name="connsiteY5" fmla="*/ 32797 h 6405386"/>
              <a:gd name="connsiteX6" fmla="*/ 6431319 w 7606845"/>
              <a:gd name="connsiteY6" fmla="*/ 0 h 6405386"/>
              <a:gd name="connsiteX7" fmla="*/ 7594923 w 7606845"/>
              <a:gd name="connsiteY7" fmla="*/ 30530 h 6405386"/>
              <a:gd name="connsiteX8" fmla="*/ 7560032 w 7606845"/>
              <a:gd name="connsiteY8" fmla="*/ 6274128 h 6405386"/>
              <a:gd name="connsiteX9" fmla="*/ 7394324 w 7606845"/>
              <a:gd name="connsiteY9" fmla="*/ 6402154 h 6405386"/>
              <a:gd name="connsiteX10" fmla="*/ 7142118 w 7606845"/>
              <a:gd name="connsiteY10" fmla="*/ 6405352 h 6405386"/>
              <a:gd name="connsiteX0" fmla="*/ 7182726 w 7647453"/>
              <a:gd name="connsiteY0" fmla="*/ 6405352 h 6405386"/>
              <a:gd name="connsiteX1" fmla="*/ 6593438 w 7647453"/>
              <a:gd name="connsiteY1" fmla="*/ 6396252 h 6405386"/>
              <a:gd name="connsiteX2" fmla="*/ 1028390 w 7647453"/>
              <a:gd name="connsiteY2" fmla="*/ 6365722 h 6405386"/>
              <a:gd name="connsiteX3" fmla="*/ 40608 w 7647453"/>
              <a:gd name="connsiteY3" fmla="*/ 6336938 h 6405386"/>
              <a:gd name="connsiteX4" fmla="*/ 40608 w 7647453"/>
              <a:gd name="connsiteY4" fmla="*/ 32372 h 6405386"/>
              <a:gd name="connsiteX5" fmla="*/ 198542 w 7647453"/>
              <a:gd name="connsiteY5" fmla="*/ 32797 h 6405386"/>
              <a:gd name="connsiteX6" fmla="*/ 6471927 w 7647453"/>
              <a:gd name="connsiteY6" fmla="*/ 0 h 6405386"/>
              <a:gd name="connsiteX7" fmla="*/ 7635531 w 7647453"/>
              <a:gd name="connsiteY7" fmla="*/ 30530 h 6405386"/>
              <a:gd name="connsiteX8" fmla="*/ 7600640 w 7647453"/>
              <a:gd name="connsiteY8" fmla="*/ 6274128 h 6405386"/>
              <a:gd name="connsiteX9" fmla="*/ 7434932 w 7647453"/>
              <a:gd name="connsiteY9" fmla="*/ 6402154 h 6405386"/>
              <a:gd name="connsiteX10" fmla="*/ 7182726 w 7647453"/>
              <a:gd name="connsiteY10" fmla="*/ 6405352 h 6405386"/>
              <a:gd name="connsiteX0" fmla="*/ 7197771 w 7662498"/>
              <a:gd name="connsiteY0" fmla="*/ 6405352 h 6405386"/>
              <a:gd name="connsiteX1" fmla="*/ 6608483 w 7662498"/>
              <a:gd name="connsiteY1" fmla="*/ 6396252 h 6405386"/>
              <a:gd name="connsiteX2" fmla="*/ 1043435 w 7662498"/>
              <a:gd name="connsiteY2" fmla="*/ 6365722 h 6405386"/>
              <a:gd name="connsiteX3" fmla="*/ 55653 w 7662498"/>
              <a:gd name="connsiteY3" fmla="*/ 6336938 h 6405386"/>
              <a:gd name="connsiteX4" fmla="*/ 55653 w 7662498"/>
              <a:gd name="connsiteY4" fmla="*/ 32372 h 6405386"/>
              <a:gd name="connsiteX5" fmla="*/ 213587 w 7662498"/>
              <a:gd name="connsiteY5" fmla="*/ 32797 h 6405386"/>
              <a:gd name="connsiteX6" fmla="*/ 6486972 w 7662498"/>
              <a:gd name="connsiteY6" fmla="*/ 0 h 6405386"/>
              <a:gd name="connsiteX7" fmla="*/ 7650576 w 7662498"/>
              <a:gd name="connsiteY7" fmla="*/ 30530 h 6405386"/>
              <a:gd name="connsiteX8" fmla="*/ 7615685 w 7662498"/>
              <a:gd name="connsiteY8" fmla="*/ 6274128 h 6405386"/>
              <a:gd name="connsiteX9" fmla="*/ 7449977 w 7662498"/>
              <a:gd name="connsiteY9" fmla="*/ 6402154 h 6405386"/>
              <a:gd name="connsiteX10" fmla="*/ 7197771 w 7662498"/>
              <a:gd name="connsiteY10" fmla="*/ 6405352 h 6405386"/>
              <a:gd name="connsiteX0" fmla="*/ 7192121 w 7656848"/>
              <a:gd name="connsiteY0" fmla="*/ 6405352 h 6405386"/>
              <a:gd name="connsiteX1" fmla="*/ 6602833 w 7656848"/>
              <a:gd name="connsiteY1" fmla="*/ 6396252 h 6405386"/>
              <a:gd name="connsiteX2" fmla="*/ 1037785 w 7656848"/>
              <a:gd name="connsiteY2" fmla="*/ 6365722 h 6405386"/>
              <a:gd name="connsiteX3" fmla="*/ 50003 w 7656848"/>
              <a:gd name="connsiteY3" fmla="*/ 6336938 h 6405386"/>
              <a:gd name="connsiteX4" fmla="*/ 50003 w 7656848"/>
              <a:gd name="connsiteY4" fmla="*/ 32372 h 6405386"/>
              <a:gd name="connsiteX5" fmla="*/ 207937 w 7656848"/>
              <a:gd name="connsiteY5" fmla="*/ 32797 h 6405386"/>
              <a:gd name="connsiteX6" fmla="*/ 6481322 w 7656848"/>
              <a:gd name="connsiteY6" fmla="*/ 0 h 6405386"/>
              <a:gd name="connsiteX7" fmla="*/ 7644926 w 7656848"/>
              <a:gd name="connsiteY7" fmla="*/ 30530 h 6405386"/>
              <a:gd name="connsiteX8" fmla="*/ 7610035 w 7656848"/>
              <a:gd name="connsiteY8" fmla="*/ 6274128 h 6405386"/>
              <a:gd name="connsiteX9" fmla="*/ 7444327 w 7656848"/>
              <a:gd name="connsiteY9" fmla="*/ 6402154 h 6405386"/>
              <a:gd name="connsiteX10" fmla="*/ 7192121 w 7656848"/>
              <a:gd name="connsiteY10" fmla="*/ 6405352 h 6405386"/>
              <a:gd name="connsiteX0" fmla="*/ 7192121 w 7656848"/>
              <a:gd name="connsiteY0" fmla="*/ 6438557 h 6438591"/>
              <a:gd name="connsiteX1" fmla="*/ 6602833 w 7656848"/>
              <a:gd name="connsiteY1" fmla="*/ 6429457 h 6438591"/>
              <a:gd name="connsiteX2" fmla="*/ 1037785 w 7656848"/>
              <a:gd name="connsiteY2" fmla="*/ 6398927 h 6438591"/>
              <a:gd name="connsiteX3" fmla="*/ 50003 w 7656848"/>
              <a:gd name="connsiteY3" fmla="*/ 6370143 h 6438591"/>
              <a:gd name="connsiteX4" fmla="*/ 50003 w 7656848"/>
              <a:gd name="connsiteY4" fmla="*/ 65577 h 6438591"/>
              <a:gd name="connsiteX5" fmla="*/ 207937 w 7656848"/>
              <a:gd name="connsiteY5" fmla="*/ 66002 h 6438591"/>
              <a:gd name="connsiteX6" fmla="*/ 6481322 w 7656848"/>
              <a:gd name="connsiteY6" fmla="*/ 33205 h 6438591"/>
              <a:gd name="connsiteX7" fmla="*/ 7644926 w 7656848"/>
              <a:gd name="connsiteY7" fmla="*/ 63735 h 6438591"/>
              <a:gd name="connsiteX8" fmla="*/ 7610035 w 7656848"/>
              <a:gd name="connsiteY8" fmla="*/ 6307333 h 6438591"/>
              <a:gd name="connsiteX9" fmla="*/ 7444327 w 7656848"/>
              <a:gd name="connsiteY9" fmla="*/ 6435359 h 6438591"/>
              <a:gd name="connsiteX10" fmla="*/ 7192121 w 7656848"/>
              <a:gd name="connsiteY10" fmla="*/ 6438557 h 6438591"/>
              <a:gd name="connsiteX0" fmla="*/ 7192121 w 7656848"/>
              <a:gd name="connsiteY0" fmla="*/ 6451423 h 6451457"/>
              <a:gd name="connsiteX1" fmla="*/ 6602833 w 7656848"/>
              <a:gd name="connsiteY1" fmla="*/ 6442323 h 6451457"/>
              <a:gd name="connsiteX2" fmla="*/ 1037785 w 7656848"/>
              <a:gd name="connsiteY2" fmla="*/ 6411793 h 6451457"/>
              <a:gd name="connsiteX3" fmla="*/ 50003 w 7656848"/>
              <a:gd name="connsiteY3" fmla="*/ 6383009 h 6451457"/>
              <a:gd name="connsiteX4" fmla="*/ 50003 w 7656848"/>
              <a:gd name="connsiteY4" fmla="*/ 78443 h 6451457"/>
              <a:gd name="connsiteX5" fmla="*/ 226210 w 7656848"/>
              <a:gd name="connsiteY5" fmla="*/ 30198 h 6451457"/>
              <a:gd name="connsiteX6" fmla="*/ 6481322 w 7656848"/>
              <a:gd name="connsiteY6" fmla="*/ 46071 h 6451457"/>
              <a:gd name="connsiteX7" fmla="*/ 7644926 w 7656848"/>
              <a:gd name="connsiteY7" fmla="*/ 76601 h 6451457"/>
              <a:gd name="connsiteX8" fmla="*/ 7610035 w 7656848"/>
              <a:gd name="connsiteY8" fmla="*/ 6320199 h 6451457"/>
              <a:gd name="connsiteX9" fmla="*/ 7444327 w 7656848"/>
              <a:gd name="connsiteY9" fmla="*/ 6448225 h 6451457"/>
              <a:gd name="connsiteX10" fmla="*/ 7192121 w 7656848"/>
              <a:gd name="connsiteY10" fmla="*/ 6451423 h 645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56848" h="6451457">
                <a:moveTo>
                  <a:pt x="7192121" y="6451423"/>
                </a:moveTo>
                <a:cubicBezTo>
                  <a:pt x="7017360" y="6451034"/>
                  <a:pt x="6798382" y="6447396"/>
                  <a:pt x="6602833" y="6442323"/>
                </a:cubicBezTo>
                <a:lnTo>
                  <a:pt x="1037785" y="6411793"/>
                </a:lnTo>
                <a:lnTo>
                  <a:pt x="50003" y="6383009"/>
                </a:lnTo>
                <a:cubicBezTo>
                  <a:pt x="13455" y="5960611"/>
                  <a:pt x="-41367" y="2447652"/>
                  <a:pt x="50003" y="78443"/>
                </a:cubicBezTo>
                <a:lnTo>
                  <a:pt x="226210" y="30198"/>
                </a:lnTo>
                <a:cubicBezTo>
                  <a:pt x="2317338" y="19266"/>
                  <a:pt x="4408469" y="-40339"/>
                  <a:pt x="6481322" y="46071"/>
                </a:cubicBezTo>
                <a:cubicBezTo>
                  <a:pt x="6981385" y="76602"/>
                  <a:pt x="7302026" y="46069"/>
                  <a:pt x="7644926" y="76601"/>
                </a:cubicBezTo>
                <a:cubicBezTo>
                  <a:pt x="7621781" y="2580567"/>
                  <a:pt x="7705286" y="5017542"/>
                  <a:pt x="7610035" y="6320199"/>
                </a:cubicBezTo>
                <a:cubicBezTo>
                  <a:pt x="7601845" y="6480236"/>
                  <a:pt x="7608633" y="6427871"/>
                  <a:pt x="7444327" y="6448225"/>
                </a:cubicBezTo>
                <a:cubicBezTo>
                  <a:pt x="7385917" y="6450721"/>
                  <a:pt x="7296978" y="6451657"/>
                  <a:pt x="7192121" y="6451423"/>
                </a:cubicBezTo>
                <a:close/>
              </a:path>
            </a:pathLst>
          </a:custGeom>
          <a:noFill/>
          <a:ln w="190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5511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FAAE2DA9-9BAF-4D46-BC97-20425C532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2D2C6CA-56BB-4A08-A1E2-342F83955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6544EF42-87F9-4466-8124-7328D49A2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681A593B-5514-4B55-9161-7A047848B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64906" flipH="1">
            <a:off x="985547" y="425347"/>
            <a:ext cx="6073269" cy="3070628"/>
          </a:xfrm>
          <a:custGeom>
            <a:avLst/>
            <a:gdLst>
              <a:gd name="connsiteX0" fmla="*/ 2363870 w 5167027"/>
              <a:gd name="connsiteY0" fmla="*/ 239294 h 2864800"/>
              <a:gd name="connsiteX1" fmla="*/ 63702 w 5167027"/>
              <a:gd name="connsiteY1" fmla="*/ 1129169 h 2864800"/>
              <a:gd name="connsiteX2" fmla="*/ 479339 w 5167027"/>
              <a:gd name="connsiteY2" fmla="*/ 2366105 h 2864800"/>
              <a:gd name="connsiteX3" fmla="*/ 1133936 w 5167027"/>
              <a:gd name="connsiteY3" fmla="*/ 2445063 h 2864800"/>
              <a:gd name="connsiteX4" fmla="*/ 1178760 w 5167027"/>
              <a:gd name="connsiteY4" fmla="*/ 2439358 h 2864800"/>
              <a:gd name="connsiteX5" fmla="*/ 1165906 w 5167027"/>
              <a:gd name="connsiteY5" fmla="*/ 2486895 h 2864800"/>
              <a:gd name="connsiteX6" fmla="*/ 993919 w 5167027"/>
              <a:gd name="connsiteY6" fmla="*/ 2864800 h 2864800"/>
              <a:gd name="connsiteX7" fmla="*/ 1791626 w 5167027"/>
              <a:gd name="connsiteY7" fmla="*/ 2351125 h 2864800"/>
              <a:gd name="connsiteX8" fmla="*/ 1793942 w 5167027"/>
              <a:gd name="connsiteY8" fmla="*/ 2347577 h 2864800"/>
              <a:gd name="connsiteX9" fmla="*/ 1935550 w 5167027"/>
              <a:gd name="connsiteY9" fmla="*/ 2325554 h 2864800"/>
              <a:gd name="connsiteX10" fmla="*/ 3527322 w 5167027"/>
              <a:gd name="connsiteY10" fmla="*/ 1974742 h 2864800"/>
              <a:gd name="connsiteX11" fmla="*/ 4954578 w 5167027"/>
              <a:gd name="connsiteY11" fmla="*/ 1502805 h 2864800"/>
              <a:gd name="connsiteX12" fmla="*/ 5025347 w 5167027"/>
              <a:gd name="connsiteY12" fmla="*/ 221345 h 2864800"/>
              <a:gd name="connsiteX13" fmla="*/ 2840777 w 5167027"/>
              <a:gd name="connsiteY13" fmla="*/ 141021 h 2864800"/>
              <a:gd name="connsiteX14" fmla="*/ 2363870 w 5167027"/>
              <a:gd name="connsiteY14" fmla="*/ 239294 h 2864800"/>
              <a:gd name="connsiteX0" fmla="*/ 2363870 w 5167027"/>
              <a:gd name="connsiteY0" fmla="*/ 239294 h 2800458"/>
              <a:gd name="connsiteX1" fmla="*/ 63702 w 5167027"/>
              <a:gd name="connsiteY1" fmla="*/ 1129169 h 2800458"/>
              <a:gd name="connsiteX2" fmla="*/ 479339 w 5167027"/>
              <a:gd name="connsiteY2" fmla="*/ 2366105 h 2800458"/>
              <a:gd name="connsiteX3" fmla="*/ 1133936 w 5167027"/>
              <a:gd name="connsiteY3" fmla="*/ 2445063 h 2800458"/>
              <a:gd name="connsiteX4" fmla="*/ 1178760 w 5167027"/>
              <a:gd name="connsiteY4" fmla="*/ 2439358 h 2800458"/>
              <a:gd name="connsiteX5" fmla="*/ 1165906 w 5167027"/>
              <a:gd name="connsiteY5" fmla="*/ 2486895 h 2800458"/>
              <a:gd name="connsiteX6" fmla="*/ 1060707 w 5167027"/>
              <a:gd name="connsiteY6" fmla="*/ 2800458 h 2800458"/>
              <a:gd name="connsiteX7" fmla="*/ 1791626 w 5167027"/>
              <a:gd name="connsiteY7" fmla="*/ 2351125 h 2800458"/>
              <a:gd name="connsiteX8" fmla="*/ 1793942 w 5167027"/>
              <a:gd name="connsiteY8" fmla="*/ 2347577 h 2800458"/>
              <a:gd name="connsiteX9" fmla="*/ 1935550 w 5167027"/>
              <a:gd name="connsiteY9" fmla="*/ 2325554 h 2800458"/>
              <a:gd name="connsiteX10" fmla="*/ 3527322 w 5167027"/>
              <a:gd name="connsiteY10" fmla="*/ 1974742 h 2800458"/>
              <a:gd name="connsiteX11" fmla="*/ 4954578 w 5167027"/>
              <a:gd name="connsiteY11" fmla="*/ 1502805 h 2800458"/>
              <a:gd name="connsiteX12" fmla="*/ 5025347 w 5167027"/>
              <a:gd name="connsiteY12" fmla="*/ 221345 h 2800458"/>
              <a:gd name="connsiteX13" fmla="*/ 2840777 w 5167027"/>
              <a:gd name="connsiteY13" fmla="*/ 141021 h 2800458"/>
              <a:gd name="connsiteX14" fmla="*/ 2363870 w 5167027"/>
              <a:gd name="connsiteY14" fmla="*/ 239294 h 2800458"/>
              <a:gd name="connsiteX0" fmla="*/ 2363870 w 5167027"/>
              <a:gd name="connsiteY0" fmla="*/ 239294 h 2774260"/>
              <a:gd name="connsiteX1" fmla="*/ 63702 w 5167027"/>
              <a:gd name="connsiteY1" fmla="*/ 1129169 h 2774260"/>
              <a:gd name="connsiteX2" fmla="*/ 479339 w 5167027"/>
              <a:gd name="connsiteY2" fmla="*/ 2366105 h 2774260"/>
              <a:gd name="connsiteX3" fmla="*/ 1133936 w 5167027"/>
              <a:gd name="connsiteY3" fmla="*/ 2445063 h 2774260"/>
              <a:gd name="connsiteX4" fmla="*/ 1178760 w 5167027"/>
              <a:gd name="connsiteY4" fmla="*/ 2439358 h 2774260"/>
              <a:gd name="connsiteX5" fmla="*/ 1165906 w 5167027"/>
              <a:gd name="connsiteY5" fmla="*/ 2486895 h 2774260"/>
              <a:gd name="connsiteX6" fmla="*/ 1117939 w 5167027"/>
              <a:gd name="connsiteY6" fmla="*/ 2774260 h 2774260"/>
              <a:gd name="connsiteX7" fmla="*/ 1791626 w 5167027"/>
              <a:gd name="connsiteY7" fmla="*/ 2351125 h 2774260"/>
              <a:gd name="connsiteX8" fmla="*/ 1793942 w 5167027"/>
              <a:gd name="connsiteY8" fmla="*/ 2347577 h 2774260"/>
              <a:gd name="connsiteX9" fmla="*/ 1935550 w 5167027"/>
              <a:gd name="connsiteY9" fmla="*/ 2325554 h 2774260"/>
              <a:gd name="connsiteX10" fmla="*/ 3527322 w 5167027"/>
              <a:gd name="connsiteY10" fmla="*/ 1974742 h 2774260"/>
              <a:gd name="connsiteX11" fmla="*/ 4954578 w 5167027"/>
              <a:gd name="connsiteY11" fmla="*/ 1502805 h 2774260"/>
              <a:gd name="connsiteX12" fmla="*/ 5025347 w 5167027"/>
              <a:gd name="connsiteY12" fmla="*/ 221345 h 2774260"/>
              <a:gd name="connsiteX13" fmla="*/ 2840777 w 5167027"/>
              <a:gd name="connsiteY13" fmla="*/ 141021 h 2774260"/>
              <a:gd name="connsiteX14" fmla="*/ 2363870 w 5167027"/>
              <a:gd name="connsiteY14" fmla="*/ 239294 h 2774260"/>
              <a:gd name="connsiteX0" fmla="*/ 2363870 w 5167027"/>
              <a:gd name="connsiteY0" fmla="*/ 239294 h 2776975"/>
              <a:gd name="connsiteX1" fmla="*/ 63702 w 5167027"/>
              <a:gd name="connsiteY1" fmla="*/ 1129169 h 2776975"/>
              <a:gd name="connsiteX2" fmla="*/ 479339 w 5167027"/>
              <a:gd name="connsiteY2" fmla="*/ 2366105 h 2776975"/>
              <a:gd name="connsiteX3" fmla="*/ 1133936 w 5167027"/>
              <a:gd name="connsiteY3" fmla="*/ 2445063 h 2776975"/>
              <a:gd name="connsiteX4" fmla="*/ 1178760 w 5167027"/>
              <a:gd name="connsiteY4" fmla="*/ 2439358 h 2776975"/>
              <a:gd name="connsiteX5" fmla="*/ 1189268 w 5167027"/>
              <a:gd name="connsiteY5" fmla="*/ 2490721 h 2776975"/>
              <a:gd name="connsiteX6" fmla="*/ 1117939 w 5167027"/>
              <a:gd name="connsiteY6" fmla="*/ 2774260 h 2776975"/>
              <a:gd name="connsiteX7" fmla="*/ 1791626 w 5167027"/>
              <a:gd name="connsiteY7" fmla="*/ 2351125 h 2776975"/>
              <a:gd name="connsiteX8" fmla="*/ 1793942 w 5167027"/>
              <a:gd name="connsiteY8" fmla="*/ 2347577 h 2776975"/>
              <a:gd name="connsiteX9" fmla="*/ 1935550 w 5167027"/>
              <a:gd name="connsiteY9" fmla="*/ 2325554 h 2776975"/>
              <a:gd name="connsiteX10" fmla="*/ 3527322 w 5167027"/>
              <a:gd name="connsiteY10" fmla="*/ 1974742 h 2776975"/>
              <a:gd name="connsiteX11" fmla="*/ 4954578 w 5167027"/>
              <a:gd name="connsiteY11" fmla="*/ 1502805 h 2776975"/>
              <a:gd name="connsiteX12" fmla="*/ 5025347 w 5167027"/>
              <a:gd name="connsiteY12" fmla="*/ 221345 h 2776975"/>
              <a:gd name="connsiteX13" fmla="*/ 2840777 w 5167027"/>
              <a:gd name="connsiteY13" fmla="*/ 141021 h 2776975"/>
              <a:gd name="connsiteX14" fmla="*/ 2363870 w 5167027"/>
              <a:gd name="connsiteY14" fmla="*/ 239294 h 2776975"/>
              <a:gd name="connsiteX0" fmla="*/ 2363870 w 5167027"/>
              <a:gd name="connsiteY0" fmla="*/ 239294 h 2774332"/>
              <a:gd name="connsiteX1" fmla="*/ 63702 w 5167027"/>
              <a:gd name="connsiteY1" fmla="*/ 1129169 h 2774332"/>
              <a:gd name="connsiteX2" fmla="*/ 479339 w 5167027"/>
              <a:gd name="connsiteY2" fmla="*/ 2366105 h 2774332"/>
              <a:gd name="connsiteX3" fmla="*/ 1133936 w 5167027"/>
              <a:gd name="connsiteY3" fmla="*/ 2445063 h 2774332"/>
              <a:gd name="connsiteX4" fmla="*/ 1178760 w 5167027"/>
              <a:gd name="connsiteY4" fmla="*/ 2439358 h 2774332"/>
              <a:gd name="connsiteX5" fmla="*/ 1189268 w 5167027"/>
              <a:gd name="connsiteY5" fmla="*/ 2490721 h 2774332"/>
              <a:gd name="connsiteX6" fmla="*/ 1117939 w 5167027"/>
              <a:gd name="connsiteY6" fmla="*/ 2774260 h 2774332"/>
              <a:gd name="connsiteX7" fmla="*/ 1791626 w 5167027"/>
              <a:gd name="connsiteY7" fmla="*/ 2351125 h 2774332"/>
              <a:gd name="connsiteX8" fmla="*/ 1793942 w 5167027"/>
              <a:gd name="connsiteY8" fmla="*/ 2347577 h 2774332"/>
              <a:gd name="connsiteX9" fmla="*/ 1935550 w 5167027"/>
              <a:gd name="connsiteY9" fmla="*/ 2325554 h 2774332"/>
              <a:gd name="connsiteX10" fmla="*/ 3527322 w 5167027"/>
              <a:gd name="connsiteY10" fmla="*/ 1974742 h 2774332"/>
              <a:gd name="connsiteX11" fmla="*/ 4954578 w 5167027"/>
              <a:gd name="connsiteY11" fmla="*/ 1502805 h 2774332"/>
              <a:gd name="connsiteX12" fmla="*/ 5025347 w 5167027"/>
              <a:gd name="connsiteY12" fmla="*/ 221345 h 2774332"/>
              <a:gd name="connsiteX13" fmla="*/ 2840777 w 5167027"/>
              <a:gd name="connsiteY13" fmla="*/ 141021 h 2774332"/>
              <a:gd name="connsiteX14" fmla="*/ 2363870 w 5167027"/>
              <a:gd name="connsiteY14" fmla="*/ 239294 h 2774332"/>
              <a:gd name="connsiteX0" fmla="*/ 2363870 w 5167027"/>
              <a:gd name="connsiteY0" fmla="*/ 239294 h 2774332"/>
              <a:gd name="connsiteX1" fmla="*/ 63702 w 5167027"/>
              <a:gd name="connsiteY1" fmla="*/ 1129169 h 2774332"/>
              <a:gd name="connsiteX2" fmla="*/ 479339 w 5167027"/>
              <a:gd name="connsiteY2" fmla="*/ 2366105 h 2774332"/>
              <a:gd name="connsiteX3" fmla="*/ 1133936 w 5167027"/>
              <a:gd name="connsiteY3" fmla="*/ 2445063 h 2774332"/>
              <a:gd name="connsiteX4" fmla="*/ 1197831 w 5167027"/>
              <a:gd name="connsiteY4" fmla="*/ 2444136 h 2774332"/>
              <a:gd name="connsiteX5" fmla="*/ 1189268 w 5167027"/>
              <a:gd name="connsiteY5" fmla="*/ 2490721 h 2774332"/>
              <a:gd name="connsiteX6" fmla="*/ 1117939 w 5167027"/>
              <a:gd name="connsiteY6" fmla="*/ 2774260 h 2774332"/>
              <a:gd name="connsiteX7" fmla="*/ 1791626 w 5167027"/>
              <a:gd name="connsiteY7" fmla="*/ 2351125 h 2774332"/>
              <a:gd name="connsiteX8" fmla="*/ 1793942 w 5167027"/>
              <a:gd name="connsiteY8" fmla="*/ 2347577 h 2774332"/>
              <a:gd name="connsiteX9" fmla="*/ 1935550 w 5167027"/>
              <a:gd name="connsiteY9" fmla="*/ 2325554 h 2774332"/>
              <a:gd name="connsiteX10" fmla="*/ 3527322 w 5167027"/>
              <a:gd name="connsiteY10" fmla="*/ 1974742 h 2774332"/>
              <a:gd name="connsiteX11" fmla="*/ 4954578 w 5167027"/>
              <a:gd name="connsiteY11" fmla="*/ 1502805 h 2774332"/>
              <a:gd name="connsiteX12" fmla="*/ 5025347 w 5167027"/>
              <a:gd name="connsiteY12" fmla="*/ 221345 h 2774332"/>
              <a:gd name="connsiteX13" fmla="*/ 2840777 w 5167027"/>
              <a:gd name="connsiteY13" fmla="*/ 141021 h 2774332"/>
              <a:gd name="connsiteX14" fmla="*/ 2363870 w 5167027"/>
              <a:gd name="connsiteY14" fmla="*/ 239294 h 2774332"/>
              <a:gd name="connsiteX0" fmla="*/ 2363870 w 5166433"/>
              <a:gd name="connsiteY0" fmla="*/ 239294 h 2774332"/>
              <a:gd name="connsiteX1" fmla="*/ 63702 w 5166433"/>
              <a:gd name="connsiteY1" fmla="*/ 1129169 h 2774332"/>
              <a:gd name="connsiteX2" fmla="*/ 479339 w 5166433"/>
              <a:gd name="connsiteY2" fmla="*/ 2366105 h 2774332"/>
              <a:gd name="connsiteX3" fmla="*/ 1133936 w 5166433"/>
              <a:gd name="connsiteY3" fmla="*/ 2445063 h 2774332"/>
              <a:gd name="connsiteX4" fmla="*/ 1197831 w 5166433"/>
              <a:gd name="connsiteY4" fmla="*/ 2444136 h 2774332"/>
              <a:gd name="connsiteX5" fmla="*/ 1189268 w 5166433"/>
              <a:gd name="connsiteY5" fmla="*/ 2490721 h 2774332"/>
              <a:gd name="connsiteX6" fmla="*/ 1117939 w 5166433"/>
              <a:gd name="connsiteY6" fmla="*/ 2774260 h 2774332"/>
              <a:gd name="connsiteX7" fmla="*/ 1791626 w 5166433"/>
              <a:gd name="connsiteY7" fmla="*/ 2351125 h 2774332"/>
              <a:gd name="connsiteX8" fmla="*/ 1793942 w 5166433"/>
              <a:gd name="connsiteY8" fmla="*/ 2347577 h 2774332"/>
              <a:gd name="connsiteX9" fmla="*/ 1935550 w 5166433"/>
              <a:gd name="connsiteY9" fmla="*/ 2325554 h 2774332"/>
              <a:gd name="connsiteX10" fmla="*/ 3538228 w 5166433"/>
              <a:gd name="connsiteY10" fmla="*/ 2075753 h 2774332"/>
              <a:gd name="connsiteX11" fmla="*/ 4954578 w 5166433"/>
              <a:gd name="connsiteY11" fmla="*/ 1502805 h 2774332"/>
              <a:gd name="connsiteX12" fmla="*/ 5025347 w 5166433"/>
              <a:gd name="connsiteY12" fmla="*/ 221345 h 2774332"/>
              <a:gd name="connsiteX13" fmla="*/ 2840777 w 5166433"/>
              <a:gd name="connsiteY13" fmla="*/ 141021 h 2774332"/>
              <a:gd name="connsiteX14" fmla="*/ 2363870 w 5166433"/>
              <a:gd name="connsiteY14" fmla="*/ 239294 h 2774332"/>
              <a:gd name="connsiteX0" fmla="*/ 2363870 w 5166433"/>
              <a:gd name="connsiteY0" fmla="*/ 239294 h 2850743"/>
              <a:gd name="connsiteX1" fmla="*/ 63702 w 5166433"/>
              <a:gd name="connsiteY1" fmla="*/ 1129169 h 2850743"/>
              <a:gd name="connsiteX2" fmla="*/ 479339 w 5166433"/>
              <a:gd name="connsiteY2" fmla="*/ 2366105 h 2850743"/>
              <a:gd name="connsiteX3" fmla="*/ 1133936 w 5166433"/>
              <a:gd name="connsiteY3" fmla="*/ 2445063 h 2850743"/>
              <a:gd name="connsiteX4" fmla="*/ 1197831 w 5166433"/>
              <a:gd name="connsiteY4" fmla="*/ 2444136 h 2850743"/>
              <a:gd name="connsiteX5" fmla="*/ 1189268 w 5166433"/>
              <a:gd name="connsiteY5" fmla="*/ 2490721 h 2850743"/>
              <a:gd name="connsiteX6" fmla="*/ 1109995 w 5166433"/>
              <a:gd name="connsiteY6" fmla="*/ 2850701 h 2850743"/>
              <a:gd name="connsiteX7" fmla="*/ 1791626 w 5166433"/>
              <a:gd name="connsiteY7" fmla="*/ 2351125 h 2850743"/>
              <a:gd name="connsiteX8" fmla="*/ 1793942 w 5166433"/>
              <a:gd name="connsiteY8" fmla="*/ 2347577 h 2850743"/>
              <a:gd name="connsiteX9" fmla="*/ 1935550 w 5166433"/>
              <a:gd name="connsiteY9" fmla="*/ 2325554 h 2850743"/>
              <a:gd name="connsiteX10" fmla="*/ 3538228 w 5166433"/>
              <a:gd name="connsiteY10" fmla="*/ 2075753 h 2850743"/>
              <a:gd name="connsiteX11" fmla="*/ 4954578 w 5166433"/>
              <a:gd name="connsiteY11" fmla="*/ 1502805 h 2850743"/>
              <a:gd name="connsiteX12" fmla="*/ 5025347 w 5166433"/>
              <a:gd name="connsiteY12" fmla="*/ 221345 h 2850743"/>
              <a:gd name="connsiteX13" fmla="*/ 2840777 w 5166433"/>
              <a:gd name="connsiteY13" fmla="*/ 141021 h 2850743"/>
              <a:gd name="connsiteX14" fmla="*/ 2363870 w 5166433"/>
              <a:gd name="connsiteY14" fmla="*/ 239294 h 2850743"/>
              <a:gd name="connsiteX0" fmla="*/ 2363870 w 5166433"/>
              <a:gd name="connsiteY0" fmla="*/ 239294 h 2850743"/>
              <a:gd name="connsiteX1" fmla="*/ 63702 w 5166433"/>
              <a:gd name="connsiteY1" fmla="*/ 1129169 h 2850743"/>
              <a:gd name="connsiteX2" fmla="*/ 479339 w 5166433"/>
              <a:gd name="connsiteY2" fmla="*/ 2366105 h 2850743"/>
              <a:gd name="connsiteX3" fmla="*/ 1133936 w 5166433"/>
              <a:gd name="connsiteY3" fmla="*/ 2445063 h 2850743"/>
              <a:gd name="connsiteX4" fmla="*/ 1197831 w 5166433"/>
              <a:gd name="connsiteY4" fmla="*/ 2444136 h 2850743"/>
              <a:gd name="connsiteX5" fmla="*/ 1189268 w 5166433"/>
              <a:gd name="connsiteY5" fmla="*/ 2490721 h 2850743"/>
              <a:gd name="connsiteX6" fmla="*/ 1109995 w 5166433"/>
              <a:gd name="connsiteY6" fmla="*/ 2850701 h 2850743"/>
              <a:gd name="connsiteX7" fmla="*/ 1791626 w 5166433"/>
              <a:gd name="connsiteY7" fmla="*/ 2351125 h 2850743"/>
              <a:gd name="connsiteX8" fmla="*/ 1776095 w 5166433"/>
              <a:gd name="connsiteY8" fmla="*/ 2463554 h 2850743"/>
              <a:gd name="connsiteX9" fmla="*/ 1935550 w 5166433"/>
              <a:gd name="connsiteY9" fmla="*/ 2325554 h 2850743"/>
              <a:gd name="connsiteX10" fmla="*/ 3538228 w 5166433"/>
              <a:gd name="connsiteY10" fmla="*/ 2075753 h 2850743"/>
              <a:gd name="connsiteX11" fmla="*/ 4954578 w 5166433"/>
              <a:gd name="connsiteY11" fmla="*/ 1502805 h 2850743"/>
              <a:gd name="connsiteX12" fmla="*/ 5025347 w 5166433"/>
              <a:gd name="connsiteY12" fmla="*/ 221345 h 2850743"/>
              <a:gd name="connsiteX13" fmla="*/ 2840777 w 5166433"/>
              <a:gd name="connsiteY13" fmla="*/ 141021 h 2850743"/>
              <a:gd name="connsiteX14" fmla="*/ 2363870 w 5166433"/>
              <a:gd name="connsiteY14" fmla="*/ 239294 h 2850743"/>
              <a:gd name="connsiteX0" fmla="*/ 2363870 w 5166433"/>
              <a:gd name="connsiteY0" fmla="*/ 239294 h 2850743"/>
              <a:gd name="connsiteX1" fmla="*/ 63702 w 5166433"/>
              <a:gd name="connsiteY1" fmla="*/ 1129169 h 2850743"/>
              <a:gd name="connsiteX2" fmla="*/ 479339 w 5166433"/>
              <a:gd name="connsiteY2" fmla="*/ 2366105 h 2850743"/>
              <a:gd name="connsiteX3" fmla="*/ 1133936 w 5166433"/>
              <a:gd name="connsiteY3" fmla="*/ 2445063 h 2850743"/>
              <a:gd name="connsiteX4" fmla="*/ 1197831 w 5166433"/>
              <a:gd name="connsiteY4" fmla="*/ 2444136 h 2850743"/>
              <a:gd name="connsiteX5" fmla="*/ 1189268 w 5166433"/>
              <a:gd name="connsiteY5" fmla="*/ 2490721 h 2850743"/>
              <a:gd name="connsiteX6" fmla="*/ 1109995 w 5166433"/>
              <a:gd name="connsiteY6" fmla="*/ 2850701 h 2850743"/>
              <a:gd name="connsiteX7" fmla="*/ 1791626 w 5166433"/>
              <a:gd name="connsiteY7" fmla="*/ 2351125 h 2850743"/>
              <a:gd name="connsiteX8" fmla="*/ 1935550 w 5166433"/>
              <a:gd name="connsiteY8" fmla="*/ 2325554 h 2850743"/>
              <a:gd name="connsiteX9" fmla="*/ 3538228 w 5166433"/>
              <a:gd name="connsiteY9" fmla="*/ 2075753 h 2850743"/>
              <a:gd name="connsiteX10" fmla="*/ 4954578 w 5166433"/>
              <a:gd name="connsiteY10" fmla="*/ 1502805 h 2850743"/>
              <a:gd name="connsiteX11" fmla="*/ 5025347 w 5166433"/>
              <a:gd name="connsiteY11" fmla="*/ 221345 h 2850743"/>
              <a:gd name="connsiteX12" fmla="*/ 2840777 w 5166433"/>
              <a:gd name="connsiteY12" fmla="*/ 141021 h 2850743"/>
              <a:gd name="connsiteX13" fmla="*/ 2363870 w 5166433"/>
              <a:gd name="connsiteY13" fmla="*/ 239294 h 2850743"/>
              <a:gd name="connsiteX0" fmla="*/ 2363870 w 5166433"/>
              <a:gd name="connsiteY0" fmla="*/ 239294 h 2850743"/>
              <a:gd name="connsiteX1" fmla="*/ 63702 w 5166433"/>
              <a:gd name="connsiteY1" fmla="*/ 1129169 h 2850743"/>
              <a:gd name="connsiteX2" fmla="*/ 479339 w 5166433"/>
              <a:gd name="connsiteY2" fmla="*/ 2366105 h 2850743"/>
              <a:gd name="connsiteX3" fmla="*/ 1133936 w 5166433"/>
              <a:gd name="connsiteY3" fmla="*/ 2445063 h 2850743"/>
              <a:gd name="connsiteX4" fmla="*/ 1197831 w 5166433"/>
              <a:gd name="connsiteY4" fmla="*/ 2444136 h 2850743"/>
              <a:gd name="connsiteX5" fmla="*/ 1189268 w 5166433"/>
              <a:gd name="connsiteY5" fmla="*/ 2490721 h 2850743"/>
              <a:gd name="connsiteX6" fmla="*/ 1109995 w 5166433"/>
              <a:gd name="connsiteY6" fmla="*/ 2850701 h 2850743"/>
              <a:gd name="connsiteX7" fmla="*/ 1791626 w 5166433"/>
              <a:gd name="connsiteY7" fmla="*/ 2351125 h 2850743"/>
              <a:gd name="connsiteX8" fmla="*/ 1957264 w 5166433"/>
              <a:gd name="connsiteY8" fmla="*/ 2395419 h 2850743"/>
              <a:gd name="connsiteX9" fmla="*/ 3538228 w 5166433"/>
              <a:gd name="connsiteY9" fmla="*/ 2075753 h 2850743"/>
              <a:gd name="connsiteX10" fmla="*/ 4954578 w 5166433"/>
              <a:gd name="connsiteY10" fmla="*/ 1502805 h 2850743"/>
              <a:gd name="connsiteX11" fmla="*/ 5025347 w 5166433"/>
              <a:gd name="connsiteY11" fmla="*/ 221345 h 2850743"/>
              <a:gd name="connsiteX12" fmla="*/ 2840777 w 5166433"/>
              <a:gd name="connsiteY12" fmla="*/ 141021 h 2850743"/>
              <a:gd name="connsiteX13" fmla="*/ 2363870 w 5166433"/>
              <a:gd name="connsiteY13" fmla="*/ 239294 h 2850743"/>
              <a:gd name="connsiteX0" fmla="*/ 2363870 w 5166433"/>
              <a:gd name="connsiteY0" fmla="*/ 239294 h 2851263"/>
              <a:gd name="connsiteX1" fmla="*/ 63702 w 5166433"/>
              <a:gd name="connsiteY1" fmla="*/ 1129169 h 2851263"/>
              <a:gd name="connsiteX2" fmla="*/ 479339 w 5166433"/>
              <a:gd name="connsiteY2" fmla="*/ 2366105 h 2851263"/>
              <a:gd name="connsiteX3" fmla="*/ 1133936 w 5166433"/>
              <a:gd name="connsiteY3" fmla="*/ 2445063 h 2851263"/>
              <a:gd name="connsiteX4" fmla="*/ 1197831 w 5166433"/>
              <a:gd name="connsiteY4" fmla="*/ 2444136 h 2851263"/>
              <a:gd name="connsiteX5" fmla="*/ 1189268 w 5166433"/>
              <a:gd name="connsiteY5" fmla="*/ 2490721 h 2851263"/>
              <a:gd name="connsiteX6" fmla="*/ 1109995 w 5166433"/>
              <a:gd name="connsiteY6" fmla="*/ 2850701 h 2851263"/>
              <a:gd name="connsiteX7" fmla="*/ 1806094 w 5166433"/>
              <a:gd name="connsiteY7" fmla="*/ 2416373 h 2851263"/>
              <a:gd name="connsiteX8" fmla="*/ 1957264 w 5166433"/>
              <a:gd name="connsiteY8" fmla="*/ 2395419 h 2851263"/>
              <a:gd name="connsiteX9" fmla="*/ 3538228 w 5166433"/>
              <a:gd name="connsiteY9" fmla="*/ 2075753 h 2851263"/>
              <a:gd name="connsiteX10" fmla="*/ 4954578 w 5166433"/>
              <a:gd name="connsiteY10" fmla="*/ 1502805 h 2851263"/>
              <a:gd name="connsiteX11" fmla="*/ 5025347 w 5166433"/>
              <a:gd name="connsiteY11" fmla="*/ 221345 h 2851263"/>
              <a:gd name="connsiteX12" fmla="*/ 2840777 w 5166433"/>
              <a:gd name="connsiteY12" fmla="*/ 141021 h 2851263"/>
              <a:gd name="connsiteX13" fmla="*/ 2363870 w 5166433"/>
              <a:gd name="connsiteY13" fmla="*/ 239294 h 2851263"/>
              <a:gd name="connsiteX0" fmla="*/ 2363870 w 5166433"/>
              <a:gd name="connsiteY0" fmla="*/ 239294 h 2855304"/>
              <a:gd name="connsiteX1" fmla="*/ 63702 w 5166433"/>
              <a:gd name="connsiteY1" fmla="*/ 1129169 h 2855304"/>
              <a:gd name="connsiteX2" fmla="*/ 479339 w 5166433"/>
              <a:gd name="connsiteY2" fmla="*/ 2366105 h 2855304"/>
              <a:gd name="connsiteX3" fmla="*/ 1133936 w 5166433"/>
              <a:gd name="connsiteY3" fmla="*/ 2445063 h 2855304"/>
              <a:gd name="connsiteX4" fmla="*/ 1197831 w 5166433"/>
              <a:gd name="connsiteY4" fmla="*/ 2444136 h 2855304"/>
              <a:gd name="connsiteX5" fmla="*/ 1189268 w 5166433"/>
              <a:gd name="connsiteY5" fmla="*/ 2490721 h 2855304"/>
              <a:gd name="connsiteX6" fmla="*/ 1109995 w 5166433"/>
              <a:gd name="connsiteY6" fmla="*/ 2850701 h 2855304"/>
              <a:gd name="connsiteX7" fmla="*/ 1806094 w 5166433"/>
              <a:gd name="connsiteY7" fmla="*/ 2416373 h 2855304"/>
              <a:gd name="connsiteX8" fmla="*/ 1957264 w 5166433"/>
              <a:gd name="connsiteY8" fmla="*/ 2395419 h 2855304"/>
              <a:gd name="connsiteX9" fmla="*/ 3538228 w 5166433"/>
              <a:gd name="connsiteY9" fmla="*/ 2075753 h 2855304"/>
              <a:gd name="connsiteX10" fmla="*/ 4954578 w 5166433"/>
              <a:gd name="connsiteY10" fmla="*/ 1502805 h 2855304"/>
              <a:gd name="connsiteX11" fmla="*/ 5025347 w 5166433"/>
              <a:gd name="connsiteY11" fmla="*/ 221345 h 2855304"/>
              <a:gd name="connsiteX12" fmla="*/ 2840777 w 5166433"/>
              <a:gd name="connsiteY12" fmla="*/ 141021 h 2855304"/>
              <a:gd name="connsiteX13" fmla="*/ 2363870 w 5166433"/>
              <a:gd name="connsiteY13" fmla="*/ 239294 h 2855304"/>
              <a:gd name="connsiteX0" fmla="*/ 2363870 w 5166433"/>
              <a:gd name="connsiteY0" fmla="*/ 239294 h 2855304"/>
              <a:gd name="connsiteX1" fmla="*/ 63702 w 5166433"/>
              <a:gd name="connsiteY1" fmla="*/ 1129169 h 2855304"/>
              <a:gd name="connsiteX2" fmla="*/ 479339 w 5166433"/>
              <a:gd name="connsiteY2" fmla="*/ 2366105 h 2855304"/>
              <a:gd name="connsiteX3" fmla="*/ 1133936 w 5166433"/>
              <a:gd name="connsiteY3" fmla="*/ 2445063 h 2855304"/>
              <a:gd name="connsiteX4" fmla="*/ 1197831 w 5166433"/>
              <a:gd name="connsiteY4" fmla="*/ 2444136 h 2855304"/>
              <a:gd name="connsiteX5" fmla="*/ 1189268 w 5166433"/>
              <a:gd name="connsiteY5" fmla="*/ 2490721 h 2855304"/>
              <a:gd name="connsiteX6" fmla="*/ 1109995 w 5166433"/>
              <a:gd name="connsiteY6" fmla="*/ 2850701 h 2855304"/>
              <a:gd name="connsiteX7" fmla="*/ 1806094 w 5166433"/>
              <a:gd name="connsiteY7" fmla="*/ 2416373 h 2855304"/>
              <a:gd name="connsiteX8" fmla="*/ 1957264 w 5166433"/>
              <a:gd name="connsiteY8" fmla="*/ 2395419 h 2855304"/>
              <a:gd name="connsiteX9" fmla="*/ 3538228 w 5166433"/>
              <a:gd name="connsiteY9" fmla="*/ 2075753 h 2855304"/>
              <a:gd name="connsiteX10" fmla="*/ 4954578 w 5166433"/>
              <a:gd name="connsiteY10" fmla="*/ 1502805 h 2855304"/>
              <a:gd name="connsiteX11" fmla="*/ 5025347 w 5166433"/>
              <a:gd name="connsiteY11" fmla="*/ 221345 h 2855304"/>
              <a:gd name="connsiteX12" fmla="*/ 2840777 w 5166433"/>
              <a:gd name="connsiteY12" fmla="*/ 141021 h 2855304"/>
              <a:gd name="connsiteX13" fmla="*/ 2363870 w 5166433"/>
              <a:gd name="connsiteY13" fmla="*/ 239294 h 2855304"/>
              <a:gd name="connsiteX0" fmla="*/ 2363870 w 5166433"/>
              <a:gd name="connsiteY0" fmla="*/ 239294 h 2837731"/>
              <a:gd name="connsiteX1" fmla="*/ 63702 w 5166433"/>
              <a:gd name="connsiteY1" fmla="*/ 1129169 h 2837731"/>
              <a:gd name="connsiteX2" fmla="*/ 479339 w 5166433"/>
              <a:gd name="connsiteY2" fmla="*/ 2366105 h 2837731"/>
              <a:gd name="connsiteX3" fmla="*/ 1133936 w 5166433"/>
              <a:gd name="connsiteY3" fmla="*/ 2445063 h 2837731"/>
              <a:gd name="connsiteX4" fmla="*/ 1197831 w 5166433"/>
              <a:gd name="connsiteY4" fmla="*/ 2444136 h 2837731"/>
              <a:gd name="connsiteX5" fmla="*/ 1189268 w 5166433"/>
              <a:gd name="connsiteY5" fmla="*/ 2490721 h 2837731"/>
              <a:gd name="connsiteX6" fmla="*/ 1106049 w 5166433"/>
              <a:gd name="connsiteY6" fmla="*/ 2832906 h 2837731"/>
              <a:gd name="connsiteX7" fmla="*/ 1806094 w 5166433"/>
              <a:gd name="connsiteY7" fmla="*/ 2416373 h 2837731"/>
              <a:gd name="connsiteX8" fmla="*/ 1957264 w 5166433"/>
              <a:gd name="connsiteY8" fmla="*/ 2395419 h 2837731"/>
              <a:gd name="connsiteX9" fmla="*/ 3538228 w 5166433"/>
              <a:gd name="connsiteY9" fmla="*/ 2075753 h 2837731"/>
              <a:gd name="connsiteX10" fmla="*/ 4954578 w 5166433"/>
              <a:gd name="connsiteY10" fmla="*/ 1502805 h 2837731"/>
              <a:gd name="connsiteX11" fmla="*/ 5025347 w 5166433"/>
              <a:gd name="connsiteY11" fmla="*/ 221345 h 2837731"/>
              <a:gd name="connsiteX12" fmla="*/ 2840777 w 5166433"/>
              <a:gd name="connsiteY12" fmla="*/ 141021 h 2837731"/>
              <a:gd name="connsiteX13" fmla="*/ 2363870 w 5166433"/>
              <a:gd name="connsiteY13" fmla="*/ 239294 h 2837731"/>
              <a:gd name="connsiteX0" fmla="*/ 2363870 w 5166433"/>
              <a:gd name="connsiteY0" fmla="*/ 239294 h 2833119"/>
              <a:gd name="connsiteX1" fmla="*/ 63702 w 5166433"/>
              <a:gd name="connsiteY1" fmla="*/ 1129169 h 2833119"/>
              <a:gd name="connsiteX2" fmla="*/ 479339 w 5166433"/>
              <a:gd name="connsiteY2" fmla="*/ 2366105 h 2833119"/>
              <a:gd name="connsiteX3" fmla="*/ 1133936 w 5166433"/>
              <a:gd name="connsiteY3" fmla="*/ 2445063 h 2833119"/>
              <a:gd name="connsiteX4" fmla="*/ 1197831 w 5166433"/>
              <a:gd name="connsiteY4" fmla="*/ 2444136 h 2833119"/>
              <a:gd name="connsiteX5" fmla="*/ 1189268 w 5166433"/>
              <a:gd name="connsiteY5" fmla="*/ 2490721 h 2833119"/>
              <a:gd name="connsiteX6" fmla="*/ 1106049 w 5166433"/>
              <a:gd name="connsiteY6" fmla="*/ 2832906 h 2833119"/>
              <a:gd name="connsiteX7" fmla="*/ 1800808 w 5166433"/>
              <a:gd name="connsiteY7" fmla="*/ 2448662 h 2833119"/>
              <a:gd name="connsiteX8" fmla="*/ 1957264 w 5166433"/>
              <a:gd name="connsiteY8" fmla="*/ 2395419 h 2833119"/>
              <a:gd name="connsiteX9" fmla="*/ 3538228 w 5166433"/>
              <a:gd name="connsiteY9" fmla="*/ 2075753 h 2833119"/>
              <a:gd name="connsiteX10" fmla="*/ 4954578 w 5166433"/>
              <a:gd name="connsiteY10" fmla="*/ 1502805 h 2833119"/>
              <a:gd name="connsiteX11" fmla="*/ 5025347 w 5166433"/>
              <a:gd name="connsiteY11" fmla="*/ 221345 h 2833119"/>
              <a:gd name="connsiteX12" fmla="*/ 2840777 w 5166433"/>
              <a:gd name="connsiteY12" fmla="*/ 141021 h 2833119"/>
              <a:gd name="connsiteX13" fmla="*/ 2363870 w 5166433"/>
              <a:gd name="connsiteY13" fmla="*/ 239294 h 2833119"/>
              <a:gd name="connsiteX0" fmla="*/ 2363870 w 5166433"/>
              <a:gd name="connsiteY0" fmla="*/ 239294 h 2832906"/>
              <a:gd name="connsiteX1" fmla="*/ 63702 w 5166433"/>
              <a:gd name="connsiteY1" fmla="*/ 1129169 h 2832906"/>
              <a:gd name="connsiteX2" fmla="*/ 479339 w 5166433"/>
              <a:gd name="connsiteY2" fmla="*/ 2366105 h 2832906"/>
              <a:gd name="connsiteX3" fmla="*/ 1133936 w 5166433"/>
              <a:gd name="connsiteY3" fmla="*/ 2445063 h 2832906"/>
              <a:gd name="connsiteX4" fmla="*/ 1197831 w 5166433"/>
              <a:gd name="connsiteY4" fmla="*/ 2444136 h 2832906"/>
              <a:gd name="connsiteX5" fmla="*/ 1189268 w 5166433"/>
              <a:gd name="connsiteY5" fmla="*/ 2490721 h 2832906"/>
              <a:gd name="connsiteX6" fmla="*/ 1106049 w 5166433"/>
              <a:gd name="connsiteY6" fmla="*/ 2832906 h 2832906"/>
              <a:gd name="connsiteX7" fmla="*/ 1800808 w 5166433"/>
              <a:gd name="connsiteY7" fmla="*/ 2448662 h 2832906"/>
              <a:gd name="connsiteX8" fmla="*/ 1957264 w 5166433"/>
              <a:gd name="connsiteY8" fmla="*/ 2395419 h 2832906"/>
              <a:gd name="connsiteX9" fmla="*/ 3538228 w 5166433"/>
              <a:gd name="connsiteY9" fmla="*/ 2075753 h 2832906"/>
              <a:gd name="connsiteX10" fmla="*/ 4954578 w 5166433"/>
              <a:gd name="connsiteY10" fmla="*/ 1502805 h 2832906"/>
              <a:gd name="connsiteX11" fmla="*/ 5025347 w 5166433"/>
              <a:gd name="connsiteY11" fmla="*/ 221345 h 2832906"/>
              <a:gd name="connsiteX12" fmla="*/ 2840777 w 5166433"/>
              <a:gd name="connsiteY12" fmla="*/ 141021 h 2832906"/>
              <a:gd name="connsiteX13" fmla="*/ 2363870 w 5166433"/>
              <a:gd name="connsiteY13" fmla="*/ 239294 h 2832906"/>
              <a:gd name="connsiteX0" fmla="*/ 2350660 w 5153223"/>
              <a:gd name="connsiteY0" fmla="*/ 239294 h 2832906"/>
              <a:gd name="connsiteX1" fmla="*/ 50492 w 5153223"/>
              <a:gd name="connsiteY1" fmla="*/ 1129169 h 2832906"/>
              <a:gd name="connsiteX2" fmla="*/ 466129 w 5153223"/>
              <a:gd name="connsiteY2" fmla="*/ 2366105 h 2832906"/>
              <a:gd name="connsiteX3" fmla="*/ 1091067 w 5153223"/>
              <a:gd name="connsiteY3" fmla="*/ 2451639 h 2832906"/>
              <a:gd name="connsiteX4" fmla="*/ 1184621 w 5153223"/>
              <a:gd name="connsiteY4" fmla="*/ 2444136 h 2832906"/>
              <a:gd name="connsiteX5" fmla="*/ 1176058 w 5153223"/>
              <a:gd name="connsiteY5" fmla="*/ 2490721 h 2832906"/>
              <a:gd name="connsiteX6" fmla="*/ 1092839 w 5153223"/>
              <a:gd name="connsiteY6" fmla="*/ 2832906 h 2832906"/>
              <a:gd name="connsiteX7" fmla="*/ 1787598 w 5153223"/>
              <a:gd name="connsiteY7" fmla="*/ 2448662 h 2832906"/>
              <a:gd name="connsiteX8" fmla="*/ 1944054 w 5153223"/>
              <a:gd name="connsiteY8" fmla="*/ 2395419 h 2832906"/>
              <a:gd name="connsiteX9" fmla="*/ 3525018 w 5153223"/>
              <a:gd name="connsiteY9" fmla="*/ 2075753 h 2832906"/>
              <a:gd name="connsiteX10" fmla="*/ 4941368 w 5153223"/>
              <a:gd name="connsiteY10" fmla="*/ 1502805 h 2832906"/>
              <a:gd name="connsiteX11" fmla="*/ 5012137 w 5153223"/>
              <a:gd name="connsiteY11" fmla="*/ 221345 h 2832906"/>
              <a:gd name="connsiteX12" fmla="*/ 2827567 w 5153223"/>
              <a:gd name="connsiteY12" fmla="*/ 141021 h 2832906"/>
              <a:gd name="connsiteX13" fmla="*/ 2350660 w 5153223"/>
              <a:gd name="connsiteY13" fmla="*/ 239294 h 2832906"/>
              <a:gd name="connsiteX0" fmla="*/ 2350660 w 5153223"/>
              <a:gd name="connsiteY0" fmla="*/ 239294 h 2832906"/>
              <a:gd name="connsiteX1" fmla="*/ 50492 w 5153223"/>
              <a:gd name="connsiteY1" fmla="*/ 1129169 h 2832906"/>
              <a:gd name="connsiteX2" fmla="*/ 466129 w 5153223"/>
              <a:gd name="connsiteY2" fmla="*/ 2366105 h 2832906"/>
              <a:gd name="connsiteX3" fmla="*/ 1091067 w 5153223"/>
              <a:gd name="connsiteY3" fmla="*/ 2451639 h 2832906"/>
              <a:gd name="connsiteX4" fmla="*/ 1176058 w 5153223"/>
              <a:gd name="connsiteY4" fmla="*/ 2490721 h 2832906"/>
              <a:gd name="connsiteX5" fmla="*/ 1092839 w 5153223"/>
              <a:gd name="connsiteY5" fmla="*/ 2832906 h 2832906"/>
              <a:gd name="connsiteX6" fmla="*/ 1787598 w 5153223"/>
              <a:gd name="connsiteY6" fmla="*/ 2448662 h 2832906"/>
              <a:gd name="connsiteX7" fmla="*/ 1944054 w 5153223"/>
              <a:gd name="connsiteY7" fmla="*/ 2395419 h 2832906"/>
              <a:gd name="connsiteX8" fmla="*/ 3525018 w 5153223"/>
              <a:gd name="connsiteY8" fmla="*/ 2075753 h 2832906"/>
              <a:gd name="connsiteX9" fmla="*/ 4941368 w 5153223"/>
              <a:gd name="connsiteY9" fmla="*/ 1502805 h 2832906"/>
              <a:gd name="connsiteX10" fmla="*/ 5012137 w 5153223"/>
              <a:gd name="connsiteY10" fmla="*/ 221345 h 2832906"/>
              <a:gd name="connsiteX11" fmla="*/ 2827567 w 5153223"/>
              <a:gd name="connsiteY11" fmla="*/ 141021 h 2832906"/>
              <a:gd name="connsiteX12" fmla="*/ 2350660 w 5153223"/>
              <a:gd name="connsiteY12" fmla="*/ 239294 h 2832906"/>
              <a:gd name="connsiteX0" fmla="*/ 2350524 w 5153087"/>
              <a:gd name="connsiteY0" fmla="*/ 239294 h 2832906"/>
              <a:gd name="connsiteX1" fmla="*/ 50356 w 5153087"/>
              <a:gd name="connsiteY1" fmla="*/ 1129169 h 2832906"/>
              <a:gd name="connsiteX2" fmla="*/ 465993 w 5153087"/>
              <a:gd name="connsiteY2" fmla="*/ 2366105 h 2832906"/>
              <a:gd name="connsiteX3" fmla="*/ 1080382 w 5153087"/>
              <a:gd name="connsiteY3" fmla="*/ 2460202 h 2832906"/>
              <a:gd name="connsiteX4" fmla="*/ 1175922 w 5153087"/>
              <a:gd name="connsiteY4" fmla="*/ 2490721 h 2832906"/>
              <a:gd name="connsiteX5" fmla="*/ 1092703 w 5153087"/>
              <a:gd name="connsiteY5" fmla="*/ 2832906 h 2832906"/>
              <a:gd name="connsiteX6" fmla="*/ 1787462 w 5153087"/>
              <a:gd name="connsiteY6" fmla="*/ 2448662 h 2832906"/>
              <a:gd name="connsiteX7" fmla="*/ 1943918 w 5153087"/>
              <a:gd name="connsiteY7" fmla="*/ 2395419 h 2832906"/>
              <a:gd name="connsiteX8" fmla="*/ 3524882 w 5153087"/>
              <a:gd name="connsiteY8" fmla="*/ 2075753 h 2832906"/>
              <a:gd name="connsiteX9" fmla="*/ 4941232 w 5153087"/>
              <a:gd name="connsiteY9" fmla="*/ 1502805 h 2832906"/>
              <a:gd name="connsiteX10" fmla="*/ 5012001 w 5153087"/>
              <a:gd name="connsiteY10" fmla="*/ 221345 h 2832906"/>
              <a:gd name="connsiteX11" fmla="*/ 2827431 w 5153087"/>
              <a:gd name="connsiteY11" fmla="*/ 141021 h 2832906"/>
              <a:gd name="connsiteX12" fmla="*/ 2350524 w 5153087"/>
              <a:gd name="connsiteY12" fmla="*/ 239294 h 2832906"/>
              <a:gd name="connsiteX0" fmla="*/ 2354921 w 5157484"/>
              <a:gd name="connsiteY0" fmla="*/ 239294 h 2832906"/>
              <a:gd name="connsiteX1" fmla="*/ 54753 w 5157484"/>
              <a:gd name="connsiteY1" fmla="*/ 1129169 h 2832906"/>
              <a:gd name="connsiteX2" fmla="*/ 421622 w 5157484"/>
              <a:gd name="connsiteY2" fmla="*/ 2370695 h 2832906"/>
              <a:gd name="connsiteX3" fmla="*/ 1084779 w 5157484"/>
              <a:gd name="connsiteY3" fmla="*/ 2460202 h 2832906"/>
              <a:gd name="connsiteX4" fmla="*/ 1180319 w 5157484"/>
              <a:gd name="connsiteY4" fmla="*/ 2490721 h 2832906"/>
              <a:gd name="connsiteX5" fmla="*/ 1097100 w 5157484"/>
              <a:gd name="connsiteY5" fmla="*/ 2832906 h 2832906"/>
              <a:gd name="connsiteX6" fmla="*/ 1791859 w 5157484"/>
              <a:gd name="connsiteY6" fmla="*/ 2448662 h 2832906"/>
              <a:gd name="connsiteX7" fmla="*/ 1948315 w 5157484"/>
              <a:gd name="connsiteY7" fmla="*/ 2395419 h 2832906"/>
              <a:gd name="connsiteX8" fmla="*/ 3529279 w 5157484"/>
              <a:gd name="connsiteY8" fmla="*/ 2075753 h 2832906"/>
              <a:gd name="connsiteX9" fmla="*/ 4945629 w 5157484"/>
              <a:gd name="connsiteY9" fmla="*/ 1502805 h 2832906"/>
              <a:gd name="connsiteX10" fmla="*/ 5016398 w 5157484"/>
              <a:gd name="connsiteY10" fmla="*/ 221345 h 2832906"/>
              <a:gd name="connsiteX11" fmla="*/ 2831828 w 5157484"/>
              <a:gd name="connsiteY11" fmla="*/ 141021 h 2832906"/>
              <a:gd name="connsiteX12" fmla="*/ 2354921 w 5157484"/>
              <a:gd name="connsiteY12" fmla="*/ 239294 h 2832906"/>
              <a:gd name="connsiteX0" fmla="*/ 2354921 w 5157484"/>
              <a:gd name="connsiteY0" fmla="*/ 239294 h 2832906"/>
              <a:gd name="connsiteX1" fmla="*/ 54753 w 5157484"/>
              <a:gd name="connsiteY1" fmla="*/ 1129169 h 2832906"/>
              <a:gd name="connsiteX2" fmla="*/ 421622 w 5157484"/>
              <a:gd name="connsiteY2" fmla="*/ 2370695 h 2832906"/>
              <a:gd name="connsiteX3" fmla="*/ 1084779 w 5157484"/>
              <a:gd name="connsiteY3" fmla="*/ 2460202 h 2832906"/>
              <a:gd name="connsiteX4" fmla="*/ 1180319 w 5157484"/>
              <a:gd name="connsiteY4" fmla="*/ 2490721 h 2832906"/>
              <a:gd name="connsiteX5" fmla="*/ 1097100 w 5157484"/>
              <a:gd name="connsiteY5" fmla="*/ 2832906 h 2832906"/>
              <a:gd name="connsiteX6" fmla="*/ 1791859 w 5157484"/>
              <a:gd name="connsiteY6" fmla="*/ 2448662 h 2832906"/>
              <a:gd name="connsiteX7" fmla="*/ 1948315 w 5157484"/>
              <a:gd name="connsiteY7" fmla="*/ 2395419 h 2832906"/>
              <a:gd name="connsiteX8" fmla="*/ 3529279 w 5157484"/>
              <a:gd name="connsiteY8" fmla="*/ 2075753 h 2832906"/>
              <a:gd name="connsiteX9" fmla="*/ 4945629 w 5157484"/>
              <a:gd name="connsiteY9" fmla="*/ 1502805 h 2832906"/>
              <a:gd name="connsiteX10" fmla="*/ 5016398 w 5157484"/>
              <a:gd name="connsiteY10" fmla="*/ 221345 h 2832906"/>
              <a:gd name="connsiteX11" fmla="*/ 2831828 w 5157484"/>
              <a:gd name="connsiteY11" fmla="*/ 141021 h 2832906"/>
              <a:gd name="connsiteX12" fmla="*/ 2354921 w 5157484"/>
              <a:gd name="connsiteY12" fmla="*/ 239294 h 2832906"/>
              <a:gd name="connsiteX0" fmla="*/ 2354921 w 5155843"/>
              <a:gd name="connsiteY0" fmla="*/ 239294 h 2832906"/>
              <a:gd name="connsiteX1" fmla="*/ 54753 w 5155843"/>
              <a:gd name="connsiteY1" fmla="*/ 1129169 h 2832906"/>
              <a:gd name="connsiteX2" fmla="*/ 421622 w 5155843"/>
              <a:gd name="connsiteY2" fmla="*/ 2370695 h 2832906"/>
              <a:gd name="connsiteX3" fmla="*/ 1084779 w 5155843"/>
              <a:gd name="connsiteY3" fmla="*/ 2460202 h 2832906"/>
              <a:gd name="connsiteX4" fmla="*/ 1180319 w 5155843"/>
              <a:gd name="connsiteY4" fmla="*/ 2490721 h 2832906"/>
              <a:gd name="connsiteX5" fmla="*/ 1097100 w 5155843"/>
              <a:gd name="connsiteY5" fmla="*/ 2832906 h 2832906"/>
              <a:gd name="connsiteX6" fmla="*/ 1791859 w 5155843"/>
              <a:gd name="connsiteY6" fmla="*/ 2448662 h 2832906"/>
              <a:gd name="connsiteX7" fmla="*/ 1948315 w 5155843"/>
              <a:gd name="connsiteY7" fmla="*/ 2395419 h 2832906"/>
              <a:gd name="connsiteX8" fmla="*/ 3559582 w 5155843"/>
              <a:gd name="connsiteY8" fmla="*/ 2100151 h 2832906"/>
              <a:gd name="connsiteX9" fmla="*/ 4945629 w 5155843"/>
              <a:gd name="connsiteY9" fmla="*/ 1502805 h 2832906"/>
              <a:gd name="connsiteX10" fmla="*/ 5016398 w 5155843"/>
              <a:gd name="connsiteY10" fmla="*/ 221345 h 2832906"/>
              <a:gd name="connsiteX11" fmla="*/ 2831828 w 5155843"/>
              <a:gd name="connsiteY11" fmla="*/ 141021 h 2832906"/>
              <a:gd name="connsiteX12" fmla="*/ 2354921 w 5155843"/>
              <a:gd name="connsiteY12" fmla="*/ 239294 h 2832906"/>
              <a:gd name="connsiteX0" fmla="*/ 2354921 w 5155843"/>
              <a:gd name="connsiteY0" fmla="*/ 239294 h 2832906"/>
              <a:gd name="connsiteX1" fmla="*/ 54753 w 5155843"/>
              <a:gd name="connsiteY1" fmla="*/ 1129169 h 2832906"/>
              <a:gd name="connsiteX2" fmla="*/ 421622 w 5155843"/>
              <a:gd name="connsiteY2" fmla="*/ 2370695 h 2832906"/>
              <a:gd name="connsiteX3" fmla="*/ 1084779 w 5155843"/>
              <a:gd name="connsiteY3" fmla="*/ 2460202 h 2832906"/>
              <a:gd name="connsiteX4" fmla="*/ 1180319 w 5155843"/>
              <a:gd name="connsiteY4" fmla="*/ 2490721 h 2832906"/>
              <a:gd name="connsiteX5" fmla="*/ 1097100 w 5155843"/>
              <a:gd name="connsiteY5" fmla="*/ 2832906 h 2832906"/>
              <a:gd name="connsiteX6" fmla="*/ 1791859 w 5155843"/>
              <a:gd name="connsiteY6" fmla="*/ 2448662 h 2832906"/>
              <a:gd name="connsiteX7" fmla="*/ 1948315 w 5155843"/>
              <a:gd name="connsiteY7" fmla="*/ 2395419 h 2832906"/>
              <a:gd name="connsiteX8" fmla="*/ 3559582 w 5155843"/>
              <a:gd name="connsiteY8" fmla="*/ 2100151 h 2832906"/>
              <a:gd name="connsiteX9" fmla="*/ 4945629 w 5155843"/>
              <a:gd name="connsiteY9" fmla="*/ 1502805 h 2832906"/>
              <a:gd name="connsiteX10" fmla="*/ 5016398 w 5155843"/>
              <a:gd name="connsiteY10" fmla="*/ 221345 h 2832906"/>
              <a:gd name="connsiteX11" fmla="*/ 2831828 w 5155843"/>
              <a:gd name="connsiteY11" fmla="*/ 141021 h 2832906"/>
              <a:gd name="connsiteX12" fmla="*/ 2354921 w 5155843"/>
              <a:gd name="connsiteY12" fmla="*/ 239294 h 2832906"/>
              <a:gd name="connsiteX0" fmla="*/ 2354921 w 5155843"/>
              <a:gd name="connsiteY0" fmla="*/ 239294 h 2832906"/>
              <a:gd name="connsiteX1" fmla="*/ 54753 w 5155843"/>
              <a:gd name="connsiteY1" fmla="*/ 1129169 h 2832906"/>
              <a:gd name="connsiteX2" fmla="*/ 421622 w 5155843"/>
              <a:gd name="connsiteY2" fmla="*/ 2370695 h 2832906"/>
              <a:gd name="connsiteX3" fmla="*/ 1084779 w 5155843"/>
              <a:gd name="connsiteY3" fmla="*/ 2460202 h 2832906"/>
              <a:gd name="connsiteX4" fmla="*/ 1180319 w 5155843"/>
              <a:gd name="connsiteY4" fmla="*/ 2490721 h 2832906"/>
              <a:gd name="connsiteX5" fmla="*/ 1097100 w 5155843"/>
              <a:gd name="connsiteY5" fmla="*/ 2832906 h 2832906"/>
              <a:gd name="connsiteX6" fmla="*/ 1791859 w 5155843"/>
              <a:gd name="connsiteY6" fmla="*/ 2448662 h 2832906"/>
              <a:gd name="connsiteX7" fmla="*/ 1948315 w 5155843"/>
              <a:gd name="connsiteY7" fmla="*/ 2395419 h 2832906"/>
              <a:gd name="connsiteX8" fmla="*/ 3559582 w 5155843"/>
              <a:gd name="connsiteY8" fmla="*/ 2100151 h 2832906"/>
              <a:gd name="connsiteX9" fmla="*/ 4945629 w 5155843"/>
              <a:gd name="connsiteY9" fmla="*/ 1502805 h 2832906"/>
              <a:gd name="connsiteX10" fmla="*/ 5016398 w 5155843"/>
              <a:gd name="connsiteY10" fmla="*/ 221345 h 2832906"/>
              <a:gd name="connsiteX11" fmla="*/ 2831828 w 5155843"/>
              <a:gd name="connsiteY11" fmla="*/ 141021 h 2832906"/>
              <a:gd name="connsiteX12" fmla="*/ 2354921 w 5155843"/>
              <a:gd name="connsiteY12" fmla="*/ 239294 h 2832906"/>
              <a:gd name="connsiteX0" fmla="*/ 2354067 w 5154989"/>
              <a:gd name="connsiteY0" fmla="*/ 239294 h 2832906"/>
              <a:gd name="connsiteX1" fmla="*/ 53899 w 5154989"/>
              <a:gd name="connsiteY1" fmla="*/ 1129169 h 2832906"/>
              <a:gd name="connsiteX2" fmla="*/ 420768 w 5154989"/>
              <a:gd name="connsiteY2" fmla="*/ 2370695 h 2832906"/>
              <a:gd name="connsiteX3" fmla="*/ 1026445 w 5154989"/>
              <a:gd name="connsiteY3" fmla="*/ 2469637 h 2832906"/>
              <a:gd name="connsiteX4" fmla="*/ 1179465 w 5154989"/>
              <a:gd name="connsiteY4" fmla="*/ 2490721 h 2832906"/>
              <a:gd name="connsiteX5" fmla="*/ 1096246 w 5154989"/>
              <a:gd name="connsiteY5" fmla="*/ 2832906 h 2832906"/>
              <a:gd name="connsiteX6" fmla="*/ 1791005 w 5154989"/>
              <a:gd name="connsiteY6" fmla="*/ 2448662 h 2832906"/>
              <a:gd name="connsiteX7" fmla="*/ 1947461 w 5154989"/>
              <a:gd name="connsiteY7" fmla="*/ 2395419 h 2832906"/>
              <a:gd name="connsiteX8" fmla="*/ 3558728 w 5154989"/>
              <a:gd name="connsiteY8" fmla="*/ 2100151 h 2832906"/>
              <a:gd name="connsiteX9" fmla="*/ 4944775 w 5154989"/>
              <a:gd name="connsiteY9" fmla="*/ 1502805 h 2832906"/>
              <a:gd name="connsiteX10" fmla="*/ 5015544 w 5154989"/>
              <a:gd name="connsiteY10" fmla="*/ 221345 h 2832906"/>
              <a:gd name="connsiteX11" fmla="*/ 2830974 w 5154989"/>
              <a:gd name="connsiteY11" fmla="*/ 141021 h 2832906"/>
              <a:gd name="connsiteX12" fmla="*/ 2354067 w 5154989"/>
              <a:gd name="connsiteY12" fmla="*/ 239294 h 2832906"/>
              <a:gd name="connsiteX0" fmla="*/ 2354067 w 5154989"/>
              <a:gd name="connsiteY0" fmla="*/ 239294 h 2832906"/>
              <a:gd name="connsiteX1" fmla="*/ 53899 w 5154989"/>
              <a:gd name="connsiteY1" fmla="*/ 1129169 h 2832906"/>
              <a:gd name="connsiteX2" fmla="*/ 420768 w 5154989"/>
              <a:gd name="connsiteY2" fmla="*/ 2370695 h 2832906"/>
              <a:gd name="connsiteX3" fmla="*/ 1026445 w 5154989"/>
              <a:gd name="connsiteY3" fmla="*/ 2469637 h 2832906"/>
              <a:gd name="connsiteX4" fmla="*/ 1179465 w 5154989"/>
              <a:gd name="connsiteY4" fmla="*/ 2490721 h 2832906"/>
              <a:gd name="connsiteX5" fmla="*/ 1096246 w 5154989"/>
              <a:gd name="connsiteY5" fmla="*/ 2832906 h 2832906"/>
              <a:gd name="connsiteX6" fmla="*/ 1791005 w 5154989"/>
              <a:gd name="connsiteY6" fmla="*/ 2448662 h 2832906"/>
              <a:gd name="connsiteX7" fmla="*/ 1947461 w 5154989"/>
              <a:gd name="connsiteY7" fmla="*/ 2395419 h 2832906"/>
              <a:gd name="connsiteX8" fmla="*/ 3558728 w 5154989"/>
              <a:gd name="connsiteY8" fmla="*/ 2100151 h 2832906"/>
              <a:gd name="connsiteX9" fmla="*/ 4944775 w 5154989"/>
              <a:gd name="connsiteY9" fmla="*/ 1502805 h 2832906"/>
              <a:gd name="connsiteX10" fmla="*/ 5015544 w 5154989"/>
              <a:gd name="connsiteY10" fmla="*/ 221345 h 2832906"/>
              <a:gd name="connsiteX11" fmla="*/ 2830974 w 5154989"/>
              <a:gd name="connsiteY11" fmla="*/ 141021 h 2832906"/>
              <a:gd name="connsiteX12" fmla="*/ 2354067 w 5154989"/>
              <a:gd name="connsiteY12" fmla="*/ 239294 h 2832906"/>
              <a:gd name="connsiteX0" fmla="*/ 2360441 w 5161363"/>
              <a:gd name="connsiteY0" fmla="*/ 239294 h 2832906"/>
              <a:gd name="connsiteX1" fmla="*/ 60273 w 5161363"/>
              <a:gd name="connsiteY1" fmla="*/ 1129169 h 2832906"/>
              <a:gd name="connsiteX2" fmla="*/ 366864 w 5161363"/>
              <a:gd name="connsiteY2" fmla="*/ 2367514 h 2832906"/>
              <a:gd name="connsiteX3" fmla="*/ 1032819 w 5161363"/>
              <a:gd name="connsiteY3" fmla="*/ 2469637 h 2832906"/>
              <a:gd name="connsiteX4" fmla="*/ 1185839 w 5161363"/>
              <a:gd name="connsiteY4" fmla="*/ 2490721 h 2832906"/>
              <a:gd name="connsiteX5" fmla="*/ 1102620 w 5161363"/>
              <a:gd name="connsiteY5" fmla="*/ 2832906 h 2832906"/>
              <a:gd name="connsiteX6" fmla="*/ 1797379 w 5161363"/>
              <a:gd name="connsiteY6" fmla="*/ 2448662 h 2832906"/>
              <a:gd name="connsiteX7" fmla="*/ 1953835 w 5161363"/>
              <a:gd name="connsiteY7" fmla="*/ 2395419 h 2832906"/>
              <a:gd name="connsiteX8" fmla="*/ 3565102 w 5161363"/>
              <a:gd name="connsiteY8" fmla="*/ 2100151 h 2832906"/>
              <a:gd name="connsiteX9" fmla="*/ 4951149 w 5161363"/>
              <a:gd name="connsiteY9" fmla="*/ 1502805 h 2832906"/>
              <a:gd name="connsiteX10" fmla="*/ 5021918 w 5161363"/>
              <a:gd name="connsiteY10" fmla="*/ 221345 h 2832906"/>
              <a:gd name="connsiteX11" fmla="*/ 2837348 w 5161363"/>
              <a:gd name="connsiteY11" fmla="*/ 141021 h 2832906"/>
              <a:gd name="connsiteX12" fmla="*/ 2360441 w 5161363"/>
              <a:gd name="connsiteY12" fmla="*/ 239294 h 2832906"/>
              <a:gd name="connsiteX0" fmla="*/ 2362853 w 5163775"/>
              <a:gd name="connsiteY0" fmla="*/ 239294 h 2832906"/>
              <a:gd name="connsiteX1" fmla="*/ 62685 w 5163775"/>
              <a:gd name="connsiteY1" fmla="*/ 1129169 h 2832906"/>
              <a:gd name="connsiteX2" fmla="*/ 369276 w 5163775"/>
              <a:gd name="connsiteY2" fmla="*/ 2367514 h 2832906"/>
              <a:gd name="connsiteX3" fmla="*/ 1035231 w 5163775"/>
              <a:gd name="connsiteY3" fmla="*/ 2469637 h 2832906"/>
              <a:gd name="connsiteX4" fmla="*/ 1188251 w 5163775"/>
              <a:gd name="connsiteY4" fmla="*/ 2490721 h 2832906"/>
              <a:gd name="connsiteX5" fmla="*/ 1105032 w 5163775"/>
              <a:gd name="connsiteY5" fmla="*/ 2832906 h 2832906"/>
              <a:gd name="connsiteX6" fmla="*/ 1799791 w 5163775"/>
              <a:gd name="connsiteY6" fmla="*/ 2448662 h 2832906"/>
              <a:gd name="connsiteX7" fmla="*/ 1956247 w 5163775"/>
              <a:gd name="connsiteY7" fmla="*/ 2395419 h 2832906"/>
              <a:gd name="connsiteX8" fmla="*/ 3567514 w 5163775"/>
              <a:gd name="connsiteY8" fmla="*/ 2100151 h 2832906"/>
              <a:gd name="connsiteX9" fmla="*/ 4953561 w 5163775"/>
              <a:gd name="connsiteY9" fmla="*/ 1502805 h 2832906"/>
              <a:gd name="connsiteX10" fmla="*/ 5024330 w 5163775"/>
              <a:gd name="connsiteY10" fmla="*/ 221345 h 2832906"/>
              <a:gd name="connsiteX11" fmla="*/ 2839760 w 5163775"/>
              <a:gd name="connsiteY11" fmla="*/ 141021 h 2832906"/>
              <a:gd name="connsiteX12" fmla="*/ 2362853 w 5163775"/>
              <a:gd name="connsiteY12" fmla="*/ 239294 h 2832906"/>
              <a:gd name="connsiteX0" fmla="*/ 2364884 w 5165806"/>
              <a:gd name="connsiteY0" fmla="*/ 239294 h 2832906"/>
              <a:gd name="connsiteX1" fmla="*/ 64716 w 5165806"/>
              <a:gd name="connsiteY1" fmla="*/ 1129169 h 2832906"/>
              <a:gd name="connsiteX2" fmla="*/ 371307 w 5165806"/>
              <a:gd name="connsiteY2" fmla="*/ 2367514 h 2832906"/>
              <a:gd name="connsiteX3" fmla="*/ 1037262 w 5165806"/>
              <a:gd name="connsiteY3" fmla="*/ 2469637 h 2832906"/>
              <a:gd name="connsiteX4" fmla="*/ 1190282 w 5165806"/>
              <a:gd name="connsiteY4" fmla="*/ 2490721 h 2832906"/>
              <a:gd name="connsiteX5" fmla="*/ 1107063 w 5165806"/>
              <a:gd name="connsiteY5" fmla="*/ 2832906 h 2832906"/>
              <a:gd name="connsiteX6" fmla="*/ 1801822 w 5165806"/>
              <a:gd name="connsiteY6" fmla="*/ 2448662 h 2832906"/>
              <a:gd name="connsiteX7" fmla="*/ 1958278 w 5165806"/>
              <a:gd name="connsiteY7" fmla="*/ 2395419 h 2832906"/>
              <a:gd name="connsiteX8" fmla="*/ 3569545 w 5165806"/>
              <a:gd name="connsiteY8" fmla="*/ 2100151 h 2832906"/>
              <a:gd name="connsiteX9" fmla="*/ 4955592 w 5165806"/>
              <a:gd name="connsiteY9" fmla="*/ 1502805 h 2832906"/>
              <a:gd name="connsiteX10" fmla="*/ 5026361 w 5165806"/>
              <a:gd name="connsiteY10" fmla="*/ 221345 h 2832906"/>
              <a:gd name="connsiteX11" fmla="*/ 2841791 w 5165806"/>
              <a:gd name="connsiteY11" fmla="*/ 141021 h 2832906"/>
              <a:gd name="connsiteX12" fmla="*/ 2364884 w 5165806"/>
              <a:gd name="connsiteY12" fmla="*/ 239294 h 2832906"/>
              <a:gd name="connsiteX0" fmla="*/ 2377150 w 5178072"/>
              <a:gd name="connsiteY0" fmla="*/ 239294 h 2832906"/>
              <a:gd name="connsiteX1" fmla="*/ 76982 w 5178072"/>
              <a:gd name="connsiteY1" fmla="*/ 1129169 h 2832906"/>
              <a:gd name="connsiteX2" fmla="*/ 383573 w 5178072"/>
              <a:gd name="connsiteY2" fmla="*/ 2367514 h 2832906"/>
              <a:gd name="connsiteX3" fmla="*/ 1049528 w 5178072"/>
              <a:gd name="connsiteY3" fmla="*/ 2469637 h 2832906"/>
              <a:gd name="connsiteX4" fmla="*/ 1202548 w 5178072"/>
              <a:gd name="connsiteY4" fmla="*/ 2490721 h 2832906"/>
              <a:gd name="connsiteX5" fmla="*/ 1119329 w 5178072"/>
              <a:gd name="connsiteY5" fmla="*/ 2832906 h 2832906"/>
              <a:gd name="connsiteX6" fmla="*/ 1814088 w 5178072"/>
              <a:gd name="connsiteY6" fmla="*/ 2448662 h 2832906"/>
              <a:gd name="connsiteX7" fmla="*/ 1970544 w 5178072"/>
              <a:gd name="connsiteY7" fmla="*/ 2395419 h 2832906"/>
              <a:gd name="connsiteX8" fmla="*/ 3581811 w 5178072"/>
              <a:gd name="connsiteY8" fmla="*/ 2100151 h 2832906"/>
              <a:gd name="connsiteX9" fmla="*/ 4967858 w 5178072"/>
              <a:gd name="connsiteY9" fmla="*/ 1502805 h 2832906"/>
              <a:gd name="connsiteX10" fmla="*/ 5038627 w 5178072"/>
              <a:gd name="connsiteY10" fmla="*/ 221345 h 2832906"/>
              <a:gd name="connsiteX11" fmla="*/ 2854057 w 5178072"/>
              <a:gd name="connsiteY11" fmla="*/ 141021 h 2832906"/>
              <a:gd name="connsiteX12" fmla="*/ 2377150 w 5178072"/>
              <a:gd name="connsiteY12" fmla="*/ 239294 h 2832906"/>
              <a:gd name="connsiteX0" fmla="*/ 2377150 w 5178072"/>
              <a:gd name="connsiteY0" fmla="*/ 239294 h 2832906"/>
              <a:gd name="connsiteX1" fmla="*/ 76982 w 5178072"/>
              <a:gd name="connsiteY1" fmla="*/ 1129169 h 2832906"/>
              <a:gd name="connsiteX2" fmla="*/ 383573 w 5178072"/>
              <a:gd name="connsiteY2" fmla="*/ 2367514 h 2832906"/>
              <a:gd name="connsiteX3" fmla="*/ 1049528 w 5178072"/>
              <a:gd name="connsiteY3" fmla="*/ 2469637 h 2832906"/>
              <a:gd name="connsiteX4" fmla="*/ 1202548 w 5178072"/>
              <a:gd name="connsiteY4" fmla="*/ 2490721 h 2832906"/>
              <a:gd name="connsiteX5" fmla="*/ 1119329 w 5178072"/>
              <a:gd name="connsiteY5" fmla="*/ 2832906 h 2832906"/>
              <a:gd name="connsiteX6" fmla="*/ 1814088 w 5178072"/>
              <a:gd name="connsiteY6" fmla="*/ 2448662 h 2832906"/>
              <a:gd name="connsiteX7" fmla="*/ 1970544 w 5178072"/>
              <a:gd name="connsiteY7" fmla="*/ 2395419 h 2832906"/>
              <a:gd name="connsiteX8" fmla="*/ 3581811 w 5178072"/>
              <a:gd name="connsiteY8" fmla="*/ 2100151 h 2832906"/>
              <a:gd name="connsiteX9" fmla="*/ 4967858 w 5178072"/>
              <a:gd name="connsiteY9" fmla="*/ 1502805 h 2832906"/>
              <a:gd name="connsiteX10" fmla="*/ 5038627 w 5178072"/>
              <a:gd name="connsiteY10" fmla="*/ 221345 h 2832906"/>
              <a:gd name="connsiteX11" fmla="*/ 2854057 w 5178072"/>
              <a:gd name="connsiteY11" fmla="*/ 141021 h 2832906"/>
              <a:gd name="connsiteX12" fmla="*/ 2377150 w 5178072"/>
              <a:gd name="connsiteY12" fmla="*/ 239294 h 2832906"/>
              <a:gd name="connsiteX0" fmla="*/ 2377150 w 5178072"/>
              <a:gd name="connsiteY0" fmla="*/ 239294 h 2832906"/>
              <a:gd name="connsiteX1" fmla="*/ 76982 w 5178072"/>
              <a:gd name="connsiteY1" fmla="*/ 1129169 h 2832906"/>
              <a:gd name="connsiteX2" fmla="*/ 383573 w 5178072"/>
              <a:gd name="connsiteY2" fmla="*/ 2367514 h 2832906"/>
              <a:gd name="connsiteX3" fmla="*/ 1049528 w 5178072"/>
              <a:gd name="connsiteY3" fmla="*/ 2469637 h 2832906"/>
              <a:gd name="connsiteX4" fmla="*/ 1202548 w 5178072"/>
              <a:gd name="connsiteY4" fmla="*/ 2490721 h 2832906"/>
              <a:gd name="connsiteX5" fmla="*/ 1119329 w 5178072"/>
              <a:gd name="connsiteY5" fmla="*/ 2832906 h 2832906"/>
              <a:gd name="connsiteX6" fmla="*/ 1814088 w 5178072"/>
              <a:gd name="connsiteY6" fmla="*/ 2448662 h 2832906"/>
              <a:gd name="connsiteX7" fmla="*/ 1970544 w 5178072"/>
              <a:gd name="connsiteY7" fmla="*/ 2395419 h 2832906"/>
              <a:gd name="connsiteX8" fmla="*/ 3581811 w 5178072"/>
              <a:gd name="connsiteY8" fmla="*/ 2100151 h 2832906"/>
              <a:gd name="connsiteX9" fmla="*/ 4967858 w 5178072"/>
              <a:gd name="connsiteY9" fmla="*/ 1502805 h 2832906"/>
              <a:gd name="connsiteX10" fmla="*/ 5038627 w 5178072"/>
              <a:gd name="connsiteY10" fmla="*/ 221345 h 2832906"/>
              <a:gd name="connsiteX11" fmla="*/ 2854057 w 5178072"/>
              <a:gd name="connsiteY11" fmla="*/ 141021 h 2832906"/>
              <a:gd name="connsiteX12" fmla="*/ 2377150 w 5178072"/>
              <a:gd name="connsiteY12" fmla="*/ 239294 h 2832906"/>
              <a:gd name="connsiteX0" fmla="*/ 2396034 w 5196956"/>
              <a:gd name="connsiteY0" fmla="*/ 239294 h 2832906"/>
              <a:gd name="connsiteX1" fmla="*/ 69454 w 5196956"/>
              <a:gd name="connsiteY1" fmla="*/ 1144008 h 2832906"/>
              <a:gd name="connsiteX2" fmla="*/ 402457 w 5196956"/>
              <a:gd name="connsiteY2" fmla="*/ 2367514 h 2832906"/>
              <a:gd name="connsiteX3" fmla="*/ 1068412 w 5196956"/>
              <a:gd name="connsiteY3" fmla="*/ 2469637 h 2832906"/>
              <a:gd name="connsiteX4" fmla="*/ 1221432 w 5196956"/>
              <a:gd name="connsiteY4" fmla="*/ 2490721 h 2832906"/>
              <a:gd name="connsiteX5" fmla="*/ 1138213 w 5196956"/>
              <a:gd name="connsiteY5" fmla="*/ 2832906 h 2832906"/>
              <a:gd name="connsiteX6" fmla="*/ 1832972 w 5196956"/>
              <a:gd name="connsiteY6" fmla="*/ 2448662 h 2832906"/>
              <a:gd name="connsiteX7" fmla="*/ 1989428 w 5196956"/>
              <a:gd name="connsiteY7" fmla="*/ 2395419 h 2832906"/>
              <a:gd name="connsiteX8" fmla="*/ 3600695 w 5196956"/>
              <a:gd name="connsiteY8" fmla="*/ 2100151 h 2832906"/>
              <a:gd name="connsiteX9" fmla="*/ 4986742 w 5196956"/>
              <a:gd name="connsiteY9" fmla="*/ 1502805 h 2832906"/>
              <a:gd name="connsiteX10" fmla="*/ 5057511 w 5196956"/>
              <a:gd name="connsiteY10" fmla="*/ 221345 h 2832906"/>
              <a:gd name="connsiteX11" fmla="*/ 2872941 w 5196956"/>
              <a:gd name="connsiteY11" fmla="*/ 141021 h 2832906"/>
              <a:gd name="connsiteX12" fmla="*/ 2396034 w 5196956"/>
              <a:gd name="connsiteY12" fmla="*/ 239294 h 2832906"/>
              <a:gd name="connsiteX0" fmla="*/ 2403299 w 5204221"/>
              <a:gd name="connsiteY0" fmla="*/ 239294 h 2832906"/>
              <a:gd name="connsiteX1" fmla="*/ 76719 w 5204221"/>
              <a:gd name="connsiteY1" fmla="*/ 1144008 h 2832906"/>
              <a:gd name="connsiteX2" fmla="*/ 354004 w 5204221"/>
              <a:gd name="connsiteY2" fmla="*/ 2328855 h 2832906"/>
              <a:gd name="connsiteX3" fmla="*/ 1075677 w 5204221"/>
              <a:gd name="connsiteY3" fmla="*/ 2469637 h 2832906"/>
              <a:gd name="connsiteX4" fmla="*/ 1228697 w 5204221"/>
              <a:gd name="connsiteY4" fmla="*/ 2490721 h 2832906"/>
              <a:gd name="connsiteX5" fmla="*/ 1145478 w 5204221"/>
              <a:gd name="connsiteY5" fmla="*/ 2832906 h 2832906"/>
              <a:gd name="connsiteX6" fmla="*/ 1840237 w 5204221"/>
              <a:gd name="connsiteY6" fmla="*/ 2448662 h 2832906"/>
              <a:gd name="connsiteX7" fmla="*/ 1996693 w 5204221"/>
              <a:gd name="connsiteY7" fmla="*/ 2395419 h 2832906"/>
              <a:gd name="connsiteX8" fmla="*/ 3607960 w 5204221"/>
              <a:gd name="connsiteY8" fmla="*/ 2100151 h 2832906"/>
              <a:gd name="connsiteX9" fmla="*/ 4994007 w 5204221"/>
              <a:gd name="connsiteY9" fmla="*/ 1502805 h 2832906"/>
              <a:gd name="connsiteX10" fmla="*/ 5064776 w 5204221"/>
              <a:gd name="connsiteY10" fmla="*/ 221345 h 2832906"/>
              <a:gd name="connsiteX11" fmla="*/ 2880206 w 5204221"/>
              <a:gd name="connsiteY11" fmla="*/ 141021 h 2832906"/>
              <a:gd name="connsiteX12" fmla="*/ 2403299 w 5204221"/>
              <a:gd name="connsiteY12" fmla="*/ 239294 h 2832906"/>
              <a:gd name="connsiteX0" fmla="*/ 2409455 w 5210377"/>
              <a:gd name="connsiteY0" fmla="*/ 239294 h 2832906"/>
              <a:gd name="connsiteX1" fmla="*/ 82875 w 5210377"/>
              <a:gd name="connsiteY1" fmla="*/ 1144008 h 2832906"/>
              <a:gd name="connsiteX2" fmla="*/ 360160 w 5210377"/>
              <a:gd name="connsiteY2" fmla="*/ 2328855 h 2832906"/>
              <a:gd name="connsiteX3" fmla="*/ 1081833 w 5210377"/>
              <a:gd name="connsiteY3" fmla="*/ 2469637 h 2832906"/>
              <a:gd name="connsiteX4" fmla="*/ 1234853 w 5210377"/>
              <a:gd name="connsiteY4" fmla="*/ 2490721 h 2832906"/>
              <a:gd name="connsiteX5" fmla="*/ 1151634 w 5210377"/>
              <a:gd name="connsiteY5" fmla="*/ 2832906 h 2832906"/>
              <a:gd name="connsiteX6" fmla="*/ 1846393 w 5210377"/>
              <a:gd name="connsiteY6" fmla="*/ 2448662 h 2832906"/>
              <a:gd name="connsiteX7" fmla="*/ 2002849 w 5210377"/>
              <a:gd name="connsiteY7" fmla="*/ 2395419 h 2832906"/>
              <a:gd name="connsiteX8" fmla="*/ 3614116 w 5210377"/>
              <a:gd name="connsiteY8" fmla="*/ 2100151 h 2832906"/>
              <a:gd name="connsiteX9" fmla="*/ 5000163 w 5210377"/>
              <a:gd name="connsiteY9" fmla="*/ 1502805 h 2832906"/>
              <a:gd name="connsiteX10" fmla="*/ 5070932 w 5210377"/>
              <a:gd name="connsiteY10" fmla="*/ 221345 h 2832906"/>
              <a:gd name="connsiteX11" fmla="*/ 2886362 w 5210377"/>
              <a:gd name="connsiteY11" fmla="*/ 141021 h 2832906"/>
              <a:gd name="connsiteX12" fmla="*/ 2409455 w 5210377"/>
              <a:gd name="connsiteY12" fmla="*/ 239294 h 2832906"/>
              <a:gd name="connsiteX0" fmla="*/ 2409455 w 5210377"/>
              <a:gd name="connsiteY0" fmla="*/ 239294 h 2832906"/>
              <a:gd name="connsiteX1" fmla="*/ 82875 w 5210377"/>
              <a:gd name="connsiteY1" fmla="*/ 1144008 h 2832906"/>
              <a:gd name="connsiteX2" fmla="*/ 360160 w 5210377"/>
              <a:gd name="connsiteY2" fmla="*/ 2328855 h 2832906"/>
              <a:gd name="connsiteX3" fmla="*/ 1081833 w 5210377"/>
              <a:gd name="connsiteY3" fmla="*/ 2469637 h 2832906"/>
              <a:gd name="connsiteX4" fmla="*/ 1234853 w 5210377"/>
              <a:gd name="connsiteY4" fmla="*/ 2490721 h 2832906"/>
              <a:gd name="connsiteX5" fmla="*/ 1151634 w 5210377"/>
              <a:gd name="connsiteY5" fmla="*/ 2832906 h 2832906"/>
              <a:gd name="connsiteX6" fmla="*/ 1846393 w 5210377"/>
              <a:gd name="connsiteY6" fmla="*/ 2448662 h 2832906"/>
              <a:gd name="connsiteX7" fmla="*/ 2002849 w 5210377"/>
              <a:gd name="connsiteY7" fmla="*/ 2395419 h 2832906"/>
              <a:gd name="connsiteX8" fmla="*/ 3614116 w 5210377"/>
              <a:gd name="connsiteY8" fmla="*/ 2100151 h 2832906"/>
              <a:gd name="connsiteX9" fmla="*/ 5000163 w 5210377"/>
              <a:gd name="connsiteY9" fmla="*/ 1502805 h 2832906"/>
              <a:gd name="connsiteX10" fmla="*/ 5070932 w 5210377"/>
              <a:gd name="connsiteY10" fmla="*/ 221345 h 2832906"/>
              <a:gd name="connsiteX11" fmla="*/ 2886362 w 5210377"/>
              <a:gd name="connsiteY11" fmla="*/ 141021 h 2832906"/>
              <a:gd name="connsiteX12" fmla="*/ 2409455 w 5210377"/>
              <a:gd name="connsiteY12" fmla="*/ 239294 h 2832906"/>
              <a:gd name="connsiteX0" fmla="*/ 2332587 w 5210377"/>
              <a:gd name="connsiteY0" fmla="*/ 244000 h 2832906"/>
              <a:gd name="connsiteX1" fmla="*/ 82875 w 5210377"/>
              <a:gd name="connsiteY1" fmla="*/ 1144008 h 2832906"/>
              <a:gd name="connsiteX2" fmla="*/ 360160 w 5210377"/>
              <a:gd name="connsiteY2" fmla="*/ 2328855 h 2832906"/>
              <a:gd name="connsiteX3" fmla="*/ 1081833 w 5210377"/>
              <a:gd name="connsiteY3" fmla="*/ 2469637 h 2832906"/>
              <a:gd name="connsiteX4" fmla="*/ 1234853 w 5210377"/>
              <a:gd name="connsiteY4" fmla="*/ 2490721 h 2832906"/>
              <a:gd name="connsiteX5" fmla="*/ 1151634 w 5210377"/>
              <a:gd name="connsiteY5" fmla="*/ 2832906 h 2832906"/>
              <a:gd name="connsiteX6" fmla="*/ 1846393 w 5210377"/>
              <a:gd name="connsiteY6" fmla="*/ 2448662 h 2832906"/>
              <a:gd name="connsiteX7" fmla="*/ 2002849 w 5210377"/>
              <a:gd name="connsiteY7" fmla="*/ 2395419 h 2832906"/>
              <a:gd name="connsiteX8" fmla="*/ 3614116 w 5210377"/>
              <a:gd name="connsiteY8" fmla="*/ 2100151 h 2832906"/>
              <a:gd name="connsiteX9" fmla="*/ 5000163 w 5210377"/>
              <a:gd name="connsiteY9" fmla="*/ 1502805 h 2832906"/>
              <a:gd name="connsiteX10" fmla="*/ 5070932 w 5210377"/>
              <a:gd name="connsiteY10" fmla="*/ 221345 h 2832906"/>
              <a:gd name="connsiteX11" fmla="*/ 2886362 w 5210377"/>
              <a:gd name="connsiteY11" fmla="*/ 141021 h 2832906"/>
              <a:gd name="connsiteX12" fmla="*/ 2332587 w 5210377"/>
              <a:gd name="connsiteY12" fmla="*/ 244000 h 2832906"/>
              <a:gd name="connsiteX0" fmla="*/ 2332587 w 5210377"/>
              <a:gd name="connsiteY0" fmla="*/ 262679 h 2851585"/>
              <a:gd name="connsiteX1" fmla="*/ 82875 w 5210377"/>
              <a:gd name="connsiteY1" fmla="*/ 1162687 h 2851585"/>
              <a:gd name="connsiteX2" fmla="*/ 360160 w 5210377"/>
              <a:gd name="connsiteY2" fmla="*/ 2347534 h 2851585"/>
              <a:gd name="connsiteX3" fmla="*/ 1081833 w 5210377"/>
              <a:gd name="connsiteY3" fmla="*/ 2488316 h 2851585"/>
              <a:gd name="connsiteX4" fmla="*/ 1234853 w 5210377"/>
              <a:gd name="connsiteY4" fmla="*/ 2509400 h 2851585"/>
              <a:gd name="connsiteX5" fmla="*/ 1151634 w 5210377"/>
              <a:gd name="connsiteY5" fmla="*/ 2851585 h 2851585"/>
              <a:gd name="connsiteX6" fmla="*/ 1846393 w 5210377"/>
              <a:gd name="connsiteY6" fmla="*/ 2467341 h 2851585"/>
              <a:gd name="connsiteX7" fmla="*/ 2002849 w 5210377"/>
              <a:gd name="connsiteY7" fmla="*/ 2414098 h 2851585"/>
              <a:gd name="connsiteX8" fmla="*/ 3614116 w 5210377"/>
              <a:gd name="connsiteY8" fmla="*/ 2118830 h 2851585"/>
              <a:gd name="connsiteX9" fmla="*/ 5000163 w 5210377"/>
              <a:gd name="connsiteY9" fmla="*/ 1521484 h 2851585"/>
              <a:gd name="connsiteX10" fmla="*/ 5070932 w 5210377"/>
              <a:gd name="connsiteY10" fmla="*/ 240024 h 2851585"/>
              <a:gd name="connsiteX11" fmla="*/ 2881098 w 5210377"/>
              <a:gd name="connsiteY11" fmla="*/ 131176 h 2851585"/>
              <a:gd name="connsiteX12" fmla="*/ 2332587 w 5210377"/>
              <a:gd name="connsiteY12" fmla="*/ 262679 h 2851585"/>
              <a:gd name="connsiteX0" fmla="*/ 2208775 w 5210377"/>
              <a:gd name="connsiteY0" fmla="*/ 276270 h 2851585"/>
              <a:gd name="connsiteX1" fmla="*/ 82875 w 5210377"/>
              <a:gd name="connsiteY1" fmla="*/ 1162687 h 2851585"/>
              <a:gd name="connsiteX2" fmla="*/ 360160 w 5210377"/>
              <a:gd name="connsiteY2" fmla="*/ 2347534 h 2851585"/>
              <a:gd name="connsiteX3" fmla="*/ 1081833 w 5210377"/>
              <a:gd name="connsiteY3" fmla="*/ 2488316 h 2851585"/>
              <a:gd name="connsiteX4" fmla="*/ 1234853 w 5210377"/>
              <a:gd name="connsiteY4" fmla="*/ 2509400 h 2851585"/>
              <a:gd name="connsiteX5" fmla="*/ 1151634 w 5210377"/>
              <a:gd name="connsiteY5" fmla="*/ 2851585 h 2851585"/>
              <a:gd name="connsiteX6" fmla="*/ 1846393 w 5210377"/>
              <a:gd name="connsiteY6" fmla="*/ 2467341 h 2851585"/>
              <a:gd name="connsiteX7" fmla="*/ 2002849 w 5210377"/>
              <a:gd name="connsiteY7" fmla="*/ 2414098 h 2851585"/>
              <a:gd name="connsiteX8" fmla="*/ 3614116 w 5210377"/>
              <a:gd name="connsiteY8" fmla="*/ 2118830 h 2851585"/>
              <a:gd name="connsiteX9" fmla="*/ 5000163 w 5210377"/>
              <a:gd name="connsiteY9" fmla="*/ 1521484 h 2851585"/>
              <a:gd name="connsiteX10" fmla="*/ 5070932 w 5210377"/>
              <a:gd name="connsiteY10" fmla="*/ 240024 h 2851585"/>
              <a:gd name="connsiteX11" fmla="*/ 2881098 w 5210377"/>
              <a:gd name="connsiteY11" fmla="*/ 131176 h 2851585"/>
              <a:gd name="connsiteX12" fmla="*/ 2208775 w 5210377"/>
              <a:gd name="connsiteY12" fmla="*/ 276270 h 2851585"/>
              <a:gd name="connsiteX0" fmla="*/ 2208775 w 5238027"/>
              <a:gd name="connsiteY0" fmla="*/ 276270 h 2851585"/>
              <a:gd name="connsiteX1" fmla="*/ 82875 w 5238027"/>
              <a:gd name="connsiteY1" fmla="*/ 1162687 h 2851585"/>
              <a:gd name="connsiteX2" fmla="*/ 360160 w 5238027"/>
              <a:gd name="connsiteY2" fmla="*/ 2347534 h 2851585"/>
              <a:gd name="connsiteX3" fmla="*/ 1081833 w 5238027"/>
              <a:gd name="connsiteY3" fmla="*/ 2488316 h 2851585"/>
              <a:gd name="connsiteX4" fmla="*/ 1234853 w 5238027"/>
              <a:gd name="connsiteY4" fmla="*/ 2509400 h 2851585"/>
              <a:gd name="connsiteX5" fmla="*/ 1151634 w 5238027"/>
              <a:gd name="connsiteY5" fmla="*/ 2851585 h 2851585"/>
              <a:gd name="connsiteX6" fmla="*/ 1846393 w 5238027"/>
              <a:gd name="connsiteY6" fmla="*/ 2467341 h 2851585"/>
              <a:gd name="connsiteX7" fmla="*/ 2002849 w 5238027"/>
              <a:gd name="connsiteY7" fmla="*/ 2414098 h 2851585"/>
              <a:gd name="connsiteX8" fmla="*/ 3614116 w 5238027"/>
              <a:gd name="connsiteY8" fmla="*/ 2118830 h 2851585"/>
              <a:gd name="connsiteX9" fmla="*/ 5060816 w 5238027"/>
              <a:gd name="connsiteY9" fmla="*/ 1642716 h 2851585"/>
              <a:gd name="connsiteX10" fmla="*/ 5070932 w 5238027"/>
              <a:gd name="connsiteY10" fmla="*/ 240024 h 2851585"/>
              <a:gd name="connsiteX11" fmla="*/ 2881098 w 5238027"/>
              <a:gd name="connsiteY11" fmla="*/ 131176 h 2851585"/>
              <a:gd name="connsiteX12" fmla="*/ 2208775 w 5238027"/>
              <a:gd name="connsiteY12" fmla="*/ 276270 h 2851585"/>
              <a:gd name="connsiteX0" fmla="*/ 2208775 w 5237266"/>
              <a:gd name="connsiteY0" fmla="*/ 276270 h 2851585"/>
              <a:gd name="connsiteX1" fmla="*/ 82875 w 5237266"/>
              <a:gd name="connsiteY1" fmla="*/ 1162687 h 2851585"/>
              <a:gd name="connsiteX2" fmla="*/ 360160 w 5237266"/>
              <a:gd name="connsiteY2" fmla="*/ 2347534 h 2851585"/>
              <a:gd name="connsiteX3" fmla="*/ 1081833 w 5237266"/>
              <a:gd name="connsiteY3" fmla="*/ 2488316 h 2851585"/>
              <a:gd name="connsiteX4" fmla="*/ 1234853 w 5237266"/>
              <a:gd name="connsiteY4" fmla="*/ 2509400 h 2851585"/>
              <a:gd name="connsiteX5" fmla="*/ 1151634 w 5237266"/>
              <a:gd name="connsiteY5" fmla="*/ 2851585 h 2851585"/>
              <a:gd name="connsiteX6" fmla="*/ 1846393 w 5237266"/>
              <a:gd name="connsiteY6" fmla="*/ 2467341 h 2851585"/>
              <a:gd name="connsiteX7" fmla="*/ 2002849 w 5237266"/>
              <a:gd name="connsiteY7" fmla="*/ 2414098 h 2851585"/>
              <a:gd name="connsiteX8" fmla="*/ 3626220 w 5237266"/>
              <a:gd name="connsiteY8" fmla="*/ 2190656 h 2851585"/>
              <a:gd name="connsiteX9" fmla="*/ 5060816 w 5237266"/>
              <a:gd name="connsiteY9" fmla="*/ 1642716 h 2851585"/>
              <a:gd name="connsiteX10" fmla="*/ 5070932 w 5237266"/>
              <a:gd name="connsiteY10" fmla="*/ 240024 h 2851585"/>
              <a:gd name="connsiteX11" fmla="*/ 2881098 w 5237266"/>
              <a:gd name="connsiteY11" fmla="*/ 131176 h 2851585"/>
              <a:gd name="connsiteX12" fmla="*/ 2208775 w 5237266"/>
              <a:gd name="connsiteY12" fmla="*/ 276270 h 2851585"/>
              <a:gd name="connsiteX0" fmla="*/ 2208775 w 5237266"/>
              <a:gd name="connsiteY0" fmla="*/ 276270 h 2851585"/>
              <a:gd name="connsiteX1" fmla="*/ 82875 w 5237266"/>
              <a:gd name="connsiteY1" fmla="*/ 1162687 h 2851585"/>
              <a:gd name="connsiteX2" fmla="*/ 360160 w 5237266"/>
              <a:gd name="connsiteY2" fmla="*/ 2347534 h 2851585"/>
              <a:gd name="connsiteX3" fmla="*/ 1081833 w 5237266"/>
              <a:gd name="connsiteY3" fmla="*/ 2488316 h 2851585"/>
              <a:gd name="connsiteX4" fmla="*/ 1234853 w 5237266"/>
              <a:gd name="connsiteY4" fmla="*/ 2509400 h 2851585"/>
              <a:gd name="connsiteX5" fmla="*/ 1151634 w 5237266"/>
              <a:gd name="connsiteY5" fmla="*/ 2851585 h 2851585"/>
              <a:gd name="connsiteX6" fmla="*/ 1846393 w 5237266"/>
              <a:gd name="connsiteY6" fmla="*/ 2467341 h 2851585"/>
              <a:gd name="connsiteX7" fmla="*/ 2002849 w 5237266"/>
              <a:gd name="connsiteY7" fmla="*/ 2414098 h 2851585"/>
              <a:gd name="connsiteX8" fmla="*/ 3626220 w 5237266"/>
              <a:gd name="connsiteY8" fmla="*/ 2190656 h 2851585"/>
              <a:gd name="connsiteX9" fmla="*/ 5060816 w 5237266"/>
              <a:gd name="connsiteY9" fmla="*/ 1642716 h 2851585"/>
              <a:gd name="connsiteX10" fmla="*/ 5070932 w 5237266"/>
              <a:gd name="connsiteY10" fmla="*/ 240024 h 2851585"/>
              <a:gd name="connsiteX11" fmla="*/ 2881098 w 5237266"/>
              <a:gd name="connsiteY11" fmla="*/ 131176 h 2851585"/>
              <a:gd name="connsiteX12" fmla="*/ 2208775 w 5237266"/>
              <a:gd name="connsiteY12" fmla="*/ 276270 h 2851585"/>
              <a:gd name="connsiteX0" fmla="*/ 2079228 w 5237266"/>
              <a:gd name="connsiteY0" fmla="*/ 303114 h 2851585"/>
              <a:gd name="connsiteX1" fmla="*/ 82875 w 5237266"/>
              <a:gd name="connsiteY1" fmla="*/ 1162687 h 2851585"/>
              <a:gd name="connsiteX2" fmla="*/ 360160 w 5237266"/>
              <a:gd name="connsiteY2" fmla="*/ 2347534 h 2851585"/>
              <a:gd name="connsiteX3" fmla="*/ 1081833 w 5237266"/>
              <a:gd name="connsiteY3" fmla="*/ 2488316 h 2851585"/>
              <a:gd name="connsiteX4" fmla="*/ 1234853 w 5237266"/>
              <a:gd name="connsiteY4" fmla="*/ 2509400 h 2851585"/>
              <a:gd name="connsiteX5" fmla="*/ 1151634 w 5237266"/>
              <a:gd name="connsiteY5" fmla="*/ 2851585 h 2851585"/>
              <a:gd name="connsiteX6" fmla="*/ 1846393 w 5237266"/>
              <a:gd name="connsiteY6" fmla="*/ 2467341 h 2851585"/>
              <a:gd name="connsiteX7" fmla="*/ 2002849 w 5237266"/>
              <a:gd name="connsiteY7" fmla="*/ 2414098 h 2851585"/>
              <a:gd name="connsiteX8" fmla="*/ 3626220 w 5237266"/>
              <a:gd name="connsiteY8" fmla="*/ 2190656 h 2851585"/>
              <a:gd name="connsiteX9" fmla="*/ 5060816 w 5237266"/>
              <a:gd name="connsiteY9" fmla="*/ 1642716 h 2851585"/>
              <a:gd name="connsiteX10" fmla="*/ 5070932 w 5237266"/>
              <a:gd name="connsiteY10" fmla="*/ 240024 h 2851585"/>
              <a:gd name="connsiteX11" fmla="*/ 2881098 w 5237266"/>
              <a:gd name="connsiteY11" fmla="*/ 131176 h 2851585"/>
              <a:gd name="connsiteX12" fmla="*/ 2079228 w 5237266"/>
              <a:gd name="connsiteY12" fmla="*/ 303114 h 2851585"/>
              <a:gd name="connsiteX0" fmla="*/ 2079228 w 5237266"/>
              <a:gd name="connsiteY0" fmla="*/ 359122 h 2907593"/>
              <a:gd name="connsiteX1" fmla="*/ 82875 w 5237266"/>
              <a:gd name="connsiteY1" fmla="*/ 1218695 h 2907593"/>
              <a:gd name="connsiteX2" fmla="*/ 360160 w 5237266"/>
              <a:gd name="connsiteY2" fmla="*/ 2403542 h 2907593"/>
              <a:gd name="connsiteX3" fmla="*/ 1081833 w 5237266"/>
              <a:gd name="connsiteY3" fmla="*/ 2544324 h 2907593"/>
              <a:gd name="connsiteX4" fmla="*/ 1234853 w 5237266"/>
              <a:gd name="connsiteY4" fmla="*/ 2565408 h 2907593"/>
              <a:gd name="connsiteX5" fmla="*/ 1151634 w 5237266"/>
              <a:gd name="connsiteY5" fmla="*/ 2907593 h 2907593"/>
              <a:gd name="connsiteX6" fmla="*/ 1846393 w 5237266"/>
              <a:gd name="connsiteY6" fmla="*/ 2523349 h 2907593"/>
              <a:gd name="connsiteX7" fmla="*/ 2002849 w 5237266"/>
              <a:gd name="connsiteY7" fmla="*/ 2470106 h 2907593"/>
              <a:gd name="connsiteX8" fmla="*/ 3626220 w 5237266"/>
              <a:gd name="connsiteY8" fmla="*/ 2246664 h 2907593"/>
              <a:gd name="connsiteX9" fmla="*/ 5060816 w 5237266"/>
              <a:gd name="connsiteY9" fmla="*/ 1698724 h 2907593"/>
              <a:gd name="connsiteX10" fmla="*/ 5070932 w 5237266"/>
              <a:gd name="connsiteY10" fmla="*/ 296032 h 2907593"/>
              <a:gd name="connsiteX11" fmla="*/ 3042247 w 5237266"/>
              <a:gd name="connsiteY11" fmla="*/ 109189 h 2907593"/>
              <a:gd name="connsiteX12" fmla="*/ 2079228 w 5237266"/>
              <a:gd name="connsiteY12" fmla="*/ 359122 h 2907593"/>
              <a:gd name="connsiteX0" fmla="*/ 2079228 w 5237266"/>
              <a:gd name="connsiteY0" fmla="*/ 371450 h 2919921"/>
              <a:gd name="connsiteX1" fmla="*/ 82875 w 5237266"/>
              <a:gd name="connsiteY1" fmla="*/ 1231023 h 2919921"/>
              <a:gd name="connsiteX2" fmla="*/ 360160 w 5237266"/>
              <a:gd name="connsiteY2" fmla="*/ 2415870 h 2919921"/>
              <a:gd name="connsiteX3" fmla="*/ 1081833 w 5237266"/>
              <a:gd name="connsiteY3" fmla="*/ 2556652 h 2919921"/>
              <a:gd name="connsiteX4" fmla="*/ 1234853 w 5237266"/>
              <a:gd name="connsiteY4" fmla="*/ 2577736 h 2919921"/>
              <a:gd name="connsiteX5" fmla="*/ 1151634 w 5237266"/>
              <a:gd name="connsiteY5" fmla="*/ 2919921 h 2919921"/>
              <a:gd name="connsiteX6" fmla="*/ 1846393 w 5237266"/>
              <a:gd name="connsiteY6" fmla="*/ 2535677 h 2919921"/>
              <a:gd name="connsiteX7" fmla="*/ 2002849 w 5237266"/>
              <a:gd name="connsiteY7" fmla="*/ 2482434 h 2919921"/>
              <a:gd name="connsiteX8" fmla="*/ 3626220 w 5237266"/>
              <a:gd name="connsiteY8" fmla="*/ 2258992 h 2919921"/>
              <a:gd name="connsiteX9" fmla="*/ 5060816 w 5237266"/>
              <a:gd name="connsiteY9" fmla="*/ 1711052 h 2919921"/>
              <a:gd name="connsiteX10" fmla="*/ 5070932 w 5237266"/>
              <a:gd name="connsiteY10" fmla="*/ 308360 h 2919921"/>
              <a:gd name="connsiteX11" fmla="*/ 3119977 w 5237266"/>
              <a:gd name="connsiteY11" fmla="*/ 105411 h 2919921"/>
              <a:gd name="connsiteX12" fmla="*/ 2079228 w 5237266"/>
              <a:gd name="connsiteY12" fmla="*/ 371450 h 2919921"/>
              <a:gd name="connsiteX0" fmla="*/ 2087373 w 5245411"/>
              <a:gd name="connsiteY0" fmla="*/ 371450 h 2919921"/>
              <a:gd name="connsiteX1" fmla="*/ 74793 w 5245411"/>
              <a:gd name="connsiteY1" fmla="*/ 1293851 h 2919921"/>
              <a:gd name="connsiteX2" fmla="*/ 368305 w 5245411"/>
              <a:gd name="connsiteY2" fmla="*/ 2415870 h 2919921"/>
              <a:gd name="connsiteX3" fmla="*/ 1089978 w 5245411"/>
              <a:gd name="connsiteY3" fmla="*/ 2556652 h 2919921"/>
              <a:gd name="connsiteX4" fmla="*/ 1242998 w 5245411"/>
              <a:gd name="connsiteY4" fmla="*/ 2577736 h 2919921"/>
              <a:gd name="connsiteX5" fmla="*/ 1159779 w 5245411"/>
              <a:gd name="connsiteY5" fmla="*/ 2919921 h 2919921"/>
              <a:gd name="connsiteX6" fmla="*/ 1854538 w 5245411"/>
              <a:gd name="connsiteY6" fmla="*/ 2535677 h 2919921"/>
              <a:gd name="connsiteX7" fmla="*/ 2010994 w 5245411"/>
              <a:gd name="connsiteY7" fmla="*/ 2482434 h 2919921"/>
              <a:gd name="connsiteX8" fmla="*/ 3634365 w 5245411"/>
              <a:gd name="connsiteY8" fmla="*/ 2258992 h 2919921"/>
              <a:gd name="connsiteX9" fmla="*/ 5068961 w 5245411"/>
              <a:gd name="connsiteY9" fmla="*/ 1711052 h 2919921"/>
              <a:gd name="connsiteX10" fmla="*/ 5079077 w 5245411"/>
              <a:gd name="connsiteY10" fmla="*/ 308360 h 2919921"/>
              <a:gd name="connsiteX11" fmla="*/ 3128122 w 5245411"/>
              <a:gd name="connsiteY11" fmla="*/ 105411 h 2919921"/>
              <a:gd name="connsiteX12" fmla="*/ 2087373 w 5245411"/>
              <a:gd name="connsiteY12" fmla="*/ 371450 h 2919921"/>
              <a:gd name="connsiteX0" fmla="*/ 2044895 w 5202933"/>
              <a:gd name="connsiteY0" fmla="*/ 371450 h 2919921"/>
              <a:gd name="connsiteX1" fmla="*/ 32315 w 5202933"/>
              <a:gd name="connsiteY1" fmla="*/ 1293851 h 2919921"/>
              <a:gd name="connsiteX2" fmla="*/ 325827 w 5202933"/>
              <a:gd name="connsiteY2" fmla="*/ 2415870 h 2919921"/>
              <a:gd name="connsiteX3" fmla="*/ 1047500 w 5202933"/>
              <a:gd name="connsiteY3" fmla="*/ 2556652 h 2919921"/>
              <a:gd name="connsiteX4" fmla="*/ 1200520 w 5202933"/>
              <a:gd name="connsiteY4" fmla="*/ 2577736 h 2919921"/>
              <a:gd name="connsiteX5" fmla="*/ 1117301 w 5202933"/>
              <a:gd name="connsiteY5" fmla="*/ 2919921 h 2919921"/>
              <a:gd name="connsiteX6" fmla="*/ 1812060 w 5202933"/>
              <a:gd name="connsiteY6" fmla="*/ 2535677 h 2919921"/>
              <a:gd name="connsiteX7" fmla="*/ 1968516 w 5202933"/>
              <a:gd name="connsiteY7" fmla="*/ 2482434 h 2919921"/>
              <a:gd name="connsiteX8" fmla="*/ 3591887 w 5202933"/>
              <a:gd name="connsiteY8" fmla="*/ 2258992 h 2919921"/>
              <a:gd name="connsiteX9" fmla="*/ 5026483 w 5202933"/>
              <a:gd name="connsiteY9" fmla="*/ 1711052 h 2919921"/>
              <a:gd name="connsiteX10" fmla="*/ 5036599 w 5202933"/>
              <a:gd name="connsiteY10" fmla="*/ 308360 h 2919921"/>
              <a:gd name="connsiteX11" fmla="*/ 3085644 w 5202933"/>
              <a:gd name="connsiteY11" fmla="*/ 105411 h 2919921"/>
              <a:gd name="connsiteX12" fmla="*/ 2044895 w 5202933"/>
              <a:gd name="connsiteY12" fmla="*/ 371450 h 2919921"/>
              <a:gd name="connsiteX0" fmla="*/ 2050155 w 5208193"/>
              <a:gd name="connsiteY0" fmla="*/ 371450 h 2919921"/>
              <a:gd name="connsiteX1" fmla="*/ 31882 w 5208193"/>
              <a:gd name="connsiteY1" fmla="*/ 1339630 h 2919921"/>
              <a:gd name="connsiteX2" fmla="*/ 331087 w 5208193"/>
              <a:gd name="connsiteY2" fmla="*/ 2415870 h 2919921"/>
              <a:gd name="connsiteX3" fmla="*/ 1052760 w 5208193"/>
              <a:gd name="connsiteY3" fmla="*/ 2556652 h 2919921"/>
              <a:gd name="connsiteX4" fmla="*/ 1205780 w 5208193"/>
              <a:gd name="connsiteY4" fmla="*/ 2577736 h 2919921"/>
              <a:gd name="connsiteX5" fmla="*/ 1122561 w 5208193"/>
              <a:gd name="connsiteY5" fmla="*/ 2919921 h 2919921"/>
              <a:gd name="connsiteX6" fmla="*/ 1817320 w 5208193"/>
              <a:gd name="connsiteY6" fmla="*/ 2535677 h 2919921"/>
              <a:gd name="connsiteX7" fmla="*/ 1973776 w 5208193"/>
              <a:gd name="connsiteY7" fmla="*/ 2482434 h 2919921"/>
              <a:gd name="connsiteX8" fmla="*/ 3597147 w 5208193"/>
              <a:gd name="connsiteY8" fmla="*/ 2258992 h 2919921"/>
              <a:gd name="connsiteX9" fmla="*/ 5031743 w 5208193"/>
              <a:gd name="connsiteY9" fmla="*/ 1711052 h 2919921"/>
              <a:gd name="connsiteX10" fmla="*/ 5041859 w 5208193"/>
              <a:gd name="connsiteY10" fmla="*/ 308360 h 2919921"/>
              <a:gd name="connsiteX11" fmla="*/ 3090904 w 5208193"/>
              <a:gd name="connsiteY11" fmla="*/ 105411 h 2919921"/>
              <a:gd name="connsiteX12" fmla="*/ 2050155 w 5208193"/>
              <a:gd name="connsiteY12" fmla="*/ 371450 h 2919921"/>
              <a:gd name="connsiteX0" fmla="*/ 2050155 w 5208193"/>
              <a:gd name="connsiteY0" fmla="*/ 371450 h 2919921"/>
              <a:gd name="connsiteX1" fmla="*/ 31882 w 5208193"/>
              <a:gd name="connsiteY1" fmla="*/ 1339630 h 2919921"/>
              <a:gd name="connsiteX2" fmla="*/ 331087 w 5208193"/>
              <a:gd name="connsiteY2" fmla="*/ 2415870 h 2919921"/>
              <a:gd name="connsiteX3" fmla="*/ 1052760 w 5208193"/>
              <a:gd name="connsiteY3" fmla="*/ 2556652 h 2919921"/>
              <a:gd name="connsiteX4" fmla="*/ 1205780 w 5208193"/>
              <a:gd name="connsiteY4" fmla="*/ 2577736 h 2919921"/>
              <a:gd name="connsiteX5" fmla="*/ 1122561 w 5208193"/>
              <a:gd name="connsiteY5" fmla="*/ 2919921 h 2919921"/>
              <a:gd name="connsiteX6" fmla="*/ 1817320 w 5208193"/>
              <a:gd name="connsiteY6" fmla="*/ 2535677 h 2919921"/>
              <a:gd name="connsiteX7" fmla="*/ 1973776 w 5208193"/>
              <a:gd name="connsiteY7" fmla="*/ 2482434 h 2919921"/>
              <a:gd name="connsiteX8" fmla="*/ 3597147 w 5208193"/>
              <a:gd name="connsiteY8" fmla="*/ 2258992 h 2919921"/>
              <a:gd name="connsiteX9" fmla="*/ 5031743 w 5208193"/>
              <a:gd name="connsiteY9" fmla="*/ 1711052 h 2919921"/>
              <a:gd name="connsiteX10" fmla="*/ 5041859 w 5208193"/>
              <a:gd name="connsiteY10" fmla="*/ 308360 h 2919921"/>
              <a:gd name="connsiteX11" fmla="*/ 3090904 w 5208193"/>
              <a:gd name="connsiteY11" fmla="*/ 105411 h 2919921"/>
              <a:gd name="connsiteX12" fmla="*/ 2050155 w 5208193"/>
              <a:gd name="connsiteY12" fmla="*/ 371450 h 2919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08193" h="2919921">
                <a:moveTo>
                  <a:pt x="2050155" y="371450"/>
                </a:moveTo>
                <a:cubicBezTo>
                  <a:pt x="925327" y="694404"/>
                  <a:pt x="198483" y="972984"/>
                  <a:pt x="31882" y="1339630"/>
                </a:cubicBezTo>
                <a:cubicBezTo>
                  <a:pt x="-89033" y="1862956"/>
                  <a:pt x="160941" y="2213033"/>
                  <a:pt x="331087" y="2415870"/>
                </a:cubicBezTo>
                <a:cubicBezTo>
                  <a:pt x="501233" y="2618707"/>
                  <a:pt x="791203" y="2583562"/>
                  <a:pt x="1052760" y="2556652"/>
                </a:cubicBezTo>
                <a:cubicBezTo>
                  <a:pt x="1151907" y="2541973"/>
                  <a:pt x="1173933" y="2567563"/>
                  <a:pt x="1205780" y="2577736"/>
                </a:cubicBezTo>
                <a:cubicBezTo>
                  <a:pt x="1285995" y="2750753"/>
                  <a:pt x="1106311" y="2920381"/>
                  <a:pt x="1122561" y="2919921"/>
                </a:cubicBezTo>
                <a:cubicBezTo>
                  <a:pt x="1224684" y="2917030"/>
                  <a:pt x="1689639" y="2721132"/>
                  <a:pt x="1817320" y="2535677"/>
                </a:cubicBezTo>
                <a:cubicBezTo>
                  <a:pt x="1887357" y="2494107"/>
                  <a:pt x="1921624" y="2500182"/>
                  <a:pt x="1973776" y="2482434"/>
                </a:cubicBezTo>
                <a:cubicBezTo>
                  <a:pt x="2481771" y="2417208"/>
                  <a:pt x="3004917" y="2374931"/>
                  <a:pt x="3597147" y="2258992"/>
                </a:cubicBezTo>
                <a:cubicBezTo>
                  <a:pt x="4189377" y="2143053"/>
                  <a:pt x="4790958" y="2036157"/>
                  <a:pt x="5031743" y="1711052"/>
                </a:cubicBezTo>
                <a:cubicBezTo>
                  <a:pt x="5272528" y="1385947"/>
                  <a:pt x="5258110" y="533084"/>
                  <a:pt x="5041859" y="308360"/>
                </a:cubicBezTo>
                <a:cubicBezTo>
                  <a:pt x="4825609" y="83633"/>
                  <a:pt x="4357893" y="-136530"/>
                  <a:pt x="3090904" y="105411"/>
                </a:cubicBezTo>
                <a:cubicBezTo>
                  <a:pt x="2932531" y="135654"/>
                  <a:pt x="2208873" y="336342"/>
                  <a:pt x="2050155" y="371450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F316A1-9A8D-1AC2-8286-024636C6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966" y="1294780"/>
            <a:ext cx="5240511" cy="132422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4400" b="1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Coaches</a:t>
            </a:r>
            <a:br>
              <a:rPr lang="en-US" sz="4400" b="1" kern="1200" spc="1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400" b="1" kern="1200" spc="100" baseline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Placeholder 5" descr="A group of people in a pool&#10;&#10;AI-generated content may be incorrect.">
            <a:extLst>
              <a:ext uri="{FF2B5EF4-FFF2-40B4-BE49-F238E27FC236}">
                <a16:creationId xmlns:a16="http://schemas.microsoft.com/office/drawing/2014/main" id="{467602B0-DB6B-1E72-8544-EF080F27390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" b="11339"/>
          <a:stretch>
            <a:fillRect/>
          </a:stretch>
        </p:blipFill>
        <p:spPr>
          <a:xfrm>
            <a:off x="751275" y="3504441"/>
            <a:ext cx="1948341" cy="2303046"/>
          </a:xfrm>
          <a:custGeom>
            <a:avLst/>
            <a:gdLst/>
            <a:ahLst/>
            <a:cxnLst/>
            <a:rect l="l" t="t" r="r" b="b"/>
            <a:pathLst>
              <a:path w="2538067" h="3134604">
                <a:moveTo>
                  <a:pt x="177969" y="18"/>
                </a:moveTo>
                <a:cubicBezTo>
                  <a:pt x="235718" y="208"/>
                  <a:pt x="308079" y="1988"/>
                  <a:pt x="372698" y="4471"/>
                </a:cubicBezTo>
                <a:lnTo>
                  <a:pt x="2211657" y="19411"/>
                </a:lnTo>
                <a:lnTo>
                  <a:pt x="2538067" y="33498"/>
                </a:lnTo>
                <a:lnTo>
                  <a:pt x="2538067" y="3118762"/>
                </a:lnTo>
                <a:lnTo>
                  <a:pt x="2485878" y="3118554"/>
                </a:lnTo>
                <a:cubicBezTo>
                  <a:pt x="1861569" y="3117095"/>
                  <a:pt x="996125" y="3134604"/>
                  <a:pt x="412851" y="3134604"/>
                </a:cubicBezTo>
                <a:cubicBezTo>
                  <a:pt x="247606" y="3119663"/>
                  <a:pt x="129574" y="3134605"/>
                  <a:pt x="16263" y="3119663"/>
                </a:cubicBezTo>
                <a:cubicBezTo>
                  <a:pt x="-18360" y="2108657"/>
                  <a:pt x="8394" y="701716"/>
                  <a:pt x="39870" y="64235"/>
                </a:cubicBezTo>
                <a:cubicBezTo>
                  <a:pt x="42576" y="-14082"/>
                  <a:pt x="40333" y="11543"/>
                  <a:pt x="94628" y="1583"/>
                </a:cubicBezTo>
                <a:cubicBezTo>
                  <a:pt x="113929" y="361"/>
                  <a:pt x="143319" y="-97"/>
                  <a:pt x="177969" y="18"/>
                </a:cubicBezTo>
                <a:close/>
              </a:path>
            </a:pathLst>
          </a:custGeom>
        </p:spPr>
      </p:pic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99B7B539-E79B-44C5-8319-9CE01F87F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755194" y="3505207"/>
            <a:ext cx="1948340" cy="2303046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A picture containing sport, swimming&#10;&#10;AI-generated content may be incorrect.">
            <a:extLst>
              <a:ext uri="{FF2B5EF4-FFF2-40B4-BE49-F238E27FC236}">
                <a16:creationId xmlns:a16="http://schemas.microsoft.com/office/drawing/2014/main" id="{DE385671-D65F-46D3-CDA2-6921EB388C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6" t="21113" r="-377" b="-1791"/>
          <a:stretch>
            <a:fillRect/>
          </a:stretch>
        </p:blipFill>
        <p:spPr>
          <a:xfrm>
            <a:off x="2969042" y="3514855"/>
            <a:ext cx="1999158" cy="2323124"/>
          </a:xfrm>
          <a:custGeom>
            <a:avLst/>
            <a:gdLst/>
            <a:ahLst/>
            <a:cxnLst/>
            <a:rect l="l" t="t" r="r" b="b"/>
            <a:pathLst>
              <a:path w="2604265" h="3161930">
                <a:moveTo>
                  <a:pt x="1575632" y="164"/>
                </a:moveTo>
                <a:cubicBezTo>
                  <a:pt x="1963226" y="-768"/>
                  <a:pt x="2322469" y="1872"/>
                  <a:pt x="2568308" y="18800"/>
                </a:cubicBezTo>
                <a:cubicBezTo>
                  <a:pt x="2568308" y="1047222"/>
                  <a:pt x="2637332" y="1888980"/>
                  <a:pt x="2584116" y="3134901"/>
                </a:cubicBezTo>
                <a:lnTo>
                  <a:pt x="2197370" y="3146726"/>
                </a:lnTo>
                <a:cubicBezTo>
                  <a:pt x="1584384" y="3151707"/>
                  <a:pt x="1046166" y="3185261"/>
                  <a:pt x="372698" y="3133092"/>
                </a:cubicBezTo>
                <a:cubicBezTo>
                  <a:pt x="308079" y="3135574"/>
                  <a:pt x="235718" y="3137354"/>
                  <a:pt x="177969" y="3137545"/>
                </a:cubicBezTo>
                <a:cubicBezTo>
                  <a:pt x="143319" y="3137659"/>
                  <a:pt x="113929" y="3137201"/>
                  <a:pt x="94628" y="3135980"/>
                </a:cubicBezTo>
                <a:cubicBezTo>
                  <a:pt x="40333" y="3126019"/>
                  <a:pt x="42576" y="3151645"/>
                  <a:pt x="39870" y="3073328"/>
                </a:cubicBezTo>
                <a:cubicBezTo>
                  <a:pt x="8394" y="2435847"/>
                  <a:pt x="-18360" y="1028905"/>
                  <a:pt x="16263" y="17899"/>
                </a:cubicBezTo>
                <a:cubicBezTo>
                  <a:pt x="129574" y="2958"/>
                  <a:pt x="247606" y="17899"/>
                  <a:pt x="412851" y="2958"/>
                </a:cubicBezTo>
                <a:cubicBezTo>
                  <a:pt x="772094" y="5599"/>
                  <a:pt x="1188038" y="1095"/>
                  <a:pt x="1575632" y="164"/>
                </a:cubicBezTo>
                <a:close/>
              </a:path>
            </a:pathLst>
          </a:custGeom>
        </p:spPr>
      </p:pic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A9247908-DADA-488F-9D38-A458235D2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963430" y="3512458"/>
            <a:ext cx="1999158" cy="2323124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66419 w 7680682"/>
              <a:gd name="connsiteY5" fmla="*/ 3603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284474 w 7823038"/>
              <a:gd name="connsiteY0" fmla="*/ 6405352 h 6405386"/>
              <a:gd name="connsiteX1" fmla="*/ 6695186 w 7823038"/>
              <a:gd name="connsiteY1" fmla="*/ 6396252 h 6405386"/>
              <a:gd name="connsiteX2" fmla="*/ 1130138 w 7823038"/>
              <a:gd name="connsiteY2" fmla="*/ 6365722 h 6405386"/>
              <a:gd name="connsiteX3" fmla="*/ 142356 w 7823038"/>
              <a:gd name="connsiteY3" fmla="*/ 6336938 h 6405386"/>
              <a:gd name="connsiteX4" fmla="*/ 142356 w 7823038"/>
              <a:gd name="connsiteY4" fmla="*/ 32372 h 6405386"/>
              <a:gd name="connsiteX5" fmla="*/ 208775 w 7823038"/>
              <a:gd name="connsiteY5" fmla="*/ 3603 h 6405386"/>
              <a:gd name="connsiteX6" fmla="*/ 6573675 w 7823038"/>
              <a:gd name="connsiteY6" fmla="*/ 0 h 6405386"/>
              <a:gd name="connsiteX7" fmla="*/ 7773826 w 7823038"/>
              <a:gd name="connsiteY7" fmla="*/ 30531 h 6405386"/>
              <a:gd name="connsiteX8" fmla="*/ 7702388 w 7823038"/>
              <a:gd name="connsiteY8" fmla="*/ 6274128 h 6405386"/>
              <a:gd name="connsiteX9" fmla="*/ 7536680 w 7823038"/>
              <a:gd name="connsiteY9" fmla="*/ 6402154 h 6405386"/>
              <a:gd name="connsiteX10" fmla="*/ 7284474 w 7823038"/>
              <a:gd name="connsiteY10" fmla="*/ 6405352 h 6405386"/>
              <a:gd name="connsiteX0" fmla="*/ 7284474 w 7823038"/>
              <a:gd name="connsiteY0" fmla="*/ 6405352 h 6405386"/>
              <a:gd name="connsiteX1" fmla="*/ 6695186 w 7823038"/>
              <a:gd name="connsiteY1" fmla="*/ 6396252 h 6405386"/>
              <a:gd name="connsiteX2" fmla="*/ 1130138 w 7823038"/>
              <a:gd name="connsiteY2" fmla="*/ 6365722 h 6405386"/>
              <a:gd name="connsiteX3" fmla="*/ 142356 w 7823038"/>
              <a:gd name="connsiteY3" fmla="*/ 6336938 h 6405386"/>
              <a:gd name="connsiteX4" fmla="*/ 142356 w 7823038"/>
              <a:gd name="connsiteY4" fmla="*/ 32372 h 6405386"/>
              <a:gd name="connsiteX5" fmla="*/ 6573675 w 7823038"/>
              <a:gd name="connsiteY5" fmla="*/ 0 h 6405386"/>
              <a:gd name="connsiteX6" fmla="*/ 7773826 w 7823038"/>
              <a:gd name="connsiteY6" fmla="*/ 30531 h 6405386"/>
              <a:gd name="connsiteX7" fmla="*/ 7702388 w 7823038"/>
              <a:gd name="connsiteY7" fmla="*/ 6274128 h 6405386"/>
              <a:gd name="connsiteX8" fmla="*/ 7536680 w 7823038"/>
              <a:gd name="connsiteY8" fmla="*/ 6402154 h 6405386"/>
              <a:gd name="connsiteX9" fmla="*/ 7284474 w 7823038"/>
              <a:gd name="connsiteY9" fmla="*/ 6405352 h 6405386"/>
              <a:gd name="connsiteX0" fmla="*/ 7312798 w 7851362"/>
              <a:gd name="connsiteY0" fmla="*/ 6405352 h 6405386"/>
              <a:gd name="connsiteX1" fmla="*/ 6723510 w 7851362"/>
              <a:gd name="connsiteY1" fmla="*/ 6396252 h 6405386"/>
              <a:gd name="connsiteX2" fmla="*/ 1158462 w 7851362"/>
              <a:gd name="connsiteY2" fmla="*/ 6365722 h 6405386"/>
              <a:gd name="connsiteX3" fmla="*/ 170680 w 7851362"/>
              <a:gd name="connsiteY3" fmla="*/ 6336938 h 6405386"/>
              <a:gd name="connsiteX4" fmla="*/ 79165 w 7851362"/>
              <a:gd name="connsiteY4" fmla="*/ 32372 h 6405386"/>
              <a:gd name="connsiteX5" fmla="*/ 6601999 w 7851362"/>
              <a:gd name="connsiteY5" fmla="*/ 0 h 6405386"/>
              <a:gd name="connsiteX6" fmla="*/ 7802150 w 7851362"/>
              <a:gd name="connsiteY6" fmla="*/ 30531 h 6405386"/>
              <a:gd name="connsiteX7" fmla="*/ 7730712 w 7851362"/>
              <a:gd name="connsiteY7" fmla="*/ 6274128 h 6405386"/>
              <a:gd name="connsiteX8" fmla="*/ 7565004 w 7851362"/>
              <a:gd name="connsiteY8" fmla="*/ 6402154 h 6405386"/>
              <a:gd name="connsiteX9" fmla="*/ 7312798 w 7851362"/>
              <a:gd name="connsiteY9" fmla="*/ 6405352 h 6405386"/>
              <a:gd name="connsiteX0" fmla="*/ 7312798 w 7851362"/>
              <a:gd name="connsiteY0" fmla="*/ 6411397 h 6411431"/>
              <a:gd name="connsiteX1" fmla="*/ 6723510 w 7851362"/>
              <a:gd name="connsiteY1" fmla="*/ 6402297 h 6411431"/>
              <a:gd name="connsiteX2" fmla="*/ 1158462 w 7851362"/>
              <a:gd name="connsiteY2" fmla="*/ 6371767 h 6411431"/>
              <a:gd name="connsiteX3" fmla="*/ 170680 w 7851362"/>
              <a:gd name="connsiteY3" fmla="*/ 6342983 h 6411431"/>
              <a:gd name="connsiteX4" fmla="*/ 79165 w 7851362"/>
              <a:gd name="connsiteY4" fmla="*/ 38417 h 6411431"/>
              <a:gd name="connsiteX5" fmla="*/ 6601999 w 7851362"/>
              <a:gd name="connsiteY5" fmla="*/ 6045 h 6411431"/>
              <a:gd name="connsiteX6" fmla="*/ 7802150 w 7851362"/>
              <a:gd name="connsiteY6" fmla="*/ 36576 h 6411431"/>
              <a:gd name="connsiteX7" fmla="*/ 7730712 w 7851362"/>
              <a:gd name="connsiteY7" fmla="*/ 6280173 h 6411431"/>
              <a:gd name="connsiteX8" fmla="*/ 7565004 w 7851362"/>
              <a:gd name="connsiteY8" fmla="*/ 6408199 h 6411431"/>
              <a:gd name="connsiteX9" fmla="*/ 7312798 w 7851362"/>
              <a:gd name="connsiteY9" fmla="*/ 6411397 h 6411431"/>
              <a:gd name="connsiteX0" fmla="*/ 7312798 w 7851362"/>
              <a:gd name="connsiteY0" fmla="*/ 6411397 h 6444661"/>
              <a:gd name="connsiteX1" fmla="*/ 6723510 w 7851362"/>
              <a:gd name="connsiteY1" fmla="*/ 6402297 h 6444661"/>
              <a:gd name="connsiteX2" fmla="*/ 1158462 w 7851362"/>
              <a:gd name="connsiteY2" fmla="*/ 6371767 h 6444661"/>
              <a:gd name="connsiteX3" fmla="*/ 170680 w 7851362"/>
              <a:gd name="connsiteY3" fmla="*/ 6342983 h 6444661"/>
              <a:gd name="connsiteX4" fmla="*/ 79165 w 7851362"/>
              <a:gd name="connsiteY4" fmla="*/ 38417 h 6444661"/>
              <a:gd name="connsiteX5" fmla="*/ 6601999 w 7851362"/>
              <a:gd name="connsiteY5" fmla="*/ 6045 h 6444661"/>
              <a:gd name="connsiteX6" fmla="*/ 7802150 w 7851362"/>
              <a:gd name="connsiteY6" fmla="*/ 36576 h 6444661"/>
              <a:gd name="connsiteX7" fmla="*/ 7730712 w 7851362"/>
              <a:gd name="connsiteY7" fmla="*/ 6280173 h 6444661"/>
              <a:gd name="connsiteX8" fmla="*/ 7565004 w 7851362"/>
              <a:gd name="connsiteY8" fmla="*/ 6408199 h 6444661"/>
              <a:gd name="connsiteX9" fmla="*/ 7312798 w 7851362"/>
              <a:gd name="connsiteY9" fmla="*/ 6411397 h 6444661"/>
              <a:gd name="connsiteX0" fmla="*/ 7312798 w 7851362"/>
              <a:gd name="connsiteY0" fmla="*/ 6411397 h 6459766"/>
              <a:gd name="connsiteX1" fmla="*/ 6723510 w 7851362"/>
              <a:gd name="connsiteY1" fmla="*/ 6402297 h 6459766"/>
              <a:gd name="connsiteX2" fmla="*/ 1158462 w 7851362"/>
              <a:gd name="connsiteY2" fmla="*/ 6371767 h 6459766"/>
              <a:gd name="connsiteX3" fmla="*/ 170680 w 7851362"/>
              <a:gd name="connsiteY3" fmla="*/ 6459766 h 6459766"/>
              <a:gd name="connsiteX4" fmla="*/ 79165 w 7851362"/>
              <a:gd name="connsiteY4" fmla="*/ 38417 h 6459766"/>
              <a:gd name="connsiteX5" fmla="*/ 6601999 w 7851362"/>
              <a:gd name="connsiteY5" fmla="*/ 6045 h 6459766"/>
              <a:gd name="connsiteX6" fmla="*/ 7802150 w 7851362"/>
              <a:gd name="connsiteY6" fmla="*/ 36576 h 6459766"/>
              <a:gd name="connsiteX7" fmla="*/ 7730712 w 7851362"/>
              <a:gd name="connsiteY7" fmla="*/ 6280173 h 6459766"/>
              <a:gd name="connsiteX8" fmla="*/ 7565004 w 7851362"/>
              <a:gd name="connsiteY8" fmla="*/ 6408199 h 6459766"/>
              <a:gd name="connsiteX9" fmla="*/ 7312798 w 7851362"/>
              <a:gd name="connsiteY9" fmla="*/ 6411397 h 6459766"/>
              <a:gd name="connsiteX0" fmla="*/ 7312798 w 7851362"/>
              <a:gd name="connsiteY0" fmla="*/ 6411397 h 6461227"/>
              <a:gd name="connsiteX1" fmla="*/ 6723510 w 7851362"/>
              <a:gd name="connsiteY1" fmla="*/ 6402297 h 6461227"/>
              <a:gd name="connsiteX2" fmla="*/ 1201696 w 7851362"/>
              <a:gd name="connsiteY2" fmla="*/ 6430159 h 6461227"/>
              <a:gd name="connsiteX3" fmla="*/ 170680 w 7851362"/>
              <a:gd name="connsiteY3" fmla="*/ 6459766 h 6461227"/>
              <a:gd name="connsiteX4" fmla="*/ 79165 w 7851362"/>
              <a:gd name="connsiteY4" fmla="*/ 38417 h 6461227"/>
              <a:gd name="connsiteX5" fmla="*/ 6601999 w 7851362"/>
              <a:gd name="connsiteY5" fmla="*/ 6045 h 6461227"/>
              <a:gd name="connsiteX6" fmla="*/ 7802150 w 7851362"/>
              <a:gd name="connsiteY6" fmla="*/ 36576 h 6461227"/>
              <a:gd name="connsiteX7" fmla="*/ 7730712 w 7851362"/>
              <a:gd name="connsiteY7" fmla="*/ 6280173 h 6461227"/>
              <a:gd name="connsiteX8" fmla="*/ 7565004 w 7851362"/>
              <a:gd name="connsiteY8" fmla="*/ 6408199 h 6461227"/>
              <a:gd name="connsiteX9" fmla="*/ 7312798 w 7851362"/>
              <a:gd name="connsiteY9" fmla="*/ 6411397 h 6461227"/>
              <a:gd name="connsiteX0" fmla="*/ 7397023 w 7935587"/>
              <a:gd name="connsiteY0" fmla="*/ 6411397 h 6461227"/>
              <a:gd name="connsiteX1" fmla="*/ 6807735 w 7935587"/>
              <a:gd name="connsiteY1" fmla="*/ 6402297 h 6461227"/>
              <a:gd name="connsiteX2" fmla="*/ 1285921 w 7935587"/>
              <a:gd name="connsiteY2" fmla="*/ 6430159 h 6461227"/>
              <a:gd name="connsiteX3" fmla="*/ 135458 w 7935587"/>
              <a:gd name="connsiteY3" fmla="*/ 6446322 h 6461227"/>
              <a:gd name="connsiteX4" fmla="*/ 163390 w 7935587"/>
              <a:gd name="connsiteY4" fmla="*/ 38417 h 6461227"/>
              <a:gd name="connsiteX5" fmla="*/ 6686224 w 7935587"/>
              <a:gd name="connsiteY5" fmla="*/ 6045 h 6461227"/>
              <a:gd name="connsiteX6" fmla="*/ 7886375 w 7935587"/>
              <a:gd name="connsiteY6" fmla="*/ 36576 h 6461227"/>
              <a:gd name="connsiteX7" fmla="*/ 7814937 w 7935587"/>
              <a:gd name="connsiteY7" fmla="*/ 6280173 h 6461227"/>
              <a:gd name="connsiteX8" fmla="*/ 7649229 w 7935587"/>
              <a:gd name="connsiteY8" fmla="*/ 6408199 h 6461227"/>
              <a:gd name="connsiteX9" fmla="*/ 7397023 w 7935587"/>
              <a:gd name="connsiteY9" fmla="*/ 6411397 h 6461227"/>
              <a:gd name="connsiteX0" fmla="*/ 7326552 w 7865116"/>
              <a:gd name="connsiteY0" fmla="*/ 6411397 h 6461227"/>
              <a:gd name="connsiteX1" fmla="*/ 6737264 w 7865116"/>
              <a:gd name="connsiteY1" fmla="*/ 6402297 h 6461227"/>
              <a:gd name="connsiteX2" fmla="*/ 1215450 w 7865116"/>
              <a:gd name="connsiteY2" fmla="*/ 6430159 h 6461227"/>
              <a:gd name="connsiteX3" fmla="*/ 64987 w 7865116"/>
              <a:gd name="connsiteY3" fmla="*/ 6446322 h 6461227"/>
              <a:gd name="connsiteX4" fmla="*/ 92919 w 7865116"/>
              <a:gd name="connsiteY4" fmla="*/ 38417 h 6461227"/>
              <a:gd name="connsiteX5" fmla="*/ 6615753 w 7865116"/>
              <a:gd name="connsiteY5" fmla="*/ 6045 h 6461227"/>
              <a:gd name="connsiteX6" fmla="*/ 7815904 w 7865116"/>
              <a:gd name="connsiteY6" fmla="*/ 36576 h 6461227"/>
              <a:gd name="connsiteX7" fmla="*/ 7744466 w 7865116"/>
              <a:gd name="connsiteY7" fmla="*/ 6280173 h 6461227"/>
              <a:gd name="connsiteX8" fmla="*/ 7578758 w 7865116"/>
              <a:gd name="connsiteY8" fmla="*/ 6408199 h 6461227"/>
              <a:gd name="connsiteX9" fmla="*/ 7326552 w 7865116"/>
              <a:gd name="connsiteY9" fmla="*/ 6411397 h 6461227"/>
              <a:gd name="connsiteX0" fmla="*/ 7342449 w 7881013"/>
              <a:gd name="connsiteY0" fmla="*/ 6411397 h 6461227"/>
              <a:gd name="connsiteX1" fmla="*/ 6753161 w 7881013"/>
              <a:gd name="connsiteY1" fmla="*/ 6402297 h 6461227"/>
              <a:gd name="connsiteX2" fmla="*/ 1231347 w 7881013"/>
              <a:gd name="connsiteY2" fmla="*/ 6430159 h 6461227"/>
              <a:gd name="connsiteX3" fmla="*/ 60978 w 7881013"/>
              <a:gd name="connsiteY3" fmla="*/ 6405995 h 6461227"/>
              <a:gd name="connsiteX4" fmla="*/ 108816 w 7881013"/>
              <a:gd name="connsiteY4" fmla="*/ 38417 h 6461227"/>
              <a:gd name="connsiteX5" fmla="*/ 6631650 w 7881013"/>
              <a:gd name="connsiteY5" fmla="*/ 6045 h 6461227"/>
              <a:gd name="connsiteX6" fmla="*/ 7831801 w 7881013"/>
              <a:gd name="connsiteY6" fmla="*/ 36576 h 6461227"/>
              <a:gd name="connsiteX7" fmla="*/ 7760363 w 7881013"/>
              <a:gd name="connsiteY7" fmla="*/ 6280173 h 6461227"/>
              <a:gd name="connsiteX8" fmla="*/ 7594655 w 7881013"/>
              <a:gd name="connsiteY8" fmla="*/ 6408199 h 6461227"/>
              <a:gd name="connsiteX9" fmla="*/ 7342449 w 7881013"/>
              <a:gd name="connsiteY9" fmla="*/ 6411397 h 6461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81013" h="6461227">
                <a:moveTo>
                  <a:pt x="7342449" y="6411397"/>
                </a:moveTo>
                <a:cubicBezTo>
                  <a:pt x="7167688" y="6411008"/>
                  <a:pt x="6948710" y="6407370"/>
                  <a:pt x="6753161" y="6402297"/>
                </a:cubicBezTo>
                <a:cubicBezTo>
                  <a:pt x="4715116" y="6508903"/>
                  <a:pt x="3086363" y="6440336"/>
                  <a:pt x="1231347" y="6430159"/>
                </a:cubicBezTo>
                <a:lnTo>
                  <a:pt x="60978" y="6405995"/>
                </a:lnTo>
                <a:cubicBezTo>
                  <a:pt x="-100063" y="3860025"/>
                  <a:pt x="108816" y="2139939"/>
                  <a:pt x="108816" y="38417"/>
                </a:cubicBezTo>
                <a:cubicBezTo>
                  <a:pt x="1596734" y="-30766"/>
                  <a:pt x="4457372" y="16836"/>
                  <a:pt x="6631650" y="6045"/>
                </a:cubicBezTo>
                <a:cubicBezTo>
                  <a:pt x="7131713" y="36576"/>
                  <a:pt x="7488901" y="6044"/>
                  <a:pt x="7831801" y="36576"/>
                </a:cubicBezTo>
                <a:cubicBezTo>
                  <a:pt x="7936576" y="2102510"/>
                  <a:pt x="7855614" y="4977516"/>
                  <a:pt x="7760363" y="6280173"/>
                </a:cubicBezTo>
                <a:cubicBezTo>
                  <a:pt x="7752173" y="6440210"/>
                  <a:pt x="7758961" y="6387845"/>
                  <a:pt x="7594655" y="6408199"/>
                </a:cubicBezTo>
                <a:cubicBezTo>
                  <a:pt x="7536245" y="6410695"/>
                  <a:pt x="7447306" y="6411631"/>
                  <a:pt x="7342449" y="6411397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 descr="A group of people wearing clothing&#10;&#10;AI-generated content may be incorrect.">
            <a:extLst>
              <a:ext uri="{FF2B5EF4-FFF2-40B4-BE49-F238E27FC236}">
                <a16:creationId xmlns:a16="http://schemas.microsoft.com/office/drawing/2014/main" id="{C24444BD-5991-61FD-75CB-6ED178333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3" t="-276" r="14739" b="278"/>
          <a:stretch>
            <a:fillRect/>
          </a:stretch>
        </p:blipFill>
        <p:spPr>
          <a:xfrm>
            <a:off x="5231939" y="3535083"/>
            <a:ext cx="1948341" cy="2303046"/>
          </a:xfrm>
          <a:custGeom>
            <a:avLst/>
            <a:gdLst/>
            <a:ahLst/>
            <a:cxnLst/>
            <a:rect l="l" t="t" r="r" b="b"/>
            <a:pathLst>
              <a:path w="2047452" h="2768798">
                <a:moveTo>
                  <a:pt x="143567" y="15"/>
                </a:moveTo>
                <a:cubicBezTo>
                  <a:pt x="190153" y="183"/>
                  <a:pt x="248526" y="1756"/>
                  <a:pt x="300654" y="3948"/>
                </a:cubicBezTo>
                <a:lnTo>
                  <a:pt x="1784137" y="17145"/>
                </a:lnTo>
                <a:lnTo>
                  <a:pt x="2047452" y="29588"/>
                </a:lnTo>
                <a:lnTo>
                  <a:pt x="2047452" y="2754805"/>
                </a:lnTo>
                <a:lnTo>
                  <a:pt x="2005351" y="2754621"/>
                </a:lnTo>
                <a:cubicBezTo>
                  <a:pt x="1501723" y="2753332"/>
                  <a:pt x="803571" y="2768798"/>
                  <a:pt x="333046" y="2768798"/>
                </a:cubicBezTo>
                <a:cubicBezTo>
                  <a:pt x="199743" y="2755601"/>
                  <a:pt x="104527" y="2768799"/>
                  <a:pt x="13119" y="2755601"/>
                </a:cubicBezTo>
                <a:cubicBezTo>
                  <a:pt x="-14811" y="1862578"/>
                  <a:pt x="6772" y="619826"/>
                  <a:pt x="32163" y="56738"/>
                </a:cubicBezTo>
                <a:cubicBezTo>
                  <a:pt x="34346" y="-12440"/>
                  <a:pt x="32537" y="10195"/>
                  <a:pt x="76336" y="1397"/>
                </a:cubicBezTo>
                <a:cubicBezTo>
                  <a:pt x="91906" y="318"/>
                  <a:pt x="115615" y="-86"/>
                  <a:pt x="143567" y="15"/>
                </a:cubicBezTo>
                <a:close/>
              </a:path>
            </a:pathLst>
          </a:custGeom>
        </p:spPr>
      </p:pic>
      <p:sp>
        <p:nvSpPr>
          <p:cNvPr id="58" name="Freeform: Shape 57">
            <a:extLst>
              <a:ext uri="{FF2B5EF4-FFF2-40B4-BE49-F238E27FC236}">
                <a16:creationId xmlns:a16="http://schemas.microsoft.com/office/drawing/2014/main" id="{9EE52275-D816-40A9-AC0F-AEBB7D9050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5237552" y="3535083"/>
            <a:ext cx="1948340" cy="2303046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0" name="Freeform: Shape 59">
            <a:extLst>
              <a:ext uri="{FF2B5EF4-FFF2-40B4-BE49-F238E27FC236}">
                <a16:creationId xmlns:a16="http://schemas.microsoft.com/office/drawing/2014/main" id="{661FBDA7-9172-4602-B89E-E59AA0C582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964906" flipH="1">
            <a:off x="1045237" y="500101"/>
            <a:ext cx="6073269" cy="3070628"/>
          </a:xfrm>
          <a:custGeom>
            <a:avLst/>
            <a:gdLst>
              <a:gd name="connsiteX0" fmla="*/ 2363870 w 5167027"/>
              <a:gd name="connsiteY0" fmla="*/ 239294 h 2864800"/>
              <a:gd name="connsiteX1" fmla="*/ 63702 w 5167027"/>
              <a:gd name="connsiteY1" fmla="*/ 1129169 h 2864800"/>
              <a:gd name="connsiteX2" fmla="*/ 479339 w 5167027"/>
              <a:gd name="connsiteY2" fmla="*/ 2366105 h 2864800"/>
              <a:gd name="connsiteX3" fmla="*/ 1133936 w 5167027"/>
              <a:gd name="connsiteY3" fmla="*/ 2445063 h 2864800"/>
              <a:gd name="connsiteX4" fmla="*/ 1178760 w 5167027"/>
              <a:gd name="connsiteY4" fmla="*/ 2439358 h 2864800"/>
              <a:gd name="connsiteX5" fmla="*/ 1165906 w 5167027"/>
              <a:gd name="connsiteY5" fmla="*/ 2486895 h 2864800"/>
              <a:gd name="connsiteX6" fmla="*/ 993919 w 5167027"/>
              <a:gd name="connsiteY6" fmla="*/ 2864800 h 2864800"/>
              <a:gd name="connsiteX7" fmla="*/ 1791626 w 5167027"/>
              <a:gd name="connsiteY7" fmla="*/ 2351125 h 2864800"/>
              <a:gd name="connsiteX8" fmla="*/ 1793942 w 5167027"/>
              <a:gd name="connsiteY8" fmla="*/ 2347577 h 2864800"/>
              <a:gd name="connsiteX9" fmla="*/ 1935550 w 5167027"/>
              <a:gd name="connsiteY9" fmla="*/ 2325554 h 2864800"/>
              <a:gd name="connsiteX10" fmla="*/ 3527322 w 5167027"/>
              <a:gd name="connsiteY10" fmla="*/ 1974742 h 2864800"/>
              <a:gd name="connsiteX11" fmla="*/ 4954578 w 5167027"/>
              <a:gd name="connsiteY11" fmla="*/ 1502805 h 2864800"/>
              <a:gd name="connsiteX12" fmla="*/ 5025347 w 5167027"/>
              <a:gd name="connsiteY12" fmla="*/ 221345 h 2864800"/>
              <a:gd name="connsiteX13" fmla="*/ 2840777 w 5167027"/>
              <a:gd name="connsiteY13" fmla="*/ 141021 h 2864800"/>
              <a:gd name="connsiteX14" fmla="*/ 2363870 w 5167027"/>
              <a:gd name="connsiteY14" fmla="*/ 239294 h 2864800"/>
              <a:gd name="connsiteX0" fmla="*/ 2363870 w 5167027"/>
              <a:gd name="connsiteY0" fmla="*/ 239294 h 2800458"/>
              <a:gd name="connsiteX1" fmla="*/ 63702 w 5167027"/>
              <a:gd name="connsiteY1" fmla="*/ 1129169 h 2800458"/>
              <a:gd name="connsiteX2" fmla="*/ 479339 w 5167027"/>
              <a:gd name="connsiteY2" fmla="*/ 2366105 h 2800458"/>
              <a:gd name="connsiteX3" fmla="*/ 1133936 w 5167027"/>
              <a:gd name="connsiteY3" fmla="*/ 2445063 h 2800458"/>
              <a:gd name="connsiteX4" fmla="*/ 1178760 w 5167027"/>
              <a:gd name="connsiteY4" fmla="*/ 2439358 h 2800458"/>
              <a:gd name="connsiteX5" fmla="*/ 1165906 w 5167027"/>
              <a:gd name="connsiteY5" fmla="*/ 2486895 h 2800458"/>
              <a:gd name="connsiteX6" fmla="*/ 1060707 w 5167027"/>
              <a:gd name="connsiteY6" fmla="*/ 2800458 h 2800458"/>
              <a:gd name="connsiteX7" fmla="*/ 1791626 w 5167027"/>
              <a:gd name="connsiteY7" fmla="*/ 2351125 h 2800458"/>
              <a:gd name="connsiteX8" fmla="*/ 1793942 w 5167027"/>
              <a:gd name="connsiteY8" fmla="*/ 2347577 h 2800458"/>
              <a:gd name="connsiteX9" fmla="*/ 1935550 w 5167027"/>
              <a:gd name="connsiteY9" fmla="*/ 2325554 h 2800458"/>
              <a:gd name="connsiteX10" fmla="*/ 3527322 w 5167027"/>
              <a:gd name="connsiteY10" fmla="*/ 1974742 h 2800458"/>
              <a:gd name="connsiteX11" fmla="*/ 4954578 w 5167027"/>
              <a:gd name="connsiteY11" fmla="*/ 1502805 h 2800458"/>
              <a:gd name="connsiteX12" fmla="*/ 5025347 w 5167027"/>
              <a:gd name="connsiteY12" fmla="*/ 221345 h 2800458"/>
              <a:gd name="connsiteX13" fmla="*/ 2840777 w 5167027"/>
              <a:gd name="connsiteY13" fmla="*/ 141021 h 2800458"/>
              <a:gd name="connsiteX14" fmla="*/ 2363870 w 5167027"/>
              <a:gd name="connsiteY14" fmla="*/ 239294 h 2800458"/>
              <a:gd name="connsiteX0" fmla="*/ 2363870 w 5167027"/>
              <a:gd name="connsiteY0" fmla="*/ 239294 h 2774260"/>
              <a:gd name="connsiteX1" fmla="*/ 63702 w 5167027"/>
              <a:gd name="connsiteY1" fmla="*/ 1129169 h 2774260"/>
              <a:gd name="connsiteX2" fmla="*/ 479339 w 5167027"/>
              <a:gd name="connsiteY2" fmla="*/ 2366105 h 2774260"/>
              <a:gd name="connsiteX3" fmla="*/ 1133936 w 5167027"/>
              <a:gd name="connsiteY3" fmla="*/ 2445063 h 2774260"/>
              <a:gd name="connsiteX4" fmla="*/ 1178760 w 5167027"/>
              <a:gd name="connsiteY4" fmla="*/ 2439358 h 2774260"/>
              <a:gd name="connsiteX5" fmla="*/ 1165906 w 5167027"/>
              <a:gd name="connsiteY5" fmla="*/ 2486895 h 2774260"/>
              <a:gd name="connsiteX6" fmla="*/ 1117939 w 5167027"/>
              <a:gd name="connsiteY6" fmla="*/ 2774260 h 2774260"/>
              <a:gd name="connsiteX7" fmla="*/ 1791626 w 5167027"/>
              <a:gd name="connsiteY7" fmla="*/ 2351125 h 2774260"/>
              <a:gd name="connsiteX8" fmla="*/ 1793942 w 5167027"/>
              <a:gd name="connsiteY8" fmla="*/ 2347577 h 2774260"/>
              <a:gd name="connsiteX9" fmla="*/ 1935550 w 5167027"/>
              <a:gd name="connsiteY9" fmla="*/ 2325554 h 2774260"/>
              <a:gd name="connsiteX10" fmla="*/ 3527322 w 5167027"/>
              <a:gd name="connsiteY10" fmla="*/ 1974742 h 2774260"/>
              <a:gd name="connsiteX11" fmla="*/ 4954578 w 5167027"/>
              <a:gd name="connsiteY11" fmla="*/ 1502805 h 2774260"/>
              <a:gd name="connsiteX12" fmla="*/ 5025347 w 5167027"/>
              <a:gd name="connsiteY12" fmla="*/ 221345 h 2774260"/>
              <a:gd name="connsiteX13" fmla="*/ 2840777 w 5167027"/>
              <a:gd name="connsiteY13" fmla="*/ 141021 h 2774260"/>
              <a:gd name="connsiteX14" fmla="*/ 2363870 w 5167027"/>
              <a:gd name="connsiteY14" fmla="*/ 239294 h 2774260"/>
              <a:gd name="connsiteX0" fmla="*/ 2363870 w 5167027"/>
              <a:gd name="connsiteY0" fmla="*/ 239294 h 2776975"/>
              <a:gd name="connsiteX1" fmla="*/ 63702 w 5167027"/>
              <a:gd name="connsiteY1" fmla="*/ 1129169 h 2776975"/>
              <a:gd name="connsiteX2" fmla="*/ 479339 w 5167027"/>
              <a:gd name="connsiteY2" fmla="*/ 2366105 h 2776975"/>
              <a:gd name="connsiteX3" fmla="*/ 1133936 w 5167027"/>
              <a:gd name="connsiteY3" fmla="*/ 2445063 h 2776975"/>
              <a:gd name="connsiteX4" fmla="*/ 1178760 w 5167027"/>
              <a:gd name="connsiteY4" fmla="*/ 2439358 h 2776975"/>
              <a:gd name="connsiteX5" fmla="*/ 1189268 w 5167027"/>
              <a:gd name="connsiteY5" fmla="*/ 2490721 h 2776975"/>
              <a:gd name="connsiteX6" fmla="*/ 1117939 w 5167027"/>
              <a:gd name="connsiteY6" fmla="*/ 2774260 h 2776975"/>
              <a:gd name="connsiteX7" fmla="*/ 1791626 w 5167027"/>
              <a:gd name="connsiteY7" fmla="*/ 2351125 h 2776975"/>
              <a:gd name="connsiteX8" fmla="*/ 1793942 w 5167027"/>
              <a:gd name="connsiteY8" fmla="*/ 2347577 h 2776975"/>
              <a:gd name="connsiteX9" fmla="*/ 1935550 w 5167027"/>
              <a:gd name="connsiteY9" fmla="*/ 2325554 h 2776975"/>
              <a:gd name="connsiteX10" fmla="*/ 3527322 w 5167027"/>
              <a:gd name="connsiteY10" fmla="*/ 1974742 h 2776975"/>
              <a:gd name="connsiteX11" fmla="*/ 4954578 w 5167027"/>
              <a:gd name="connsiteY11" fmla="*/ 1502805 h 2776975"/>
              <a:gd name="connsiteX12" fmla="*/ 5025347 w 5167027"/>
              <a:gd name="connsiteY12" fmla="*/ 221345 h 2776975"/>
              <a:gd name="connsiteX13" fmla="*/ 2840777 w 5167027"/>
              <a:gd name="connsiteY13" fmla="*/ 141021 h 2776975"/>
              <a:gd name="connsiteX14" fmla="*/ 2363870 w 5167027"/>
              <a:gd name="connsiteY14" fmla="*/ 239294 h 2776975"/>
              <a:gd name="connsiteX0" fmla="*/ 2363870 w 5167027"/>
              <a:gd name="connsiteY0" fmla="*/ 239294 h 2774332"/>
              <a:gd name="connsiteX1" fmla="*/ 63702 w 5167027"/>
              <a:gd name="connsiteY1" fmla="*/ 1129169 h 2774332"/>
              <a:gd name="connsiteX2" fmla="*/ 479339 w 5167027"/>
              <a:gd name="connsiteY2" fmla="*/ 2366105 h 2774332"/>
              <a:gd name="connsiteX3" fmla="*/ 1133936 w 5167027"/>
              <a:gd name="connsiteY3" fmla="*/ 2445063 h 2774332"/>
              <a:gd name="connsiteX4" fmla="*/ 1178760 w 5167027"/>
              <a:gd name="connsiteY4" fmla="*/ 2439358 h 2774332"/>
              <a:gd name="connsiteX5" fmla="*/ 1189268 w 5167027"/>
              <a:gd name="connsiteY5" fmla="*/ 2490721 h 2774332"/>
              <a:gd name="connsiteX6" fmla="*/ 1117939 w 5167027"/>
              <a:gd name="connsiteY6" fmla="*/ 2774260 h 2774332"/>
              <a:gd name="connsiteX7" fmla="*/ 1791626 w 5167027"/>
              <a:gd name="connsiteY7" fmla="*/ 2351125 h 2774332"/>
              <a:gd name="connsiteX8" fmla="*/ 1793942 w 5167027"/>
              <a:gd name="connsiteY8" fmla="*/ 2347577 h 2774332"/>
              <a:gd name="connsiteX9" fmla="*/ 1935550 w 5167027"/>
              <a:gd name="connsiteY9" fmla="*/ 2325554 h 2774332"/>
              <a:gd name="connsiteX10" fmla="*/ 3527322 w 5167027"/>
              <a:gd name="connsiteY10" fmla="*/ 1974742 h 2774332"/>
              <a:gd name="connsiteX11" fmla="*/ 4954578 w 5167027"/>
              <a:gd name="connsiteY11" fmla="*/ 1502805 h 2774332"/>
              <a:gd name="connsiteX12" fmla="*/ 5025347 w 5167027"/>
              <a:gd name="connsiteY12" fmla="*/ 221345 h 2774332"/>
              <a:gd name="connsiteX13" fmla="*/ 2840777 w 5167027"/>
              <a:gd name="connsiteY13" fmla="*/ 141021 h 2774332"/>
              <a:gd name="connsiteX14" fmla="*/ 2363870 w 5167027"/>
              <a:gd name="connsiteY14" fmla="*/ 239294 h 2774332"/>
              <a:gd name="connsiteX0" fmla="*/ 2363870 w 5167027"/>
              <a:gd name="connsiteY0" fmla="*/ 239294 h 2774332"/>
              <a:gd name="connsiteX1" fmla="*/ 63702 w 5167027"/>
              <a:gd name="connsiteY1" fmla="*/ 1129169 h 2774332"/>
              <a:gd name="connsiteX2" fmla="*/ 479339 w 5167027"/>
              <a:gd name="connsiteY2" fmla="*/ 2366105 h 2774332"/>
              <a:gd name="connsiteX3" fmla="*/ 1133936 w 5167027"/>
              <a:gd name="connsiteY3" fmla="*/ 2445063 h 2774332"/>
              <a:gd name="connsiteX4" fmla="*/ 1197831 w 5167027"/>
              <a:gd name="connsiteY4" fmla="*/ 2444136 h 2774332"/>
              <a:gd name="connsiteX5" fmla="*/ 1189268 w 5167027"/>
              <a:gd name="connsiteY5" fmla="*/ 2490721 h 2774332"/>
              <a:gd name="connsiteX6" fmla="*/ 1117939 w 5167027"/>
              <a:gd name="connsiteY6" fmla="*/ 2774260 h 2774332"/>
              <a:gd name="connsiteX7" fmla="*/ 1791626 w 5167027"/>
              <a:gd name="connsiteY7" fmla="*/ 2351125 h 2774332"/>
              <a:gd name="connsiteX8" fmla="*/ 1793942 w 5167027"/>
              <a:gd name="connsiteY8" fmla="*/ 2347577 h 2774332"/>
              <a:gd name="connsiteX9" fmla="*/ 1935550 w 5167027"/>
              <a:gd name="connsiteY9" fmla="*/ 2325554 h 2774332"/>
              <a:gd name="connsiteX10" fmla="*/ 3527322 w 5167027"/>
              <a:gd name="connsiteY10" fmla="*/ 1974742 h 2774332"/>
              <a:gd name="connsiteX11" fmla="*/ 4954578 w 5167027"/>
              <a:gd name="connsiteY11" fmla="*/ 1502805 h 2774332"/>
              <a:gd name="connsiteX12" fmla="*/ 5025347 w 5167027"/>
              <a:gd name="connsiteY12" fmla="*/ 221345 h 2774332"/>
              <a:gd name="connsiteX13" fmla="*/ 2840777 w 5167027"/>
              <a:gd name="connsiteY13" fmla="*/ 141021 h 2774332"/>
              <a:gd name="connsiteX14" fmla="*/ 2363870 w 5167027"/>
              <a:gd name="connsiteY14" fmla="*/ 239294 h 2774332"/>
              <a:gd name="connsiteX0" fmla="*/ 2363870 w 5166433"/>
              <a:gd name="connsiteY0" fmla="*/ 239294 h 2774332"/>
              <a:gd name="connsiteX1" fmla="*/ 63702 w 5166433"/>
              <a:gd name="connsiteY1" fmla="*/ 1129169 h 2774332"/>
              <a:gd name="connsiteX2" fmla="*/ 479339 w 5166433"/>
              <a:gd name="connsiteY2" fmla="*/ 2366105 h 2774332"/>
              <a:gd name="connsiteX3" fmla="*/ 1133936 w 5166433"/>
              <a:gd name="connsiteY3" fmla="*/ 2445063 h 2774332"/>
              <a:gd name="connsiteX4" fmla="*/ 1197831 w 5166433"/>
              <a:gd name="connsiteY4" fmla="*/ 2444136 h 2774332"/>
              <a:gd name="connsiteX5" fmla="*/ 1189268 w 5166433"/>
              <a:gd name="connsiteY5" fmla="*/ 2490721 h 2774332"/>
              <a:gd name="connsiteX6" fmla="*/ 1117939 w 5166433"/>
              <a:gd name="connsiteY6" fmla="*/ 2774260 h 2774332"/>
              <a:gd name="connsiteX7" fmla="*/ 1791626 w 5166433"/>
              <a:gd name="connsiteY7" fmla="*/ 2351125 h 2774332"/>
              <a:gd name="connsiteX8" fmla="*/ 1793942 w 5166433"/>
              <a:gd name="connsiteY8" fmla="*/ 2347577 h 2774332"/>
              <a:gd name="connsiteX9" fmla="*/ 1935550 w 5166433"/>
              <a:gd name="connsiteY9" fmla="*/ 2325554 h 2774332"/>
              <a:gd name="connsiteX10" fmla="*/ 3538228 w 5166433"/>
              <a:gd name="connsiteY10" fmla="*/ 2075753 h 2774332"/>
              <a:gd name="connsiteX11" fmla="*/ 4954578 w 5166433"/>
              <a:gd name="connsiteY11" fmla="*/ 1502805 h 2774332"/>
              <a:gd name="connsiteX12" fmla="*/ 5025347 w 5166433"/>
              <a:gd name="connsiteY12" fmla="*/ 221345 h 2774332"/>
              <a:gd name="connsiteX13" fmla="*/ 2840777 w 5166433"/>
              <a:gd name="connsiteY13" fmla="*/ 141021 h 2774332"/>
              <a:gd name="connsiteX14" fmla="*/ 2363870 w 5166433"/>
              <a:gd name="connsiteY14" fmla="*/ 239294 h 2774332"/>
              <a:gd name="connsiteX0" fmla="*/ 2363870 w 5166433"/>
              <a:gd name="connsiteY0" fmla="*/ 239294 h 2850743"/>
              <a:gd name="connsiteX1" fmla="*/ 63702 w 5166433"/>
              <a:gd name="connsiteY1" fmla="*/ 1129169 h 2850743"/>
              <a:gd name="connsiteX2" fmla="*/ 479339 w 5166433"/>
              <a:gd name="connsiteY2" fmla="*/ 2366105 h 2850743"/>
              <a:gd name="connsiteX3" fmla="*/ 1133936 w 5166433"/>
              <a:gd name="connsiteY3" fmla="*/ 2445063 h 2850743"/>
              <a:gd name="connsiteX4" fmla="*/ 1197831 w 5166433"/>
              <a:gd name="connsiteY4" fmla="*/ 2444136 h 2850743"/>
              <a:gd name="connsiteX5" fmla="*/ 1189268 w 5166433"/>
              <a:gd name="connsiteY5" fmla="*/ 2490721 h 2850743"/>
              <a:gd name="connsiteX6" fmla="*/ 1109995 w 5166433"/>
              <a:gd name="connsiteY6" fmla="*/ 2850701 h 2850743"/>
              <a:gd name="connsiteX7" fmla="*/ 1791626 w 5166433"/>
              <a:gd name="connsiteY7" fmla="*/ 2351125 h 2850743"/>
              <a:gd name="connsiteX8" fmla="*/ 1793942 w 5166433"/>
              <a:gd name="connsiteY8" fmla="*/ 2347577 h 2850743"/>
              <a:gd name="connsiteX9" fmla="*/ 1935550 w 5166433"/>
              <a:gd name="connsiteY9" fmla="*/ 2325554 h 2850743"/>
              <a:gd name="connsiteX10" fmla="*/ 3538228 w 5166433"/>
              <a:gd name="connsiteY10" fmla="*/ 2075753 h 2850743"/>
              <a:gd name="connsiteX11" fmla="*/ 4954578 w 5166433"/>
              <a:gd name="connsiteY11" fmla="*/ 1502805 h 2850743"/>
              <a:gd name="connsiteX12" fmla="*/ 5025347 w 5166433"/>
              <a:gd name="connsiteY12" fmla="*/ 221345 h 2850743"/>
              <a:gd name="connsiteX13" fmla="*/ 2840777 w 5166433"/>
              <a:gd name="connsiteY13" fmla="*/ 141021 h 2850743"/>
              <a:gd name="connsiteX14" fmla="*/ 2363870 w 5166433"/>
              <a:gd name="connsiteY14" fmla="*/ 239294 h 2850743"/>
              <a:gd name="connsiteX0" fmla="*/ 2363870 w 5166433"/>
              <a:gd name="connsiteY0" fmla="*/ 239294 h 2850743"/>
              <a:gd name="connsiteX1" fmla="*/ 63702 w 5166433"/>
              <a:gd name="connsiteY1" fmla="*/ 1129169 h 2850743"/>
              <a:gd name="connsiteX2" fmla="*/ 479339 w 5166433"/>
              <a:gd name="connsiteY2" fmla="*/ 2366105 h 2850743"/>
              <a:gd name="connsiteX3" fmla="*/ 1133936 w 5166433"/>
              <a:gd name="connsiteY3" fmla="*/ 2445063 h 2850743"/>
              <a:gd name="connsiteX4" fmla="*/ 1197831 w 5166433"/>
              <a:gd name="connsiteY4" fmla="*/ 2444136 h 2850743"/>
              <a:gd name="connsiteX5" fmla="*/ 1189268 w 5166433"/>
              <a:gd name="connsiteY5" fmla="*/ 2490721 h 2850743"/>
              <a:gd name="connsiteX6" fmla="*/ 1109995 w 5166433"/>
              <a:gd name="connsiteY6" fmla="*/ 2850701 h 2850743"/>
              <a:gd name="connsiteX7" fmla="*/ 1791626 w 5166433"/>
              <a:gd name="connsiteY7" fmla="*/ 2351125 h 2850743"/>
              <a:gd name="connsiteX8" fmla="*/ 1776095 w 5166433"/>
              <a:gd name="connsiteY8" fmla="*/ 2463554 h 2850743"/>
              <a:gd name="connsiteX9" fmla="*/ 1935550 w 5166433"/>
              <a:gd name="connsiteY9" fmla="*/ 2325554 h 2850743"/>
              <a:gd name="connsiteX10" fmla="*/ 3538228 w 5166433"/>
              <a:gd name="connsiteY10" fmla="*/ 2075753 h 2850743"/>
              <a:gd name="connsiteX11" fmla="*/ 4954578 w 5166433"/>
              <a:gd name="connsiteY11" fmla="*/ 1502805 h 2850743"/>
              <a:gd name="connsiteX12" fmla="*/ 5025347 w 5166433"/>
              <a:gd name="connsiteY12" fmla="*/ 221345 h 2850743"/>
              <a:gd name="connsiteX13" fmla="*/ 2840777 w 5166433"/>
              <a:gd name="connsiteY13" fmla="*/ 141021 h 2850743"/>
              <a:gd name="connsiteX14" fmla="*/ 2363870 w 5166433"/>
              <a:gd name="connsiteY14" fmla="*/ 239294 h 2850743"/>
              <a:gd name="connsiteX0" fmla="*/ 2363870 w 5166433"/>
              <a:gd name="connsiteY0" fmla="*/ 239294 h 2850743"/>
              <a:gd name="connsiteX1" fmla="*/ 63702 w 5166433"/>
              <a:gd name="connsiteY1" fmla="*/ 1129169 h 2850743"/>
              <a:gd name="connsiteX2" fmla="*/ 479339 w 5166433"/>
              <a:gd name="connsiteY2" fmla="*/ 2366105 h 2850743"/>
              <a:gd name="connsiteX3" fmla="*/ 1133936 w 5166433"/>
              <a:gd name="connsiteY3" fmla="*/ 2445063 h 2850743"/>
              <a:gd name="connsiteX4" fmla="*/ 1197831 w 5166433"/>
              <a:gd name="connsiteY4" fmla="*/ 2444136 h 2850743"/>
              <a:gd name="connsiteX5" fmla="*/ 1189268 w 5166433"/>
              <a:gd name="connsiteY5" fmla="*/ 2490721 h 2850743"/>
              <a:gd name="connsiteX6" fmla="*/ 1109995 w 5166433"/>
              <a:gd name="connsiteY6" fmla="*/ 2850701 h 2850743"/>
              <a:gd name="connsiteX7" fmla="*/ 1791626 w 5166433"/>
              <a:gd name="connsiteY7" fmla="*/ 2351125 h 2850743"/>
              <a:gd name="connsiteX8" fmla="*/ 1935550 w 5166433"/>
              <a:gd name="connsiteY8" fmla="*/ 2325554 h 2850743"/>
              <a:gd name="connsiteX9" fmla="*/ 3538228 w 5166433"/>
              <a:gd name="connsiteY9" fmla="*/ 2075753 h 2850743"/>
              <a:gd name="connsiteX10" fmla="*/ 4954578 w 5166433"/>
              <a:gd name="connsiteY10" fmla="*/ 1502805 h 2850743"/>
              <a:gd name="connsiteX11" fmla="*/ 5025347 w 5166433"/>
              <a:gd name="connsiteY11" fmla="*/ 221345 h 2850743"/>
              <a:gd name="connsiteX12" fmla="*/ 2840777 w 5166433"/>
              <a:gd name="connsiteY12" fmla="*/ 141021 h 2850743"/>
              <a:gd name="connsiteX13" fmla="*/ 2363870 w 5166433"/>
              <a:gd name="connsiteY13" fmla="*/ 239294 h 2850743"/>
              <a:gd name="connsiteX0" fmla="*/ 2363870 w 5166433"/>
              <a:gd name="connsiteY0" fmla="*/ 239294 h 2850743"/>
              <a:gd name="connsiteX1" fmla="*/ 63702 w 5166433"/>
              <a:gd name="connsiteY1" fmla="*/ 1129169 h 2850743"/>
              <a:gd name="connsiteX2" fmla="*/ 479339 w 5166433"/>
              <a:gd name="connsiteY2" fmla="*/ 2366105 h 2850743"/>
              <a:gd name="connsiteX3" fmla="*/ 1133936 w 5166433"/>
              <a:gd name="connsiteY3" fmla="*/ 2445063 h 2850743"/>
              <a:gd name="connsiteX4" fmla="*/ 1197831 w 5166433"/>
              <a:gd name="connsiteY4" fmla="*/ 2444136 h 2850743"/>
              <a:gd name="connsiteX5" fmla="*/ 1189268 w 5166433"/>
              <a:gd name="connsiteY5" fmla="*/ 2490721 h 2850743"/>
              <a:gd name="connsiteX6" fmla="*/ 1109995 w 5166433"/>
              <a:gd name="connsiteY6" fmla="*/ 2850701 h 2850743"/>
              <a:gd name="connsiteX7" fmla="*/ 1791626 w 5166433"/>
              <a:gd name="connsiteY7" fmla="*/ 2351125 h 2850743"/>
              <a:gd name="connsiteX8" fmla="*/ 1957264 w 5166433"/>
              <a:gd name="connsiteY8" fmla="*/ 2395419 h 2850743"/>
              <a:gd name="connsiteX9" fmla="*/ 3538228 w 5166433"/>
              <a:gd name="connsiteY9" fmla="*/ 2075753 h 2850743"/>
              <a:gd name="connsiteX10" fmla="*/ 4954578 w 5166433"/>
              <a:gd name="connsiteY10" fmla="*/ 1502805 h 2850743"/>
              <a:gd name="connsiteX11" fmla="*/ 5025347 w 5166433"/>
              <a:gd name="connsiteY11" fmla="*/ 221345 h 2850743"/>
              <a:gd name="connsiteX12" fmla="*/ 2840777 w 5166433"/>
              <a:gd name="connsiteY12" fmla="*/ 141021 h 2850743"/>
              <a:gd name="connsiteX13" fmla="*/ 2363870 w 5166433"/>
              <a:gd name="connsiteY13" fmla="*/ 239294 h 2850743"/>
              <a:gd name="connsiteX0" fmla="*/ 2363870 w 5166433"/>
              <a:gd name="connsiteY0" fmla="*/ 239294 h 2851263"/>
              <a:gd name="connsiteX1" fmla="*/ 63702 w 5166433"/>
              <a:gd name="connsiteY1" fmla="*/ 1129169 h 2851263"/>
              <a:gd name="connsiteX2" fmla="*/ 479339 w 5166433"/>
              <a:gd name="connsiteY2" fmla="*/ 2366105 h 2851263"/>
              <a:gd name="connsiteX3" fmla="*/ 1133936 w 5166433"/>
              <a:gd name="connsiteY3" fmla="*/ 2445063 h 2851263"/>
              <a:gd name="connsiteX4" fmla="*/ 1197831 w 5166433"/>
              <a:gd name="connsiteY4" fmla="*/ 2444136 h 2851263"/>
              <a:gd name="connsiteX5" fmla="*/ 1189268 w 5166433"/>
              <a:gd name="connsiteY5" fmla="*/ 2490721 h 2851263"/>
              <a:gd name="connsiteX6" fmla="*/ 1109995 w 5166433"/>
              <a:gd name="connsiteY6" fmla="*/ 2850701 h 2851263"/>
              <a:gd name="connsiteX7" fmla="*/ 1806094 w 5166433"/>
              <a:gd name="connsiteY7" fmla="*/ 2416373 h 2851263"/>
              <a:gd name="connsiteX8" fmla="*/ 1957264 w 5166433"/>
              <a:gd name="connsiteY8" fmla="*/ 2395419 h 2851263"/>
              <a:gd name="connsiteX9" fmla="*/ 3538228 w 5166433"/>
              <a:gd name="connsiteY9" fmla="*/ 2075753 h 2851263"/>
              <a:gd name="connsiteX10" fmla="*/ 4954578 w 5166433"/>
              <a:gd name="connsiteY10" fmla="*/ 1502805 h 2851263"/>
              <a:gd name="connsiteX11" fmla="*/ 5025347 w 5166433"/>
              <a:gd name="connsiteY11" fmla="*/ 221345 h 2851263"/>
              <a:gd name="connsiteX12" fmla="*/ 2840777 w 5166433"/>
              <a:gd name="connsiteY12" fmla="*/ 141021 h 2851263"/>
              <a:gd name="connsiteX13" fmla="*/ 2363870 w 5166433"/>
              <a:gd name="connsiteY13" fmla="*/ 239294 h 2851263"/>
              <a:gd name="connsiteX0" fmla="*/ 2363870 w 5166433"/>
              <a:gd name="connsiteY0" fmla="*/ 239294 h 2855304"/>
              <a:gd name="connsiteX1" fmla="*/ 63702 w 5166433"/>
              <a:gd name="connsiteY1" fmla="*/ 1129169 h 2855304"/>
              <a:gd name="connsiteX2" fmla="*/ 479339 w 5166433"/>
              <a:gd name="connsiteY2" fmla="*/ 2366105 h 2855304"/>
              <a:gd name="connsiteX3" fmla="*/ 1133936 w 5166433"/>
              <a:gd name="connsiteY3" fmla="*/ 2445063 h 2855304"/>
              <a:gd name="connsiteX4" fmla="*/ 1197831 w 5166433"/>
              <a:gd name="connsiteY4" fmla="*/ 2444136 h 2855304"/>
              <a:gd name="connsiteX5" fmla="*/ 1189268 w 5166433"/>
              <a:gd name="connsiteY5" fmla="*/ 2490721 h 2855304"/>
              <a:gd name="connsiteX6" fmla="*/ 1109995 w 5166433"/>
              <a:gd name="connsiteY6" fmla="*/ 2850701 h 2855304"/>
              <a:gd name="connsiteX7" fmla="*/ 1806094 w 5166433"/>
              <a:gd name="connsiteY7" fmla="*/ 2416373 h 2855304"/>
              <a:gd name="connsiteX8" fmla="*/ 1957264 w 5166433"/>
              <a:gd name="connsiteY8" fmla="*/ 2395419 h 2855304"/>
              <a:gd name="connsiteX9" fmla="*/ 3538228 w 5166433"/>
              <a:gd name="connsiteY9" fmla="*/ 2075753 h 2855304"/>
              <a:gd name="connsiteX10" fmla="*/ 4954578 w 5166433"/>
              <a:gd name="connsiteY10" fmla="*/ 1502805 h 2855304"/>
              <a:gd name="connsiteX11" fmla="*/ 5025347 w 5166433"/>
              <a:gd name="connsiteY11" fmla="*/ 221345 h 2855304"/>
              <a:gd name="connsiteX12" fmla="*/ 2840777 w 5166433"/>
              <a:gd name="connsiteY12" fmla="*/ 141021 h 2855304"/>
              <a:gd name="connsiteX13" fmla="*/ 2363870 w 5166433"/>
              <a:gd name="connsiteY13" fmla="*/ 239294 h 2855304"/>
              <a:gd name="connsiteX0" fmla="*/ 2363870 w 5166433"/>
              <a:gd name="connsiteY0" fmla="*/ 239294 h 2855304"/>
              <a:gd name="connsiteX1" fmla="*/ 63702 w 5166433"/>
              <a:gd name="connsiteY1" fmla="*/ 1129169 h 2855304"/>
              <a:gd name="connsiteX2" fmla="*/ 479339 w 5166433"/>
              <a:gd name="connsiteY2" fmla="*/ 2366105 h 2855304"/>
              <a:gd name="connsiteX3" fmla="*/ 1133936 w 5166433"/>
              <a:gd name="connsiteY3" fmla="*/ 2445063 h 2855304"/>
              <a:gd name="connsiteX4" fmla="*/ 1197831 w 5166433"/>
              <a:gd name="connsiteY4" fmla="*/ 2444136 h 2855304"/>
              <a:gd name="connsiteX5" fmla="*/ 1189268 w 5166433"/>
              <a:gd name="connsiteY5" fmla="*/ 2490721 h 2855304"/>
              <a:gd name="connsiteX6" fmla="*/ 1109995 w 5166433"/>
              <a:gd name="connsiteY6" fmla="*/ 2850701 h 2855304"/>
              <a:gd name="connsiteX7" fmla="*/ 1806094 w 5166433"/>
              <a:gd name="connsiteY7" fmla="*/ 2416373 h 2855304"/>
              <a:gd name="connsiteX8" fmla="*/ 1957264 w 5166433"/>
              <a:gd name="connsiteY8" fmla="*/ 2395419 h 2855304"/>
              <a:gd name="connsiteX9" fmla="*/ 3538228 w 5166433"/>
              <a:gd name="connsiteY9" fmla="*/ 2075753 h 2855304"/>
              <a:gd name="connsiteX10" fmla="*/ 4954578 w 5166433"/>
              <a:gd name="connsiteY10" fmla="*/ 1502805 h 2855304"/>
              <a:gd name="connsiteX11" fmla="*/ 5025347 w 5166433"/>
              <a:gd name="connsiteY11" fmla="*/ 221345 h 2855304"/>
              <a:gd name="connsiteX12" fmla="*/ 2840777 w 5166433"/>
              <a:gd name="connsiteY12" fmla="*/ 141021 h 2855304"/>
              <a:gd name="connsiteX13" fmla="*/ 2363870 w 5166433"/>
              <a:gd name="connsiteY13" fmla="*/ 239294 h 2855304"/>
              <a:gd name="connsiteX0" fmla="*/ 2363870 w 5166433"/>
              <a:gd name="connsiteY0" fmla="*/ 239294 h 2837731"/>
              <a:gd name="connsiteX1" fmla="*/ 63702 w 5166433"/>
              <a:gd name="connsiteY1" fmla="*/ 1129169 h 2837731"/>
              <a:gd name="connsiteX2" fmla="*/ 479339 w 5166433"/>
              <a:gd name="connsiteY2" fmla="*/ 2366105 h 2837731"/>
              <a:gd name="connsiteX3" fmla="*/ 1133936 w 5166433"/>
              <a:gd name="connsiteY3" fmla="*/ 2445063 h 2837731"/>
              <a:gd name="connsiteX4" fmla="*/ 1197831 w 5166433"/>
              <a:gd name="connsiteY4" fmla="*/ 2444136 h 2837731"/>
              <a:gd name="connsiteX5" fmla="*/ 1189268 w 5166433"/>
              <a:gd name="connsiteY5" fmla="*/ 2490721 h 2837731"/>
              <a:gd name="connsiteX6" fmla="*/ 1106049 w 5166433"/>
              <a:gd name="connsiteY6" fmla="*/ 2832906 h 2837731"/>
              <a:gd name="connsiteX7" fmla="*/ 1806094 w 5166433"/>
              <a:gd name="connsiteY7" fmla="*/ 2416373 h 2837731"/>
              <a:gd name="connsiteX8" fmla="*/ 1957264 w 5166433"/>
              <a:gd name="connsiteY8" fmla="*/ 2395419 h 2837731"/>
              <a:gd name="connsiteX9" fmla="*/ 3538228 w 5166433"/>
              <a:gd name="connsiteY9" fmla="*/ 2075753 h 2837731"/>
              <a:gd name="connsiteX10" fmla="*/ 4954578 w 5166433"/>
              <a:gd name="connsiteY10" fmla="*/ 1502805 h 2837731"/>
              <a:gd name="connsiteX11" fmla="*/ 5025347 w 5166433"/>
              <a:gd name="connsiteY11" fmla="*/ 221345 h 2837731"/>
              <a:gd name="connsiteX12" fmla="*/ 2840777 w 5166433"/>
              <a:gd name="connsiteY12" fmla="*/ 141021 h 2837731"/>
              <a:gd name="connsiteX13" fmla="*/ 2363870 w 5166433"/>
              <a:gd name="connsiteY13" fmla="*/ 239294 h 2837731"/>
              <a:gd name="connsiteX0" fmla="*/ 2363870 w 5166433"/>
              <a:gd name="connsiteY0" fmla="*/ 239294 h 2833119"/>
              <a:gd name="connsiteX1" fmla="*/ 63702 w 5166433"/>
              <a:gd name="connsiteY1" fmla="*/ 1129169 h 2833119"/>
              <a:gd name="connsiteX2" fmla="*/ 479339 w 5166433"/>
              <a:gd name="connsiteY2" fmla="*/ 2366105 h 2833119"/>
              <a:gd name="connsiteX3" fmla="*/ 1133936 w 5166433"/>
              <a:gd name="connsiteY3" fmla="*/ 2445063 h 2833119"/>
              <a:gd name="connsiteX4" fmla="*/ 1197831 w 5166433"/>
              <a:gd name="connsiteY4" fmla="*/ 2444136 h 2833119"/>
              <a:gd name="connsiteX5" fmla="*/ 1189268 w 5166433"/>
              <a:gd name="connsiteY5" fmla="*/ 2490721 h 2833119"/>
              <a:gd name="connsiteX6" fmla="*/ 1106049 w 5166433"/>
              <a:gd name="connsiteY6" fmla="*/ 2832906 h 2833119"/>
              <a:gd name="connsiteX7" fmla="*/ 1800808 w 5166433"/>
              <a:gd name="connsiteY7" fmla="*/ 2448662 h 2833119"/>
              <a:gd name="connsiteX8" fmla="*/ 1957264 w 5166433"/>
              <a:gd name="connsiteY8" fmla="*/ 2395419 h 2833119"/>
              <a:gd name="connsiteX9" fmla="*/ 3538228 w 5166433"/>
              <a:gd name="connsiteY9" fmla="*/ 2075753 h 2833119"/>
              <a:gd name="connsiteX10" fmla="*/ 4954578 w 5166433"/>
              <a:gd name="connsiteY10" fmla="*/ 1502805 h 2833119"/>
              <a:gd name="connsiteX11" fmla="*/ 5025347 w 5166433"/>
              <a:gd name="connsiteY11" fmla="*/ 221345 h 2833119"/>
              <a:gd name="connsiteX12" fmla="*/ 2840777 w 5166433"/>
              <a:gd name="connsiteY12" fmla="*/ 141021 h 2833119"/>
              <a:gd name="connsiteX13" fmla="*/ 2363870 w 5166433"/>
              <a:gd name="connsiteY13" fmla="*/ 239294 h 2833119"/>
              <a:gd name="connsiteX0" fmla="*/ 2363870 w 5166433"/>
              <a:gd name="connsiteY0" fmla="*/ 239294 h 2832906"/>
              <a:gd name="connsiteX1" fmla="*/ 63702 w 5166433"/>
              <a:gd name="connsiteY1" fmla="*/ 1129169 h 2832906"/>
              <a:gd name="connsiteX2" fmla="*/ 479339 w 5166433"/>
              <a:gd name="connsiteY2" fmla="*/ 2366105 h 2832906"/>
              <a:gd name="connsiteX3" fmla="*/ 1133936 w 5166433"/>
              <a:gd name="connsiteY3" fmla="*/ 2445063 h 2832906"/>
              <a:gd name="connsiteX4" fmla="*/ 1197831 w 5166433"/>
              <a:gd name="connsiteY4" fmla="*/ 2444136 h 2832906"/>
              <a:gd name="connsiteX5" fmla="*/ 1189268 w 5166433"/>
              <a:gd name="connsiteY5" fmla="*/ 2490721 h 2832906"/>
              <a:gd name="connsiteX6" fmla="*/ 1106049 w 5166433"/>
              <a:gd name="connsiteY6" fmla="*/ 2832906 h 2832906"/>
              <a:gd name="connsiteX7" fmla="*/ 1800808 w 5166433"/>
              <a:gd name="connsiteY7" fmla="*/ 2448662 h 2832906"/>
              <a:gd name="connsiteX8" fmla="*/ 1957264 w 5166433"/>
              <a:gd name="connsiteY8" fmla="*/ 2395419 h 2832906"/>
              <a:gd name="connsiteX9" fmla="*/ 3538228 w 5166433"/>
              <a:gd name="connsiteY9" fmla="*/ 2075753 h 2832906"/>
              <a:gd name="connsiteX10" fmla="*/ 4954578 w 5166433"/>
              <a:gd name="connsiteY10" fmla="*/ 1502805 h 2832906"/>
              <a:gd name="connsiteX11" fmla="*/ 5025347 w 5166433"/>
              <a:gd name="connsiteY11" fmla="*/ 221345 h 2832906"/>
              <a:gd name="connsiteX12" fmla="*/ 2840777 w 5166433"/>
              <a:gd name="connsiteY12" fmla="*/ 141021 h 2832906"/>
              <a:gd name="connsiteX13" fmla="*/ 2363870 w 5166433"/>
              <a:gd name="connsiteY13" fmla="*/ 239294 h 2832906"/>
              <a:gd name="connsiteX0" fmla="*/ 2350660 w 5153223"/>
              <a:gd name="connsiteY0" fmla="*/ 239294 h 2832906"/>
              <a:gd name="connsiteX1" fmla="*/ 50492 w 5153223"/>
              <a:gd name="connsiteY1" fmla="*/ 1129169 h 2832906"/>
              <a:gd name="connsiteX2" fmla="*/ 466129 w 5153223"/>
              <a:gd name="connsiteY2" fmla="*/ 2366105 h 2832906"/>
              <a:gd name="connsiteX3" fmla="*/ 1091067 w 5153223"/>
              <a:gd name="connsiteY3" fmla="*/ 2451639 h 2832906"/>
              <a:gd name="connsiteX4" fmla="*/ 1184621 w 5153223"/>
              <a:gd name="connsiteY4" fmla="*/ 2444136 h 2832906"/>
              <a:gd name="connsiteX5" fmla="*/ 1176058 w 5153223"/>
              <a:gd name="connsiteY5" fmla="*/ 2490721 h 2832906"/>
              <a:gd name="connsiteX6" fmla="*/ 1092839 w 5153223"/>
              <a:gd name="connsiteY6" fmla="*/ 2832906 h 2832906"/>
              <a:gd name="connsiteX7" fmla="*/ 1787598 w 5153223"/>
              <a:gd name="connsiteY7" fmla="*/ 2448662 h 2832906"/>
              <a:gd name="connsiteX8" fmla="*/ 1944054 w 5153223"/>
              <a:gd name="connsiteY8" fmla="*/ 2395419 h 2832906"/>
              <a:gd name="connsiteX9" fmla="*/ 3525018 w 5153223"/>
              <a:gd name="connsiteY9" fmla="*/ 2075753 h 2832906"/>
              <a:gd name="connsiteX10" fmla="*/ 4941368 w 5153223"/>
              <a:gd name="connsiteY10" fmla="*/ 1502805 h 2832906"/>
              <a:gd name="connsiteX11" fmla="*/ 5012137 w 5153223"/>
              <a:gd name="connsiteY11" fmla="*/ 221345 h 2832906"/>
              <a:gd name="connsiteX12" fmla="*/ 2827567 w 5153223"/>
              <a:gd name="connsiteY12" fmla="*/ 141021 h 2832906"/>
              <a:gd name="connsiteX13" fmla="*/ 2350660 w 5153223"/>
              <a:gd name="connsiteY13" fmla="*/ 239294 h 2832906"/>
              <a:gd name="connsiteX0" fmla="*/ 2350660 w 5153223"/>
              <a:gd name="connsiteY0" fmla="*/ 239294 h 2832906"/>
              <a:gd name="connsiteX1" fmla="*/ 50492 w 5153223"/>
              <a:gd name="connsiteY1" fmla="*/ 1129169 h 2832906"/>
              <a:gd name="connsiteX2" fmla="*/ 466129 w 5153223"/>
              <a:gd name="connsiteY2" fmla="*/ 2366105 h 2832906"/>
              <a:gd name="connsiteX3" fmla="*/ 1091067 w 5153223"/>
              <a:gd name="connsiteY3" fmla="*/ 2451639 h 2832906"/>
              <a:gd name="connsiteX4" fmla="*/ 1176058 w 5153223"/>
              <a:gd name="connsiteY4" fmla="*/ 2490721 h 2832906"/>
              <a:gd name="connsiteX5" fmla="*/ 1092839 w 5153223"/>
              <a:gd name="connsiteY5" fmla="*/ 2832906 h 2832906"/>
              <a:gd name="connsiteX6" fmla="*/ 1787598 w 5153223"/>
              <a:gd name="connsiteY6" fmla="*/ 2448662 h 2832906"/>
              <a:gd name="connsiteX7" fmla="*/ 1944054 w 5153223"/>
              <a:gd name="connsiteY7" fmla="*/ 2395419 h 2832906"/>
              <a:gd name="connsiteX8" fmla="*/ 3525018 w 5153223"/>
              <a:gd name="connsiteY8" fmla="*/ 2075753 h 2832906"/>
              <a:gd name="connsiteX9" fmla="*/ 4941368 w 5153223"/>
              <a:gd name="connsiteY9" fmla="*/ 1502805 h 2832906"/>
              <a:gd name="connsiteX10" fmla="*/ 5012137 w 5153223"/>
              <a:gd name="connsiteY10" fmla="*/ 221345 h 2832906"/>
              <a:gd name="connsiteX11" fmla="*/ 2827567 w 5153223"/>
              <a:gd name="connsiteY11" fmla="*/ 141021 h 2832906"/>
              <a:gd name="connsiteX12" fmla="*/ 2350660 w 5153223"/>
              <a:gd name="connsiteY12" fmla="*/ 239294 h 2832906"/>
              <a:gd name="connsiteX0" fmla="*/ 2350524 w 5153087"/>
              <a:gd name="connsiteY0" fmla="*/ 239294 h 2832906"/>
              <a:gd name="connsiteX1" fmla="*/ 50356 w 5153087"/>
              <a:gd name="connsiteY1" fmla="*/ 1129169 h 2832906"/>
              <a:gd name="connsiteX2" fmla="*/ 465993 w 5153087"/>
              <a:gd name="connsiteY2" fmla="*/ 2366105 h 2832906"/>
              <a:gd name="connsiteX3" fmla="*/ 1080382 w 5153087"/>
              <a:gd name="connsiteY3" fmla="*/ 2460202 h 2832906"/>
              <a:gd name="connsiteX4" fmla="*/ 1175922 w 5153087"/>
              <a:gd name="connsiteY4" fmla="*/ 2490721 h 2832906"/>
              <a:gd name="connsiteX5" fmla="*/ 1092703 w 5153087"/>
              <a:gd name="connsiteY5" fmla="*/ 2832906 h 2832906"/>
              <a:gd name="connsiteX6" fmla="*/ 1787462 w 5153087"/>
              <a:gd name="connsiteY6" fmla="*/ 2448662 h 2832906"/>
              <a:gd name="connsiteX7" fmla="*/ 1943918 w 5153087"/>
              <a:gd name="connsiteY7" fmla="*/ 2395419 h 2832906"/>
              <a:gd name="connsiteX8" fmla="*/ 3524882 w 5153087"/>
              <a:gd name="connsiteY8" fmla="*/ 2075753 h 2832906"/>
              <a:gd name="connsiteX9" fmla="*/ 4941232 w 5153087"/>
              <a:gd name="connsiteY9" fmla="*/ 1502805 h 2832906"/>
              <a:gd name="connsiteX10" fmla="*/ 5012001 w 5153087"/>
              <a:gd name="connsiteY10" fmla="*/ 221345 h 2832906"/>
              <a:gd name="connsiteX11" fmla="*/ 2827431 w 5153087"/>
              <a:gd name="connsiteY11" fmla="*/ 141021 h 2832906"/>
              <a:gd name="connsiteX12" fmla="*/ 2350524 w 5153087"/>
              <a:gd name="connsiteY12" fmla="*/ 239294 h 2832906"/>
              <a:gd name="connsiteX0" fmla="*/ 2354921 w 5157484"/>
              <a:gd name="connsiteY0" fmla="*/ 239294 h 2832906"/>
              <a:gd name="connsiteX1" fmla="*/ 54753 w 5157484"/>
              <a:gd name="connsiteY1" fmla="*/ 1129169 h 2832906"/>
              <a:gd name="connsiteX2" fmla="*/ 421622 w 5157484"/>
              <a:gd name="connsiteY2" fmla="*/ 2370695 h 2832906"/>
              <a:gd name="connsiteX3" fmla="*/ 1084779 w 5157484"/>
              <a:gd name="connsiteY3" fmla="*/ 2460202 h 2832906"/>
              <a:gd name="connsiteX4" fmla="*/ 1180319 w 5157484"/>
              <a:gd name="connsiteY4" fmla="*/ 2490721 h 2832906"/>
              <a:gd name="connsiteX5" fmla="*/ 1097100 w 5157484"/>
              <a:gd name="connsiteY5" fmla="*/ 2832906 h 2832906"/>
              <a:gd name="connsiteX6" fmla="*/ 1791859 w 5157484"/>
              <a:gd name="connsiteY6" fmla="*/ 2448662 h 2832906"/>
              <a:gd name="connsiteX7" fmla="*/ 1948315 w 5157484"/>
              <a:gd name="connsiteY7" fmla="*/ 2395419 h 2832906"/>
              <a:gd name="connsiteX8" fmla="*/ 3529279 w 5157484"/>
              <a:gd name="connsiteY8" fmla="*/ 2075753 h 2832906"/>
              <a:gd name="connsiteX9" fmla="*/ 4945629 w 5157484"/>
              <a:gd name="connsiteY9" fmla="*/ 1502805 h 2832906"/>
              <a:gd name="connsiteX10" fmla="*/ 5016398 w 5157484"/>
              <a:gd name="connsiteY10" fmla="*/ 221345 h 2832906"/>
              <a:gd name="connsiteX11" fmla="*/ 2831828 w 5157484"/>
              <a:gd name="connsiteY11" fmla="*/ 141021 h 2832906"/>
              <a:gd name="connsiteX12" fmla="*/ 2354921 w 5157484"/>
              <a:gd name="connsiteY12" fmla="*/ 239294 h 2832906"/>
              <a:gd name="connsiteX0" fmla="*/ 2354921 w 5157484"/>
              <a:gd name="connsiteY0" fmla="*/ 239294 h 2832906"/>
              <a:gd name="connsiteX1" fmla="*/ 54753 w 5157484"/>
              <a:gd name="connsiteY1" fmla="*/ 1129169 h 2832906"/>
              <a:gd name="connsiteX2" fmla="*/ 421622 w 5157484"/>
              <a:gd name="connsiteY2" fmla="*/ 2370695 h 2832906"/>
              <a:gd name="connsiteX3" fmla="*/ 1084779 w 5157484"/>
              <a:gd name="connsiteY3" fmla="*/ 2460202 h 2832906"/>
              <a:gd name="connsiteX4" fmla="*/ 1180319 w 5157484"/>
              <a:gd name="connsiteY4" fmla="*/ 2490721 h 2832906"/>
              <a:gd name="connsiteX5" fmla="*/ 1097100 w 5157484"/>
              <a:gd name="connsiteY5" fmla="*/ 2832906 h 2832906"/>
              <a:gd name="connsiteX6" fmla="*/ 1791859 w 5157484"/>
              <a:gd name="connsiteY6" fmla="*/ 2448662 h 2832906"/>
              <a:gd name="connsiteX7" fmla="*/ 1948315 w 5157484"/>
              <a:gd name="connsiteY7" fmla="*/ 2395419 h 2832906"/>
              <a:gd name="connsiteX8" fmla="*/ 3529279 w 5157484"/>
              <a:gd name="connsiteY8" fmla="*/ 2075753 h 2832906"/>
              <a:gd name="connsiteX9" fmla="*/ 4945629 w 5157484"/>
              <a:gd name="connsiteY9" fmla="*/ 1502805 h 2832906"/>
              <a:gd name="connsiteX10" fmla="*/ 5016398 w 5157484"/>
              <a:gd name="connsiteY10" fmla="*/ 221345 h 2832906"/>
              <a:gd name="connsiteX11" fmla="*/ 2831828 w 5157484"/>
              <a:gd name="connsiteY11" fmla="*/ 141021 h 2832906"/>
              <a:gd name="connsiteX12" fmla="*/ 2354921 w 5157484"/>
              <a:gd name="connsiteY12" fmla="*/ 239294 h 2832906"/>
              <a:gd name="connsiteX0" fmla="*/ 2354921 w 5155843"/>
              <a:gd name="connsiteY0" fmla="*/ 239294 h 2832906"/>
              <a:gd name="connsiteX1" fmla="*/ 54753 w 5155843"/>
              <a:gd name="connsiteY1" fmla="*/ 1129169 h 2832906"/>
              <a:gd name="connsiteX2" fmla="*/ 421622 w 5155843"/>
              <a:gd name="connsiteY2" fmla="*/ 2370695 h 2832906"/>
              <a:gd name="connsiteX3" fmla="*/ 1084779 w 5155843"/>
              <a:gd name="connsiteY3" fmla="*/ 2460202 h 2832906"/>
              <a:gd name="connsiteX4" fmla="*/ 1180319 w 5155843"/>
              <a:gd name="connsiteY4" fmla="*/ 2490721 h 2832906"/>
              <a:gd name="connsiteX5" fmla="*/ 1097100 w 5155843"/>
              <a:gd name="connsiteY5" fmla="*/ 2832906 h 2832906"/>
              <a:gd name="connsiteX6" fmla="*/ 1791859 w 5155843"/>
              <a:gd name="connsiteY6" fmla="*/ 2448662 h 2832906"/>
              <a:gd name="connsiteX7" fmla="*/ 1948315 w 5155843"/>
              <a:gd name="connsiteY7" fmla="*/ 2395419 h 2832906"/>
              <a:gd name="connsiteX8" fmla="*/ 3559582 w 5155843"/>
              <a:gd name="connsiteY8" fmla="*/ 2100151 h 2832906"/>
              <a:gd name="connsiteX9" fmla="*/ 4945629 w 5155843"/>
              <a:gd name="connsiteY9" fmla="*/ 1502805 h 2832906"/>
              <a:gd name="connsiteX10" fmla="*/ 5016398 w 5155843"/>
              <a:gd name="connsiteY10" fmla="*/ 221345 h 2832906"/>
              <a:gd name="connsiteX11" fmla="*/ 2831828 w 5155843"/>
              <a:gd name="connsiteY11" fmla="*/ 141021 h 2832906"/>
              <a:gd name="connsiteX12" fmla="*/ 2354921 w 5155843"/>
              <a:gd name="connsiteY12" fmla="*/ 239294 h 2832906"/>
              <a:gd name="connsiteX0" fmla="*/ 2354921 w 5155843"/>
              <a:gd name="connsiteY0" fmla="*/ 239294 h 2832906"/>
              <a:gd name="connsiteX1" fmla="*/ 54753 w 5155843"/>
              <a:gd name="connsiteY1" fmla="*/ 1129169 h 2832906"/>
              <a:gd name="connsiteX2" fmla="*/ 421622 w 5155843"/>
              <a:gd name="connsiteY2" fmla="*/ 2370695 h 2832906"/>
              <a:gd name="connsiteX3" fmla="*/ 1084779 w 5155843"/>
              <a:gd name="connsiteY3" fmla="*/ 2460202 h 2832906"/>
              <a:gd name="connsiteX4" fmla="*/ 1180319 w 5155843"/>
              <a:gd name="connsiteY4" fmla="*/ 2490721 h 2832906"/>
              <a:gd name="connsiteX5" fmla="*/ 1097100 w 5155843"/>
              <a:gd name="connsiteY5" fmla="*/ 2832906 h 2832906"/>
              <a:gd name="connsiteX6" fmla="*/ 1791859 w 5155843"/>
              <a:gd name="connsiteY6" fmla="*/ 2448662 h 2832906"/>
              <a:gd name="connsiteX7" fmla="*/ 1948315 w 5155843"/>
              <a:gd name="connsiteY7" fmla="*/ 2395419 h 2832906"/>
              <a:gd name="connsiteX8" fmla="*/ 3559582 w 5155843"/>
              <a:gd name="connsiteY8" fmla="*/ 2100151 h 2832906"/>
              <a:gd name="connsiteX9" fmla="*/ 4945629 w 5155843"/>
              <a:gd name="connsiteY9" fmla="*/ 1502805 h 2832906"/>
              <a:gd name="connsiteX10" fmla="*/ 5016398 w 5155843"/>
              <a:gd name="connsiteY10" fmla="*/ 221345 h 2832906"/>
              <a:gd name="connsiteX11" fmla="*/ 2831828 w 5155843"/>
              <a:gd name="connsiteY11" fmla="*/ 141021 h 2832906"/>
              <a:gd name="connsiteX12" fmla="*/ 2354921 w 5155843"/>
              <a:gd name="connsiteY12" fmla="*/ 239294 h 2832906"/>
              <a:gd name="connsiteX0" fmla="*/ 2354921 w 5155843"/>
              <a:gd name="connsiteY0" fmla="*/ 239294 h 2832906"/>
              <a:gd name="connsiteX1" fmla="*/ 54753 w 5155843"/>
              <a:gd name="connsiteY1" fmla="*/ 1129169 h 2832906"/>
              <a:gd name="connsiteX2" fmla="*/ 421622 w 5155843"/>
              <a:gd name="connsiteY2" fmla="*/ 2370695 h 2832906"/>
              <a:gd name="connsiteX3" fmla="*/ 1084779 w 5155843"/>
              <a:gd name="connsiteY3" fmla="*/ 2460202 h 2832906"/>
              <a:gd name="connsiteX4" fmla="*/ 1180319 w 5155843"/>
              <a:gd name="connsiteY4" fmla="*/ 2490721 h 2832906"/>
              <a:gd name="connsiteX5" fmla="*/ 1097100 w 5155843"/>
              <a:gd name="connsiteY5" fmla="*/ 2832906 h 2832906"/>
              <a:gd name="connsiteX6" fmla="*/ 1791859 w 5155843"/>
              <a:gd name="connsiteY6" fmla="*/ 2448662 h 2832906"/>
              <a:gd name="connsiteX7" fmla="*/ 1948315 w 5155843"/>
              <a:gd name="connsiteY7" fmla="*/ 2395419 h 2832906"/>
              <a:gd name="connsiteX8" fmla="*/ 3559582 w 5155843"/>
              <a:gd name="connsiteY8" fmla="*/ 2100151 h 2832906"/>
              <a:gd name="connsiteX9" fmla="*/ 4945629 w 5155843"/>
              <a:gd name="connsiteY9" fmla="*/ 1502805 h 2832906"/>
              <a:gd name="connsiteX10" fmla="*/ 5016398 w 5155843"/>
              <a:gd name="connsiteY10" fmla="*/ 221345 h 2832906"/>
              <a:gd name="connsiteX11" fmla="*/ 2831828 w 5155843"/>
              <a:gd name="connsiteY11" fmla="*/ 141021 h 2832906"/>
              <a:gd name="connsiteX12" fmla="*/ 2354921 w 5155843"/>
              <a:gd name="connsiteY12" fmla="*/ 239294 h 2832906"/>
              <a:gd name="connsiteX0" fmla="*/ 2354067 w 5154989"/>
              <a:gd name="connsiteY0" fmla="*/ 239294 h 2832906"/>
              <a:gd name="connsiteX1" fmla="*/ 53899 w 5154989"/>
              <a:gd name="connsiteY1" fmla="*/ 1129169 h 2832906"/>
              <a:gd name="connsiteX2" fmla="*/ 420768 w 5154989"/>
              <a:gd name="connsiteY2" fmla="*/ 2370695 h 2832906"/>
              <a:gd name="connsiteX3" fmla="*/ 1026445 w 5154989"/>
              <a:gd name="connsiteY3" fmla="*/ 2469637 h 2832906"/>
              <a:gd name="connsiteX4" fmla="*/ 1179465 w 5154989"/>
              <a:gd name="connsiteY4" fmla="*/ 2490721 h 2832906"/>
              <a:gd name="connsiteX5" fmla="*/ 1096246 w 5154989"/>
              <a:gd name="connsiteY5" fmla="*/ 2832906 h 2832906"/>
              <a:gd name="connsiteX6" fmla="*/ 1791005 w 5154989"/>
              <a:gd name="connsiteY6" fmla="*/ 2448662 h 2832906"/>
              <a:gd name="connsiteX7" fmla="*/ 1947461 w 5154989"/>
              <a:gd name="connsiteY7" fmla="*/ 2395419 h 2832906"/>
              <a:gd name="connsiteX8" fmla="*/ 3558728 w 5154989"/>
              <a:gd name="connsiteY8" fmla="*/ 2100151 h 2832906"/>
              <a:gd name="connsiteX9" fmla="*/ 4944775 w 5154989"/>
              <a:gd name="connsiteY9" fmla="*/ 1502805 h 2832906"/>
              <a:gd name="connsiteX10" fmla="*/ 5015544 w 5154989"/>
              <a:gd name="connsiteY10" fmla="*/ 221345 h 2832906"/>
              <a:gd name="connsiteX11" fmla="*/ 2830974 w 5154989"/>
              <a:gd name="connsiteY11" fmla="*/ 141021 h 2832906"/>
              <a:gd name="connsiteX12" fmla="*/ 2354067 w 5154989"/>
              <a:gd name="connsiteY12" fmla="*/ 239294 h 2832906"/>
              <a:gd name="connsiteX0" fmla="*/ 2354067 w 5154989"/>
              <a:gd name="connsiteY0" fmla="*/ 239294 h 2832906"/>
              <a:gd name="connsiteX1" fmla="*/ 53899 w 5154989"/>
              <a:gd name="connsiteY1" fmla="*/ 1129169 h 2832906"/>
              <a:gd name="connsiteX2" fmla="*/ 420768 w 5154989"/>
              <a:gd name="connsiteY2" fmla="*/ 2370695 h 2832906"/>
              <a:gd name="connsiteX3" fmla="*/ 1026445 w 5154989"/>
              <a:gd name="connsiteY3" fmla="*/ 2469637 h 2832906"/>
              <a:gd name="connsiteX4" fmla="*/ 1179465 w 5154989"/>
              <a:gd name="connsiteY4" fmla="*/ 2490721 h 2832906"/>
              <a:gd name="connsiteX5" fmla="*/ 1096246 w 5154989"/>
              <a:gd name="connsiteY5" fmla="*/ 2832906 h 2832906"/>
              <a:gd name="connsiteX6" fmla="*/ 1791005 w 5154989"/>
              <a:gd name="connsiteY6" fmla="*/ 2448662 h 2832906"/>
              <a:gd name="connsiteX7" fmla="*/ 1947461 w 5154989"/>
              <a:gd name="connsiteY7" fmla="*/ 2395419 h 2832906"/>
              <a:gd name="connsiteX8" fmla="*/ 3558728 w 5154989"/>
              <a:gd name="connsiteY8" fmla="*/ 2100151 h 2832906"/>
              <a:gd name="connsiteX9" fmla="*/ 4944775 w 5154989"/>
              <a:gd name="connsiteY9" fmla="*/ 1502805 h 2832906"/>
              <a:gd name="connsiteX10" fmla="*/ 5015544 w 5154989"/>
              <a:gd name="connsiteY10" fmla="*/ 221345 h 2832906"/>
              <a:gd name="connsiteX11" fmla="*/ 2830974 w 5154989"/>
              <a:gd name="connsiteY11" fmla="*/ 141021 h 2832906"/>
              <a:gd name="connsiteX12" fmla="*/ 2354067 w 5154989"/>
              <a:gd name="connsiteY12" fmla="*/ 239294 h 2832906"/>
              <a:gd name="connsiteX0" fmla="*/ 2360441 w 5161363"/>
              <a:gd name="connsiteY0" fmla="*/ 239294 h 2832906"/>
              <a:gd name="connsiteX1" fmla="*/ 60273 w 5161363"/>
              <a:gd name="connsiteY1" fmla="*/ 1129169 h 2832906"/>
              <a:gd name="connsiteX2" fmla="*/ 366864 w 5161363"/>
              <a:gd name="connsiteY2" fmla="*/ 2367514 h 2832906"/>
              <a:gd name="connsiteX3" fmla="*/ 1032819 w 5161363"/>
              <a:gd name="connsiteY3" fmla="*/ 2469637 h 2832906"/>
              <a:gd name="connsiteX4" fmla="*/ 1185839 w 5161363"/>
              <a:gd name="connsiteY4" fmla="*/ 2490721 h 2832906"/>
              <a:gd name="connsiteX5" fmla="*/ 1102620 w 5161363"/>
              <a:gd name="connsiteY5" fmla="*/ 2832906 h 2832906"/>
              <a:gd name="connsiteX6" fmla="*/ 1797379 w 5161363"/>
              <a:gd name="connsiteY6" fmla="*/ 2448662 h 2832906"/>
              <a:gd name="connsiteX7" fmla="*/ 1953835 w 5161363"/>
              <a:gd name="connsiteY7" fmla="*/ 2395419 h 2832906"/>
              <a:gd name="connsiteX8" fmla="*/ 3565102 w 5161363"/>
              <a:gd name="connsiteY8" fmla="*/ 2100151 h 2832906"/>
              <a:gd name="connsiteX9" fmla="*/ 4951149 w 5161363"/>
              <a:gd name="connsiteY9" fmla="*/ 1502805 h 2832906"/>
              <a:gd name="connsiteX10" fmla="*/ 5021918 w 5161363"/>
              <a:gd name="connsiteY10" fmla="*/ 221345 h 2832906"/>
              <a:gd name="connsiteX11" fmla="*/ 2837348 w 5161363"/>
              <a:gd name="connsiteY11" fmla="*/ 141021 h 2832906"/>
              <a:gd name="connsiteX12" fmla="*/ 2360441 w 5161363"/>
              <a:gd name="connsiteY12" fmla="*/ 239294 h 2832906"/>
              <a:gd name="connsiteX0" fmla="*/ 2362853 w 5163775"/>
              <a:gd name="connsiteY0" fmla="*/ 239294 h 2832906"/>
              <a:gd name="connsiteX1" fmla="*/ 62685 w 5163775"/>
              <a:gd name="connsiteY1" fmla="*/ 1129169 h 2832906"/>
              <a:gd name="connsiteX2" fmla="*/ 369276 w 5163775"/>
              <a:gd name="connsiteY2" fmla="*/ 2367514 h 2832906"/>
              <a:gd name="connsiteX3" fmla="*/ 1035231 w 5163775"/>
              <a:gd name="connsiteY3" fmla="*/ 2469637 h 2832906"/>
              <a:gd name="connsiteX4" fmla="*/ 1188251 w 5163775"/>
              <a:gd name="connsiteY4" fmla="*/ 2490721 h 2832906"/>
              <a:gd name="connsiteX5" fmla="*/ 1105032 w 5163775"/>
              <a:gd name="connsiteY5" fmla="*/ 2832906 h 2832906"/>
              <a:gd name="connsiteX6" fmla="*/ 1799791 w 5163775"/>
              <a:gd name="connsiteY6" fmla="*/ 2448662 h 2832906"/>
              <a:gd name="connsiteX7" fmla="*/ 1956247 w 5163775"/>
              <a:gd name="connsiteY7" fmla="*/ 2395419 h 2832906"/>
              <a:gd name="connsiteX8" fmla="*/ 3567514 w 5163775"/>
              <a:gd name="connsiteY8" fmla="*/ 2100151 h 2832906"/>
              <a:gd name="connsiteX9" fmla="*/ 4953561 w 5163775"/>
              <a:gd name="connsiteY9" fmla="*/ 1502805 h 2832906"/>
              <a:gd name="connsiteX10" fmla="*/ 5024330 w 5163775"/>
              <a:gd name="connsiteY10" fmla="*/ 221345 h 2832906"/>
              <a:gd name="connsiteX11" fmla="*/ 2839760 w 5163775"/>
              <a:gd name="connsiteY11" fmla="*/ 141021 h 2832906"/>
              <a:gd name="connsiteX12" fmla="*/ 2362853 w 5163775"/>
              <a:gd name="connsiteY12" fmla="*/ 239294 h 2832906"/>
              <a:gd name="connsiteX0" fmla="*/ 2364884 w 5165806"/>
              <a:gd name="connsiteY0" fmla="*/ 239294 h 2832906"/>
              <a:gd name="connsiteX1" fmla="*/ 64716 w 5165806"/>
              <a:gd name="connsiteY1" fmla="*/ 1129169 h 2832906"/>
              <a:gd name="connsiteX2" fmla="*/ 371307 w 5165806"/>
              <a:gd name="connsiteY2" fmla="*/ 2367514 h 2832906"/>
              <a:gd name="connsiteX3" fmla="*/ 1037262 w 5165806"/>
              <a:gd name="connsiteY3" fmla="*/ 2469637 h 2832906"/>
              <a:gd name="connsiteX4" fmla="*/ 1190282 w 5165806"/>
              <a:gd name="connsiteY4" fmla="*/ 2490721 h 2832906"/>
              <a:gd name="connsiteX5" fmla="*/ 1107063 w 5165806"/>
              <a:gd name="connsiteY5" fmla="*/ 2832906 h 2832906"/>
              <a:gd name="connsiteX6" fmla="*/ 1801822 w 5165806"/>
              <a:gd name="connsiteY6" fmla="*/ 2448662 h 2832906"/>
              <a:gd name="connsiteX7" fmla="*/ 1958278 w 5165806"/>
              <a:gd name="connsiteY7" fmla="*/ 2395419 h 2832906"/>
              <a:gd name="connsiteX8" fmla="*/ 3569545 w 5165806"/>
              <a:gd name="connsiteY8" fmla="*/ 2100151 h 2832906"/>
              <a:gd name="connsiteX9" fmla="*/ 4955592 w 5165806"/>
              <a:gd name="connsiteY9" fmla="*/ 1502805 h 2832906"/>
              <a:gd name="connsiteX10" fmla="*/ 5026361 w 5165806"/>
              <a:gd name="connsiteY10" fmla="*/ 221345 h 2832906"/>
              <a:gd name="connsiteX11" fmla="*/ 2841791 w 5165806"/>
              <a:gd name="connsiteY11" fmla="*/ 141021 h 2832906"/>
              <a:gd name="connsiteX12" fmla="*/ 2364884 w 5165806"/>
              <a:gd name="connsiteY12" fmla="*/ 239294 h 2832906"/>
              <a:gd name="connsiteX0" fmla="*/ 2377150 w 5178072"/>
              <a:gd name="connsiteY0" fmla="*/ 239294 h 2832906"/>
              <a:gd name="connsiteX1" fmla="*/ 76982 w 5178072"/>
              <a:gd name="connsiteY1" fmla="*/ 1129169 h 2832906"/>
              <a:gd name="connsiteX2" fmla="*/ 383573 w 5178072"/>
              <a:gd name="connsiteY2" fmla="*/ 2367514 h 2832906"/>
              <a:gd name="connsiteX3" fmla="*/ 1049528 w 5178072"/>
              <a:gd name="connsiteY3" fmla="*/ 2469637 h 2832906"/>
              <a:gd name="connsiteX4" fmla="*/ 1202548 w 5178072"/>
              <a:gd name="connsiteY4" fmla="*/ 2490721 h 2832906"/>
              <a:gd name="connsiteX5" fmla="*/ 1119329 w 5178072"/>
              <a:gd name="connsiteY5" fmla="*/ 2832906 h 2832906"/>
              <a:gd name="connsiteX6" fmla="*/ 1814088 w 5178072"/>
              <a:gd name="connsiteY6" fmla="*/ 2448662 h 2832906"/>
              <a:gd name="connsiteX7" fmla="*/ 1970544 w 5178072"/>
              <a:gd name="connsiteY7" fmla="*/ 2395419 h 2832906"/>
              <a:gd name="connsiteX8" fmla="*/ 3581811 w 5178072"/>
              <a:gd name="connsiteY8" fmla="*/ 2100151 h 2832906"/>
              <a:gd name="connsiteX9" fmla="*/ 4967858 w 5178072"/>
              <a:gd name="connsiteY9" fmla="*/ 1502805 h 2832906"/>
              <a:gd name="connsiteX10" fmla="*/ 5038627 w 5178072"/>
              <a:gd name="connsiteY10" fmla="*/ 221345 h 2832906"/>
              <a:gd name="connsiteX11" fmla="*/ 2854057 w 5178072"/>
              <a:gd name="connsiteY11" fmla="*/ 141021 h 2832906"/>
              <a:gd name="connsiteX12" fmla="*/ 2377150 w 5178072"/>
              <a:gd name="connsiteY12" fmla="*/ 239294 h 2832906"/>
              <a:gd name="connsiteX0" fmla="*/ 2377150 w 5178072"/>
              <a:gd name="connsiteY0" fmla="*/ 239294 h 2832906"/>
              <a:gd name="connsiteX1" fmla="*/ 76982 w 5178072"/>
              <a:gd name="connsiteY1" fmla="*/ 1129169 h 2832906"/>
              <a:gd name="connsiteX2" fmla="*/ 383573 w 5178072"/>
              <a:gd name="connsiteY2" fmla="*/ 2367514 h 2832906"/>
              <a:gd name="connsiteX3" fmla="*/ 1049528 w 5178072"/>
              <a:gd name="connsiteY3" fmla="*/ 2469637 h 2832906"/>
              <a:gd name="connsiteX4" fmla="*/ 1202548 w 5178072"/>
              <a:gd name="connsiteY4" fmla="*/ 2490721 h 2832906"/>
              <a:gd name="connsiteX5" fmla="*/ 1119329 w 5178072"/>
              <a:gd name="connsiteY5" fmla="*/ 2832906 h 2832906"/>
              <a:gd name="connsiteX6" fmla="*/ 1814088 w 5178072"/>
              <a:gd name="connsiteY6" fmla="*/ 2448662 h 2832906"/>
              <a:gd name="connsiteX7" fmla="*/ 1970544 w 5178072"/>
              <a:gd name="connsiteY7" fmla="*/ 2395419 h 2832906"/>
              <a:gd name="connsiteX8" fmla="*/ 3581811 w 5178072"/>
              <a:gd name="connsiteY8" fmla="*/ 2100151 h 2832906"/>
              <a:gd name="connsiteX9" fmla="*/ 4967858 w 5178072"/>
              <a:gd name="connsiteY9" fmla="*/ 1502805 h 2832906"/>
              <a:gd name="connsiteX10" fmla="*/ 5038627 w 5178072"/>
              <a:gd name="connsiteY10" fmla="*/ 221345 h 2832906"/>
              <a:gd name="connsiteX11" fmla="*/ 2854057 w 5178072"/>
              <a:gd name="connsiteY11" fmla="*/ 141021 h 2832906"/>
              <a:gd name="connsiteX12" fmla="*/ 2377150 w 5178072"/>
              <a:gd name="connsiteY12" fmla="*/ 239294 h 2832906"/>
              <a:gd name="connsiteX0" fmla="*/ 2377150 w 5178072"/>
              <a:gd name="connsiteY0" fmla="*/ 239294 h 2832906"/>
              <a:gd name="connsiteX1" fmla="*/ 76982 w 5178072"/>
              <a:gd name="connsiteY1" fmla="*/ 1129169 h 2832906"/>
              <a:gd name="connsiteX2" fmla="*/ 383573 w 5178072"/>
              <a:gd name="connsiteY2" fmla="*/ 2367514 h 2832906"/>
              <a:gd name="connsiteX3" fmla="*/ 1049528 w 5178072"/>
              <a:gd name="connsiteY3" fmla="*/ 2469637 h 2832906"/>
              <a:gd name="connsiteX4" fmla="*/ 1202548 w 5178072"/>
              <a:gd name="connsiteY4" fmla="*/ 2490721 h 2832906"/>
              <a:gd name="connsiteX5" fmla="*/ 1119329 w 5178072"/>
              <a:gd name="connsiteY5" fmla="*/ 2832906 h 2832906"/>
              <a:gd name="connsiteX6" fmla="*/ 1814088 w 5178072"/>
              <a:gd name="connsiteY6" fmla="*/ 2448662 h 2832906"/>
              <a:gd name="connsiteX7" fmla="*/ 1970544 w 5178072"/>
              <a:gd name="connsiteY7" fmla="*/ 2395419 h 2832906"/>
              <a:gd name="connsiteX8" fmla="*/ 3581811 w 5178072"/>
              <a:gd name="connsiteY8" fmla="*/ 2100151 h 2832906"/>
              <a:gd name="connsiteX9" fmla="*/ 4967858 w 5178072"/>
              <a:gd name="connsiteY9" fmla="*/ 1502805 h 2832906"/>
              <a:gd name="connsiteX10" fmla="*/ 5038627 w 5178072"/>
              <a:gd name="connsiteY10" fmla="*/ 221345 h 2832906"/>
              <a:gd name="connsiteX11" fmla="*/ 2854057 w 5178072"/>
              <a:gd name="connsiteY11" fmla="*/ 141021 h 2832906"/>
              <a:gd name="connsiteX12" fmla="*/ 2377150 w 5178072"/>
              <a:gd name="connsiteY12" fmla="*/ 239294 h 2832906"/>
              <a:gd name="connsiteX0" fmla="*/ 2396034 w 5196956"/>
              <a:gd name="connsiteY0" fmla="*/ 239294 h 2832906"/>
              <a:gd name="connsiteX1" fmla="*/ 69454 w 5196956"/>
              <a:gd name="connsiteY1" fmla="*/ 1144008 h 2832906"/>
              <a:gd name="connsiteX2" fmla="*/ 402457 w 5196956"/>
              <a:gd name="connsiteY2" fmla="*/ 2367514 h 2832906"/>
              <a:gd name="connsiteX3" fmla="*/ 1068412 w 5196956"/>
              <a:gd name="connsiteY3" fmla="*/ 2469637 h 2832906"/>
              <a:gd name="connsiteX4" fmla="*/ 1221432 w 5196956"/>
              <a:gd name="connsiteY4" fmla="*/ 2490721 h 2832906"/>
              <a:gd name="connsiteX5" fmla="*/ 1138213 w 5196956"/>
              <a:gd name="connsiteY5" fmla="*/ 2832906 h 2832906"/>
              <a:gd name="connsiteX6" fmla="*/ 1832972 w 5196956"/>
              <a:gd name="connsiteY6" fmla="*/ 2448662 h 2832906"/>
              <a:gd name="connsiteX7" fmla="*/ 1989428 w 5196956"/>
              <a:gd name="connsiteY7" fmla="*/ 2395419 h 2832906"/>
              <a:gd name="connsiteX8" fmla="*/ 3600695 w 5196956"/>
              <a:gd name="connsiteY8" fmla="*/ 2100151 h 2832906"/>
              <a:gd name="connsiteX9" fmla="*/ 4986742 w 5196956"/>
              <a:gd name="connsiteY9" fmla="*/ 1502805 h 2832906"/>
              <a:gd name="connsiteX10" fmla="*/ 5057511 w 5196956"/>
              <a:gd name="connsiteY10" fmla="*/ 221345 h 2832906"/>
              <a:gd name="connsiteX11" fmla="*/ 2872941 w 5196956"/>
              <a:gd name="connsiteY11" fmla="*/ 141021 h 2832906"/>
              <a:gd name="connsiteX12" fmla="*/ 2396034 w 5196956"/>
              <a:gd name="connsiteY12" fmla="*/ 239294 h 2832906"/>
              <a:gd name="connsiteX0" fmla="*/ 2403299 w 5204221"/>
              <a:gd name="connsiteY0" fmla="*/ 239294 h 2832906"/>
              <a:gd name="connsiteX1" fmla="*/ 76719 w 5204221"/>
              <a:gd name="connsiteY1" fmla="*/ 1144008 h 2832906"/>
              <a:gd name="connsiteX2" fmla="*/ 354004 w 5204221"/>
              <a:gd name="connsiteY2" fmla="*/ 2328855 h 2832906"/>
              <a:gd name="connsiteX3" fmla="*/ 1075677 w 5204221"/>
              <a:gd name="connsiteY3" fmla="*/ 2469637 h 2832906"/>
              <a:gd name="connsiteX4" fmla="*/ 1228697 w 5204221"/>
              <a:gd name="connsiteY4" fmla="*/ 2490721 h 2832906"/>
              <a:gd name="connsiteX5" fmla="*/ 1145478 w 5204221"/>
              <a:gd name="connsiteY5" fmla="*/ 2832906 h 2832906"/>
              <a:gd name="connsiteX6" fmla="*/ 1840237 w 5204221"/>
              <a:gd name="connsiteY6" fmla="*/ 2448662 h 2832906"/>
              <a:gd name="connsiteX7" fmla="*/ 1996693 w 5204221"/>
              <a:gd name="connsiteY7" fmla="*/ 2395419 h 2832906"/>
              <a:gd name="connsiteX8" fmla="*/ 3607960 w 5204221"/>
              <a:gd name="connsiteY8" fmla="*/ 2100151 h 2832906"/>
              <a:gd name="connsiteX9" fmla="*/ 4994007 w 5204221"/>
              <a:gd name="connsiteY9" fmla="*/ 1502805 h 2832906"/>
              <a:gd name="connsiteX10" fmla="*/ 5064776 w 5204221"/>
              <a:gd name="connsiteY10" fmla="*/ 221345 h 2832906"/>
              <a:gd name="connsiteX11" fmla="*/ 2880206 w 5204221"/>
              <a:gd name="connsiteY11" fmla="*/ 141021 h 2832906"/>
              <a:gd name="connsiteX12" fmla="*/ 2403299 w 5204221"/>
              <a:gd name="connsiteY12" fmla="*/ 239294 h 2832906"/>
              <a:gd name="connsiteX0" fmla="*/ 2409455 w 5210377"/>
              <a:gd name="connsiteY0" fmla="*/ 239294 h 2832906"/>
              <a:gd name="connsiteX1" fmla="*/ 82875 w 5210377"/>
              <a:gd name="connsiteY1" fmla="*/ 1144008 h 2832906"/>
              <a:gd name="connsiteX2" fmla="*/ 360160 w 5210377"/>
              <a:gd name="connsiteY2" fmla="*/ 2328855 h 2832906"/>
              <a:gd name="connsiteX3" fmla="*/ 1081833 w 5210377"/>
              <a:gd name="connsiteY3" fmla="*/ 2469637 h 2832906"/>
              <a:gd name="connsiteX4" fmla="*/ 1234853 w 5210377"/>
              <a:gd name="connsiteY4" fmla="*/ 2490721 h 2832906"/>
              <a:gd name="connsiteX5" fmla="*/ 1151634 w 5210377"/>
              <a:gd name="connsiteY5" fmla="*/ 2832906 h 2832906"/>
              <a:gd name="connsiteX6" fmla="*/ 1846393 w 5210377"/>
              <a:gd name="connsiteY6" fmla="*/ 2448662 h 2832906"/>
              <a:gd name="connsiteX7" fmla="*/ 2002849 w 5210377"/>
              <a:gd name="connsiteY7" fmla="*/ 2395419 h 2832906"/>
              <a:gd name="connsiteX8" fmla="*/ 3614116 w 5210377"/>
              <a:gd name="connsiteY8" fmla="*/ 2100151 h 2832906"/>
              <a:gd name="connsiteX9" fmla="*/ 5000163 w 5210377"/>
              <a:gd name="connsiteY9" fmla="*/ 1502805 h 2832906"/>
              <a:gd name="connsiteX10" fmla="*/ 5070932 w 5210377"/>
              <a:gd name="connsiteY10" fmla="*/ 221345 h 2832906"/>
              <a:gd name="connsiteX11" fmla="*/ 2886362 w 5210377"/>
              <a:gd name="connsiteY11" fmla="*/ 141021 h 2832906"/>
              <a:gd name="connsiteX12" fmla="*/ 2409455 w 5210377"/>
              <a:gd name="connsiteY12" fmla="*/ 239294 h 2832906"/>
              <a:gd name="connsiteX0" fmla="*/ 2409455 w 5210377"/>
              <a:gd name="connsiteY0" fmla="*/ 239294 h 2832906"/>
              <a:gd name="connsiteX1" fmla="*/ 82875 w 5210377"/>
              <a:gd name="connsiteY1" fmla="*/ 1144008 h 2832906"/>
              <a:gd name="connsiteX2" fmla="*/ 360160 w 5210377"/>
              <a:gd name="connsiteY2" fmla="*/ 2328855 h 2832906"/>
              <a:gd name="connsiteX3" fmla="*/ 1081833 w 5210377"/>
              <a:gd name="connsiteY3" fmla="*/ 2469637 h 2832906"/>
              <a:gd name="connsiteX4" fmla="*/ 1234853 w 5210377"/>
              <a:gd name="connsiteY4" fmla="*/ 2490721 h 2832906"/>
              <a:gd name="connsiteX5" fmla="*/ 1151634 w 5210377"/>
              <a:gd name="connsiteY5" fmla="*/ 2832906 h 2832906"/>
              <a:gd name="connsiteX6" fmla="*/ 1846393 w 5210377"/>
              <a:gd name="connsiteY6" fmla="*/ 2448662 h 2832906"/>
              <a:gd name="connsiteX7" fmla="*/ 2002849 w 5210377"/>
              <a:gd name="connsiteY7" fmla="*/ 2395419 h 2832906"/>
              <a:gd name="connsiteX8" fmla="*/ 3614116 w 5210377"/>
              <a:gd name="connsiteY8" fmla="*/ 2100151 h 2832906"/>
              <a:gd name="connsiteX9" fmla="*/ 5000163 w 5210377"/>
              <a:gd name="connsiteY9" fmla="*/ 1502805 h 2832906"/>
              <a:gd name="connsiteX10" fmla="*/ 5070932 w 5210377"/>
              <a:gd name="connsiteY10" fmla="*/ 221345 h 2832906"/>
              <a:gd name="connsiteX11" fmla="*/ 2886362 w 5210377"/>
              <a:gd name="connsiteY11" fmla="*/ 141021 h 2832906"/>
              <a:gd name="connsiteX12" fmla="*/ 2409455 w 5210377"/>
              <a:gd name="connsiteY12" fmla="*/ 239294 h 2832906"/>
              <a:gd name="connsiteX0" fmla="*/ 2332587 w 5210377"/>
              <a:gd name="connsiteY0" fmla="*/ 244000 h 2832906"/>
              <a:gd name="connsiteX1" fmla="*/ 82875 w 5210377"/>
              <a:gd name="connsiteY1" fmla="*/ 1144008 h 2832906"/>
              <a:gd name="connsiteX2" fmla="*/ 360160 w 5210377"/>
              <a:gd name="connsiteY2" fmla="*/ 2328855 h 2832906"/>
              <a:gd name="connsiteX3" fmla="*/ 1081833 w 5210377"/>
              <a:gd name="connsiteY3" fmla="*/ 2469637 h 2832906"/>
              <a:gd name="connsiteX4" fmla="*/ 1234853 w 5210377"/>
              <a:gd name="connsiteY4" fmla="*/ 2490721 h 2832906"/>
              <a:gd name="connsiteX5" fmla="*/ 1151634 w 5210377"/>
              <a:gd name="connsiteY5" fmla="*/ 2832906 h 2832906"/>
              <a:gd name="connsiteX6" fmla="*/ 1846393 w 5210377"/>
              <a:gd name="connsiteY6" fmla="*/ 2448662 h 2832906"/>
              <a:gd name="connsiteX7" fmla="*/ 2002849 w 5210377"/>
              <a:gd name="connsiteY7" fmla="*/ 2395419 h 2832906"/>
              <a:gd name="connsiteX8" fmla="*/ 3614116 w 5210377"/>
              <a:gd name="connsiteY8" fmla="*/ 2100151 h 2832906"/>
              <a:gd name="connsiteX9" fmla="*/ 5000163 w 5210377"/>
              <a:gd name="connsiteY9" fmla="*/ 1502805 h 2832906"/>
              <a:gd name="connsiteX10" fmla="*/ 5070932 w 5210377"/>
              <a:gd name="connsiteY10" fmla="*/ 221345 h 2832906"/>
              <a:gd name="connsiteX11" fmla="*/ 2886362 w 5210377"/>
              <a:gd name="connsiteY11" fmla="*/ 141021 h 2832906"/>
              <a:gd name="connsiteX12" fmla="*/ 2332587 w 5210377"/>
              <a:gd name="connsiteY12" fmla="*/ 244000 h 2832906"/>
              <a:gd name="connsiteX0" fmla="*/ 2332587 w 5210377"/>
              <a:gd name="connsiteY0" fmla="*/ 262679 h 2851585"/>
              <a:gd name="connsiteX1" fmla="*/ 82875 w 5210377"/>
              <a:gd name="connsiteY1" fmla="*/ 1162687 h 2851585"/>
              <a:gd name="connsiteX2" fmla="*/ 360160 w 5210377"/>
              <a:gd name="connsiteY2" fmla="*/ 2347534 h 2851585"/>
              <a:gd name="connsiteX3" fmla="*/ 1081833 w 5210377"/>
              <a:gd name="connsiteY3" fmla="*/ 2488316 h 2851585"/>
              <a:gd name="connsiteX4" fmla="*/ 1234853 w 5210377"/>
              <a:gd name="connsiteY4" fmla="*/ 2509400 h 2851585"/>
              <a:gd name="connsiteX5" fmla="*/ 1151634 w 5210377"/>
              <a:gd name="connsiteY5" fmla="*/ 2851585 h 2851585"/>
              <a:gd name="connsiteX6" fmla="*/ 1846393 w 5210377"/>
              <a:gd name="connsiteY6" fmla="*/ 2467341 h 2851585"/>
              <a:gd name="connsiteX7" fmla="*/ 2002849 w 5210377"/>
              <a:gd name="connsiteY7" fmla="*/ 2414098 h 2851585"/>
              <a:gd name="connsiteX8" fmla="*/ 3614116 w 5210377"/>
              <a:gd name="connsiteY8" fmla="*/ 2118830 h 2851585"/>
              <a:gd name="connsiteX9" fmla="*/ 5000163 w 5210377"/>
              <a:gd name="connsiteY9" fmla="*/ 1521484 h 2851585"/>
              <a:gd name="connsiteX10" fmla="*/ 5070932 w 5210377"/>
              <a:gd name="connsiteY10" fmla="*/ 240024 h 2851585"/>
              <a:gd name="connsiteX11" fmla="*/ 2881098 w 5210377"/>
              <a:gd name="connsiteY11" fmla="*/ 131176 h 2851585"/>
              <a:gd name="connsiteX12" fmla="*/ 2332587 w 5210377"/>
              <a:gd name="connsiteY12" fmla="*/ 262679 h 2851585"/>
              <a:gd name="connsiteX0" fmla="*/ 2208775 w 5210377"/>
              <a:gd name="connsiteY0" fmla="*/ 276270 h 2851585"/>
              <a:gd name="connsiteX1" fmla="*/ 82875 w 5210377"/>
              <a:gd name="connsiteY1" fmla="*/ 1162687 h 2851585"/>
              <a:gd name="connsiteX2" fmla="*/ 360160 w 5210377"/>
              <a:gd name="connsiteY2" fmla="*/ 2347534 h 2851585"/>
              <a:gd name="connsiteX3" fmla="*/ 1081833 w 5210377"/>
              <a:gd name="connsiteY3" fmla="*/ 2488316 h 2851585"/>
              <a:gd name="connsiteX4" fmla="*/ 1234853 w 5210377"/>
              <a:gd name="connsiteY4" fmla="*/ 2509400 h 2851585"/>
              <a:gd name="connsiteX5" fmla="*/ 1151634 w 5210377"/>
              <a:gd name="connsiteY5" fmla="*/ 2851585 h 2851585"/>
              <a:gd name="connsiteX6" fmla="*/ 1846393 w 5210377"/>
              <a:gd name="connsiteY6" fmla="*/ 2467341 h 2851585"/>
              <a:gd name="connsiteX7" fmla="*/ 2002849 w 5210377"/>
              <a:gd name="connsiteY7" fmla="*/ 2414098 h 2851585"/>
              <a:gd name="connsiteX8" fmla="*/ 3614116 w 5210377"/>
              <a:gd name="connsiteY8" fmla="*/ 2118830 h 2851585"/>
              <a:gd name="connsiteX9" fmla="*/ 5000163 w 5210377"/>
              <a:gd name="connsiteY9" fmla="*/ 1521484 h 2851585"/>
              <a:gd name="connsiteX10" fmla="*/ 5070932 w 5210377"/>
              <a:gd name="connsiteY10" fmla="*/ 240024 h 2851585"/>
              <a:gd name="connsiteX11" fmla="*/ 2881098 w 5210377"/>
              <a:gd name="connsiteY11" fmla="*/ 131176 h 2851585"/>
              <a:gd name="connsiteX12" fmla="*/ 2208775 w 5210377"/>
              <a:gd name="connsiteY12" fmla="*/ 276270 h 2851585"/>
              <a:gd name="connsiteX0" fmla="*/ 2208775 w 5238027"/>
              <a:gd name="connsiteY0" fmla="*/ 276270 h 2851585"/>
              <a:gd name="connsiteX1" fmla="*/ 82875 w 5238027"/>
              <a:gd name="connsiteY1" fmla="*/ 1162687 h 2851585"/>
              <a:gd name="connsiteX2" fmla="*/ 360160 w 5238027"/>
              <a:gd name="connsiteY2" fmla="*/ 2347534 h 2851585"/>
              <a:gd name="connsiteX3" fmla="*/ 1081833 w 5238027"/>
              <a:gd name="connsiteY3" fmla="*/ 2488316 h 2851585"/>
              <a:gd name="connsiteX4" fmla="*/ 1234853 w 5238027"/>
              <a:gd name="connsiteY4" fmla="*/ 2509400 h 2851585"/>
              <a:gd name="connsiteX5" fmla="*/ 1151634 w 5238027"/>
              <a:gd name="connsiteY5" fmla="*/ 2851585 h 2851585"/>
              <a:gd name="connsiteX6" fmla="*/ 1846393 w 5238027"/>
              <a:gd name="connsiteY6" fmla="*/ 2467341 h 2851585"/>
              <a:gd name="connsiteX7" fmla="*/ 2002849 w 5238027"/>
              <a:gd name="connsiteY7" fmla="*/ 2414098 h 2851585"/>
              <a:gd name="connsiteX8" fmla="*/ 3614116 w 5238027"/>
              <a:gd name="connsiteY8" fmla="*/ 2118830 h 2851585"/>
              <a:gd name="connsiteX9" fmla="*/ 5060816 w 5238027"/>
              <a:gd name="connsiteY9" fmla="*/ 1642716 h 2851585"/>
              <a:gd name="connsiteX10" fmla="*/ 5070932 w 5238027"/>
              <a:gd name="connsiteY10" fmla="*/ 240024 h 2851585"/>
              <a:gd name="connsiteX11" fmla="*/ 2881098 w 5238027"/>
              <a:gd name="connsiteY11" fmla="*/ 131176 h 2851585"/>
              <a:gd name="connsiteX12" fmla="*/ 2208775 w 5238027"/>
              <a:gd name="connsiteY12" fmla="*/ 276270 h 2851585"/>
              <a:gd name="connsiteX0" fmla="*/ 2208775 w 5237266"/>
              <a:gd name="connsiteY0" fmla="*/ 276270 h 2851585"/>
              <a:gd name="connsiteX1" fmla="*/ 82875 w 5237266"/>
              <a:gd name="connsiteY1" fmla="*/ 1162687 h 2851585"/>
              <a:gd name="connsiteX2" fmla="*/ 360160 w 5237266"/>
              <a:gd name="connsiteY2" fmla="*/ 2347534 h 2851585"/>
              <a:gd name="connsiteX3" fmla="*/ 1081833 w 5237266"/>
              <a:gd name="connsiteY3" fmla="*/ 2488316 h 2851585"/>
              <a:gd name="connsiteX4" fmla="*/ 1234853 w 5237266"/>
              <a:gd name="connsiteY4" fmla="*/ 2509400 h 2851585"/>
              <a:gd name="connsiteX5" fmla="*/ 1151634 w 5237266"/>
              <a:gd name="connsiteY5" fmla="*/ 2851585 h 2851585"/>
              <a:gd name="connsiteX6" fmla="*/ 1846393 w 5237266"/>
              <a:gd name="connsiteY6" fmla="*/ 2467341 h 2851585"/>
              <a:gd name="connsiteX7" fmla="*/ 2002849 w 5237266"/>
              <a:gd name="connsiteY7" fmla="*/ 2414098 h 2851585"/>
              <a:gd name="connsiteX8" fmla="*/ 3626220 w 5237266"/>
              <a:gd name="connsiteY8" fmla="*/ 2190656 h 2851585"/>
              <a:gd name="connsiteX9" fmla="*/ 5060816 w 5237266"/>
              <a:gd name="connsiteY9" fmla="*/ 1642716 h 2851585"/>
              <a:gd name="connsiteX10" fmla="*/ 5070932 w 5237266"/>
              <a:gd name="connsiteY10" fmla="*/ 240024 h 2851585"/>
              <a:gd name="connsiteX11" fmla="*/ 2881098 w 5237266"/>
              <a:gd name="connsiteY11" fmla="*/ 131176 h 2851585"/>
              <a:gd name="connsiteX12" fmla="*/ 2208775 w 5237266"/>
              <a:gd name="connsiteY12" fmla="*/ 276270 h 2851585"/>
              <a:gd name="connsiteX0" fmla="*/ 2208775 w 5237266"/>
              <a:gd name="connsiteY0" fmla="*/ 276270 h 2851585"/>
              <a:gd name="connsiteX1" fmla="*/ 82875 w 5237266"/>
              <a:gd name="connsiteY1" fmla="*/ 1162687 h 2851585"/>
              <a:gd name="connsiteX2" fmla="*/ 360160 w 5237266"/>
              <a:gd name="connsiteY2" fmla="*/ 2347534 h 2851585"/>
              <a:gd name="connsiteX3" fmla="*/ 1081833 w 5237266"/>
              <a:gd name="connsiteY3" fmla="*/ 2488316 h 2851585"/>
              <a:gd name="connsiteX4" fmla="*/ 1234853 w 5237266"/>
              <a:gd name="connsiteY4" fmla="*/ 2509400 h 2851585"/>
              <a:gd name="connsiteX5" fmla="*/ 1151634 w 5237266"/>
              <a:gd name="connsiteY5" fmla="*/ 2851585 h 2851585"/>
              <a:gd name="connsiteX6" fmla="*/ 1846393 w 5237266"/>
              <a:gd name="connsiteY6" fmla="*/ 2467341 h 2851585"/>
              <a:gd name="connsiteX7" fmla="*/ 2002849 w 5237266"/>
              <a:gd name="connsiteY7" fmla="*/ 2414098 h 2851585"/>
              <a:gd name="connsiteX8" fmla="*/ 3626220 w 5237266"/>
              <a:gd name="connsiteY8" fmla="*/ 2190656 h 2851585"/>
              <a:gd name="connsiteX9" fmla="*/ 5060816 w 5237266"/>
              <a:gd name="connsiteY9" fmla="*/ 1642716 h 2851585"/>
              <a:gd name="connsiteX10" fmla="*/ 5070932 w 5237266"/>
              <a:gd name="connsiteY10" fmla="*/ 240024 h 2851585"/>
              <a:gd name="connsiteX11" fmla="*/ 2881098 w 5237266"/>
              <a:gd name="connsiteY11" fmla="*/ 131176 h 2851585"/>
              <a:gd name="connsiteX12" fmla="*/ 2208775 w 5237266"/>
              <a:gd name="connsiteY12" fmla="*/ 276270 h 2851585"/>
              <a:gd name="connsiteX0" fmla="*/ 2079228 w 5237266"/>
              <a:gd name="connsiteY0" fmla="*/ 303114 h 2851585"/>
              <a:gd name="connsiteX1" fmla="*/ 82875 w 5237266"/>
              <a:gd name="connsiteY1" fmla="*/ 1162687 h 2851585"/>
              <a:gd name="connsiteX2" fmla="*/ 360160 w 5237266"/>
              <a:gd name="connsiteY2" fmla="*/ 2347534 h 2851585"/>
              <a:gd name="connsiteX3" fmla="*/ 1081833 w 5237266"/>
              <a:gd name="connsiteY3" fmla="*/ 2488316 h 2851585"/>
              <a:gd name="connsiteX4" fmla="*/ 1234853 w 5237266"/>
              <a:gd name="connsiteY4" fmla="*/ 2509400 h 2851585"/>
              <a:gd name="connsiteX5" fmla="*/ 1151634 w 5237266"/>
              <a:gd name="connsiteY5" fmla="*/ 2851585 h 2851585"/>
              <a:gd name="connsiteX6" fmla="*/ 1846393 w 5237266"/>
              <a:gd name="connsiteY6" fmla="*/ 2467341 h 2851585"/>
              <a:gd name="connsiteX7" fmla="*/ 2002849 w 5237266"/>
              <a:gd name="connsiteY7" fmla="*/ 2414098 h 2851585"/>
              <a:gd name="connsiteX8" fmla="*/ 3626220 w 5237266"/>
              <a:gd name="connsiteY8" fmla="*/ 2190656 h 2851585"/>
              <a:gd name="connsiteX9" fmla="*/ 5060816 w 5237266"/>
              <a:gd name="connsiteY9" fmla="*/ 1642716 h 2851585"/>
              <a:gd name="connsiteX10" fmla="*/ 5070932 w 5237266"/>
              <a:gd name="connsiteY10" fmla="*/ 240024 h 2851585"/>
              <a:gd name="connsiteX11" fmla="*/ 2881098 w 5237266"/>
              <a:gd name="connsiteY11" fmla="*/ 131176 h 2851585"/>
              <a:gd name="connsiteX12" fmla="*/ 2079228 w 5237266"/>
              <a:gd name="connsiteY12" fmla="*/ 303114 h 2851585"/>
              <a:gd name="connsiteX0" fmla="*/ 2079228 w 5237266"/>
              <a:gd name="connsiteY0" fmla="*/ 359122 h 2907593"/>
              <a:gd name="connsiteX1" fmla="*/ 82875 w 5237266"/>
              <a:gd name="connsiteY1" fmla="*/ 1218695 h 2907593"/>
              <a:gd name="connsiteX2" fmla="*/ 360160 w 5237266"/>
              <a:gd name="connsiteY2" fmla="*/ 2403542 h 2907593"/>
              <a:gd name="connsiteX3" fmla="*/ 1081833 w 5237266"/>
              <a:gd name="connsiteY3" fmla="*/ 2544324 h 2907593"/>
              <a:gd name="connsiteX4" fmla="*/ 1234853 w 5237266"/>
              <a:gd name="connsiteY4" fmla="*/ 2565408 h 2907593"/>
              <a:gd name="connsiteX5" fmla="*/ 1151634 w 5237266"/>
              <a:gd name="connsiteY5" fmla="*/ 2907593 h 2907593"/>
              <a:gd name="connsiteX6" fmla="*/ 1846393 w 5237266"/>
              <a:gd name="connsiteY6" fmla="*/ 2523349 h 2907593"/>
              <a:gd name="connsiteX7" fmla="*/ 2002849 w 5237266"/>
              <a:gd name="connsiteY7" fmla="*/ 2470106 h 2907593"/>
              <a:gd name="connsiteX8" fmla="*/ 3626220 w 5237266"/>
              <a:gd name="connsiteY8" fmla="*/ 2246664 h 2907593"/>
              <a:gd name="connsiteX9" fmla="*/ 5060816 w 5237266"/>
              <a:gd name="connsiteY9" fmla="*/ 1698724 h 2907593"/>
              <a:gd name="connsiteX10" fmla="*/ 5070932 w 5237266"/>
              <a:gd name="connsiteY10" fmla="*/ 296032 h 2907593"/>
              <a:gd name="connsiteX11" fmla="*/ 3042247 w 5237266"/>
              <a:gd name="connsiteY11" fmla="*/ 109189 h 2907593"/>
              <a:gd name="connsiteX12" fmla="*/ 2079228 w 5237266"/>
              <a:gd name="connsiteY12" fmla="*/ 359122 h 2907593"/>
              <a:gd name="connsiteX0" fmla="*/ 2079228 w 5237266"/>
              <a:gd name="connsiteY0" fmla="*/ 371450 h 2919921"/>
              <a:gd name="connsiteX1" fmla="*/ 82875 w 5237266"/>
              <a:gd name="connsiteY1" fmla="*/ 1231023 h 2919921"/>
              <a:gd name="connsiteX2" fmla="*/ 360160 w 5237266"/>
              <a:gd name="connsiteY2" fmla="*/ 2415870 h 2919921"/>
              <a:gd name="connsiteX3" fmla="*/ 1081833 w 5237266"/>
              <a:gd name="connsiteY3" fmla="*/ 2556652 h 2919921"/>
              <a:gd name="connsiteX4" fmla="*/ 1234853 w 5237266"/>
              <a:gd name="connsiteY4" fmla="*/ 2577736 h 2919921"/>
              <a:gd name="connsiteX5" fmla="*/ 1151634 w 5237266"/>
              <a:gd name="connsiteY5" fmla="*/ 2919921 h 2919921"/>
              <a:gd name="connsiteX6" fmla="*/ 1846393 w 5237266"/>
              <a:gd name="connsiteY6" fmla="*/ 2535677 h 2919921"/>
              <a:gd name="connsiteX7" fmla="*/ 2002849 w 5237266"/>
              <a:gd name="connsiteY7" fmla="*/ 2482434 h 2919921"/>
              <a:gd name="connsiteX8" fmla="*/ 3626220 w 5237266"/>
              <a:gd name="connsiteY8" fmla="*/ 2258992 h 2919921"/>
              <a:gd name="connsiteX9" fmla="*/ 5060816 w 5237266"/>
              <a:gd name="connsiteY9" fmla="*/ 1711052 h 2919921"/>
              <a:gd name="connsiteX10" fmla="*/ 5070932 w 5237266"/>
              <a:gd name="connsiteY10" fmla="*/ 308360 h 2919921"/>
              <a:gd name="connsiteX11" fmla="*/ 3119977 w 5237266"/>
              <a:gd name="connsiteY11" fmla="*/ 105411 h 2919921"/>
              <a:gd name="connsiteX12" fmla="*/ 2079228 w 5237266"/>
              <a:gd name="connsiteY12" fmla="*/ 371450 h 2919921"/>
              <a:gd name="connsiteX0" fmla="*/ 2087373 w 5245411"/>
              <a:gd name="connsiteY0" fmla="*/ 371450 h 2919921"/>
              <a:gd name="connsiteX1" fmla="*/ 74793 w 5245411"/>
              <a:gd name="connsiteY1" fmla="*/ 1293851 h 2919921"/>
              <a:gd name="connsiteX2" fmla="*/ 368305 w 5245411"/>
              <a:gd name="connsiteY2" fmla="*/ 2415870 h 2919921"/>
              <a:gd name="connsiteX3" fmla="*/ 1089978 w 5245411"/>
              <a:gd name="connsiteY3" fmla="*/ 2556652 h 2919921"/>
              <a:gd name="connsiteX4" fmla="*/ 1242998 w 5245411"/>
              <a:gd name="connsiteY4" fmla="*/ 2577736 h 2919921"/>
              <a:gd name="connsiteX5" fmla="*/ 1159779 w 5245411"/>
              <a:gd name="connsiteY5" fmla="*/ 2919921 h 2919921"/>
              <a:gd name="connsiteX6" fmla="*/ 1854538 w 5245411"/>
              <a:gd name="connsiteY6" fmla="*/ 2535677 h 2919921"/>
              <a:gd name="connsiteX7" fmla="*/ 2010994 w 5245411"/>
              <a:gd name="connsiteY7" fmla="*/ 2482434 h 2919921"/>
              <a:gd name="connsiteX8" fmla="*/ 3634365 w 5245411"/>
              <a:gd name="connsiteY8" fmla="*/ 2258992 h 2919921"/>
              <a:gd name="connsiteX9" fmla="*/ 5068961 w 5245411"/>
              <a:gd name="connsiteY9" fmla="*/ 1711052 h 2919921"/>
              <a:gd name="connsiteX10" fmla="*/ 5079077 w 5245411"/>
              <a:gd name="connsiteY10" fmla="*/ 308360 h 2919921"/>
              <a:gd name="connsiteX11" fmla="*/ 3128122 w 5245411"/>
              <a:gd name="connsiteY11" fmla="*/ 105411 h 2919921"/>
              <a:gd name="connsiteX12" fmla="*/ 2087373 w 5245411"/>
              <a:gd name="connsiteY12" fmla="*/ 371450 h 2919921"/>
              <a:gd name="connsiteX0" fmla="*/ 2044895 w 5202933"/>
              <a:gd name="connsiteY0" fmla="*/ 371450 h 2919921"/>
              <a:gd name="connsiteX1" fmla="*/ 32315 w 5202933"/>
              <a:gd name="connsiteY1" fmla="*/ 1293851 h 2919921"/>
              <a:gd name="connsiteX2" fmla="*/ 325827 w 5202933"/>
              <a:gd name="connsiteY2" fmla="*/ 2415870 h 2919921"/>
              <a:gd name="connsiteX3" fmla="*/ 1047500 w 5202933"/>
              <a:gd name="connsiteY3" fmla="*/ 2556652 h 2919921"/>
              <a:gd name="connsiteX4" fmla="*/ 1200520 w 5202933"/>
              <a:gd name="connsiteY4" fmla="*/ 2577736 h 2919921"/>
              <a:gd name="connsiteX5" fmla="*/ 1117301 w 5202933"/>
              <a:gd name="connsiteY5" fmla="*/ 2919921 h 2919921"/>
              <a:gd name="connsiteX6" fmla="*/ 1812060 w 5202933"/>
              <a:gd name="connsiteY6" fmla="*/ 2535677 h 2919921"/>
              <a:gd name="connsiteX7" fmla="*/ 1968516 w 5202933"/>
              <a:gd name="connsiteY7" fmla="*/ 2482434 h 2919921"/>
              <a:gd name="connsiteX8" fmla="*/ 3591887 w 5202933"/>
              <a:gd name="connsiteY8" fmla="*/ 2258992 h 2919921"/>
              <a:gd name="connsiteX9" fmla="*/ 5026483 w 5202933"/>
              <a:gd name="connsiteY9" fmla="*/ 1711052 h 2919921"/>
              <a:gd name="connsiteX10" fmla="*/ 5036599 w 5202933"/>
              <a:gd name="connsiteY10" fmla="*/ 308360 h 2919921"/>
              <a:gd name="connsiteX11" fmla="*/ 3085644 w 5202933"/>
              <a:gd name="connsiteY11" fmla="*/ 105411 h 2919921"/>
              <a:gd name="connsiteX12" fmla="*/ 2044895 w 5202933"/>
              <a:gd name="connsiteY12" fmla="*/ 371450 h 2919921"/>
              <a:gd name="connsiteX0" fmla="*/ 2050155 w 5208193"/>
              <a:gd name="connsiteY0" fmla="*/ 371450 h 2919921"/>
              <a:gd name="connsiteX1" fmla="*/ 31882 w 5208193"/>
              <a:gd name="connsiteY1" fmla="*/ 1339630 h 2919921"/>
              <a:gd name="connsiteX2" fmla="*/ 331087 w 5208193"/>
              <a:gd name="connsiteY2" fmla="*/ 2415870 h 2919921"/>
              <a:gd name="connsiteX3" fmla="*/ 1052760 w 5208193"/>
              <a:gd name="connsiteY3" fmla="*/ 2556652 h 2919921"/>
              <a:gd name="connsiteX4" fmla="*/ 1205780 w 5208193"/>
              <a:gd name="connsiteY4" fmla="*/ 2577736 h 2919921"/>
              <a:gd name="connsiteX5" fmla="*/ 1122561 w 5208193"/>
              <a:gd name="connsiteY5" fmla="*/ 2919921 h 2919921"/>
              <a:gd name="connsiteX6" fmla="*/ 1817320 w 5208193"/>
              <a:gd name="connsiteY6" fmla="*/ 2535677 h 2919921"/>
              <a:gd name="connsiteX7" fmla="*/ 1973776 w 5208193"/>
              <a:gd name="connsiteY7" fmla="*/ 2482434 h 2919921"/>
              <a:gd name="connsiteX8" fmla="*/ 3597147 w 5208193"/>
              <a:gd name="connsiteY8" fmla="*/ 2258992 h 2919921"/>
              <a:gd name="connsiteX9" fmla="*/ 5031743 w 5208193"/>
              <a:gd name="connsiteY9" fmla="*/ 1711052 h 2919921"/>
              <a:gd name="connsiteX10" fmla="*/ 5041859 w 5208193"/>
              <a:gd name="connsiteY10" fmla="*/ 308360 h 2919921"/>
              <a:gd name="connsiteX11" fmla="*/ 3090904 w 5208193"/>
              <a:gd name="connsiteY11" fmla="*/ 105411 h 2919921"/>
              <a:gd name="connsiteX12" fmla="*/ 2050155 w 5208193"/>
              <a:gd name="connsiteY12" fmla="*/ 371450 h 2919921"/>
              <a:gd name="connsiteX0" fmla="*/ 2050155 w 5208193"/>
              <a:gd name="connsiteY0" fmla="*/ 371450 h 2919921"/>
              <a:gd name="connsiteX1" fmla="*/ 31882 w 5208193"/>
              <a:gd name="connsiteY1" fmla="*/ 1339630 h 2919921"/>
              <a:gd name="connsiteX2" fmla="*/ 331087 w 5208193"/>
              <a:gd name="connsiteY2" fmla="*/ 2415870 h 2919921"/>
              <a:gd name="connsiteX3" fmla="*/ 1052760 w 5208193"/>
              <a:gd name="connsiteY3" fmla="*/ 2556652 h 2919921"/>
              <a:gd name="connsiteX4" fmla="*/ 1205780 w 5208193"/>
              <a:gd name="connsiteY4" fmla="*/ 2577736 h 2919921"/>
              <a:gd name="connsiteX5" fmla="*/ 1122561 w 5208193"/>
              <a:gd name="connsiteY5" fmla="*/ 2919921 h 2919921"/>
              <a:gd name="connsiteX6" fmla="*/ 1817320 w 5208193"/>
              <a:gd name="connsiteY6" fmla="*/ 2535677 h 2919921"/>
              <a:gd name="connsiteX7" fmla="*/ 1973776 w 5208193"/>
              <a:gd name="connsiteY7" fmla="*/ 2482434 h 2919921"/>
              <a:gd name="connsiteX8" fmla="*/ 3597147 w 5208193"/>
              <a:gd name="connsiteY8" fmla="*/ 2258992 h 2919921"/>
              <a:gd name="connsiteX9" fmla="*/ 5031743 w 5208193"/>
              <a:gd name="connsiteY9" fmla="*/ 1711052 h 2919921"/>
              <a:gd name="connsiteX10" fmla="*/ 5041859 w 5208193"/>
              <a:gd name="connsiteY10" fmla="*/ 308360 h 2919921"/>
              <a:gd name="connsiteX11" fmla="*/ 3090904 w 5208193"/>
              <a:gd name="connsiteY11" fmla="*/ 105411 h 2919921"/>
              <a:gd name="connsiteX12" fmla="*/ 2050155 w 5208193"/>
              <a:gd name="connsiteY12" fmla="*/ 371450 h 2919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08193" h="2919921">
                <a:moveTo>
                  <a:pt x="2050155" y="371450"/>
                </a:moveTo>
                <a:cubicBezTo>
                  <a:pt x="925327" y="694404"/>
                  <a:pt x="198483" y="972984"/>
                  <a:pt x="31882" y="1339630"/>
                </a:cubicBezTo>
                <a:cubicBezTo>
                  <a:pt x="-89033" y="1862956"/>
                  <a:pt x="160941" y="2213033"/>
                  <a:pt x="331087" y="2415870"/>
                </a:cubicBezTo>
                <a:cubicBezTo>
                  <a:pt x="501233" y="2618707"/>
                  <a:pt x="791203" y="2583562"/>
                  <a:pt x="1052760" y="2556652"/>
                </a:cubicBezTo>
                <a:cubicBezTo>
                  <a:pt x="1151907" y="2541973"/>
                  <a:pt x="1173933" y="2567563"/>
                  <a:pt x="1205780" y="2577736"/>
                </a:cubicBezTo>
                <a:cubicBezTo>
                  <a:pt x="1285995" y="2750753"/>
                  <a:pt x="1106311" y="2920381"/>
                  <a:pt x="1122561" y="2919921"/>
                </a:cubicBezTo>
                <a:cubicBezTo>
                  <a:pt x="1224684" y="2917030"/>
                  <a:pt x="1689639" y="2721132"/>
                  <a:pt x="1817320" y="2535677"/>
                </a:cubicBezTo>
                <a:cubicBezTo>
                  <a:pt x="1887357" y="2494107"/>
                  <a:pt x="1921624" y="2500182"/>
                  <a:pt x="1973776" y="2482434"/>
                </a:cubicBezTo>
                <a:cubicBezTo>
                  <a:pt x="2481771" y="2417208"/>
                  <a:pt x="3004917" y="2374931"/>
                  <a:pt x="3597147" y="2258992"/>
                </a:cubicBezTo>
                <a:cubicBezTo>
                  <a:pt x="4189377" y="2143053"/>
                  <a:pt x="4790958" y="2036157"/>
                  <a:pt x="5031743" y="1711052"/>
                </a:cubicBezTo>
                <a:cubicBezTo>
                  <a:pt x="5272528" y="1385947"/>
                  <a:pt x="5258110" y="533084"/>
                  <a:pt x="5041859" y="308360"/>
                </a:cubicBezTo>
                <a:cubicBezTo>
                  <a:pt x="4825609" y="83633"/>
                  <a:pt x="4357893" y="-136530"/>
                  <a:pt x="3090904" y="105411"/>
                </a:cubicBezTo>
                <a:cubicBezTo>
                  <a:pt x="2932531" y="135654"/>
                  <a:pt x="2208873" y="336342"/>
                  <a:pt x="2050155" y="37145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6E3471-8684-9391-FD11-A2CC838B13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86915" y="683880"/>
            <a:ext cx="3504042" cy="538441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dirty="0"/>
              <a:t>Head Coach Bryan Walls</a:t>
            </a:r>
          </a:p>
          <a:p>
            <a:pPr algn="ctr"/>
            <a:r>
              <a:rPr lang="en-US" sz="2400" dirty="0"/>
              <a:t>Senior Group</a:t>
            </a:r>
          </a:p>
          <a:p>
            <a:pPr algn="ctr"/>
            <a:r>
              <a:rPr lang="en-US" sz="2400" dirty="0"/>
              <a:t>Head Age Group Coach Amanda Werle</a:t>
            </a:r>
          </a:p>
          <a:p>
            <a:pPr algn="ctr"/>
            <a:r>
              <a:rPr lang="en-US" sz="2400" dirty="0"/>
              <a:t>White Group</a:t>
            </a:r>
          </a:p>
          <a:p>
            <a:pPr algn="ctr"/>
            <a:r>
              <a:rPr lang="en-US" sz="2400" dirty="0"/>
              <a:t>Assistant Coach Molly </a:t>
            </a:r>
            <a:r>
              <a:rPr lang="en-US" sz="2400" dirty="0" err="1"/>
              <a:t>Halsa</a:t>
            </a:r>
            <a:endParaRPr lang="en-US" sz="2400" dirty="0"/>
          </a:p>
          <a:p>
            <a:pPr algn="ctr"/>
            <a:r>
              <a:rPr lang="en-US" sz="2400" dirty="0"/>
              <a:t>Orange Group</a:t>
            </a:r>
          </a:p>
          <a:p>
            <a:pPr algn="ctr"/>
            <a:r>
              <a:rPr lang="en-US" sz="2400" dirty="0"/>
              <a:t>Assistant Coach Sam Pulkrabek</a:t>
            </a:r>
          </a:p>
          <a:p>
            <a:pPr algn="ctr"/>
            <a:r>
              <a:rPr lang="en-US" sz="2400" dirty="0"/>
              <a:t>Blue Group</a:t>
            </a:r>
          </a:p>
          <a:p>
            <a:pPr algn="ctr"/>
            <a:r>
              <a:rPr lang="en-US" sz="2400" dirty="0"/>
              <a:t>Assistant Coach Chelsea Mellenthin</a:t>
            </a:r>
          </a:p>
          <a:p>
            <a:pPr algn="ctr"/>
            <a:r>
              <a:rPr lang="en-US" sz="2400" dirty="0"/>
              <a:t>Blue Group</a:t>
            </a:r>
          </a:p>
        </p:txBody>
      </p:sp>
    </p:spTree>
    <p:extLst>
      <p:ext uri="{BB962C8B-B14F-4D97-AF65-F5344CB8AC3E}">
        <p14:creationId xmlns:p14="http://schemas.microsoft.com/office/powerpoint/2010/main" val="28106612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34918-3CFD-0B2D-9474-804F65E9A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u="sng" dirty="0"/>
              <a:t>Board members</a:t>
            </a:r>
            <a:br>
              <a:rPr lang="en-US" dirty="0"/>
            </a:b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27CCAA-4066-132F-FF5F-8C9197510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772025" y="987425"/>
            <a:ext cx="6583363" cy="4873625"/>
          </a:xfrm>
        </p:spPr>
        <p:txBody>
          <a:bodyPr>
            <a:normAutofit/>
          </a:bodyPr>
          <a:lstStyle/>
          <a:p>
            <a:endParaRPr lang="en-US" sz="6600" dirty="0"/>
          </a:p>
          <a:p>
            <a:r>
              <a:rPr lang="en-US" sz="6600" dirty="0">
                <a:hlinkClick r:id="rId2"/>
              </a:rPr>
              <a:t>RRVYWahooBoard@gmail.com</a:t>
            </a:r>
            <a:endParaRPr lang="en-US" sz="6600" dirty="0"/>
          </a:p>
          <a:p>
            <a:r>
              <a:rPr lang="en-US" sz="6600" dirty="0"/>
              <a:t>Send any questions to us!</a:t>
            </a:r>
          </a:p>
          <a:p>
            <a:endParaRPr lang="en-US" sz="66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C1EE05-6013-8BB9-A714-2FE6130B9DC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Sarah Abrahamson</a:t>
            </a:r>
          </a:p>
          <a:p>
            <a:r>
              <a:rPr lang="en-US" sz="2400" dirty="0"/>
              <a:t>Stacy Cokeley</a:t>
            </a:r>
          </a:p>
          <a:p>
            <a:r>
              <a:rPr lang="en-US" sz="2400" dirty="0"/>
              <a:t>Laura Dahlen</a:t>
            </a:r>
          </a:p>
          <a:p>
            <a:r>
              <a:rPr lang="en-US" sz="2400" dirty="0"/>
              <a:t>Leslie Hesse</a:t>
            </a:r>
          </a:p>
          <a:p>
            <a:r>
              <a:rPr lang="en-US" sz="2400" dirty="0"/>
              <a:t>Drew Leehan</a:t>
            </a:r>
          </a:p>
          <a:p>
            <a:r>
              <a:rPr lang="en-US" sz="2400" dirty="0"/>
              <a:t>Nancy Nelsen Hutton</a:t>
            </a:r>
          </a:p>
          <a:p>
            <a:r>
              <a:rPr lang="en-US" sz="2400" dirty="0"/>
              <a:t>Shawn Peterson</a:t>
            </a:r>
          </a:p>
        </p:txBody>
      </p:sp>
    </p:spTree>
    <p:extLst>
      <p:ext uri="{BB962C8B-B14F-4D97-AF65-F5344CB8AC3E}">
        <p14:creationId xmlns:p14="http://schemas.microsoft.com/office/powerpoint/2010/main" val="26246698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5CDD2-CBAD-B3DE-E5A8-4327AE84D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/>
              <a:t>It’s where?</a:t>
            </a:r>
            <a:br>
              <a:rPr lang="en-US" dirty="0"/>
            </a:b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40717F-49E1-67B8-827C-5466EAFA7D96}"/>
              </a:ext>
            </a:extLst>
          </p:cNvPr>
          <p:cNvSpPr>
            <a:spLocks noGrp="1"/>
          </p:cNvSpPr>
          <p:nvPr>
            <p:ph type="pic" idx="1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www.rrvwahoos.com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2E1061-36B8-05CB-2A1F-36BF4BA7213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Register with USA Swimming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Register for the Short Course Season with the </a:t>
            </a:r>
            <a:r>
              <a:rPr lang="en-US" sz="3200" dirty="0" err="1"/>
              <a:t>Wahoos</a:t>
            </a:r>
            <a:endParaRPr lang="en-US" sz="32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My Account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800" dirty="0"/>
              <a:t>Service hours tab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Meets &amp; Jobs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C272A8-3C4C-E6C7-A498-4B90F0BEAF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433" y="1738034"/>
            <a:ext cx="6665709" cy="3372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574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FAAE2DA9-9BAF-4D46-BC97-20425C532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2D2C6CA-56BB-4A08-A1E2-342F83955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20DF01A-DAD0-4D16-BEDE-ED085CCC3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EEF923F-73BA-4FEC-AF00-1EFAB7F96B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18553" flipH="1">
            <a:off x="4638967" y="519212"/>
            <a:ext cx="6960305" cy="5680435"/>
          </a:xfrm>
          <a:custGeom>
            <a:avLst/>
            <a:gdLst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81829 w 4877237"/>
              <a:gd name="connsiteY7" fmla="*/ 5221985 h 5641553"/>
              <a:gd name="connsiteX8" fmla="*/ 3570634 w 4877237"/>
              <a:gd name="connsiteY8" fmla="*/ 5225757 h 5641553"/>
              <a:gd name="connsiteX9" fmla="*/ 3515258 w 4877237"/>
              <a:gd name="connsiteY9" fmla="*/ 5243754 h 5641553"/>
              <a:gd name="connsiteX10" fmla="*/ 3510127 w 4877237"/>
              <a:gd name="connsiteY10" fmla="*/ 5288400 h 5641553"/>
              <a:gd name="connsiteX11" fmla="*/ 3658238 w 4877237"/>
              <a:gd name="connsiteY11" fmla="*/ 5641549 h 5641553"/>
              <a:gd name="connsiteX12" fmla="*/ 2845674 w 4877237"/>
              <a:gd name="connsiteY12" fmla="*/ 5290843 h 5641553"/>
              <a:gd name="connsiteX13" fmla="*/ 2820308 w 4877237"/>
              <a:gd name="connsiteY13" fmla="*/ 5261823 h 5641553"/>
              <a:gd name="connsiteX14" fmla="*/ 2722542 w 4877237"/>
              <a:gd name="connsiteY14" fmla="*/ 5265294 h 5641553"/>
              <a:gd name="connsiteX15" fmla="*/ 1770504 w 4877237"/>
              <a:gd name="connsiteY15" fmla="*/ 5261011 h 5641553"/>
              <a:gd name="connsiteX16" fmla="*/ 815940 w 4877237"/>
              <a:gd name="connsiteY16" fmla="*/ 5009663 h 5641553"/>
              <a:gd name="connsiteX17" fmla="*/ 117267 w 4877237"/>
              <a:gd name="connsiteY17" fmla="*/ 3779919 h 5641553"/>
              <a:gd name="connsiteX18" fmla="*/ 1702 w 4877237"/>
              <a:gd name="connsiteY18" fmla="*/ 1784971 h 5641553"/>
              <a:gd name="connsiteX19" fmla="*/ 336804 w 4877237"/>
              <a:gd name="connsiteY19" fmla="*/ 369690 h 5641553"/>
              <a:gd name="connsiteX20" fmla="*/ 1687022 w 4877237"/>
              <a:gd name="connsiteY20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81829 w 4877237"/>
              <a:gd name="connsiteY7" fmla="*/ 5221985 h 5641553"/>
              <a:gd name="connsiteX8" fmla="*/ 3515258 w 4877237"/>
              <a:gd name="connsiteY8" fmla="*/ 5243754 h 5641553"/>
              <a:gd name="connsiteX9" fmla="*/ 3510127 w 4877237"/>
              <a:gd name="connsiteY9" fmla="*/ 5288400 h 5641553"/>
              <a:gd name="connsiteX10" fmla="*/ 3658238 w 4877237"/>
              <a:gd name="connsiteY10" fmla="*/ 5641549 h 5641553"/>
              <a:gd name="connsiteX11" fmla="*/ 2845674 w 4877237"/>
              <a:gd name="connsiteY11" fmla="*/ 5290843 h 5641553"/>
              <a:gd name="connsiteX12" fmla="*/ 2820308 w 4877237"/>
              <a:gd name="connsiteY12" fmla="*/ 5261823 h 5641553"/>
              <a:gd name="connsiteX13" fmla="*/ 2722542 w 4877237"/>
              <a:gd name="connsiteY13" fmla="*/ 5265294 h 5641553"/>
              <a:gd name="connsiteX14" fmla="*/ 1770504 w 4877237"/>
              <a:gd name="connsiteY14" fmla="*/ 5261011 h 5641553"/>
              <a:gd name="connsiteX15" fmla="*/ 815940 w 4877237"/>
              <a:gd name="connsiteY15" fmla="*/ 5009663 h 5641553"/>
              <a:gd name="connsiteX16" fmla="*/ 117267 w 4877237"/>
              <a:gd name="connsiteY16" fmla="*/ 3779919 h 5641553"/>
              <a:gd name="connsiteX17" fmla="*/ 1702 w 4877237"/>
              <a:gd name="connsiteY17" fmla="*/ 1784971 h 5641553"/>
              <a:gd name="connsiteX18" fmla="*/ 336804 w 4877237"/>
              <a:gd name="connsiteY18" fmla="*/ 369690 h 5641553"/>
              <a:gd name="connsiteX19" fmla="*/ 1687022 w 4877237"/>
              <a:gd name="connsiteY19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15258 w 4877237"/>
              <a:gd name="connsiteY7" fmla="*/ 5243754 h 5641553"/>
              <a:gd name="connsiteX8" fmla="*/ 3510127 w 4877237"/>
              <a:gd name="connsiteY8" fmla="*/ 5288400 h 5641553"/>
              <a:gd name="connsiteX9" fmla="*/ 3658238 w 4877237"/>
              <a:gd name="connsiteY9" fmla="*/ 5641549 h 5641553"/>
              <a:gd name="connsiteX10" fmla="*/ 2845674 w 4877237"/>
              <a:gd name="connsiteY10" fmla="*/ 5290843 h 5641553"/>
              <a:gd name="connsiteX11" fmla="*/ 2820308 w 4877237"/>
              <a:gd name="connsiteY11" fmla="*/ 5261823 h 5641553"/>
              <a:gd name="connsiteX12" fmla="*/ 2722542 w 4877237"/>
              <a:gd name="connsiteY12" fmla="*/ 5265294 h 5641553"/>
              <a:gd name="connsiteX13" fmla="*/ 1770504 w 4877237"/>
              <a:gd name="connsiteY13" fmla="*/ 5261011 h 5641553"/>
              <a:gd name="connsiteX14" fmla="*/ 815940 w 4877237"/>
              <a:gd name="connsiteY14" fmla="*/ 5009663 h 5641553"/>
              <a:gd name="connsiteX15" fmla="*/ 117267 w 4877237"/>
              <a:gd name="connsiteY15" fmla="*/ 3779919 h 5641553"/>
              <a:gd name="connsiteX16" fmla="*/ 1702 w 4877237"/>
              <a:gd name="connsiteY16" fmla="*/ 1784971 h 5641553"/>
              <a:gd name="connsiteX17" fmla="*/ 336804 w 4877237"/>
              <a:gd name="connsiteY17" fmla="*/ 369690 h 5641553"/>
              <a:gd name="connsiteX18" fmla="*/ 1687022 w 4877237"/>
              <a:gd name="connsiteY18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515258 w 4877237"/>
              <a:gd name="connsiteY6" fmla="*/ 5243754 h 5641553"/>
              <a:gd name="connsiteX7" fmla="*/ 3510127 w 4877237"/>
              <a:gd name="connsiteY7" fmla="*/ 5288400 h 5641553"/>
              <a:gd name="connsiteX8" fmla="*/ 3658238 w 4877237"/>
              <a:gd name="connsiteY8" fmla="*/ 5641549 h 5641553"/>
              <a:gd name="connsiteX9" fmla="*/ 2845674 w 4877237"/>
              <a:gd name="connsiteY9" fmla="*/ 5290843 h 5641553"/>
              <a:gd name="connsiteX10" fmla="*/ 2820308 w 4877237"/>
              <a:gd name="connsiteY10" fmla="*/ 5261823 h 5641553"/>
              <a:gd name="connsiteX11" fmla="*/ 2722542 w 4877237"/>
              <a:gd name="connsiteY11" fmla="*/ 5265294 h 5641553"/>
              <a:gd name="connsiteX12" fmla="*/ 1770504 w 4877237"/>
              <a:gd name="connsiteY12" fmla="*/ 5261011 h 5641553"/>
              <a:gd name="connsiteX13" fmla="*/ 815940 w 4877237"/>
              <a:gd name="connsiteY13" fmla="*/ 5009663 h 5641553"/>
              <a:gd name="connsiteX14" fmla="*/ 117267 w 4877237"/>
              <a:gd name="connsiteY14" fmla="*/ 3779919 h 5641553"/>
              <a:gd name="connsiteX15" fmla="*/ 1702 w 4877237"/>
              <a:gd name="connsiteY15" fmla="*/ 1784971 h 5641553"/>
              <a:gd name="connsiteX16" fmla="*/ 336804 w 4877237"/>
              <a:gd name="connsiteY16" fmla="*/ 369690 h 5641553"/>
              <a:gd name="connsiteX17" fmla="*/ 1687022 w 4877237"/>
              <a:gd name="connsiteY17" fmla="*/ 50 h 5641553"/>
              <a:gd name="connsiteX0" fmla="*/ 1687022 w 4884581"/>
              <a:gd name="connsiteY0" fmla="*/ 50 h 5641553"/>
              <a:gd name="connsiteX1" fmla="*/ 3319184 w 4884581"/>
              <a:gd name="connsiteY1" fmla="*/ 163045 h 5641553"/>
              <a:gd name="connsiteX2" fmla="*/ 4549251 w 4884581"/>
              <a:gd name="connsiteY2" fmla="*/ 744232 h 5641553"/>
              <a:gd name="connsiteX3" fmla="*/ 4808645 w 4884581"/>
              <a:gd name="connsiteY3" fmla="*/ 1661203 h 5641553"/>
              <a:gd name="connsiteX4" fmla="*/ 4731578 w 4884581"/>
              <a:gd name="connsiteY4" fmla="*/ 4102984 h 5641553"/>
              <a:gd name="connsiteX5" fmla="*/ 3928223 w 4884581"/>
              <a:gd name="connsiteY5" fmla="*/ 5181317 h 5641553"/>
              <a:gd name="connsiteX6" fmla="*/ 3515258 w 4884581"/>
              <a:gd name="connsiteY6" fmla="*/ 5243754 h 5641553"/>
              <a:gd name="connsiteX7" fmla="*/ 3510127 w 4884581"/>
              <a:gd name="connsiteY7" fmla="*/ 5288400 h 5641553"/>
              <a:gd name="connsiteX8" fmla="*/ 3658238 w 4884581"/>
              <a:gd name="connsiteY8" fmla="*/ 5641549 h 5641553"/>
              <a:gd name="connsiteX9" fmla="*/ 2845674 w 4884581"/>
              <a:gd name="connsiteY9" fmla="*/ 5290843 h 5641553"/>
              <a:gd name="connsiteX10" fmla="*/ 2820308 w 4884581"/>
              <a:gd name="connsiteY10" fmla="*/ 5261823 h 5641553"/>
              <a:gd name="connsiteX11" fmla="*/ 2722542 w 4884581"/>
              <a:gd name="connsiteY11" fmla="*/ 5265294 h 5641553"/>
              <a:gd name="connsiteX12" fmla="*/ 1770504 w 4884581"/>
              <a:gd name="connsiteY12" fmla="*/ 5261011 h 5641553"/>
              <a:gd name="connsiteX13" fmla="*/ 815940 w 4884581"/>
              <a:gd name="connsiteY13" fmla="*/ 5009663 h 5641553"/>
              <a:gd name="connsiteX14" fmla="*/ 117267 w 4884581"/>
              <a:gd name="connsiteY14" fmla="*/ 3779919 h 5641553"/>
              <a:gd name="connsiteX15" fmla="*/ 1702 w 4884581"/>
              <a:gd name="connsiteY15" fmla="*/ 1784971 h 5641553"/>
              <a:gd name="connsiteX16" fmla="*/ 336804 w 4884581"/>
              <a:gd name="connsiteY16" fmla="*/ 369690 h 5641553"/>
              <a:gd name="connsiteX17" fmla="*/ 1687022 w 4884581"/>
              <a:gd name="connsiteY17" fmla="*/ 50 h 5641553"/>
              <a:gd name="connsiteX0" fmla="*/ 1687201 w 4884760"/>
              <a:gd name="connsiteY0" fmla="*/ 12790 h 5654293"/>
              <a:gd name="connsiteX1" fmla="*/ 3319363 w 4884760"/>
              <a:gd name="connsiteY1" fmla="*/ 175785 h 5654293"/>
              <a:gd name="connsiteX2" fmla="*/ 4549430 w 4884760"/>
              <a:gd name="connsiteY2" fmla="*/ 756972 h 5654293"/>
              <a:gd name="connsiteX3" fmla="*/ 4808824 w 4884760"/>
              <a:gd name="connsiteY3" fmla="*/ 1673943 h 5654293"/>
              <a:gd name="connsiteX4" fmla="*/ 4731757 w 4884760"/>
              <a:gd name="connsiteY4" fmla="*/ 4115724 h 5654293"/>
              <a:gd name="connsiteX5" fmla="*/ 3928402 w 4884760"/>
              <a:gd name="connsiteY5" fmla="*/ 5194057 h 5654293"/>
              <a:gd name="connsiteX6" fmla="*/ 3515437 w 4884760"/>
              <a:gd name="connsiteY6" fmla="*/ 5256494 h 5654293"/>
              <a:gd name="connsiteX7" fmla="*/ 3510306 w 4884760"/>
              <a:gd name="connsiteY7" fmla="*/ 5301140 h 5654293"/>
              <a:gd name="connsiteX8" fmla="*/ 3658417 w 4884760"/>
              <a:gd name="connsiteY8" fmla="*/ 5654289 h 5654293"/>
              <a:gd name="connsiteX9" fmla="*/ 2845853 w 4884760"/>
              <a:gd name="connsiteY9" fmla="*/ 5303583 h 5654293"/>
              <a:gd name="connsiteX10" fmla="*/ 2820487 w 4884760"/>
              <a:gd name="connsiteY10" fmla="*/ 5274563 h 5654293"/>
              <a:gd name="connsiteX11" fmla="*/ 2722721 w 4884760"/>
              <a:gd name="connsiteY11" fmla="*/ 5278034 h 5654293"/>
              <a:gd name="connsiteX12" fmla="*/ 1770683 w 4884760"/>
              <a:gd name="connsiteY12" fmla="*/ 5273751 h 5654293"/>
              <a:gd name="connsiteX13" fmla="*/ 816119 w 4884760"/>
              <a:gd name="connsiteY13" fmla="*/ 5022403 h 5654293"/>
              <a:gd name="connsiteX14" fmla="*/ 117446 w 4884760"/>
              <a:gd name="connsiteY14" fmla="*/ 3792659 h 5654293"/>
              <a:gd name="connsiteX15" fmla="*/ 1881 w 4884760"/>
              <a:gd name="connsiteY15" fmla="*/ 1797711 h 5654293"/>
              <a:gd name="connsiteX16" fmla="*/ 312225 w 4884760"/>
              <a:gd name="connsiteY16" fmla="*/ 520975 h 5654293"/>
              <a:gd name="connsiteX17" fmla="*/ 1687201 w 4884760"/>
              <a:gd name="connsiteY17" fmla="*/ 12790 h 5654293"/>
              <a:gd name="connsiteX0" fmla="*/ 1687201 w 4884760"/>
              <a:gd name="connsiteY0" fmla="*/ 18786 h 5660289"/>
              <a:gd name="connsiteX1" fmla="*/ 3319363 w 4884760"/>
              <a:gd name="connsiteY1" fmla="*/ 140218 h 5660289"/>
              <a:gd name="connsiteX2" fmla="*/ 4549430 w 4884760"/>
              <a:gd name="connsiteY2" fmla="*/ 762968 h 5660289"/>
              <a:gd name="connsiteX3" fmla="*/ 4808824 w 4884760"/>
              <a:gd name="connsiteY3" fmla="*/ 1679939 h 5660289"/>
              <a:gd name="connsiteX4" fmla="*/ 4731757 w 4884760"/>
              <a:gd name="connsiteY4" fmla="*/ 4121720 h 5660289"/>
              <a:gd name="connsiteX5" fmla="*/ 3928402 w 4884760"/>
              <a:gd name="connsiteY5" fmla="*/ 5200053 h 5660289"/>
              <a:gd name="connsiteX6" fmla="*/ 3515437 w 4884760"/>
              <a:gd name="connsiteY6" fmla="*/ 5262490 h 5660289"/>
              <a:gd name="connsiteX7" fmla="*/ 3510306 w 4884760"/>
              <a:gd name="connsiteY7" fmla="*/ 5307136 h 5660289"/>
              <a:gd name="connsiteX8" fmla="*/ 3658417 w 4884760"/>
              <a:gd name="connsiteY8" fmla="*/ 5660285 h 5660289"/>
              <a:gd name="connsiteX9" fmla="*/ 2845853 w 4884760"/>
              <a:gd name="connsiteY9" fmla="*/ 5309579 h 5660289"/>
              <a:gd name="connsiteX10" fmla="*/ 2820487 w 4884760"/>
              <a:gd name="connsiteY10" fmla="*/ 5280559 h 5660289"/>
              <a:gd name="connsiteX11" fmla="*/ 2722721 w 4884760"/>
              <a:gd name="connsiteY11" fmla="*/ 5284030 h 5660289"/>
              <a:gd name="connsiteX12" fmla="*/ 1770683 w 4884760"/>
              <a:gd name="connsiteY12" fmla="*/ 5279747 h 5660289"/>
              <a:gd name="connsiteX13" fmla="*/ 816119 w 4884760"/>
              <a:gd name="connsiteY13" fmla="*/ 5028399 h 5660289"/>
              <a:gd name="connsiteX14" fmla="*/ 117446 w 4884760"/>
              <a:gd name="connsiteY14" fmla="*/ 3798655 h 5660289"/>
              <a:gd name="connsiteX15" fmla="*/ 1881 w 4884760"/>
              <a:gd name="connsiteY15" fmla="*/ 1803707 h 5660289"/>
              <a:gd name="connsiteX16" fmla="*/ 312225 w 4884760"/>
              <a:gd name="connsiteY16" fmla="*/ 526971 h 5660289"/>
              <a:gd name="connsiteX17" fmla="*/ 1687201 w 4884760"/>
              <a:gd name="connsiteY17" fmla="*/ 18786 h 5660289"/>
              <a:gd name="connsiteX0" fmla="*/ 1687201 w 4884760"/>
              <a:gd name="connsiteY0" fmla="*/ 27023 h 5668526"/>
              <a:gd name="connsiteX1" fmla="*/ 3319363 w 4884760"/>
              <a:gd name="connsiteY1" fmla="*/ 148455 h 5668526"/>
              <a:gd name="connsiteX2" fmla="*/ 4537051 w 4884760"/>
              <a:gd name="connsiteY2" fmla="*/ 812768 h 5668526"/>
              <a:gd name="connsiteX3" fmla="*/ 4808824 w 4884760"/>
              <a:gd name="connsiteY3" fmla="*/ 1688176 h 5668526"/>
              <a:gd name="connsiteX4" fmla="*/ 4731757 w 4884760"/>
              <a:gd name="connsiteY4" fmla="*/ 4129957 h 5668526"/>
              <a:gd name="connsiteX5" fmla="*/ 3928402 w 4884760"/>
              <a:gd name="connsiteY5" fmla="*/ 5208290 h 5668526"/>
              <a:gd name="connsiteX6" fmla="*/ 3515437 w 4884760"/>
              <a:gd name="connsiteY6" fmla="*/ 5270727 h 5668526"/>
              <a:gd name="connsiteX7" fmla="*/ 3510306 w 4884760"/>
              <a:gd name="connsiteY7" fmla="*/ 5315373 h 5668526"/>
              <a:gd name="connsiteX8" fmla="*/ 3658417 w 4884760"/>
              <a:gd name="connsiteY8" fmla="*/ 5668522 h 5668526"/>
              <a:gd name="connsiteX9" fmla="*/ 2845853 w 4884760"/>
              <a:gd name="connsiteY9" fmla="*/ 5317816 h 5668526"/>
              <a:gd name="connsiteX10" fmla="*/ 2820487 w 4884760"/>
              <a:gd name="connsiteY10" fmla="*/ 5288796 h 5668526"/>
              <a:gd name="connsiteX11" fmla="*/ 2722721 w 4884760"/>
              <a:gd name="connsiteY11" fmla="*/ 5292267 h 5668526"/>
              <a:gd name="connsiteX12" fmla="*/ 1770683 w 4884760"/>
              <a:gd name="connsiteY12" fmla="*/ 5287984 h 5668526"/>
              <a:gd name="connsiteX13" fmla="*/ 816119 w 4884760"/>
              <a:gd name="connsiteY13" fmla="*/ 5036636 h 5668526"/>
              <a:gd name="connsiteX14" fmla="*/ 117446 w 4884760"/>
              <a:gd name="connsiteY14" fmla="*/ 3806892 h 5668526"/>
              <a:gd name="connsiteX15" fmla="*/ 1881 w 4884760"/>
              <a:gd name="connsiteY15" fmla="*/ 1811944 h 5668526"/>
              <a:gd name="connsiteX16" fmla="*/ 312225 w 4884760"/>
              <a:gd name="connsiteY16" fmla="*/ 535208 h 5668526"/>
              <a:gd name="connsiteX17" fmla="*/ 1687201 w 4884760"/>
              <a:gd name="connsiteY17" fmla="*/ 27023 h 5668526"/>
              <a:gd name="connsiteX0" fmla="*/ 1687201 w 4884760"/>
              <a:gd name="connsiteY0" fmla="*/ 27023 h 5668526"/>
              <a:gd name="connsiteX1" fmla="*/ 3319363 w 4884760"/>
              <a:gd name="connsiteY1" fmla="*/ 148455 h 5668526"/>
              <a:gd name="connsiteX2" fmla="*/ 4537051 w 4884760"/>
              <a:gd name="connsiteY2" fmla="*/ 812768 h 5668526"/>
              <a:gd name="connsiteX3" fmla="*/ 4808824 w 4884760"/>
              <a:gd name="connsiteY3" fmla="*/ 1688176 h 5668526"/>
              <a:gd name="connsiteX4" fmla="*/ 4731757 w 4884760"/>
              <a:gd name="connsiteY4" fmla="*/ 4129957 h 5668526"/>
              <a:gd name="connsiteX5" fmla="*/ 3928402 w 4884760"/>
              <a:gd name="connsiteY5" fmla="*/ 5208290 h 5668526"/>
              <a:gd name="connsiteX6" fmla="*/ 3515437 w 4884760"/>
              <a:gd name="connsiteY6" fmla="*/ 5270727 h 5668526"/>
              <a:gd name="connsiteX7" fmla="*/ 3510306 w 4884760"/>
              <a:gd name="connsiteY7" fmla="*/ 5315373 h 5668526"/>
              <a:gd name="connsiteX8" fmla="*/ 3658417 w 4884760"/>
              <a:gd name="connsiteY8" fmla="*/ 5668522 h 5668526"/>
              <a:gd name="connsiteX9" fmla="*/ 2845853 w 4884760"/>
              <a:gd name="connsiteY9" fmla="*/ 5317816 h 5668526"/>
              <a:gd name="connsiteX10" fmla="*/ 2820487 w 4884760"/>
              <a:gd name="connsiteY10" fmla="*/ 5288796 h 5668526"/>
              <a:gd name="connsiteX11" fmla="*/ 2722721 w 4884760"/>
              <a:gd name="connsiteY11" fmla="*/ 5292267 h 5668526"/>
              <a:gd name="connsiteX12" fmla="*/ 1770683 w 4884760"/>
              <a:gd name="connsiteY12" fmla="*/ 5287984 h 5668526"/>
              <a:gd name="connsiteX13" fmla="*/ 816119 w 4884760"/>
              <a:gd name="connsiteY13" fmla="*/ 5036636 h 5668526"/>
              <a:gd name="connsiteX14" fmla="*/ 117446 w 4884760"/>
              <a:gd name="connsiteY14" fmla="*/ 3806892 h 5668526"/>
              <a:gd name="connsiteX15" fmla="*/ 1881 w 4884760"/>
              <a:gd name="connsiteY15" fmla="*/ 1811944 h 5668526"/>
              <a:gd name="connsiteX16" fmla="*/ 312225 w 4884760"/>
              <a:gd name="connsiteY16" fmla="*/ 535208 h 5668526"/>
              <a:gd name="connsiteX17" fmla="*/ 1687201 w 4884760"/>
              <a:gd name="connsiteY17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820487 w 4885870"/>
              <a:gd name="connsiteY10" fmla="*/ 5288796 h 5668526"/>
              <a:gd name="connsiteX11" fmla="*/ 2722721 w 4885870"/>
              <a:gd name="connsiteY11" fmla="*/ 5292267 h 5668526"/>
              <a:gd name="connsiteX12" fmla="*/ 1770683 w 4885870"/>
              <a:gd name="connsiteY12" fmla="*/ 5287984 h 5668526"/>
              <a:gd name="connsiteX13" fmla="*/ 816119 w 4885870"/>
              <a:gd name="connsiteY13" fmla="*/ 5036636 h 5668526"/>
              <a:gd name="connsiteX14" fmla="*/ 117446 w 4885870"/>
              <a:gd name="connsiteY14" fmla="*/ 3806892 h 5668526"/>
              <a:gd name="connsiteX15" fmla="*/ 1881 w 4885870"/>
              <a:gd name="connsiteY15" fmla="*/ 1811944 h 5668526"/>
              <a:gd name="connsiteX16" fmla="*/ 312225 w 4885870"/>
              <a:gd name="connsiteY16" fmla="*/ 535208 h 5668526"/>
              <a:gd name="connsiteX17" fmla="*/ 1687201 w 4885870"/>
              <a:gd name="connsiteY17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820487 w 4885870"/>
              <a:gd name="connsiteY10" fmla="*/ 5288796 h 5668526"/>
              <a:gd name="connsiteX11" fmla="*/ 2722721 w 4885870"/>
              <a:gd name="connsiteY11" fmla="*/ 5292267 h 5668526"/>
              <a:gd name="connsiteX12" fmla="*/ 1770683 w 4885870"/>
              <a:gd name="connsiteY12" fmla="*/ 5287984 h 5668526"/>
              <a:gd name="connsiteX13" fmla="*/ 816119 w 4885870"/>
              <a:gd name="connsiteY13" fmla="*/ 5036636 h 5668526"/>
              <a:gd name="connsiteX14" fmla="*/ 117446 w 4885870"/>
              <a:gd name="connsiteY14" fmla="*/ 3806892 h 5668526"/>
              <a:gd name="connsiteX15" fmla="*/ 1881 w 4885870"/>
              <a:gd name="connsiteY15" fmla="*/ 1811944 h 5668526"/>
              <a:gd name="connsiteX16" fmla="*/ 312225 w 4885870"/>
              <a:gd name="connsiteY16" fmla="*/ 535208 h 5668526"/>
              <a:gd name="connsiteX17" fmla="*/ 1687201 w 4885870"/>
              <a:gd name="connsiteY17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820487 w 4885870"/>
              <a:gd name="connsiteY10" fmla="*/ 5288796 h 5668526"/>
              <a:gd name="connsiteX11" fmla="*/ 1770683 w 4885870"/>
              <a:gd name="connsiteY11" fmla="*/ 5287984 h 5668526"/>
              <a:gd name="connsiteX12" fmla="*/ 816119 w 4885870"/>
              <a:gd name="connsiteY12" fmla="*/ 5036636 h 5668526"/>
              <a:gd name="connsiteX13" fmla="*/ 117446 w 4885870"/>
              <a:gd name="connsiteY13" fmla="*/ 3806892 h 5668526"/>
              <a:gd name="connsiteX14" fmla="*/ 1881 w 4885870"/>
              <a:gd name="connsiteY14" fmla="*/ 1811944 h 5668526"/>
              <a:gd name="connsiteX15" fmla="*/ 312225 w 4885870"/>
              <a:gd name="connsiteY15" fmla="*/ 535208 h 5668526"/>
              <a:gd name="connsiteX16" fmla="*/ 1687201 w 4885870"/>
              <a:gd name="connsiteY16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622421 w 4885870"/>
              <a:gd name="connsiteY10" fmla="*/ 5316505 h 5668526"/>
              <a:gd name="connsiteX11" fmla="*/ 1770683 w 4885870"/>
              <a:gd name="connsiteY11" fmla="*/ 5287984 h 5668526"/>
              <a:gd name="connsiteX12" fmla="*/ 816119 w 4885870"/>
              <a:gd name="connsiteY12" fmla="*/ 5036636 h 5668526"/>
              <a:gd name="connsiteX13" fmla="*/ 117446 w 4885870"/>
              <a:gd name="connsiteY13" fmla="*/ 3806892 h 5668526"/>
              <a:gd name="connsiteX14" fmla="*/ 1881 w 4885870"/>
              <a:gd name="connsiteY14" fmla="*/ 1811944 h 5668526"/>
              <a:gd name="connsiteX15" fmla="*/ 312225 w 4885870"/>
              <a:gd name="connsiteY15" fmla="*/ 535208 h 5668526"/>
              <a:gd name="connsiteX16" fmla="*/ 1687201 w 4885870"/>
              <a:gd name="connsiteY16" fmla="*/ 27023 h 5668526"/>
              <a:gd name="connsiteX0" fmla="*/ 1687201 w 4885870"/>
              <a:gd name="connsiteY0" fmla="*/ 27023 h 5626964"/>
              <a:gd name="connsiteX1" fmla="*/ 3319363 w 4885870"/>
              <a:gd name="connsiteY1" fmla="*/ 148455 h 5626964"/>
              <a:gd name="connsiteX2" fmla="*/ 4537051 w 4885870"/>
              <a:gd name="connsiteY2" fmla="*/ 812768 h 5626964"/>
              <a:gd name="connsiteX3" fmla="*/ 4808824 w 4885870"/>
              <a:gd name="connsiteY3" fmla="*/ 1688176 h 5626964"/>
              <a:gd name="connsiteX4" fmla="*/ 4731757 w 4885870"/>
              <a:gd name="connsiteY4" fmla="*/ 4129957 h 5626964"/>
              <a:gd name="connsiteX5" fmla="*/ 3903644 w 4885870"/>
              <a:gd name="connsiteY5" fmla="*/ 5111308 h 5626964"/>
              <a:gd name="connsiteX6" fmla="*/ 3515437 w 4885870"/>
              <a:gd name="connsiteY6" fmla="*/ 5270727 h 5626964"/>
              <a:gd name="connsiteX7" fmla="*/ 3510306 w 4885870"/>
              <a:gd name="connsiteY7" fmla="*/ 5315373 h 5626964"/>
              <a:gd name="connsiteX8" fmla="*/ 3670796 w 4885870"/>
              <a:gd name="connsiteY8" fmla="*/ 5626958 h 5626964"/>
              <a:gd name="connsiteX9" fmla="*/ 2845853 w 4885870"/>
              <a:gd name="connsiteY9" fmla="*/ 5317816 h 5626964"/>
              <a:gd name="connsiteX10" fmla="*/ 2622421 w 4885870"/>
              <a:gd name="connsiteY10" fmla="*/ 5316505 h 5626964"/>
              <a:gd name="connsiteX11" fmla="*/ 1770683 w 4885870"/>
              <a:gd name="connsiteY11" fmla="*/ 5287984 h 5626964"/>
              <a:gd name="connsiteX12" fmla="*/ 816119 w 4885870"/>
              <a:gd name="connsiteY12" fmla="*/ 5036636 h 5626964"/>
              <a:gd name="connsiteX13" fmla="*/ 117446 w 4885870"/>
              <a:gd name="connsiteY13" fmla="*/ 3806892 h 5626964"/>
              <a:gd name="connsiteX14" fmla="*/ 1881 w 4885870"/>
              <a:gd name="connsiteY14" fmla="*/ 1811944 h 5626964"/>
              <a:gd name="connsiteX15" fmla="*/ 312225 w 4885870"/>
              <a:gd name="connsiteY15" fmla="*/ 535208 h 5626964"/>
              <a:gd name="connsiteX16" fmla="*/ 1687201 w 4885870"/>
              <a:gd name="connsiteY16" fmla="*/ 27023 h 5626964"/>
              <a:gd name="connsiteX0" fmla="*/ 1687201 w 4905362"/>
              <a:gd name="connsiteY0" fmla="*/ 27023 h 5626964"/>
              <a:gd name="connsiteX1" fmla="*/ 3319363 w 4905362"/>
              <a:gd name="connsiteY1" fmla="*/ 148455 h 5626964"/>
              <a:gd name="connsiteX2" fmla="*/ 4537051 w 4905362"/>
              <a:gd name="connsiteY2" fmla="*/ 812768 h 5626964"/>
              <a:gd name="connsiteX3" fmla="*/ 4808824 w 4905362"/>
              <a:gd name="connsiteY3" fmla="*/ 1688176 h 5626964"/>
              <a:gd name="connsiteX4" fmla="*/ 4731757 w 4905362"/>
              <a:gd name="connsiteY4" fmla="*/ 4129957 h 5626964"/>
              <a:gd name="connsiteX5" fmla="*/ 3515437 w 4905362"/>
              <a:gd name="connsiteY5" fmla="*/ 5270727 h 5626964"/>
              <a:gd name="connsiteX6" fmla="*/ 3510306 w 4905362"/>
              <a:gd name="connsiteY6" fmla="*/ 5315373 h 5626964"/>
              <a:gd name="connsiteX7" fmla="*/ 3670796 w 4905362"/>
              <a:gd name="connsiteY7" fmla="*/ 5626958 h 5626964"/>
              <a:gd name="connsiteX8" fmla="*/ 2845853 w 4905362"/>
              <a:gd name="connsiteY8" fmla="*/ 5317816 h 5626964"/>
              <a:gd name="connsiteX9" fmla="*/ 2622421 w 4905362"/>
              <a:gd name="connsiteY9" fmla="*/ 5316505 h 5626964"/>
              <a:gd name="connsiteX10" fmla="*/ 1770683 w 4905362"/>
              <a:gd name="connsiteY10" fmla="*/ 5287984 h 5626964"/>
              <a:gd name="connsiteX11" fmla="*/ 816119 w 4905362"/>
              <a:gd name="connsiteY11" fmla="*/ 5036636 h 5626964"/>
              <a:gd name="connsiteX12" fmla="*/ 117446 w 4905362"/>
              <a:gd name="connsiteY12" fmla="*/ 3806892 h 5626964"/>
              <a:gd name="connsiteX13" fmla="*/ 1881 w 4905362"/>
              <a:gd name="connsiteY13" fmla="*/ 1811944 h 5626964"/>
              <a:gd name="connsiteX14" fmla="*/ 312225 w 4905362"/>
              <a:gd name="connsiteY14" fmla="*/ 535208 h 5626964"/>
              <a:gd name="connsiteX15" fmla="*/ 1687201 w 4905362"/>
              <a:gd name="connsiteY15" fmla="*/ 27023 h 5626964"/>
              <a:gd name="connsiteX0" fmla="*/ 1687201 w 4899257"/>
              <a:gd name="connsiteY0" fmla="*/ 27023 h 5626964"/>
              <a:gd name="connsiteX1" fmla="*/ 3319363 w 4899257"/>
              <a:gd name="connsiteY1" fmla="*/ 148455 h 5626964"/>
              <a:gd name="connsiteX2" fmla="*/ 4537051 w 4899257"/>
              <a:gd name="connsiteY2" fmla="*/ 812768 h 5626964"/>
              <a:gd name="connsiteX3" fmla="*/ 4808824 w 4899257"/>
              <a:gd name="connsiteY3" fmla="*/ 1688176 h 5626964"/>
              <a:gd name="connsiteX4" fmla="*/ 4731757 w 4899257"/>
              <a:gd name="connsiteY4" fmla="*/ 4129957 h 5626964"/>
              <a:gd name="connsiteX5" fmla="*/ 3629440 w 4899257"/>
              <a:gd name="connsiteY5" fmla="*/ 5234272 h 5626964"/>
              <a:gd name="connsiteX6" fmla="*/ 3510306 w 4899257"/>
              <a:gd name="connsiteY6" fmla="*/ 5315373 h 5626964"/>
              <a:gd name="connsiteX7" fmla="*/ 3670796 w 4899257"/>
              <a:gd name="connsiteY7" fmla="*/ 5626958 h 5626964"/>
              <a:gd name="connsiteX8" fmla="*/ 2845853 w 4899257"/>
              <a:gd name="connsiteY8" fmla="*/ 5317816 h 5626964"/>
              <a:gd name="connsiteX9" fmla="*/ 2622421 w 4899257"/>
              <a:gd name="connsiteY9" fmla="*/ 5316505 h 5626964"/>
              <a:gd name="connsiteX10" fmla="*/ 1770683 w 4899257"/>
              <a:gd name="connsiteY10" fmla="*/ 5287984 h 5626964"/>
              <a:gd name="connsiteX11" fmla="*/ 816119 w 4899257"/>
              <a:gd name="connsiteY11" fmla="*/ 5036636 h 5626964"/>
              <a:gd name="connsiteX12" fmla="*/ 117446 w 4899257"/>
              <a:gd name="connsiteY12" fmla="*/ 3806892 h 5626964"/>
              <a:gd name="connsiteX13" fmla="*/ 1881 w 4899257"/>
              <a:gd name="connsiteY13" fmla="*/ 1811944 h 5626964"/>
              <a:gd name="connsiteX14" fmla="*/ 312225 w 4899257"/>
              <a:gd name="connsiteY14" fmla="*/ 535208 h 5626964"/>
              <a:gd name="connsiteX15" fmla="*/ 1687201 w 4899257"/>
              <a:gd name="connsiteY15" fmla="*/ 27023 h 5626964"/>
              <a:gd name="connsiteX0" fmla="*/ 1687201 w 4899257"/>
              <a:gd name="connsiteY0" fmla="*/ 27023 h 5626964"/>
              <a:gd name="connsiteX1" fmla="*/ 3319363 w 4899257"/>
              <a:gd name="connsiteY1" fmla="*/ 148455 h 5626964"/>
              <a:gd name="connsiteX2" fmla="*/ 4537051 w 4899257"/>
              <a:gd name="connsiteY2" fmla="*/ 812768 h 5626964"/>
              <a:gd name="connsiteX3" fmla="*/ 4808824 w 4899257"/>
              <a:gd name="connsiteY3" fmla="*/ 1688176 h 5626964"/>
              <a:gd name="connsiteX4" fmla="*/ 4731757 w 4899257"/>
              <a:gd name="connsiteY4" fmla="*/ 4129957 h 5626964"/>
              <a:gd name="connsiteX5" fmla="*/ 3629440 w 4899257"/>
              <a:gd name="connsiteY5" fmla="*/ 5234272 h 5626964"/>
              <a:gd name="connsiteX6" fmla="*/ 3510306 w 4899257"/>
              <a:gd name="connsiteY6" fmla="*/ 5315373 h 5626964"/>
              <a:gd name="connsiteX7" fmla="*/ 3670796 w 4899257"/>
              <a:gd name="connsiteY7" fmla="*/ 5626958 h 5626964"/>
              <a:gd name="connsiteX8" fmla="*/ 2845853 w 4899257"/>
              <a:gd name="connsiteY8" fmla="*/ 5317816 h 5626964"/>
              <a:gd name="connsiteX9" fmla="*/ 2622421 w 4899257"/>
              <a:gd name="connsiteY9" fmla="*/ 5316505 h 5626964"/>
              <a:gd name="connsiteX10" fmla="*/ 1770683 w 4899257"/>
              <a:gd name="connsiteY10" fmla="*/ 5287984 h 5626964"/>
              <a:gd name="connsiteX11" fmla="*/ 816119 w 4899257"/>
              <a:gd name="connsiteY11" fmla="*/ 5036636 h 5626964"/>
              <a:gd name="connsiteX12" fmla="*/ 117446 w 4899257"/>
              <a:gd name="connsiteY12" fmla="*/ 3806892 h 5626964"/>
              <a:gd name="connsiteX13" fmla="*/ 1881 w 4899257"/>
              <a:gd name="connsiteY13" fmla="*/ 1811944 h 5626964"/>
              <a:gd name="connsiteX14" fmla="*/ 312225 w 4899257"/>
              <a:gd name="connsiteY14" fmla="*/ 535208 h 5626964"/>
              <a:gd name="connsiteX15" fmla="*/ 1687201 w 4899257"/>
              <a:gd name="connsiteY15" fmla="*/ 27023 h 5626964"/>
              <a:gd name="connsiteX0" fmla="*/ 1687201 w 4892920"/>
              <a:gd name="connsiteY0" fmla="*/ 27023 h 5626964"/>
              <a:gd name="connsiteX1" fmla="*/ 3319363 w 4892920"/>
              <a:gd name="connsiteY1" fmla="*/ 148455 h 5626964"/>
              <a:gd name="connsiteX2" fmla="*/ 4537051 w 4892920"/>
              <a:gd name="connsiteY2" fmla="*/ 812768 h 5626964"/>
              <a:gd name="connsiteX3" fmla="*/ 4808824 w 4892920"/>
              <a:gd name="connsiteY3" fmla="*/ 1688176 h 5626964"/>
              <a:gd name="connsiteX4" fmla="*/ 4731757 w 4892920"/>
              <a:gd name="connsiteY4" fmla="*/ 4129957 h 5626964"/>
              <a:gd name="connsiteX5" fmla="*/ 3754302 w 4892920"/>
              <a:gd name="connsiteY5" fmla="*/ 5203893 h 5626964"/>
              <a:gd name="connsiteX6" fmla="*/ 3510306 w 4892920"/>
              <a:gd name="connsiteY6" fmla="*/ 5315373 h 5626964"/>
              <a:gd name="connsiteX7" fmla="*/ 3670796 w 4892920"/>
              <a:gd name="connsiteY7" fmla="*/ 5626958 h 5626964"/>
              <a:gd name="connsiteX8" fmla="*/ 2845853 w 4892920"/>
              <a:gd name="connsiteY8" fmla="*/ 5317816 h 5626964"/>
              <a:gd name="connsiteX9" fmla="*/ 2622421 w 4892920"/>
              <a:gd name="connsiteY9" fmla="*/ 5316505 h 5626964"/>
              <a:gd name="connsiteX10" fmla="*/ 1770683 w 4892920"/>
              <a:gd name="connsiteY10" fmla="*/ 5287984 h 5626964"/>
              <a:gd name="connsiteX11" fmla="*/ 816119 w 4892920"/>
              <a:gd name="connsiteY11" fmla="*/ 5036636 h 5626964"/>
              <a:gd name="connsiteX12" fmla="*/ 117446 w 4892920"/>
              <a:gd name="connsiteY12" fmla="*/ 3806892 h 5626964"/>
              <a:gd name="connsiteX13" fmla="*/ 1881 w 4892920"/>
              <a:gd name="connsiteY13" fmla="*/ 1811944 h 5626964"/>
              <a:gd name="connsiteX14" fmla="*/ 312225 w 4892920"/>
              <a:gd name="connsiteY14" fmla="*/ 535208 h 5626964"/>
              <a:gd name="connsiteX15" fmla="*/ 1687201 w 4892920"/>
              <a:gd name="connsiteY15" fmla="*/ 27023 h 5626964"/>
              <a:gd name="connsiteX0" fmla="*/ 1687201 w 4892920"/>
              <a:gd name="connsiteY0" fmla="*/ 27023 h 5626964"/>
              <a:gd name="connsiteX1" fmla="*/ 3319363 w 4892920"/>
              <a:gd name="connsiteY1" fmla="*/ 148455 h 5626964"/>
              <a:gd name="connsiteX2" fmla="*/ 4537051 w 4892920"/>
              <a:gd name="connsiteY2" fmla="*/ 812768 h 5626964"/>
              <a:gd name="connsiteX3" fmla="*/ 4808824 w 4892920"/>
              <a:gd name="connsiteY3" fmla="*/ 1688176 h 5626964"/>
              <a:gd name="connsiteX4" fmla="*/ 4731757 w 4892920"/>
              <a:gd name="connsiteY4" fmla="*/ 4129957 h 5626964"/>
              <a:gd name="connsiteX5" fmla="*/ 3754302 w 4892920"/>
              <a:gd name="connsiteY5" fmla="*/ 5203893 h 5626964"/>
              <a:gd name="connsiteX6" fmla="*/ 3510306 w 4892920"/>
              <a:gd name="connsiteY6" fmla="*/ 5315373 h 5626964"/>
              <a:gd name="connsiteX7" fmla="*/ 3670796 w 4892920"/>
              <a:gd name="connsiteY7" fmla="*/ 5626958 h 5626964"/>
              <a:gd name="connsiteX8" fmla="*/ 2845853 w 4892920"/>
              <a:gd name="connsiteY8" fmla="*/ 5317816 h 5626964"/>
              <a:gd name="connsiteX9" fmla="*/ 2622421 w 4892920"/>
              <a:gd name="connsiteY9" fmla="*/ 5316505 h 5626964"/>
              <a:gd name="connsiteX10" fmla="*/ 1770683 w 4892920"/>
              <a:gd name="connsiteY10" fmla="*/ 5287984 h 5626964"/>
              <a:gd name="connsiteX11" fmla="*/ 816119 w 4892920"/>
              <a:gd name="connsiteY11" fmla="*/ 5036636 h 5626964"/>
              <a:gd name="connsiteX12" fmla="*/ 117446 w 4892920"/>
              <a:gd name="connsiteY12" fmla="*/ 3806892 h 5626964"/>
              <a:gd name="connsiteX13" fmla="*/ 1881 w 4892920"/>
              <a:gd name="connsiteY13" fmla="*/ 1811944 h 5626964"/>
              <a:gd name="connsiteX14" fmla="*/ 312225 w 4892920"/>
              <a:gd name="connsiteY14" fmla="*/ 535208 h 5626964"/>
              <a:gd name="connsiteX15" fmla="*/ 1687201 w 4892920"/>
              <a:gd name="connsiteY15" fmla="*/ 27023 h 5626964"/>
              <a:gd name="connsiteX0" fmla="*/ 1687201 w 4892920"/>
              <a:gd name="connsiteY0" fmla="*/ 27023 h 5639115"/>
              <a:gd name="connsiteX1" fmla="*/ 3319363 w 4892920"/>
              <a:gd name="connsiteY1" fmla="*/ 148455 h 5639115"/>
              <a:gd name="connsiteX2" fmla="*/ 4537051 w 4892920"/>
              <a:gd name="connsiteY2" fmla="*/ 812768 h 5639115"/>
              <a:gd name="connsiteX3" fmla="*/ 4808824 w 4892920"/>
              <a:gd name="connsiteY3" fmla="*/ 1688176 h 5639115"/>
              <a:gd name="connsiteX4" fmla="*/ 4731757 w 4892920"/>
              <a:gd name="connsiteY4" fmla="*/ 4129957 h 5639115"/>
              <a:gd name="connsiteX5" fmla="*/ 3754302 w 4892920"/>
              <a:gd name="connsiteY5" fmla="*/ 5203893 h 5639115"/>
              <a:gd name="connsiteX6" fmla="*/ 3510306 w 4892920"/>
              <a:gd name="connsiteY6" fmla="*/ 5315373 h 5639115"/>
              <a:gd name="connsiteX7" fmla="*/ 3985664 w 4892920"/>
              <a:gd name="connsiteY7" fmla="*/ 5639110 h 5639115"/>
              <a:gd name="connsiteX8" fmla="*/ 2845853 w 4892920"/>
              <a:gd name="connsiteY8" fmla="*/ 5317816 h 5639115"/>
              <a:gd name="connsiteX9" fmla="*/ 2622421 w 4892920"/>
              <a:gd name="connsiteY9" fmla="*/ 5316505 h 5639115"/>
              <a:gd name="connsiteX10" fmla="*/ 1770683 w 4892920"/>
              <a:gd name="connsiteY10" fmla="*/ 5287984 h 5639115"/>
              <a:gd name="connsiteX11" fmla="*/ 816119 w 4892920"/>
              <a:gd name="connsiteY11" fmla="*/ 5036636 h 5639115"/>
              <a:gd name="connsiteX12" fmla="*/ 117446 w 4892920"/>
              <a:gd name="connsiteY12" fmla="*/ 3806892 h 5639115"/>
              <a:gd name="connsiteX13" fmla="*/ 1881 w 4892920"/>
              <a:gd name="connsiteY13" fmla="*/ 1811944 h 5639115"/>
              <a:gd name="connsiteX14" fmla="*/ 312225 w 4892920"/>
              <a:gd name="connsiteY14" fmla="*/ 535208 h 5639115"/>
              <a:gd name="connsiteX15" fmla="*/ 1687201 w 4892920"/>
              <a:gd name="connsiteY15" fmla="*/ 27023 h 5639115"/>
              <a:gd name="connsiteX0" fmla="*/ 1687201 w 4892920"/>
              <a:gd name="connsiteY0" fmla="*/ 27023 h 5639474"/>
              <a:gd name="connsiteX1" fmla="*/ 3319363 w 4892920"/>
              <a:gd name="connsiteY1" fmla="*/ 148455 h 5639474"/>
              <a:gd name="connsiteX2" fmla="*/ 4537051 w 4892920"/>
              <a:gd name="connsiteY2" fmla="*/ 812768 h 5639474"/>
              <a:gd name="connsiteX3" fmla="*/ 4808824 w 4892920"/>
              <a:gd name="connsiteY3" fmla="*/ 1688176 h 5639474"/>
              <a:gd name="connsiteX4" fmla="*/ 4731757 w 4892920"/>
              <a:gd name="connsiteY4" fmla="*/ 4129957 h 5639474"/>
              <a:gd name="connsiteX5" fmla="*/ 3754302 w 4892920"/>
              <a:gd name="connsiteY5" fmla="*/ 5203893 h 5639474"/>
              <a:gd name="connsiteX6" fmla="*/ 3635167 w 4892920"/>
              <a:gd name="connsiteY6" fmla="*/ 5260691 h 5639474"/>
              <a:gd name="connsiteX7" fmla="*/ 3985664 w 4892920"/>
              <a:gd name="connsiteY7" fmla="*/ 5639110 h 5639474"/>
              <a:gd name="connsiteX8" fmla="*/ 2845853 w 4892920"/>
              <a:gd name="connsiteY8" fmla="*/ 5317816 h 5639474"/>
              <a:gd name="connsiteX9" fmla="*/ 2622421 w 4892920"/>
              <a:gd name="connsiteY9" fmla="*/ 5316505 h 5639474"/>
              <a:gd name="connsiteX10" fmla="*/ 1770683 w 4892920"/>
              <a:gd name="connsiteY10" fmla="*/ 5287984 h 5639474"/>
              <a:gd name="connsiteX11" fmla="*/ 816119 w 4892920"/>
              <a:gd name="connsiteY11" fmla="*/ 5036636 h 5639474"/>
              <a:gd name="connsiteX12" fmla="*/ 117446 w 4892920"/>
              <a:gd name="connsiteY12" fmla="*/ 3806892 h 5639474"/>
              <a:gd name="connsiteX13" fmla="*/ 1881 w 4892920"/>
              <a:gd name="connsiteY13" fmla="*/ 1811944 h 5639474"/>
              <a:gd name="connsiteX14" fmla="*/ 312225 w 4892920"/>
              <a:gd name="connsiteY14" fmla="*/ 535208 h 5639474"/>
              <a:gd name="connsiteX15" fmla="*/ 1687201 w 4892920"/>
              <a:gd name="connsiteY15" fmla="*/ 27023 h 5639474"/>
              <a:gd name="connsiteX0" fmla="*/ 1687201 w 4888493"/>
              <a:gd name="connsiteY0" fmla="*/ 27023 h 5639474"/>
              <a:gd name="connsiteX1" fmla="*/ 3319363 w 4888493"/>
              <a:gd name="connsiteY1" fmla="*/ 148455 h 5639474"/>
              <a:gd name="connsiteX2" fmla="*/ 4537051 w 4888493"/>
              <a:gd name="connsiteY2" fmla="*/ 812768 h 5639474"/>
              <a:gd name="connsiteX3" fmla="*/ 4808824 w 4888493"/>
              <a:gd name="connsiteY3" fmla="*/ 1688176 h 5639474"/>
              <a:gd name="connsiteX4" fmla="*/ 4731757 w 4888493"/>
              <a:gd name="connsiteY4" fmla="*/ 4129957 h 5639474"/>
              <a:gd name="connsiteX5" fmla="*/ 3846590 w 4888493"/>
              <a:gd name="connsiteY5" fmla="*/ 5179590 h 5639474"/>
              <a:gd name="connsiteX6" fmla="*/ 3635167 w 4888493"/>
              <a:gd name="connsiteY6" fmla="*/ 5260691 h 5639474"/>
              <a:gd name="connsiteX7" fmla="*/ 3985664 w 4888493"/>
              <a:gd name="connsiteY7" fmla="*/ 5639110 h 5639474"/>
              <a:gd name="connsiteX8" fmla="*/ 2845853 w 4888493"/>
              <a:gd name="connsiteY8" fmla="*/ 5317816 h 5639474"/>
              <a:gd name="connsiteX9" fmla="*/ 2622421 w 4888493"/>
              <a:gd name="connsiteY9" fmla="*/ 5316505 h 5639474"/>
              <a:gd name="connsiteX10" fmla="*/ 1770683 w 4888493"/>
              <a:gd name="connsiteY10" fmla="*/ 5287984 h 5639474"/>
              <a:gd name="connsiteX11" fmla="*/ 816119 w 4888493"/>
              <a:gd name="connsiteY11" fmla="*/ 5036636 h 5639474"/>
              <a:gd name="connsiteX12" fmla="*/ 117446 w 4888493"/>
              <a:gd name="connsiteY12" fmla="*/ 3806892 h 5639474"/>
              <a:gd name="connsiteX13" fmla="*/ 1881 w 4888493"/>
              <a:gd name="connsiteY13" fmla="*/ 1811944 h 5639474"/>
              <a:gd name="connsiteX14" fmla="*/ 312225 w 4888493"/>
              <a:gd name="connsiteY14" fmla="*/ 535208 h 5639474"/>
              <a:gd name="connsiteX15" fmla="*/ 1687201 w 4888493"/>
              <a:gd name="connsiteY15" fmla="*/ 27023 h 563947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22421 w 4888493"/>
              <a:gd name="connsiteY9" fmla="*/ 5316505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22421 w 4888493"/>
              <a:gd name="connsiteY9" fmla="*/ 5316505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11563 w 4888493"/>
              <a:gd name="connsiteY9" fmla="*/ 5334732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11563 w 4888493"/>
              <a:gd name="connsiteY9" fmla="*/ 5334732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40567"/>
              <a:gd name="connsiteX1" fmla="*/ 3319363 w 4888493"/>
              <a:gd name="connsiteY1" fmla="*/ 148455 h 5640567"/>
              <a:gd name="connsiteX2" fmla="*/ 4537051 w 4888493"/>
              <a:gd name="connsiteY2" fmla="*/ 812768 h 5640567"/>
              <a:gd name="connsiteX3" fmla="*/ 4808824 w 4888493"/>
              <a:gd name="connsiteY3" fmla="*/ 1688176 h 5640567"/>
              <a:gd name="connsiteX4" fmla="*/ 4731757 w 4888493"/>
              <a:gd name="connsiteY4" fmla="*/ 4129957 h 5640567"/>
              <a:gd name="connsiteX5" fmla="*/ 3846590 w 4888493"/>
              <a:gd name="connsiteY5" fmla="*/ 5179590 h 5640567"/>
              <a:gd name="connsiteX6" fmla="*/ 3743743 w 4888493"/>
              <a:gd name="connsiteY6" fmla="*/ 5230313 h 5640567"/>
              <a:gd name="connsiteX7" fmla="*/ 3985664 w 4888493"/>
              <a:gd name="connsiteY7" fmla="*/ 5639110 h 5640567"/>
              <a:gd name="connsiteX8" fmla="*/ 3160721 w 4888493"/>
              <a:gd name="connsiteY8" fmla="*/ 5342119 h 5640567"/>
              <a:gd name="connsiteX9" fmla="*/ 2611563 w 4888493"/>
              <a:gd name="connsiteY9" fmla="*/ 5334732 h 5640567"/>
              <a:gd name="connsiteX10" fmla="*/ 1770683 w 4888493"/>
              <a:gd name="connsiteY10" fmla="*/ 5287984 h 5640567"/>
              <a:gd name="connsiteX11" fmla="*/ 816119 w 4888493"/>
              <a:gd name="connsiteY11" fmla="*/ 5036636 h 5640567"/>
              <a:gd name="connsiteX12" fmla="*/ 117446 w 4888493"/>
              <a:gd name="connsiteY12" fmla="*/ 3806892 h 5640567"/>
              <a:gd name="connsiteX13" fmla="*/ 1881 w 4888493"/>
              <a:gd name="connsiteY13" fmla="*/ 1811944 h 5640567"/>
              <a:gd name="connsiteX14" fmla="*/ 312225 w 4888493"/>
              <a:gd name="connsiteY14" fmla="*/ 535208 h 5640567"/>
              <a:gd name="connsiteX15" fmla="*/ 1687201 w 4888493"/>
              <a:gd name="connsiteY15" fmla="*/ 27023 h 5640567"/>
              <a:gd name="connsiteX0" fmla="*/ 1687201 w 4888493"/>
              <a:gd name="connsiteY0" fmla="*/ 27023 h 5634541"/>
              <a:gd name="connsiteX1" fmla="*/ 3319363 w 4888493"/>
              <a:gd name="connsiteY1" fmla="*/ 148455 h 5634541"/>
              <a:gd name="connsiteX2" fmla="*/ 4537051 w 4888493"/>
              <a:gd name="connsiteY2" fmla="*/ 812768 h 5634541"/>
              <a:gd name="connsiteX3" fmla="*/ 4808824 w 4888493"/>
              <a:gd name="connsiteY3" fmla="*/ 1688176 h 5634541"/>
              <a:gd name="connsiteX4" fmla="*/ 4731757 w 4888493"/>
              <a:gd name="connsiteY4" fmla="*/ 4129957 h 5634541"/>
              <a:gd name="connsiteX5" fmla="*/ 3846590 w 4888493"/>
              <a:gd name="connsiteY5" fmla="*/ 5179590 h 5634541"/>
              <a:gd name="connsiteX6" fmla="*/ 3743743 w 4888493"/>
              <a:gd name="connsiteY6" fmla="*/ 5230313 h 5634541"/>
              <a:gd name="connsiteX7" fmla="*/ 4050809 w 4888493"/>
              <a:gd name="connsiteY7" fmla="*/ 5633034 h 5634541"/>
              <a:gd name="connsiteX8" fmla="*/ 3160721 w 4888493"/>
              <a:gd name="connsiteY8" fmla="*/ 5342119 h 5634541"/>
              <a:gd name="connsiteX9" fmla="*/ 2611563 w 4888493"/>
              <a:gd name="connsiteY9" fmla="*/ 5334732 h 5634541"/>
              <a:gd name="connsiteX10" fmla="*/ 1770683 w 4888493"/>
              <a:gd name="connsiteY10" fmla="*/ 5287984 h 5634541"/>
              <a:gd name="connsiteX11" fmla="*/ 816119 w 4888493"/>
              <a:gd name="connsiteY11" fmla="*/ 5036636 h 5634541"/>
              <a:gd name="connsiteX12" fmla="*/ 117446 w 4888493"/>
              <a:gd name="connsiteY12" fmla="*/ 3806892 h 5634541"/>
              <a:gd name="connsiteX13" fmla="*/ 1881 w 4888493"/>
              <a:gd name="connsiteY13" fmla="*/ 1811944 h 5634541"/>
              <a:gd name="connsiteX14" fmla="*/ 312225 w 4888493"/>
              <a:gd name="connsiteY14" fmla="*/ 535208 h 5634541"/>
              <a:gd name="connsiteX15" fmla="*/ 1687201 w 4888493"/>
              <a:gd name="connsiteY15" fmla="*/ 27023 h 5634541"/>
              <a:gd name="connsiteX0" fmla="*/ 1687201 w 4888493"/>
              <a:gd name="connsiteY0" fmla="*/ 27023 h 5637830"/>
              <a:gd name="connsiteX1" fmla="*/ 3319363 w 4888493"/>
              <a:gd name="connsiteY1" fmla="*/ 148455 h 5637830"/>
              <a:gd name="connsiteX2" fmla="*/ 4537051 w 4888493"/>
              <a:gd name="connsiteY2" fmla="*/ 812768 h 5637830"/>
              <a:gd name="connsiteX3" fmla="*/ 4808824 w 4888493"/>
              <a:gd name="connsiteY3" fmla="*/ 1688176 h 5637830"/>
              <a:gd name="connsiteX4" fmla="*/ 4731757 w 4888493"/>
              <a:gd name="connsiteY4" fmla="*/ 4129957 h 5637830"/>
              <a:gd name="connsiteX5" fmla="*/ 3846590 w 4888493"/>
              <a:gd name="connsiteY5" fmla="*/ 5179590 h 5637830"/>
              <a:gd name="connsiteX6" fmla="*/ 3743743 w 4888493"/>
              <a:gd name="connsiteY6" fmla="*/ 5230313 h 5637830"/>
              <a:gd name="connsiteX7" fmla="*/ 4050809 w 4888493"/>
              <a:gd name="connsiteY7" fmla="*/ 5633034 h 5637830"/>
              <a:gd name="connsiteX8" fmla="*/ 3160721 w 4888493"/>
              <a:gd name="connsiteY8" fmla="*/ 5342119 h 5637830"/>
              <a:gd name="connsiteX9" fmla="*/ 2611563 w 4888493"/>
              <a:gd name="connsiteY9" fmla="*/ 5334732 h 5637830"/>
              <a:gd name="connsiteX10" fmla="*/ 1770683 w 4888493"/>
              <a:gd name="connsiteY10" fmla="*/ 5287984 h 5637830"/>
              <a:gd name="connsiteX11" fmla="*/ 816119 w 4888493"/>
              <a:gd name="connsiteY11" fmla="*/ 5036636 h 5637830"/>
              <a:gd name="connsiteX12" fmla="*/ 117446 w 4888493"/>
              <a:gd name="connsiteY12" fmla="*/ 3806892 h 5637830"/>
              <a:gd name="connsiteX13" fmla="*/ 1881 w 4888493"/>
              <a:gd name="connsiteY13" fmla="*/ 1811944 h 5637830"/>
              <a:gd name="connsiteX14" fmla="*/ 312225 w 4888493"/>
              <a:gd name="connsiteY14" fmla="*/ 535208 h 5637830"/>
              <a:gd name="connsiteX15" fmla="*/ 1687201 w 4888493"/>
              <a:gd name="connsiteY15" fmla="*/ 27023 h 5637830"/>
              <a:gd name="connsiteX0" fmla="*/ 1687201 w 4884296"/>
              <a:gd name="connsiteY0" fmla="*/ 27023 h 5637830"/>
              <a:gd name="connsiteX1" fmla="*/ 3319363 w 4884296"/>
              <a:gd name="connsiteY1" fmla="*/ 148455 h 5637830"/>
              <a:gd name="connsiteX2" fmla="*/ 4537051 w 4884296"/>
              <a:gd name="connsiteY2" fmla="*/ 812768 h 5637830"/>
              <a:gd name="connsiteX3" fmla="*/ 4808824 w 4884296"/>
              <a:gd name="connsiteY3" fmla="*/ 1688176 h 5637830"/>
              <a:gd name="connsiteX4" fmla="*/ 4731757 w 4884296"/>
              <a:gd name="connsiteY4" fmla="*/ 4129957 h 5637830"/>
              <a:gd name="connsiteX5" fmla="*/ 3938879 w 4884296"/>
              <a:gd name="connsiteY5" fmla="*/ 5161363 h 5637830"/>
              <a:gd name="connsiteX6" fmla="*/ 3743743 w 4884296"/>
              <a:gd name="connsiteY6" fmla="*/ 5230313 h 5637830"/>
              <a:gd name="connsiteX7" fmla="*/ 4050809 w 4884296"/>
              <a:gd name="connsiteY7" fmla="*/ 5633034 h 5637830"/>
              <a:gd name="connsiteX8" fmla="*/ 3160721 w 4884296"/>
              <a:gd name="connsiteY8" fmla="*/ 5342119 h 5637830"/>
              <a:gd name="connsiteX9" fmla="*/ 2611563 w 4884296"/>
              <a:gd name="connsiteY9" fmla="*/ 5334732 h 5637830"/>
              <a:gd name="connsiteX10" fmla="*/ 1770683 w 4884296"/>
              <a:gd name="connsiteY10" fmla="*/ 5287984 h 5637830"/>
              <a:gd name="connsiteX11" fmla="*/ 816119 w 4884296"/>
              <a:gd name="connsiteY11" fmla="*/ 5036636 h 5637830"/>
              <a:gd name="connsiteX12" fmla="*/ 117446 w 4884296"/>
              <a:gd name="connsiteY12" fmla="*/ 3806892 h 5637830"/>
              <a:gd name="connsiteX13" fmla="*/ 1881 w 4884296"/>
              <a:gd name="connsiteY13" fmla="*/ 1811944 h 5637830"/>
              <a:gd name="connsiteX14" fmla="*/ 312225 w 4884296"/>
              <a:gd name="connsiteY14" fmla="*/ 535208 h 5637830"/>
              <a:gd name="connsiteX15" fmla="*/ 1687201 w 4884296"/>
              <a:gd name="connsiteY15" fmla="*/ 27023 h 5637830"/>
              <a:gd name="connsiteX0" fmla="*/ 1687201 w 4884296"/>
              <a:gd name="connsiteY0" fmla="*/ 27023 h 5634848"/>
              <a:gd name="connsiteX1" fmla="*/ 3319363 w 4884296"/>
              <a:gd name="connsiteY1" fmla="*/ 148455 h 5634848"/>
              <a:gd name="connsiteX2" fmla="*/ 4537051 w 4884296"/>
              <a:gd name="connsiteY2" fmla="*/ 812768 h 5634848"/>
              <a:gd name="connsiteX3" fmla="*/ 4808824 w 4884296"/>
              <a:gd name="connsiteY3" fmla="*/ 1688176 h 5634848"/>
              <a:gd name="connsiteX4" fmla="*/ 4731757 w 4884296"/>
              <a:gd name="connsiteY4" fmla="*/ 4129957 h 5634848"/>
              <a:gd name="connsiteX5" fmla="*/ 3938879 w 4884296"/>
              <a:gd name="connsiteY5" fmla="*/ 5161363 h 5634848"/>
              <a:gd name="connsiteX6" fmla="*/ 3803459 w 4884296"/>
              <a:gd name="connsiteY6" fmla="*/ 5218161 h 5634848"/>
              <a:gd name="connsiteX7" fmla="*/ 4050809 w 4884296"/>
              <a:gd name="connsiteY7" fmla="*/ 5633034 h 5634848"/>
              <a:gd name="connsiteX8" fmla="*/ 3160721 w 4884296"/>
              <a:gd name="connsiteY8" fmla="*/ 5342119 h 5634848"/>
              <a:gd name="connsiteX9" fmla="*/ 2611563 w 4884296"/>
              <a:gd name="connsiteY9" fmla="*/ 5334732 h 5634848"/>
              <a:gd name="connsiteX10" fmla="*/ 1770683 w 4884296"/>
              <a:gd name="connsiteY10" fmla="*/ 5287984 h 5634848"/>
              <a:gd name="connsiteX11" fmla="*/ 816119 w 4884296"/>
              <a:gd name="connsiteY11" fmla="*/ 5036636 h 5634848"/>
              <a:gd name="connsiteX12" fmla="*/ 117446 w 4884296"/>
              <a:gd name="connsiteY12" fmla="*/ 3806892 h 5634848"/>
              <a:gd name="connsiteX13" fmla="*/ 1881 w 4884296"/>
              <a:gd name="connsiteY13" fmla="*/ 1811944 h 5634848"/>
              <a:gd name="connsiteX14" fmla="*/ 312225 w 4884296"/>
              <a:gd name="connsiteY14" fmla="*/ 535208 h 5634848"/>
              <a:gd name="connsiteX15" fmla="*/ 1687201 w 4884296"/>
              <a:gd name="connsiteY15" fmla="*/ 27023 h 5634848"/>
              <a:gd name="connsiteX0" fmla="*/ 1687201 w 4884296"/>
              <a:gd name="connsiteY0" fmla="*/ 27023 h 5635010"/>
              <a:gd name="connsiteX1" fmla="*/ 3319363 w 4884296"/>
              <a:gd name="connsiteY1" fmla="*/ 148455 h 5635010"/>
              <a:gd name="connsiteX2" fmla="*/ 4537051 w 4884296"/>
              <a:gd name="connsiteY2" fmla="*/ 812768 h 5635010"/>
              <a:gd name="connsiteX3" fmla="*/ 4808824 w 4884296"/>
              <a:gd name="connsiteY3" fmla="*/ 1688176 h 5635010"/>
              <a:gd name="connsiteX4" fmla="*/ 4731757 w 4884296"/>
              <a:gd name="connsiteY4" fmla="*/ 4129957 h 5635010"/>
              <a:gd name="connsiteX5" fmla="*/ 3938879 w 4884296"/>
              <a:gd name="connsiteY5" fmla="*/ 5161363 h 5635010"/>
              <a:gd name="connsiteX6" fmla="*/ 3803459 w 4884296"/>
              <a:gd name="connsiteY6" fmla="*/ 5218161 h 5635010"/>
              <a:gd name="connsiteX7" fmla="*/ 4050809 w 4884296"/>
              <a:gd name="connsiteY7" fmla="*/ 5633034 h 5635010"/>
              <a:gd name="connsiteX8" fmla="*/ 3160721 w 4884296"/>
              <a:gd name="connsiteY8" fmla="*/ 5342119 h 5635010"/>
              <a:gd name="connsiteX9" fmla="*/ 2611563 w 4884296"/>
              <a:gd name="connsiteY9" fmla="*/ 5334732 h 5635010"/>
              <a:gd name="connsiteX10" fmla="*/ 1770683 w 4884296"/>
              <a:gd name="connsiteY10" fmla="*/ 5287984 h 5635010"/>
              <a:gd name="connsiteX11" fmla="*/ 816119 w 4884296"/>
              <a:gd name="connsiteY11" fmla="*/ 5036636 h 5635010"/>
              <a:gd name="connsiteX12" fmla="*/ 117446 w 4884296"/>
              <a:gd name="connsiteY12" fmla="*/ 3806892 h 5635010"/>
              <a:gd name="connsiteX13" fmla="*/ 1881 w 4884296"/>
              <a:gd name="connsiteY13" fmla="*/ 1811944 h 5635010"/>
              <a:gd name="connsiteX14" fmla="*/ 312225 w 4884296"/>
              <a:gd name="connsiteY14" fmla="*/ 535208 h 5635010"/>
              <a:gd name="connsiteX15" fmla="*/ 1687201 w 4884296"/>
              <a:gd name="connsiteY15" fmla="*/ 27023 h 5635010"/>
              <a:gd name="connsiteX0" fmla="*/ 1687201 w 4884296"/>
              <a:gd name="connsiteY0" fmla="*/ 27023 h 5590501"/>
              <a:gd name="connsiteX1" fmla="*/ 3319363 w 4884296"/>
              <a:gd name="connsiteY1" fmla="*/ 148455 h 5590501"/>
              <a:gd name="connsiteX2" fmla="*/ 4537051 w 4884296"/>
              <a:gd name="connsiteY2" fmla="*/ 812768 h 5590501"/>
              <a:gd name="connsiteX3" fmla="*/ 4808824 w 4884296"/>
              <a:gd name="connsiteY3" fmla="*/ 1688176 h 5590501"/>
              <a:gd name="connsiteX4" fmla="*/ 4731757 w 4884296"/>
              <a:gd name="connsiteY4" fmla="*/ 4129957 h 5590501"/>
              <a:gd name="connsiteX5" fmla="*/ 3938879 w 4884296"/>
              <a:gd name="connsiteY5" fmla="*/ 5161363 h 5590501"/>
              <a:gd name="connsiteX6" fmla="*/ 3803459 w 4884296"/>
              <a:gd name="connsiteY6" fmla="*/ 5218161 h 5590501"/>
              <a:gd name="connsiteX7" fmla="*/ 4131504 w 4884296"/>
              <a:gd name="connsiteY7" fmla="*/ 5587878 h 5590501"/>
              <a:gd name="connsiteX8" fmla="*/ 3160721 w 4884296"/>
              <a:gd name="connsiteY8" fmla="*/ 5342119 h 5590501"/>
              <a:gd name="connsiteX9" fmla="*/ 2611563 w 4884296"/>
              <a:gd name="connsiteY9" fmla="*/ 5334732 h 5590501"/>
              <a:gd name="connsiteX10" fmla="*/ 1770683 w 4884296"/>
              <a:gd name="connsiteY10" fmla="*/ 5287984 h 5590501"/>
              <a:gd name="connsiteX11" fmla="*/ 816119 w 4884296"/>
              <a:gd name="connsiteY11" fmla="*/ 5036636 h 5590501"/>
              <a:gd name="connsiteX12" fmla="*/ 117446 w 4884296"/>
              <a:gd name="connsiteY12" fmla="*/ 3806892 h 5590501"/>
              <a:gd name="connsiteX13" fmla="*/ 1881 w 4884296"/>
              <a:gd name="connsiteY13" fmla="*/ 1811944 h 5590501"/>
              <a:gd name="connsiteX14" fmla="*/ 312225 w 4884296"/>
              <a:gd name="connsiteY14" fmla="*/ 535208 h 5590501"/>
              <a:gd name="connsiteX15" fmla="*/ 1687201 w 4884296"/>
              <a:gd name="connsiteY15" fmla="*/ 27023 h 5590501"/>
              <a:gd name="connsiteX0" fmla="*/ 1687201 w 4884296"/>
              <a:gd name="connsiteY0" fmla="*/ 27023 h 5606059"/>
              <a:gd name="connsiteX1" fmla="*/ 3319363 w 4884296"/>
              <a:gd name="connsiteY1" fmla="*/ 148455 h 5606059"/>
              <a:gd name="connsiteX2" fmla="*/ 4537051 w 4884296"/>
              <a:gd name="connsiteY2" fmla="*/ 812768 h 5606059"/>
              <a:gd name="connsiteX3" fmla="*/ 4808824 w 4884296"/>
              <a:gd name="connsiteY3" fmla="*/ 1688176 h 5606059"/>
              <a:gd name="connsiteX4" fmla="*/ 4731757 w 4884296"/>
              <a:gd name="connsiteY4" fmla="*/ 4129957 h 5606059"/>
              <a:gd name="connsiteX5" fmla="*/ 3938879 w 4884296"/>
              <a:gd name="connsiteY5" fmla="*/ 5161363 h 5606059"/>
              <a:gd name="connsiteX6" fmla="*/ 3803459 w 4884296"/>
              <a:gd name="connsiteY6" fmla="*/ 5218161 h 5606059"/>
              <a:gd name="connsiteX7" fmla="*/ 4131504 w 4884296"/>
              <a:gd name="connsiteY7" fmla="*/ 5587878 h 5606059"/>
              <a:gd name="connsiteX8" fmla="*/ 3160721 w 4884296"/>
              <a:gd name="connsiteY8" fmla="*/ 5342119 h 5606059"/>
              <a:gd name="connsiteX9" fmla="*/ 2611563 w 4884296"/>
              <a:gd name="connsiteY9" fmla="*/ 5334732 h 5606059"/>
              <a:gd name="connsiteX10" fmla="*/ 1770683 w 4884296"/>
              <a:gd name="connsiteY10" fmla="*/ 5287984 h 5606059"/>
              <a:gd name="connsiteX11" fmla="*/ 816119 w 4884296"/>
              <a:gd name="connsiteY11" fmla="*/ 5036636 h 5606059"/>
              <a:gd name="connsiteX12" fmla="*/ 117446 w 4884296"/>
              <a:gd name="connsiteY12" fmla="*/ 3806892 h 5606059"/>
              <a:gd name="connsiteX13" fmla="*/ 1881 w 4884296"/>
              <a:gd name="connsiteY13" fmla="*/ 1811944 h 5606059"/>
              <a:gd name="connsiteX14" fmla="*/ 312225 w 4884296"/>
              <a:gd name="connsiteY14" fmla="*/ 535208 h 5606059"/>
              <a:gd name="connsiteX15" fmla="*/ 1687201 w 4884296"/>
              <a:gd name="connsiteY15" fmla="*/ 27023 h 5606059"/>
              <a:gd name="connsiteX0" fmla="*/ 1687201 w 4884296"/>
              <a:gd name="connsiteY0" fmla="*/ 27023 h 5606059"/>
              <a:gd name="connsiteX1" fmla="*/ 3319363 w 4884296"/>
              <a:gd name="connsiteY1" fmla="*/ 148455 h 5606059"/>
              <a:gd name="connsiteX2" fmla="*/ 4537051 w 4884296"/>
              <a:gd name="connsiteY2" fmla="*/ 812768 h 5606059"/>
              <a:gd name="connsiteX3" fmla="*/ 4808824 w 4884296"/>
              <a:gd name="connsiteY3" fmla="*/ 1688176 h 5606059"/>
              <a:gd name="connsiteX4" fmla="*/ 4731757 w 4884296"/>
              <a:gd name="connsiteY4" fmla="*/ 4129957 h 5606059"/>
              <a:gd name="connsiteX5" fmla="*/ 3938879 w 4884296"/>
              <a:gd name="connsiteY5" fmla="*/ 5161363 h 5606059"/>
              <a:gd name="connsiteX6" fmla="*/ 3803459 w 4884296"/>
              <a:gd name="connsiteY6" fmla="*/ 5218161 h 5606059"/>
              <a:gd name="connsiteX7" fmla="*/ 4131504 w 4884296"/>
              <a:gd name="connsiteY7" fmla="*/ 5587878 h 5606059"/>
              <a:gd name="connsiteX8" fmla="*/ 3160721 w 4884296"/>
              <a:gd name="connsiteY8" fmla="*/ 5342119 h 5606059"/>
              <a:gd name="connsiteX9" fmla="*/ 2611563 w 4884296"/>
              <a:gd name="connsiteY9" fmla="*/ 5334732 h 5606059"/>
              <a:gd name="connsiteX10" fmla="*/ 1770683 w 4884296"/>
              <a:gd name="connsiteY10" fmla="*/ 5287984 h 5606059"/>
              <a:gd name="connsiteX11" fmla="*/ 816119 w 4884296"/>
              <a:gd name="connsiteY11" fmla="*/ 5036636 h 5606059"/>
              <a:gd name="connsiteX12" fmla="*/ 117446 w 4884296"/>
              <a:gd name="connsiteY12" fmla="*/ 3806892 h 5606059"/>
              <a:gd name="connsiteX13" fmla="*/ 1881 w 4884296"/>
              <a:gd name="connsiteY13" fmla="*/ 1811944 h 5606059"/>
              <a:gd name="connsiteX14" fmla="*/ 312225 w 4884296"/>
              <a:gd name="connsiteY14" fmla="*/ 535208 h 5606059"/>
              <a:gd name="connsiteX15" fmla="*/ 1687201 w 4884296"/>
              <a:gd name="connsiteY15" fmla="*/ 27023 h 5606059"/>
              <a:gd name="connsiteX0" fmla="*/ 1687201 w 4884296"/>
              <a:gd name="connsiteY0" fmla="*/ 27023 h 5606059"/>
              <a:gd name="connsiteX1" fmla="*/ 3319363 w 4884296"/>
              <a:gd name="connsiteY1" fmla="*/ 148455 h 5606059"/>
              <a:gd name="connsiteX2" fmla="*/ 4537051 w 4884296"/>
              <a:gd name="connsiteY2" fmla="*/ 812768 h 5606059"/>
              <a:gd name="connsiteX3" fmla="*/ 4808824 w 4884296"/>
              <a:gd name="connsiteY3" fmla="*/ 1688176 h 5606059"/>
              <a:gd name="connsiteX4" fmla="*/ 4731757 w 4884296"/>
              <a:gd name="connsiteY4" fmla="*/ 4129957 h 5606059"/>
              <a:gd name="connsiteX5" fmla="*/ 3938879 w 4884296"/>
              <a:gd name="connsiteY5" fmla="*/ 5161363 h 5606059"/>
              <a:gd name="connsiteX6" fmla="*/ 3803459 w 4884296"/>
              <a:gd name="connsiteY6" fmla="*/ 5218161 h 5606059"/>
              <a:gd name="connsiteX7" fmla="*/ 4131504 w 4884296"/>
              <a:gd name="connsiteY7" fmla="*/ 5587878 h 5606059"/>
              <a:gd name="connsiteX8" fmla="*/ 3160721 w 4884296"/>
              <a:gd name="connsiteY8" fmla="*/ 5342119 h 5606059"/>
              <a:gd name="connsiteX9" fmla="*/ 2611563 w 4884296"/>
              <a:gd name="connsiteY9" fmla="*/ 5334732 h 5606059"/>
              <a:gd name="connsiteX10" fmla="*/ 1770683 w 4884296"/>
              <a:gd name="connsiteY10" fmla="*/ 5287984 h 5606059"/>
              <a:gd name="connsiteX11" fmla="*/ 816119 w 4884296"/>
              <a:gd name="connsiteY11" fmla="*/ 5036636 h 5606059"/>
              <a:gd name="connsiteX12" fmla="*/ 117446 w 4884296"/>
              <a:gd name="connsiteY12" fmla="*/ 3806892 h 5606059"/>
              <a:gd name="connsiteX13" fmla="*/ 1881 w 4884296"/>
              <a:gd name="connsiteY13" fmla="*/ 1811944 h 5606059"/>
              <a:gd name="connsiteX14" fmla="*/ 312225 w 4884296"/>
              <a:gd name="connsiteY14" fmla="*/ 535208 h 5606059"/>
              <a:gd name="connsiteX15" fmla="*/ 1687201 w 4884296"/>
              <a:gd name="connsiteY15" fmla="*/ 27023 h 5606059"/>
              <a:gd name="connsiteX0" fmla="*/ 1687201 w 4884296"/>
              <a:gd name="connsiteY0" fmla="*/ 27023 h 5571761"/>
              <a:gd name="connsiteX1" fmla="*/ 3319363 w 4884296"/>
              <a:gd name="connsiteY1" fmla="*/ 148455 h 5571761"/>
              <a:gd name="connsiteX2" fmla="*/ 4537051 w 4884296"/>
              <a:gd name="connsiteY2" fmla="*/ 812768 h 5571761"/>
              <a:gd name="connsiteX3" fmla="*/ 4808824 w 4884296"/>
              <a:gd name="connsiteY3" fmla="*/ 1688176 h 5571761"/>
              <a:gd name="connsiteX4" fmla="*/ 4731757 w 4884296"/>
              <a:gd name="connsiteY4" fmla="*/ 4129957 h 5571761"/>
              <a:gd name="connsiteX5" fmla="*/ 3938879 w 4884296"/>
              <a:gd name="connsiteY5" fmla="*/ 5161363 h 5571761"/>
              <a:gd name="connsiteX6" fmla="*/ 3803459 w 4884296"/>
              <a:gd name="connsiteY6" fmla="*/ 5218161 h 5571761"/>
              <a:gd name="connsiteX7" fmla="*/ 4252545 w 4884296"/>
              <a:gd name="connsiteY7" fmla="*/ 5550248 h 5571761"/>
              <a:gd name="connsiteX8" fmla="*/ 3160721 w 4884296"/>
              <a:gd name="connsiteY8" fmla="*/ 5342119 h 5571761"/>
              <a:gd name="connsiteX9" fmla="*/ 2611563 w 4884296"/>
              <a:gd name="connsiteY9" fmla="*/ 5334732 h 5571761"/>
              <a:gd name="connsiteX10" fmla="*/ 1770683 w 4884296"/>
              <a:gd name="connsiteY10" fmla="*/ 5287984 h 5571761"/>
              <a:gd name="connsiteX11" fmla="*/ 816119 w 4884296"/>
              <a:gd name="connsiteY11" fmla="*/ 5036636 h 5571761"/>
              <a:gd name="connsiteX12" fmla="*/ 117446 w 4884296"/>
              <a:gd name="connsiteY12" fmla="*/ 3806892 h 5571761"/>
              <a:gd name="connsiteX13" fmla="*/ 1881 w 4884296"/>
              <a:gd name="connsiteY13" fmla="*/ 1811944 h 5571761"/>
              <a:gd name="connsiteX14" fmla="*/ 312225 w 4884296"/>
              <a:gd name="connsiteY14" fmla="*/ 535208 h 5571761"/>
              <a:gd name="connsiteX15" fmla="*/ 1687201 w 4884296"/>
              <a:gd name="connsiteY15" fmla="*/ 27023 h 5571761"/>
              <a:gd name="connsiteX0" fmla="*/ 1687201 w 4878879"/>
              <a:gd name="connsiteY0" fmla="*/ 27023 h 5571761"/>
              <a:gd name="connsiteX1" fmla="*/ 3319363 w 4878879"/>
              <a:gd name="connsiteY1" fmla="*/ 148455 h 5571761"/>
              <a:gd name="connsiteX2" fmla="*/ 4537051 w 4878879"/>
              <a:gd name="connsiteY2" fmla="*/ 812768 h 5571761"/>
              <a:gd name="connsiteX3" fmla="*/ 4808824 w 4878879"/>
              <a:gd name="connsiteY3" fmla="*/ 1688176 h 5571761"/>
              <a:gd name="connsiteX4" fmla="*/ 4731757 w 4878879"/>
              <a:gd name="connsiteY4" fmla="*/ 4129957 h 5571761"/>
              <a:gd name="connsiteX5" fmla="*/ 4066645 w 4878879"/>
              <a:gd name="connsiteY5" fmla="*/ 5086104 h 5571761"/>
              <a:gd name="connsiteX6" fmla="*/ 3803459 w 4878879"/>
              <a:gd name="connsiteY6" fmla="*/ 5218161 h 5571761"/>
              <a:gd name="connsiteX7" fmla="*/ 4252545 w 4878879"/>
              <a:gd name="connsiteY7" fmla="*/ 5550248 h 5571761"/>
              <a:gd name="connsiteX8" fmla="*/ 3160721 w 4878879"/>
              <a:gd name="connsiteY8" fmla="*/ 5342119 h 5571761"/>
              <a:gd name="connsiteX9" fmla="*/ 2611563 w 4878879"/>
              <a:gd name="connsiteY9" fmla="*/ 5334732 h 5571761"/>
              <a:gd name="connsiteX10" fmla="*/ 1770683 w 4878879"/>
              <a:gd name="connsiteY10" fmla="*/ 5287984 h 5571761"/>
              <a:gd name="connsiteX11" fmla="*/ 816119 w 4878879"/>
              <a:gd name="connsiteY11" fmla="*/ 5036636 h 5571761"/>
              <a:gd name="connsiteX12" fmla="*/ 117446 w 4878879"/>
              <a:gd name="connsiteY12" fmla="*/ 3806892 h 5571761"/>
              <a:gd name="connsiteX13" fmla="*/ 1881 w 4878879"/>
              <a:gd name="connsiteY13" fmla="*/ 1811944 h 5571761"/>
              <a:gd name="connsiteX14" fmla="*/ 312225 w 4878879"/>
              <a:gd name="connsiteY14" fmla="*/ 535208 h 5571761"/>
              <a:gd name="connsiteX15" fmla="*/ 1687201 w 4878879"/>
              <a:gd name="connsiteY15" fmla="*/ 27023 h 5571761"/>
              <a:gd name="connsiteX0" fmla="*/ 1687201 w 4878879"/>
              <a:gd name="connsiteY0" fmla="*/ 27023 h 5555643"/>
              <a:gd name="connsiteX1" fmla="*/ 3319363 w 4878879"/>
              <a:gd name="connsiteY1" fmla="*/ 148455 h 5555643"/>
              <a:gd name="connsiteX2" fmla="*/ 4537051 w 4878879"/>
              <a:gd name="connsiteY2" fmla="*/ 812768 h 5555643"/>
              <a:gd name="connsiteX3" fmla="*/ 4808824 w 4878879"/>
              <a:gd name="connsiteY3" fmla="*/ 1688176 h 5555643"/>
              <a:gd name="connsiteX4" fmla="*/ 4731757 w 4878879"/>
              <a:gd name="connsiteY4" fmla="*/ 4129957 h 5555643"/>
              <a:gd name="connsiteX5" fmla="*/ 4066645 w 4878879"/>
              <a:gd name="connsiteY5" fmla="*/ 5086104 h 5555643"/>
              <a:gd name="connsiteX6" fmla="*/ 3884153 w 4878879"/>
              <a:gd name="connsiteY6" fmla="*/ 5173005 h 5555643"/>
              <a:gd name="connsiteX7" fmla="*/ 4252545 w 4878879"/>
              <a:gd name="connsiteY7" fmla="*/ 5550248 h 5555643"/>
              <a:gd name="connsiteX8" fmla="*/ 3160721 w 4878879"/>
              <a:gd name="connsiteY8" fmla="*/ 5342119 h 5555643"/>
              <a:gd name="connsiteX9" fmla="*/ 2611563 w 4878879"/>
              <a:gd name="connsiteY9" fmla="*/ 5334732 h 5555643"/>
              <a:gd name="connsiteX10" fmla="*/ 1770683 w 4878879"/>
              <a:gd name="connsiteY10" fmla="*/ 5287984 h 5555643"/>
              <a:gd name="connsiteX11" fmla="*/ 816119 w 4878879"/>
              <a:gd name="connsiteY11" fmla="*/ 5036636 h 5555643"/>
              <a:gd name="connsiteX12" fmla="*/ 117446 w 4878879"/>
              <a:gd name="connsiteY12" fmla="*/ 3806892 h 5555643"/>
              <a:gd name="connsiteX13" fmla="*/ 1881 w 4878879"/>
              <a:gd name="connsiteY13" fmla="*/ 1811944 h 5555643"/>
              <a:gd name="connsiteX14" fmla="*/ 312225 w 4878879"/>
              <a:gd name="connsiteY14" fmla="*/ 535208 h 5555643"/>
              <a:gd name="connsiteX15" fmla="*/ 1687201 w 4878879"/>
              <a:gd name="connsiteY15" fmla="*/ 27023 h 5555643"/>
              <a:gd name="connsiteX0" fmla="*/ 1687201 w 4878879"/>
              <a:gd name="connsiteY0" fmla="*/ 27023 h 5555643"/>
              <a:gd name="connsiteX1" fmla="*/ 3319363 w 4878879"/>
              <a:gd name="connsiteY1" fmla="*/ 148455 h 5555643"/>
              <a:gd name="connsiteX2" fmla="*/ 4537051 w 4878879"/>
              <a:gd name="connsiteY2" fmla="*/ 812768 h 5555643"/>
              <a:gd name="connsiteX3" fmla="*/ 4808824 w 4878879"/>
              <a:gd name="connsiteY3" fmla="*/ 1688176 h 5555643"/>
              <a:gd name="connsiteX4" fmla="*/ 4731757 w 4878879"/>
              <a:gd name="connsiteY4" fmla="*/ 4129957 h 5555643"/>
              <a:gd name="connsiteX5" fmla="*/ 4066645 w 4878879"/>
              <a:gd name="connsiteY5" fmla="*/ 5086104 h 5555643"/>
              <a:gd name="connsiteX6" fmla="*/ 3884153 w 4878879"/>
              <a:gd name="connsiteY6" fmla="*/ 5173005 h 5555643"/>
              <a:gd name="connsiteX7" fmla="*/ 4252545 w 4878879"/>
              <a:gd name="connsiteY7" fmla="*/ 5550248 h 5555643"/>
              <a:gd name="connsiteX8" fmla="*/ 3261589 w 4878879"/>
              <a:gd name="connsiteY8" fmla="*/ 5342119 h 5555643"/>
              <a:gd name="connsiteX9" fmla="*/ 2611563 w 4878879"/>
              <a:gd name="connsiteY9" fmla="*/ 5334732 h 5555643"/>
              <a:gd name="connsiteX10" fmla="*/ 1770683 w 4878879"/>
              <a:gd name="connsiteY10" fmla="*/ 5287984 h 5555643"/>
              <a:gd name="connsiteX11" fmla="*/ 816119 w 4878879"/>
              <a:gd name="connsiteY11" fmla="*/ 5036636 h 5555643"/>
              <a:gd name="connsiteX12" fmla="*/ 117446 w 4878879"/>
              <a:gd name="connsiteY12" fmla="*/ 3806892 h 5555643"/>
              <a:gd name="connsiteX13" fmla="*/ 1881 w 4878879"/>
              <a:gd name="connsiteY13" fmla="*/ 1811944 h 5555643"/>
              <a:gd name="connsiteX14" fmla="*/ 312225 w 4878879"/>
              <a:gd name="connsiteY14" fmla="*/ 535208 h 5555643"/>
              <a:gd name="connsiteX15" fmla="*/ 1687201 w 4878879"/>
              <a:gd name="connsiteY15" fmla="*/ 27023 h 5555643"/>
              <a:gd name="connsiteX0" fmla="*/ 1687201 w 4878879"/>
              <a:gd name="connsiteY0" fmla="*/ 27023 h 5562662"/>
              <a:gd name="connsiteX1" fmla="*/ 3319363 w 4878879"/>
              <a:gd name="connsiteY1" fmla="*/ 148455 h 5562662"/>
              <a:gd name="connsiteX2" fmla="*/ 4537051 w 4878879"/>
              <a:gd name="connsiteY2" fmla="*/ 812768 h 5562662"/>
              <a:gd name="connsiteX3" fmla="*/ 4808824 w 4878879"/>
              <a:gd name="connsiteY3" fmla="*/ 1688176 h 5562662"/>
              <a:gd name="connsiteX4" fmla="*/ 4731757 w 4878879"/>
              <a:gd name="connsiteY4" fmla="*/ 4129957 h 5562662"/>
              <a:gd name="connsiteX5" fmla="*/ 4066645 w 4878879"/>
              <a:gd name="connsiteY5" fmla="*/ 5086104 h 5562662"/>
              <a:gd name="connsiteX6" fmla="*/ 3884153 w 4878879"/>
              <a:gd name="connsiteY6" fmla="*/ 5173005 h 5562662"/>
              <a:gd name="connsiteX7" fmla="*/ 4252545 w 4878879"/>
              <a:gd name="connsiteY7" fmla="*/ 5550248 h 5562662"/>
              <a:gd name="connsiteX8" fmla="*/ 3261589 w 4878879"/>
              <a:gd name="connsiteY8" fmla="*/ 5342119 h 5562662"/>
              <a:gd name="connsiteX9" fmla="*/ 2611563 w 4878879"/>
              <a:gd name="connsiteY9" fmla="*/ 5334732 h 5562662"/>
              <a:gd name="connsiteX10" fmla="*/ 1770683 w 4878879"/>
              <a:gd name="connsiteY10" fmla="*/ 5287984 h 5562662"/>
              <a:gd name="connsiteX11" fmla="*/ 816119 w 4878879"/>
              <a:gd name="connsiteY11" fmla="*/ 5036636 h 5562662"/>
              <a:gd name="connsiteX12" fmla="*/ 117446 w 4878879"/>
              <a:gd name="connsiteY12" fmla="*/ 3806892 h 5562662"/>
              <a:gd name="connsiteX13" fmla="*/ 1881 w 4878879"/>
              <a:gd name="connsiteY13" fmla="*/ 1811944 h 5562662"/>
              <a:gd name="connsiteX14" fmla="*/ 312225 w 4878879"/>
              <a:gd name="connsiteY14" fmla="*/ 535208 h 5562662"/>
              <a:gd name="connsiteX15" fmla="*/ 1687201 w 4878879"/>
              <a:gd name="connsiteY15" fmla="*/ 27023 h 5562662"/>
              <a:gd name="connsiteX0" fmla="*/ 1687201 w 4878879"/>
              <a:gd name="connsiteY0" fmla="*/ 27023 h 5556652"/>
              <a:gd name="connsiteX1" fmla="*/ 3319363 w 4878879"/>
              <a:gd name="connsiteY1" fmla="*/ 148455 h 5556652"/>
              <a:gd name="connsiteX2" fmla="*/ 4537051 w 4878879"/>
              <a:gd name="connsiteY2" fmla="*/ 812768 h 5556652"/>
              <a:gd name="connsiteX3" fmla="*/ 4808824 w 4878879"/>
              <a:gd name="connsiteY3" fmla="*/ 1688176 h 5556652"/>
              <a:gd name="connsiteX4" fmla="*/ 4731757 w 4878879"/>
              <a:gd name="connsiteY4" fmla="*/ 4129957 h 5556652"/>
              <a:gd name="connsiteX5" fmla="*/ 4066645 w 4878879"/>
              <a:gd name="connsiteY5" fmla="*/ 5086104 h 5556652"/>
              <a:gd name="connsiteX6" fmla="*/ 3884153 w 4878879"/>
              <a:gd name="connsiteY6" fmla="*/ 5173005 h 5556652"/>
              <a:gd name="connsiteX7" fmla="*/ 4252545 w 4878879"/>
              <a:gd name="connsiteY7" fmla="*/ 5550248 h 5556652"/>
              <a:gd name="connsiteX8" fmla="*/ 3261589 w 4878879"/>
              <a:gd name="connsiteY8" fmla="*/ 5342119 h 5556652"/>
              <a:gd name="connsiteX9" fmla="*/ 2611563 w 4878879"/>
              <a:gd name="connsiteY9" fmla="*/ 5334732 h 5556652"/>
              <a:gd name="connsiteX10" fmla="*/ 1770683 w 4878879"/>
              <a:gd name="connsiteY10" fmla="*/ 5287984 h 5556652"/>
              <a:gd name="connsiteX11" fmla="*/ 816119 w 4878879"/>
              <a:gd name="connsiteY11" fmla="*/ 5036636 h 5556652"/>
              <a:gd name="connsiteX12" fmla="*/ 117446 w 4878879"/>
              <a:gd name="connsiteY12" fmla="*/ 3806892 h 5556652"/>
              <a:gd name="connsiteX13" fmla="*/ 1881 w 4878879"/>
              <a:gd name="connsiteY13" fmla="*/ 1811944 h 5556652"/>
              <a:gd name="connsiteX14" fmla="*/ 312225 w 4878879"/>
              <a:gd name="connsiteY14" fmla="*/ 535208 h 5556652"/>
              <a:gd name="connsiteX15" fmla="*/ 1687201 w 4878879"/>
              <a:gd name="connsiteY15" fmla="*/ 27023 h 5556652"/>
              <a:gd name="connsiteX0" fmla="*/ 1687201 w 4878879"/>
              <a:gd name="connsiteY0" fmla="*/ 27023 h 5561600"/>
              <a:gd name="connsiteX1" fmla="*/ 3319363 w 4878879"/>
              <a:gd name="connsiteY1" fmla="*/ 148455 h 5561600"/>
              <a:gd name="connsiteX2" fmla="*/ 4537051 w 4878879"/>
              <a:gd name="connsiteY2" fmla="*/ 812768 h 5561600"/>
              <a:gd name="connsiteX3" fmla="*/ 4808824 w 4878879"/>
              <a:gd name="connsiteY3" fmla="*/ 1688176 h 5561600"/>
              <a:gd name="connsiteX4" fmla="*/ 4731757 w 4878879"/>
              <a:gd name="connsiteY4" fmla="*/ 4129957 h 5561600"/>
              <a:gd name="connsiteX5" fmla="*/ 4066645 w 4878879"/>
              <a:gd name="connsiteY5" fmla="*/ 5086104 h 5561600"/>
              <a:gd name="connsiteX6" fmla="*/ 3904327 w 4878879"/>
              <a:gd name="connsiteY6" fmla="*/ 5188057 h 5561600"/>
              <a:gd name="connsiteX7" fmla="*/ 4252545 w 4878879"/>
              <a:gd name="connsiteY7" fmla="*/ 5550248 h 5561600"/>
              <a:gd name="connsiteX8" fmla="*/ 3261589 w 4878879"/>
              <a:gd name="connsiteY8" fmla="*/ 5342119 h 5561600"/>
              <a:gd name="connsiteX9" fmla="*/ 2611563 w 4878879"/>
              <a:gd name="connsiteY9" fmla="*/ 5334732 h 5561600"/>
              <a:gd name="connsiteX10" fmla="*/ 1770683 w 4878879"/>
              <a:gd name="connsiteY10" fmla="*/ 5287984 h 5561600"/>
              <a:gd name="connsiteX11" fmla="*/ 816119 w 4878879"/>
              <a:gd name="connsiteY11" fmla="*/ 5036636 h 5561600"/>
              <a:gd name="connsiteX12" fmla="*/ 117446 w 4878879"/>
              <a:gd name="connsiteY12" fmla="*/ 3806892 h 5561600"/>
              <a:gd name="connsiteX13" fmla="*/ 1881 w 4878879"/>
              <a:gd name="connsiteY13" fmla="*/ 1811944 h 5561600"/>
              <a:gd name="connsiteX14" fmla="*/ 312225 w 4878879"/>
              <a:gd name="connsiteY14" fmla="*/ 535208 h 5561600"/>
              <a:gd name="connsiteX15" fmla="*/ 1687201 w 4878879"/>
              <a:gd name="connsiteY15" fmla="*/ 27023 h 5561600"/>
              <a:gd name="connsiteX0" fmla="*/ 1687201 w 4878879"/>
              <a:gd name="connsiteY0" fmla="*/ 27023 h 5559489"/>
              <a:gd name="connsiteX1" fmla="*/ 3319363 w 4878879"/>
              <a:gd name="connsiteY1" fmla="*/ 148455 h 5559489"/>
              <a:gd name="connsiteX2" fmla="*/ 4537051 w 4878879"/>
              <a:gd name="connsiteY2" fmla="*/ 812768 h 5559489"/>
              <a:gd name="connsiteX3" fmla="*/ 4808824 w 4878879"/>
              <a:gd name="connsiteY3" fmla="*/ 1688176 h 5559489"/>
              <a:gd name="connsiteX4" fmla="*/ 4731757 w 4878879"/>
              <a:gd name="connsiteY4" fmla="*/ 4129957 h 5559489"/>
              <a:gd name="connsiteX5" fmla="*/ 4066645 w 4878879"/>
              <a:gd name="connsiteY5" fmla="*/ 5086104 h 5559489"/>
              <a:gd name="connsiteX6" fmla="*/ 3917777 w 4878879"/>
              <a:gd name="connsiteY6" fmla="*/ 5218161 h 5559489"/>
              <a:gd name="connsiteX7" fmla="*/ 4252545 w 4878879"/>
              <a:gd name="connsiteY7" fmla="*/ 5550248 h 5559489"/>
              <a:gd name="connsiteX8" fmla="*/ 3261589 w 4878879"/>
              <a:gd name="connsiteY8" fmla="*/ 5342119 h 5559489"/>
              <a:gd name="connsiteX9" fmla="*/ 2611563 w 4878879"/>
              <a:gd name="connsiteY9" fmla="*/ 5334732 h 5559489"/>
              <a:gd name="connsiteX10" fmla="*/ 1770683 w 4878879"/>
              <a:gd name="connsiteY10" fmla="*/ 5287984 h 5559489"/>
              <a:gd name="connsiteX11" fmla="*/ 816119 w 4878879"/>
              <a:gd name="connsiteY11" fmla="*/ 5036636 h 5559489"/>
              <a:gd name="connsiteX12" fmla="*/ 117446 w 4878879"/>
              <a:gd name="connsiteY12" fmla="*/ 3806892 h 5559489"/>
              <a:gd name="connsiteX13" fmla="*/ 1881 w 4878879"/>
              <a:gd name="connsiteY13" fmla="*/ 1811944 h 5559489"/>
              <a:gd name="connsiteX14" fmla="*/ 312225 w 4878879"/>
              <a:gd name="connsiteY14" fmla="*/ 535208 h 5559489"/>
              <a:gd name="connsiteX15" fmla="*/ 1687201 w 4878879"/>
              <a:gd name="connsiteY15" fmla="*/ 27023 h 5559489"/>
              <a:gd name="connsiteX0" fmla="*/ 1687201 w 4876214"/>
              <a:gd name="connsiteY0" fmla="*/ 27023 h 5559489"/>
              <a:gd name="connsiteX1" fmla="*/ 3319363 w 4876214"/>
              <a:gd name="connsiteY1" fmla="*/ 148455 h 5559489"/>
              <a:gd name="connsiteX2" fmla="*/ 4537051 w 4876214"/>
              <a:gd name="connsiteY2" fmla="*/ 812768 h 5559489"/>
              <a:gd name="connsiteX3" fmla="*/ 4808824 w 4876214"/>
              <a:gd name="connsiteY3" fmla="*/ 1688176 h 5559489"/>
              <a:gd name="connsiteX4" fmla="*/ 4731757 w 4876214"/>
              <a:gd name="connsiteY4" fmla="*/ 4129957 h 5559489"/>
              <a:gd name="connsiteX5" fmla="*/ 4133891 w 4876214"/>
              <a:gd name="connsiteY5" fmla="*/ 5071052 h 5559489"/>
              <a:gd name="connsiteX6" fmla="*/ 3917777 w 4876214"/>
              <a:gd name="connsiteY6" fmla="*/ 5218161 h 5559489"/>
              <a:gd name="connsiteX7" fmla="*/ 4252545 w 4876214"/>
              <a:gd name="connsiteY7" fmla="*/ 5550248 h 5559489"/>
              <a:gd name="connsiteX8" fmla="*/ 3261589 w 4876214"/>
              <a:gd name="connsiteY8" fmla="*/ 5342119 h 5559489"/>
              <a:gd name="connsiteX9" fmla="*/ 2611563 w 4876214"/>
              <a:gd name="connsiteY9" fmla="*/ 5334732 h 5559489"/>
              <a:gd name="connsiteX10" fmla="*/ 1770683 w 4876214"/>
              <a:gd name="connsiteY10" fmla="*/ 5287984 h 5559489"/>
              <a:gd name="connsiteX11" fmla="*/ 816119 w 4876214"/>
              <a:gd name="connsiteY11" fmla="*/ 5036636 h 5559489"/>
              <a:gd name="connsiteX12" fmla="*/ 117446 w 4876214"/>
              <a:gd name="connsiteY12" fmla="*/ 3806892 h 5559489"/>
              <a:gd name="connsiteX13" fmla="*/ 1881 w 4876214"/>
              <a:gd name="connsiteY13" fmla="*/ 1811944 h 5559489"/>
              <a:gd name="connsiteX14" fmla="*/ 312225 w 4876214"/>
              <a:gd name="connsiteY14" fmla="*/ 535208 h 5559489"/>
              <a:gd name="connsiteX15" fmla="*/ 1687201 w 4876214"/>
              <a:gd name="connsiteY15" fmla="*/ 27023 h 5559489"/>
              <a:gd name="connsiteX0" fmla="*/ 1687201 w 4876214"/>
              <a:gd name="connsiteY0" fmla="*/ 27023 h 5559489"/>
              <a:gd name="connsiteX1" fmla="*/ 3319363 w 4876214"/>
              <a:gd name="connsiteY1" fmla="*/ 148455 h 5559489"/>
              <a:gd name="connsiteX2" fmla="*/ 4537051 w 4876214"/>
              <a:gd name="connsiteY2" fmla="*/ 812768 h 5559489"/>
              <a:gd name="connsiteX3" fmla="*/ 4808824 w 4876214"/>
              <a:gd name="connsiteY3" fmla="*/ 1688176 h 5559489"/>
              <a:gd name="connsiteX4" fmla="*/ 4731757 w 4876214"/>
              <a:gd name="connsiteY4" fmla="*/ 4129957 h 5559489"/>
              <a:gd name="connsiteX5" fmla="*/ 4133891 w 4876214"/>
              <a:gd name="connsiteY5" fmla="*/ 5071052 h 5559489"/>
              <a:gd name="connsiteX6" fmla="*/ 3917777 w 4876214"/>
              <a:gd name="connsiteY6" fmla="*/ 5218161 h 5559489"/>
              <a:gd name="connsiteX7" fmla="*/ 4252545 w 4876214"/>
              <a:gd name="connsiteY7" fmla="*/ 5550248 h 5559489"/>
              <a:gd name="connsiteX8" fmla="*/ 3261589 w 4876214"/>
              <a:gd name="connsiteY8" fmla="*/ 5342119 h 5559489"/>
              <a:gd name="connsiteX9" fmla="*/ 2611563 w 4876214"/>
              <a:gd name="connsiteY9" fmla="*/ 5334732 h 5559489"/>
              <a:gd name="connsiteX10" fmla="*/ 1770683 w 4876214"/>
              <a:gd name="connsiteY10" fmla="*/ 5287984 h 5559489"/>
              <a:gd name="connsiteX11" fmla="*/ 816119 w 4876214"/>
              <a:gd name="connsiteY11" fmla="*/ 5036636 h 5559489"/>
              <a:gd name="connsiteX12" fmla="*/ 117446 w 4876214"/>
              <a:gd name="connsiteY12" fmla="*/ 3806892 h 5559489"/>
              <a:gd name="connsiteX13" fmla="*/ 1881 w 4876214"/>
              <a:gd name="connsiteY13" fmla="*/ 1811944 h 5559489"/>
              <a:gd name="connsiteX14" fmla="*/ 312225 w 4876214"/>
              <a:gd name="connsiteY14" fmla="*/ 535208 h 5559489"/>
              <a:gd name="connsiteX15" fmla="*/ 1687201 w 4876214"/>
              <a:gd name="connsiteY15" fmla="*/ 27023 h 5559489"/>
              <a:gd name="connsiteX0" fmla="*/ 1687201 w 4876214"/>
              <a:gd name="connsiteY0" fmla="*/ 27023 h 5559489"/>
              <a:gd name="connsiteX1" fmla="*/ 3319363 w 4876214"/>
              <a:gd name="connsiteY1" fmla="*/ 148455 h 5559489"/>
              <a:gd name="connsiteX2" fmla="*/ 4537051 w 4876214"/>
              <a:gd name="connsiteY2" fmla="*/ 812768 h 5559489"/>
              <a:gd name="connsiteX3" fmla="*/ 4808824 w 4876214"/>
              <a:gd name="connsiteY3" fmla="*/ 1688176 h 5559489"/>
              <a:gd name="connsiteX4" fmla="*/ 4731757 w 4876214"/>
              <a:gd name="connsiteY4" fmla="*/ 4129957 h 5559489"/>
              <a:gd name="connsiteX5" fmla="*/ 4133891 w 4876214"/>
              <a:gd name="connsiteY5" fmla="*/ 5071052 h 5559489"/>
              <a:gd name="connsiteX6" fmla="*/ 3917777 w 4876214"/>
              <a:gd name="connsiteY6" fmla="*/ 5218161 h 5559489"/>
              <a:gd name="connsiteX7" fmla="*/ 4252545 w 4876214"/>
              <a:gd name="connsiteY7" fmla="*/ 5550248 h 5559489"/>
              <a:gd name="connsiteX8" fmla="*/ 3248140 w 4876214"/>
              <a:gd name="connsiteY8" fmla="*/ 5342119 h 5559489"/>
              <a:gd name="connsiteX9" fmla="*/ 2611563 w 4876214"/>
              <a:gd name="connsiteY9" fmla="*/ 5334732 h 5559489"/>
              <a:gd name="connsiteX10" fmla="*/ 1770683 w 4876214"/>
              <a:gd name="connsiteY10" fmla="*/ 5287984 h 5559489"/>
              <a:gd name="connsiteX11" fmla="*/ 816119 w 4876214"/>
              <a:gd name="connsiteY11" fmla="*/ 5036636 h 5559489"/>
              <a:gd name="connsiteX12" fmla="*/ 117446 w 4876214"/>
              <a:gd name="connsiteY12" fmla="*/ 3806892 h 5559489"/>
              <a:gd name="connsiteX13" fmla="*/ 1881 w 4876214"/>
              <a:gd name="connsiteY13" fmla="*/ 1811944 h 5559489"/>
              <a:gd name="connsiteX14" fmla="*/ 312225 w 4876214"/>
              <a:gd name="connsiteY14" fmla="*/ 535208 h 5559489"/>
              <a:gd name="connsiteX15" fmla="*/ 1687201 w 4876214"/>
              <a:gd name="connsiteY15" fmla="*/ 27023 h 5559489"/>
              <a:gd name="connsiteX0" fmla="*/ 1687201 w 4875797"/>
              <a:gd name="connsiteY0" fmla="*/ 27023 h 5559489"/>
              <a:gd name="connsiteX1" fmla="*/ 3319363 w 4875797"/>
              <a:gd name="connsiteY1" fmla="*/ 148455 h 5559489"/>
              <a:gd name="connsiteX2" fmla="*/ 4537051 w 4875797"/>
              <a:gd name="connsiteY2" fmla="*/ 812768 h 5559489"/>
              <a:gd name="connsiteX3" fmla="*/ 4808824 w 4875797"/>
              <a:gd name="connsiteY3" fmla="*/ 1688176 h 5559489"/>
              <a:gd name="connsiteX4" fmla="*/ 4731757 w 4875797"/>
              <a:gd name="connsiteY4" fmla="*/ 4129957 h 5559489"/>
              <a:gd name="connsiteX5" fmla="*/ 4144712 w 4875797"/>
              <a:gd name="connsiteY5" fmla="*/ 5022607 h 5559489"/>
              <a:gd name="connsiteX6" fmla="*/ 3917777 w 4875797"/>
              <a:gd name="connsiteY6" fmla="*/ 5218161 h 5559489"/>
              <a:gd name="connsiteX7" fmla="*/ 4252545 w 4875797"/>
              <a:gd name="connsiteY7" fmla="*/ 5550248 h 5559489"/>
              <a:gd name="connsiteX8" fmla="*/ 3248140 w 4875797"/>
              <a:gd name="connsiteY8" fmla="*/ 5342119 h 5559489"/>
              <a:gd name="connsiteX9" fmla="*/ 2611563 w 4875797"/>
              <a:gd name="connsiteY9" fmla="*/ 5334732 h 5559489"/>
              <a:gd name="connsiteX10" fmla="*/ 1770683 w 4875797"/>
              <a:gd name="connsiteY10" fmla="*/ 5287984 h 5559489"/>
              <a:gd name="connsiteX11" fmla="*/ 816119 w 4875797"/>
              <a:gd name="connsiteY11" fmla="*/ 5036636 h 5559489"/>
              <a:gd name="connsiteX12" fmla="*/ 117446 w 4875797"/>
              <a:gd name="connsiteY12" fmla="*/ 3806892 h 5559489"/>
              <a:gd name="connsiteX13" fmla="*/ 1881 w 4875797"/>
              <a:gd name="connsiteY13" fmla="*/ 1811944 h 5559489"/>
              <a:gd name="connsiteX14" fmla="*/ 312225 w 4875797"/>
              <a:gd name="connsiteY14" fmla="*/ 535208 h 5559489"/>
              <a:gd name="connsiteX15" fmla="*/ 1687201 w 4875797"/>
              <a:gd name="connsiteY15" fmla="*/ 27023 h 5559489"/>
              <a:gd name="connsiteX0" fmla="*/ 1687201 w 4859714"/>
              <a:gd name="connsiteY0" fmla="*/ 27023 h 5559489"/>
              <a:gd name="connsiteX1" fmla="*/ 3319363 w 4859714"/>
              <a:gd name="connsiteY1" fmla="*/ 148455 h 5559489"/>
              <a:gd name="connsiteX2" fmla="*/ 4537051 w 4859714"/>
              <a:gd name="connsiteY2" fmla="*/ 812768 h 5559489"/>
              <a:gd name="connsiteX3" fmla="*/ 4808824 w 4859714"/>
              <a:gd name="connsiteY3" fmla="*/ 1688176 h 5559489"/>
              <a:gd name="connsiteX4" fmla="*/ 4656006 w 4859714"/>
              <a:gd name="connsiteY4" fmla="*/ 4008845 h 5559489"/>
              <a:gd name="connsiteX5" fmla="*/ 4144712 w 4859714"/>
              <a:gd name="connsiteY5" fmla="*/ 5022607 h 5559489"/>
              <a:gd name="connsiteX6" fmla="*/ 3917777 w 4859714"/>
              <a:gd name="connsiteY6" fmla="*/ 5218161 h 5559489"/>
              <a:gd name="connsiteX7" fmla="*/ 4252545 w 4859714"/>
              <a:gd name="connsiteY7" fmla="*/ 5550248 h 5559489"/>
              <a:gd name="connsiteX8" fmla="*/ 3248140 w 4859714"/>
              <a:gd name="connsiteY8" fmla="*/ 5342119 h 5559489"/>
              <a:gd name="connsiteX9" fmla="*/ 2611563 w 4859714"/>
              <a:gd name="connsiteY9" fmla="*/ 5334732 h 5559489"/>
              <a:gd name="connsiteX10" fmla="*/ 1770683 w 4859714"/>
              <a:gd name="connsiteY10" fmla="*/ 5287984 h 5559489"/>
              <a:gd name="connsiteX11" fmla="*/ 816119 w 4859714"/>
              <a:gd name="connsiteY11" fmla="*/ 5036636 h 5559489"/>
              <a:gd name="connsiteX12" fmla="*/ 117446 w 4859714"/>
              <a:gd name="connsiteY12" fmla="*/ 3806892 h 5559489"/>
              <a:gd name="connsiteX13" fmla="*/ 1881 w 4859714"/>
              <a:gd name="connsiteY13" fmla="*/ 1811944 h 5559489"/>
              <a:gd name="connsiteX14" fmla="*/ 312225 w 4859714"/>
              <a:gd name="connsiteY14" fmla="*/ 535208 h 5559489"/>
              <a:gd name="connsiteX15" fmla="*/ 1687201 w 4859714"/>
              <a:gd name="connsiteY15" fmla="*/ 27023 h 5559489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611563 w 4859714"/>
              <a:gd name="connsiteY9" fmla="*/ 5334732 h 5565860"/>
              <a:gd name="connsiteX10" fmla="*/ 1770683 w 4859714"/>
              <a:gd name="connsiteY10" fmla="*/ 5287984 h 5565860"/>
              <a:gd name="connsiteX11" fmla="*/ 816119 w 4859714"/>
              <a:gd name="connsiteY11" fmla="*/ 5036636 h 5565860"/>
              <a:gd name="connsiteX12" fmla="*/ 117446 w 4859714"/>
              <a:gd name="connsiteY12" fmla="*/ 3806892 h 5565860"/>
              <a:gd name="connsiteX13" fmla="*/ 1881 w 4859714"/>
              <a:gd name="connsiteY13" fmla="*/ 1811944 h 5565860"/>
              <a:gd name="connsiteX14" fmla="*/ 312225 w 4859714"/>
              <a:gd name="connsiteY14" fmla="*/ 535208 h 5565860"/>
              <a:gd name="connsiteX15" fmla="*/ 1687201 w 4859714"/>
              <a:gd name="connsiteY15" fmla="*/ 27023 h 5565860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535813 w 4859714"/>
              <a:gd name="connsiteY9" fmla="*/ 5334732 h 5565860"/>
              <a:gd name="connsiteX10" fmla="*/ 1770683 w 4859714"/>
              <a:gd name="connsiteY10" fmla="*/ 5287984 h 5565860"/>
              <a:gd name="connsiteX11" fmla="*/ 816119 w 4859714"/>
              <a:gd name="connsiteY11" fmla="*/ 5036636 h 5565860"/>
              <a:gd name="connsiteX12" fmla="*/ 117446 w 4859714"/>
              <a:gd name="connsiteY12" fmla="*/ 3806892 h 5565860"/>
              <a:gd name="connsiteX13" fmla="*/ 1881 w 4859714"/>
              <a:gd name="connsiteY13" fmla="*/ 1811944 h 5565860"/>
              <a:gd name="connsiteX14" fmla="*/ 312225 w 4859714"/>
              <a:gd name="connsiteY14" fmla="*/ 535208 h 5565860"/>
              <a:gd name="connsiteX15" fmla="*/ 1687201 w 4859714"/>
              <a:gd name="connsiteY15" fmla="*/ 27023 h 5565860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535813 w 4859714"/>
              <a:gd name="connsiteY9" fmla="*/ 5334732 h 5565860"/>
              <a:gd name="connsiteX10" fmla="*/ 816119 w 4859714"/>
              <a:gd name="connsiteY10" fmla="*/ 5036636 h 5565860"/>
              <a:gd name="connsiteX11" fmla="*/ 117446 w 4859714"/>
              <a:gd name="connsiteY11" fmla="*/ 3806892 h 5565860"/>
              <a:gd name="connsiteX12" fmla="*/ 1881 w 4859714"/>
              <a:gd name="connsiteY12" fmla="*/ 1811944 h 5565860"/>
              <a:gd name="connsiteX13" fmla="*/ 312225 w 4859714"/>
              <a:gd name="connsiteY13" fmla="*/ 535208 h 5565860"/>
              <a:gd name="connsiteX14" fmla="*/ 1687201 w 4859714"/>
              <a:gd name="connsiteY14" fmla="*/ 27023 h 5565860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470884 w 4859714"/>
              <a:gd name="connsiteY9" fmla="*/ 5346843 h 5565860"/>
              <a:gd name="connsiteX10" fmla="*/ 816119 w 4859714"/>
              <a:gd name="connsiteY10" fmla="*/ 5036636 h 5565860"/>
              <a:gd name="connsiteX11" fmla="*/ 117446 w 4859714"/>
              <a:gd name="connsiteY11" fmla="*/ 3806892 h 5565860"/>
              <a:gd name="connsiteX12" fmla="*/ 1881 w 4859714"/>
              <a:gd name="connsiteY12" fmla="*/ 1811944 h 5565860"/>
              <a:gd name="connsiteX13" fmla="*/ 312225 w 4859714"/>
              <a:gd name="connsiteY13" fmla="*/ 535208 h 5565860"/>
              <a:gd name="connsiteX14" fmla="*/ 1687201 w 4859714"/>
              <a:gd name="connsiteY14" fmla="*/ 27023 h 5565860"/>
              <a:gd name="connsiteX0" fmla="*/ 1687201 w 4859714"/>
              <a:gd name="connsiteY0" fmla="*/ 27023 h 5569827"/>
              <a:gd name="connsiteX1" fmla="*/ 3319363 w 4859714"/>
              <a:gd name="connsiteY1" fmla="*/ 148455 h 5569827"/>
              <a:gd name="connsiteX2" fmla="*/ 4537051 w 4859714"/>
              <a:gd name="connsiteY2" fmla="*/ 812768 h 5569827"/>
              <a:gd name="connsiteX3" fmla="*/ 4808824 w 4859714"/>
              <a:gd name="connsiteY3" fmla="*/ 1688176 h 5569827"/>
              <a:gd name="connsiteX4" fmla="*/ 4656006 w 4859714"/>
              <a:gd name="connsiteY4" fmla="*/ 4008845 h 5569827"/>
              <a:gd name="connsiteX5" fmla="*/ 4144712 w 4859714"/>
              <a:gd name="connsiteY5" fmla="*/ 5022607 h 5569827"/>
              <a:gd name="connsiteX6" fmla="*/ 3917777 w 4859714"/>
              <a:gd name="connsiteY6" fmla="*/ 5218161 h 5569827"/>
              <a:gd name="connsiteX7" fmla="*/ 4252545 w 4859714"/>
              <a:gd name="connsiteY7" fmla="*/ 5550248 h 5569827"/>
              <a:gd name="connsiteX8" fmla="*/ 3118283 w 4859714"/>
              <a:gd name="connsiteY8" fmla="*/ 5378453 h 5569827"/>
              <a:gd name="connsiteX9" fmla="*/ 2470884 w 4859714"/>
              <a:gd name="connsiteY9" fmla="*/ 5346843 h 5569827"/>
              <a:gd name="connsiteX10" fmla="*/ 816119 w 4859714"/>
              <a:gd name="connsiteY10" fmla="*/ 5036636 h 5569827"/>
              <a:gd name="connsiteX11" fmla="*/ 117446 w 4859714"/>
              <a:gd name="connsiteY11" fmla="*/ 3806892 h 5569827"/>
              <a:gd name="connsiteX12" fmla="*/ 1881 w 4859714"/>
              <a:gd name="connsiteY12" fmla="*/ 1811944 h 5569827"/>
              <a:gd name="connsiteX13" fmla="*/ 312225 w 4859714"/>
              <a:gd name="connsiteY13" fmla="*/ 535208 h 5569827"/>
              <a:gd name="connsiteX14" fmla="*/ 1687201 w 4859714"/>
              <a:gd name="connsiteY14" fmla="*/ 27023 h 5569827"/>
              <a:gd name="connsiteX0" fmla="*/ 1687201 w 4859714"/>
              <a:gd name="connsiteY0" fmla="*/ 27023 h 5560916"/>
              <a:gd name="connsiteX1" fmla="*/ 3319363 w 4859714"/>
              <a:gd name="connsiteY1" fmla="*/ 148455 h 5560916"/>
              <a:gd name="connsiteX2" fmla="*/ 4537051 w 4859714"/>
              <a:gd name="connsiteY2" fmla="*/ 812768 h 5560916"/>
              <a:gd name="connsiteX3" fmla="*/ 4808824 w 4859714"/>
              <a:gd name="connsiteY3" fmla="*/ 1688176 h 5560916"/>
              <a:gd name="connsiteX4" fmla="*/ 4656006 w 4859714"/>
              <a:gd name="connsiteY4" fmla="*/ 4008845 h 5560916"/>
              <a:gd name="connsiteX5" fmla="*/ 4144712 w 4859714"/>
              <a:gd name="connsiteY5" fmla="*/ 5022607 h 5560916"/>
              <a:gd name="connsiteX6" fmla="*/ 3917777 w 4859714"/>
              <a:gd name="connsiteY6" fmla="*/ 5218161 h 5560916"/>
              <a:gd name="connsiteX7" fmla="*/ 4252545 w 4859714"/>
              <a:gd name="connsiteY7" fmla="*/ 5550248 h 5560916"/>
              <a:gd name="connsiteX8" fmla="*/ 3118283 w 4859714"/>
              <a:gd name="connsiteY8" fmla="*/ 5378453 h 5560916"/>
              <a:gd name="connsiteX9" fmla="*/ 2470884 w 4859714"/>
              <a:gd name="connsiteY9" fmla="*/ 5346843 h 5560916"/>
              <a:gd name="connsiteX10" fmla="*/ 816119 w 4859714"/>
              <a:gd name="connsiteY10" fmla="*/ 5036636 h 5560916"/>
              <a:gd name="connsiteX11" fmla="*/ 117446 w 4859714"/>
              <a:gd name="connsiteY11" fmla="*/ 3806892 h 5560916"/>
              <a:gd name="connsiteX12" fmla="*/ 1881 w 4859714"/>
              <a:gd name="connsiteY12" fmla="*/ 1811944 h 5560916"/>
              <a:gd name="connsiteX13" fmla="*/ 312225 w 4859714"/>
              <a:gd name="connsiteY13" fmla="*/ 535208 h 5560916"/>
              <a:gd name="connsiteX14" fmla="*/ 1687201 w 4859714"/>
              <a:gd name="connsiteY14" fmla="*/ 27023 h 5560916"/>
              <a:gd name="connsiteX0" fmla="*/ 1687201 w 4859714"/>
              <a:gd name="connsiteY0" fmla="*/ 27023 h 5564310"/>
              <a:gd name="connsiteX1" fmla="*/ 3319363 w 4859714"/>
              <a:gd name="connsiteY1" fmla="*/ 148455 h 5564310"/>
              <a:gd name="connsiteX2" fmla="*/ 4537051 w 4859714"/>
              <a:gd name="connsiteY2" fmla="*/ 812768 h 5564310"/>
              <a:gd name="connsiteX3" fmla="*/ 4808824 w 4859714"/>
              <a:gd name="connsiteY3" fmla="*/ 1688176 h 5564310"/>
              <a:gd name="connsiteX4" fmla="*/ 4656006 w 4859714"/>
              <a:gd name="connsiteY4" fmla="*/ 4008845 h 5564310"/>
              <a:gd name="connsiteX5" fmla="*/ 4144712 w 4859714"/>
              <a:gd name="connsiteY5" fmla="*/ 5022607 h 5564310"/>
              <a:gd name="connsiteX6" fmla="*/ 3939420 w 4859714"/>
              <a:gd name="connsiteY6" fmla="*/ 5169716 h 5564310"/>
              <a:gd name="connsiteX7" fmla="*/ 4252545 w 4859714"/>
              <a:gd name="connsiteY7" fmla="*/ 5550248 h 5564310"/>
              <a:gd name="connsiteX8" fmla="*/ 3118283 w 4859714"/>
              <a:gd name="connsiteY8" fmla="*/ 5378453 h 5564310"/>
              <a:gd name="connsiteX9" fmla="*/ 2470884 w 4859714"/>
              <a:gd name="connsiteY9" fmla="*/ 5346843 h 5564310"/>
              <a:gd name="connsiteX10" fmla="*/ 816119 w 4859714"/>
              <a:gd name="connsiteY10" fmla="*/ 5036636 h 5564310"/>
              <a:gd name="connsiteX11" fmla="*/ 117446 w 4859714"/>
              <a:gd name="connsiteY11" fmla="*/ 3806892 h 5564310"/>
              <a:gd name="connsiteX12" fmla="*/ 1881 w 4859714"/>
              <a:gd name="connsiteY12" fmla="*/ 1811944 h 5564310"/>
              <a:gd name="connsiteX13" fmla="*/ 312225 w 4859714"/>
              <a:gd name="connsiteY13" fmla="*/ 535208 h 5564310"/>
              <a:gd name="connsiteX14" fmla="*/ 1687201 w 4859714"/>
              <a:gd name="connsiteY14" fmla="*/ 27023 h 5564310"/>
              <a:gd name="connsiteX0" fmla="*/ 1687201 w 4859448"/>
              <a:gd name="connsiteY0" fmla="*/ 27023 h 5564310"/>
              <a:gd name="connsiteX1" fmla="*/ 3319363 w 4859448"/>
              <a:gd name="connsiteY1" fmla="*/ 148455 h 5564310"/>
              <a:gd name="connsiteX2" fmla="*/ 4537051 w 4859448"/>
              <a:gd name="connsiteY2" fmla="*/ 812768 h 5564310"/>
              <a:gd name="connsiteX3" fmla="*/ 4808824 w 4859448"/>
              <a:gd name="connsiteY3" fmla="*/ 1688176 h 5564310"/>
              <a:gd name="connsiteX4" fmla="*/ 4656006 w 4859448"/>
              <a:gd name="connsiteY4" fmla="*/ 4008845 h 5564310"/>
              <a:gd name="connsiteX5" fmla="*/ 4155534 w 4859448"/>
              <a:gd name="connsiteY5" fmla="*/ 4962051 h 5564310"/>
              <a:gd name="connsiteX6" fmla="*/ 3939420 w 4859448"/>
              <a:gd name="connsiteY6" fmla="*/ 5169716 h 5564310"/>
              <a:gd name="connsiteX7" fmla="*/ 4252545 w 4859448"/>
              <a:gd name="connsiteY7" fmla="*/ 5550248 h 5564310"/>
              <a:gd name="connsiteX8" fmla="*/ 3118283 w 4859448"/>
              <a:gd name="connsiteY8" fmla="*/ 5378453 h 5564310"/>
              <a:gd name="connsiteX9" fmla="*/ 2470884 w 4859448"/>
              <a:gd name="connsiteY9" fmla="*/ 5346843 h 5564310"/>
              <a:gd name="connsiteX10" fmla="*/ 816119 w 4859448"/>
              <a:gd name="connsiteY10" fmla="*/ 5036636 h 5564310"/>
              <a:gd name="connsiteX11" fmla="*/ 117446 w 4859448"/>
              <a:gd name="connsiteY11" fmla="*/ 3806892 h 5564310"/>
              <a:gd name="connsiteX12" fmla="*/ 1881 w 4859448"/>
              <a:gd name="connsiteY12" fmla="*/ 1811944 h 5564310"/>
              <a:gd name="connsiteX13" fmla="*/ 312225 w 4859448"/>
              <a:gd name="connsiteY13" fmla="*/ 535208 h 5564310"/>
              <a:gd name="connsiteX14" fmla="*/ 1687201 w 4859448"/>
              <a:gd name="connsiteY14" fmla="*/ 27023 h 5564310"/>
              <a:gd name="connsiteX0" fmla="*/ 1687201 w 4859448"/>
              <a:gd name="connsiteY0" fmla="*/ 27023 h 5564310"/>
              <a:gd name="connsiteX1" fmla="*/ 3319363 w 4859448"/>
              <a:gd name="connsiteY1" fmla="*/ 148455 h 5564310"/>
              <a:gd name="connsiteX2" fmla="*/ 4537051 w 4859448"/>
              <a:gd name="connsiteY2" fmla="*/ 812768 h 5564310"/>
              <a:gd name="connsiteX3" fmla="*/ 4808824 w 4859448"/>
              <a:gd name="connsiteY3" fmla="*/ 1688176 h 5564310"/>
              <a:gd name="connsiteX4" fmla="*/ 4656006 w 4859448"/>
              <a:gd name="connsiteY4" fmla="*/ 4008845 h 5564310"/>
              <a:gd name="connsiteX5" fmla="*/ 4155534 w 4859448"/>
              <a:gd name="connsiteY5" fmla="*/ 4962051 h 5564310"/>
              <a:gd name="connsiteX6" fmla="*/ 3939420 w 4859448"/>
              <a:gd name="connsiteY6" fmla="*/ 5169716 h 5564310"/>
              <a:gd name="connsiteX7" fmla="*/ 4252545 w 4859448"/>
              <a:gd name="connsiteY7" fmla="*/ 5550248 h 5564310"/>
              <a:gd name="connsiteX8" fmla="*/ 3118283 w 4859448"/>
              <a:gd name="connsiteY8" fmla="*/ 5378453 h 5564310"/>
              <a:gd name="connsiteX9" fmla="*/ 2470884 w 4859448"/>
              <a:gd name="connsiteY9" fmla="*/ 5346843 h 5564310"/>
              <a:gd name="connsiteX10" fmla="*/ 816119 w 4859448"/>
              <a:gd name="connsiteY10" fmla="*/ 5036636 h 5564310"/>
              <a:gd name="connsiteX11" fmla="*/ 117446 w 4859448"/>
              <a:gd name="connsiteY11" fmla="*/ 3806892 h 5564310"/>
              <a:gd name="connsiteX12" fmla="*/ 1881 w 4859448"/>
              <a:gd name="connsiteY12" fmla="*/ 1811944 h 5564310"/>
              <a:gd name="connsiteX13" fmla="*/ 312225 w 4859448"/>
              <a:gd name="connsiteY13" fmla="*/ 535208 h 5564310"/>
              <a:gd name="connsiteX14" fmla="*/ 1687201 w 4859448"/>
              <a:gd name="connsiteY14" fmla="*/ 27023 h 5564310"/>
              <a:gd name="connsiteX0" fmla="*/ 1687201 w 4867586"/>
              <a:gd name="connsiteY0" fmla="*/ 27023 h 5564310"/>
              <a:gd name="connsiteX1" fmla="*/ 3319363 w 4867586"/>
              <a:gd name="connsiteY1" fmla="*/ 148455 h 5564310"/>
              <a:gd name="connsiteX2" fmla="*/ 4537051 w 4867586"/>
              <a:gd name="connsiteY2" fmla="*/ 812768 h 5564310"/>
              <a:gd name="connsiteX3" fmla="*/ 4808824 w 4867586"/>
              <a:gd name="connsiteY3" fmla="*/ 1688176 h 5564310"/>
              <a:gd name="connsiteX4" fmla="*/ 4699292 w 4867586"/>
              <a:gd name="connsiteY4" fmla="*/ 3839287 h 5564310"/>
              <a:gd name="connsiteX5" fmla="*/ 4155534 w 4867586"/>
              <a:gd name="connsiteY5" fmla="*/ 4962051 h 5564310"/>
              <a:gd name="connsiteX6" fmla="*/ 3939420 w 4867586"/>
              <a:gd name="connsiteY6" fmla="*/ 5169716 h 5564310"/>
              <a:gd name="connsiteX7" fmla="*/ 4252545 w 4867586"/>
              <a:gd name="connsiteY7" fmla="*/ 5550248 h 5564310"/>
              <a:gd name="connsiteX8" fmla="*/ 3118283 w 4867586"/>
              <a:gd name="connsiteY8" fmla="*/ 5378453 h 5564310"/>
              <a:gd name="connsiteX9" fmla="*/ 2470884 w 4867586"/>
              <a:gd name="connsiteY9" fmla="*/ 5346843 h 5564310"/>
              <a:gd name="connsiteX10" fmla="*/ 816119 w 4867586"/>
              <a:gd name="connsiteY10" fmla="*/ 5036636 h 5564310"/>
              <a:gd name="connsiteX11" fmla="*/ 117446 w 4867586"/>
              <a:gd name="connsiteY11" fmla="*/ 3806892 h 5564310"/>
              <a:gd name="connsiteX12" fmla="*/ 1881 w 4867586"/>
              <a:gd name="connsiteY12" fmla="*/ 1811944 h 5564310"/>
              <a:gd name="connsiteX13" fmla="*/ 312225 w 4867586"/>
              <a:gd name="connsiteY13" fmla="*/ 535208 h 5564310"/>
              <a:gd name="connsiteX14" fmla="*/ 1687201 w 4867586"/>
              <a:gd name="connsiteY14" fmla="*/ 27023 h 5564310"/>
              <a:gd name="connsiteX0" fmla="*/ 1687201 w 4866633"/>
              <a:gd name="connsiteY0" fmla="*/ 27023 h 5564310"/>
              <a:gd name="connsiteX1" fmla="*/ 3319363 w 4866633"/>
              <a:gd name="connsiteY1" fmla="*/ 148455 h 5564310"/>
              <a:gd name="connsiteX2" fmla="*/ 4537051 w 4866633"/>
              <a:gd name="connsiteY2" fmla="*/ 812768 h 5564310"/>
              <a:gd name="connsiteX3" fmla="*/ 4808824 w 4866633"/>
              <a:gd name="connsiteY3" fmla="*/ 1688176 h 5564310"/>
              <a:gd name="connsiteX4" fmla="*/ 4699292 w 4866633"/>
              <a:gd name="connsiteY4" fmla="*/ 3839287 h 5564310"/>
              <a:gd name="connsiteX5" fmla="*/ 4186249 w 4866633"/>
              <a:gd name="connsiteY5" fmla="*/ 4927675 h 5564310"/>
              <a:gd name="connsiteX6" fmla="*/ 3939420 w 4866633"/>
              <a:gd name="connsiteY6" fmla="*/ 5169716 h 5564310"/>
              <a:gd name="connsiteX7" fmla="*/ 4252545 w 4866633"/>
              <a:gd name="connsiteY7" fmla="*/ 5550248 h 5564310"/>
              <a:gd name="connsiteX8" fmla="*/ 3118283 w 4866633"/>
              <a:gd name="connsiteY8" fmla="*/ 5378453 h 5564310"/>
              <a:gd name="connsiteX9" fmla="*/ 2470884 w 4866633"/>
              <a:gd name="connsiteY9" fmla="*/ 5346843 h 5564310"/>
              <a:gd name="connsiteX10" fmla="*/ 816119 w 4866633"/>
              <a:gd name="connsiteY10" fmla="*/ 5036636 h 5564310"/>
              <a:gd name="connsiteX11" fmla="*/ 117446 w 4866633"/>
              <a:gd name="connsiteY11" fmla="*/ 3806892 h 5564310"/>
              <a:gd name="connsiteX12" fmla="*/ 1881 w 4866633"/>
              <a:gd name="connsiteY12" fmla="*/ 1811944 h 5564310"/>
              <a:gd name="connsiteX13" fmla="*/ 312225 w 4866633"/>
              <a:gd name="connsiteY13" fmla="*/ 535208 h 5564310"/>
              <a:gd name="connsiteX14" fmla="*/ 1687201 w 4866633"/>
              <a:gd name="connsiteY14" fmla="*/ 27023 h 5564310"/>
              <a:gd name="connsiteX0" fmla="*/ 1687201 w 4866633"/>
              <a:gd name="connsiteY0" fmla="*/ 27023 h 5564310"/>
              <a:gd name="connsiteX1" fmla="*/ 3319363 w 4866633"/>
              <a:gd name="connsiteY1" fmla="*/ 148455 h 5564310"/>
              <a:gd name="connsiteX2" fmla="*/ 4537051 w 4866633"/>
              <a:gd name="connsiteY2" fmla="*/ 812768 h 5564310"/>
              <a:gd name="connsiteX3" fmla="*/ 4808824 w 4866633"/>
              <a:gd name="connsiteY3" fmla="*/ 1688176 h 5564310"/>
              <a:gd name="connsiteX4" fmla="*/ 4699292 w 4866633"/>
              <a:gd name="connsiteY4" fmla="*/ 3839287 h 5564310"/>
              <a:gd name="connsiteX5" fmla="*/ 4186249 w 4866633"/>
              <a:gd name="connsiteY5" fmla="*/ 4927675 h 5564310"/>
              <a:gd name="connsiteX6" fmla="*/ 3939420 w 4866633"/>
              <a:gd name="connsiteY6" fmla="*/ 5169716 h 5564310"/>
              <a:gd name="connsiteX7" fmla="*/ 4252545 w 4866633"/>
              <a:gd name="connsiteY7" fmla="*/ 5550248 h 5564310"/>
              <a:gd name="connsiteX8" fmla="*/ 3118283 w 4866633"/>
              <a:gd name="connsiteY8" fmla="*/ 5378453 h 5564310"/>
              <a:gd name="connsiteX9" fmla="*/ 2470884 w 4866633"/>
              <a:gd name="connsiteY9" fmla="*/ 5346843 h 5564310"/>
              <a:gd name="connsiteX10" fmla="*/ 816119 w 4866633"/>
              <a:gd name="connsiteY10" fmla="*/ 5036636 h 5564310"/>
              <a:gd name="connsiteX11" fmla="*/ 117446 w 4866633"/>
              <a:gd name="connsiteY11" fmla="*/ 3806892 h 5564310"/>
              <a:gd name="connsiteX12" fmla="*/ 1881 w 4866633"/>
              <a:gd name="connsiteY12" fmla="*/ 1811944 h 5564310"/>
              <a:gd name="connsiteX13" fmla="*/ 312225 w 4866633"/>
              <a:gd name="connsiteY13" fmla="*/ 535208 h 5564310"/>
              <a:gd name="connsiteX14" fmla="*/ 1687201 w 4866633"/>
              <a:gd name="connsiteY14" fmla="*/ 27023 h 5564310"/>
              <a:gd name="connsiteX0" fmla="*/ 1687201 w 4866633"/>
              <a:gd name="connsiteY0" fmla="*/ 27023 h 5564310"/>
              <a:gd name="connsiteX1" fmla="*/ 3319363 w 4866633"/>
              <a:gd name="connsiteY1" fmla="*/ 148455 h 5564310"/>
              <a:gd name="connsiteX2" fmla="*/ 4537051 w 4866633"/>
              <a:gd name="connsiteY2" fmla="*/ 812768 h 5564310"/>
              <a:gd name="connsiteX3" fmla="*/ 4808824 w 4866633"/>
              <a:gd name="connsiteY3" fmla="*/ 1688176 h 5564310"/>
              <a:gd name="connsiteX4" fmla="*/ 4699292 w 4866633"/>
              <a:gd name="connsiteY4" fmla="*/ 3839287 h 5564310"/>
              <a:gd name="connsiteX5" fmla="*/ 4186249 w 4866633"/>
              <a:gd name="connsiteY5" fmla="*/ 4927675 h 5564310"/>
              <a:gd name="connsiteX6" fmla="*/ 3939420 w 4866633"/>
              <a:gd name="connsiteY6" fmla="*/ 5169716 h 5564310"/>
              <a:gd name="connsiteX7" fmla="*/ 4252545 w 4866633"/>
              <a:gd name="connsiteY7" fmla="*/ 5550248 h 5564310"/>
              <a:gd name="connsiteX8" fmla="*/ 3118283 w 4866633"/>
              <a:gd name="connsiteY8" fmla="*/ 5378453 h 5564310"/>
              <a:gd name="connsiteX9" fmla="*/ 2470884 w 4866633"/>
              <a:gd name="connsiteY9" fmla="*/ 5346843 h 5564310"/>
              <a:gd name="connsiteX10" fmla="*/ 816119 w 4866633"/>
              <a:gd name="connsiteY10" fmla="*/ 5036636 h 5564310"/>
              <a:gd name="connsiteX11" fmla="*/ 117446 w 4866633"/>
              <a:gd name="connsiteY11" fmla="*/ 3806892 h 5564310"/>
              <a:gd name="connsiteX12" fmla="*/ 1881 w 4866633"/>
              <a:gd name="connsiteY12" fmla="*/ 1811944 h 5564310"/>
              <a:gd name="connsiteX13" fmla="*/ 312225 w 4866633"/>
              <a:gd name="connsiteY13" fmla="*/ 535208 h 5564310"/>
              <a:gd name="connsiteX14" fmla="*/ 1687201 w 4866633"/>
              <a:gd name="connsiteY14" fmla="*/ 27023 h 5564310"/>
              <a:gd name="connsiteX0" fmla="*/ 1687201 w 4871417"/>
              <a:gd name="connsiteY0" fmla="*/ 27023 h 5564310"/>
              <a:gd name="connsiteX1" fmla="*/ 3319363 w 4871417"/>
              <a:gd name="connsiteY1" fmla="*/ 148455 h 5564310"/>
              <a:gd name="connsiteX2" fmla="*/ 4537051 w 4871417"/>
              <a:gd name="connsiteY2" fmla="*/ 812768 h 5564310"/>
              <a:gd name="connsiteX3" fmla="*/ 4808824 w 4871417"/>
              <a:gd name="connsiteY3" fmla="*/ 1688176 h 5564310"/>
              <a:gd name="connsiteX4" fmla="*/ 4699292 w 4871417"/>
              <a:gd name="connsiteY4" fmla="*/ 3839287 h 5564310"/>
              <a:gd name="connsiteX5" fmla="*/ 4186249 w 4871417"/>
              <a:gd name="connsiteY5" fmla="*/ 4927675 h 5564310"/>
              <a:gd name="connsiteX6" fmla="*/ 3939420 w 4871417"/>
              <a:gd name="connsiteY6" fmla="*/ 5169716 h 5564310"/>
              <a:gd name="connsiteX7" fmla="*/ 4252545 w 4871417"/>
              <a:gd name="connsiteY7" fmla="*/ 5550248 h 5564310"/>
              <a:gd name="connsiteX8" fmla="*/ 3118283 w 4871417"/>
              <a:gd name="connsiteY8" fmla="*/ 5378453 h 5564310"/>
              <a:gd name="connsiteX9" fmla="*/ 2470884 w 4871417"/>
              <a:gd name="connsiteY9" fmla="*/ 5346843 h 5564310"/>
              <a:gd name="connsiteX10" fmla="*/ 816119 w 4871417"/>
              <a:gd name="connsiteY10" fmla="*/ 5036636 h 5564310"/>
              <a:gd name="connsiteX11" fmla="*/ 117446 w 4871417"/>
              <a:gd name="connsiteY11" fmla="*/ 3806892 h 5564310"/>
              <a:gd name="connsiteX12" fmla="*/ 1881 w 4871417"/>
              <a:gd name="connsiteY12" fmla="*/ 1811944 h 5564310"/>
              <a:gd name="connsiteX13" fmla="*/ 312225 w 4871417"/>
              <a:gd name="connsiteY13" fmla="*/ 535208 h 5564310"/>
              <a:gd name="connsiteX14" fmla="*/ 1687201 w 4871417"/>
              <a:gd name="connsiteY14" fmla="*/ 27023 h 5564310"/>
              <a:gd name="connsiteX0" fmla="*/ 1687201 w 4871417"/>
              <a:gd name="connsiteY0" fmla="*/ 27023 h 5564310"/>
              <a:gd name="connsiteX1" fmla="*/ 3319363 w 4871417"/>
              <a:gd name="connsiteY1" fmla="*/ 148455 h 5564310"/>
              <a:gd name="connsiteX2" fmla="*/ 4537051 w 4871417"/>
              <a:gd name="connsiteY2" fmla="*/ 812768 h 5564310"/>
              <a:gd name="connsiteX3" fmla="*/ 4808824 w 4871417"/>
              <a:gd name="connsiteY3" fmla="*/ 1688176 h 5564310"/>
              <a:gd name="connsiteX4" fmla="*/ 4699292 w 4871417"/>
              <a:gd name="connsiteY4" fmla="*/ 3839287 h 5564310"/>
              <a:gd name="connsiteX5" fmla="*/ 4186249 w 4871417"/>
              <a:gd name="connsiteY5" fmla="*/ 4927675 h 5564310"/>
              <a:gd name="connsiteX6" fmla="*/ 3939420 w 4871417"/>
              <a:gd name="connsiteY6" fmla="*/ 5169716 h 5564310"/>
              <a:gd name="connsiteX7" fmla="*/ 4252545 w 4871417"/>
              <a:gd name="connsiteY7" fmla="*/ 5550248 h 5564310"/>
              <a:gd name="connsiteX8" fmla="*/ 3118283 w 4871417"/>
              <a:gd name="connsiteY8" fmla="*/ 5378453 h 5564310"/>
              <a:gd name="connsiteX9" fmla="*/ 2470884 w 4871417"/>
              <a:gd name="connsiteY9" fmla="*/ 5346843 h 5564310"/>
              <a:gd name="connsiteX10" fmla="*/ 816119 w 4871417"/>
              <a:gd name="connsiteY10" fmla="*/ 5036636 h 5564310"/>
              <a:gd name="connsiteX11" fmla="*/ 117446 w 4871417"/>
              <a:gd name="connsiteY11" fmla="*/ 3806892 h 5564310"/>
              <a:gd name="connsiteX12" fmla="*/ 1881 w 4871417"/>
              <a:gd name="connsiteY12" fmla="*/ 1811944 h 5564310"/>
              <a:gd name="connsiteX13" fmla="*/ 312225 w 4871417"/>
              <a:gd name="connsiteY13" fmla="*/ 535208 h 5564310"/>
              <a:gd name="connsiteX14" fmla="*/ 1687201 w 4871417"/>
              <a:gd name="connsiteY14" fmla="*/ 27023 h 5564310"/>
              <a:gd name="connsiteX0" fmla="*/ 1614724 w 4798940"/>
              <a:gd name="connsiteY0" fmla="*/ 27023 h 5564310"/>
              <a:gd name="connsiteX1" fmla="*/ 3246886 w 4798940"/>
              <a:gd name="connsiteY1" fmla="*/ 148455 h 5564310"/>
              <a:gd name="connsiteX2" fmla="*/ 4464574 w 4798940"/>
              <a:gd name="connsiteY2" fmla="*/ 812768 h 5564310"/>
              <a:gd name="connsiteX3" fmla="*/ 4736347 w 4798940"/>
              <a:gd name="connsiteY3" fmla="*/ 1688176 h 5564310"/>
              <a:gd name="connsiteX4" fmla="*/ 4626815 w 4798940"/>
              <a:gd name="connsiteY4" fmla="*/ 3839287 h 5564310"/>
              <a:gd name="connsiteX5" fmla="*/ 4113772 w 4798940"/>
              <a:gd name="connsiteY5" fmla="*/ 4927675 h 5564310"/>
              <a:gd name="connsiteX6" fmla="*/ 3866943 w 4798940"/>
              <a:gd name="connsiteY6" fmla="*/ 5169716 h 5564310"/>
              <a:gd name="connsiteX7" fmla="*/ 4180068 w 4798940"/>
              <a:gd name="connsiteY7" fmla="*/ 5550248 h 5564310"/>
              <a:gd name="connsiteX8" fmla="*/ 3045806 w 4798940"/>
              <a:gd name="connsiteY8" fmla="*/ 5378453 h 5564310"/>
              <a:gd name="connsiteX9" fmla="*/ 2398407 w 4798940"/>
              <a:gd name="connsiteY9" fmla="*/ 5346843 h 5564310"/>
              <a:gd name="connsiteX10" fmla="*/ 743642 w 4798940"/>
              <a:gd name="connsiteY10" fmla="*/ 5036636 h 5564310"/>
              <a:gd name="connsiteX11" fmla="*/ 44969 w 4798940"/>
              <a:gd name="connsiteY11" fmla="*/ 3806892 h 5564310"/>
              <a:gd name="connsiteX12" fmla="*/ 239748 w 4798940"/>
              <a:gd name="connsiteY12" fmla="*/ 535208 h 5564310"/>
              <a:gd name="connsiteX13" fmla="*/ 1614724 w 4798940"/>
              <a:gd name="connsiteY13" fmla="*/ 27023 h 5564310"/>
              <a:gd name="connsiteX0" fmla="*/ 1626312 w 4810528"/>
              <a:gd name="connsiteY0" fmla="*/ 49000 h 5586287"/>
              <a:gd name="connsiteX1" fmla="*/ 3258474 w 4810528"/>
              <a:gd name="connsiteY1" fmla="*/ 170432 h 5586287"/>
              <a:gd name="connsiteX2" fmla="*/ 4476162 w 4810528"/>
              <a:gd name="connsiteY2" fmla="*/ 834745 h 5586287"/>
              <a:gd name="connsiteX3" fmla="*/ 4747935 w 4810528"/>
              <a:gd name="connsiteY3" fmla="*/ 1710153 h 5586287"/>
              <a:gd name="connsiteX4" fmla="*/ 4638403 w 4810528"/>
              <a:gd name="connsiteY4" fmla="*/ 3861264 h 5586287"/>
              <a:gd name="connsiteX5" fmla="*/ 4125360 w 4810528"/>
              <a:gd name="connsiteY5" fmla="*/ 4949652 h 5586287"/>
              <a:gd name="connsiteX6" fmla="*/ 3878531 w 4810528"/>
              <a:gd name="connsiteY6" fmla="*/ 5191693 h 5586287"/>
              <a:gd name="connsiteX7" fmla="*/ 4191656 w 4810528"/>
              <a:gd name="connsiteY7" fmla="*/ 5572225 h 5586287"/>
              <a:gd name="connsiteX8" fmla="*/ 3057394 w 4810528"/>
              <a:gd name="connsiteY8" fmla="*/ 5400430 h 5586287"/>
              <a:gd name="connsiteX9" fmla="*/ 2409995 w 4810528"/>
              <a:gd name="connsiteY9" fmla="*/ 5368820 h 5586287"/>
              <a:gd name="connsiteX10" fmla="*/ 755230 w 4810528"/>
              <a:gd name="connsiteY10" fmla="*/ 5058613 h 5586287"/>
              <a:gd name="connsiteX11" fmla="*/ 56557 w 4810528"/>
              <a:gd name="connsiteY11" fmla="*/ 3828869 h 5586287"/>
              <a:gd name="connsiteX12" fmla="*/ 213038 w 4810528"/>
              <a:gd name="connsiteY12" fmla="*/ 857223 h 5586287"/>
              <a:gd name="connsiteX13" fmla="*/ 1626312 w 4810528"/>
              <a:gd name="connsiteY13" fmla="*/ 49000 h 5586287"/>
              <a:gd name="connsiteX0" fmla="*/ 1622094 w 4806310"/>
              <a:gd name="connsiteY0" fmla="*/ 59516 h 5596803"/>
              <a:gd name="connsiteX1" fmla="*/ 3254256 w 4806310"/>
              <a:gd name="connsiteY1" fmla="*/ 180948 h 5596803"/>
              <a:gd name="connsiteX2" fmla="*/ 4471944 w 4806310"/>
              <a:gd name="connsiteY2" fmla="*/ 845261 h 5596803"/>
              <a:gd name="connsiteX3" fmla="*/ 4743717 w 4806310"/>
              <a:gd name="connsiteY3" fmla="*/ 1720669 h 5596803"/>
              <a:gd name="connsiteX4" fmla="*/ 4634185 w 4806310"/>
              <a:gd name="connsiteY4" fmla="*/ 3871780 h 5596803"/>
              <a:gd name="connsiteX5" fmla="*/ 4121142 w 4806310"/>
              <a:gd name="connsiteY5" fmla="*/ 4960168 h 5596803"/>
              <a:gd name="connsiteX6" fmla="*/ 3874313 w 4806310"/>
              <a:gd name="connsiteY6" fmla="*/ 5202209 h 5596803"/>
              <a:gd name="connsiteX7" fmla="*/ 4187438 w 4806310"/>
              <a:gd name="connsiteY7" fmla="*/ 5582741 h 5596803"/>
              <a:gd name="connsiteX8" fmla="*/ 3053176 w 4806310"/>
              <a:gd name="connsiteY8" fmla="*/ 5410946 h 5596803"/>
              <a:gd name="connsiteX9" fmla="*/ 2405777 w 4806310"/>
              <a:gd name="connsiteY9" fmla="*/ 5379336 h 5596803"/>
              <a:gd name="connsiteX10" fmla="*/ 751012 w 4806310"/>
              <a:gd name="connsiteY10" fmla="*/ 5069129 h 5596803"/>
              <a:gd name="connsiteX11" fmla="*/ 52339 w 4806310"/>
              <a:gd name="connsiteY11" fmla="*/ 3839385 h 5596803"/>
              <a:gd name="connsiteX12" fmla="*/ 221586 w 4806310"/>
              <a:gd name="connsiteY12" fmla="*/ 1010614 h 5596803"/>
              <a:gd name="connsiteX13" fmla="*/ 1622094 w 4806310"/>
              <a:gd name="connsiteY13" fmla="*/ 59516 h 5596803"/>
              <a:gd name="connsiteX0" fmla="*/ 1658258 w 4842474"/>
              <a:gd name="connsiteY0" fmla="*/ 59516 h 5596803"/>
              <a:gd name="connsiteX1" fmla="*/ 3290420 w 4842474"/>
              <a:gd name="connsiteY1" fmla="*/ 180948 h 5596803"/>
              <a:gd name="connsiteX2" fmla="*/ 4508108 w 4842474"/>
              <a:gd name="connsiteY2" fmla="*/ 845261 h 5596803"/>
              <a:gd name="connsiteX3" fmla="*/ 4779881 w 4842474"/>
              <a:gd name="connsiteY3" fmla="*/ 1720669 h 5596803"/>
              <a:gd name="connsiteX4" fmla="*/ 4670349 w 4842474"/>
              <a:gd name="connsiteY4" fmla="*/ 3871780 h 5596803"/>
              <a:gd name="connsiteX5" fmla="*/ 4157306 w 4842474"/>
              <a:gd name="connsiteY5" fmla="*/ 4960168 h 5596803"/>
              <a:gd name="connsiteX6" fmla="*/ 3910477 w 4842474"/>
              <a:gd name="connsiteY6" fmla="*/ 5202209 h 5596803"/>
              <a:gd name="connsiteX7" fmla="*/ 4223602 w 4842474"/>
              <a:gd name="connsiteY7" fmla="*/ 5582741 h 5596803"/>
              <a:gd name="connsiteX8" fmla="*/ 3089340 w 4842474"/>
              <a:gd name="connsiteY8" fmla="*/ 5410946 h 5596803"/>
              <a:gd name="connsiteX9" fmla="*/ 2441941 w 4842474"/>
              <a:gd name="connsiteY9" fmla="*/ 5379336 h 5596803"/>
              <a:gd name="connsiteX10" fmla="*/ 787176 w 4842474"/>
              <a:gd name="connsiteY10" fmla="*/ 5069129 h 5596803"/>
              <a:gd name="connsiteX11" fmla="*/ 88503 w 4842474"/>
              <a:gd name="connsiteY11" fmla="*/ 3839385 h 5596803"/>
              <a:gd name="connsiteX12" fmla="*/ 257750 w 4842474"/>
              <a:gd name="connsiteY12" fmla="*/ 1010614 h 5596803"/>
              <a:gd name="connsiteX13" fmla="*/ 1658258 w 4842474"/>
              <a:gd name="connsiteY13" fmla="*/ 59516 h 5596803"/>
              <a:gd name="connsiteX0" fmla="*/ 1658258 w 4842474"/>
              <a:gd name="connsiteY0" fmla="*/ 59516 h 5596803"/>
              <a:gd name="connsiteX1" fmla="*/ 3290420 w 4842474"/>
              <a:gd name="connsiteY1" fmla="*/ 180948 h 5596803"/>
              <a:gd name="connsiteX2" fmla="*/ 4508108 w 4842474"/>
              <a:gd name="connsiteY2" fmla="*/ 845261 h 5596803"/>
              <a:gd name="connsiteX3" fmla="*/ 4779881 w 4842474"/>
              <a:gd name="connsiteY3" fmla="*/ 1720669 h 5596803"/>
              <a:gd name="connsiteX4" fmla="*/ 4670349 w 4842474"/>
              <a:gd name="connsiteY4" fmla="*/ 3871780 h 5596803"/>
              <a:gd name="connsiteX5" fmla="*/ 4157306 w 4842474"/>
              <a:gd name="connsiteY5" fmla="*/ 4960168 h 5596803"/>
              <a:gd name="connsiteX6" fmla="*/ 3910477 w 4842474"/>
              <a:gd name="connsiteY6" fmla="*/ 5202209 h 5596803"/>
              <a:gd name="connsiteX7" fmla="*/ 4223602 w 4842474"/>
              <a:gd name="connsiteY7" fmla="*/ 5582741 h 5596803"/>
              <a:gd name="connsiteX8" fmla="*/ 3089340 w 4842474"/>
              <a:gd name="connsiteY8" fmla="*/ 5410946 h 5596803"/>
              <a:gd name="connsiteX9" fmla="*/ 2441941 w 4842474"/>
              <a:gd name="connsiteY9" fmla="*/ 5379336 h 5596803"/>
              <a:gd name="connsiteX10" fmla="*/ 787176 w 4842474"/>
              <a:gd name="connsiteY10" fmla="*/ 5069129 h 5596803"/>
              <a:gd name="connsiteX11" fmla="*/ 88503 w 4842474"/>
              <a:gd name="connsiteY11" fmla="*/ 3839385 h 5596803"/>
              <a:gd name="connsiteX12" fmla="*/ 257750 w 4842474"/>
              <a:gd name="connsiteY12" fmla="*/ 1010614 h 5596803"/>
              <a:gd name="connsiteX13" fmla="*/ 1658258 w 4842474"/>
              <a:gd name="connsiteY13" fmla="*/ 59516 h 5596803"/>
              <a:gd name="connsiteX0" fmla="*/ 1658258 w 4842474"/>
              <a:gd name="connsiteY0" fmla="*/ 53205 h 5590492"/>
              <a:gd name="connsiteX1" fmla="*/ 3290420 w 4842474"/>
              <a:gd name="connsiteY1" fmla="*/ 174637 h 5590492"/>
              <a:gd name="connsiteX2" fmla="*/ 4508108 w 4842474"/>
              <a:gd name="connsiteY2" fmla="*/ 838950 h 5590492"/>
              <a:gd name="connsiteX3" fmla="*/ 4779881 w 4842474"/>
              <a:gd name="connsiteY3" fmla="*/ 1714358 h 5590492"/>
              <a:gd name="connsiteX4" fmla="*/ 4670349 w 4842474"/>
              <a:gd name="connsiteY4" fmla="*/ 3865469 h 5590492"/>
              <a:gd name="connsiteX5" fmla="*/ 4157306 w 4842474"/>
              <a:gd name="connsiteY5" fmla="*/ 4953857 h 5590492"/>
              <a:gd name="connsiteX6" fmla="*/ 3910477 w 4842474"/>
              <a:gd name="connsiteY6" fmla="*/ 5195898 h 5590492"/>
              <a:gd name="connsiteX7" fmla="*/ 4223602 w 4842474"/>
              <a:gd name="connsiteY7" fmla="*/ 5576430 h 5590492"/>
              <a:gd name="connsiteX8" fmla="*/ 3089340 w 4842474"/>
              <a:gd name="connsiteY8" fmla="*/ 5404635 h 5590492"/>
              <a:gd name="connsiteX9" fmla="*/ 2441941 w 4842474"/>
              <a:gd name="connsiteY9" fmla="*/ 5373025 h 5590492"/>
              <a:gd name="connsiteX10" fmla="*/ 787176 w 4842474"/>
              <a:gd name="connsiteY10" fmla="*/ 5062818 h 5590492"/>
              <a:gd name="connsiteX11" fmla="*/ 88503 w 4842474"/>
              <a:gd name="connsiteY11" fmla="*/ 3833074 h 5590492"/>
              <a:gd name="connsiteX12" fmla="*/ 257750 w 4842474"/>
              <a:gd name="connsiteY12" fmla="*/ 918578 h 5590492"/>
              <a:gd name="connsiteX13" fmla="*/ 1658258 w 4842474"/>
              <a:gd name="connsiteY13" fmla="*/ 53205 h 5590492"/>
              <a:gd name="connsiteX0" fmla="*/ 1658258 w 4842474"/>
              <a:gd name="connsiteY0" fmla="*/ 53205 h 5590492"/>
              <a:gd name="connsiteX1" fmla="*/ 3290420 w 4842474"/>
              <a:gd name="connsiteY1" fmla="*/ 174637 h 5590492"/>
              <a:gd name="connsiteX2" fmla="*/ 4508108 w 4842474"/>
              <a:gd name="connsiteY2" fmla="*/ 838950 h 5590492"/>
              <a:gd name="connsiteX3" fmla="*/ 4779881 w 4842474"/>
              <a:gd name="connsiteY3" fmla="*/ 1714358 h 5590492"/>
              <a:gd name="connsiteX4" fmla="*/ 4670349 w 4842474"/>
              <a:gd name="connsiteY4" fmla="*/ 3865469 h 5590492"/>
              <a:gd name="connsiteX5" fmla="*/ 4157306 w 4842474"/>
              <a:gd name="connsiteY5" fmla="*/ 4953857 h 5590492"/>
              <a:gd name="connsiteX6" fmla="*/ 3910477 w 4842474"/>
              <a:gd name="connsiteY6" fmla="*/ 5195898 h 5590492"/>
              <a:gd name="connsiteX7" fmla="*/ 4223602 w 4842474"/>
              <a:gd name="connsiteY7" fmla="*/ 5576430 h 5590492"/>
              <a:gd name="connsiteX8" fmla="*/ 3089340 w 4842474"/>
              <a:gd name="connsiteY8" fmla="*/ 5404635 h 5590492"/>
              <a:gd name="connsiteX9" fmla="*/ 2441941 w 4842474"/>
              <a:gd name="connsiteY9" fmla="*/ 5373025 h 5590492"/>
              <a:gd name="connsiteX10" fmla="*/ 787176 w 4842474"/>
              <a:gd name="connsiteY10" fmla="*/ 5062818 h 5590492"/>
              <a:gd name="connsiteX11" fmla="*/ 88503 w 4842474"/>
              <a:gd name="connsiteY11" fmla="*/ 3804499 h 5590492"/>
              <a:gd name="connsiteX12" fmla="*/ 257750 w 4842474"/>
              <a:gd name="connsiteY12" fmla="*/ 918578 h 5590492"/>
              <a:gd name="connsiteX13" fmla="*/ 1658258 w 4842474"/>
              <a:gd name="connsiteY13" fmla="*/ 53205 h 5590492"/>
              <a:gd name="connsiteX0" fmla="*/ 1658258 w 4842474"/>
              <a:gd name="connsiteY0" fmla="*/ 53205 h 5590492"/>
              <a:gd name="connsiteX1" fmla="*/ 3290420 w 4842474"/>
              <a:gd name="connsiteY1" fmla="*/ 174637 h 5590492"/>
              <a:gd name="connsiteX2" fmla="*/ 4508108 w 4842474"/>
              <a:gd name="connsiteY2" fmla="*/ 838950 h 5590492"/>
              <a:gd name="connsiteX3" fmla="*/ 4779881 w 4842474"/>
              <a:gd name="connsiteY3" fmla="*/ 1714358 h 5590492"/>
              <a:gd name="connsiteX4" fmla="*/ 4670349 w 4842474"/>
              <a:gd name="connsiteY4" fmla="*/ 3865469 h 5590492"/>
              <a:gd name="connsiteX5" fmla="*/ 4157306 w 4842474"/>
              <a:gd name="connsiteY5" fmla="*/ 4953857 h 5590492"/>
              <a:gd name="connsiteX6" fmla="*/ 3910477 w 4842474"/>
              <a:gd name="connsiteY6" fmla="*/ 5195898 h 5590492"/>
              <a:gd name="connsiteX7" fmla="*/ 4223602 w 4842474"/>
              <a:gd name="connsiteY7" fmla="*/ 5576430 h 5590492"/>
              <a:gd name="connsiteX8" fmla="*/ 3089340 w 4842474"/>
              <a:gd name="connsiteY8" fmla="*/ 5404635 h 5590492"/>
              <a:gd name="connsiteX9" fmla="*/ 2441941 w 4842474"/>
              <a:gd name="connsiteY9" fmla="*/ 5373025 h 5590492"/>
              <a:gd name="connsiteX10" fmla="*/ 978667 w 4842474"/>
              <a:gd name="connsiteY10" fmla="*/ 5105681 h 5590492"/>
              <a:gd name="connsiteX11" fmla="*/ 88503 w 4842474"/>
              <a:gd name="connsiteY11" fmla="*/ 3804499 h 5590492"/>
              <a:gd name="connsiteX12" fmla="*/ 257750 w 4842474"/>
              <a:gd name="connsiteY12" fmla="*/ 918578 h 5590492"/>
              <a:gd name="connsiteX13" fmla="*/ 1658258 w 4842474"/>
              <a:gd name="connsiteY13" fmla="*/ 53205 h 5590492"/>
              <a:gd name="connsiteX0" fmla="*/ 1658258 w 4838480"/>
              <a:gd name="connsiteY0" fmla="*/ 53205 h 5590492"/>
              <a:gd name="connsiteX1" fmla="*/ 3290420 w 4838480"/>
              <a:gd name="connsiteY1" fmla="*/ 174637 h 5590492"/>
              <a:gd name="connsiteX2" fmla="*/ 4508108 w 4838480"/>
              <a:gd name="connsiteY2" fmla="*/ 838950 h 5590492"/>
              <a:gd name="connsiteX3" fmla="*/ 4779881 w 4838480"/>
              <a:gd name="connsiteY3" fmla="*/ 1714358 h 5590492"/>
              <a:gd name="connsiteX4" fmla="*/ 4670349 w 4838480"/>
              <a:gd name="connsiteY4" fmla="*/ 3865469 h 5590492"/>
              <a:gd name="connsiteX5" fmla="*/ 4131774 w 4838480"/>
              <a:gd name="connsiteY5" fmla="*/ 4896707 h 5590492"/>
              <a:gd name="connsiteX6" fmla="*/ 3910477 w 4838480"/>
              <a:gd name="connsiteY6" fmla="*/ 5195898 h 5590492"/>
              <a:gd name="connsiteX7" fmla="*/ 4223602 w 4838480"/>
              <a:gd name="connsiteY7" fmla="*/ 5576430 h 5590492"/>
              <a:gd name="connsiteX8" fmla="*/ 3089340 w 4838480"/>
              <a:gd name="connsiteY8" fmla="*/ 5404635 h 5590492"/>
              <a:gd name="connsiteX9" fmla="*/ 2441941 w 4838480"/>
              <a:gd name="connsiteY9" fmla="*/ 5373025 h 5590492"/>
              <a:gd name="connsiteX10" fmla="*/ 978667 w 4838480"/>
              <a:gd name="connsiteY10" fmla="*/ 5105681 h 5590492"/>
              <a:gd name="connsiteX11" fmla="*/ 88503 w 4838480"/>
              <a:gd name="connsiteY11" fmla="*/ 3804499 h 5590492"/>
              <a:gd name="connsiteX12" fmla="*/ 257750 w 4838480"/>
              <a:gd name="connsiteY12" fmla="*/ 918578 h 5590492"/>
              <a:gd name="connsiteX13" fmla="*/ 1658258 w 4838480"/>
              <a:gd name="connsiteY13" fmla="*/ 53205 h 5590492"/>
              <a:gd name="connsiteX0" fmla="*/ 1658258 w 4835856"/>
              <a:gd name="connsiteY0" fmla="*/ 53205 h 5590492"/>
              <a:gd name="connsiteX1" fmla="*/ 3290420 w 4835856"/>
              <a:gd name="connsiteY1" fmla="*/ 174637 h 5590492"/>
              <a:gd name="connsiteX2" fmla="*/ 4508108 w 4835856"/>
              <a:gd name="connsiteY2" fmla="*/ 838950 h 5590492"/>
              <a:gd name="connsiteX3" fmla="*/ 4779881 w 4835856"/>
              <a:gd name="connsiteY3" fmla="*/ 1714358 h 5590492"/>
              <a:gd name="connsiteX4" fmla="*/ 4657583 w 4835856"/>
              <a:gd name="connsiteY4" fmla="*/ 3794031 h 5590492"/>
              <a:gd name="connsiteX5" fmla="*/ 4131774 w 4835856"/>
              <a:gd name="connsiteY5" fmla="*/ 4896707 h 5590492"/>
              <a:gd name="connsiteX6" fmla="*/ 3910477 w 4835856"/>
              <a:gd name="connsiteY6" fmla="*/ 5195898 h 5590492"/>
              <a:gd name="connsiteX7" fmla="*/ 4223602 w 4835856"/>
              <a:gd name="connsiteY7" fmla="*/ 5576430 h 5590492"/>
              <a:gd name="connsiteX8" fmla="*/ 3089340 w 4835856"/>
              <a:gd name="connsiteY8" fmla="*/ 5404635 h 5590492"/>
              <a:gd name="connsiteX9" fmla="*/ 2441941 w 4835856"/>
              <a:gd name="connsiteY9" fmla="*/ 5373025 h 5590492"/>
              <a:gd name="connsiteX10" fmla="*/ 978667 w 4835856"/>
              <a:gd name="connsiteY10" fmla="*/ 5105681 h 5590492"/>
              <a:gd name="connsiteX11" fmla="*/ 88503 w 4835856"/>
              <a:gd name="connsiteY11" fmla="*/ 3804499 h 5590492"/>
              <a:gd name="connsiteX12" fmla="*/ 257750 w 4835856"/>
              <a:gd name="connsiteY12" fmla="*/ 918578 h 5590492"/>
              <a:gd name="connsiteX13" fmla="*/ 1658258 w 4835856"/>
              <a:gd name="connsiteY13" fmla="*/ 53205 h 5590492"/>
              <a:gd name="connsiteX0" fmla="*/ 1658258 w 4874366"/>
              <a:gd name="connsiteY0" fmla="*/ 91536 h 5628823"/>
              <a:gd name="connsiteX1" fmla="*/ 3290420 w 4874366"/>
              <a:gd name="connsiteY1" fmla="*/ 212968 h 5628823"/>
              <a:gd name="connsiteX2" fmla="*/ 4779881 w 4874366"/>
              <a:gd name="connsiteY2" fmla="*/ 1752689 h 5628823"/>
              <a:gd name="connsiteX3" fmla="*/ 4657583 w 4874366"/>
              <a:gd name="connsiteY3" fmla="*/ 3832362 h 5628823"/>
              <a:gd name="connsiteX4" fmla="*/ 4131774 w 4874366"/>
              <a:gd name="connsiteY4" fmla="*/ 4935038 h 5628823"/>
              <a:gd name="connsiteX5" fmla="*/ 3910477 w 4874366"/>
              <a:gd name="connsiteY5" fmla="*/ 5234229 h 5628823"/>
              <a:gd name="connsiteX6" fmla="*/ 4223602 w 4874366"/>
              <a:gd name="connsiteY6" fmla="*/ 5614761 h 5628823"/>
              <a:gd name="connsiteX7" fmla="*/ 3089340 w 4874366"/>
              <a:gd name="connsiteY7" fmla="*/ 5442966 h 5628823"/>
              <a:gd name="connsiteX8" fmla="*/ 2441941 w 4874366"/>
              <a:gd name="connsiteY8" fmla="*/ 5411356 h 5628823"/>
              <a:gd name="connsiteX9" fmla="*/ 978667 w 4874366"/>
              <a:gd name="connsiteY9" fmla="*/ 5144012 h 5628823"/>
              <a:gd name="connsiteX10" fmla="*/ 88503 w 4874366"/>
              <a:gd name="connsiteY10" fmla="*/ 3842830 h 5628823"/>
              <a:gd name="connsiteX11" fmla="*/ 257750 w 4874366"/>
              <a:gd name="connsiteY11" fmla="*/ 956909 h 5628823"/>
              <a:gd name="connsiteX12" fmla="*/ 1658258 w 4874366"/>
              <a:gd name="connsiteY12" fmla="*/ 91536 h 5628823"/>
              <a:gd name="connsiteX0" fmla="*/ 1658258 w 4874366"/>
              <a:gd name="connsiteY0" fmla="*/ 91536 h 5628823"/>
              <a:gd name="connsiteX1" fmla="*/ 3290420 w 4874366"/>
              <a:gd name="connsiteY1" fmla="*/ 212968 h 5628823"/>
              <a:gd name="connsiteX2" fmla="*/ 4779881 w 4874366"/>
              <a:gd name="connsiteY2" fmla="*/ 1752689 h 5628823"/>
              <a:gd name="connsiteX3" fmla="*/ 4657583 w 4874366"/>
              <a:gd name="connsiteY3" fmla="*/ 3832362 h 5628823"/>
              <a:gd name="connsiteX4" fmla="*/ 4131774 w 4874366"/>
              <a:gd name="connsiteY4" fmla="*/ 4935038 h 5628823"/>
              <a:gd name="connsiteX5" fmla="*/ 3910477 w 4874366"/>
              <a:gd name="connsiteY5" fmla="*/ 5234229 h 5628823"/>
              <a:gd name="connsiteX6" fmla="*/ 4223602 w 4874366"/>
              <a:gd name="connsiteY6" fmla="*/ 5614761 h 5628823"/>
              <a:gd name="connsiteX7" fmla="*/ 3089340 w 4874366"/>
              <a:gd name="connsiteY7" fmla="*/ 5442966 h 5628823"/>
              <a:gd name="connsiteX8" fmla="*/ 2441941 w 4874366"/>
              <a:gd name="connsiteY8" fmla="*/ 5411356 h 5628823"/>
              <a:gd name="connsiteX9" fmla="*/ 978667 w 4874366"/>
              <a:gd name="connsiteY9" fmla="*/ 5144012 h 5628823"/>
              <a:gd name="connsiteX10" fmla="*/ 88503 w 4874366"/>
              <a:gd name="connsiteY10" fmla="*/ 3842830 h 5628823"/>
              <a:gd name="connsiteX11" fmla="*/ 257750 w 4874366"/>
              <a:gd name="connsiteY11" fmla="*/ 956909 h 5628823"/>
              <a:gd name="connsiteX12" fmla="*/ 1658258 w 4874366"/>
              <a:gd name="connsiteY12" fmla="*/ 91536 h 5628823"/>
              <a:gd name="connsiteX0" fmla="*/ 1658258 w 4886717"/>
              <a:gd name="connsiteY0" fmla="*/ 81096 h 5618383"/>
              <a:gd name="connsiteX1" fmla="*/ 3290420 w 4886717"/>
              <a:gd name="connsiteY1" fmla="*/ 202528 h 5618383"/>
              <a:gd name="connsiteX2" fmla="*/ 4794941 w 4886717"/>
              <a:gd name="connsiteY2" fmla="*/ 1543088 h 5618383"/>
              <a:gd name="connsiteX3" fmla="*/ 4657583 w 4886717"/>
              <a:gd name="connsiteY3" fmla="*/ 3821922 h 5618383"/>
              <a:gd name="connsiteX4" fmla="*/ 4131774 w 4886717"/>
              <a:gd name="connsiteY4" fmla="*/ 4924598 h 5618383"/>
              <a:gd name="connsiteX5" fmla="*/ 3910477 w 4886717"/>
              <a:gd name="connsiteY5" fmla="*/ 5223789 h 5618383"/>
              <a:gd name="connsiteX6" fmla="*/ 4223602 w 4886717"/>
              <a:gd name="connsiteY6" fmla="*/ 5604321 h 5618383"/>
              <a:gd name="connsiteX7" fmla="*/ 3089340 w 4886717"/>
              <a:gd name="connsiteY7" fmla="*/ 5432526 h 5618383"/>
              <a:gd name="connsiteX8" fmla="*/ 2441941 w 4886717"/>
              <a:gd name="connsiteY8" fmla="*/ 5400916 h 5618383"/>
              <a:gd name="connsiteX9" fmla="*/ 978667 w 4886717"/>
              <a:gd name="connsiteY9" fmla="*/ 5133572 h 5618383"/>
              <a:gd name="connsiteX10" fmla="*/ 88503 w 4886717"/>
              <a:gd name="connsiteY10" fmla="*/ 3832390 h 5618383"/>
              <a:gd name="connsiteX11" fmla="*/ 257750 w 4886717"/>
              <a:gd name="connsiteY11" fmla="*/ 946469 h 5618383"/>
              <a:gd name="connsiteX12" fmla="*/ 1658258 w 4886717"/>
              <a:gd name="connsiteY12" fmla="*/ 81096 h 5618383"/>
              <a:gd name="connsiteX0" fmla="*/ 1658258 w 4886717"/>
              <a:gd name="connsiteY0" fmla="*/ 60710 h 5597997"/>
              <a:gd name="connsiteX1" fmla="*/ 3290420 w 4886717"/>
              <a:gd name="connsiteY1" fmla="*/ 182142 h 5597997"/>
              <a:gd name="connsiteX2" fmla="*/ 4794941 w 4886717"/>
              <a:gd name="connsiteY2" fmla="*/ 1522702 h 5597997"/>
              <a:gd name="connsiteX3" fmla="*/ 4657583 w 4886717"/>
              <a:gd name="connsiteY3" fmla="*/ 3801536 h 5597997"/>
              <a:gd name="connsiteX4" fmla="*/ 4131774 w 4886717"/>
              <a:gd name="connsiteY4" fmla="*/ 4904212 h 5597997"/>
              <a:gd name="connsiteX5" fmla="*/ 3910477 w 4886717"/>
              <a:gd name="connsiteY5" fmla="*/ 5203403 h 5597997"/>
              <a:gd name="connsiteX6" fmla="*/ 4223602 w 4886717"/>
              <a:gd name="connsiteY6" fmla="*/ 5583935 h 5597997"/>
              <a:gd name="connsiteX7" fmla="*/ 3089340 w 4886717"/>
              <a:gd name="connsiteY7" fmla="*/ 5412140 h 5597997"/>
              <a:gd name="connsiteX8" fmla="*/ 2441941 w 4886717"/>
              <a:gd name="connsiteY8" fmla="*/ 5380530 h 5597997"/>
              <a:gd name="connsiteX9" fmla="*/ 978667 w 4886717"/>
              <a:gd name="connsiteY9" fmla="*/ 5113186 h 5597997"/>
              <a:gd name="connsiteX10" fmla="*/ 88503 w 4886717"/>
              <a:gd name="connsiteY10" fmla="*/ 3812004 h 5597997"/>
              <a:gd name="connsiteX11" fmla="*/ 257750 w 4886717"/>
              <a:gd name="connsiteY11" fmla="*/ 926083 h 5597997"/>
              <a:gd name="connsiteX12" fmla="*/ 1658258 w 4886717"/>
              <a:gd name="connsiteY12" fmla="*/ 60710 h 5597997"/>
              <a:gd name="connsiteX0" fmla="*/ 1658258 w 4886717"/>
              <a:gd name="connsiteY0" fmla="*/ 75845 h 5613132"/>
              <a:gd name="connsiteX1" fmla="*/ 3316714 w 4886717"/>
              <a:gd name="connsiteY1" fmla="*/ 157254 h 5613132"/>
              <a:gd name="connsiteX2" fmla="*/ 4794941 w 4886717"/>
              <a:gd name="connsiteY2" fmla="*/ 1537837 h 5613132"/>
              <a:gd name="connsiteX3" fmla="*/ 4657583 w 4886717"/>
              <a:gd name="connsiteY3" fmla="*/ 3816671 h 5613132"/>
              <a:gd name="connsiteX4" fmla="*/ 4131774 w 4886717"/>
              <a:gd name="connsiteY4" fmla="*/ 4919347 h 5613132"/>
              <a:gd name="connsiteX5" fmla="*/ 3910477 w 4886717"/>
              <a:gd name="connsiteY5" fmla="*/ 5218538 h 5613132"/>
              <a:gd name="connsiteX6" fmla="*/ 4223602 w 4886717"/>
              <a:gd name="connsiteY6" fmla="*/ 5599070 h 5613132"/>
              <a:gd name="connsiteX7" fmla="*/ 3089340 w 4886717"/>
              <a:gd name="connsiteY7" fmla="*/ 5427275 h 5613132"/>
              <a:gd name="connsiteX8" fmla="*/ 2441941 w 4886717"/>
              <a:gd name="connsiteY8" fmla="*/ 5395665 h 5613132"/>
              <a:gd name="connsiteX9" fmla="*/ 978667 w 4886717"/>
              <a:gd name="connsiteY9" fmla="*/ 5128321 h 5613132"/>
              <a:gd name="connsiteX10" fmla="*/ 88503 w 4886717"/>
              <a:gd name="connsiteY10" fmla="*/ 3827139 h 5613132"/>
              <a:gd name="connsiteX11" fmla="*/ 257750 w 4886717"/>
              <a:gd name="connsiteY11" fmla="*/ 941218 h 5613132"/>
              <a:gd name="connsiteX12" fmla="*/ 1658258 w 4886717"/>
              <a:gd name="connsiteY12" fmla="*/ 75845 h 5613132"/>
              <a:gd name="connsiteX0" fmla="*/ 1877005 w 5105464"/>
              <a:gd name="connsiteY0" fmla="*/ 69611 h 5606898"/>
              <a:gd name="connsiteX1" fmla="*/ 3535461 w 5105464"/>
              <a:gd name="connsiteY1" fmla="*/ 151020 h 5606898"/>
              <a:gd name="connsiteX2" fmla="*/ 5013688 w 5105464"/>
              <a:gd name="connsiteY2" fmla="*/ 1531603 h 5606898"/>
              <a:gd name="connsiteX3" fmla="*/ 4876330 w 5105464"/>
              <a:gd name="connsiteY3" fmla="*/ 3810437 h 5606898"/>
              <a:gd name="connsiteX4" fmla="*/ 4350521 w 5105464"/>
              <a:gd name="connsiteY4" fmla="*/ 4913113 h 5606898"/>
              <a:gd name="connsiteX5" fmla="*/ 4129224 w 5105464"/>
              <a:gd name="connsiteY5" fmla="*/ 5212304 h 5606898"/>
              <a:gd name="connsiteX6" fmla="*/ 4442349 w 5105464"/>
              <a:gd name="connsiteY6" fmla="*/ 5592836 h 5606898"/>
              <a:gd name="connsiteX7" fmla="*/ 3308087 w 5105464"/>
              <a:gd name="connsiteY7" fmla="*/ 5421041 h 5606898"/>
              <a:gd name="connsiteX8" fmla="*/ 2660688 w 5105464"/>
              <a:gd name="connsiteY8" fmla="*/ 5389431 h 5606898"/>
              <a:gd name="connsiteX9" fmla="*/ 1197414 w 5105464"/>
              <a:gd name="connsiteY9" fmla="*/ 5122087 h 5606898"/>
              <a:gd name="connsiteX10" fmla="*/ 307250 w 5105464"/>
              <a:gd name="connsiteY10" fmla="*/ 3820905 h 5606898"/>
              <a:gd name="connsiteX11" fmla="*/ 147724 w 5105464"/>
              <a:gd name="connsiteY11" fmla="*/ 848509 h 5606898"/>
              <a:gd name="connsiteX12" fmla="*/ 1877005 w 5105464"/>
              <a:gd name="connsiteY12" fmla="*/ 69611 h 5606898"/>
              <a:gd name="connsiteX0" fmla="*/ 2074349 w 5302808"/>
              <a:gd name="connsiteY0" fmla="*/ 69611 h 5606898"/>
              <a:gd name="connsiteX1" fmla="*/ 3732805 w 5302808"/>
              <a:gd name="connsiteY1" fmla="*/ 151020 h 5606898"/>
              <a:gd name="connsiteX2" fmla="*/ 5211032 w 5302808"/>
              <a:gd name="connsiteY2" fmla="*/ 1531603 h 5606898"/>
              <a:gd name="connsiteX3" fmla="*/ 5073674 w 5302808"/>
              <a:gd name="connsiteY3" fmla="*/ 3810437 h 5606898"/>
              <a:gd name="connsiteX4" fmla="*/ 4547865 w 5302808"/>
              <a:gd name="connsiteY4" fmla="*/ 4913113 h 5606898"/>
              <a:gd name="connsiteX5" fmla="*/ 4326568 w 5302808"/>
              <a:gd name="connsiteY5" fmla="*/ 5212304 h 5606898"/>
              <a:gd name="connsiteX6" fmla="*/ 4639693 w 5302808"/>
              <a:gd name="connsiteY6" fmla="*/ 5592836 h 5606898"/>
              <a:gd name="connsiteX7" fmla="*/ 3505431 w 5302808"/>
              <a:gd name="connsiteY7" fmla="*/ 5421041 h 5606898"/>
              <a:gd name="connsiteX8" fmla="*/ 2858032 w 5302808"/>
              <a:gd name="connsiteY8" fmla="*/ 5389431 h 5606898"/>
              <a:gd name="connsiteX9" fmla="*/ 1394758 w 5302808"/>
              <a:gd name="connsiteY9" fmla="*/ 5122087 h 5606898"/>
              <a:gd name="connsiteX10" fmla="*/ 42995 w 5302808"/>
              <a:gd name="connsiteY10" fmla="*/ 3925936 h 5606898"/>
              <a:gd name="connsiteX11" fmla="*/ 345068 w 5302808"/>
              <a:gd name="connsiteY11" fmla="*/ 848509 h 5606898"/>
              <a:gd name="connsiteX12" fmla="*/ 2074349 w 5302808"/>
              <a:gd name="connsiteY12" fmla="*/ 69611 h 5606898"/>
              <a:gd name="connsiteX0" fmla="*/ 2074349 w 5358516"/>
              <a:gd name="connsiteY0" fmla="*/ 69611 h 5606898"/>
              <a:gd name="connsiteX1" fmla="*/ 3732805 w 5358516"/>
              <a:gd name="connsiteY1" fmla="*/ 151020 h 5606898"/>
              <a:gd name="connsiteX2" fmla="*/ 5211032 w 5358516"/>
              <a:gd name="connsiteY2" fmla="*/ 1531603 h 5606898"/>
              <a:gd name="connsiteX3" fmla="*/ 5251485 w 5358516"/>
              <a:gd name="connsiteY3" fmla="*/ 3806563 h 5606898"/>
              <a:gd name="connsiteX4" fmla="*/ 4547865 w 5358516"/>
              <a:gd name="connsiteY4" fmla="*/ 4913113 h 5606898"/>
              <a:gd name="connsiteX5" fmla="*/ 4326568 w 5358516"/>
              <a:gd name="connsiteY5" fmla="*/ 5212304 h 5606898"/>
              <a:gd name="connsiteX6" fmla="*/ 4639693 w 5358516"/>
              <a:gd name="connsiteY6" fmla="*/ 5592836 h 5606898"/>
              <a:gd name="connsiteX7" fmla="*/ 3505431 w 5358516"/>
              <a:gd name="connsiteY7" fmla="*/ 5421041 h 5606898"/>
              <a:gd name="connsiteX8" fmla="*/ 2858032 w 5358516"/>
              <a:gd name="connsiteY8" fmla="*/ 5389431 h 5606898"/>
              <a:gd name="connsiteX9" fmla="*/ 1394758 w 5358516"/>
              <a:gd name="connsiteY9" fmla="*/ 5122087 h 5606898"/>
              <a:gd name="connsiteX10" fmla="*/ 42995 w 5358516"/>
              <a:gd name="connsiteY10" fmla="*/ 3925936 h 5606898"/>
              <a:gd name="connsiteX11" fmla="*/ 345068 w 5358516"/>
              <a:gd name="connsiteY11" fmla="*/ 848509 h 5606898"/>
              <a:gd name="connsiteX12" fmla="*/ 2074349 w 5358516"/>
              <a:gd name="connsiteY12" fmla="*/ 69611 h 5606898"/>
              <a:gd name="connsiteX0" fmla="*/ 2074349 w 5408981"/>
              <a:gd name="connsiteY0" fmla="*/ 88725 h 5626012"/>
              <a:gd name="connsiteX1" fmla="*/ 3732805 w 5408981"/>
              <a:gd name="connsiteY1" fmla="*/ 170134 h 5626012"/>
              <a:gd name="connsiteX2" fmla="*/ 5287679 w 5408981"/>
              <a:gd name="connsiteY2" fmla="*/ 1450060 h 5626012"/>
              <a:gd name="connsiteX3" fmla="*/ 5251485 w 5408981"/>
              <a:gd name="connsiteY3" fmla="*/ 3825677 h 5626012"/>
              <a:gd name="connsiteX4" fmla="*/ 4547865 w 5408981"/>
              <a:gd name="connsiteY4" fmla="*/ 4932227 h 5626012"/>
              <a:gd name="connsiteX5" fmla="*/ 4326568 w 5408981"/>
              <a:gd name="connsiteY5" fmla="*/ 5231418 h 5626012"/>
              <a:gd name="connsiteX6" fmla="*/ 4639693 w 5408981"/>
              <a:gd name="connsiteY6" fmla="*/ 5611950 h 5626012"/>
              <a:gd name="connsiteX7" fmla="*/ 3505431 w 5408981"/>
              <a:gd name="connsiteY7" fmla="*/ 5440155 h 5626012"/>
              <a:gd name="connsiteX8" fmla="*/ 2858032 w 5408981"/>
              <a:gd name="connsiteY8" fmla="*/ 5408545 h 5626012"/>
              <a:gd name="connsiteX9" fmla="*/ 1394758 w 5408981"/>
              <a:gd name="connsiteY9" fmla="*/ 5141201 h 5626012"/>
              <a:gd name="connsiteX10" fmla="*/ 42995 w 5408981"/>
              <a:gd name="connsiteY10" fmla="*/ 3945050 h 5626012"/>
              <a:gd name="connsiteX11" fmla="*/ 345068 w 5408981"/>
              <a:gd name="connsiteY11" fmla="*/ 867623 h 5626012"/>
              <a:gd name="connsiteX12" fmla="*/ 2074349 w 5408981"/>
              <a:gd name="connsiteY12" fmla="*/ 88725 h 5626012"/>
              <a:gd name="connsiteX0" fmla="*/ 2074349 w 5408981"/>
              <a:gd name="connsiteY0" fmla="*/ 88725 h 5626012"/>
              <a:gd name="connsiteX1" fmla="*/ 3732805 w 5408981"/>
              <a:gd name="connsiteY1" fmla="*/ 170134 h 5626012"/>
              <a:gd name="connsiteX2" fmla="*/ 5287679 w 5408981"/>
              <a:gd name="connsiteY2" fmla="*/ 1450060 h 5626012"/>
              <a:gd name="connsiteX3" fmla="*/ 5251485 w 5408981"/>
              <a:gd name="connsiteY3" fmla="*/ 3825677 h 5626012"/>
              <a:gd name="connsiteX4" fmla="*/ 4547865 w 5408981"/>
              <a:gd name="connsiteY4" fmla="*/ 4932227 h 5626012"/>
              <a:gd name="connsiteX5" fmla="*/ 4326568 w 5408981"/>
              <a:gd name="connsiteY5" fmla="*/ 5231418 h 5626012"/>
              <a:gd name="connsiteX6" fmla="*/ 4639693 w 5408981"/>
              <a:gd name="connsiteY6" fmla="*/ 5611950 h 5626012"/>
              <a:gd name="connsiteX7" fmla="*/ 3505431 w 5408981"/>
              <a:gd name="connsiteY7" fmla="*/ 5440155 h 5626012"/>
              <a:gd name="connsiteX8" fmla="*/ 2858032 w 5408981"/>
              <a:gd name="connsiteY8" fmla="*/ 5408545 h 5626012"/>
              <a:gd name="connsiteX9" fmla="*/ 1394758 w 5408981"/>
              <a:gd name="connsiteY9" fmla="*/ 5141201 h 5626012"/>
              <a:gd name="connsiteX10" fmla="*/ 42995 w 5408981"/>
              <a:gd name="connsiteY10" fmla="*/ 3945050 h 5626012"/>
              <a:gd name="connsiteX11" fmla="*/ 345068 w 5408981"/>
              <a:gd name="connsiteY11" fmla="*/ 867623 h 5626012"/>
              <a:gd name="connsiteX12" fmla="*/ 2074349 w 5408981"/>
              <a:gd name="connsiteY12" fmla="*/ 88725 h 5626012"/>
              <a:gd name="connsiteX0" fmla="*/ 2131180 w 5465812"/>
              <a:gd name="connsiteY0" fmla="*/ 88725 h 5626012"/>
              <a:gd name="connsiteX1" fmla="*/ 3789636 w 5465812"/>
              <a:gd name="connsiteY1" fmla="*/ 170134 h 5626012"/>
              <a:gd name="connsiteX2" fmla="*/ 5344510 w 5465812"/>
              <a:gd name="connsiteY2" fmla="*/ 1450060 h 5626012"/>
              <a:gd name="connsiteX3" fmla="*/ 5308316 w 5465812"/>
              <a:gd name="connsiteY3" fmla="*/ 3825677 h 5626012"/>
              <a:gd name="connsiteX4" fmla="*/ 4604696 w 5465812"/>
              <a:gd name="connsiteY4" fmla="*/ 4932227 h 5626012"/>
              <a:gd name="connsiteX5" fmla="*/ 4383399 w 5465812"/>
              <a:gd name="connsiteY5" fmla="*/ 5231418 h 5626012"/>
              <a:gd name="connsiteX6" fmla="*/ 4696524 w 5465812"/>
              <a:gd name="connsiteY6" fmla="*/ 5611950 h 5626012"/>
              <a:gd name="connsiteX7" fmla="*/ 3562262 w 5465812"/>
              <a:gd name="connsiteY7" fmla="*/ 5440155 h 5626012"/>
              <a:gd name="connsiteX8" fmla="*/ 2914863 w 5465812"/>
              <a:gd name="connsiteY8" fmla="*/ 5408545 h 5626012"/>
              <a:gd name="connsiteX9" fmla="*/ 1451589 w 5465812"/>
              <a:gd name="connsiteY9" fmla="*/ 5141201 h 5626012"/>
              <a:gd name="connsiteX10" fmla="*/ 30475 w 5465812"/>
              <a:gd name="connsiteY10" fmla="*/ 3949237 h 5626012"/>
              <a:gd name="connsiteX11" fmla="*/ 401899 w 5465812"/>
              <a:gd name="connsiteY11" fmla="*/ 867623 h 5626012"/>
              <a:gd name="connsiteX12" fmla="*/ 2131180 w 5465812"/>
              <a:gd name="connsiteY12" fmla="*/ 88725 h 5626012"/>
              <a:gd name="connsiteX0" fmla="*/ 2131180 w 5465812"/>
              <a:gd name="connsiteY0" fmla="*/ 88725 h 5626012"/>
              <a:gd name="connsiteX1" fmla="*/ 3789636 w 5465812"/>
              <a:gd name="connsiteY1" fmla="*/ 170134 h 5626012"/>
              <a:gd name="connsiteX2" fmla="*/ 5344510 w 5465812"/>
              <a:gd name="connsiteY2" fmla="*/ 1450060 h 5626012"/>
              <a:gd name="connsiteX3" fmla="*/ 5308316 w 5465812"/>
              <a:gd name="connsiteY3" fmla="*/ 3825677 h 5626012"/>
              <a:gd name="connsiteX4" fmla="*/ 4604696 w 5465812"/>
              <a:gd name="connsiteY4" fmla="*/ 4932227 h 5626012"/>
              <a:gd name="connsiteX5" fmla="*/ 4383399 w 5465812"/>
              <a:gd name="connsiteY5" fmla="*/ 5231418 h 5626012"/>
              <a:gd name="connsiteX6" fmla="*/ 4696524 w 5465812"/>
              <a:gd name="connsiteY6" fmla="*/ 5611950 h 5626012"/>
              <a:gd name="connsiteX7" fmla="*/ 3562262 w 5465812"/>
              <a:gd name="connsiteY7" fmla="*/ 5440155 h 5626012"/>
              <a:gd name="connsiteX8" fmla="*/ 2914863 w 5465812"/>
              <a:gd name="connsiteY8" fmla="*/ 5408545 h 5626012"/>
              <a:gd name="connsiteX9" fmla="*/ 1312887 w 5465812"/>
              <a:gd name="connsiteY9" fmla="*/ 5149573 h 5626012"/>
              <a:gd name="connsiteX10" fmla="*/ 30475 w 5465812"/>
              <a:gd name="connsiteY10" fmla="*/ 3949237 h 5626012"/>
              <a:gd name="connsiteX11" fmla="*/ 401899 w 5465812"/>
              <a:gd name="connsiteY11" fmla="*/ 867623 h 5626012"/>
              <a:gd name="connsiteX12" fmla="*/ 2131180 w 5465812"/>
              <a:gd name="connsiteY12" fmla="*/ 88725 h 5626012"/>
              <a:gd name="connsiteX0" fmla="*/ 2131180 w 5465812"/>
              <a:gd name="connsiteY0" fmla="*/ 88725 h 5626012"/>
              <a:gd name="connsiteX1" fmla="*/ 3789636 w 5465812"/>
              <a:gd name="connsiteY1" fmla="*/ 170134 h 5626012"/>
              <a:gd name="connsiteX2" fmla="*/ 5344510 w 5465812"/>
              <a:gd name="connsiteY2" fmla="*/ 1450060 h 5626012"/>
              <a:gd name="connsiteX3" fmla="*/ 5308316 w 5465812"/>
              <a:gd name="connsiteY3" fmla="*/ 3825677 h 5626012"/>
              <a:gd name="connsiteX4" fmla="*/ 4604696 w 5465812"/>
              <a:gd name="connsiteY4" fmla="*/ 4932227 h 5626012"/>
              <a:gd name="connsiteX5" fmla="*/ 4383399 w 5465812"/>
              <a:gd name="connsiteY5" fmla="*/ 5231418 h 5626012"/>
              <a:gd name="connsiteX6" fmla="*/ 4696524 w 5465812"/>
              <a:gd name="connsiteY6" fmla="*/ 5611950 h 5626012"/>
              <a:gd name="connsiteX7" fmla="*/ 3562262 w 5465812"/>
              <a:gd name="connsiteY7" fmla="*/ 5440155 h 5626012"/>
              <a:gd name="connsiteX8" fmla="*/ 2914863 w 5465812"/>
              <a:gd name="connsiteY8" fmla="*/ 5408545 h 5626012"/>
              <a:gd name="connsiteX9" fmla="*/ 1312887 w 5465812"/>
              <a:gd name="connsiteY9" fmla="*/ 5149573 h 5626012"/>
              <a:gd name="connsiteX10" fmla="*/ 30475 w 5465812"/>
              <a:gd name="connsiteY10" fmla="*/ 3949237 h 5626012"/>
              <a:gd name="connsiteX11" fmla="*/ 401899 w 5465812"/>
              <a:gd name="connsiteY11" fmla="*/ 867623 h 5626012"/>
              <a:gd name="connsiteX12" fmla="*/ 2131180 w 5465812"/>
              <a:gd name="connsiteY12" fmla="*/ 88725 h 5626012"/>
              <a:gd name="connsiteX0" fmla="*/ 2131180 w 5465812"/>
              <a:gd name="connsiteY0" fmla="*/ 88725 h 5626012"/>
              <a:gd name="connsiteX1" fmla="*/ 3789636 w 5465812"/>
              <a:gd name="connsiteY1" fmla="*/ 170134 h 5626012"/>
              <a:gd name="connsiteX2" fmla="*/ 5344510 w 5465812"/>
              <a:gd name="connsiteY2" fmla="*/ 1450060 h 5626012"/>
              <a:gd name="connsiteX3" fmla="*/ 5308316 w 5465812"/>
              <a:gd name="connsiteY3" fmla="*/ 3825677 h 5626012"/>
              <a:gd name="connsiteX4" fmla="*/ 4604696 w 5465812"/>
              <a:gd name="connsiteY4" fmla="*/ 4932227 h 5626012"/>
              <a:gd name="connsiteX5" fmla="*/ 4383399 w 5465812"/>
              <a:gd name="connsiteY5" fmla="*/ 5231418 h 5626012"/>
              <a:gd name="connsiteX6" fmla="*/ 4696524 w 5465812"/>
              <a:gd name="connsiteY6" fmla="*/ 5611950 h 5626012"/>
              <a:gd name="connsiteX7" fmla="*/ 3562262 w 5465812"/>
              <a:gd name="connsiteY7" fmla="*/ 5440155 h 5626012"/>
              <a:gd name="connsiteX8" fmla="*/ 2850729 w 5465812"/>
              <a:gd name="connsiteY8" fmla="*/ 5474150 h 5626012"/>
              <a:gd name="connsiteX9" fmla="*/ 1312887 w 5465812"/>
              <a:gd name="connsiteY9" fmla="*/ 5149573 h 5626012"/>
              <a:gd name="connsiteX10" fmla="*/ 30475 w 5465812"/>
              <a:gd name="connsiteY10" fmla="*/ 3949237 h 5626012"/>
              <a:gd name="connsiteX11" fmla="*/ 401899 w 5465812"/>
              <a:gd name="connsiteY11" fmla="*/ 867623 h 5626012"/>
              <a:gd name="connsiteX12" fmla="*/ 2131180 w 5465812"/>
              <a:gd name="connsiteY12" fmla="*/ 88725 h 5626012"/>
              <a:gd name="connsiteX0" fmla="*/ 2141687 w 5476319"/>
              <a:gd name="connsiteY0" fmla="*/ 81012 h 5618299"/>
              <a:gd name="connsiteX1" fmla="*/ 3800143 w 5476319"/>
              <a:gd name="connsiteY1" fmla="*/ 162421 h 5618299"/>
              <a:gd name="connsiteX2" fmla="*/ 5355017 w 5476319"/>
              <a:gd name="connsiteY2" fmla="*/ 1442347 h 5618299"/>
              <a:gd name="connsiteX3" fmla="*/ 5318823 w 5476319"/>
              <a:gd name="connsiteY3" fmla="*/ 3817964 h 5618299"/>
              <a:gd name="connsiteX4" fmla="*/ 4615203 w 5476319"/>
              <a:gd name="connsiteY4" fmla="*/ 4924514 h 5618299"/>
              <a:gd name="connsiteX5" fmla="*/ 4393906 w 5476319"/>
              <a:gd name="connsiteY5" fmla="*/ 5223705 h 5618299"/>
              <a:gd name="connsiteX6" fmla="*/ 4707031 w 5476319"/>
              <a:gd name="connsiteY6" fmla="*/ 5604237 h 5618299"/>
              <a:gd name="connsiteX7" fmla="*/ 3572769 w 5476319"/>
              <a:gd name="connsiteY7" fmla="*/ 5432442 h 5618299"/>
              <a:gd name="connsiteX8" fmla="*/ 2861236 w 5476319"/>
              <a:gd name="connsiteY8" fmla="*/ 5466437 h 5618299"/>
              <a:gd name="connsiteX9" fmla="*/ 1323394 w 5476319"/>
              <a:gd name="connsiteY9" fmla="*/ 5141860 h 5618299"/>
              <a:gd name="connsiteX10" fmla="*/ 40982 w 5476319"/>
              <a:gd name="connsiteY10" fmla="*/ 3941524 h 5618299"/>
              <a:gd name="connsiteX11" fmla="*/ 352173 w 5476319"/>
              <a:gd name="connsiteY11" fmla="*/ 743507 h 5618299"/>
              <a:gd name="connsiteX12" fmla="*/ 2141687 w 5476319"/>
              <a:gd name="connsiteY12" fmla="*/ 81012 h 5618299"/>
              <a:gd name="connsiteX0" fmla="*/ 2224346 w 5558978"/>
              <a:gd name="connsiteY0" fmla="*/ 81012 h 5618299"/>
              <a:gd name="connsiteX1" fmla="*/ 3882802 w 5558978"/>
              <a:gd name="connsiteY1" fmla="*/ 162421 h 5618299"/>
              <a:gd name="connsiteX2" fmla="*/ 5437676 w 5558978"/>
              <a:gd name="connsiteY2" fmla="*/ 1442347 h 5618299"/>
              <a:gd name="connsiteX3" fmla="*/ 5401482 w 5558978"/>
              <a:gd name="connsiteY3" fmla="*/ 3817964 h 5618299"/>
              <a:gd name="connsiteX4" fmla="*/ 4697862 w 5558978"/>
              <a:gd name="connsiteY4" fmla="*/ 4924514 h 5618299"/>
              <a:gd name="connsiteX5" fmla="*/ 4476565 w 5558978"/>
              <a:gd name="connsiteY5" fmla="*/ 5223705 h 5618299"/>
              <a:gd name="connsiteX6" fmla="*/ 4789690 w 5558978"/>
              <a:gd name="connsiteY6" fmla="*/ 5604237 h 5618299"/>
              <a:gd name="connsiteX7" fmla="*/ 3655428 w 5558978"/>
              <a:gd name="connsiteY7" fmla="*/ 5432442 h 5618299"/>
              <a:gd name="connsiteX8" fmla="*/ 2943895 w 5558978"/>
              <a:gd name="connsiteY8" fmla="*/ 5466437 h 5618299"/>
              <a:gd name="connsiteX9" fmla="*/ 1406053 w 5558978"/>
              <a:gd name="connsiteY9" fmla="*/ 5141860 h 5618299"/>
              <a:gd name="connsiteX10" fmla="*/ 25870 w 5558978"/>
              <a:gd name="connsiteY10" fmla="*/ 3930277 h 5618299"/>
              <a:gd name="connsiteX11" fmla="*/ 434832 w 5558978"/>
              <a:gd name="connsiteY11" fmla="*/ 743507 h 5618299"/>
              <a:gd name="connsiteX12" fmla="*/ 2224346 w 5558978"/>
              <a:gd name="connsiteY12" fmla="*/ 81012 h 5618299"/>
              <a:gd name="connsiteX0" fmla="*/ 2245928 w 5580560"/>
              <a:gd name="connsiteY0" fmla="*/ 81012 h 5618299"/>
              <a:gd name="connsiteX1" fmla="*/ 3904384 w 5580560"/>
              <a:gd name="connsiteY1" fmla="*/ 162421 h 5618299"/>
              <a:gd name="connsiteX2" fmla="*/ 5459258 w 5580560"/>
              <a:gd name="connsiteY2" fmla="*/ 1442347 h 5618299"/>
              <a:gd name="connsiteX3" fmla="*/ 5423064 w 5580560"/>
              <a:gd name="connsiteY3" fmla="*/ 3817964 h 5618299"/>
              <a:gd name="connsiteX4" fmla="*/ 4719444 w 5580560"/>
              <a:gd name="connsiteY4" fmla="*/ 4924514 h 5618299"/>
              <a:gd name="connsiteX5" fmla="*/ 4498147 w 5580560"/>
              <a:gd name="connsiteY5" fmla="*/ 5223705 h 5618299"/>
              <a:gd name="connsiteX6" fmla="*/ 4811272 w 5580560"/>
              <a:gd name="connsiteY6" fmla="*/ 5604237 h 5618299"/>
              <a:gd name="connsiteX7" fmla="*/ 3677010 w 5580560"/>
              <a:gd name="connsiteY7" fmla="*/ 5432442 h 5618299"/>
              <a:gd name="connsiteX8" fmla="*/ 2965477 w 5580560"/>
              <a:gd name="connsiteY8" fmla="*/ 5466437 h 5618299"/>
              <a:gd name="connsiteX9" fmla="*/ 1427635 w 5580560"/>
              <a:gd name="connsiteY9" fmla="*/ 5141860 h 5618299"/>
              <a:gd name="connsiteX10" fmla="*/ 47452 w 5580560"/>
              <a:gd name="connsiteY10" fmla="*/ 3930277 h 5618299"/>
              <a:gd name="connsiteX11" fmla="*/ 456414 w 5580560"/>
              <a:gd name="connsiteY11" fmla="*/ 743507 h 5618299"/>
              <a:gd name="connsiteX12" fmla="*/ 2245928 w 5580560"/>
              <a:gd name="connsiteY12" fmla="*/ 81012 h 5618299"/>
              <a:gd name="connsiteX0" fmla="*/ 2191825 w 5580560"/>
              <a:gd name="connsiteY0" fmla="*/ 58364 h 5662694"/>
              <a:gd name="connsiteX1" fmla="*/ 3904384 w 5580560"/>
              <a:gd name="connsiteY1" fmla="*/ 206816 h 5662694"/>
              <a:gd name="connsiteX2" fmla="*/ 5459258 w 5580560"/>
              <a:gd name="connsiteY2" fmla="*/ 1486742 h 5662694"/>
              <a:gd name="connsiteX3" fmla="*/ 5423064 w 5580560"/>
              <a:gd name="connsiteY3" fmla="*/ 3862359 h 5662694"/>
              <a:gd name="connsiteX4" fmla="*/ 4719444 w 5580560"/>
              <a:gd name="connsiteY4" fmla="*/ 4968909 h 5662694"/>
              <a:gd name="connsiteX5" fmla="*/ 4498147 w 5580560"/>
              <a:gd name="connsiteY5" fmla="*/ 5268100 h 5662694"/>
              <a:gd name="connsiteX6" fmla="*/ 4811272 w 5580560"/>
              <a:gd name="connsiteY6" fmla="*/ 5648632 h 5662694"/>
              <a:gd name="connsiteX7" fmla="*/ 3677010 w 5580560"/>
              <a:gd name="connsiteY7" fmla="*/ 5476837 h 5662694"/>
              <a:gd name="connsiteX8" fmla="*/ 2965477 w 5580560"/>
              <a:gd name="connsiteY8" fmla="*/ 5510832 h 5662694"/>
              <a:gd name="connsiteX9" fmla="*/ 1427635 w 5580560"/>
              <a:gd name="connsiteY9" fmla="*/ 5186255 h 5662694"/>
              <a:gd name="connsiteX10" fmla="*/ 47452 w 5580560"/>
              <a:gd name="connsiteY10" fmla="*/ 3974672 h 5662694"/>
              <a:gd name="connsiteX11" fmla="*/ 456414 w 5580560"/>
              <a:gd name="connsiteY11" fmla="*/ 787902 h 5662694"/>
              <a:gd name="connsiteX12" fmla="*/ 2191825 w 5580560"/>
              <a:gd name="connsiteY12" fmla="*/ 58364 h 5662694"/>
              <a:gd name="connsiteX0" fmla="*/ 2191825 w 5580560"/>
              <a:gd name="connsiteY0" fmla="*/ 51467 h 5655797"/>
              <a:gd name="connsiteX1" fmla="*/ 3904384 w 5580560"/>
              <a:gd name="connsiteY1" fmla="*/ 199919 h 5655797"/>
              <a:gd name="connsiteX2" fmla="*/ 5459258 w 5580560"/>
              <a:gd name="connsiteY2" fmla="*/ 1479845 h 5655797"/>
              <a:gd name="connsiteX3" fmla="*/ 5423064 w 5580560"/>
              <a:gd name="connsiteY3" fmla="*/ 3855462 h 5655797"/>
              <a:gd name="connsiteX4" fmla="*/ 4719444 w 5580560"/>
              <a:gd name="connsiteY4" fmla="*/ 4962012 h 5655797"/>
              <a:gd name="connsiteX5" fmla="*/ 4498147 w 5580560"/>
              <a:gd name="connsiteY5" fmla="*/ 5261203 h 5655797"/>
              <a:gd name="connsiteX6" fmla="*/ 4811272 w 5580560"/>
              <a:gd name="connsiteY6" fmla="*/ 5641735 h 5655797"/>
              <a:gd name="connsiteX7" fmla="*/ 3677010 w 5580560"/>
              <a:gd name="connsiteY7" fmla="*/ 5469940 h 5655797"/>
              <a:gd name="connsiteX8" fmla="*/ 2965477 w 5580560"/>
              <a:gd name="connsiteY8" fmla="*/ 5503935 h 5655797"/>
              <a:gd name="connsiteX9" fmla="*/ 1427635 w 5580560"/>
              <a:gd name="connsiteY9" fmla="*/ 5179358 h 5655797"/>
              <a:gd name="connsiteX10" fmla="*/ 47452 w 5580560"/>
              <a:gd name="connsiteY10" fmla="*/ 3967775 h 5655797"/>
              <a:gd name="connsiteX11" fmla="*/ 456414 w 5580560"/>
              <a:gd name="connsiteY11" fmla="*/ 781005 h 5655797"/>
              <a:gd name="connsiteX12" fmla="*/ 2191825 w 5580560"/>
              <a:gd name="connsiteY12" fmla="*/ 51467 h 5655797"/>
              <a:gd name="connsiteX0" fmla="*/ 2046993 w 5580560"/>
              <a:gd name="connsiteY0" fmla="*/ 41387 h 5686704"/>
              <a:gd name="connsiteX1" fmla="*/ 3904384 w 5580560"/>
              <a:gd name="connsiteY1" fmla="*/ 230826 h 5686704"/>
              <a:gd name="connsiteX2" fmla="*/ 5459258 w 5580560"/>
              <a:gd name="connsiteY2" fmla="*/ 1510752 h 5686704"/>
              <a:gd name="connsiteX3" fmla="*/ 5423064 w 5580560"/>
              <a:gd name="connsiteY3" fmla="*/ 3886369 h 5686704"/>
              <a:gd name="connsiteX4" fmla="*/ 4719444 w 5580560"/>
              <a:gd name="connsiteY4" fmla="*/ 4992919 h 5686704"/>
              <a:gd name="connsiteX5" fmla="*/ 4498147 w 5580560"/>
              <a:gd name="connsiteY5" fmla="*/ 5292110 h 5686704"/>
              <a:gd name="connsiteX6" fmla="*/ 4811272 w 5580560"/>
              <a:gd name="connsiteY6" fmla="*/ 5672642 h 5686704"/>
              <a:gd name="connsiteX7" fmla="*/ 3677010 w 5580560"/>
              <a:gd name="connsiteY7" fmla="*/ 5500847 h 5686704"/>
              <a:gd name="connsiteX8" fmla="*/ 2965477 w 5580560"/>
              <a:gd name="connsiteY8" fmla="*/ 5534842 h 5686704"/>
              <a:gd name="connsiteX9" fmla="*/ 1427635 w 5580560"/>
              <a:gd name="connsiteY9" fmla="*/ 5210265 h 5686704"/>
              <a:gd name="connsiteX10" fmla="*/ 47452 w 5580560"/>
              <a:gd name="connsiteY10" fmla="*/ 3998682 h 5686704"/>
              <a:gd name="connsiteX11" fmla="*/ 456414 w 5580560"/>
              <a:gd name="connsiteY11" fmla="*/ 811912 h 5686704"/>
              <a:gd name="connsiteX12" fmla="*/ 2046993 w 5580560"/>
              <a:gd name="connsiteY12" fmla="*/ 41387 h 5686704"/>
              <a:gd name="connsiteX0" fmla="*/ 2046993 w 5670168"/>
              <a:gd name="connsiteY0" fmla="*/ 42306 h 5687623"/>
              <a:gd name="connsiteX1" fmla="*/ 3904384 w 5670168"/>
              <a:gd name="connsiteY1" fmla="*/ 231745 h 5687623"/>
              <a:gd name="connsiteX2" fmla="*/ 5575671 w 5670168"/>
              <a:gd name="connsiteY2" fmla="*/ 1537227 h 5687623"/>
              <a:gd name="connsiteX3" fmla="*/ 5423064 w 5670168"/>
              <a:gd name="connsiteY3" fmla="*/ 3887288 h 5687623"/>
              <a:gd name="connsiteX4" fmla="*/ 4719444 w 5670168"/>
              <a:gd name="connsiteY4" fmla="*/ 4993838 h 5687623"/>
              <a:gd name="connsiteX5" fmla="*/ 4498147 w 5670168"/>
              <a:gd name="connsiteY5" fmla="*/ 5293029 h 5687623"/>
              <a:gd name="connsiteX6" fmla="*/ 4811272 w 5670168"/>
              <a:gd name="connsiteY6" fmla="*/ 5673561 h 5687623"/>
              <a:gd name="connsiteX7" fmla="*/ 3677010 w 5670168"/>
              <a:gd name="connsiteY7" fmla="*/ 5501766 h 5687623"/>
              <a:gd name="connsiteX8" fmla="*/ 2965477 w 5670168"/>
              <a:gd name="connsiteY8" fmla="*/ 5535761 h 5687623"/>
              <a:gd name="connsiteX9" fmla="*/ 1427635 w 5670168"/>
              <a:gd name="connsiteY9" fmla="*/ 5211184 h 5687623"/>
              <a:gd name="connsiteX10" fmla="*/ 47452 w 5670168"/>
              <a:gd name="connsiteY10" fmla="*/ 3999601 h 5687623"/>
              <a:gd name="connsiteX11" fmla="*/ 456414 w 5670168"/>
              <a:gd name="connsiteY11" fmla="*/ 812831 h 5687623"/>
              <a:gd name="connsiteX12" fmla="*/ 2046993 w 5670168"/>
              <a:gd name="connsiteY12" fmla="*/ 42306 h 5687623"/>
              <a:gd name="connsiteX0" fmla="*/ 2046993 w 5692134"/>
              <a:gd name="connsiteY0" fmla="*/ 43769 h 5689086"/>
              <a:gd name="connsiteX1" fmla="*/ 3904384 w 5692134"/>
              <a:gd name="connsiteY1" fmla="*/ 233208 h 5689086"/>
              <a:gd name="connsiteX2" fmla="*/ 5602268 w 5692134"/>
              <a:gd name="connsiteY2" fmla="*/ 1578241 h 5689086"/>
              <a:gd name="connsiteX3" fmla="*/ 5423064 w 5692134"/>
              <a:gd name="connsiteY3" fmla="*/ 3888751 h 5689086"/>
              <a:gd name="connsiteX4" fmla="*/ 4719444 w 5692134"/>
              <a:gd name="connsiteY4" fmla="*/ 4995301 h 5689086"/>
              <a:gd name="connsiteX5" fmla="*/ 4498147 w 5692134"/>
              <a:gd name="connsiteY5" fmla="*/ 5294492 h 5689086"/>
              <a:gd name="connsiteX6" fmla="*/ 4811272 w 5692134"/>
              <a:gd name="connsiteY6" fmla="*/ 5675024 h 5689086"/>
              <a:gd name="connsiteX7" fmla="*/ 3677010 w 5692134"/>
              <a:gd name="connsiteY7" fmla="*/ 5503229 h 5689086"/>
              <a:gd name="connsiteX8" fmla="*/ 2965477 w 5692134"/>
              <a:gd name="connsiteY8" fmla="*/ 5537224 h 5689086"/>
              <a:gd name="connsiteX9" fmla="*/ 1427635 w 5692134"/>
              <a:gd name="connsiteY9" fmla="*/ 5212647 h 5689086"/>
              <a:gd name="connsiteX10" fmla="*/ 47452 w 5692134"/>
              <a:gd name="connsiteY10" fmla="*/ 4001064 h 5689086"/>
              <a:gd name="connsiteX11" fmla="*/ 456414 w 5692134"/>
              <a:gd name="connsiteY11" fmla="*/ 814294 h 5689086"/>
              <a:gd name="connsiteX12" fmla="*/ 2046993 w 5692134"/>
              <a:gd name="connsiteY12" fmla="*/ 43769 h 5689086"/>
              <a:gd name="connsiteX0" fmla="*/ 2046993 w 5692134"/>
              <a:gd name="connsiteY0" fmla="*/ 42968 h 5688285"/>
              <a:gd name="connsiteX1" fmla="*/ 4119479 w 5692134"/>
              <a:gd name="connsiteY1" fmla="*/ 257149 h 5688285"/>
              <a:gd name="connsiteX2" fmla="*/ 5602268 w 5692134"/>
              <a:gd name="connsiteY2" fmla="*/ 1577440 h 5688285"/>
              <a:gd name="connsiteX3" fmla="*/ 5423064 w 5692134"/>
              <a:gd name="connsiteY3" fmla="*/ 3887950 h 5688285"/>
              <a:gd name="connsiteX4" fmla="*/ 4719444 w 5692134"/>
              <a:gd name="connsiteY4" fmla="*/ 4994500 h 5688285"/>
              <a:gd name="connsiteX5" fmla="*/ 4498147 w 5692134"/>
              <a:gd name="connsiteY5" fmla="*/ 5293691 h 5688285"/>
              <a:gd name="connsiteX6" fmla="*/ 4811272 w 5692134"/>
              <a:gd name="connsiteY6" fmla="*/ 5674223 h 5688285"/>
              <a:gd name="connsiteX7" fmla="*/ 3677010 w 5692134"/>
              <a:gd name="connsiteY7" fmla="*/ 5502428 h 5688285"/>
              <a:gd name="connsiteX8" fmla="*/ 2965477 w 5692134"/>
              <a:gd name="connsiteY8" fmla="*/ 5536423 h 5688285"/>
              <a:gd name="connsiteX9" fmla="*/ 1427635 w 5692134"/>
              <a:gd name="connsiteY9" fmla="*/ 5211846 h 5688285"/>
              <a:gd name="connsiteX10" fmla="*/ 47452 w 5692134"/>
              <a:gd name="connsiteY10" fmla="*/ 4000263 h 5688285"/>
              <a:gd name="connsiteX11" fmla="*/ 456414 w 5692134"/>
              <a:gd name="connsiteY11" fmla="*/ 813493 h 5688285"/>
              <a:gd name="connsiteX12" fmla="*/ 2046993 w 5692134"/>
              <a:gd name="connsiteY12" fmla="*/ 42968 h 5688285"/>
              <a:gd name="connsiteX0" fmla="*/ 2048468 w 5693609"/>
              <a:gd name="connsiteY0" fmla="*/ 42968 h 5688285"/>
              <a:gd name="connsiteX1" fmla="*/ 4120954 w 5693609"/>
              <a:gd name="connsiteY1" fmla="*/ 257149 h 5688285"/>
              <a:gd name="connsiteX2" fmla="*/ 5603743 w 5693609"/>
              <a:gd name="connsiteY2" fmla="*/ 1577440 h 5688285"/>
              <a:gd name="connsiteX3" fmla="*/ 5424539 w 5693609"/>
              <a:gd name="connsiteY3" fmla="*/ 3887950 h 5688285"/>
              <a:gd name="connsiteX4" fmla="*/ 4720919 w 5693609"/>
              <a:gd name="connsiteY4" fmla="*/ 4994500 h 5688285"/>
              <a:gd name="connsiteX5" fmla="*/ 4499622 w 5693609"/>
              <a:gd name="connsiteY5" fmla="*/ 5293691 h 5688285"/>
              <a:gd name="connsiteX6" fmla="*/ 4812747 w 5693609"/>
              <a:gd name="connsiteY6" fmla="*/ 5674223 h 5688285"/>
              <a:gd name="connsiteX7" fmla="*/ 3678485 w 5693609"/>
              <a:gd name="connsiteY7" fmla="*/ 5502428 h 5688285"/>
              <a:gd name="connsiteX8" fmla="*/ 2966952 w 5693609"/>
              <a:gd name="connsiteY8" fmla="*/ 5536423 h 5688285"/>
              <a:gd name="connsiteX9" fmla="*/ 1429110 w 5693609"/>
              <a:gd name="connsiteY9" fmla="*/ 5211846 h 5688285"/>
              <a:gd name="connsiteX10" fmla="*/ 47219 w 5693609"/>
              <a:gd name="connsiteY10" fmla="*/ 3876770 h 5688285"/>
              <a:gd name="connsiteX11" fmla="*/ 457889 w 5693609"/>
              <a:gd name="connsiteY11" fmla="*/ 813493 h 5688285"/>
              <a:gd name="connsiteX12" fmla="*/ 2048468 w 5693609"/>
              <a:gd name="connsiteY12" fmla="*/ 42968 h 5688285"/>
              <a:gd name="connsiteX0" fmla="*/ 2044764 w 5689905"/>
              <a:gd name="connsiteY0" fmla="*/ 42968 h 5688285"/>
              <a:gd name="connsiteX1" fmla="*/ 4117250 w 5689905"/>
              <a:gd name="connsiteY1" fmla="*/ 257149 h 5688285"/>
              <a:gd name="connsiteX2" fmla="*/ 5600039 w 5689905"/>
              <a:gd name="connsiteY2" fmla="*/ 1577440 h 5688285"/>
              <a:gd name="connsiteX3" fmla="*/ 5420835 w 5689905"/>
              <a:gd name="connsiteY3" fmla="*/ 3887950 h 5688285"/>
              <a:gd name="connsiteX4" fmla="*/ 4717215 w 5689905"/>
              <a:gd name="connsiteY4" fmla="*/ 4994500 h 5688285"/>
              <a:gd name="connsiteX5" fmla="*/ 4495918 w 5689905"/>
              <a:gd name="connsiteY5" fmla="*/ 5293691 h 5688285"/>
              <a:gd name="connsiteX6" fmla="*/ 4809043 w 5689905"/>
              <a:gd name="connsiteY6" fmla="*/ 5674223 h 5688285"/>
              <a:gd name="connsiteX7" fmla="*/ 3674781 w 5689905"/>
              <a:gd name="connsiteY7" fmla="*/ 5502428 h 5688285"/>
              <a:gd name="connsiteX8" fmla="*/ 2963248 w 5689905"/>
              <a:gd name="connsiteY8" fmla="*/ 5536423 h 5688285"/>
              <a:gd name="connsiteX9" fmla="*/ 1425406 w 5689905"/>
              <a:gd name="connsiteY9" fmla="*/ 5211846 h 5688285"/>
              <a:gd name="connsiteX10" fmla="*/ 47811 w 5689905"/>
              <a:gd name="connsiteY10" fmla="*/ 3779276 h 5688285"/>
              <a:gd name="connsiteX11" fmla="*/ 454185 w 5689905"/>
              <a:gd name="connsiteY11" fmla="*/ 813493 h 5688285"/>
              <a:gd name="connsiteX12" fmla="*/ 2044764 w 5689905"/>
              <a:gd name="connsiteY12" fmla="*/ 42968 h 5688285"/>
              <a:gd name="connsiteX0" fmla="*/ 1926338 w 5689905"/>
              <a:gd name="connsiteY0" fmla="*/ 44856 h 5680435"/>
              <a:gd name="connsiteX1" fmla="*/ 4117250 w 5689905"/>
              <a:gd name="connsiteY1" fmla="*/ 249299 h 5680435"/>
              <a:gd name="connsiteX2" fmla="*/ 5600039 w 5689905"/>
              <a:gd name="connsiteY2" fmla="*/ 1569590 h 5680435"/>
              <a:gd name="connsiteX3" fmla="*/ 5420835 w 5689905"/>
              <a:gd name="connsiteY3" fmla="*/ 3880100 h 5680435"/>
              <a:gd name="connsiteX4" fmla="*/ 4717215 w 5689905"/>
              <a:gd name="connsiteY4" fmla="*/ 4986650 h 5680435"/>
              <a:gd name="connsiteX5" fmla="*/ 4495918 w 5689905"/>
              <a:gd name="connsiteY5" fmla="*/ 5285841 h 5680435"/>
              <a:gd name="connsiteX6" fmla="*/ 4809043 w 5689905"/>
              <a:gd name="connsiteY6" fmla="*/ 5666373 h 5680435"/>
              <a:gd name="connsiteX7" fmla="*/ 3674781 w 5689905"/>
              <a:gd name="connsiteY7" fmla="*/ 5494578 h 5680435"/>
              <a:gd name="connsiteX8" fmla="*/ 2963248 w 5689905"/>
              <a:gd name="connsiteY8" fmla="*/ 5528573 h 5680435"/>
              <a:gd name="connsiteX9" fmla="*/ 1425406 w 5689905"/>
              <a:gd name="connsiteY9" fmla="*/ 5203996 h 5680435"/>
              <a:gd name="connsiteX10" fmla="*/ 47811 w 5689905"/>
              <a:gd name="connsiteY10" fmla="*/ 3771426 h 5680435"/>
              <a:gd name="connsiteX11" fmla="*/ 454185 w 5689905"/>
              <a:gd name="connsiteY11" fmla="*/ 805643 h 5680435"/>
              <a:gd name="connsiteX12" fmla="*/ 1926338 w 5689905"/>
              <a:gd name="connsiteY12" fmla="*/ 44856 h 5680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89905" h="5680435">
                <a:moveTo>
                  <a:pt x="1926338" y="44856"/>
                </a:moveTo>
                <a:cubicBezTo>
                  <a:pt x="2536849" y="-47868"/>
                  <a:pt x="3504967" y="-4823"/>
                  <a:pt x="4117250" y="249299"/>
                </a:cubicBezTo>
                <a:cubicBezTo>
                  <a:pt x="4729534" y="503421"/>
                  <a:pt x="5209565" y="508424"/>
                  <a:pt x="5600039" y="1569590"/>
                </a:cubicBezTo>
                <a:cubicBezTo>
                  <a:pt x="5827899" y="2172822"/>
                  <a:pt x="5567972" y="3310590"/>
                  <a:pt x="5420835" y="3880100"/>
                </a:cubicBezTo>
                <a:cubicBezTo>
                  <a:pt x="5273698" y="4449610"/>
                  <a:pt x="5089305" y="4551569"/>
                  <a:pt x="4717215" y="4986650"/>
                </a:cubicBezTo>
                <a:cubicBezTo>
                  <a:pt x="4640882" y="5058186"/>
                  <a:pt x="4555333" y="5237534"/>
                  <a:pt x="4495918" y="5285841"/>
                </a:cubicBezTo>
                <a:cubicBezTo>
                  <a:pt x="4540957" y="5565679"/>
                  <a:pt x="4945899" y="5631584"/>
                  <a:pt x="4809043" y="5666373"/>
                </a:cubicBezTo>
                <a:cubicBezTo>
                  <a:pt x="4672187" y="5701162"/>
                  <a:pt x="4314730" y="5681084"/>
                  <a:pt x="3674781" y="5494578"/>
                </a:cubicBezTo>
                <a:cubicBezTo>
                  <a:pt x="3489673" y="5468364"/>
                  <a:pt x="3196969" y="5524960"/>
                  <a:pt x="2963248" y="5528573"/>
                </a:cubicBezTo>
                <a:cubicBezTo>
                  <a:pt x="2568733" y="5473622"/>
                  <a:pt x="1911312" y="5496854"/>
                  <a:pt x="1425406" y="5203996"/>
                </a:cubicBezTo>
                <a:cubicBezTo>
                  <a:pt x="939500" y="4911138"/>
                  <a:pt x="103289" y="4441960"/>
                  <a:pt x="47811" y="3771426"/>
                </a:cubicBezTo>
                <a:cubicBezTo>
                  <a:pt x="-90021" y="2820372"/>
                  <a:pt x="77665" y="1449908"/>
                  <a:pt x="454185" y="805643"/>
                </a:cubicBezTo>
                <a:cubicBezTo>
                  <a:pt x="817939" y="289965"/>
                  <a:pt x="1315827" y="137580"/>
                  <a:pt x="1926338" y="44856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E9F706-12A2-579D-3E57-41359AB9D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217" y="1335266"/>
            <a:ext cx="5133248" cy="165621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u="sng" kern="1200" spc="1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What’s changed?</a:t>
            </a:r>
            <a:br>
              <a:rPr lang="en-US" sz="4800" b="1" u="sng" kern="1200" spc="1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800" b="1" u="sng" kern="1200" spc="10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Placeholder 5" descr="A picture containing building, grass, outdoor, stone&#10;&#10;AI-generated content may be incorrect.">
            <a:extLst>
              <a:ext uri="{FF2B5EF4-FFF2-40B4-BE49-F238E27FC236}">
                <a16:creationId xmlns:a16="http://schemas.microsoft.com/office/drawing/2014/main" id="{34A189D6-2EA2-20FD-E372-8D7403E0303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7" r="-2" b="22074"/>
          <a:stretch>
            <a:fillRect/>
          </a:stretch>
        </p:blipFill>
        <p:spPr>
          <a:xfrm>
            <a:off x="672353" y="592101"/>
            <a:ext cx="3580579" cy="2666228"/>
          </a:xfrm>
          <a:custGeom>
            <a:avLst/>
            <a:gdLst/>
            <a:ahLst/>
            <a:cxnLst/>
            <a:rect l="l" t="t" r="r" b="b"/>
            <a:pathLst>
              <a:path w="6469238" h="3037800">
                <a:moveTo>
                  <a:pt x="5577593" y="0"/>
                </a:moveTo>
                <a:lnTo>
                  <a:pt x="6430194" y="3827"/>
                </a:lnTo>
                <a:cubicBezTo>
                  <a:pt x="6468655" y="126267"/>
                  <a:pt x="6494296" y="2143900"/>
                  <a:pt x="6430194" y="3022452"/>
                </a:cubicBezTo>
                <a:lnTo>
                  <a:pt x="6297973" y="3022250"/>
                </a:lnTo>
                <a:lnTo>
                  <a:pt x="1045956" y="3037800"/>
                </a:lnTo>
                <a:cubicBezTo>
                  <a:pt x="627308" y="3023325"/>
                  <a:pt x="328274" y="3037801"/>
                  <a:pt x="41201" y="3023325"/>
                </a:cubicBezTo>
                <a:cubicBezTo>
                  <a:pt x="-46516" y="2043809"/>
                  <a:pt x="21265" y="680691"/>
                  <a:pt x="101008" y="63067"/>
                </a:cubicBezTo>
                <a:cubicBezTo>
                  <a:pt x="107865" y="-12811"/>
                  <a:pt x="102182" y="12016"/>
                  <a:pt x="239737" y="2366"/>
                </a:cubicBezTo>
                <a:cubicBezTo>
                  <a:pt x="288638" y="1183"/>
                  <a:pt x="363097" y="739"/>
                  <a:pt x="450882" y="850"/>
                </a:cubicBezTo>
                <a:cubicBezTo>
                  <a:pt x="597190" y="1034"/>
                  <a:pt x="780516" y="2759"/>
                  <a:pt x="944228" y="5164"/>
                </a:cubicBezTo>
                <a:close/>
              </a:path>
            </a:pathLst>
          </a:custGeom>
        </p:spPr>
      </p:pic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99B7B539-E79B-44C5-8319-9CE01F87F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672353" y="599506"/>
            <a:ext cx="3580578" cy="2666228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76148 w 7714712"/>
              <a:gd name="connsiteY0" fmla="*/ 6405352 h 6405386"/>
              <a:gd name="connsiteX1" fmla="*/ 6586860 w 7714712"/>
              <a:gd name="connsiteY1" fmla="*/ 6396252 h 6405386"/>
              <a:gd name="connsiteX2" fmla="*/ 1021812 w 7714712"/>
              <a:gd name="connsiteY2" fmla="*/ 6365722 h 6405386"/>
              <a:gd name="connsiteX3" fmla="*/ 34030 w 7714712"/>
              <a:gd name="connsiteY3" fmla="*/ 6336938 h 6405386"/>
              <a:gd name="connsiteX4" fmla="*/ 34030 w 7714712"/>
              <a:gd name="connsiteY4" fmla="*/ 32372 h 6405386"/>
              <a:gd name="connsiteX5" fmla="*/ 191964 w 7714712"/>
              <a:gd name="connsiteY5" fmla="*/ 32797 h 6405386"/>
              <a:gd name="connsiteX6" fmla="*/ 6465349 w 7714712"/>
              <a:gd name="connsiteY6" fmla="*/ 0 h 6405386"/>
              <a:gd name="connsiteX7" fmla="*/ 7665500 w 7714712"/>
              <a:gd name="connsiteY7" fmla="*/ 30531 h 6405386"/>
              <a:gd name="connsiteX8" fmla="*/ 7594062 w 7714712"/>
              <a:gd name="connsiteY8" fmla="*/ 6274128 h 6405386"/>
              <a:gd name="connsiteX9" fmla="*/ 7428354 w 7714712"/>
              <a:gd name="connsiteY9" fmla="*/ 6402154 h 6405386"/>
              <a:gd name="connsiteX10" fmla="*/ 7176148 w 7714712"/>
              <a:gd name="connsiteY10" fmla="*/ 6405352 h 6405386"/>
              <a:gd name="connsiteX0" fmla="*/ 7188755 w 7727319"/>
              <a:gd name="connsiteY0" fmla="*/ 6405352 h 6405386"/>
              <a:gd name="connsiteX1" fmla="*/ 6599467 w 7727319"/>
              <a:gd name="connsiteY1" fmla="*/ 6396252 h 6405386"/>
              <a:gd name="connsiteX2" fmla="*/ 1034419 w 7727319"/>
              <a:gd name="connsiteY2" fmla="*/ 6365722 h 6405386"/>
              <a:gd name="connsiteX3" fmla="*/ 46637 w 7727319"/>
              <a:gd name="connsiteY3" fmla="*/ 6336938 h 6405386"/>
              <a:gd name="connsiteX4" fmla="*/ 46637 w 7727319"/>
              <a:gd name="connsiteY4" fmla="*/ 32372 h 6405386"/>
              <a:gd name="connsiteX5" fmla="*/ 204571 w 7727319"/>
              <a:gd name="connsiteY5" fmla="*/ 32797 h 6405386"/>
              <a:gd name="connsiteX6" fmla="*/ 6477956 w 7727319"/>
              <a:gd name="connsiteY6" fmla="*/ 0 h 6405386"/>
              <a:gd name="connsiteX7" fmla="*/ 7678107 w 7727319"/>
              <a:gd name="connsiteY7" fmla="*/ 30531 h 6405386"/>
              <a:gd name="connsiteX8" fmla="*/ 7606669 w 7727319"/>
              <a:gd name="connsiteY8" fmla="*/ 6274128 h 6405386"/>
              <a:gd name="connsiteX9" fmla="*/ 7440961 w 7727319"/>
              <a:gd name="connsiteY9" fmla="*/ 6402154 h 6405386"/>
              <a:gd name="connsiteX10" fmla="*/ 7188755 w 7727319"/>
              <a:gd name="connsiteY10" fmla="*/ 6405352 h 6405386"/>
              <a:gd name="connsiteX0" fmla="*/ 7188755 w 7727319"/>
              <a:gd name="connsiteY0" fmla="*/ 6405352 h 6405386"/>
              <a:gd name="connsiteX1" fmla="*/ 6599467 w 7727319"/>
              <a:gd name="connsiteY1" fmla="*/ 6396252 h 6405386"/>
              <a:gd name="connsiteX2" fmla="*/ 1034419 w 7727319"/>
              <a:gd name="connsiteY2" fmla="*/ 6365722 h 6405386"/>
              <a:gd name="connsiteX3" fmla="*/ 46637 w 7727319"/>
              <a:gd name="connsiteY3" fmla="*/ 6336938 h 6405386"/>
              <a:gd name="connsiteX4" fmla="*/ 46637 w 7727319"/>
              <a:gd name="connsiteY4" fmla="*/ 32372 h 6405386"/>
              <a:gd name="connsiteX5" fmla="*/ 204571 w 7727319"/>
              <a:gd name="connsiteY5" fmla="*/ 32797 h 6405386"/>
              <a:gd name="connsiteX6" fmla="*/ 6477956 w 7727319"/>
              <a:gd name="connsiteY6" fmla="*/ 0 h 6405386"/>
              <a:gd name="connsiteX7" fmla="*/ 7678107 w 7727319"/>
              <a:gd name="connsiteY7" fmla="*/ 30531 h 6405386"/>
              <a:gd name="connsiteX8" fmla="*/ 7606669 w 7727319"/>
              <a:gd name="connsiteY8" fmla="*/ 6274128 h 6405386"/>
              <a:gd name="connsiteX9" fmla="*/ 7440961 w 7727319"/>
              <a:gd name="connsiteY9" fmla="*/ 6402154 h 6405386"/>
              <a:gd name="connsiteX10" fmla="*/ 7188755 w 7727319"/>
              <a:gd name="connsiteY10" fmla="*/ 6405352 h 6405386"/>
              <a:gd name="connsiteX0" fmla="*/ 7188755 w 7727319"/>
              <a:gd name="connsiteY0" fmla="*/ 6405352 h 6405386"/>
              <a:gd name="connsiteX1" fmla="*/ 6599467 w 7727319"/>
              <a:gd name="connsiteY1" fmla="*/ 6396252 h 6405386"/>
              <a:gd name="connsiteX2" fmla="*/ 1034419 w 7727319"/>
              <a:gd name="connsiteY2" fmla="*/ 6365722 h 6405386"/>
              <a:gd name="connsiteX3" fmla="*/ 46637 w 7727319"/>
              <a:gd name="connsiteY3" fmla="*/ 6399072 h 6405386"/>
              <a:gd name="connsiteX4" fmla="*/ 46637 w 7727319"/>
              <a:gd name="connsiteY4" fmla="*/ 32372 h 6405386"/>
              <a:gd name="connsiteX5" fmla="*/ 204571 w 7727319"/>
              <a:gd name="connsiteY5" fmla="*/ 32797 h 6405386"/>
              <a:gd name="connsiteX6" fmla="*/ 6477956 w 7727319"/>
              <a:gd name="connsiteY6" fmla="*/ 0 h 6405386"/>
              <a:gd name="connsiteX7" fmla="*/ 7678107 w 7727319"/>
              <a:gd name="connsiteY7" fmla="*/ 30531 h 6405386"/>
              <a:gd name="connsiteX8" fmla="*/ 7606669 w 7727319"/>
              <a:gd name="connsiteY8" fmla="*/ 6274128 h 6405386"/>
              <a:gd name="connsiteX9" fmla="*/ 7440961 w 7727319"/>
              <a:gd name="connsiteY9" fmla="*/ 6402154 h 6405386"/>
              <a:gd name="connsiteX10" fmla="*/ 7188755 w 7727319"/>
              <a:gd name="connsiteY10" fmla="*/ 6405352 h 6405386"/>
              <a:gd name="connsiteX0" fmla="*/ 7188755 w 7727319"/>
              <a:gd name="connsiteY0" fmla="*/ 6405352 h 6407144"/>
              <a:gd name="connsiteX1" fmla="*/ 6599467 w 7727319"/>
              <a:gd name="connsiteY1" fmla="*/ 6396252 h 6407144"/>
              <a:gd name="connsiteX2" fmla="*/ 1065045 w 7727319"/>
              <a:gd name="connsiteY2" fmla="*/ 6407144 h 6407144"/>
              <a:gd name="connsiteX3" fmla="*/ 46637 w 7727319"/>
              <a:gd name="connsiteY3" fmla="*/ 6399072 h 6407144"/>
              <a:gd name="connsiteX4" fmla="*/ 46637 w 7727319"/>
              <a:gd name="connsiteY4" fmla="*/ 32372 h 6407144"/>
              <a:gd name="connsiteX5" fmla="*/ 204571 w 7727319"/>
              <a:gd name="connsiteY5" fmla="*/ 32797 h 6407144"/>
              <a:gd name="connsiteX6" fmla="*/ 6477956 w 7727319"/>
              <a:gd name="connsiteY6" fmla="*/ 0 h 6407144"/>
              <a:gd name="connsiteX7" fmla="*/ 7678107 w 7727319"/>
              <a:gd name="connsiteY7" fmla="*/ 30531 h 6407144"/>
              <a:gd name="connsiteX8" fmla="*/ 7606669 w 7727319"/>
              <a:gd name="connsiteY8" fmla="*/ 6274128 h 6407144"/>
              <a:gd name="connsiteX9" fmla="*/ 7440961 w 7727319"/>
              <a:gd name="connsiteY9" fmla="*/ 6402154 h 6407144"/>
              <a:gd name="connsiteX10" fmla="*/ 7188755 w 7727319"/>
              <a:gd name="connsiteY10" fmla="*/ 6405352 h 640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27319" h="6407144">
                <a:moveTo>
                  <a:pt x="7188755" y="6405352"/>
                </a:moveTo>
                <a:cubicBezTo>
                  <a:pt x="7013994" y="6404963"/>
                  <a:pt x="6795016" y="6401325"/>
                  <a:pt x="6599467" y="6396252"/>
                </a:cubicBezTo>
                <a:lnTo>
                  <a:pt x="1065045" y="6407144"/>
                </a:lnTo>
                <a:lnTo>
                  <a:pt x="46637" y="6399072"/>
                </a:lnTo>
                <a:cubicBezTo>
                  <a:pt x="696" y="6140829"/>
                  <a:pt x="-29931" y="1885361"/>
                  <a:pt x="46637" y="32372"/>
                </a:cubicBezTo>
                <a:lnTo>
                  <a:pt x="204571" y="32797"/>
                </a:lnTo>
                <a:lnTo>
                  <a:pt x="6477956" y="0"/>
                </a:lnTo>
                <a:cubicBezTo>
                  <a:pt x="6978019" y="30531"/>
                  <a:pt x="7335207" y="-1"/>
                  <a:pt x="7678107" y="30531"/>
                </a:cubicBezTo>
                <a:cubicBezTo>
                  <a:pt x="7782882" y="2096465"/>
                  <a:pt x="7701920" y="4971471"/>
                  <a:pt x="7606669" y="6274128"/>
                </a:cubicBezTo>
                <a:cubicBezTo>
                  <a:pt x="7598479" y="6434165"/>
                  <a:pt x="7605267" y="6381800"/>
                  <a:pt x="7440961" y="6402154"/>
                </a:cubicBezTo>
                <a:cubicBezTo>
                  <a:pt x="7382551" y="6404650"/>
                  <a:pt x="7293612" y="6405586"/>
                  <a:pt x="7188755" y="640535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A person sitting on a bench next to a swimming pool&#10;&#10;AI-generated content may be incorrect.">
            <a:extLst>
              <a:ext uri="{FF2B5EF4-FFF2-40B4-BE49-F238E27FC236}">
                <a16:creationId xmlns:a16="http://schemas.microsoft.com/office/drawing/2014/main" id="{984BBFD3-495F-04F9-8D05-07B12095EA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53" r="2" b="30122"/>
          <a:stretch>
            <a:fillRect/>
          </a:stretch>
        </p:blipFill>
        <p:spPr>
          <a:xfrm>
            <a:off x="690124" y="3530577"/>
            <a:ext cx="3543843" cy="2666228"/>
          </a:xfrm>
          <a:custGeom>
            <a:avLst/>
            <a:gdLst/>
            <a:ahLst/>
            <a:cxnLst/>
            <a:rect l="l" t="t" r="r" b="b"/>
            <a:pathLst>
              <a:path w="6402865" h="3037800">
                <a:moveTo>
                  <a:pt x="5367991" y="0"/>
                </a:moveTo>
                <a:cubicBezTo>
                  <a:pt x="5782370" y="14476"/>
                  <a:pt x="6078355" y="0"/>
                  <a:pt x="6362501" y="14476"/>
                </a:cubicBezTo>
                <a:cubicBezTo>
                  <a:pt x="6449323" y="993991"/>
                  <a:pt x="6368827" y="2024601"/>
                  <a:pt x="6370353" y="2960880"/>
                </a:cubicBezTo>
                <a:cubicBezTo>
                  <a:pt x="6363567" y="3036758"/>
                  <a:pt x="6302142" y="3025784"/>
                  <a:pt x="6165989" y="3035434"/>
                </a:cubicBezTo>
                <a:cubicBezTo>
                  <a:pt x="6117587" y="3036618"/>
                  <a:pt x="6043888" y="3037061"/>
                  <a:pt x="5956997" y="3036950"/>
                </a:cubicBezTo>
                <a:cubicBezTo>
                  <a:pt x="5812181" y="3036766"/>
                  <a:pt x="5630724" y="3035041"/>
                  <a:pt x="5468681" y="3032636"/>
                </a:cubicBezTo>
                <a:lnTo>
                  <a:pt x="882556" y="3037800"/>
                </a:lnTo>
                <a:lnTo>
                  <a:pt x="38647" y="3033973"/>
                </a:lnTo>
                <a:cubicBezTo>
                  <a:pt x="578" y="2911533"/>
                  <a:pt x="-24801" y="893901"/>
                  <a:pt x="38647" y="15349"/>
                </a:cubicBezTo>
                <a:lnTo>
                  <a:pt x="169520" y="15550"/>
                </a:lnTo>
                <a:close/>
              </a:path>
            </a:pathLst>
          </a:custGeom>
        </p:spPr>
      </p:pic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8595A75-3E71-4D42-B9D9-7209D475A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0124" y="3531261"/>
            <a:ext cx="3543843" cy="2666228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  <a:gd name="connsiteX0" fmla="*/ 7176148 w 7714712"/>
              <a:gd name="connsiteY0" fmla="*/ 6405352 h 6405386"/>
              <a:gd name="connsiteX1" fmla="*/ 6586860 w 7714712"/>
              <a:gd name="connsiteY1" fmla="*/ 6396252 h 6405386"/>
              <a:gd name="connsiteX2" fmla="*/ 1021812 w 7714712"/>
              <a:gd name="connsiteY2" fmla="*/ 6365722 h 6405386"/>
              <a:gd name="connsiteX3" fmla="*/ 34030 w 7714712"/>
              <a:gd name="connsiteY3" fmla="*/ 6336938 h 6405386"/>
              <a:gd name="connsiteX4" fmla="*/ 34030 w 7714712"/>
              <a:gd name="connsiteY4" fmla="*/ 32372 h 6405386"/>
              <a:gd name="connsiteX5" fmla="*/ 191964 w 7714712"/>
              <a:gd name="connsiteY5" fmla="*/ 32797 h 6405386"/>
              <a:gd name="connsiteX6" fmla="*/ 6465349 w 7714712"/>
              <a:gd name="connsiteY6" fmla="*/ 0 h 6405386"/>
              <a:gd name="connsiteX7" fmla="*/ 7665500 w 7714712"/>
              <a:gd name="connsiteY7" fmla="*/ 30531 h 6405386"/>
              <a:gd name="connsiteX8" fmla="*/ 7594062 w 7714712"/>
              <a:gd name="connsiteY8" fmla="*/ 6274128 h 6405386"/>
              <a:gd name="connsiteX9" fmla="*/ 7428354 w 7714712"/>
              <a:gd name="connsiteY9" fmla="*/ 6402154 h 6405386"/>
              <a:gd name="connsiteX10" fmla="*/ 7176148 w 7714712"/>
              <a:gd name="connsiteY10" fmla="*/ 6405352 h 6405386"/>
              <a:gd name="connsiteX0" fmla="*/ 7188755 w 7727319"/>
              <a:gd name="connsiteY0" fmla="*/ 6405352 h 6405386"/>
              <a:gd name="connsiteX1" fmla="*/ 6599467 w 7727319"/>
              <a:gd name="connsiteY1" fmla="*/ 6396252 h 6405386"/>
              <a:gd name="connsiteX2" fmla="*/ 1034419 w 7727319"/>
              <a:gd name="connsiteY2" fmla="*/ 6365722 h 6405386"/>
              <a:gd name="connsiteX3" fmla="*/ 46637 w 7727319"/>
              <a:gd name="connsiteY3" fmla="*/ 6336938 h 6405386"/>
              <a:gd name="connsiteX4" fmla="*/ 46637 w 7727319"/>
              <a:gd name="connsiteY4" fmla="*/ 32372 h 6405386"/>
              <a:gd name="connsiteX5" fmla="*/ 204571 w 7727319"/>
              <a:gd name="connsiteY5" fmla="*/ 32797 h 6405386"/>
              <a:gd name="connsiteX6" fmla="*/ 6477956 w 7727319"/>
              <a:gd name="connsiteY6" fmla="*/ 0 h 6405386"/>
              <a:gd name="connsiteX7" fmla="*/ 7678107 w 7727319"/>
              <a:gd name="connsiteY7" fmla="*/ 30531 h 6405386"/>
              <a:gd name="connsiteX8" fmla="*/ 7606669 w 7727319"/>
              <a:gd name="connsiteY8" fmla="*/ 6274128 h 6405386"/>
              <a:gd name="connsiteX9" fmla="*/ 7440961 w 7727319"/>
              <a:gd name="connsiteY9" fmla="*/ 6402154 h 6405386"/>
              <a:gd name="connsiteX10" fmla="*/ 7188755 w 7727319"/>
              <a:gd name="connsiteY10" fmla="*/ 6405352 h 6405386"/>
              <a:gd name="connsiteX0" fmla="*/ 7188755 w 7727319"/>
              <a:gd name="connsiteY0" fmla="*/ 6405352 h 6405386"/>
              <a:gd name="connsiteX1" fmla="*/ 6599467 w 7727319"/>
              <a:gd name="connsiteY1" fmla="*/ 6396252 h 6405386"/>
              <a:gd name="connsiteX2" fmla="*/ 1034419 w 7727319"/>
              <a:gd name="connsiteY2" fmla="*/ 6365722 h 6405386"/>
              <a:gd name="connsiteX3" fmla="*/ 46637 w 7727319"/>
              <a:gd name="connsiteY3" fmla="*/ 6336938 h 6405386"/>
              <a:gd name="connsiteX4" fmla="*/ 46637 w 7727319"/>
              <a:gd name="connsiteY4" fmla="*/ 32372 h 6405386"/>
              <a:gd name="connsiteX5" fmla="*/ 204571 w 7727319"/>
              <a:gd name="connsiteY5" fmla="*/ 32797 h 6405386"/>
              <a:gd name="connsiteX6" fmla="*/ 6477956 w 7727319"/>
              <a:gd name="connsiteY6" fmla="*/ 0 h 6405386"/>
              <a:gd name="connsiteX7" fmla="*/ 7678107 w 7727319"/>
              <a:gd name="connsiteY7" fmla="*/ 30531 h 6405386"/>
              <a:gd name="connsiteX8" fmla="*/ 7606669 w 7727319"/>
              <a:gd name="connsiteY8" fmla="*/ 6274128 h 6405386"/>
              <a:gd name="connsiteX9" fmla="*/ 7440961 w 7727319"/>
              <a:gd name="connsiteY9" fmla="*/ 6402154 h 6405386"/>
              <a:gd name="connsiteX10" fmla="*/ 7188755 w 7727319"/>
              <a:gd name="connsiteY10" fmla="*/ 6405352 h 6405386"/>
              <a:gd name="connsiteX0" fmla="*/ 7188755 w 7727319"/>
              <a:gd name="connsiteY0" fmla="*/ 6405352 h 6405386"/>
              <a:gd name="connsiteX1" fmla="*/ 6599467 w 7727319"/>
              <a:gd name="connsiteY1" fmla="*/ 6396252 h 6405386"/>
              <a:gd name="connsiteX2" fmla="*/ 1034419 w 7727319"/>
              <a:gd name="connsiteY2" fmla="*/ 6365722 h 6405386"/>
              <a:gd name="connsiteX3" fmla="*/ 46637 w 7727319"/>
              <a:gd name="connsiteY3" fmla="*/ 6399072 h 6405386"/>
              <a:gd name="connsiteX4" fmla="*/ 46637 w 7727319"/>
              <a:gd name="connsiteY4" fmla="*/ 32372 h 6405386"/>
              <a:gd name="connsiteX5" fmla="*/ 204571 w 7727319"/>
              <a:gd name="connsiteY5" fmla="*/ 32797 h 6405386"/>
              <a:gd name="connsiteX6" fmla="*/ 6477956 w 7727319"/>
              <a:gd name="connsiteY6" fmla="*/ 0 h 6405386"/>
              <a:gd name="connsiteX7" fmla="*/ 7678107 w 7727319"/>
              <a:gd name="connsiteY7" fmla="*/ 30531 h 6405386"/>
              <a:gd name="connsiteX8" fmla="*/ 7606669 w 7727319"/>
              <a:gd name="connsiteY8" fmla="*/ 6274128 h 6405386"/>
              <a:gd name="connsiteX9" fmla="*/ 7440961 w 7727319"/>
              <a:gd name="connsiteY9" fmla="*/ 6402154 h 6405386"/>
              <a:gd name="connsiteX10" fmla="*/ 7188755 w 7727319"/>
              <a:gd name="connsiteY10" fmla="*/ 6405352 h 6405386"/>
              <a:gd name="connsiteX0" fmla="*/ 7188755 w 7727319"/>
              <a:gd name="connsiteY0" fmla="*/ 6405352 h 6407144"/>
              <a:gd name="connsiteX1" fmla="*/ 6599467 w 7727319"/>
              <a:gd name="connsiteY1" fmla="*/ 6396252 h 6407144"/>
              <a:gd name="connsiteX2" fmla="*/ 1065045 w 7727319"/>
              <a:gd name="connsiteY2" fmla="*/ 6407144 h 6407144"/>
              <a:gd name="connsiteX3" fmla="*/ 46637 w 7727319"/>
              <a:gd name="connsiteY3" fmla="*/ 6399072 h 6407144"/>
              <a:gd name="connsiteX4" fmla="*/ 46637 w 7727319"/>
              <a:gd name="connsiteY4" fmla="*/ 32372 h 6407144"/>
              <a:gd name="connsiteX5" fmla="*/ 204571 w 7727319"/>
              <a:gd name="connsiteY5" fmla="*/ 32797 h 6407144"/>
              <a:gd name="connsiteX6" fmla="*/ 6477956 w 7727319"/>
              <a:gd name="connsiteY6" fmla="*/ 0 h 6407144"/>
              <a:gd name="connsiteX7" fmla="*/ 7678107 w 7727319"/>
              <a:gd name="connsiteY7" fmla="*/ 30531 h 6407144"/>
              <a:gd name="connsiteX8" fmla="*/ 7606669 w 7727319"/>
              <a:gd name="connsiteY8" fmla="*/ 6274128 h 6407144"/>
              <a:gd name="connsiteX9" fmla="*/ 7440961 w 7727319"/>
              <a:gd name="connsiteY9" fmla="*/ 6402154 h 6407144"/>
              <a:gd name="connsiteX10" fmla="*/ 7188755 w 7727319"/>
              <a:gd name="connsiteY10" fmla="*/ 6405352 h 6407144"/>
              <a:gd name="connsiteX0" fmla="*/ 7188755 w 7757896"/>
              <a:gd name="connsiteY0" fmla="*/ 6405352 h 6407144"/>
              <a:gd name="connsiteX1" fmla="*/ 6599467 w 7757896"/>
              <a:gd name="connsiteY1" fmla="*/ 6396252 h 6407144"/>
              <a:gd name="connsiteX2" fmla="*/ 1065045 w 7757896"/>
              <a:gd name="connsiteY2" fmla="*/ 6407144 h 6407144"/>
              <a:gd name="connsiteX3" fmla="*/ 46637 w 7757896"/>
              <a:gd name="connsiteY3" fmla="*/ 6399072 h 6407144"/>
              <a:gd name="connsiteX4" fmla="*/ 46637 w 7757896"/>
              <a:gd name="connsiteY4" fmla="*/ 32372 h 6407144"/>
              <a:gd name="connsiteX5" fmla="*/ 204571 w 7757896"/>
              <a:gd name="connsiteY5" fmla="*/ 32797 h 6407144"/>
              <a:gd name="connsiteX6" fmla="*/ 6477956 w 7757896"/>
              <a:gd name="connsiteY6" fmla="*/ 0 h 6407144"/>
              <a:gd name="connsiteX7" fmla="*/ 7678107 w 7757896"/>
              <a:gd name="connsiteY7" fmla="*/ 30531 h 6407144"/>
              <a:gd name="connsiteX8" fmla="*/ 7687583 w 7757896"/>
              <a:gd name="connsiteY8" fmla="*/ 6244909 h 6407144"/>
              <a:gd name="connsiteX9" fmla="*/ 7440961 w 7757896"/>
              <a:gd name="connsiteY9" fmla="*/ 6402154 h 6407144"/>
              <a:gd name="connsiteX10" fmla="*/ 7188755 w 7757896"/>
              <a:gd name="connsiteY10" fmla="*/ 6405352 h 6407144"/>
              <a:gd name="connsiteX0" fmla="*/ 7188755 w 7726818"/>
              <a:gd name="connsiteY0" fmla="*/ 6405352 h 6407144"/>
              <a:gd name="connsiteX1" fmla="*/ 6599467 w 7726818"/>
              <a:gd name="connsiteY1" fmla="*/ 6396252 h 6407144"/>
              <a:gd name="connsiteX2" fmla="*/ 1065045 w 7726818"/>
              <a:gd name="connsiteY2" fmla="*/ 6407144 h 6407144"/>
              <a:gd name="connsiteX3" fmla="*/ 46637 w 7726818"/>
              <a:gd name="connsiteY3" fmla="*/ 6399072 h 6407144"/>
              <a:gd name="connsiteX4" fmla="*/ 46637 w 7726818"/>
              <a:gd name="connsiteY4" fmla="*/ 32372 h 6407144"/>
              <a:gd name="connsiteX5" fmla="*/ 204571 w 7726818"/>
              <a:gd name="connsiteY5" fmla="*/ 32797 h 6407144"/>
              <a:gd name="connsiteX6" fmla="*/ 6477956 w 7726818"/>
              <a:gd name="connsiteY6" fmla="*/ 0 h 6407144"/>
              <a:gd name="connsiteX7" fmla="*/ 7678107 w 7726818"/>
              <a:gd name="connsiteY7" fmla="*/ 30531 h 6407144"/>
              <a:gd name="connsiteX8" fmla="*/ 7687583 w 7726818"/>
              <a:gd name="connsiteY8" fmla="*/ 6244909 h 6407144"/>
              <a:gd name="connsiteX9" fmla="*/ 7440961 w 7726818"/>
              <a:gd name="connsiteY9" fmla="*/ 6402154 h 6407144"/>
              <a:gd name="connsiteX10" fmla="*/ 7188755 w 7726818"/>
              <a:gd name="connsiteY10" fmla="*/ 6405352 h 6407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726818" h="6407144">
                <a:moveTo>
                  <a:pt x="7188755" y="6405352"/>
                </a:moveTo>
                <a:cubicBezTo>
                  <a:pt x="7013994" y="6404963"/>
                  <a:pt x="6795016" y="6401325"/>
                  <a:pt x="6599467" y="6396252"/>
                </a:cubicBezTo>
                <a:lnTo>
                  <a:pt x="1065045" y="6407144"/>
                </a:lnTo>
                <a:lnTo>
                  <a:pt x="46637" y="6399072"/>
                </a:lnTo>
                <a:cubicBezTo>
                  <a:pt x="696" y="6140829"/>
                  <a:pt x="-29931" y="1885361"/>
                  <a:pt x="46637" y="32372"/>
                </a:cubicBezTo>
                <a:lnTo>
                  <a:pt x="204571" y="32797"/>
                </a:lnTo>
                <a:lnTo>
                  <a:pt x="6477956" y="0"/>
                </a:lnTo>
                <a:cubicBezTo>
                  <a:pt x="6978019" y="30531"/>
                  <a:pt x="7335207" y="-1"/>
                  <a:pt x="7678107" y="30531"/>
                </a:cubicBezTo>
                <a:cubicBezTo>
                  <a:pt x="7782882" y="2096465"/>
                  <a:pt x="7685740" y="4270166"/>
                  <a:pt x="7687583" y="6244909"/>
                </a:cubicBezTo>
                <a:cubicBezTo>
                  <a:pt x="7679393" y="6404946"/>
                  <a:pt x="7605267" y="6381800"/>
                  <a:pt x="7440961" y="6402154"/>
                </a:cubicBezTo>
                <a:cubicBezTo>
                  <a:pt x="7382551" y="6404650"/>
                  <a:pt x="7293612" y="6405586"/>
                  <a:pt x="7188755" y="640535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A6B449-1BCB-99C1-554D-671302A733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94217" y="2210937"/>
            <a:ext cx="5133247" cy="331179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n-US" sz="3600" dirty="0"/>
              <a:t>Central Pool for all groups!  Enter Door 15</a:t>
            </a:r>
          </a:p>
          <a:p>
            <a:r>
              <a:rPr lang="en-US" sz="3600" dirty="0"/>
              <a:t>Coats street shoes must be left upstairs</a:t>
            </a:r>
          </a:p>
          <a:p>
            <a:r>
              <a:rPr lang="en-US" sz="3600" dirty="0"/>
              <a:t>	</a:t>
            </a:r>
            <a:r>
              <a:rPr lang="en-US" sz="3600" dirty="0">
                <a:highlight>
                  <a:srgbClr val="FFFF00"/>
                </a:highlight>
              </a:rPr>
              <a:t>No shoes/boots on pool deck</a:t>
            </a:r>
          </a:p>
          <a:p>
            <a:r>
              <a:rPr lang="en-US" sz="3600" dirty="0"/>
              <a:t>Space and facilities are limited</a:t>
            </a:r>
          </a:p>
          <a:p>
            <a:r>
              <a:rPr lang="en-US" sz="3600" dirty="0"/>
              <a:t>Parents must sit upstairs</a:t>
            </a:r>
          </a:p>
          <a:p>
            <a:endParaRPr lang="en-US" sz="3600" dirty="0"/>
          </a:p>
          <a:p>
            <a:endParaRPr lang="en-US" sz="3600" dirty="0"/>
          </a:p>
          <a:p>
            <a:pPr algn="ctr"/>
            <a:endParaRPr lang="en-US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055146FB-65D6-402A-ABC4-AC38E731AB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18553" flipH="1">
            <a:off x="4709279" y="588395"/>
            <a:ext cx="6960305" cy="5680435"/>
          </a:xfrm>
          <a:custGeom>
            <a:avLst/>
            <a:gdLst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81829 w 4877237"/>
              <a:gd name="connsiteY7" fmla="*/ 5221985 h 5641553"/>
              <a:gd name="connsiteX8" fmla="*/ 3570634 w 4877237"/>
              <a:gd name="connsiteY8" fmla="*/ 5225757 h 5641553"/>
              <a:gd name="connsiteX9" fmla="*/ 3515258 w 4877237"/>
              <a:gd name="connsiteY9" fmla="*/ 5243754 h 5641553"/>
              <a:gd name="connsiteX10" fmla="*/ 3510127 w 4877237"/>
              <a:gd name="connsiteY10" fmla="*/ 5288400 h 5641553"/>
              <a:gd name="connsiteX11" fmla="*/ 3658238 w 4877237"/>
              <a:gd name="connsiteY11" fmla="*/ 5641549 h 5641553"/>
              <a:gd name="connsiteX12" fmla="*/ 2845674 w 4877237"/>
              <a:gd name="connsiteY12" fmla="*/ 5290843 h 5641553"/>
              <a:gd name="connsiteX13" fmla="*/ 2820308 w 4877237"/>
              <a:gd name="connsiteY13" fmla="*/ 5261823 h 5641553"/>
              <a:gd name="connsiteX14" fmla="*/ 2722542 w 4877237"/>
              <a:gd name="connsiteY14" fmla="*/ 5265294 h 5641553"/>
              <a:gd name="connsiteX15" fmla="*/ 1770504 w 4877237"/>
              <a:gd name="connsiteY15" fmla="*/ 5261011 h 5641553"/>
              <a:gd name="connsiteX16" fmla="*/ 815940 w 4877237"/>
              <a:gd name="connsiteY16" fmla="*/ 5009663 h 5641553"/>
              <a:gd name="connsiteX17" fmla="*/ 117267 w 4877237"/>
              <a:gd name="connsiteY17" fmla="*/ 3779919 h 5641553"/>
              <a:gd name="connsiteX18" fmla="*/ 1702 w 4877237"/>
              <a:gd name="connsiteY18" fmla="*/ 1784971 h 5641553"/>
              <a:gd name="connsiteX19" fmla="*/ 336804 w 4877237"/>
              <a:gd name="connsiteY19" fmla="*/ 369690 h 5641553"/>
              <a:gd name="connsiteX20" fmla="*/ 1687022 w 4877237"/>
              <a:gd name="connsiteY20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81829 w 4877237"/>
              <a:gd name="connsiteY7" fmla="*/ 5221985 h 5641553"/>
              <a:gd name="connsiteX8" fmla="*/ 3515258 w 4877237"/>
              <a:gd name="connsiteY8" fmla="*/ 5243754 h 5641553"/>
              <a:gd name="connsiteX9" fmla="*/ 3510127 w 4877237"/>
              <a:gd name="connsiteY9" fmla="*/ 5288400 h 5641553"/>
              <a:gd name="connsiteX10" fmla="*/ 3658238 w 4877237"/>
              <a:gd name="connsiteY10" fmla="*/ 5641549 h 5641553"/>
              <a:gd name="connsiteX11" fmla="*/ 2845674 w 4877237"/>
              <a:gd name="connsiteY11" fmla="*/ 5290843 h 5641553"/>
              <a:gd name="connsiteX12" fmla="*/ 2820308 w 4877237"/>
              <a:gd name="connsiteY12" fmla="*/ 5261823 h 5641553"/>
              <a:gd name="connsiteX13" fmla="*/ 2722542 w 4877237"/>
              <a:gd name="connsiteY13" fmla="*/ 5265294 h 5641553"/>
              <a:gd name="connsiteX14" fmla="*/ 1770504 w 4877237"/>
              <a:gd name="connsiteY14" fmla="*/ 5261011 h 5641553"/>
              <a:gd name="connsiteX15" fmla="*/ 815940 w 4877237"/>
              <a:gd name="connsiteY15" fmla="*/ 5009663 h 5641553"/>
              <a:gd name="connsiteX16" fmla="*/ 117267 w 4877237"/>
              <a:gd name="connsiteY16" fmla="*/ 3779919 h 5641553"/>
              <a:gd name="connsiteX17" fmla="*/ 1702 w 4877237"/>
              <a:gd name="connsiteY17" fmla="*/ 1784971 h 5641553"/>
              <a:gd name="connsiteX18" fmla="*/ 336804 w 4877237"/>
              <a:gd name="connsiteY18" fmla="*/ 369690 h 5641553"/>
              <a:gd name="connsiteX19" fmla="*/ 1687022 w 4877237"/>
              <a:gd name="connsiteY19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15258 w 4877237"/>
              <a:gd name="connsiteY7" fmla="*/ 5243754 h 5641553"/>
              <a:gd name="connsiteX8" fmla="*/ 3510127 w 4877237"/>
              <a:gd name="connsiteY8" fmla="*/ 5288400 h 5641553"/>
              <a:gd name="connsiteX9" fmla="*/ 3658238 w 4877237"/>
              <a:gd name="connsiteY9" fmla="*/ 5641549 h 5641553"/>
              <a:gd name="connsiteX10" fmla="*/ 2845674 w 4877237"/>
              <a:gd name="connsiteY10" fmla="*/ 5290843 h 5641553"/>
              <a:gd name="connsiteX11" fmla="*/ 2820308 w 4877237"/>
              <a:gd name="connsiteY11" fmla="*/ 5261823 h 5641553"/>
              <a:gd name="connsiteX12" fmla="*/ 2722542 w 4877237"/>
              <a:gd name="connsiteY12" fmla="*/ 5265294 h 5641553"/>
              <a:gd name="connsiteX13" fmla="*/ 1770504 w 4877237"/>
              <a:gd name="connsiteY13" fmla="*/ 5261011 h 5641553"/>
              <a:gd name="connsiteX14" fmla="*/ 815940 w 4877237"/>
              <a:gd name="connsiteY14" fmla="*/ 5009663 h 5641553"/>
              <a:gd name="connsiteX15" fmla="*/ 117267 w 4877237"/>
              <a:gd name="connsiteY15" fmla="*/ 3779919 h 5641553"/>
              <a:gd name="connsiteX16" fmla="*/ 1702 w 4877237"/>
              <a:gd name="connsiteY16" fmla="*/ 1784971 h 5641553"/>
              <a:gd name="connsiteX17" fmla="*/ 336804 w 4877237"/>
              <a:gd name="connsiteY17" fmla="*/ 369690 h 5641553"/>
              <a:gd name="connsiteX18" fmla="*/ 1687022 w 4877237"/>
              <a:gd name="connsiteY18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515258 w 4877237"/>
              <a:gd name="connsiteY6" fmla="*/ 5243754 h 5641553"/>
              <a:gd name="connsiteX7" fmla="*/ 3510127 w 4877237"/>
              <a:gd name="connsiteY7" fmla="*/ 5288400 h 5641553"/>
              <a:gd name="connsiteX8" fmla="*/ 3658238 w 4877237"/>
              <a:gd name="connsiteY8" fmla="*/ 5641549 h 5641553"/>
              <a:gd name="connsiteX9" fmla="*/ 2845674 w 4877237"/>
              <a:gd name="connsiteY9" fmla="*/ 5290843 h 5641553"/>
              <a:gd name="connsiteX10" fmla="*/ 2820308 w 4877237"/>
              <a:gd name="connsiteY10" fmla="*/ 5261823 h 5641553"/>
              <a:gd name="connsiteX11" fmla="*/ 2722542 w 4877237"/>
              <a:gd name="connsiteY11" fmla="*/ 5265294 h 5641553"/>
              <a:gd name="connsiteX12" fmla="*/ 1770504 w 4877237"/>
              <a:gd name="connsiteY12" fmla="*/ 5261011 h 5641553"/>
              <a:gd name="connsiteX13" fmla="*/ 815940 w 4877237"/>
              <a:gd name="connsiteY13" fmla="*/ 5009663 h 5641553"/>
              <a:gd name="connsiteX14" fmla="*/ 117267 w 4877237"/>
              <a:gd name="connsiteY14" fmla="*/ 3779919 h 5641553"/>
              <a:gd name="connsiteX15" fmla="*/ 1702 w 4877237"/>
              <a:gd name="connsiteY15" fmla="*/ 1784971 h 5641553"/>
              <a:gd name="connsiteX16" fmla="*/ 336804 w 4877237"/>
              <a:gd name="connsiteY16" fmla="*/ 369690 h 5641553"/>
              <a:gd name="connsiteX17" fmla="*/ 1687022 w 4877237"/>
              <a:gd name="connsiteY17" fmla="*/ 50 h 5641553"/>
              <a:gd name="connsiteX0" fmla="*/ 1687022 w 4884581"/>
              <a:gd name="connsiteY0" fmla="*/ 50 h 5641553"/>
              <a:gd name="connsiteX1" fmla="*/ 3319184 w 4884581"/>
              <a:gd name="connsiteY1" fmla="*/ 163045 h 5641553"/>
              <a:gd name="connsiteX2" fmla="*/ 4549251 w 4884581"/>
              <a:gd name="connsiteY2" fmla="*/ 744232 h 5641553"/>
              <a:gd name="connsiteX3" fmla="*/ 4808645 w 4884581"/>
              <a:gd name="connsiteY3" fmla="*/ 1661203 h 5641553"/>
              <a:gd name="connsiteX4" fmla="*/ 4731578 w 4884581"/>
              <a:gd name="connsiteY4" fmla="*/ 4102984 h 5641553"/>
              <a:gd name="connsiteX5" fmla="*/ 3928223 w 4884581"/>
              <a:gd name="connsiteY5" fmla="*/ 5181317 h 5641553"/>
              <a:gd name="connsiteX6" fmla="*/ 3515258 w 4884581"/>
              <a:gd name="connsiteY6" fmla="*/ 5243754 h 5641553"/>
              <a:gd name="connsiteX7" fmla="*/ 3510127 w 4884581"/>
              <a:gd name="connsiteY7" fmla="*/ 5288400 h 5641553"/>
              <a:gd name="connsiteX8" fmla="*/ 3658238 w 4884581"/>
              <a:gd name="connsiteY8" fmla="*/ 5641549 h 5641553"/>
              <a:gd name="connsiteX9" fmla="*/ 2845674 w 4884581"/>
              <a:gd name="connsiteY9" fmla="*/ 5290843 h 5641553"/>
              <a:gd name="connsiteX10" fmla="*/ 2820308 w 4884581"/>
              <a:gd name="connsiteY10" fmla="*/ 5261823 h 5641553"/>
              <a:gd name="connsiteX11" fmla="*/ 2722542 w 4884581"/>
              <a:gd name="connsiteY11" fmla="*/ 5265294 h 5641553"/>
              <a:gd name="connsiteX12" fmla="*/ 1770504 w 4884581"/>
              <a:gd name="connsiteY12" fmla="*/ 5261011 h 5641553"/>
              <a:gd name="connsiteX13" fmla="*/ 815940 w 4884581"/>
              <a:gd name="connsiteY13" fmla="*/ 5009663 h 5641553"/>
              <a:gd name="connsiteX14" fmla="*/ 117267 w 4884581"/>
              <a:gd name="connsiteY14" fmla="*/ 3779919 h 5641553"/>
              <a:gd name="connsiteX15" fmla="*/ 1702 w 4884581"/>
              <a:gd name="connsiteY15" fmla="*/ 1784971 h 5641553"/>
              <a:gd name="connsiteX16" fmla="*/ 336804 w 4884581"/>
              <a:gd name="connsiteY16" fmla="*/ 369690 h 5641553"/>
              <a:gd name="connsiteX17" fmla="*/ 1687022 w 4884581"/>
              <a:gd name="connsiteY17" fmla="*/ 50 h 5641553"/>
              <a:gd name="connsiteX0" fmla="*/ 1687201 w 4884760"/>
              <a:gd name="connsiteY0" fmla="*/ 12790 h 5654293"/>
              <a:gd name="connsiteX1" fmla="*/ 3319363 w 4884760"/>
              <a:gd name="connsiteY1" fmla="*/ 175785 h 5654293"/>
              <a:gd name="connsiteX2" fmla="*/ 4549430 w 4884760"/>
              <a:gd name="connsiteY2" fmla="*/ 756972 h 5654293"/>
              <a:gd name="connsiteX3" fmla="*/ 4808824 w 4884760"/>
              <a:gd name="connsiteY3" fmla="*/ 1673943 h 5654293"/>
              <a:gd name="connsiteX4" fmla="*/ 4731757 w 4884760"/>
              <a:gd name="connsiteY4" fmla="*/ 4115724 h 5654293"/>
              <a:gd name="connsiteX5" fmla="*/ 3928402 w 4884760"/>
              <a:gd name="connsiteY5" fmla="*/ 5194057 h 5654293"/>
              <a:gd name="connsiteX6" fmla="*/ 3515437 w 4884760"/>
              <a:gd name="connsiteY6" fmla="*/ 5256494 h 5654293"/>
              <a:gd name="connsiteX7" fmla="*/ 3510306 w 4884760"/>
              <a:gd name="connsiteY7" fmla="*/ 5301140 h 5654293"/>
              <a:gd name="connsiteX8" fmla="*/ 3658417 w 4884760"/>
              <a:gd name="connsiteY8" fmla="*/ 5654289 h 5654293"/>
              <a:gd name="connsiteX9" fmla="*/ 2845853 w 4884760"/>
              <a:gd name="connsiteY9" fmla="*/ 5303583 h 5654293"/>
              <a:gd name="connsiteX10" fmla="*/ 2820487 w 4884760"/>
              <a:gd name="connsiteY10" fmla="*/ 5274563 h 5654293"/>
              <a:gd name="connsiteX11" fmla="*/ 2722721 w 4884760"/>
              <a:gd name="connsiteY11" fmla="*/ 5278034 h 5654293"/>
              <a:gd name="connsiteX12" fmla="*/ 1770683 w 4884760"/>
              <a:gd name="connsiteY12" fmla="*/ 5273751 h 5654293"/>
              <a:gd name="connsiteX13" fmla="*/ 816119 w 4884760"/>
              <a:gd name="connsiteY13" fmla="*/ 5022403 h 5654293"/>
              <a:gd name="connsiteX14" fmla="*/ 117446 w 4884760"/>
              <a:gd name="connsiteY14" fmla="*/ 3792659 h 5654293"/>
              <a:gd name="connsiteX15" fmla="*/ 1881 w 4884760"/>
              <a:gd name="connsiteY15" fmla="*/ 1797711 h 5654293"/>
              <a:gd name="connsiteX16" fmla="*/ 312225 w 4884760"/>
              <a:gd name="connsiteY16" fmla="*/ 520975 h 5654293"/>
              <a:gd name="connsiteX17" fmla="*/ 1687201 w 4884760"/>
              <a:gd name="connsiteY17" fmla="*/ 12790 h 5654293"/>
              <a:gd name="connsiteX0" fmla="*/ 1687201 w 4884760"/>
              <a:gd name="connsiteY0" fmla="*/ 18786 h 5660289"/>
              <a:gd name="connsiteX1" fmla="*/ 3319363 w 4884760"/>
              <a:gd name="connsiteY1" fmla="*/ 140218 h 5660289"/>
              <a:gd name="connsiteX2" fmla="*/ 4549430 w 4884760"/>
              <a:gd name="connsiteY2" fmla="*/ 762968 h 5660289"/>
              <a:gd name="connsiteX3" fmla="*/ 4808824 w 4884760"/>
              <a:gd name="connsiteY3" fmla="*/ 1679939 h 5660289"/>
              <a:gd name="connsiteX4" fmla="*/ 4731757 w 4884760"/>
              <a:gd name="connsiteY4" fmla="*/ 4121720 h 5660289"/>
              <a:gd name="connsiteX5" fmla="*/ 3928402 w 4884760"/>
              <a:gd name="connsiteY5" fmla="*/ 5200053 h 5660289"/>
              <a:gd name="connsiteX6" fmla="*/ 3515437 w 4884760"/>
              <a:gd name="connsiteY6" fmla="*/ 5262490 h 5660289"/>
              <a:gd name="connsiteX7" fmla="*/ 3510306 w 4884760"/>
              <a:gd name="connsiteY7" fmla="*/ 5307136 h 5660289"/>
              <a:gd name="connsiteX8" fmla="*/ 3658417 w 4884760"/>
              <a:gd name="connsiteY8" fmla="*/ 5660285 h 5660289"/>
              <a:gd name="connsiteX9" fmla="*/ 2845853 w 4884760"/>
              <a:gd name="connsiteY9" fmla="*/ 5309579 h 5660289"/>
              <a:gd name="connsiteX10" fmla="*/ 2820487 w 4884760"/>
              <a:gd name="connsiteY10" fmla="*/ 5280559 h 5660289"/>
              <a:gd name="connsiteX11" fmla="*/ 2722721 w 4884760"/>
              <a:gd name="connsiteY11" fmla="*/ 5284030 h 5660289"/>
              <a:gd name="connsiteX12" fmla="*/ 1770683 w 4884760"/>
              <a:gd name="connsiteY12" fmla="*/ 5279747 h 5660289"/>
              <a:gd name="connsiteX13" fmla="*/ 816119 w 4884760"/>
              <a:gd name="connsiteY13" fmla="*/ 5028399 h 5660289"/>
              <a:gd name="connsiteX14" fmla="*/ 117446 w 4884760"/>
              <a:gd name="connsiteY14" fmla="*/ 3798655 h 5660289"/>
              <a:gd name="connsiteX15" fmla="*/ 1881 w 4884760"/>
              <a:gd name="connsiteY15" fmla="*/ 1803707 h 5660289"/>
              <a:gd name="connsiteX16" fmla="*/ 312225 w 4884760"/>
              <a:gd name="connsiteY16" fmla="*/ 526971 h 5660289"/>
              <a:gd name="connsiteX17" fmla="*/ 1687201 w 4884760"/>
              <a:gd name="connsiteY17" fmla="*/ 18786 h 5660289"/>
              <a:gd name="connsiteX0" fmla="*/ 1687201 w 4884760"/>
              <a:gd name="connsiteY0" fmla="*/ 27023 h 5668526"/>
              <a:gd name="connsiteX1" fmla="*/ 3319363 w 4884760"/>
              <a:gd name="connsiteY1" fmla="*/ 148455 h 5668526"/>
              <a:gd name="connsiteX2" fmla="*/ 4537051 w 4884760"/>
              <a:gd name="connsiteY2" fmla="*/ 812768 h 5668526"/>
              <a:gd name="connsiteX3" fmla="*/ 4808824 w 4884760"/>
              <a:gd name="connsiteY3" fmla="*/ 1688176 h 5668526"/>
              <a:gd name="connsiteX4" fmla="*/ 4731757 w 4884760"/>
              <a:gd name="connsiteY4" fmla="*/ 4129957 h 5668526"/>
              <a:gd name="connsiteX5" fmla="*/ 3928402 w 4884760"/>
              <a:gd name="connsiteY5" fmla="*/ 5208290 h 5668526"/>
              <a:gd name="connsiteX6" fmla="*/ 3515437 w 4884760"/>
              <a:gd name="connsiteY6" fmla="*/ 5270727 h 5668526"/>
              <a:gd name="connsiteX7" fmla="*/ 3510306 w 4884760"/>
              <a:gd name="connsiteY7" fmla="*/ 5315373 h 5668526"/>
              <a:gd name="connsiteX8" fmla="*/ 3658417 w 4884760"/>
              <a:gd name="connsiteY8" fmla="*/ 5668522 h 5668526"/>
              <a:gd name="connsiteX9" fmla="*/ 2845853 w 4884760"/>
              <a:gd name="connsiteY9" fmla="*/ 5317816 h 5668526"/>
              <a:gd name="connsiteX10" fmla="*/ 2820487 w 4884760"/>
              <a:gd name="connsiteY10" fmla="*/ 5288796 h 5668526"/>
              <a:gd name="connsiteX11" fmla="*/ 2722721 w 4884760"/>
              <a:gd name="connsiteY11" fmla="*/ 5292267 h 5668526"/>
              <a:gd name="connsiteX12" fmla="*/ 1770683 w 4884760"/>
              <a:gd name="connsiteY12" fmla="*/ 5287984 h 5668526"/>
              <a:gd name="connsiteX13" fmla="*/ 816119 w 4884760"/>
              <a:gd name="connsiteY13" fmla="*/ 5036636 h 5668526"/>
              <a:gd name="connsiteX14" fmla="*/ 117446 w 4884760"/>
              <a:gd name="connsiteY14" fmla="*/ 3806892 h 5668526"/>
              <a:gd name="connsiteX15" fmla="*/ 1881 w 4884760"/>
              <a:gd name="connsiteY15" fmla="*/ 1811944 h 5668526"/>
              <a:gd name="connsiteX16" fmla="*/ 312225 w 4884760"/>
              <a:gd name="connsiteY16" fmla="*/ 535208 h 5668526"/>
              <a:gd name="connsiteX17" fmla="*/ 1687201 w 4884760"/>
              <a:gd name="connsiteY17" fmla="*/ 27023 h 5668526"/>
              <a:gd name="connsiteX0" fmla="*/ 1687201 w 4884760"/>
              <a:gd name="connsiteY0" fmla="*/ 27023 h 5668526"/>
              <a:gd name="connsiteX1" fmla="*/ 3319363 w 4884760"/>
              <a:gd name="connsiteY1" fmla="*/ 148455 h 5668526"/>
              <a:gd name="connsiteX2" fmla="*/ 4537051 w 4884760"/>
              <a:gd name="connsiteY2" fmla="*/ 812768 h 5668526"/>
              <a:gd name="connsiteX3" fmla="*/ 4808824 w 4884760"/>
              <a:gd name="connsiteY3" fmla="*/ 1688176 h 5668526"/>
              <a:gd name="connsiteX4" fmla="*/ 4731757 w 4884760"/>
              <a:gd name="connsiteY4" fmla="*/ 4129957 h 5668526"/>
              <a:gd name="connsiteX5" fmla="*/ 3928402 w 4884760"/>
              <a:gd name="connsiteY5" fmla="*/ 5208290 h 5668526"/>
              <a:gd name="connsiteX6" fmla="*/ 3515437 w 4884760"/>
              <a:gd name="connsiteY6" fmla="*/ 5270727 h 5668526"/>
              <a:gd name="connsiteX7" fmla="*/ 3510306 w 4884760"/>
              <a:gd name="connsiteY7" fmla="*/ 5315373 h 5668526"/>
              <a:gd name="connsiteX8" fmla="*/ 3658417 w 4884760"/>
              <a:gd name="connsiteY8" fmla="*/ 5668522 h 5668526"/>
              <a:gd name="connsiteX9" fmla="*/ 2845853 w 4884760"/>
              <a:gd name="connsiteY9" fmla="*/ 5317816 h 5668526"/>
              <a:gd name="connsiteX10" fmla="*/ 2820487 w 4884760"/>
              <a:gd name="connsiteY10" fmla="*/ 5288796 h 5668526"/>
              <a:gd name="connsiteX11" fmla="*/ 2722721 w 4884760"/>
              <a:gd name="connsiteY11" fmla="*/ 5292267 h 5668526"/>
              <a:gd name="connsiteX12" fmla="*/ 1770683 w 4884760"/>
              <a:gd name="connsiteY12" fmla="*/ 5287984 h 5668526"/>
              <a:gd name="connsiteX13" fmla="*/ 816119 w 4884760"/>
              <a:gd name="connsiteY13" fmla="*/ 5036636 h 5668526"/>
              <a:gd name="connsiteX14" fmla="*/ 117446 w 4884760"/>
              <a:gd name="connsiteY14" fmla="*/ 3806892 h 5668526"/>
              <a:gd name="connsiteX15" fmla="*/ 1881 w 4884760"/>
              <a:gd name="connsiteY15" fmla="*/ 1811944 h 5668526"/>
              <a:gd name="connsiteX16" fmla="*/ 312225 w 4884760"/>
              <a:gd name="connsiteY16" fmla="*/ 535208 h 5668526"/>
              <a:gd name="connsiteX17" fmla="*/ 1687201 w 4884760"/>
              <a:gd name="connsiteY17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820487 w 4885870"/>
              <a:gd name="connsiteY10" fmla="*/ 5288796 h 5668526"/>
              <a:gd name="connsiteX11" fmla="*/ 2722721 w 4885870"/>
              <a:gd name="connsiteY11" fmla="*/ 5292267 h 5668526"/>
              <a:gd name="connsiteX12" fmla="*/ 1770683 w 4885870"/>
              <a:gd name="connsiteY12" fmla="*/ 5287984 h 5668526"/>
              <a:gd name="connsiteX13" fmla="*/ 816119 w 4885870"/>
              <a:gd name="connsiteY13" fmla="*/ 5036636 h 5668526"/>
              <a:gd name="connsiteX14" fmla="*/ 117446 w 4885870"/>
              <a:gd name="connsiteY14" fmla="*/ 3806892 h 5668526"/>
              <a:gd name="connsiteX15" fmla="*/ 1881 w 4885870"/>
              <a:gd name="connsiteY15" fmla="*/ 1811944 h 5668526"/>
              <a:gd name="connsiteX16" fmla="*/ 312225 w 4885870"/>
              <a:gd name="connsiteY16" fmla="*/ 535208 h 5668526"/>
              <a:gd name="connsiteX17" fmla="*/ 1687201 w 4885870"/>
              <a:gd name="connsiteY17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820487 w 4885870"/>
              <a:gd name="connsiteY10" fmla="*/ 5288796 h 5668526"/>
              <a:gd name="connsiteX11" fmla="*/ 2722721 w 4885870"/>
              <a:gd name="connsiteY11" fmla="*/ 5292267 h 5668526"/>
              <a:gd name="connsiteX12" fmla="*/ 1770683 w 4885870"/>
              <a:gd name="connsiteY12" fmla="*/ 5287984 h 5668526"/>
              <a:gd name="connsiteX13" fmla="*/ 816119 w 4885870"/>
              <a:gd name="connsiteY13" fmla="*/ 5036636 h 5668526"/>
              <a:gd name="connsiteX14" fmla="*/ 117446 w 4885870"/>
              <a:gd name="connsiteY14" fmla="*/ 3806892 h 5668526"/>
              <a:gd name="connsiteX15" fmla="*/ 1881 w 4885870"/>
              <a:gd name="connsiteY15" fmla="*/ 1811944 h 5668526"/>
              <a:gd name="connsiteX16" fmla="*/ 312225 w 4885870"/>
              <a:gd name="connsiteY16" fmla="*/ 535208 h 5668526"/>
              <a:gd name="connsiteX17" fmla="*/ 1687201 w 4885870"/>
              <a:gd name="connsiteY17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820487 w 4885870"/>
              <a:gd name="connsiteY10" fmla="*/ 5288796 h 5668526"/>
              <a:gd name="connsiteX11" fmla="*/ 1770683 w 4885870"/>
              <a:gd name="connsiteY11" fmla="*/ 5287984 h 5668526"/>
              <a:gd name="connsiteX12" fmla="*/ 816119 w 4885870"/>
              <a:gd name="connsiteY12" fmla="*/ 5036636 h 5668526"/>
              <a:gd name="connsiteX13" fmla="*/ 117446 w 4885870"/>
              <a:gd name="connsiteY13" fmla="*/ 3806892 h 5668526"/>
              <a:gd name="connsiteX14" fmla="*/ 1881 w 4885870"/>
              <a:gd name="connsiteY14" fmla="*/ 1811944 h 5668526"/>
              <a:gd name="connsiteX15" fmla="*/ 312225 w 4885870"/>
              <a:gd name="connsiteY15" fmla="*/ 535208 h 5668526"/>
              <a:gd name="connsiteX16" fmla="*/ 1687201 w 4885870"/>
              <a:gd name="connsiteY16" fmla="*/ 27023 h 5668526"/>
              <a:gd name="connsiteX0" fmla="*/ 1687201 w 4885870"/>
              <a:gd name="connsiteY0" fmla="*/ 27023 h 5668526"/>
              <a:gd name="connsiteX1" fmla="*/ 3319363 w 4885870"/>
              <a:gd name="connsiteY1" fmla="*/ 148455 h 5668526"/>
              <a:gd name="connsiteX2" fmla="*/ 4537051 w 4885870"/>
              <a:gd name="connsiteY2" fmla="*/ 812768 h 5668526"/>
              <a:gd name="connsiteX3" fmla="*/ 4808824 w 4885870"/>
              <a:gd name="connsiteY3" fmla="*/ 1688176 h 5668526"/>
              <a:gd name="connsiteX4" fmla="*/ 4731757 w 4885870"/>
              <a:gd name="connsiteY4" fmla="*/ 4129957 h 5668526"/>
              <a:gd name="connsiteX5" fmla="*/ 3903644 w 4885870"/>
              <a:gd name="connsiteY5" fmla="*/ 5111308 h 5668526"/>
              <a:gd name="connsiteX6" fmla="*/ 3515437 w 4885870"/>
              <a:gd name="connsiteY6" fmla="*/ 5270727 h 5668526"/>
              <a:gd name="connsiteX7" fmla="*/ 3510306 w 4885870"/>
              <a:gd name="connsiteY7" fmla="*/ 5315373 h 5668526"/>
              <a:gd name="connsiteX8" fmla="*/ 3658417 w 4885870"/>
              <a:gd name="connsiteY8" fmla="*/ 5668522 h 5668526"/>
              <a:gd name="connsiteX9" fmla="*/ 2845853 w 4885870"/>
              <a:gd name="connsiteY9" fmla="*/ 5317816 h 5668526"/>
              <a:gd name="connsiteX10" fmla="*/ 2622421 w 4885870"/>
              <a:gd name="connsiteY10" fmla="*/ 5316505 h 5668526"/>
              <a:gd name="connsiteX11" fmla="*/ 1770683 w 4885870"/>
              <a:gd name="connsiteY11" fmla="*/ 5287984 h 5668526"/>
              <a:gd name="connsiteX12" fmla="*/ 816119 w 4885870"/>
              <a:gd name="connsiteY12" fmla="*/ 5036636 h 5668526"/>
              <a:gd name="connsiteX13" fmla="*/ 117446 w 4885870"/>
              <a:gd name="connsiteY13" fmla="*/ 3806892 h 5668526"/>
              <a:gd name="connsiteX14" fmla="*/ 1881 w 4885870"/>
              <a:gd name="connsiteY14" fmla="*/ 1811944 h 5668526"/>
              <a:gd name="connsiteX15" fmla="*/ 312225 w 4885870"/>
              <a:gd name="connsiteY15" fmla="*/ 535208 h 5668526"/>
              <a:gd name="connsiteX16" fmla="*/ 1687201 w 4885870"/>
              <a:gd name="connsiteY16" fmla="*/ 27023 h 5668526"/>
              <a:gd name="connsiteX0" fmla="*/ 1687201 w 4885870"/>
              <a:gd name="connsiteY0" fmla="*/ 27023 h 5626964"/>
              <a:gd name="connsiteX1" fmla="*/ 3319363 w 4885870"/>
              <a:gd name="connsiteY1" fmla="*/ 148455 h 5626964"/>
              <a:gd name="connsiteX2" fmla="*/ 4537051 w 4885870"/>
              <a:gd name="connsiteY2" fmla="*/ 812768 h 5626964"/>
              <a:gd name="connsiteX3" fmla="*/ 4808824 w 4885870"/>
              <a:gd name="connsiteY3" fmla="*/ 1688176 h 5626964"/>
              <a:gd name="connsiteX4" fmla="*/ 4731757 w 4885870"/>
              <a:gd name="connsiteY4" fmla="*/ 4129957 h 5626964"/>
              <a:gd name="connsiteX5" fmla="*/ 3903644 w 4885870"/>
              <a:gd name="connsiteY5" fmla="*/ 5111308 h 5626964"/>
              <a:gd name="connsiteX6" fmla="*/ 3515437 w 4885870"/>
              <a:gd name="connsiteY6" fmla="*/ 5270727 h 5626964"/>
              <a:gd name="connsiteX7" fmla="*/ 3510306 w 4885870"/>
              <a:gd name="connsiteY7" fmla="*/ 5315373 h 5626964"/>
              <a:gd name="connsiteX8" fmla="*/ 3670796 w 4885870"/>
              <a:gd name="connsiteY8" fmla="*/ 5626958 h 5626964"/>
              <a:gd name="connsiteX9" fmla="*/ 2845853 w 4885870"/>
              <a:gd name="connsiteY9" fmla="*/ 5317816 h 5626964"/>
              <a:gd name="connsiteX10" fmla="*/ 2622421 w 4885870"/>
              <a:gd name="connsiteY10" fmla="*/ 5316505 h 5626964"/>
              <a:gd name="connsiteX11" fmla="*/ 1770683 w 4885870"/>
              <a:gd name="connsiteY11" fmla="*/ 5287984 h 5626964"/>
              <a:gd name="connsiteX12" fmla="*/ 816119 w 4885870"/>
              <a:gd name="connsiteY12" fmla="*/ 5036636 h 5626964"/>
              <a:gd name="connsiteX13" fmla="*/ 117446 w 4885870"/>
              <a:gd name="connsiteY13" fmla="*/ 3806892 h 5626964"/>
              <a:gd name="connsiteX14" fmla="*/ 1881 w 4885870"/>
              <a:gd name="connsiteY14" fmla="*/ 1811944 h 5626964"/>
              <a:gd name="connsiteX15" fmla="*/ 312225 w 4885870"/>
              <a:gd name="connsiteY15" fmla="*/ 535208 h 5626964"/>
              <a:gd name="connsiteX16" fmla="*/ 1687201 w 4885870"/>
              <a:gd name="connsiteY16" fmla="*/ 27023 h 5626964"/>
              <a:gd name="connsiteX0" fmla="*/ 1687201 w 4905362"/>
              <a:gd name="connsiteY0" fmla="*/ 27023 h 5626964"/>
              <a:gd name="connsiteX1" fmla="*/ 3319363 w 4905362"/>
              <a:gd name="connsiteY1" fmla="*/ 148455 h 5626964"/>
              <a:gd name="connsiteX2" fmla="*/ 4537051 w 4905362"/>
              <a:gd name="connsiteY2" fmla="*/ 812768 h 5626964"/>
              <a:gd name="connsiteX3" fmla="*/ 4808824 w 4905362"/>
              <a:gd name="connsiteY3" fmla="*/ 1688176 h 5626964"/>
              <a:gd name="connsiteX4" fmla="*/ 4731757 w 4905362"/>
              <a:gd name="connsiteY4" fmla="*/ 4129957 h 5626964"/>
              <a:gd name="connsiteX5" fmla="*/ 3515437 w 4905362"/>
              <a:gd name="connsiteY5" fmla="*/ 5270727 h 5626964"/>
              <a:gd name="connsiteX6" fmla="*/ 3510306 w 4905362"/>
              <a:gd name="connsiteY6" fmla="*/ 5315373 h 5626964"/>
              <a:gd name="connsiteX7" fmla="*/ 3670796 w 4905362"/>
              <a:gd name="connsiteY7" fmla="*/ 5626958 h 5626964"/>
              <a:gd name="connsiteX8" fmla="*/ 2845853 w 4905362"/>
              <a:gd name="connsiteY8" fmla="*/ 5317816 h 5626964"/>
              <a:gd name="connsiteX9" fmla="*/ 2622421 w 4905362"/>
              <a:gd name="connsiteY9" fmla="*/ 5316505 h 5626964"/>
              <a:gd name="connsiteX10" fmla="*/ 1770683 w 4905362"/>
              <a:gd name="connsiteY10" fmla="*/ 5287984 h 5626964"/>
              <a:gd name="connsiteX11" fmla="*/ 816119 w 4905362"/>
              <a:gd name="connsiteY11" fmla="*/ 5036636 h 5626964"/>
              <a:gd name="connsiteX12" fmla="*/ 117446 w 4905362"/>
              <a:gd name="connsiteY12" fmla="*/ 3806892 h 5626964"/>
              <a:gd name="connsiteX13" fmla="*/ 1881 w 4905362"/>
              <a:gd name="connsiteY13" fmla="*/ 1811944 h 5626964"/>
              <a:gd name="connsiteX14" fmla="*/ 312225 w 4905362"/>
              <a:gd name="connsiteY14" fmla="*/ 535208 h 5626964"/>
              <a:gd name="connsiteX15" fmla="*/ 1687201 w 4905362"/>
              <a:gd name="connsiteY15" fmla="*/ 27023 h 5626964"/>
              <a:gd name="connsiteX0" fmla="*/ 1687201 w 4899257"/>
              <a:gd name="connsiteY0" fmla="*/ 27023 h 5626964"/>
              <a:gd name="connsiteX1" fmla="*/ 3319363 w 4899257"/>
              <a:gd name="connsiteY1" fmla="*/ 148455 h 5626964"/>
              <a:gd name="connsiteX2" fmla="*/ 4537051 w 4899257"/>
              <a:gd name="connsiteY2" fmla="*/ 812768 h 5626964"/>
              <a:gd name="connsiteX3" fmla="*/ 4808824 w 4899257"/>
              <a:gd name="connsiteY3" fmla="*/ 1688176 h 5626964"/>
              <a:gd name="connsiteX4" fmla="*/ 4731757 w 4899257"/>
              <a:gd name="connsiteY4" fmla="*/ 4129957 h 5626964"/>
              <a:gd name="connsiteX5" fmla="*/ 3629440 w 4899257"/>
              <a:gd name="connsiteY5" fmla="*/ 5234272 h 5626964"/>
              <a:gd name="connsiteX6" fmla="*/ 3510306 w 4899257"/>
              <a:gd name="connsiteY6" fmla="*/ 5315373 h 5626964"/>
              <a:gd name="connsiteX7" fmla="*/ 3670796 w 4899257"/>
              <a:gd name="connsiteY7" fmla="*/ 5626958 h 5626964"/>
              <a:gd name="connsiteX8" fmla="*/ 2845853 w 4899257"/>
              <a:gd name="connsiteY8" fmla="*/ 5317816 h 5626964"/>
              <a:gd name="connsiteX9" fmla="*/ 2622421 w 4899257"/>
              <a:gd name="connsiteY9" fmla="*/ 5316505 h 5626964"/>
              <a:gd name="connsiteX10" fmla="*/ 1770683 w 4899257"/>
              <a:gd name="connsiteY10" fmla="*/ 5287984 h 5626964"/>
              <a:gd name="connsiteX11" fmla="*/ 816119 w 4899257"/>
              <a:gd name="connsiteY11" fmla="*/ 5036636 h 5626964"/>
              <a:gd name="connsiteX12" fmla="*/ 117446 w 4899257"/>
              <a:gd name="connsiteY12" fmla="*/ 3806892 h 5626964"/>
              <a:gd name="connsiteX13" fmla="*/ 1881 w 4899257"/>
              <a:gd name="connsiteY13" fmla="*/ 1811944 h 5626964"/>
              <a:gd name="connsiteX14" fmla="*/ 312225 w 4899257"/>
              <a:gd name="connsiteY14" fmla="*/ 535208 h 5626964"/>
              <a:gd name="connsiteX15" fmla="*/ 1687201 w 4899257"/>
              <a:gd name="connsiteY15" fmla="*/ 27023 h 5626964"/>
              <a:gd name="connsiteX0" fmla="*/ 1687201 w 4899257"/>
              <a:gd name="connsiteY0" fmla="*/ 27023 h 5626964"/>
              <a:gd name="connsiteX1" fmla="*/ 3319363 w 4899257"/>
              <a:gd name="connsiteY1" fmla="*/ 148455 h 5626964"/>
              <a:gd name="connsiteX2" fmla="*/ 4537051 w 4899257"/>
              <a:gd name="connsiteY2" fmla="*/ 812768 h 5626964"/>
              <a:gd name="connsiteX3" fmla="*/ 4808824 w 4899257"/>
              <a:gd name="connsiteY3" fmla="*/ 1688176 h 5626964"/>
              <a:gd name="connsiteX4" fmla="*/ 4731757 w 4899257"/>
              <a:gd name="connsiteY4" fmla="*/ 4129957 h 5626964"/>
              <a:gd name="connsiteX5" fmla="*/ 3629440 w 4899257"/>
              <a:gd name="connsiteY5" fmla="*/ 5234272 h 5626964"/>
              <a:gd name="connsiteX6" fmla="*/ 3510306 w 4899257"/>
              <a:gd name="connsiteY6" fmla="*/ 5315373 h 5626964"/>
              <a:gd name="connsiteX7" fmla="*/ 3670796 w 4899257"/>
              <a:gd name="connsiteY7" fmla="*/ 5626958 h 5626964"/>
              <a:gd name="connsiteX8" fmla="*/ 2845853 w 4899257"/>
              <a:gd name="connsiteY8" fmla="*/ 5317816 h 5626964"/>
              <a:gd name="connsiteX9" fmla="*/ 2622421 w 4899257"/>
              <a:gd name="connsiteY9" fmla="*/ 5316505 h 5626964"/>
              <a:gd name="connsiteX10" fmla="*/ 1770683 w 4899257"/>
              <a:gd name="connsiteY10" fmla="*/ 5287984 h 5626964"/>
              <a:gd name="connsiteX11" fmla="*/ 816119 w 4899257"/>
              <a:gd name="connsiteY11" fmla="*/ 5036636 h 5626964"/>
              <a:gd name="connsiteX12" fmla="*/ 117446 w 4899257"/>
              <a:gd name="connsiteY12" fmla="*/ 3806892 h 5626964"/>
              <a:gd name="connsiteX13" fmla="*/ 1881 w 4899257"/>
              <a:gd name="connsiteY13" fmla="*/ 1811944 h 5626964"/>
              <a:gd name="connsiteX14" fmla="*/ 312225 w 4899257"/>
              <a:gd name="connsiteY14" fmla="*/ 535208 h 5626964"/>
              <a:gd name="connsiteX15" fmla="*/ 1687201 w 4899257"/>
              <a:gd name="connsiteY15" fmla="*/ 27023 h 5626964"/>
              <a:gd name="connsiteX0" fmla="*/ 1687201 w 4892920"/>
              <a:gd name="connsiteY0" fmla="*/ 27023 h 5626964"/>
              <a:gd name="connsiteX1" fmla="*/ 3319363 w 4892920"/>
              <a:gd name="connsiteY1" fmla="*/ 148455 h 5626964"/>
              <a:gd name="connsiteX2" fmla="*/ 4537051 w 4892920"/>
              <a:gd name="connsiteY2" fmla="*/ 812768 h 5626964"/>
              <a:gd name="connsiteX3" fmla="*/ 4808824 w 4892920"/>
              <a:gd name="connsiteY3" fmla="*/ 1688176 h 5626964"/>
              <a:gd name="connsiteX4" fmla="*/ 4731757 w 4892920"/>
              <a:gd name="connsiteY4" fmla="*/ 4129957 h 5626964"/>
              <a:gd name="connsiteX5" fmla="*/ 3754302 w 4892920"/>
              <a:gd name="connsiteY5" fmla="*/ 5203893 h 5626964"/>
              <a:gd name="connsiteX6" fmla="*/ 3510306 w 4892920"/>
              <a:gd name="connsiteY6" fmla="*/ 5315373 h 5626964"/>
              <a:gd name="connsiteX7" fmla="*/ 3670796 w 4892920"/>
              <a:gd name="connsiteY7" fmla="*/ 5626958 h 5626964"/>
              <a:gd name="connsiteX8" fmla="*/ 2845853 w 4892920"/>
              <a:gd name="connsiteY8" fmla="*/ 5317816 h 5626964"/>
              <a:gd name="connsiteX9" fmla="*/ 2622421 w 4892920"/>
              <a:gd name="connsiteY9" fmla="*/ 5316505 h 5626964"/>
              <a:gd name="connsiteX10" fmla="*/ 1770683 w 4892920"/>
              <a:gd name="connsiteY10" fmla="*/ 5287984 h 5626964"/>
              <a:gd name="connsiteX11" fmla="*/ 816119 w 4892920"/>
              <a:gd name="connsiteY11" fmla="*/ 5036636 h 5626964"/>
              <a:gd name="connsiteX12" fmla="*/ 117446 w 4892920"/>
              <a:gd name="connsiteY12" fmla="*/ 3806892 h 5626964"/>
              <a:gd name="connsiteX13" fmla="*/ 1881 w 4892920"/>
              <a:gd name="connsiteY13" fmla="*/ 1811944 h 5626964"/>
              <a:gd name="connsiteX14" fmla="*/ 312225 w 4892920"/>
              <a:gd name="connsiteY14" fmla="*/ 535208 h 5626964"/>
              <a:gd name="connsiteX15" fmla="*/ 1687201 w 4892920"/>
              <a:gd name="connsiteY15" fmla="*/ 27023 h 5626964"/>
              <a:gd name="connsiteX0" fmla="*/ 1687201 w 4892920"/>
              <a:gd name="connsiteY0" fmla="*/ 27023 h 5626964"/>
              <a:gd name="connsiteX1" fmla="*/ 3319363 w 4892920"/>
              <a:gd name="connsiteY1" fmla="*/ 148455 h 5626964"/>
              <a:gd name="connsiteX2" fmla="*/ 4537051 w 4892920"/>
              <a:gd name="connsiteY2" fmla="*/ 812768 h 5626964"/>
              <a:gd name="connsiteX3" fmla="*/ 4808824 w 4892920"/>
              <a:gd name="connsiteY3" fmla="*/ 1688176 h 5626964"/>
              <a:gd name="connsiteX4" fmla="*/ 4731757 w 4892920"/>
              <a:gd name="connsiteY4" fmla="*/ 4129957 h 5626964"/>
              <a:gd name="connsiteX5" fmla="*/ 3754302 w 4892920"/>
              <a:gd name="connsiteY5" fmla="*/ 5203893 h 5626964"/>
              <a:gd name="connsiteX6" fmla="*/ 3510306 w 4892920"/>
              <a:gd name="connsiteY6" fmla="*/ 5315373 h 5626964"/>
              <a:gd name="connsiteX7" fmla="*/ 3670796 w 4892920"/>
              <a:gd name="connsiteY7" fmla="*/ 5626958 h 5626964"/>
              <a:gd name="connsiteX8" fmla="*/ 2845853 w 4892920"/>
              <a:gd name="connsiteY8" fmla="*/ 5317816 h 5626964"/>
              <a:gd name="connsiteX9" fmla="*/ 2622421 w 4892920"/>
              <a:gd name="connsiteY9" fmla="*/ 5316505 h 5626964"/>
              <a:gd name="connsiteX10" fmla="*/ 1770683 w 4892920"/>
              <a:gd name="connsiteY10" fmla="*/ 5287984 h 5626964"/>
              <a:gd name="connsiteX11" fmla="*/ 816119 w 4892920"/>
              <a:gd name="connsiteY11" fmla="*/ 5036636 h 5626964"/>
              <a:gd name="connsiteX12" fmla="*/ 117446 w 4892920"/>
              <a:gd name="connsiteY12" fmla="*/ 3806892 h 5626964"/>
              <a:gd name="connsiteX13" fmla="*/ 1881 w 4892920"/>
              <a:gd name="connsiteY13" fmla="*/ 1811944 h 5626964"/>
              <a:gd name="connsiteX14" fmla="*/ 312225 w 4892920"/>
              <a:gd name="connsiteY14" fmla="*/ 535208 h 5626964"/>
              <a:gd name="connsiteX15" fmla="*/ 1687201 w 4892920"/>
              <a:gd name="connsiteY15" fmla="*/ 27023 h 5626964"/>
              <a:gd name="connsiteX0" fmla="*/ 1687201 w 4892920"/>
              <a:gd name="connsiteY0" fmla="*/ 27023 h 5639115"/>
              <a:gd name="connsiteX1" fmla="*/ 3319363 w 4892920"/>
              <a:gd name="connsiteY1" fmla="*/ 148455 h 5639115"/>
              <a:gd name="connsiteX2" fmla="*/ 4537051 w 4892920"/>
              <a:gd name="connsiteY2" fmla="*/ 812768 h 5639115"/>
              <a:gd name="connsiteX3" fmla="*/ 4808824 w 4892920"/>
              <a:gd name="connsiteY3" fmla="*/ 1688176 h 5639115"/>
              <a:gd name="connsiteX4" fmla="*/ 4731757 w 4892920"/>
              <a:gd name="connsiteY4" fmla="*/ 4129957 h 5639115"/>
              <a:gd name="connsiteX5" fmla="*/ 3754302 w 4892920"/>
              <a:gd name="connsiteY5" fmla="*/ 5203893 h 5639115"/>
              <a:gd name="connsiteX6" fmla="*/ 3510306 w 4892920"/>
              <a:gd name="connsiteY6" fmla="*/ 5315373 h 5639115"/>
              <a:gd name="connsiteX7" fmla="*/ 3985664 w 4892920"/>
              <a:gd name="connsiteY7" fmla="*/ 5639110 h 5639115"/>
              <a:gd name="connsiteX8" fmla="*/ 2845853 w 4892920"/>
              <a:gd name="connsiteY8" fmla="*/ 5317816 h 5639115"/>
              <a:gd name="connsiteX9" fmla="*/ 2622421 w 4892920"/>
              <a:gd name="connsiteY9" fmla="*/ 5316505 h 5639115"/>
              <a:gd name="connsiteX10" fmla="*/ 1770683 w 4892920"/>
              <a:gd name="connsiteY10" fmla="*/ 5287984 h 5639115"/>
              <a:gd name="connsiteX11" fmla="*/ 816119 w 4892920"/>
              <a:gd name="connsiteY11" fmla="*/ 5036636 h 5639115"/>
              <a:gd name="connsiteX12" fmla="*/ 117446 w 4892920"/>
              <a:gd name="connsiteY12" fmla="*/ 3806892 h 5639115"/>
              <a:gd name="connsiteX13" fmla="*/ 1881 w 4892920"/>
              <a:gd name="connsiteY13" fmla="*/ 1811944 h 5639115"/>
              <a:gd name="connsiteX14" fmla="*/ 312225 w 4892920"/>
              <a:gd name="connsiteY14" fmla="*/ 535208 h 5639115"/>
              <a:gd name="connsiteX15" fmla="*/ 1687201 w 4892920"/>
              <a:gd name="connsiteY15" fmla="*/ 27023 h 5639115"/>
              <a:gd name="connsiteX0" fmla="*/ 1687201 w 4892920"/>
              <a:gd name="connsiteY0" fmla="*/ 27023 h 5639474"/>
              <a:gd name="connsiteX1" fmla="*/ 3319363 w 4892920"/>
              <a:gd name="connsiteY1" fmla="*/ 148455 h 5639474"/>
              <a:gd name="connsiteX2" fmla="*/ 4537051 w 4892920"/>
              <a:gd name="connsiteY2" fmla="*/ 812768 h 5639474"/>
              <a:gd name="connsiteX3" fmla="*/ 4808824 w 4892920"/>
              <a:gd name="connsiteY3" fmla="*/ 1688176 h 5639474"/>
              <a:gd name="connsiteX4" fmla="*/ 4731757 w 4892920"/>
              <a:gd name="connsiteY4" fmla="*/ 4129957 h 5639474"/>
              <a:gd name="connsiteX5" fmla="*/ 3754302 w 4892920"/>
              <a:gd name="connsiteY5" fmla="*/ 5203893 h 5639474"/>
              <a:gd name="connsiteX6" fmla="*/ 3635167 w 4892920"/>
              <a:gd name="connsiteY6" fmla="*/ 5260691 h 5639474"/>
              <a:gd name="connsiteX7" fmla="*/ 3985664 w 4892920"/>
              <a:gd name="connsiteY7" fmla="*/ 5639110 h 5639474"/>
              <a:gd name="connsiteX8" fmla="*/ 2845853 w 4892920"/>
              <a:gd name="connsiteY8" fmla="*/ 5317816 h 5639474"/>
              <a:gd name="connsiteX9" fmla="*/ 2622421 w 4892920"/>
              <a:gd name="connsiteY9" fmla="*/ 5316505 h 5639474"/>
              <a:gd name="connsiteX10" fmla="*/ 1770683 w 4892920"/>
              <a:gd name="connsiteY10" fmla="*/ 5287984 h 5639474"/>
              <a:gd name="connsiteX11" fmla="*/ 816119 w 4892920"/>
              <a:gd name="connsiteY11" fmla="*/ 5036636 h 5639474"/>
              <a:gd name="connsiteX12" fmla="*/ 117446 w 4892920"/>
              <a:gd name="connsiteY12" fmla="*/ 3806892 h 5639474"/>
              <a:gd name="connsiteX13" fmla="*/ 1881 w 4892920"/>
              <a:gd name="connsiteY13" fmla="*/ 1811944 h 5639474"/>
              <a:gd name="connsiteX14" fmla="*/ 312225 w 4892920"/>
              <a:gd name="connsiteY14" fmla="*/ 535208 h 5639474"/>
              <a:gd name="connsiteX15" fmla="*/ 1687201 w 4892920"/>
              <a:gd name="connsiteY15" fmla="*/ 27023 h 5639474"/>
              <a:gd name="connsiteX0" fmla="*/ 1687201 w 4888493"/>
              <a:gd name="connsiteY0" fmla="*/ 27023 h 5639474"/>
              <a:gd name="connsiteX1" fmla="*/ 3319363 w 4888493"/>
              <a:gd name="connsiteY1" fmla="*/ 148455 h 5639474"/>
              <a:gd name="connsiteX2" fmla="*/ 4537051 w 4888493"/>
              <a:gd name="connsiteY2" fmla="*/ 812768 h 5639474"/>
              <a:gd name="connsiteX3" fmla="*/ 4808824 w 4888493"/>
              <a:gd name="connsiteY3" fmla="*/ 1688176 h 5639474"/>
              <a:gd name="connsiteX4" fmla="*/ 4731757 w 4888493"/>
              <a:gd name="connsiteY4" fmla="*/ 4129957 h 5639474"/>
              <a:gd name="connsiteX5" fmla="*/ 3846590 w 4888493"/>
              <a:gd name="connsiteY5" fmla="*/ 5179590 h 5639474"/>
              <a:gd name="connsiteX6" fmla="*/ 3635167 w 4888493"/>
              <a:gd name="connsiteY6" fmla="*/ 5260691 h 5639474"/>
              <a:gd name="connsiteX7" fmla="*/ 3985664 w 4888493"/>
              <a:gd name="connsiteY7" fmla="*/ 5639110 h 5639474"/>
              <a:gd name="connsiteX8" fmla="*/ 2845853 w 4888493"/>
              <a:gd name="connsiteY8" fmla="*/ 5317816 h 5639474"/>
              <a:gd name="connsiteX9" fmla="*/ 2622421 w 4888493"/>
              <a:gd name="connsiteY9" fmla="*/ 5316505 h 5639474"/>
              <a:gd name="connsiteX10" fmla="*/ 1770683 w 4888493"/>
              <a:gd name="connsiteY10" fmla="*/ 5287984 h 5639474"/>
              <a:gd name="connsiteX11" fmla="*/ 816119 w 4888493"/>
              <a:gd name="connsiteY11" fmla="*/ 5036636 h 5639474"/>
              <a:gd name="connsiteX12" fmla="*/ 117446 w 4888493"/>
              <a:gd name="connsiteY12" fmla="*/ 3806892 h 5639474"/>
              <a:gd name="connsiteX13" fmla="*/ 1881 w 4888493"/>
              <a:gd name="connsiteY13" fmla="*/ 1811944 h 5639474"/>
              <a:gd name="connsiteX14" fmla="*/ 312225 w 4888493"/>
              <a:gd name="connsiteY14" fmla="*/ 535208 h 5639474"/>
              <a:gd name="connsiteX15" fmla="*/ 1687201 w 4888493"/>
              <a:gd name="connsiteY15" fmla="*/ 27023 h 563947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22421 w 4888493"/>
              <a:gd name="connsiteY9" fmla="*/ 5316505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22421 w 4888493"/>
              <a:gd name="connsiteY9" fmla="*/ 5316505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11563 w 4888493"/>
              <a:gd name="connsiteY9" fmla="*/ 5334732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39924"/>
              <a:gd name="connsiteX1" fmla="*/ 3319363 w 4888493"/>
              <a:gd name="connsiteY1" fmla="*/ 148455 h 5639924"/>
              <a:gd name="connsiteX2" fmla="*/ 4537051 w 4888493"/>
              <a:gd name="connsiteY2" fmla="*/ 812768 h 5639924"/>
              <a:gd name="connsiteX3" fmla="*/ 4808824 w 4888493"/>
              <a:gd name="connsiteY3" fmla="*/ 1688176 h 5639924"/>
              <a:gd name="connsiteX4" fmla="*/ 4731757 w 4888493"/>
              <a:gd name="connsiteY4" fmla="*/ 4129957 h 5639924"/>
              <a:gd name="connsiteX5" fmla="*/ 3846590 w 4888493"/>
              <a:gd name="connsiteY5" fmla="*/ 5179590 h 5639924"/>
              <a:gd name="connsiteX6" fmla="*/ 3635167 w 4888493"/>
              <a:gd name="connsiteY6" fmla="*/ 5260691 h 5639924"/>
              <a:gd name="connsiteX7" fmla="*/ 3985664 w 4888493"/>
              <a:gd name="connsiteY7" fmla="*/ 5639110 h 5639924"/>
              <a:gd name="connsiteX8" fmla="*/ 3160721 w 4888493"/>
              <a:gd name="connsiteY8" fmla="*/ 5342119 h 5639924"/>
              <a:gd name="connsiteX9" fmla="*/ 2611563 w 4888493"/>
              <a:gd name="connsiteY9" fmla="*/ 5334732 h 5639924"/>
              <a:gd name="connsiteX10" fmla="*/ 1770683 w 4888493"/>
              <a:gd name="connsiteY10" fmla="*/ 5287984 h 5639924"/>
              <a:gd name="connsiteX11" fmla="*/ 816119 w 4888493"/>
              <a:gd name="connsiteY11" fmla="*/ 5036636 h 5639924"/>
              <a:gd name="connsiteX12" fmla="*/ 117446 w 4888493"/>
              <a:gd name="connsiteY12" fmla="*/ 3806892 h 5639924"/>
              <a:gd name="connsiteX13" fmla="*/ 1881 w 4888493"/>
              <a:gd name="connsiteY13" fmla="*/ 1811944 h 5639924"/>
              <a:gd name="connsiteX14" fmla="*/ 312225 w 4888493"/>
              <a:gd name="connsiteY14" fmla="*/ 535208 h 5639924"/>
              <a:gd name="connsiteX15" fmla="*/ 1687201 w 4888493"/>
              <a:gd name="connsiteY15" fmla="*/ 27023 h 5639924"/>
              <a:gd name="connsiteX0" fmla="*/ 1687201 w 4888493"/>
              <a:gd name="connsiteY0" fmla="*/ 27023 h 5640567"/>
              <a:gd name="connsiteX1" fmla="*/ 3319363 w 4888493"/>
              <a:gd name="connsiteY1" fmla="*/ 148455 h 5640567"/>
              <a:gd name="connsiteX2" fmla="*/ 4537051 w 4888493"/>
              <a:gd name="connsiteY2" fmla="*/ 812768 h 5640567"/>
              <a:gd name="connsiteX3" fmla="*/ 4808824 w 4888493"/>
              <a:gd name="connsiteY3" fmla="*/ 1688176 h 5640567"/>
              <a:gd name="connsiteX4" fmla="*/ 4731757 w 4888493"/>
              <a:gd name="connsiteY4" fmla="*/ 4129957 h 5640567"/>
              <a:gd name="connsiteX5" fmla="*/ 3846590 w 4888493"/>
              <a:gd name="connsiteY5" fmla="*/ 5179590 h 5640567"/>
              <a:gd name="connsiteX6" fmla="*/ 3743743 w 4888493"/>
              <a:gd name="connsiteY6" fmla="*/ 5230313 h 5640567"/>
              <a:gd name="connsiteX7" fmla="*/ 3985664 w 4888493"/>
              <a:gd name="connsiteY7" fmla="*/ 5639110 h 5640567"/>
              <a:gd name="connsiteX8" fmla="*/ 3160721 w 4888493"/>
              <a:gd name="connsiteY8" fmla="*/ 5342119 h 5640567"/>
              <a:gd name="connsiteX9" fmla="*/ 2611563 w 4888493"/>
              <a:gd name="connsiteY9" fmla="*/ 5334732 h 5640567"/>
              <a:gd name="connsiteX10" fmla="*/ 1770683 w 4888493"/>
              <a:gd name="connsiteY10" fmla="*/ 5287984 h 5640567"/>
              <a:gd name="connsiteX11" fmla="*/ 816119 w 4888493"/>
              <a:gd name="connsiteY11" fmla="*/ 5036636 h 5640567"/>
              <a:gd name="connsiteX12" fmla="*/ 117446 w 4888493"/>
              <a:gd name="connsiteY12" fmla="*/ 3806892 h 5640567"/>
              <a:gd name="connsiteX13" fmla="*/ 1881 w 4888493"/>
              <a:gd name="connsiteY13" fmla="*/ 1811944 h 5640567"/>
              <a:gd name="connsiteX14" fmla="*/ 312225 w 4888493"/>
              <a:gd name="connsiteY14" fmla="*/ 535208 h 5640567"/>
              <a:gd name="connsiteX15" fmla="*/ 1687201 w 4888493"/>
              <a:gd name="connsiteY15" fmla="*/ 27023 h 5640567"/>
              <a:gd name="connsiteX0" fmla="*/ 1687201 w 4888493"/>
              <a:gd name="connsiteY0" fmla="*/ 27023 h 5634541"/>
              <a:gd name="connsiteX1" fmla="*/ 3319363 w 4888493"/>
              <a:gd name="connsiteY1" fmla="*/ 148455 h 5634541"/>
              <a:gd name="connsiteX2" fmla="*/ 4537051 w 4888493"/>
              <a:gd name="connsiteY2" fmla="*/ 812768 h 5634541"/>
              <a:gd name="connsiteX3" fmla="*/ 4808824 w 4888493"/>
              <a:gd name="connsiteY3" fmla="*/ 1688176 h 5634541"/>
              <a:gd name="connsiteX4" fmla="*/ 4731757 w 4888493"/>
              <a:gd name="connsiteY4" fmla="*/ 4129957 h 5634541"/>
              <a:gd name="connsiteX5" fmla="*/ 3846590 w 4888493"/>
              <a:gd name="connsiteY5" fmla="*/ 5179590 h 5634541"/>
              <a:gd name="connsiteX6" fmla="*/ 3743743 w 4888493"/>
              <a:gd name="connsiteY6" fmla="*/ 5230313 h 5634541"/>
              <a:gd name="connsiteX7" fmla="*/ 4050809 w 4888493"/>
              <a:gd name="connsiteY7" fmla="*/ 5633034 h 5634541"/>
              <a:gd name="connsiteX8" fmla="*/ 3160721 w 4888493"/>
              <a:gd name="connsiteY8" fmla="*/ 5342119 h 5634541"/>
              <a:gd name="connsiteX9" fmla="*/ 2611563 w 4888493"/>
              <a:gd name="connsiteY9" fmla="*/ 5334732 h 5634541"/>
              <a:gd name="connsiteX10" fmla="*/ 1770683 w 4888493"/>
              <a:gd name="connsiteY10" fmla="*/ 5287984 h 5634541"/>
              <a:gd name="connsiteX11" fmla="*/ 816119 w 4888493"/>
              <a:gd name="connsiteY11" fmla="*/ 5036636 h 5634541"/>
              <a:gd name="connsiteX12" fmla="*/ 117446 w 4888493"/>
              <a:gd name="connsiteY12" fmla="*/ 3806892 h 5634541"/>
              <a:gd name="connsiteX13" fmla="*/ 1881 w 4888493"/>
              <a:gd name="connsiteY13" fmla="*/ 1811944 h 5634541"/>
              <a:gd name="connsiteX14" fmla="*/ 312225 w 4888493"/>
              <a:gd name="connsiteY14" fmla="*/ 535208 h 5634541"/>
              <a:gd name="connsiteX15" fmla="*/ 1687201 w 4888493"/>
              <a:gd name="connsiteY15" fmla="*/ 27023 h 5634541"/>
              <a:gd name="connsiteX0" fmla="*/ 1687201 w 4888493"/>
              <a:gd name="connsiteY0" fmla="*/ 27023 h 5637830"/>
              <a:gd name="connsiteX1" fmla="*/ 3319363 w 4888493"/>
              <a:gd name="connsiteY1" fmla="*/ 148455 h 5637830"/>
              <a:gd name="connsiteX2" fmla="*/ 4537051 w 4888493"/>
              <a:gd name="connsiteY2" fmla="*/ 812768 h 5637830"/>
              <a:gd name="connsiteX3" fmla="*/ 4808824 w 4888493"/>
              <a:gd name="connsiteY3" fmla="*/ 1688176 h 5637830"/>
              <a:gd name="connsiteX4" fmla="*/ 4731757 w 4888493"/>
              <a:gd name="connsiteY4" fmla="*/ 4129957 h 5637830"/>
              <a:gd name="connsiteX5" fmla="*/ 3846590 w 4888493"/>
              <a:gd name="connsiteY5" fmla="*/ 5179590 h 5637830"/>
              <a:gd name="connsiteX6" fmla="*/ 3743743 w 4888493"/>
              <a:gd name="connsiteY6" fmla="*/ 5230313 h 5637830"/>
              <a:gd name="connsiteX7" fmla="*/ 4050809 w 4888493"/>
              <a:gd name="connsiteY7" fmla="*/ 5633034 h 5637830"/>
              <a:gd name="connsiteX8" fmla="*/ 3160721 w 4888493"/>
              <a:gd name="connsiteY8" fmla="*/ 5342119 h 5637830"/>
              <a:gd name="connsiteX9" fmla="*/ 2611563 w 4888493"/>
              <a:gd name="connsiteY9" fmla="*/ 5334732 h 5637830"/>
              <a:gd name="connsiteX10" fmla="*/ 1770683 w 4888493"/>
              <a:gd name="connsiteY10" fmla="*/ 5287984 h 5637830"/>
              <a:gd name="connsiteX11" fmla="*/ 816119 w 4888493"/>
              <a:gd name="connsiteY11" fmla="*/ 5036636 h 5637830"/>
              <a:gd name="connsiteX12" fmla="*/ 117446 w 4888493"/>
              <a:gd name="connsiteY12" fmla="*/ 3806892 h 5637830"/>
              <a:gd name="connsiteX13" fmla="*/ 1881 w 4888493"/>
              <a:gd name="connsiteY13" fmla="*/ 1811944 h 5637830"/>
              <a:gd name="connsiteX14" fmla="*/ 312225 w 4888493"/>
              <a:gd name="connsiteY14" fmla="*/ 535208 h 5637830"/>
              <a:gd name="connsiteX15" fmla="*/ 1687201 w 4888493"/>
              <a:gd name="connsiteY15" fmla="*/ 27023 h 5637830"/>
              <a:gd name="connsiteX0" fmla="*/ 1687201 w 4884296"/>
              <a:gd name="connsiteY0" fmla="*/ 27023 h 5637830"/>
              <a:gd name="connsiteX1" fmla="*/ 3319363 w 4884296"/>
              <a:gd name="connsiteY1" fmla="*/ 148455 h 5637830"/>
              <a:gd name="connsiteX2" fmla="*/ 4537051 w 4884296"/>
              <a:gd name="connsiteY2" fmla="*/ 812768 h 5637830"/>
              <a:gd name="connsiteX3" fmla="*/ 4808824 w 4884296"/>
              <a:gd name="connsiteY3" fmla="*/ 1688176 h 5637830"/>
              <a:gd name="connsiteX4" fmla="*/ 4731757 w 4884296"/>
              <a:gd name="connsiteY4" fmla="*/ 4129957 h 5637830"/>
              <a:gd name="connsiteX5" fmla="*/ 3938879 w 4884296"/>
              <a:gd name="connsiteY5" fmla="*/ 5161363 h 5637830"/>
              <a:gd name="connsiteX6" fmla="*/ 3743743 w 4884296"/>
              <a:gd name="connsiteY6" fmla="*/ 5230313 h 5637830"/>
              <a:gd name="connsiteX7" fmla="*/ 4050809 w 4884296"/>
              <a:gd name="connsiteY7" fmla="*/ 5633034 h 5637830"/>
              <a:gd name="connsiteX8" fmla="*/ 3160721 w 4884296"/>
              <a:gd name="connsiteY8" fmla="*/ 5342119 h 5637830"/>
              <a:gd name="connsiteX9" fmla="*/ 2611563 w 4884296"/>
              <a:gd name="connsiteY9" fmla="*/ 5334732 h 5637830"/>
              <a:gd name="connsiteX10" fmla="*/ 1770683 w 4884296"/>
              <a:gd name="connsiteY10" fmla="*/ 5287984 h 5637830"/>
              <a:gd name="connsiteX11" fmla="*/ 816119 w 4884296"/>
              <a:gd name="connsiteY11" fmla="*/ 5036636 h 5637830"/>
              <a:gd name="connsiteX12" fmla="*/ 117446 w 4884296"/>
              <a:gd name="connsiteY12" fmla="*/ 3806892 h 5637830"/>
              <a:gd name="connsiteX13" fmla="*/ 1881 w 4884296"/>
              <a:gd name="connsiteY13" fmla="*/ 1811944 h 5637830"/>
              <a:gd name="connsiteX14" fmla="*/ 312225 w 4884296"/>
              <a:gd name="connsiteY14" fmla="*/ 535208 h 5637830"/>
              <a:gd name="connsiteX15" fmla="*/ 1687201 w 4884296"/>
              <a:gd name="connsiteY15" fmla="*/ 27023 h 5637830"/>
              <a:gd name="connsiteX0" fmla="*/ 1687201 w 4884296"/>
              <a:gd name="connsiteY0" fmla="*/ 27023 h 5634848"/>
              <a:gd name="connsiteX1" fmla="*/ 3319363 w 4884296"/>
              <a:gd name="connsiteY1" fmla="*/ 148455 h 5634848"/>
              <a:gd name="connsiteX2" fmla="*/ 4537051 w 4884296"/>
              <a:gd name="connsiteY2" fmla="*/ 812768 h 5634848"/>
              <a:gd name="connsiteX3" fmla="*/ 4808824 w 4884296"/>
              <a:gd name="connsiteY3" fmla="*/ 1688176 h 5634848"/>
              <a:gd name="connsiteX4" fmla="*/ 4731757 w 4884296"/>
              <a:gd name="connsiteY4" fmla="*/ 4129957 h 5634848"/>
              <a:gd name="connsiteX5" fmla="*/ 3938879 w 4884296"/>
              <a:gd name="connsiteY5" fmla="*/ 5161363 h 5634848"/>
              <a:gd name="connsiteX6" fmla="*/ 3803459 w 4884296"/>
              <a:gd name="connsiteY6" fmla="*/ 5218161 h 5634848"/>
              <a:gd name="connsiteX7" fmla="*/ 4050809 w 4884296"/>
              <a:gd name="connsiteY7" fmla="*/ 5633034 h 5634848"/>
              <a:gd name="connsiteX8" fmla="*/ 3160721 w 4884296"/>
              <a:gd name="connsiteY8" fmla="*/ 5342119 h 5634848"/>
              <a:gd name="connsiteX9" fmla="*/ 2611563 w 4884296"/>
              <a:gd name="connsiteY9" fmla="*/ 5334732 h 5634848"/>
              <a:gd name="connsiteX10" fmla="*/ 1770683 w 4884296"/>
              <a:gd name="connsiteY10" fmla="*/ 5287984 h 5634848"/>
              <a:gd name="connsiteX11" fmla="*/ 816119 w 4884296"/>
              <a:gd name="connsiteY11" fmla="*/ 5036636 h 5634848"/>
              <a:gd name="connsiteX12" fmla="*/ 117446 w 4884296"/>
              <a:gd name="connsiteY12" fmla="*/ 3806892 h 5634848"/>
              <a:gd name="connsiteX13" fmla="*/ 1881 w 4884296"/>
              <a:gd name="connsiteY13" fmla="*/ 1811944 h 5634848"/>
              <a:gd name="connsiteX14" fmla="*/ 312225 w 4884296"/>
              <a:gd name="connsiteY14" fmla="*/ 535208 h 5634848"/>
              <a:gd name="connsiteX15" fmla="*/ 1687201 w 4884296"/>
              <a:gd name="connsiteY15" fmla="*/ 27023 h 5634848"/>
              <a:gd name="connsiteX0" fmla="*/ 1687201 w 4884296"/>
              <a:gd name="connsiteY0" fmla="*/ 27023 h 5635010"/>
              <a:gd name="connsiteX1" fmla="*/ 3319363 w 4884296"/>
              <a:gd name="connsiteY1" fmla="*/ 148455 h 5635010"/>
              <a:gd name="connsiteX2" fmla="*/ 4537051 w 4884296"/>
              <a:gd name="connsiteY2" fmla="*/ 812768 h 5635010"/>
              <a:gd name="connsiteX3" fmla="*/ 4808824 w 4884296"/>
              <a:gd name="connsiteY3" fmla="*/ 1688176 h 5635010"/>
              <a:gd name="connsiteX4" fmla="*/ 4731757 w 4884296"/>
              <a:gd name="connsiteY4" fmla="*/ 4129957 h 5635010"/>
              <a:gd name="connsiteX5" fmla="*/ 3938879 w 4884296"/>
              <a:gd name="connsiteY5" fmla="*/ 5161363 h 5635010"/>
              <a:gd name="connsiteX6" fmla="*/ 3803459 w 4884296"/>
              <a:gd name="connsiteY6" fmla="*/ 5218161 h 5635010"/>
              <a:gd name="connsiteX7" fmla="*/ 4050809 w 4884296"/>
              <a:gd name="connsiteY7" fmla="*/ 5633034 h 5635010"/>
              <a:gd name="connsiteX8" fmla="*/ 3160721 w 4884296"/>
              <a:gd name="connsiteY8" fmla="*/ 5342119 h 5635010"/>
              <a:gd name="connsiteX9" fmla="*/ 2611563 w 4884296"/>
              <a:gd name="connsiteY9" fmla="*/ 5334732 h 5635010"/>
              <a:gd name="connsiteX10" fmla="*/ 1770683 w 4884296"/>
              <a:gd name="connsiteY10" fmla="*/ 5287984 h 5635010"/>
              <a:gd name="connsiteX11" fmla="*/ 816119 w 4884296"/>
              <a:gd name="connsiteY11" fmla="*/ 5036636 h 5635010"/>
              <a:gd name="connsiteX12" fmla="*/ 117446 w 4884296"/>
              <a:gd name="connsiteY12" fmla="*/ 3806892 h 5635010"/>
              <a:gd name="connsiteX13" fmla="*/ 1881 w 4884296"/>
              <a:gd name="connsiteY13" fmla="*/ 1811944 h 5635010"/>
              <a:gd name="connsiteX14" fmla="*/ 312225 w 4884296"/>
              <a:gd name="connsiteY14" fmla="*/ 535208 h 5635010"/>
              <a:gd name="connsiteX15" fmla="*/ 1687201 w 4884296"/>
              <a:gd name="connsiteY15" fmla="*/ 27023 h 5635010"/>
              <a:gd name="connsiteX0" fmla="*/ 1687201 w 4884296"/>
              <a:gd name="connsiteY0" fmla="*/ 27023 h 5590501"/>
              <a:gd name="connsiteX1" fmla="*/ 3319363 w 4884296"/>
              <a:gd name="connsiteY1" fmla="*/ 148455 h 5590501"/>
              <a:gd name="connsiteX2" fmla="*/ 4537051 w 4884296"/>
              <a:gd name="connsiteY2" fmla="*/ 812768 h 5590501"/>
              <a:gd name="connsiteX3" fmla="*/ 4808824 w 4884296"/>
              <a:gd name="connsiteY3" fmla="*/ 1688176 h 5590501"/>
              <a:gd name="connsiteX4" fmla="*/ 4731757 w 4884296"/>
              <a:gd name="connsiteY4" fmla="*/ 4129957 h 5590501"/>
              <a:gd name="connsiteX5" fmla="*/ 3938879 w 4884296"/>
              <a:gd name="connsiteY5" fmla="*/ 5161363 h 5590501"/>
              <a:gd name="connsiteX6" fmla="*/ 3803459 w 4884296"/>
              <a:gd name="connsiteY6" fmla="*/ 5218161 h 5590501"/>
              <a:gd name="connsiteX7" fmla="*/ 4131504 w 4884296"/>
              <a:gd name="connsiteY7" fmla="*/ 5587878 h 5590501"/>
              <a:gd name="connsiteX8" fmla="*/ 3160721 w 4884296"/>
              <a:gd name="connsiteY8" fmla="*/ 5342119 h 5590501"/>
              <a:gd name="connsiteX9" fmla="*/ 2611563 w 4884296"/>
              <a:gd name="connsiteY9" fmla="*/ 5334732 h 5590501"/>
              <a:gd name="connsiteX10" fmla="*/ 1770683 w 4884296"/>
              <a:gd name="connsiteY10" fmla="*/ 5287984 h 5590501"/>
              <a:gd name="connsiteX11" fmla="*/ 816119 w 4884296"/>
              <a:gd name="connsiteY11" fmla="*/ 5036636 h 5590501"/>
              <a:gd name="connsiteX12" fmla="*/ 117446 w 4884296"/>
              <a:gd name="connsiteY12" fmla="*/ 3806892 h 5590501"/>
              <a:gd name="connsiteX13" fmla="*/ 1881 w 4884296"/>
              <a:gd name="connsiteY13" fmla="*/ 1811944 h 5590501"/>
              <a:gd name="connsiteX14" fmla="*/ 312225 w 4884296"/>
              <a:gd name="connsiteY14" fmla="*/ 535208 h 5590501"/>
              <a:gd name="connsiteX15" fmla="*/ 1687201 w 4884296"/>
              <a:gd name="connsiteY15" fmla="*/ 27023 h 5590501"/>
              <a:gd name="connsiteX0" fmla="*/ 1687201 w 4884296"/>
              <a:gd name="connsiteY0" fmla="*/ 27023 h 5606059"/>
              <a:gd name="connsiteX1" fmla="*/ 3319363 w 4884296"/>
              <a:gd name="connsiteY1" fmla="*/ 148455 h 5606059"/>
              <a:gd name="connsiteX2" fmla="*/ 4537051 w 4884296"/>
              <a:gd name="connsiteY2" fmla="*/ 812768 h 5606059"/>
              <a:gd name="connsiteX3" fmla="*/ 4808824 w 4884296"/>
              <a:gd name="connsiteY3" fmla="*/ 1688176 h 5606059"/>
              <a:gd name="connsiteX4" fmla="*/ 4731757 w 4884296"/>
              <a:gd name="connsiteY4" fmla="*/ 4129957 h 5606059"/>
              <a:gd name="connsiteX5" fmla="*/ 3938879 w 4884296"/>
              <a:gd name="connsiteY5" fmla="*/ 5161363 h 5606059"/>
              <a:gd name="connsiteX6" fmla="*/ 3803459 w 4884296"/>
              <a:gd name="connsiteY6" fmla="*/ 5218161 h 5606059"/>
              <a:gd name="connsiteX7" fmla="*/ 4131504 w 4884296"/>
              <a:gd name="connsiteY7" fmla="*/ 5587878 h 5606059"/>
              <a:gd name="connsiteX8" fmla="*/ 3160721 w 4884296"/>
              <a:gd name="connsiteY8" fmla="*/ 5342119 h 5606059"/>
              <a:gd name="connsiteX9" fmla="*/ 2611563 w 4884296"/>
              <a:gd name="connsiteY9" fmla="*/ 5334732 h 5606059"/>
              <a:gd name="connsiteX10" fmla="*/ 1770683 w 4884296"/>
              <a:gd name="connsiteY10" fmla="*/ 5287984 h 5606059"/>
              <a:gd name="connsiteX11" fmla="*/ 816119 w 4884296"/>
              <a:gd name="connsiteY11" fmla="*/ 5036636 h 5606059"/>
              <a:gd name="connsiteX12" fmla="*/ 117446 w 4884296"/>
              <a:gd name="connsiteY12" fmla="*/ 3806892 h 5606059"/>
              <a:gd name="connsiteX13" fmla="*/ 1881 w 4884296"/>
              <a:gd name="connsiteY13" fmla="*/ 1811944 h 5606059"/>
              <a:gd name="connsiteX14" fmla="*/ 312225 w 4884296"/>
              <a:gd name="connsiteY14" fmla="*/ 535208 h 5606059"/>
              <a:gd name="connsiteX15" fmla="*/ 1687201 w 4884296"/>
              <a:gd name="connsiteY15" fmla="*/ 27023 h 5606059"/>
              <a:gd name="connsiteX0" fmla="*/ 1687201 w 4884296"/>
              <a:gd name="connsiteY0" fmla="*/ 27023 h 5606059"/>
              <a:gd name="connsiteX1" fmla="*/ 3319363 w 4884296"/>
              <a:gd name="connsiteY1" fmla="*/ 148455 h 5606059"/>
              <a:gd name="connsiteX2" fmla="*/ 4537051 w 4884296"/>
              <a:gd name="connsiteY2" fmla="*/ 812768 h 5606059"/>
              <a:gd name="connsiteX3" fmla="*/ 4808824 w 4884296"/>
              <a:gd name="connsiteY3" fmla="*/ 1688176 h 5606059"/>
              <a:gd name="connsiteX4" fmla="*/ 4731757 w 4884296"/>
              <a:gd name="connsiteY4" fmla="*/ 4129957 h 5606059"/>
              <a:gd name="connsiteX5" fmla="*/ 3938879 w 4884296"/>
              <a:gd name="connsiteY5" fmla="*/ 5161363 h 5606059"/>
              <a:gd name="connsiteX6" fmla="*/ 3803459 w 4884296"/>
              <a:gd name="connsiteY6" fmla="*/ 5218161 h 5606059"/>
              <a:gd name="connsiteX7" fmla="*/ 4131504 w 4884296"/>
              <a:gd name="connsiteY7" fmla="*/ 5587878 h 5606059"/>
              <a:gd name="connsiteX8" fmla="*/ 3160721 w 4884296"/>
              <a:gd name="connsiteY8" fmla="*/ 5342119 h 5606059"/>
              <a:gd name="connsiteX9" fmla="*/ 2611563 w 4884296"/>
              <a:gd name="connsiteY9" fmla="*/ 5334732 h 5606059"/>
              <a:gd name="connsiteX10" fmla="*/ 1770683 w 4884296"/>
              <a:gd name="connsiteY10" fmla="*/ 5287984 h 5606059"/>
              <a:gd name="connsiteX11" fmla="*/ 816119 w 4884296"/>
              <a:gd name="connsiteY11" fmla="*/ 5036636 h 5606059"/>
              <a:gd name="connsiteX12" fmla="*/ 117446 w 4884296"/>
              <a:gd name="connsiteY12" fmla="*/ 3806892 h 5606059"/>
              <a:gd name="connsiteX13" fmla="*/ 1881 w 4884296"/>
              <a:gd name="connsiteY13" fmla="*/ 1811944 h 5606059"/>
              <a:gd name="connsiteX14" fmla="*/ 312225 w 4884296"/>
              <a:gd name="connsiteY14" fmla="*/ 535208 h 5606059"/>
              <a:gd name="connsiteX15" fmla="*/ 1687201 w 4884296"/>
              <a:gd name="connsiteY15" fmla="*/ 27023 h 5606059"/>
              <a:gd name="connsiteX0" fmla="*/ 1687201 w 4884296"/>
              <a:gd name="connsiteY0" fmla="*/ 27023 h 5606059"/>
              <a:gd name="connsiteX1" fmla="*/ 3319363 w 4884296"/>
              <a:gd name="connsiteY1" fmla="*/ 148455 h 5606059"/>
              <a:gd name="connsiteX2" fmla="*/ 4537051 w 4884296"/>
              <a:gd name="connsiteY2" fmla="*/ 812768 h 5606059"/>
              <a:gd name="connsiteX3" fmla="*/ 4808824 w 4884296"/>
              <a:gd name="connsiteY3" fmla="*/ 1688176 h 5606059"/>
              <a:gd name="connsiteX4" fmla="*/ 4731757 w 4884296"/>
              <a:gd name="connsiteY4" fmla="*/ 4129957 h 5606059"/>
              <a:gd name="connsiteX5" fmla="*/ 3938879 w 4884296"/>
              <a:gd name="connsiteY5" fmla="*/ 5161363 h 5606059"/>
              <a:gd name="connsiteX6" fmla="*/ 3803459 w 4884296"/>
              <a:gd name="connsiteY6" fmla="*/ 5218161 h 5606059"/>
              <a:gd name="connsiteX7" fmla="*/ 4131504 w 4884296"/>
              <a:gd name="connsiteY7" fmla="*/ 5587878 h 5606059"/>
              <a:gd name="connsiteX8" fmla="*/ 3160721 w 4884296"/>
              <a:gd name="connsiteY8" fmla="*/ 5342119 h 5606059"/>
              <a:gd name="connsiteX9" fmla="*/ 2611563 w 4884296"/>
              <a:gd name="connsiteY9" fmla="*/ 5334732 h 5606059"/>
              <a:gd name="connsiteX10" fmla="*/ 1770683 w 4884296"/>
              <a:gd name="connsiteY10" fmla="*/ 5287984 h 5606059"/>
              <a:gd name="connsiteX11" fmla="*/ 816119 w 4884296"/>
              <a:gd name="connsiteY11" fmla="*/ 5036636 h 5606059"/>
              <a:gd name="connsiteX12" fmla="*/ 117446 w 4884296"/>
              <a:gd name="connsiteY12" fmla="*/ 3806892 h 5606059"/>
              <a:gd name="connsiteX13" fmla="*/ 1881 w 4884296"/>
              <a:gd name="connsiteY13" fmla="*/ 1811944 h 5606059"/>
              <a:gd name="connsiteX14" fmla="*/ 312225 w 4884296"/>
              <a:gd name="connsiteY14" fmla="*/ 535208 h 5606059"/>
              <a:gd name="connsiteX15" fmla="*/ 1687201 w 4884296"/>
              <a:gd name="connsiteY15" fmla="*/ 27023 h 5606059"/>
              <a:gd name="connsiteX0" fmla="*/ 1687201 w 4884296"/>
              <a:gd name="connsiteY0" fmla="*/ 27023 h 5571761"/>
              <a:gd name="connsiteX1" fmla="*/ 3319363 w 4884296"/>
              <a:gd name="connsiteY1" fmla="*/ 148455 h 5571761"/>
              <a:gd name="connsiteX2" fmla="*/ 4537051 w 4884296"/>
              <a:gd name="connsiteY2" fmla="*/ 812768 h 5571761"/>
              <a:gd name="connsiteX3" fmla="*/ 4808824 w 4884296"/>
              <a:gd name="connsiteY3" fmla="*/ 1688176 h 5571761"/>
              <a:gd name="connsiteX4" fmla="*/ 4731757 w 4884296"/>
              <a:gd name="connsiteY4" fmla="*/ 4129957 h 5571761"/>
              <a:gd name="connsiteX5" fmla="*/ 3938879 w 4884296"/>
              <a:gd name="connsiteY5" fmla="*/ 5161363 h 5571761"/>
              <a:gd name="connsiteX6" fmla="*/ 3803459 w 4884296"/>
              <a:gd name="connsiteY6" fmla="*/ 5218161 h 5571761"/>
              <a:gd name="connsiteX7" fmla="*/ 4252545 w 4884296"/>
              <a:gd name="connsiteY7" fmla="*/ 5550248 h 5571761"/>
              <a:gd name="connsiteX8" fmla="*/ 3160721 w 4884296"/>
              <a:gd name="connsiteY8" fmla="*/ 5342119 h 5571761"/>
              <a:gd name="connsiteX9" fmla="*/ 2611563 w 4884296"/>
              <a:gd name="connsiteY9" fmla="*/ 5334732 h 5571761"/>
              <a:gd name="connsiteX10" fmla="*/ 1770683 w 4884296"/>
              <a:gd name="connsiteY10" fmla="*/ 5287984 h 5571761"/>
              <a:gd name="connsiteX11" fmla="*/ 816119 w 4884296"/>
              <a:gd name="connsiteY11" fmla="*/ 5036636 h 5571761"/>
              <a:gd name="connsiteX12" fmla="*/ 117446 w 4884296"/>
              <a:gd name="connsiteY12" fmla="*/ 3806892 h 5571761"/>
              <a:gd name="connsiteX13" fmla="*/ 1881 w 4884296"/>
              <a:gd name="connsiteY13" fmla="*/ 1811944 h 5571761"/>
              <a:gd name="connsiteX14" fmla="*/ 312225 w 4884296"/>
              <a:gd name="connsiteY14" fmla="*/ 535208 h 5571761"/>
              <a:gd name="connsiteX15" fmla="*/ 1687201 w 4884296"/>
              <a:gd name="connsiteY15" fmla="*/ 27023 h 5571761"/>
              <a:gd name="connsiteX0" fmla="*/ 1687201 w 4878879"/>
              <a:gd name="connsiteY0" fmla="*/ 27023 h 5571761"/>
              <a:gd name="connsiteX1" fmla="*/ 3319363 w 4878879"/>
              <a:gd name="connsiteY1" fmla="*/ 148455 h 5571761"/>
              <a:gd name="connsiteX2" fmla="*/ 4537051 w 4878879"/>
              <a:gd name="connsiteY2" fmla="*/ 812768 h 5571761"/>
              <a:gd name="connsiteX3" fmla="*/ 4808824 w 4878879"/>
              <a:gd name="connsiteY3" fmla="*/ 1688176 h 5571761"/>
              <a:gd name="connsiteX4" fmla="*/ 4731757 w 4878879"/>
              <a:gd name="connsiteY4" fmla="*/ 4129957 h 5571761"/>
              <a:gd name="connsiteX5" fmla="*/ 4066645 w 4878879"/>
              <a:gd name="connsiteY5" fmla="*/ 5086104 h 5571761"/>
              <a:gd name="connsiteX6" fmla="*/ 3803459 w 4878879"/>
              <a:gd name="connsiteY6" fmla="*/ 5218161 h 5571761"/>
              <a:gd name="connsiteX7" fmla="*/ 4252545 w 4878879"/>
              <a:gd name="connsiteY7" fmla="*/ 5550248 h 5571761"/>
              <a:gd name="connsiteX8" fmla="*/ 3160721 w 4878879"/>
              <a:gd name="connsiteY8" fmla="*/ 5342119 h 5571761"/>
              <a:gd name="connsiteX9" fmla="*/ 2611563 w 4878879"/>
              <a:gd name="connsiteY9" fmla="*/ 5334732 h 5571761"/>
              <a:gd name="connsiteX10" fmla="*/ 1770683 w 4878879"/>
              <a:gd name="connsiteY10" fmla="*/ 5287984 h 5571761"/>
              <a:gd name="connsiteX11" fmla="*/ 816119 w 4878879"/>
              <a:gd name="connsiteY11" fmla="*/ 5036636 h 5571761"/>
              <a:gd name="connsiteX12" fmla="*/ 117446 w 4878879"/>
              <a:gd name="connsiteY12" fmla="*/ 3806892 h 5571761"/>
              <a:gd name="connsiteX13" fmla="*/ 1881 w 4878879"/>
              <a:gd name="connsiteY13" fmla="*/ 1811944 h 5571761"/>
              <a:gd name="connsiteX14" fmla="*/ 312225 w 4878879"/>
              <a:gd name="connsiteY14" fmla="*/ 535208 h 5571761"/>
              <a:gd name="connsiteX15" fmla="*/ 1687201 w 4878879"/>
              <a:gd name="connsiteY15" fmla="*/ 27023 h 5571761"/>
              <a:gd name="connsiteX0" fmla="*/ 1687201 w 4878879"/>
              <a:gd name="connsiteY0" fmla="*/ 27023 h 5555643"/>
              <a:gd name="connsiteX1" fmla="*/ 3319363 w 4878879"/>
              <a:gd name="connsiteY1" fmla="*/ 148455 h 5555643"/>
              <a:gd name="connsiteX2" fmla="*/ 4537051 w 4878879"/>
              <a:gd name="connsiteY2" fmla="*/ 812768 h 5555643"/>
              <a:gd name="connsiteX3" fmla="*/ 4808824 w 4878879"/>
              <a:gd name="connsiteY3" fmla="*/ 1688176 h 5555643"/>
              <a:gd name="connsiteX4" fmla="*/ 4731757 w 4878879"/>
              <a:gd name="connsiteY4" fmla="*/ 4129957 h 5555643"/>
              <a:gd name="connsiteX5" fmla="*/ 4066645 w 4878879"/>
              <a:gd name="connsiteY5" fmla="*/ 5086104 h 5555643"/>
              <a:gd name="connsiteX6" fmla="*/ 3884153 w 4878879"/>
              <a:gd name="connsiteY6" fmla="*/ 5173005 h 5555643"/>
              <a:gd name="connsiteX7" fmla="*/ 4252545 w 4878879"/>
              <a:gd name="connsiteY7" fmla="*/ 5550248 h 5555643"/>
              <a:gd name="connsiteX8" fmla="*/ 3160721 w 4878879"/>
              <a:gd name="connsiteY8" fmla="*/ 5342119 h 5555643"/>
              <a:gd name="connsiteX9" fmla="*/ 2611563 w 4878879"/>
              <a:gd name="connsiteY9" fmla="*/ 5334732 h 5555643"/>
              <a:gd name="connsiteX10" fmla="*/ 1770683 w 4878879"/>
              <a:gd name="connsiteY10" fmla="*/ 5287984 h 5555643"/>
              <a:gd name="connsiteX11" fmla="*/ 816119 w 4878879"/>
              <a:gd name="connsiteY11" fmla="*/ 5036636 h 5555643"/>
              <a:gd name="connsiteX12" fmla="*/ 117446 w 4878879"/>
              <a:gd name="connsiteY12" fmla="*/ 3806892 h 5555643"/>
              <a:gd name="connsiteX13" fmla="*/ 1881 w 4878879"/>
              <a:gd name="connsiteY13" fmla="*/ 1811944 h 5555643"/>
              <a:gd name="connsiteX14" fmla="*/ 312225 w 4878879"/>
              <a:gd name="connsiteY14" fmla="*/ 535208 h 5555643"/>
              <a:gd name="connsiteX15" fmla="*/ 1687201 w 4878879"/>
              <a:gd name="connsiteY15" fmla="*/ 27023 h 5555643"/>
              <a:gd name="connsiteX0" fmla="*/ 1687201 w 4878879"/>
              <a:gd name="connsiteY0" fmla="*/ 27023 h 5555643"/>
              <a:gd name="connsiteX1" fmla="*/ 3319363 w 4878879"/>
              <a:gd name="connsiteY1" fmla="*/ 148455 h 5555643"/>
              <a:gd name="connsiteX2" fmla="*/ 4537051 w 4878879"/>
              <a:gd name="connsiteY2" fmla="*/ 812768 h 5555643"/>
              <a:gd name="connsiteX3" fmla="*/ 4808824 w 4878879"/>
              <a:gd name="connsiteY3" fmla="*/ 1688176 h 5555643"/>
              <a:gd name="connsiteX4" fmla="*/ 4731757 w 4878879"/>
              <a:gd name="connsiteY4" fmla="*/ 4129957 h 5555643"/>
              <a:gd name="connsiteX5" fmla="*/ 4066645 w 4878879"/>
              <a:gd name="connsiteY5" fmla="*/ 5086104 h 5555643"/>
              <a:gd name="connsiteX6" fmla="*/ 3884153 w 4878879"/>
              <a:gd name="connsiteY6" fmla="*/ 5173005 h 5555643"/>
              <a:gd name="connsiteX7" fmla="*/ 4252545 w 4878879"/>
              <a:gd name="connsiteY7" fmla="*/ 5550248 h 5555643"/>
              <a:gd name="connsiteX8" fmla="*/ 3261589 w 4878879"/>
              <a:gd name="connsiteY8" fmla="*/ 5342119 h 5555643"/>
              <a:gd name="connsiteX9" fmla="*/ 2611563 w 4878879"/>
              <a:gd name="connsiteY9" fmla="*/ 5334732 h 5555643"/>
              <a:gd name="connsiteX10" fmla="*/ 1770683 w 4878879"/>
              <a:gd name="connsiteY10" fmla="*/ 5287984 h 5555643"/>
              <a:gd name="connsiteX11" fmla="*/ 816119 w 4878879"/>
              <a:gd name="connsiteY11" fmla="*/ 5036636 h 5555643"/>
              <a:gd name="connsiteX12" fmla="*/ 117446 w 4878879"/>
              <a:gd name="connsiteY12" fmla="*/ 3806892 h 5555643"/>
              <a:gd name="connsiteX13" fmla="*/ 1881 w 4878879"/>
              <a:gd name="connsiteY13" fmla="*/ 1811944 h 5555643"/>
              <a:gd name="connsiteX14" fmla="*/ 312225 w 4878879"/>
              <a:gd name="connsiteY14" fmla="*/ 535208 h 5555643"/>
              <a:gd name="connsiteX15" fmla="*/ 1687201 w 4878879"/>
              <a:gd name="connsiteY15" fmla="*/ 27023 h 5555643"/>
              <a:gd name="connsiteX0" fmla="*/ 1687201 w 4878879"/>
              <a:gd name="connsiteY0" fmla="*/ 27023 h 5562662"/>
              <a:gd name="connsiteX1" fmla="*/ 3319363 w 4878879"/>
              <a:gd name="connsiteY1" fmla="*/ 148455 h 5562662"/>
              <a:gd name="connsiteX2" fmla="*/ 4537051 w 4878879"/>
              <a:gd name="connsiteY2" fmla="*/ 812768 h 5562662"/>
              <a:gd name="connsiteX3" fmla="*/ 4808824 w 4878879"/>
              <a:gd name="connsiteY3" fmla="*/ 1688176 h 5562662"/>
              <a:gd name="connsiteX4" fmla="*/ 4731757 w 4878879"/>
              <a:gd name="connsiteY4" fmla="*/ 4129957 h 5562662"/>
              <a:gd name="connsiteX5" fmla="*/ 4066645 w 4878879"/>
              <a:gd name="connsiteY5" fmla="*/ 5086104 h 5562662"/>
              <a:gd name="connsiteX6" fmla="*/ 3884153 w 4878879"/>
              <a:gd name="connsiteY6" fmla="*/ 5173005 h 5562662"/>
              <a:gd name="connsiteX7" fmla="*/ 4252545 w 4878879"/>
              <a:gd name="connsiteY7" fmla="*/ 5550248 h 5562662"/>
              <a:gd name="connsiteX8" fmla="*/ 3261589 w 4878879"/>
              <a:gd name="connsiteY8" fmla="*/ 5342119 h 5562662"/>
              <a:gd name="connsiteX9" fmla="*/ 2611563 w 4878879"/>
              <a:gd name="connsiteY9" fmla="*/ 5334732 h 5562662"/>
              <a:gd name="connsiteX10" fmla="*/ 1770683 w 4878879"/>
              <a:gd name="connsiteY10" fmla="*/ 5287984 h 5562662"/>
              <a:gd name="connsiteX11" fmla="*/ 816119 w 4878879"/>
              <a:gd name="connsiteY11" fmla="*/ 5036636 h 5562662"/>
              <a:gd name="connsiteX12" fmla="*/ 117446 w 4878879"/>
              <a:gd name="connsiteY12" fmla="*/ 3806892 h 5562662"/>
              <a:gd name="connsiteX13" fmla="*/ 1881 w 4878879"/>
              <a:gd name="connsiteY13" fmla="*/ 1811944 h 5562662"/>
              <a:gd name="connsiteX14" fmla="*/ 312225 w 4878879"/>
              <a:gd name="connsiteY14" fmla="*/ 535208 h 5562662"/>
              <a:gd name="connsiteX15" fmla="*/ 1687201 w 4878879"/>
              <a:gd name="connsiteY15" fmla="*/ 27023 h 5562662"/>
              <a:gd name="connsiteX0" fmla="*/ 1687201 w 4878879"/>
              <a:gd name="connsiteY0" fmla="*/ 27023 h 5556652"/>
              <a:gd name="connsiteX1" fmla="*/ 3319363 w 4878879"/>
              <a:gd name="connsiteY1" fmla="*/ 148455 h 5556652"/>
              <a:gd name="connsiteX2" fmla="*/ 4537051 w 4878879"/>
              <a:gd name="connsiteY2" fmla="*/ 812768 h 5556652"/>
              <a:gd name="connsiteX3" fmla="*/ 4808824 w 4878879"/>
              <a:gd name="connsiteY3" fmla="*/ 1688176 h 5556652"/>
              <a:gd name="connsiteX4" fmla="*/ 4731757 w 4878879"/>
              <a:gd name="connsiteY4" fmla="*/ 4129957 h 5556652"/>
              <a:gd name="connsiteX5" fmla="*/ 4066645 w 4878879"/>
              <a:gd name="connsiteY5" fmla="*/ 5086104 h 5556652"/>
              <a:gd name="connsiteX6" fmla="*/ 3884153 w 4878879"/>
              <a:gd name="connsiteY6" fmla="*/ 5173005 h 5556652"/>
              <a:gd name="connsiteX7" fmla="*/ 4252545 w 4878879"/>
              <a:gd name="connsiteY7" fmla="*/ 5550248 h 5556652"/>
              <a:gd name="connsiteX8" fmla="*/ 3261589 w 4878879"/>
              <a:gd name="connsiteY8" fmla="*/ 5342119 h 5556652"/>
              <a:gd name="connsiteX9" fmla="*/ 2611563 w 4878879"/>
              <a:gd name="connsiteY9" fmla="*/ 5334732 h 5556652"/>
              <a:gd name="connsiteX10" fmla="*/ 1770683 w 4878879"/>
              <a:gd name="connsiteY10" fmla="*/ 5287984 h 5556652"/>
              <a:gd name="connsiteX11" fmla="*/ 816119 w 4878879"/>
              <a:gd name="connsiteY11" fmla="*/ 5036636 h 5556652"/>
              <a:gd name="connsiteX12" fmla="*/ 117446 w 4878879"/>
              <a:gd name="connsiteY12" fmla="*/ 3806892 h 5556652"/>
              <a:gd name="connsiteX13" fmla="*/ 1881 w 4878879"/>
              <a:gd name="connsiteY13" fmla="*/ 1811944 h 5556652"/>
              <a:gd name="connsiteX14" fmla="*/ 312225 w 4878879"/>
              <a:gd name="connsiteY14" fmla="*/ 535208 h 5556652"/>
              <a:gd name="connsiteX15" fmla="*/ 1687201 w 4878879"/>
              <a:gd name="connsiteY15" fmla="*/ 27023 h 5556652"/>
              <a:gd name="connsiteX0" fmla="*/ 1687201 w 4878879"/>
              <a:gd name="connsiteY0" fmla="*/ 27023 h 5561600"/>
              <a:gd name="connsiteX1" fmla="*/ 3319363 w 4878879"/>
              <a:gd name="connsiteY1" fmla="*/ 148455 h 5561600"/>
              <a:gd name="connsiteX2" fmla="*/ 4537051 w 4878879"/>
              <a:gd name="connsiteY2" fmla="*/ 812768 h 5561600"/>
              <a:gd name="connsiteX3" fmla="*/ 4808824 w 4878879"/>
              <a:gd name="connsiteY3" fmla="*/ 1688176 h 5561600"/>
              <a:gd name="connsiteX4" fmla="*/ 4731757 w 4878879"/>
              <a:gd name="connsiteY4" fmla="*/ 4129957 h 5561600"/>
              <a:gd name="connsiteX5" fmla="*/ 4066645 w 4878879"/>
              <a:gd name="connsiteY5" fmla="*/ 5086104 h 5561600"/>
              <a:gd name="connsiteX6" fmla="*/ 3904327 w 4878879"/>
              <a:gd name="connsiteY6" fmla="*/ 5188057 h 5561600"/>
              <a:gd name="connsiteX7" fmla="*/ 4252545 w 4878879"/>
              <a:gd name="connsiteY7" fmla="*/ 5550248 h 5561600"/>
              <a:gd name="connsiteX8" fmla="*/ 3261589 w 4878879"/>
              <a:gd name="connsiteY8" fmla="*/ 5342119 h 5561600"/>
              <a:gd name="connsiteX9" fmla="*/ 2611563 w 4878879"/>
              <a:gd name="connsiteY9" fmla="*/ 5334732 h 5561600"/>
              <a:gd name="connsiteX10" fmla="*/ 1770683 w 4878879"/>
              <a:gd name="connsiteY10" fmla="*/ 5287984 h 5561600"/>
              <a:gd name="connsiteX11" fmla="*/ 816119 w 4878879"/>
              <a:gd name="connsiteY11" fmla="*/ 5036636 h 5561600"/>
              <a:gd name="connsiteX12" fmla="*/ 117446 w 4878879"/>
              <a:gd name="connsiteY12" fmla="*/ 3806892 h 5561600"/>
              <a:gd name="connsiteX13" fmla="*/ 1881 w 4878879"/>
              <a:gd name="connsiteY13" fmla="*/ 1811944 h 5561600"/>
              <a:gd name="connsiteX14" fmla="*/ 312225 w 4878879"/>
              <a:gd name="connsiteY14" fmla="*/ 535208 h 5561600"/>
              <a:gd name="connsiteX15" fmla="*/ 1687201 w 4878879"/>
              <a:gd name="connsiteY15" fmla="*/ 27023 h 5561600"/>
              <a:gd name="connsiteX0" fmla="*/ 1687201 w 4878879"/>
              <a:gd name="connsiteY0" fmla="*/ 27023 h 5559489"/>
              <a:gd name="connsiteX1" fmla="*/ 3319363 w 4878879"/>
              <a:gd name="connsiteY1" fmla="*/ 148455 h 5559489"/>
              <a:gd name="connsiteX2" fmla="*/ 4537051 w 4878879"/>
              <a:gd name="connsiteY2" fmla="*/ 812768 h 5559489"/>
              <a:gd name="connsiteX3" fmla="*/ 4808824 w 4878879"/>
              <a:gd name="connsiteY3" fmla="*/ 1688176 h 5559489"/>
              <a:gd name="connsiteX4" fmla="*/ 4731757 w 4878879"/>
              <a:gd name="connsiteY4" fmla="*/ 4129957 h 5559489"/>
              <a:gd name="connsiteX5" fmla="*/ 4066645 w 4878879"/>
              <a:gd name="connsiteY5" fmla="*/ 5086104 h 5559489"/>
              <a:gd name="connsiteX6" fmla="*/ 3917777 w 4878879"/>
              <a:gd name="connsiteY6" fmla="*/ 5218161 h 5559489"/>
              <a:gd name="connsiteX7" fmla="*/ 4252545 w 4878879"/>
              <a:gd name="connsiteY7" fmla="*/ 5550248 h 5559489"/>
              <a:gd name="connsiteX8" fmla="*/ 3261589 w 4878879"/>
              <a:gd name="connsiteY8" fmla="*/ 5342119 h 5559489"/>
              <a:gd name="connsiteX9" fmla="*/ 2611563 w 4878879"/>
              <a:gd name="connsiteY9" fmla="*/ 5334732 h 5559489"/>
              <a:gd name="connsiteX10" fmla="*/ 1770683 w 4878879"/>
              <a:gd name="connsiteY10" fmla="*/ 5287984 h 5559489"/>
              <a:gd name="connsiteX11" fmla="*/ 816119 w 4878879"/>
              <a:gd name="connsiteY11" fmla="*/ 5036636 h 5559489"/>
              <a:gd name="connsiteX12" fmla="*/ 117446 w 4878879"/>
              <a:gd name="connsiteY12" fmla="*/ 3806892 h 5559489"/>
              <a:gd name="connsiteX13" fmla="*/ 1881 w 4878879"/>
              <a:gd name="connsiteY13" fmla="*/ 1811944 h 5559489"/>
              <a:gd name="connsiteX14" fmla="*/ 312225 w 4878879"/>
              <a:gd name="connsiteY14" fmla="*/ 535208 h 5559489"/>
              <a:gd name="connsiteX15" fmla="*/ 1687201 w 4878879"/>
              <a:gd name="connsiteY15" fmla="*/ 27023 h 5559489"/>
              <a:gd name="connsiteX0" fmla="*/ 1687201 w 4876214"/>
              <a:gd name="connsiteY0" fmla="*/ 27023 h 5559489"/>
              <a:gd name="connsiteX1" fmla="*/ 3319363 w 4876214"/>
              <a:gd name="connsiteY1" fmla="*/ 148455 h 5559489"/>
              <a:gd name="connsiteX2" fmla="*/ 4537051 w 4876214"/>
              <a:gd name="connsiteY2" fmla="*/ 812768 h 5559489"/>
              <a:gd name="connsiteX3" fmla="*/ 4808824 w 4876214"/>
              <a:gd name="connsiteY3" fmla="*/ 1688176 h 5559489"/>
              <a:gd name="connsiteX4" fmla="*/ 4731757 w 4876214"/>
              <a:gd name="connsiteY4" fmla="*/ 4129957 h 5559489"/>
              <a:gd name="connsiteX5" fmla="*/ 4133891 w 4876214"/>
              <a:gd name="connsiteY5" fmla="*/ 5071052 h 5559489"/>
              <a:gd name="connsiteX6" fmla="*/ 3917777 w 4876214"/>
              <a:gd name="connsiteY6" fmla="*/ 5218161 h 5559489"/>
              <a:gd name="connsiteX7" fmla="*/ 4252545 w 4876214"/>
              <a:gd name="connsiteY7" fmla="*/ 5550248 h 5559489"/>
              <a:gd name="connsiteX8" fmla="*/ 3261589 w 4876214"/>
              <a:gd name="connsiteY8" fmla="*/ 5342119 h 5559489"/>
              <a:gd name="connsiteX9" fmla="*/ 2611563 w 4876214"/>
              <a:gd name="connsiteY9" fmla="*/ 5334732 h 5559489"/>
              <a:gd name="connsiteX10" fmla="*/ 1770683 w 4876214"/>
              <a:gd name="connsiteY10" fmla="*/ 5287984 h 5559489"/>
              <a:gd name="connsiteX11" fmla="*/ 816119 w 4876214"/>
              <a:gd name="connsiteY11" fmla="*/ 5036636 h 5559489"/>
              <a:gd name="connsiteX12" fmla="*/ 117446 w 4876214"/>
              <a:gd name="connsiteY12" fmla="*/ 3806892 h 5559489"/>
              <a:gd name="connsiteX13" fmla="*/ 1881 w 4876214"/>
              <a:gd name="connsiteY13" fmla="*/ 1811944 h 5559489"/>
              <a:gd name="connsiteX14" fmla="*/ 312225 w 4876214"/>
              <a:gd name="connsiteY14" fmla="*/ 535208 h 5559489"/>
              <a:gd name="connsiteX15" fmla="*/ 1687201 w 4876214"/>
              <a:gd name="connsiteY15" fmla="*/ 27023 h 5559489"/>
              <a:gd name="connsiteX0" fmla="*/ 1687201 w 4876214"/>
              <a:gd name="connsiteY0" fmla="*/ 27023 h 5559489"/>
              <a:gd name="connsiteX1" fmla="*/ 3319363 w 4876214"/>
              <a:gd name="connsiteY1" fmla="*/ 148455 h 5559489"/>
              <a:gd name="connsiteX2" fmla="*/ 4537051 w 4876214"/>
              <a:gd name="connsiteY2" fmla="*/ 812768 h 5559489"/>
              <a:gd name="connsiteX3" fmla="*/ 4808824 w 4876214"/>
              <a:gd name="connsiteY3" fmla="*/ 1688176 h 5559489"/>
              <a:gd name="connsiteX4" fmla="*/ 4731757 w 4876214"/>
              <a:gd name="connsiteY4" fmla="*/ 4129957 h 5559489"/>
              <a:gd name="connsiteX5" fmla="*/ 4133891 w 4876214"/>
              <a:gd name="connsiteY5" fmla="*/ 5071052 h 5559489"/>
              <a:gd name="connsiteX6" fmla="*/ 3917777 w 4876214"/>
              <a:gd name="connsiteY6" fmla="*/ 5218161 h 5559489"/>
              <a:gd name="connsiteX7" fmla="*/ 4252545 w 4876214"/>
              <a:gd name="connsiteY7" fmla="*/ 5550248 h 5559489"/>
              <a:gd name="connsiteX8" fmla="*/ 3261589 w 4876214"/>
              <a:gd name="connsiteY8" fmla="*/ 5342119 h 5559489"/>
              <a:gd name="connsiteX9" fmla="*/ 2611563 w 4876214"/>
              <a:gd name="connsiteY9" fmla="*/ 5334732 h 5559489"/>
              <a:gd name="connsiteX10" fmla="*/ 1770683 w 4876214"/>
              <a:gd name="connsiteY10" fmla="*/ 5287984 h 5559489"/>
              <a:gd name="connsiteX11" fmla="*/ 816119 w 4876214"/>
              <a:gd name="connsiteY11" fmla="*/ 5036636 h 5559489"/>
              <a:gd name="connsiteX12" fmla="*/ 117446 w 4876214"/>
              <a:gd name="connsiteY12" fmla="*/ 3806892 h 5559489"/>
              <a:gd name="connsiteX13" fmla="*/ 1881 w 4876214"/>
              <a:gd name="connsiteY13" fmla="*/ 1811944 h 5559489"/>
              <a:gd name="connsiteX14" fmla="*/ 312225 w 4876214"/>
              <a:gd name="connsiteY14" fmla="*/ 535208 h 5559489"/>
              <a:gd name="connsiteX15" fmla="*/ 1687201 w 4876214"/>
              <a:gd name="connsiteY15" fmla="*/ 27023 h 5559489"/>
              <a:gd name="connsiteX0" fmla="*/ 1687201 w 4876214"/>
              <a:gd name="connsiteY0" fmla="*/ 27023 h 5559489"/>
              <a:gd name="connsiteX1" fmla="*/ 3319363 w 4876214"/>
              <a:gd name="connsiteY1" fmla="*/ 148455 h 5559489"/>
              <a:gd name="connsiteX2" fmla="*/ 4537051 w 4876214"/>
              <a:gd name="connsiteY2" fmla="*/ 812768 h 5559489"/>
              <a:gd name="connsiteX3" fmla="*/ 4808824 w 4876214"/>
              <a:gd name="connsiteY3" fmla="*/ 1688176 h 5559489"/>
              <a:gd name="connsiteX4" fmla="*/ 4731757 w 4876214"/>
              <a:gd name="connsiteY4" fmla="*/ 4129957 h 5559489"/>
              <a:gd name="connsiteX5" fmla="*/ 4133891 w 4876214"/>
              <a:gd name="connsiteY5" fmla="*/ 5071052 h 5559489"/>
              <a:gd name="connsiteX6" fmla="*/ 3917777 w 4876214"/>
              <a:gd name="connsiteY6" fmla="*/ 5218161 h 5559489"/>
              <a:gd name="connsiteX7" fmla="*/ 4252545 w 4876214"/>
              <a:gd name="connsiteY7" fmla="*/ 5550248 h 5559489"/>
              <a:gd name="connsiteX8" fmla="*/ 3248140 w 4876214"/>
              <a:gd name="connsiteY8" fmla="*/ 5342119 h 5559489"/>
              <a:gd name="connsiteX9" fmla="*/ 2611563 w 4876214"/>
              <a:gd name="connsiteY9" fmla="*/ 5334732 h 5559489"/>
              <a:gd name="connsiteX10" fmla="*/ 1770683 w 4876214"/>
              <a:gd name="connsiteY10" fmla="*/ 5287984 h 5559489"/>
              <a:gd name="connsiteX11" fmla="*/ 816119 w 4876214"/>
              <a:gd name="connsiteY11" fmla="*/ 5036636 h 5559489"/>
              <a:gd name="connsiteX12" fmla="*/ 117446 w 4876214"/>
              <a:gd name="connsiteY12" fmla="*/ 3806892 h 5559489"/>
              <a:gd name="connsiteX13" fmla="*/ 1881 w 4876214"/>
              <a:gd name="connsiteY13" fmla="*/ 1811944 h 5559489"/>
              <a:gd name="connsiteX14" fmla="*/ 312225 w 4876214"/>
              <a:gd name="connsiteY14" fmla="*/ 535208 h 5559489"/>
              <a:gd name="connsiteX15" fmla="*/ 1687201 w 4876214"/>
              <a:gd name="connsiteY15" fmla="*/ 27023 h 5559489"/>
              <a:gd name="connsiteX0" fmla="*/ 1687201 w 4875797"/>
              <a:gd name="connsiteY0" fmla="*/ 27023 h 5559489"/>
              <a:gd name="connsiteX1" fmla="*/ 3319363 w 4875797"/>
              <a:gd name="connsiteY1" fmla="*/ 148455 h 5559489"/>
              <a:gd name="connsiteX2" fmla="*/ 4537051 w 4875797"/>
              <a:gd name="connsiteY2" fmla="*/ 812768 h 5559489"/>
              <a:gd name="connsiteX3" fmla="*/ 4808824 w 4875797"/>
              <a:gd name="connsiteY3" fmla="*/ 1688176 h 5559489"/>
              <a:gd name="connsiteX4" fmla="*/ 4731757 w 4875797"/>
              <a:gd name="connsiteY4" fmla="*/ 4129957 h 5559489"/>
              <a:gd name="connsiteX5" fmla="*/ 4144712 w 4875797"/>
              <a:gd name="connsiteY5" fmla="*/ 5022607 h 5559489"/>
              <a:gd name="connsiteX6" fmla="*/ 3917777 w 4875797"/>
              <a:gd name="connsiteY6" fmla="*/ 5218161 h 5559489"/>
              <a:gd name="connsiteX7" fmla="*/ 4252545 w 4875797"/>
              <a:gd name="connsiteY7" fmla="*/ 5550248 h 5559489"/>
              <a:gd name="connsiteX8" fmla="*/ 3248140 w 4875797"/>
              <a:gd name="connsiteY8" fmla="*/ 5342119 h 5559489"/>
              <a:gd name="connsiteX9" fmla="*/ 2611563 w 4875797"/>
              <a:gd name="connsiteY9" fmla="*/ 5334732 h 5559489"/>
              <a:gd name="connsiteX10" fmla="*/ 1770683 w 4875797"/>
              <a:gd name="connsiteY10" fmla="*/ 5287984 h 5559489"/>
              <a:gd name="connsiteX11" fmla="*/ 816119 w 4875797"/>
              <a:gd name="connsiteY11" fmla="*/ 5036636 h 5559489"/>
              <a:gd name="connsiteX12" fmla="*/ 117446 w 4875797"/>
              <a:gd name="connsiteY12" fmla="*/ 3806892 h 5559489"/>
              <a:gd name="connsiteX13" fmla="*/ 1881 w 4875797"/>
              <a:gd name="connsiteY13" fmla="*/ 1811944 h 5559489"/>
              <a:gd name="connsiteX14" fmla="*/ 312225 w 4875797"/>
              <a:gd name="connsiteY14" fmla="*/ 535208 h 5559489"/>
              <a:gd name="connsiteX15" fmla="*/ 1687201 w 4875797"/>
              <a:gd name="connsiteY15" fmla="*/ 27023 h 5559489"/>
              <a:gd name="connsiteX0" fmla="*/ 1687201 w 4859714"/>
              <a:gd name="connsiteY0" fmla="*/ 27023 h 5559489"/>
              <a:gd name="connsiteX1" fmla="*/ 3319363 w 4859714"/>
              <a:gd name="connsiteY1" fmla="*/ 148455 h 5559489"/>
              <a:gd name="connsiteX2" fmla="*/ 4537051 w 4859714"/>
              <a:gd name="connsiteY2" fmla="*/ 812768 h 5559489"/>
              <a:gd name="connsiteX3" fmla="*/ 4808824 w 4859714"/>
              <a:gd name="connsiteY3" fmla="*/ 1688176 h 5559489"/>
              <a:gd name="connsiteX4" fmla="*/ 4656006 w 4859714"/>
              <a:gd name="connsiteY4" fmla="*/ 4008845 h 5559489"/>
              <a:gd name="connsiteX5" fmla="*/ 4144712 w 4859714"/>
              <a:gd name="connsiteY5" fmla="*/ 5022607 h 5559489"/>
              <a:gd name="connsiteX6" fmla="*/ 3917777 w 4859714"/>
              <a:gd name="connsiteY6" fmla="*/ 5218161 h 5559489"/>
              <a:gd name="connsiteX7" fmla="*/ 4252545 w 4859714"/>
              <a:gd name="connsiteY7" fmla="*/ 5550248 h 5559489"/>
              <a:gd name="connsiteX8" fmla="*/ 3248140 w 4859714"/>
              <a:gd name="connsiteY8" fmla="*/ 5342119 h 5559489"/>
              <a:gd name="connsiteX9" fmla="*/ 2611563 w 4859714"/>
              <a:gd name="connsiteY9" fmla="*/ 5334732 h 5559489"/>
              <a:gd name="connsiteX10" fmla="*/ 1770683 w 4859714"/>
              <a:gd name="connsiteY10" fmla="*/ 5287984 h 5559489"/>
              <a:gd name="connsiteX11" fmla="*/ 816119 w 4859714"/>
              <a:gd name="connsiteY11" fmla="*/ 5036636 h 5559489"/>
              <a:gd name="connsiteX12" fmla="*/ 117446 w 4859714"/>
              <a:gd name="connsiteY12" fmla="*/ 3806892 h 5559489"/>
              <a:gd name="connsiteX13" fmla="*/ 1881 w 4859714"/>
              <a:gd name="connsiteY13" fmla="*/ 1811944 h 5559489"/>
              <a:gd name="connsiteX14" fmla="*/ 312225 w 4859714"/>
              <a:gd name="connsiteY14" fmla="*/ 535208 h 5559489"/>
              <a:gd name="connsiteX15" fmla="*/ 1687201 w 4859714"/>
              <a:gd name="connsiteY15" fmla="*/ 27023 h 5559489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611563 w 4859714"/>
              <a:gd name="connsiteY9" fmla="*/ 5334732 h 5565860"/>
              <a:gd name="connsiteX10" fmla="*/ 1770683 w 4859714"/>
              <a:gd name="connsiteY10" fmla="*/ 5287984 h 5565860"/>
              <a:gd name="connsiteX11" fmla="*/ 816119 w 4859714"/>
              <a:gd name="connsiteY11" fmla="*/ 5036636 h 5565860"/>
              <a:gd name="connsiteX12" fmla="*/ 117446 w 4859714"/>
              <a:gd name="connsiteY12" fmla="*/ 3806892 h 5565860"/>
              <a:gd name="connsiteX13" fmla="*/ 1881 w 4859714"/>
              <a:gd name="connsiteY13" fmla="*/ 1811944 h 5565860"/>
              <a:gd name="connsiteX14" fmla="*/ 312225 w 4859714"/>
              <a:gd name="connsiteY14" fmla="*/ 535208 h 5565860"/>
              <a:gd name="connsiteX15" fmla="*/ 1687201 w 4859714"/>
              <a:gd name="connsiteY15" fmla="*/ 27023 h 5565860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535813 w 4859714"/>
              <a:gd name="connsiteY9" fmla="*/ 5334732 h 5565860"/>
              <a:gd name="connsiteX10" fmla="*/ 1770683 w 4859714"/>
              <a:gd name="connsiteY10" fmla="*/ 5287984 h 5565860"/>
              <a:gd name="connsiteX11" fmla="*/ 816119 w 4859714"/>
              <a:gd name="connsiteY11" fmla="*/ 5036636 h 5565860"/>
              <a:gd name="connsiteX12" fmla="*/ 117446 w 4859714"/>
              <a:gd name="connsiteY12" fmla="*/ 3806892 h 5565860"/>
              <a:gd name="connsiteX13" fmla="*/ 1881 w 4859714"/>
              <a:gd name="connsiteY13" fmla="*/ 1811944 h 5565860"/>
              <a:gd name="connsiteX14" fmla="*/ 312225 w 4859714"/>
              <a:gd name="connsiteY14" fmla="*/ 535208 h 5565860"/>
              <a:gd name="connsiteX15" fmla="*/ 1687201 w 4859714"/>
              <a:gd name="connsiteY15" fmla="*/ 27023 h 5565860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535813 w 4859714"/>
              <a:gd name="connsiteY9" fmla="*/ 5334732 h 5565860"/>
              <a:gd name="connsiteX10" fmla="*/ 816119 w 4859714"/>
              <a:gd name="connsiteY10" fmla="*/ 5036636 h 5565860"/>
              <a:gd name="connsiteX11" fmla="*/ 117446 w 4859714"/>
              <a:gd name="connsiteY11" fmla="*/ 3806892 h 5565860"/>
              <a:gd name="connsiteX12" fmla="*/ 1881 w 4859714"/>
              <a:gd name="connsiteY12" fmla="*/ 1811944 h 5565860"/>
              <a:gd name="connsiteX13" fmla="*/ 312225 w 4859714"/>
              <a:gd name="connsiteY13" fmla="*/ 535208 h 5565860"/>
              <a:gd name="connsiteX14" fmla="*/ 1687201 w 4859714"/>
              <a:gd name="connsiteY14" fmla="*/ 27023 h 5565860"/>
              <a:gd name="connsiteX0" fmla="*/ 1687201 w 4859714"/>
              <a:gd name="connsiteY0" fmla="*/ 27023 h 5565860"/>
              <a:gd name="connsiteX1" fmla="*/ 3319363 w 4859714"/>
              <a:gd name="connsiteY1" fmla="*/ 148455 h 5565860"/>
              <a:gd name="connsiteX2" fmla="*/ 4537051 w 4859714"/>
              <a:gd name="connsiteY2" fmla="*/ 812768 h 5565860"/>
              <a:gd name="connsiteX3" fmla="*/ 4808824 w 4859714"/>
              <a:gd name="connsiteY3" fmla="*/ 1688176 h 5565860"/>
              <a:gd name="connsiteX4" fmla="*/ 4656006 w 4859714"/>
              <a:gd name="connsiteY4" fmla="*/ 4008845 h 5565860"/>
              <a:gd name="connsiteX5" fmla="*/ 4144712 w 4859714"/>
              <a:gd name="connsiteY5" fmla="*/ 5022607 h 5565860"/>
              <a:gd name="connsiteX6" fmla="*/ 3917777 w 4859714"/>
              <a:gd name="connsiteY6" fmla="*/ 5218161 h 5565860"/>
              <a:gd name="connsiteX7" fmla="*/ 4252545 w 4859714"/>
              <a:gd name="connsiteY7" fmla="*/ 5550248 h 5565860"/>
              <a:gd name="connsiteX8" fmla="*/ 3183212 w 4859714"/>
              <a:gd name="connsiteY8" fmla="*/ 5366342 h 5565860"/>
              <a:gd name="connsiteX9" fmla="*/ 2470884 w 4859714"/>
              <a:gd name="connsiteY9" fmla="*/ 5346843 h 5565860"/>
              <a:gd name="connsiteX10" fmla="*/ 816119 w 4859714"/>
              <a:gd name="connsiteY10" fmla="*/ 5036636 h 5565860"/>
              <a:gd name="connsiteX11" fmla="*/ 117446 w 4859714"/>
              <a:gd name="connsiteY11" fmla="*/ 3806892 h 5565860"/>
              <a:gd name="connsiteX12" fmla="*/ 1881 w 4859714"/>
              <a:gd name="connsiteY12" fmla="*/ 1811944 h 5565860"/>
              <a:gd name="connsiteX13" fmla="*/ 312225 w 4859714"/>
              <a:gd name="connsiteY13" fmla="*/ 535208 h 5565860"/>
              <a:gd name="connsiteX14" fmla="*/ 1687201 w 4859714"/>
              <a:gd name="connsiteY14" fmla="*/ 27023 h 5565860"/>
              <a:gd name="connsiteX0" fmla="*/ 1687201 w 4859714"/>
              <a:gd name="connsiteY0" fmla="*/ 27023 h 5569827"/>
              <a:gd name="connsiteX1" fmla="*/ 3319363 w 4859714"/>
              <a:gd name="connsiteY1" fmla="*/ 148455 h 5569827"/>
              <a:gd name="connsiteX2" fmla="*/ 4537051 w 4859714"/>
              <a:gd name="connsiteY2" fmla="*/ 812768 h 5569827"/>
              <a:gd name="connsiteX3" fmla="*/ 4808824 w 4859714"/>
              <a:gd name="connsiteY3" fmla="*/ 1688176 h 5569827"/>
              <a:gd name="connsiteX4" fmla="*/ 4656006 w 4859714"/>
              <a:gd name="connsiteY4" fmla="*/ 4008845 h 5569827"/>
              <a:gd name="connsiteX5" fmla="*/ 4144712 w 4859714"/>
              <a:gd name="connsiteY5" fmla="*/ 5022607 h 5569827"/>
              <a:gd name="connsiteX6" fmla="*/ 3917777 w 4859714"/>
              <a:gd name="connsiteY6" fmla="*/ 5218161 h 5569827"/>
              <a:gd name="connsiteX7" fmla="*/ 4252545 w 4859714"/>
              <a:gd name="connsiteY7" fmla="*/ 5550248 h 5569827"/>
              <a:gd name="connsiteX8" fmla="*/ 3118283 w 4859714"/>
              <a:gd name="connsiteY8" fmla="*/ 5378453 h 5569827"/>
              <a:gd name="connsiteX9" fmla="*/ 2470884 w 4859714"/>
              <a:gd name="connsiteY9" fmla="*/ 5346843 h 5569827"/>
              <a:gd name="connsiteX10" fmla="*/ 816119 w 4859714"/>
              <a:gd name="connsiteY10" fmla="*/ 5036636 h 5569827"/>
              <a:gd name="connsiteX11" fmla="*/ 117446 w 4859714"/>
              <a:gd name="connsiteY11" fmla="*/ 3806892 h 5569827"/>
              <a:gd name="connsiteX12" fmla="*/ 1881 w 4859714"/>
              <a:gd name="connsiteY12" fmla="*/ 1811944 h 5569827"/>
              <a:gd name="connsiteX13" fmla="*/ 312225 w 4859714"/>
              <a:gd name="connsiteY13" fmla="*/ 535208 h 5569827"/>
              <a:gd name="connsiteX14" fmla="*/ 1687201 w 4859714"/>
              <a:gd name="connsiteY14" fmla="*/ 27023 h 5569827"/>
              <a:gd name="connsiteX0" fmla="*/ 1687201 w 4859714"/>
              <a:gd name="connsiteY0" fmla="*/ 27023 h 5560916"/>
              <a:gd name="connsiteX1" fmla="*/ 3319363 w 4859714"/>
              <a:gd name="connsiteY1" fmla="*/ 148455 h 5560916"/>
              <a:gd name="connsiteX2" fmla="*/ 4537051 w 4859714"/>
              <a:gd name="connsiteY2" fmla="*/ 812768 h 5560916"/>
              <a:gd name="connsiteX3" fmla="*/ 4808824 w 4859714"/>
              <a:gd name="connsiteY3" fmla="*/ 1688176 h 5560916"/>
              <a:gd name="connsiteX4" fmla="*/ 4656006 w 4859714"/>
              <a:gd name="connsiteY4" fmla="*/ 4008845 h 5560916"/>
              <a:gd name="connsiteX5" fmla="*/ 4144712 w 4859714"/>
              <a:gd name="connsiteY5" fmla="*/ 5022607 h 5560916"/>
              <a:gd name="connsiteX6" fmla="*/ 3917777 w 4859714"/>
              <a:gd name="connsiteY6" fmla="*/ 5218161 h 5560916"/>
              <a:gd name="connsiteX7" fmla="*/ 4252545 w 4859714"/>
              <a:gd name="connsiteY7" fmla="*/ 5550248 h 5560916"/>
              <a:gd name="connsiteX8" fmla="*/ 3118283 w 4859714"/>
              <a:gd name="connsiteY8" fmla="*/ 5378453 h 5560916"/>
              <a:gd name="connsiteX9" fmla="*/ 2470884 w 4859714"/>
              <a:gd name="connsiteY9" fmla="*/ 5346843 h 5560916"/>
              <a:gd name="connsiteX10" fmla="*/ 816119 w 4859714"/>
              <a:gd name="connsiteY10" fmla="*/ 5036636 h 5560916"/>
              <a:gd name="connsiteX11" fmla="*/ 117446 w 4859714"/>
              <a:gd name="connsiteY11" fmla="*/ 3806892 h 5560916"/>
              <a:gd name="connsiteX12" fmla="*/ 1881 w 4859714"/>
              <a:gd name="connsiteY12" fmla="*/ 1811944 h 5560916"/>
              <a:gd name="connsiteX13" fmla="*/ 312225 w 4859714"/>
              <a:gd name="connsiteY13" fmla="*/ 535208 h 5560916"/>
              <a:gd name="connsiteX14" fmla="*/ 1687201 w 4859714"/>
              <a:gd name="connsiteY14" fmla="*/ 27023 h 5560916"/>
              <a:gd name="connsiteX0" fmla="*/ 1687201 w 4859714"/>
              <a:gd name="connsiteY0" fmla="*/ 27023 h 5564310"/>
              <a:gd name="connsiteX1" fmla="*/ 3319363 w 4859714"/>
              <a:gd name="connsiteY1" fmla="*/ 148455 h 5564310"/>
              <a:gd name="connsiteX2" fmla="*/ 4537051 w 4859714"/>
              <a:gd name="connsiteY2" fmla="*/ 812768 h 5564310"/>
              <a:gd name="connsiteX3" fmla="*/ 4808824 w 4859714"/>
              <a:gd name="connsiteY3" fmla="*/ 1688176 h 5564310"/>
              <a:gd name="connsiteX4" fmla="*/ 4656006 w 4859714"/>
              <a:gd name="connsiteY4" fmla="*/ 4008845 h 5564310"/>
              <a:gd name="connsiteX5" fmla="*/ 4144712 w 4859714"/>
              <a:gd name="connsiteY5" fmla="*/ 5022607 h 5564310"/>
              <a:gd name="connsiteX6" fmla="*/ 3939420 w 4859714"/>
              <a:gd name="connsiteY6" fmla="*/ 5169716 h 5564310"/>
              <a:gd name="connsiteX7" fmla="*/ 4252545 w 4859714"/>
              <a:gd name="connsiteY7" fmla="*/ 5550248 h 5564310"/>
              <a:gd name="connsiteX8" fmla="*/ 3118283 w 4859714"/>
              <a:gd name="connsiteY8" fmla="*/ 5378453 h 5564310"/>
              <a:gd name="connsiteX9" fmla="*/ 2470884 w 4859714"/>
              <a:gd name="connsiteY9" fmla="*/ 5346843 h 5564310"/>
              <a:gd name="connsiteX10" fmla="*/ 816119 w 4859714"/>
              <a:gd name="connsiteY10" fmla="*/ 5036636 h 5564310"/>
              <a:gd name="connsiteX11" fmla="*/ 117446 w 4859714"/>
              <a:gd name="connsiteY11" fmla="*/ 3806892 h 5564310"/>
              <a:gd name="connsiteX12" fmla="*/ 1881 w 4859714"/>
              <a:gd name="connsiteY12" fmla="*/ 1811944 h 5564310"/>
              <a:gd name="connsiteX13" fmla="*/ 312225 w 4859714"/>
              <a:gd name="connsiteY13" fmla="*/ 535208 h 5564310"/>
              <a:gd name="connsiteX14" fmla="*/ 1687201 w 4859714"/>
              <a:gd name="connsiteY14" fmla="*/ 27023 h 5564310"/>
              <a:gd name="connsiteX0" fmla="*/ 1687201 w 4859448"/>
              <a:gd name="connsiteY0" fmla="*/ 27023 h 5564310"/>
              <a:gd name="connsiteX1" fmla="*/ 3319363 w 4859448"/>
              <a:gd name="connsiteY1" fmla="*/ 148455 h 5564310"/>
              <a:gd name="connsiteX2" fmla="*/ 4537051 w 4859448"/>
              <a:gd name="connsiteY2" fmla="*/ 812768 h 5564310"/>
              <a:gd name="connsiteX3" fmla="*/ 4808824 w 4859448"/>
              <a:gd name="connsiteY3" fmla="*/ 1688176 h 5564310"/>
              <a:gd name="connsiteX4" fmla="*/ 4656006 w 4859448"/>
              <a:gd name="connsiteY4" fmla="*/ 4008845 h 5564310"/>
              <a:gd name="connsiteX5" fmla="*/ 4155534 w 4859448"/>
              <a:gd name="connsiteY5" fmla="*/ 4962051 h 5564310"/>
              <a:gd name="connsiteX6" fmla="*/ 3939420 w 4859448"/>
              <a:gd name="connsiteY6" fmla="*/ 5169716 h 5564310"/>
              <a:gd name="connsiteX7" fmla="*/ 4252545 w 4859448"/>
              <a:gd name="connsiteY7" fmla="*/ 5550248 h 5564310"/>
              <a:gd name="connsiteX8" fmla="*/ 3118283 w 4859448"/>
              <a:gd name="connsiteY8" fmla="*/ 5378453 h 5564310"/>
              <a:gd name="connsiteX9" fmla="*/ 2470884 w 4859448"/>
              <a:gd name="connsiteY9" fmla="*/ 5346843 h 5564310"/>
              <a:gd name="connsiteX10" fmla="*/ 816119 w 4859448"/>
              <a:gd name="connsiteY10" fmla="*/ 5036636 h 5564310"/>
              <a:gd name="connsiteX11" fmla="*/ 117446 w 4859448"/>
              <a:gd name="connsiteY11" fmla="*/ 3806892 h 5564310"/>
              <a:gd name="connsiteX12" fmla="*/ 1881 w 4859448"/>
              <a:gd name="connsiteY12" fmla="*/ 1811944 h 5564310"/>
              <a:gd name="connsiteX13" fmla="*/ 312225 w 4859448"/>
              <a:gd name="connsiteY13" fmla="*/ 535208 h 5564310"/>
              <a:gd name="connsiteX14" fmla="*/ 1687201 w 4859448"/>
              <a:gd name="connsiteY14" fmla="*/ 27023 h 5564310"/>
              <a:gd name="connsiteX0" fmla="*/ 1687201 w 4859448"/>
              <a:gd name="connsiteY0" fmla="*/ 27023 h 5564310"/>
              <a:gd name="connsiteX1" fmla="*/ 3319363 w 4859448"/>
              <a:gd name="connsiteY1" fmla="*/ 148455 h 5564310"/>
              <a:gd name="connsiteX2" fmla="*/ 4537051 w 4859448"/>
              <a:gd name="connsiteY2" fmla="*/ 812768 h 5564310"/>
              <a:gd name="connsiteX3" fmla="*/ 4808824 w 4859448"/>
              <a:gd name="connsiteY3" fmla="*/ 1688176 h 5564310"/>
              <a:gd name="connsiteX4" fmla="*/ 4656006 w 4859448"/>
              <a:gd name="connsiteY4" fmla="*/ 4008845 h 5564310"/>
              <a:gd name="connsiteX5" fmla="*/ 4155534 w 4859448"/>
              <a:gd name="connsiteY5" fmla="*/ 4962051 h 5564310"/>
              <a:gd name="connsiteX6" fmla="*/ 3939420 w 4859448"/>
              <a:gd name="connsiteY6" fmla="*/ 5169716 h 5564310"/>
              <a:gd name="connsiteX7" fmla="*/ 4252545 w 4859448"/>
              <a:gd name="connsiteY7" fmla="*/ 5550248 h 5564310"/>
              <a:gd name="connsiteX8" fmla="*/ 3118283 w 4859448"/>
              <a:gd name="connsiteY8" fmla="*/ 5378453 h 5564310"/>
              <a:gd name="connsiteX9" fmla="*/ 2470884 w 4859448"/>
              <a:gd name="connsiteY9" fmla="*/ 5346843 h 5564310"/>
              <a:gd name="connsiteX10" fmla="*/ 816119 w 4859448"/>
              <a:gd name="connsiteY10" fmla="*/ 5036636 h 5564310"/>
              <a:gd name="connsiteX11" fmla="*/ 117446 w 4859448"/>
              <a:gd name="connsiteY11" fmla="*/ 3806892 h 5564310"/>
              <a:gd name="connsiteX12" fmla="*/ 1881 w 4859448"/>
              <a:gd name="connsiteY12" fmla="*/ 1811944 h 5564310"/>
              <a:gd name="connsiteX13" fmla="*/ 312225 w 4859448"/>
              <a:gd name="connsiteY13" fmla="*/ 535208 h 5564310"/>
              <a:gd name="connsiteX14" fmla="*/ 1687201 w 4859448"/>
              <a:gd name="connsiteY14" fmla="*/ 27023 h 5564310"/>
              <a:gd name="connsiteX0" fmla="*/ 1687201 w 4867586"/>
              <a:gd name="connsiteY0" fmla="*/ 27023 h 5564310"/>
              <a:gd name="connsiteX1" fmla="*/ 3319363 w 4867586"/>
              <a:gd name="connsiteY1" fmla="*/ 148455 h 5564310"/>
              <a:gd name="connsiteX2" fmla="*/ 4537051 w 4867586"/>
              <a:gd name="connsiteY2" fmla="*/ 812768 h 5564310"/>
              <a:gd name="connsiteX3" fmla="*/ 4808824 w 4867586"/>
              <a:gd name="connsiteY3" fmla="*/ 1688176 h 5564310"/>
              <a:gd name="connsiteX4" fmla="*/ 4699292 w 4867586"/>
              <a:gd name="connsiteY4" fmla="*/ 3839287 h 5564310"/>
              <a:gd name="connsiteX5" fmla="*/ 4155534 w 4867586"/>
              <a:gd name="connsiteY5" fmla="*/ 4962051 h 5564310"/>
              <a:gd name="connsiteX6" fmla="*/ 3939420 w 4867586"/>
              <a:gd name="connsiteY6" fmla="*/ 5169716 h 5564310"/>
              <a:gd name="connsiteX7" fmla="*/ 4252545 w 4867586"/>
              <a:gd name="connsiteY7" fmla="*/ 5550248 h 5564310"/>
              <a:gd name="connsiteX8" fmla="*/ 3118283 w 4867586"/>
              <a:gd name="connsiteY8" fmla="*/ 5378453 h 5564310"/>
              <a:gd name="connsiteX9" fmla="*/ 2470884 w 4867586"/>
              <a:gd name="connsiteY9" fmla="*/ 5346843 h 5564310"/>
              <a:gd name="connsiteX10" fmla="*/ 816119 w 4867586"/>
              <a:gd name="connsiteY10" fmla="*/ 5036636 h 5564310"/>
              <a:gd name="connsiteX11" fmla="*/ 117446 w 4867586"/>
              <a:gd name="connsiteY11" fmla="*/ 3806892 h 5564310"/>
              <a:gd name="connsiteX12" fmla="*/ 1881 w 4867586"/>
              <a:gd name="connsiteY12" fmla="*/ 1811944 h 5564310"/>
              <a:gd name="connsiteX13" fmla="*/ 312225 w 4867586"/>
              <a:gd name="connsiteY13" fmla="*/ 535208 h 5564310"/>
              <a:gd name="connsiteX14" fmla="*/ 1687201 w 4867586"/>
              <a:gd name="connsiteY14" fmla="*/ 27023 h 5564310"/>
              <a:gd name="connsiteX0" fmla="*/ 1687201 w 4866633"/>
              <a:gd name="connsiteY0" fmla="*/ 27023 h 5564310"/>
              <a:gd name="connsiteX1" fmla="*/ 3319363 w 4866633"/>
              <a:gd name="connsiteY1" fmla="*/ 148455 h 5564310"/>
              <a:gd name="connsiteX2" fmla="*/ 4537051 w 4866633"/>
              <a:gd name="connsiteY2" fmla="*/ 812768 h 5564310"/>
              <a:gd name="connsiteX3" fmla="*/ 4808824 w 4866633"/>
              <a:gd name="connsiteY3" fmla="*/ 1688176 h 5564310"/>
              <a:gd name="connsiteX4" fmla="*/ 4699292 w 4866633"/>
              <a:gd name="connsiteY4" fmla="*/ 3839287 h 5564310"/>
              <a:gd name="connsiteX5" fmla="*/ 4186249 w 4866633"/>
              <a:gd name="connsiteY5" fmla="*/ 4927675 h 5564310"/>
              <a:gd name="connsiteX6" fmla="*/ 3939420 w 4866633"/>
              <a:gd name="connsiteY6" fmla="*/ 5169716 h 5564310"/>
              <a:gd name="connsiteX7" fmla="*/ 4252545 w 4866633"/>
              <a:gd name="connsiteY7" fmla="*/ 5550248 h 5564310"/>
              <a:gd name="connsiteX8" fmla="*/ 3118283 w 4866633"/>
              <a:gd name="connsiteY8" fmla="*/ 5378453 h 5564310"/>
              <a:gd name="connsiteX9" fmla="*/ 2470884 w 4866633"/>
              <a:gd name="connsiteY9" fmla="*/ 5346843 h 5564310"/>
              <a:gd name="connsiteX10" fmla="*/ 816119 w 4866633"/>
              <a:gd name="connsiteY10" fmla="*/ 5036636 h 5564310"/>
              <a:gd name="connsiteX11" fmla="*/ 117446 w 4866633"/>
              <a:gd name="connsiteY11" fmla="*/ 3806892 h 5564310"/>
              <a:gd name="connsiteX12" fmla="*/ 1881 w 4866633"/>
              <a:gd name="connsiteY12" fmla="*/ 1811944 h 5564310"/>
              <a:gd name="connsiteX13" fmla="*/ 312225 w 4866633"/>
              <a:gd name="connsiteY13" fmla="*/ 535208 h 5564310"/>
              <a:gd name="connsiteX14" fmla="*/ 1687201 w 4866633"/>
              <a:gd name="connsiteY14" fmla="*/ 27023 h 5564310"/>
              <a:gd name="connsiteX0" fmla="*/ 1687201 w 4866633"/>
              <a:gd name="connsiteY0" fmla="*/ 27023 h 5564310"/>
              <a:gd name="connsiteX1" fmla="*/ 3319363 w 4866633"/>
              <a:gd name="connsiteY1" fmla="*/ 148455 h 5564310"/>
              <a:gd name="connsiteX2" fmla="*/ 4537051 w 4866633"/>
              <a:gd name="connsiteY2" fmla="*/ 812768 h 5564310"/>
              <a:gd name="connsiteX3" fmla="*/ 4808824 w 4866633"/>
              <a:gd name="connsiteY3" fmla="*/ 1688176 h 5564310"/>
              <a:gd name="connsiteX4" fmla="*/ 4699292 w 4866633"/>
              <a:gd name="connsiteY4" fmla="*/ 3839287 h 5564310"/>
              <a:gd name="connsiteX5" fmla="*/ 4186249 w 4866633"/>
              <a:gd name="connsiteY5" fmla="*/ 4927675 h 5564310"/>
              <a:gd name="connsiteX6" fmla="*/ 3939420 w 4866633"/>
              <a:gd name="connsiteY6" fmla="*/ 5169716 h 5564310"/>
              <a:gd name="connsiteX7" fmla="*/ 4252545 w 4866633"/>
              <a:gd name="connsiteY7" fmla="*/ 5550248 h 5564310"/>
              <a:gd name="connsiteX8" fmla="*/ 3118283 w 4866633"/>
              <a:gd name="connsiteY8" fmla="*/ 5378453 h 5564310"/>
              <a:gd name="connsiteX9" fmla="*/ 2470884 w 4866633"/>
              <a:gd name="connsiteY9" fmla="*/ 5346843 h 5564310"/>
              <a:gd name="connsiteX10" fmla="*/ 816119 w 4866633"/>
              <a:gd name="connsiteY10" fmla="*/ 5036636 h 5564310"/>
              <a:gd name="connsiteX11" fmla="*/ 117446 w 4866633"/>
              <a:gd name="connsiteY11" fmla="*/ 3806892 h 5564310"/>
              <a:gd name="connsiteX12" fmla="*/ 1881 w 4866633"/>
              <a:gd name="connsiteY12" fmla="*/ 1811944 h 5564310"/>
              <a:gd name="connsiteX13" fmla="*/ 312225 w 4866633"/>
              <a:gd name="connsiteY13" fmla="*/ 535208 h 5564310"/>
              <a:gd name="connsiteX14" fmla="*/ 1687201 w 4866633"/>
              <a:gd name="connsiteY14" fmla="*/ 27023 h 5564310"/>
              <a:gd name="connsiteX0" fmla="*/ 1687201 w 4866633"/>
              <a:gd name="connsiteY0" fmla="*/ 27023 h 5564310"/>
              <a:gd name="connsiteX1" fmla="*/ 3319363 w 4866633"/>
              <a:gd name="connsiteY1" fmla="*/ 148455 h 5564310"/>
              <a:gd name="connsiteX2" fmla="*/ 4537051 w 4866633"/>
              <a:gd name="connsiteY2" fmla="*/ 812768 h 5564310"/>
              <a:gd name="connsiteX3" fmla="*/ 4808824 w 4866633"/>
              <a:gd name="connsiteY3" fmla="*/ 1688176 h 5564310"/>
              <a:gd name="connsiteX4" fmla="*/ 4699292 w 4866633"/>
              <a:gd name="connsiteY4" fmla="*/ 3839287 h 5564310"/>
              <a:gd name="connsiteX5" fmla="*/ 4186249 w 4866633"/>
              <a:gd name="connsiteY5" fmla="*/ 4927675 h 5564310"/>
              <a:gd name="connsiteX6" fmla="*/ 3939420 w 4866633"/>
              <a:gd name="connsiteY6" fmla="*/ 5169716 h 5564310"/>
              <a:gd name="connsiteX7" fmla="*/ 4252545 w 4866633"/>
              <a:gd name="connsiteY7" fmla="*/ 5550248 h 5564310"/>
              <a:gd name="connsiteX8" fmla="*/ 3118283 w 4866633"/>
              <a:gd name="connsiteY8" fmla="*/ 5378453 h 5564310"/>
              <a:gd name="connsiteX9" fmla="*/ 2470884 w 4866633"/>
              <a:gd name="connsiteY9" fmla="*/ 5346843 h 5564310"/>
              <a:gd name="connsiteX10" fmla="*/ 816119 w 4866633"/>
              <a:gd name="connsiteY10" fmla="*/ 5036636 h 5564310"/>
              <a:gd name="connsiteX11" fmla="*/ 117446 w 4866633"/>
              <a:gd name="connsiteY11" fmla="*/ 3806892 h 5564310"/>
              <a:gd name="connsiteX12" fmla="*/ 1881 w 4866633"/>
              <a:gd name="connsiteY12" fmla="*/ 1811944 h 5564310"/>
              <a:gd name="connsiteX13" fmla="*/ 312225 w 4866633"/>
              <a:gd name="connsiteY13" fmla="*/ 535208 h 5564310"/>
              <a:gd name="connsiteX14" fmla="*/ 1687201 w 4866633"/>
              <a:gd name="connsiteY14" fmla="*/ 27023 h 5564310"/>
              <a:gd name="connsiteX0" fmla="*/ 1687201 w 4871417"/>
              <a:gd name="connsiteY0" fmla="*/ 27023 h 5564310"/>
              <a:gd name="connsiteX1" fmla="*/ 3319363 w 4871417"/>
              <a:gd name="connsiteY1" fmla="*/ 148455 h 5564310"/>
              <a:gd name="connsiteX2" fmla="*/ 4537051 w 4871417"/>
              <a:gd name="connsiteY2" fmla="*/ 812768 h 5564310"/>
              <a:gd name="connsiteX3" fmla="*/ 4808824 w 4871417"/>
              <a:gd name="connsiteY3" fmla="*/ 1688176 h 5564310"/>
              <a:gd name="connsiteX4" fmla="*/ 4699292 w 4871417"/>
              <a:gd name="connsiteY4" fmla="*/ 3839287 h 5564310"/>
              <a:gd name="connsiteX5" fmla="*/ 4186249 w 4871417"/>
              <a:gd name="connsiteY5" fmla="*/ 4927675 h 5564310"/>
              <a:gd name="connsiteX6" fmla="*/ 3939420 w 4871417"/>
              <a:gd name="connsiteY6" fmla="*/ 5169716 h 5564310"/>
              <a:gd name="connsiteX7" fmla="*/ 4252545 w 4871417"/>
              <a:gd name="connsiteY7" fmla="*/ 5550248 h 5564310"/>
              <a:gd name="connsiteX8" fmla="*/ 3118283 w 4871417"/>
              <a:gd name="connsiteY8" fmla="*/ 5378453 h 5564310"/>
              <a:gd name="connsiteX9" fmla="*/ 2470884 w 4871417"/>
              <a:gd name="connsiteY9" fmla="*/ 5346843 h 5564310"/>
              <a:gd name="connsiteX10" fmla="*/ 816119 w 4871417"/>
              <a:gd name="connsiteY10" fmla="*/ 5036636 h 5564310"/>
              <a:gd name="connsiteX11" fmla="*/ 117446 w 4871417"/>
              <a:gd name="connsiteY11" fmla="*/ 3806892 h 5564310"/>
              <a:gd name="connsiteX12" fmla="*/ 1881 w 4871417"/>
              <a:gd name="connsiteY12" fmla="*/ 1811944 h 5564310"/>
              <a:gd name="connsiteX13" fmla="*/ 312225 w 4871417"/>
              <a:gd name="connsiteY13" fmla="*/ 535208 h 5564310"/>
              <a:gd name="connsiteX14" fmla="*/ 1687201 w 4871417"/>
              <a:gd name="connsiteY14" fmla="*/ 27023 h 5564310"/>
              <a:gd name="connsiteX0" fmla="*/ 1687201 w 4871417"/>
              <a:gd name="connsiteY0" fmla="*/ 27023 h 5564310"/>
              <a:gd name="connsiteX1" fmla="*/ 3319363 w 4871417"/>
              <a:gd name="connsiteY1" fmla="*/ 148455 h 5564310"/>
              <a:gd name="connsiteX2" fmla="*/ 4537051 w 4871417"/>
              <a:gd name="connsiteY2" fmla="*/ 812768 h 5564310"/>
              <a:gd name="connsiteX3" fmla="*/ 4808824 w 4871417"/>
              <a:gd name="connsiteY3" fmla="*/ 1688176 h 5564310"/>
              <a:gd name="connsiteX4" fmla="*/ 4699292 w 4871417"/>
              <a:gd name="connsiteY4" fmla="*/ 3839287 h 5564310"/>
              <a:gd name="connsiteX5" fmla="*/ 4186249 w 4871417"/>
              <a:gd name="connsiteY5" fmla="*/ 4927675 h 5564310"/>
              <a:gd name="connsiteX6" fmla="*/ 3939420 w 4871417"/>
              <a:gd name="connsiteY6" fmla="*/ 5169716 h 5564310"/>
              <a:gd name="connsiteX7" fmla="*/ 4252545 w 4871417"/>
              <a:gd name="connsiteY7" fmla="*/ 5550248 h 5564310"/>
              <a:gd name="connsiteX8" fmla="*/ 3118283 w 4871417"/>
              <a:gd name="connsiteY8" fmla="*/ 5378453 h 5564310"/>
              <a:gd name="connsiteX9" fmla="*/ 2470884 w 4871417"/>
              <a:gd name="connsiteY9" fmla="*/ 5346843 h 5564310"/>
              <a:gd name="connsiteX10" fmla="*/ 816119 w 4871417"/>
              <a:gd name="connsiteY10" fmla="*/ 5036636 h 5564310"/>
              <a:gd name="connsiteX11" fmla="*/ 117446 w 4871417"/>
              <a:gd name="connsiteY11" fmla="*/ 3806892 h 5564310"/>
              <a:gd name="connsiteX12" fmla="*/ 1881 w 4871417"/>
              <a:gd name="connsiteY12" fmla="*/ 1811944 h 5564310"/>
              <a:gd name="connsiteX13" fmla="*/ 312225 w 4871417"/>
              <a:gd name="connsiteY13" fmla="*/ 535208 h 5564310"/>
              <a:gd name="connsiteX14" fmla="*/ 1687201 w 4871417"/>
              <a:gd name="connsiteY14" fmla="*/ 27023 h 5564310"/>
              <a:gd name="connsiteX0" fmla="*/ 1614724 w 4798940"/>
              <a:gd name="connsiteY0" fmla="*/ 27023 h 5564310"/>
              <a:gd name="connsiteX1" fmla="*/ 3246886 w 4798940"/>
              <a:gd name="connsiteY1" fmla="*/ 148455 h 5564310"/>
              <a:gd name="connsiteX2" fmla="*/ 4464574 w 4798940"/>
              <a:gd name="connsiteY2" fmla="*/ 812768 h 5564310"/>
              <a:gd name="connsiteX3" fmla="*/ 4736347 w 4798940"/>
              <a:gd name="connsiteY3" fmla="*/ 1688176 h 5564310"/>
              <a:gd name="connsiteX4" fmla="*/ 4626815 w 4798940"/>
              <a:gd name="connsiteY4" fmla="*/ 3839287 h 5564310"/>
              <a:gd name="connsiteX5" fmla="*/ 4113772 w 4798940"/>
              <a:gd name="connsiteY5" fmla="*/ 4927675 h 5564310"/>
              <a:gd name="connsiteX6" fmla="*/ 3866943 w 4798940"/>
              <a:gd name="connsiteY6" fmla="*/ 5169716 h 5564310"/>
              <a:gd name="connsiteX7" fmla="*/ 4180068 w 4798940"/>
              <a:gd name="connsiteY7" fmla="*/ 5550248 h 5564310"/>
              <a:gd name="connsiteX8" fmla="*/ 3045806 w 4798940"/>
              <a:gd name="connsiteY8" fmla="*/ 5378453 h 5564310"/>
              <a:gd name="connsiteX9" fmla="*/ 2398407 w 4798940"/>
              <a:gd name="connsiteY9" fmla="*/ 5346843 h 5564310"/>
              <a:gd name="connsiteX10" fmla="*/ 743642 w 4798940"/>
              <a:gd name="connsiteY10" fmla="*/ 5036636 h 5564310"/>
              <a:gd name="connsiteX11" fmla="*/ 44969 w 4798940"/>
              <a:gd name="connsiteY11" fmla="*/ 3806892 h 5564310"/>
              <a:gd name="connsiteX12" fmla="*/ 239748 w 4798940"/>
              <a:gd name="connsiteY12" fmla="*/ 535208 h 5564310"/>
              <a:gd name="connsiteX13" fmla="*/ 1614724 w 4798940"/>
              <a:gd name="connsiteY13" fmla="*/ 27023 h 5564310"/>
              <a:gd name="connsiteX0" fmla="*/ 1626312 w 4810528"/>
              <a:gd name="connsiteY0" fmla="*/ 49000 h 5586287"/>
              <a:gd name="connsiteX1" fmla="*/ 3258474 w 4810528"/>
              <a:gd name="connsiteY1" fmla="*/ 170432 h 5586287"/>
              <a:gd name="connsiteX2" fmla="*/ 4476162 w 4810528"/>
              <a:gd name="connsiteY2" fmla="*/ 834745 h 5586287"/>
              <a:gd name="connsiteX3" fmla="*/ 4747935 w 4810528"/>
              <a:gd name="connsiteY3" fmla="*/ 1710153 h 5586287"/>
              <a:gd name="connsiteX4" fmla="*/ 4638403 w 4810528"/>
              <a:gd name="connsiteY4" fmla="*/ 3861264 h 5586287"/>
              <a:gd name="connsiteX5" fmla="*/ 4125360 w 4810528"/>
              <a:gd name="connsiteY5" fmla="*/ 4949652 h 5586287"/>
              <a:gd name="connsiteX6" fmla="*/ 3878531 w 4810528"/>
              <a:gd name="connsiteY6" fmla="*/ 5191693 h 5586287"/>
              <a:gd name="connsiteX7" fmla="*/ 4191656 w 4810528"/>
              <a:gd name="connsiteY7" fmla="*/ 5572225 h 5586287"/>
              <a:gd name="connsiteX8" fmla="*/ 3057394 w 4810528"/>
              <a:gd name="connsiteY8" fmla="*/ 5400430 h 5586287"/>
              <a:gd name="connsiteX9" fmla="*/ 2409995 w 4810528"/>
              <a:gd name="connsiteY9" fmla="*/ 5368820 h 5586287"/>
              <a:gd name="connsiteX10" fmla="*/ 755230 w 4810528"/>
              <a:gd name="connsiteY10" fmla="*/ 5058613 h 5586287"/>
              <a:gd name="connsiteX11" fmla="*/ 56557 w 4810528"/>
              <a:gd name="connsiteY11" fmla="*/ 3828869 h 5586287"/>
              <a:gd name="connsiteX12" fmla="*/ 213038 w 4810528"/>
              <a:gd name="connsiteY12" fmla="*/ 857223 h 5586287"/>
              <a:gd name="connsiteX13" fmla="*/ 1626312 w 4810528"/>
              <a:gd name="connsiteY13" fmla="*/ 49000 h 5586287"/>
              <a:gd name="connsiteX0" fmla="*/ 1622094 w 4806310"/>
              <a:gd name="connsiteY0" fmla="*/ 59516 h 5596803"/>
              <a:gd name="connsiteX1" fmla="*/ 3254256 w 4806310"/>
              <a:gd name="connsiteY1" fmla="*/ 180948 h 5596803"/>
              <a:gd name="connsiteX2" fmla="*/ 4471944 w 4806310"/>
              <a:gd name="connsiteY2" fmla="*/ 845261 h 5596803"/>
              <a:gd name="connsiteX3" fmla="*/ 4743717 w 4806310"/>
              <a:gd name="connsiteY3" fmla="*/ 1720669 h 5596803"/>
              <a:gd name="connsiteX4" fmla="*/ 4634185 w 4806310"/>
              <a:gd name="connsiteY4" fmla="*/ 3871780 h 5596803"/>
              <a:gd name="connsiteX5" fmla="*/ 4121142 w 4806310"/>
              <a:gd name="connsiteY5" fmla="*/ 4960168 h 5596803"/>
              <a:gd name="connsiteX6" fmla="*/ 3874313 w 4806310"/>
              <a:gd name="connsiteY6" fmla="*/ 5202209 h 5596803"/>
              <a:gd name="connsiteX7" fmla="*/ 4187438 w 4806310"/>
              <a:gd name="connsiteY7" fmla="*/ 5582741 h 5596803"/>
              <a:gd name="connsiteX8" fmla="*/ 3053176 w 4806310"/>
              <a:gd name="connsiteY8" fmla="*/ 5410946 h 5596803"/>
              <a:gd name="connsiteX9" fmla="*/ 2405777 w 4806310"/>
              <a:gd name="connsiteY9" fmla="*/ 5379336 h 5596803"/>
              <a:gd name="connsiteX10" fmla="*/ 751012 w 4806310"/>
              <a:gd name="connsiteY10" fmla="*/ 5069129 h 5596803"/>
              <a:gd name="connsiteX11" fmla="*/ 52339 w 4806310"/>
              <a:gd name="connsiteY11" fmla="*/ 3839385 h 5596803"/>
              <a:gd name="connsiteX12" fmla="*/ 221586 w 4806310"/>
              <a:gd name="connsiteY12" fmla="*/ 1010614 h 5596803"/>
              <a:gd name="connsiteX13" fmla="*/ 1622094 w 4806310"/>
              <a:gd name="connsiteY13" fmla="*/ 59516 h 5596803"/>
              <a:gd name="connsiteX0" fmla="*/ 1658258 w 4842474"/>
              <a:gd name="connsiteY0" fmla="*/ 59516 h 5596803"/>
              <a:gd name="connsiteX1" fmla="*/ 3290420 w 4842474"/>
              <a:gd name="connsiteY1" fmla="*/ 180948 h 5596803"/>
              <a:gd name="connsiteX2" fmla="*/ 4508108 w 4842474"/>
              <a:gd name="connsiteY2" fmla="*/ 845261 h 5596803"/>
              <a:gd name="connsiteX3" fmla="*/ 4779881 w 4842474"/>
              <a:gd name="connsiteY3" fmla="*/ 1720669 h 5596803"/>
              <a:gd name="connsiteX4" fmla="*/ 4670349 w 4842474"/>
              <a:gd name="connsiteY4" fmla="*/ 3871780 h 5596803"/>
              <a:gd name="connsiteX5" fmla="*/ 4157306 w 4842474"/>
              <a:gd name="connsiteY5" fmla="*/ 4960168 h 5596803"/>
              <a:gd name="connsiteX6" fmla="*/ 3910477 w 4842474"/>
              <a:gd name="connsiteY6" fmla="*/ 5202209 h 5596803"/>
              <a:gd name="connsiteX7" fmla="*/ 4223602 w 4842474"/>
              <a:gd name="connsiteY7" fmla="*/ 5582741 h 5596803"/>
              <a:gd name="connsiteX8" fmla="*/ 3089340 w 4842474"/>
              <a:gd name="connsiteY8" fmla="*/ 5410946 h 5596803"/>
              <a:gd name="connsiteX9" fmla="*/ 2441941 w 4842474"/>
              <a:gd name="connsiteY9" fmla="*/ 5379336 h 5596803"/>
              <a:gd name="connsiteX10" fmla="*/ 787176 w 4842474"/>
              <a:gd name="connsiteY10" fmla="*/ 5069129 h 5596803"/>
              <a:gd name="connsiteX11" fmla="*/ 88503 w 4842474"/>
              <a:gd name="connsiteY11" fmla="*/ 3839385 h 5596803"/>
              <a:gd name="connsiteX12" fmla="*/ 257750 w 4842474"/>
              <a:gd name="connsiteY12" fmla="*/ 1010614 h 5596803"/>
              <a:gd name="connsiteX13" fmla="*/ 1658258 w 4842474"/>
              <a:gd name="connsiteY13" fmla="*/ 59516 h 5596803"/>
              <a:gd name="connsiteX0" fmla="*/ 1658258 w 4842474"/>
              <a:gd name="connsiteY0" fmla="*/ 59516 h 5596803"/>
              <a:gd name="connsiteX1" fmla="*/ 3290420 w 4842474"/>
              <a:gd name="connsiteY1" fmla="*/ 180948 h 5596803"/>
              <a:gd name="connsiteX2" fmla="*/ 4508108 w 4842474"/>
              <a:gd name="connsiteY2" fmla="*/ 845261 h 5596803"/>
              <a:gd name="connsiteX3" fmla="*/ 4779881 w 4842474"/>
              <a:gd name="connsiteY3" fmla="*/ 1720669 h 5596803"/>
              <a:gd name="connsiteX4" fmla="*/ 4670349 w 4842474"/>
              <a:gd name="connsiteY4" fmla="*/ 3871780 h 5596803"/>
              <a:gd name="connsiteX5" fmla="*/ 4157306 w 4842474"/>
              <a:gd name="connsiteY5" fmla="*/ 4960168 h 5596803"/>
              <a:gd name="connsiteX6" fmla="*/ 3910477 w 4842474"/>
              <a:gd name="connsiteY6" fmla="*/ 5202209 h 5596803"/>
              <a:gd name="connsiteX7" fmla="*/ 4223602 w 4842474"/>
              <a:gd name="connsiteY7" fmla="*/ 5582741 h 5596803"/>
              <a:gd name="connsiteX8" fmla="*/ 3089340 w 4842474"/>
              <a:gd name="connsiteY8" fmla="*/ 5410946 h 5596803"/>
              <a:gd name="connsiteX9" fmla="*/ 2441941 w 4842474"/>
              <a:gd name="connsiteY9" fmla="*/ 5379336 h 5596803"/>
              <a:gd name="connsiteX10" fmla="*/ 787176 w 4842474"/>
              <a:gd name="connsiteY10" fmla="*/ 5069129 h 5596803"/>
              <a:gd name="connsiteX11" fmla="*/ 88503 w 4842474"/>
              <a:gd name="connsiteY11" fmla="*/ 3839385 h 5596803"/>
              <a:gd name="connsiteX12" fmla="*/ 257750 w 4842474"/>
              <a:gd name="connsiteY12" fmla="*/ 1010614 h 5596803"/>
              <a:gd name="connsiteX13" fmla="*/ 1658258 w 4842474"/>
              <a:gd name="connsiteY13" fmla="*/ 59516 h 5596803"/>
              <a:gd name="connsiteX0" fmla="*/ 1658258 w 4842474"/>
              <a:gd name="connsiteY0" fmla="*/ 53205 h 5590492"/>
              <a:gd name="connsiteX1" fmla="*/ 3290420 w 4842474"/>
              <a:gd name="connsiteY1" fmla="*/ 174637 h 5590492"/>
              <a:gd name="connsiteX2" fmla="*/ 4508108 w 4842474"/>
              <a:gd name="connsiteY2" fmla="*/ 838950 h 5590492"/>
              <a:gd name="connsiteX3" fmla="*/ 4779881 w 4842474"/>
              <a:gd name="connsiteY3" fmla="*/ 1714358 h 5590492"/>
              <a:gd name="connsiteX4" fmla="*/ 4670349 w 4842474"/>
              <a:gd name="connsiteY4" fmla="*/ 3865469 h 5590492"/>
              <a:gd name="connsiteX5" fmla="*/ 4157306 w 4842474"/>
              <a:gd name="connsiteY5" fmla="*/ 4953857 h 5590492"/>
              <a:gd name="connsiteX6" fmla="*/ 3910477 w 4842474"/>
              <a:gd name="connsiteY6" fmla="*/ 5195898 h 5590492"/>
              <a:gd name="connsiteX7" fmla="*/ 4223602 w 4842474"/>
              <a:gd name="connsiteY7" fmla="*/ 5576430 h 5590492"/>
              <a:gd name="connsiteX8" fmla="*/ 3089340 w 4842474"/>
              <a:gd name="connsiteY8" fmla="*/ 5404635 h 5590492"/>
              <a:gd name="connsiteX9" fmla="*/ 2441941 w 4842474"/>
              <a:gd name="connsiteY9" fmla="*/ 5373025 h 5590492"/>
              <a:gd name="connsiteX10" fmla="*/ 787176 w 4842474"/>
              <a:gd name="connsiteY10" fmla="*/ 5062818 h 5590492"/>
              <a:gd name="connsiteX11" fmla="*/ 88503 w 4842474"/>
              <a:gd name="connsiteY11" fmla="*/ 3833074 h 5590492"/>
              <a:gd name="connsiteX12" fmla="*/ 257750 w 4842474"/>
              <a:gd name="connsiteY12" fmla="*/ 918578 h 5590492"/>
              <a:gd name="connsiteX13" fmla="*/ 1658258 w 4842474"/>
              <a:gd name="connsiteY13" fmla="*/ 53205 h 5590492"/>
              <a:gd name="connsiteX0" fmla="*/ 1658258 w 4842474"/>
              <a:gd name="connsiteY0" fmla="*/ 53205 h 5590492"/>
              <a:gd name="connsiteX1" fmla="*/ 3290420 w 4842474"/>
              <a:gd name="connsiteY1" fmla="*/ 174637 h 5590492"/>
              <a:gd name="connsiteX2" fmla="*/ 4508108 w 4842474"/>
              <a:gd name="connsiteY2" fmla="*/ 838950 h 5590492"/>
              <a:gd name="connsiteX3" fmla="*/ 4779881 w 4842474"/>
              <a:gd name="connsiteY3" fmla="*/ 1714358 h 5590492"/>
              <a:gd name="connsiteX4" fmla="*/ 4670349 w 4842474"/>
              <a:gd name="connsiteY4" fmla="*/ 3865469 h 5590492"/>
              <a:gd name="connsiteX5" fmla="*/ 4157306 w 4842474"/>
              <a:gd name="connsiteY5" fmla="*/ 4953857 h 5590492"/>
              <a:gd name="connsiteX6" fmla="*/ 3910477 w 4842474"/>
              <a:gd name="connsiteY6" fmla="*/ 5195898 h 5590492"/>
              <a:gd name="connsiteX7" fmla="*/ 4223602 w 4842474"/>
              <a:gd name="connsiteY7" fmla="*/ 5576430 h 5590492"/>
              <a:gd name="connsiteX8" fmla="*/ 3089340 w 4842474"/>
              <a:gd name="connsiteY8" fmla="*/ 5404635 h 5590492"/>
              <a:gd name="connsiteX9" fmla="*/ 2441941 w 4842474"/>
              <a:gd name="connsiteY9" fmla="*/ 5373025 h 5590492"/>
              <a:gd name="connsiteX10" fmla="*/ 787176 w 4842474"/>
              <a:gd name="connsiteY10" fmla="*/ 5062818 h 5590492"/>
              <a:gd name="connsiteX11" fmla="*/ 88503 w 4842474"/>
              <a:gd name="connsiteY11" fmla="*/ 3804499 h 5590492"/>
              <a:gd name="connsiteX12" fmla="*/ 257750 w 4842474"/>
              <a:gd name="connsiteY12" fmla="*/ 918578 h 5590492"/>
              <a:gd name="connsiteX13" fmla="*/ 1658258 w 4842474"/>
              <a:gd name="connsiteY13" fmla="*/ 53205 h 5590492"/>
              <a:gd name="connsiteX0" fmla="*/ 1658258 w 4842474"/>
              <a:gd name="connsiteY0" fmla="*/ 53205 h 5590492"/>
              <a:gd name="connsiteX1" fmla="*/ 3290420 w 4842474"/>
              <a:gd name="connsiteY1" fmla="*/ 174637 h 5590492"/>
              <a:gd name="connsiteX2" fmla="*/ 4508108 w 4842474"/>
              <a:gd name="connsiteY2" fmla="*/ 838950 h 5590492"/>
              <a:gd name="connsiteX3" fmla="*/ 4779881 w 4842474"/>
              <a:gd name="connsiteY3" fmla="*/ 1714358 h 5590492"/>
              <a:gd name="connsiteX4" fmla="*/ 4670349 w 4842474"/>
              <a:gd name="connsiteY4" fmla="*/ 3865469 h 5590492"/>
              <a:gd name="connsiteX5" fmla="*/ 4157306 w 4842474"/>
              <a:gd name="connsiteY5" fmla="*/ 4953857 h 5590492"/>
              <a:gd name="connsiteX6" fmla="*/ 3910477 w 4842474"/>
              <a:gd name="connsiteY6" fmla="*/ 5195898 h 5590492"/>
              <a:gd name="connsiteX7" fmla="*/ 4223602 w 4842474"/>
              <a:gd name="connsiteY7" fmla="*/ 5576430 h 5590492"/>
              <a:gd name="connsiteX8" fmla="*/ 3089340 w 4842474"/>
              <a:gd name="connsiteY8" fmla="*/ 5404635 h 5590492"/>
              <a:gd name="connsiteX9" fmla="*/ 2441941 w 4842474"/>
              <a:gd name="connsiteY9" fmla="*/ 5373025 h 5590492"/>
              <a:gd name="connsiteX10" fmla="*/ 978667 w 4842474"/>
              <a:gd name="connsiteY10" fmla="*/ 5105681 h 5590492"/>
              <a:gd name="connsiteX11" fmla="*/ 88503 w 4842474"/>
              <a:gd name="connsiteY11" fmla="*/ 3804499 h 5590492"/>
              <a:gd name="connsiteX12" fmla="*/ 257750 w 4842474"/>
              <a:gd name="connsiteY12" fmla="*/ 918578 h 5590492"/>
              <a:gd name="connsiteX13" fmla="*/ 1658258 w 4842474"/>
              <a:gd name="connsiteY13" fmla="*/ 53205 h 5590492"/>
              <a:gd name="connsiteX0" fmla="*/ 1658258 w 4838480"/>
              <a:gd name="connsiteY0" fmla="*/ 53205 h 5590492"/>
              <a:gd name="connsiteX1" fmla="*/ 3290420 w 4838480"/>
              <a:gd name="connsiteY1" fmla="*/ 174637 h 5590492"/>
              <a:gd name="connsiteX2" fmla="*/ 4508108 w 4838480"/>
              <a:gd name="connsiteY2" fmla="*/ 838950 h 5590492"/>
              <a:gd name="connsiteX3" fmla="*/ 4779881 w 4838480"/>
              <a:gd name="connsiteY3" fmla="*/ 1714358 h 5590492"/>
              <a:gd name="connsiteX4" fmla="*/ 4670349 w 4838480"/>
              <a:gd name="connsiteY4" fmla="*/ 3865469 h 5590492"/>
              <a:gd name="connsiteX5" fmla="*/ 4131774 w 4838480"/>
              <a:gd name="connsiteY5" fmla="*/ 4896707 h 5590492"/>
              <a:gd name="connsiteX6" fmla="*/ 3910477 w 4838480"/>
              <a:gd name="connsiteY6" fmla="*/ 5195898 h 5590492"/>
              <a:gd name="connsiteX7" fmla="*/ 4223602 w 4838480"/>
              <a:gd name="connsiteY7" fmla="*/ 5576430 h 5590492"/>
              <a:gd name="connsiteX8" fmla="*/ 3089340 w 4838480"/>
              <a:gd name="connsiteY8" fmla="*/ 5404635 h 5590492"/>
              <a:gd name="connsiteX9" fmla="*/ 2441941 w 4838480"/>
              <a:gd name="connsiteY9" fmla="*/ 5373025 h 5590492"/>
              <a:gd name="connsiteX10" fmla="*/ 978667 w 4838480"/>
              <a:gd name="connsiteY10" fmla="*/ 5105681 h 5590492"/>
              <a:gd name="connsiteX11" fmla="*/ 88503 w 4838480"/>
              <a:gd name="connsiteY11" fmla="*/ 3804499 h 5590492"/>
              <a:gd name="connsiteX12" fmla="*/ 257750 w 4838480"/>
              <a:gd name="connsiteY12" fmla="*/ 918578 h 5590492"/>
              <a:gd name="connsiteX13" fmla="*/ 1658258 w 4838480"/>
              <a:gd name="connsiteY13" fmla="*/ 53205 h 5590492"/>
              <a:gd name="connsiteX0" fmla="*/ 1658258 w 4835856"/>
              <a:gd name="connsiteY0" fmla="*/ 53205 h 5590492"/>
              <a:gd name="connsiteX1" fmla="*/ 3290420 w 4835856"/>
              <a:gd name="connsiteY1" fmla="*/ 174637 h 5590492"/>
              <a:gd name="connsiteX2" fmla="*/ 4508108 w 4835856"/>
              <a:gd name="connsiteY2" fmla="*/ 838950 h 5590492"/>
              <a:gd name="connsiteX3" fmla="*/ 4779881 w 4835856"/>
              <a:gd name="connsiteY3" fmla="*/ 1714358 h 5590492"/>
              <a:gd name="connsiteX4" fmla="*/ 4657583 w 4835856"/>
              <a:gd name="connsiteY4" fmla="*/ 3794031 h 5590492"/>
              <a:gd name="connsiteX5" fmla="*/ 4131774 w 4835856"/>
              <a:gd name="connsiteY5" fmla="*/ 4896707 h 5590492"/>
              <a:gd name="connsiteX6" fmla="*/ 3910477 w 4835856"/>
              <a:gd name="connsiteY6" fmla="*/ 5195898 h 5590492"/>
              <a:gd name="connsiteX7" fmla="*/ 4223602 w 4835856"/>
              <a:gd name="connsiteY7" fmla="*/ 5576430 h 5590492"/>
              <a:gd name="connsiteX8" fmla="*/ 3089340 w 4835856"/>
              <a:gd name="connsiteY8" fmla="*/ 5404635 h 5590492"/>
              <a:gd name="connsiteX9" fmla="*/ 2441941 w 4835856"/>
              <a:gd name="connsiteY9" fmla="*/ 5373025 h 5590492"/>
              <a:gd name="connsiteX10" fmla="*/ 978667 w 4835856"/>
              <a:gd name="connsiteY10" fmla="*/ 5105681 h 5590492"/>
              <a:gd name="connsiteX11" fmla="*/ 88503 w 4835856"/>
              <a:gd name="connsiteY11" fmla="*/ 3804499 h 5590492"/>
              <a:gd name="connsiteX12" fmla="*/ 257750 w 4835856"/>
              <a:gd name="connsiteY12" fmla="*/ 918578 h 5590492"/>
              <a:gd name="connsiteX13" fmla="*/ 1658258 w 4835856"/>
              <a:gd name="connsiteY13" fmla="*/ 53205 h 5590492"/>
              <a:gd name="connsiteX0" fmla="*/ 1658258 w 4874366"/>
              <a:gd name="connsiteY0" fmla="*/ 91536 h 5628823"/>
              <a:gd name="connsiteX1" fmla="*/ 3290420 w 4874366"/>
              <a:gd name="connsiteY1" fmla="*/ 212968 h 5628823"/>
              <a:gd name="connsiteX2" fmla="*/ 4779881 w 4874366"/>
              <a:gd name="connsiteY2" fmla="*/ 1752689 h 5628823"/>
              <a:gd name="connsiteX3" fmla="*/ 4657583 w 4874366"/>
              <a:gd name="connsiteY3" fmla="*/ 3832362 h 5628823"/>
              <a:gd name="connsiteX4" fmla="*/ 4131774 w 4874366"/>
              <a:gd name="connsiteY4" fmla="*/ 4935038 h 5628823"/>
              <a:gd name="connsiteX5" fmla="*/ 3910477 w 4874366"/>
              <a:gd name="connsiteY5" fmla="*/ 5234229 h 5628823"/>
              <a:gd name="connsiteX6" fmla="*/ 4223602 w 4874366"/>
              <a:gd name="connsiteY6" fmla="*/ 5614761 h 5628823"/>
              <a:gd name="connsiteX7" fmla="*/ 3089340 w 4874366"/>
              <a:gd name="connsiteY7" fmla="*/ 5442966 h 5628823"/>
              <a:gd name="connsiteX8" fmla="*/ 2441941 w 4874366"/>
              <a:gd name="connsiteY8" fmla="*/ 5411356 h 5628823"/>
              <a:gd name="connsiteX9" fmla="*/ 978667 w 4874366"/>
              <a:gd name="connsiteY9" fmla="*/ 5144012 h 5628823"/>
              <a:gd name="connsiteX10" fmla="*/ 88503 w 4874366"/>
              <a:gd name="connsiteY10" fmla="*/ 3842830 h 5628823"/>
              <a:gd name="connsiteX11" fmla="*/ 257750 w 4874366"/>
              <a:gd name="connsiteY11" fmla="*/ 956909 h 5628823"/>
              <a:gd name="connsiteX12" fmla="*/ 1658258 w 4874366"/>
              <a:gd name="connsiteY12" fmla="*/ 91536 h 5628823"/>
              <a:gd name="connsiteX0" fmla="*/ 1658258 w 4874366"/>
              <a:gd name="connsiteY0" fmla="*/ 91536 h 5628823"/>
              <a:gd name="connsiteX1" fmla="*/ 3290420 w 4874366"/>
              <a:gd name="connsiteY1" fmla="*/ 212968 h 5628823"/>
              <a:gd name="connsiteX2" fmla="*/ 4779881 w 4874366"/>
              <a:gd name="connsiteY2" fmla="*/ 1752689 h 5628823"/>
              <a:gd name="connsiteX3" fmla="*/ 4657583 w 4874366"/>
              <a:gd name="connsiteY3" fmla="*/ 3832362 h 5628823"/>
              <a:gd name="connsiteX4" fmla="*/ 4131774 w 4874366"/>
              <a:gd name="connsiteY4" fmla="*/ 4935038 h 5628823"/>
              <a:gd name="connsiteX5" fmla="*/ 3910477 w 4874366"/>
              <a:gd name="connsiteY5" fmla="*/ 5234229 h 5628823"/>
              <a:gd name="connsiteX6" fmla="*/ 4223602 w 4874366"/>
              <a:gd name="connsiteY6" fmla="*/ 5614761 h 5628823"/>
              <a:gd name="connsiteX7" fmla="*/ 3089340 w 4874366"/>
              <a:gd name="connsiteY7" fmla="*/ 5442966 h 5628823"/>
              <a:gd name="connsiteX8" fmla="*/ 2441941 w 4874366"/>
              <a:gd name="connsiteY8" fmla="*/ 5411356 h 5628823"/>
              <a:gd name="connsiteX9" fmla="*/ 978667 w 4874366"/>
              <a:gd name="connsiteY9" fmla="*/ 5144012 h 5628823"/>
              <a:gd name="connsiteX10" fmla="*/ 88503 w 4874366"/>
              <a:gd name="connsiteY10" fmla="*/ 3842830 h 5628823"/>
              <a:gd name="connsiteX11" fmla="*/ 257750 w 4874366"/>
              <a:gd name="connsiteY11" fmla="*/ 956909 h 5628823"/>
              <a:gd name="connsiteX12" fmla="*/ 1658258 w 4874366"/>
              <a:gd name="connsiteY12" fmla="*/ 91536 h 5628823"/>
              <a:gd name="connsiteX0" fmla="*/ 1658258 w 4886717"/>
              <a:gd name="connsiteY0" fmla="*/ 81096 h 5618383"/>
              <a:gd name="connsiteX1" fmla="*/ 3290420 w 4886717"/>
              <a:gd name="connsiteY1" fmla="*/ 202528 h 5618383"/>
              <a:gd name="connsiteX2" fmla="*/ 4794941 w 4886717"/>
              <a:gd name="connsiteY2" fmla="*/ 1543088 h 5618383"/>
              <a:gd name="connsiteX3" fmla="*/ 4657583 w 4886717"/>
              <a:gd name="connsiteY3" fmla="*/ 3821922 h 5618383"/>
              <a:gd name="connsiteX4" fmla="*/ 4131774 w 4886717"/>
              <a:gd name="connsiteY4" fmla="*/ 4924598 h 5618383"/>
              <a:gd name="connsiteX5" fmla="*/ 3910477 w 4886717"/>
              <a:gd name="connsiteY5" fmla="*/ 5223789 h 5618383"/>
              <a:gd name="connsiteX6" fmla="*/ 4223602 w 4886717"/>
              <a:gd name="connsiteY6" fmla="*/ 5604321 h 5618383"/>
              <a:gd name="connsiteX7" fmla="*/ 3089340 w 4886717"/>
              <a:gd name="connsiteY7" fmla="*/ 5432526 h 5618383"/>
              <a:gd name="connsiteX8" fmla="*/ 2441941 w 4886717"/>
              <a:gd name="connsiteY8" fmla="*/ 5400916 h 5618383"/>
              <a:gd name="connsiteX9" fmla="*/ 978667 w 4886717"/>
              <a:gd name="connsiteY9" fmla="*/ 5133572 h 5618383"/>
              <a:gd name="connsiteX10" fmla="*/ 88503 w 4886717"/>
              <a:gd name="connsiteY10" fmla="*/ 3832390 h 5618383"/>
              <a:gd name="connsiteX11" fmla="*/ 257750 w 4886717"/>
              <a:gd name="connsiteY11" fmla="*/ 946469 h 5618383"/>
              <a:gd name="connsiteX12" fmla="*/ 1658258 w 4886717"/>
              <a:gd name="connsiteY12" fmla="*/ 81096 h 5618383"/>
              <a:gd name="connsiteX0" fmla="*/ 1658258 w 4886717"/>
              <a:gd name="connsiteY0" fmla="*/ 60710 h 5597997"/>
              <a:gd name="connsiteX1" fmla="*/ 3290420 w 4886717"/>
              <a:gd name="connsiteY1" fmla="*/ 182142 h 5597997"/>
              <a:gd name="connsiteX2" fmla="*/ 4794941 w 4886717"/>
              <a:gd name="connsiteY2" fmla="*/ 1522702 h 5597997"/>
              <a:gd name="connsiteX3" fmla="*/ 4657583 w 4886717"/>
              <a:gd name="connsiteY3" fmla="*/ 3801536 h 5597997"/>
              <a:gd name="connsiteX4" fmla="*/ 4131774 w 4886717"/>
              <a:gd name="connsiteY4" fmla="*/ 4904212 h 5597997"/>
              <a:gd name="connsiteX5" fmla="*/ 3910477 w 4886717"/>
              <a:gd name="connsiteY5" fmla="*/ 5203403 h 5597997"/>
              <a:gd name="connsiteX6" fmla="*/ 4223602 w 4886717"/>
              <a:gd name="connsiteY6" fmla="*/ 5583935 h 5597997"/>
              <a:gd name="connsiteX7" fmla="*/ 3089340 w 4886717"/>
              <a:gd name="connsiteY7" fmla="*/ 5412140 h 5597997"/>
              <a:gd name="connsiteX8" fmla="*/ 2441941 w 4886717"/>
              <a:gd name="connsiteY8" fmla="*/ 5380530 h 5597997"/>
              <a:gd name="connsiteX9" fmla="*/ 978667 w 4886717"/>
              <a:gd name="connsiteY9" fmla="*/ 5113186 h 5597997"/>
              <a:gd name="connsiteX10" fmla="*/ 88503 w 4886717"/>
              <a:gd name="connsiteY10" fmla="*/ 3812004 h 5597997"/>
              <a:gd name="connsiteX11" fmla="*/ 257750 w 4886717"/>
              <a:gd name="connsiteY11" fmla="*/ 926083 h 5597997"/>
              <a:gd name="connsiteX12" fmla="*/ 1658258 w 4886717"/>
              <a:gd name="connsiteY12" fmla="*/ 60710 h 5597997"/>
              <a:gd name="connsiteX0" fmla="*/ 1658258 w 4886717"/>
              <a:gd name="connsiteY0" fmla="*/ 75845 h 5613132"/>
              <a:gd name="connsiteX1" fmla="*/ 3316714 w 4886717"/>
              <a:gd name="connsiteY1" fmla="*/ 157254 h 5613132"/>
              <a:gd name="connsiteX2" fmla="*/ 4794941 w 4886717"/>
              <a:gd name="connsiteY2" fmla="*/ 1537837 h 5613132"/>
              <a:gd name="connsiteX3" fmla="*/ 4657583 w 4886717"/>
              <a:gd name="connsiteY3" fmla="*/ 3816671 h 5613132"/>
              <a:gd name="connsiteX4" fmla="*/ 4131774 w 4886717"/>
              <a:gd name="connsiteY4" fmla="*/ 4919347 h 5613132"/>
              <a:gd name="connsiteX5" fmla="*/ 3910477 w 4886717"/>
              <a:gd name="connsiteY5" fmla="*/ 5218538 h 5613132"/>
              <a:gd name="connsiteX6" fmla="*/ 4223602 w 4886717"/>
              <a:gd name="connsiteY6" fmla="*/ 5599070 h 5613132"/>
              <a:gd name="connsiteX7" fmla="*/ 3089340 w 4886717"/>
              <a:gd name="connsiteY7" fmla="*/ 5427275 h 5613132"/>
              <a:gd name="connsiteX8" fmla="*/ 2441941 w 4886717"/>
              <a:gd name="connsiteY8" fmla="*/ 5395665 h 5613132"/>
              <a:gd name="connsiteX9" fmla="*/ 978667 w 4886717"/>
              <a:gd name="connsiteY9" fmla="*/ 5128321 h 5613132"/>
              <a:gd name="connsiteX10" fmla="*/ 88503 w 4886717"/>
              <a:gd name="connsiteY10" fmla="*/ 3827139 h 5613132"/>
              <a:gd name="connsiteX11" fmla="*/ 257750 w 4886717"/>
              <a:gd name="connsiteY11" fmla="*/ 941218 h 5613132"/>
              <a:gd name="connsiteX12" fmla="*/ 1658258 w 4886717"/>
              <a:gd name="connsiteY12" fmla="*/ 75845 h 5613132"/>
              <a:gd name="connsiteX0" fmla="*/ 1877005 w 5105464"/>
              <a:gd name="connsiteY0" fmla="*/ 69611 h 5606898"/>
              <a:gd name="connsiteX1" fmla="*/ 3535461 w 5105464"/>
              <a:gd name="connsiteY1" fmla="*/ 151020 h 5606898"/>
              <a:gd name="connsiteX2" fmla="*/ 5013688 w 5105464"/>
              <a:gd name="connsiteY2" fmla="*/ 1531603 h 5606898"/>
              <a:gd name="connsiteX3" fmla="*/ 4876330 w 5105464"/>
              <a:gd name="connsiteY3" fmla="*/ 3810437 h 5606898"/>
              <a:gd name="connsiteX4" fmla="*/ 4350521 w 5105464"/>
              <a:gd name="connsiteY4" fmla="*/ 4913113 h 5606898"/>
              <a:gd name="connsiteX5" fmla="*/ 4129224 w 5105464"/>
              <a:gd name="connsiteY5" fmla="*/ 5212304 h 5606898"/>
              <a:gd name="connsiteX6" fmla="*/ 4442349 w 5105464"/>
              <a:gd name="connsiteY6" fmla="*/ 5592836 h 5606898"/>
              <a:gd name="connsiteX7" fmla="*/ 3308087 w 5105464"/>
              <a:gd name="connsiteY7" fmla="*/ 5421041 h 5606898"/>
              <a:gd name="connsiteX8" fmla="*/ 2660688 w 5105464"/>
              <a:gd name="connsiteY8" fmla="*/ 5389431 h 5606898"/>
              <a:gd name="connsiteX9" fmla="*/ 1197414 w 5105464"/>
              <a:gd name="connsiteY9" fmla="*/ 5122087 h 5606898"/>
              <a:gd name="connsiteX10" fmla="*/ 307250 w 5105464"/>
              <a:gd name="connsiteY10" fmla="*/ 3820905 h 5606898"/>
              <a:gd name="connsiteX11" fmla="*/ 147724 w 5105464"/>
              <a:gd name="connsiteY11" fmla="*/ 848509 h 5606898"/>
              <a:gd name="connsiteX12" fmla="*/ 1877005 w 5105464"/>
              <a:gd name="connsiteY12" fmla="*/ 69611 h 5606898"/>
              <a:gd name="connsiteX0" fmla="*/ 2074349 w 5302808"/>
              <a:gd name="connsiteY0" fmla="*/ 69611 h 5606898"/>
              <a:gd name="connsiteX1" fmla="*/ 3732805 w 5302808"/>
              <a:gd name="connsiteY1" fmla="*/ 151020 h 5606898"/>
              <a:gd name="connsiteX2" fmla="*/ 5211032 w 5302808"/>
              <a:gd name="connsiteY2" fmla="*/ 1531603 h 5606898"/>
              <a:gd name="connsiteX3" fmla="*/ 5073674 w 5302808"/>
              <a:gd name="connsiteY3" fmla="*/ 3810437 h 5606898"/>
              <a:gd name="connsiteX4" fmla="*/ 4547865 w 5302808"/>
              <a:gd name="connsiteY4" fmla="*/ 4913113 h 5606898"/>
              <a:gd name="connsiteX5" fmla="*/ 4326568 w 5302808"/>
              <a:gd name="connsiteY5" fmla="*/ 5212304 h 5606898"/>
              <a:gd name="connsiteX6" fmla="*/ 4639693 w 5302808"/>
              <a:gd name="connsiteY6" fmla="*/ 5592836 h 5606898"/>
              <a:gd name="connsiteX7" fmla="*/ 3505431 w 5302808"/>
              <a:gd name="connsiteY7" fmla="*/ 5421041 h 5606898"/>
              <a:gd name="connsiteX8" fmla="*/ 2858032 w 5302808"/>
              <a:gd name="connsiteY8" fmla="*/ 5389431 h 5606898"/>
              <a:gd name="connsiteX9" fmla="*/ 1394758 w 5302808"/>
              <a:gd name="connsiteY9" fmla="*/ 5122087 h 5606898"/>
              <a:gd name="connsiteX10" fmla="*/ 42995 w 5302808"/>
              <a:gd name="connsiteY10" fmla="*/ 3925936 h 5606898"/>
              <a:gd name="connsiteX11" fmla="*/ 345068 w 5302808"/>
              <a:gd name="connsiteY11" fmla="*/ 848509 h 5606898"/>
              <a:gd name="connsiteX12" fmla="*/ 2074349 w 5302808"/>
              <a:gd name="connsiteY12" fmla="*/ 69611 h 5606898"/>
              <a:gd name="connsiteX0" fmla="*/ 2074349 w 5358516"/>
              <a:gd name="connsiteY0" fmla="*/ 69611 h 5606898"/>
              <a:gd name="connsiteX1" fmla="*/ 3732805 w 5358516"/>
              <a:gd name="connsiteY1" fmla="*/ 151020 h 5606898"/>
              <a:gd name="connsiteX2" fmla="*/ 5211032 w 5358516"/>
              <a:gd name="connsiteY2" fmla="*/ 1531603 h 5606898"/>
              <a:gd name="connsiteX3" fmla="*/ 5251485 w 5358516"/>
              <a:gd name="connsiteY3" fmla="*/ 3806563 h 5606898"/>
              <a:gd name="connsiteX4" fmla="*/ 4547865 w 5358516"/>
              <a:gd name="connsiteY4" fmla="*/ 4913113 h 5606898"/>
              <a:gd name="connsiteX5" fmla="*/ 4326568 w 5358516"/>
              <a:gd name="connsiteY5" fmla="*/ 5212304 h 5606898"/>
              <a:gd name="connsiteX6" fmla="*/ 4639693 w 5358516"/>
              <a:gd name="connsiteY6" fmla="*/ 5592836 h 5606898"/>
              <a:gd name="connsiteX7" fmla="*/ 3505431 w 5358516"/>
              <a:gd name="connsiteY7" fmla="*/ 5421041 h 5606898"/>
              <a:gd name="connsiteX8" fmla="*/ 2858032 w 5358516"/>
              <a:gd name="connsiteY8" fmla="*/ 5389431 h 5606898"/>
              <a:gd name="connsiteX9" fmla="*/ 1394758 w 5358516"/>
              <a:gd name="connsiteY9" fmla="*/ 5122087 h 5606898"/>
              <a:gd name="connsiteX10" fmla="*/ 42995 w 5358516"/>
              <a:gd name="connsiteY10" fmla="*/ 3925936 h 5606898"/>
              <a:gd name="connsiteX11" fmla="*/ 345068 w 5358516"/>
              <a:gd name="connsiteY11" fmla="*/ 848509 h 5606898"/>
              <a:gd name="connsiteX12" fmla="*/ 2074349 w 5358516"/>
              <a:gd name="connsiteY12" fmla="*/ 69611 h 5606898"/>
              <a:gd name="connsiteX0" fmla="*/ 2074349 w 5408981"/>
              <a:gd name="connsiteY0" fmla="*/ 88725 h 5626012"/>
              <a:gd name="connsiteX1" fmla="*/ 3732805 w 5408981"/>
              <a:gd name="connsiteY1" fmla="*/ 170134 h 5626012"/>
              <a:gd name="connsiteX2" fmla="*/ 5287679 w 5408981"/>
              <a:gd name="connsiteY2" fmla="*/ 1450060 h 5626012"/>
              <a:gd name="connsiteX3" fmla="*/ 5251485 w 5408981"/>
              <a:gd name="connsiteY3" fmla="*/ 3825677 h 5626012"/>
              <a:gd name="connsiteX4" fmla="*/ 4547865 w 5408981"/>
              <a:gd name="connsiteY4" fmla="*/ 4932227 h 5626012"/>
              <a:gd name="connsiteX5" fmla="*/ 4326568 w 5408981"/>
              <a:gd name="connsiteY5" fmla="*/ 5231418 h 5626012"/>
              <a:gd name="connsiteX6" fmla="*/ 4639693 w 5408981"/>
              <a:gd name="connsiteY6" fmla="*/ 5611950 h 5626012"/>
              <a:gd name="connsiteX7" fmla="*/ 3505431 w 5408981"/>
              <a:gd name="connsiteY7" fmla="*/ 5440155 h 5626012"/>
              <a:gd name="connsiteX8" fmla="*/ 2858032 w 5408981"/>
              <a:gd name="connsiteY8" fmla="*/ 5408545 h 5626012"/>
              <a:gd name="connsiteX9" fmla="*/ 1394758 w 5408981"/>
              <a:gd name="connsiteY9" fmla="*/ 5141201 h 5626012"/>
              <a:gd name="connsiteX10" fmla="*/ 42995 w 5408981"/>
              <a:gd name="connsiteY10" fmla="*/ 3945050 h 5626012"/>
              <a:gd name="connsiteX11" fmla="*/ 345068 w 5408981"/>
              <a:gd name="connsiteY11" fmla="*/ 867623 h 5626012"/>
              <a:gd name="connsiteX12" fmla="*/ 2074349 w 5408981"/>
              <a:gd name="connsiteY12" fmla="*/ 88725 h 5626012"/>
              <a:gd name="connsiteX0" fmla="*/ 2074349 w 5408981"/>
              <a:gd name="connsiteY0" fmla="*/ 88725 h 5626012"/>
              <a:gd name="connsiteX1" fmla="*/ 3732805 w 5408981"/>
              <a:gd name="connsiteY1" fmla="*/ 170134 h 5626012"/>
              <a:gd name="connsiteX2" fmla="*/ 5287679 w 5408981"/>
              <a:gd name="connsiteY2" fmla="*/ 1450060 h 5626012"/>
              <a:gd name="connsiteX3" fmla="*/ 5251485 w 5408981"/>
              <a:gd name="connsiteY3" fmla="*/ 3825677 h 5626012"/>
              <a:gd name="connsiteX4" fmla="*/ 4547865 w 5408981"/>
              <a:gd name="connsiteY4" fmla="*/ 4932227 h 5626012"/>
              <a:gd name="connsiteX5" fmla="*/ 4326568 w 5408981"/>
              <a:gd name="connsiteY5" fmla="*/ 5231418 h 5626012"/>
              <a:gd name="connsiteX6" fmla="*/ 4639693 w 5408981"/>
              <a:gd name="connsiteY6" fmla="*/ 5611950 h 5626012"/>
              <a:gd name="connsiteX7" fmla="*/ 3505431 w 5408981"/>
              <a:gd name="connsiteY7" fmla="*/ 5440155 h 5626012"/>
              <a:gd name="connsiteX8" fmla="*/ 2858032 w 5408981"/>
              <a:gd name="connsiteY8" fmla="*/ 5408545 h 5626012"/>
              <a:gd name="connsiteX9" fmla="*/ 1394758 w 5408981"/>
              <a:gd name="connsiteY9" fmla="*/ 5141201 h 5626012"/>
              <a:gd name="connsiteX10" fmla="*/ 42995 w 5408981"/>
              <a:gd name="connsiteY10" fmla="*/ 3945050 h 5626012"/>
              <a:gd name="connsiteX11" fmla="*/ 345068 w 5408981"/>
              <a:gd name="connsiteY11" fmla="*/ 867623 h 5626012"/>
              <a:gd name="connsiteX12" fmla="*/ 2074349 w 5408981"/>
              <a:gd name="connsiteY12" fmla="*/ 88725 h 5626012"/>
              <a:gd name="connsiteX0" fmla="*/ 2131180 w 5465812"/>
              <a:gd name="connsiteY0" fmla="*/ 88725 h 5626012"/>
              <a:gd name="connsiteX1" fmla="*/ 3789636 w 5465812"/>
              <a:gd name="connsiteY1" fmla="*/ 170134 h 5626012"/>
              <a:gd name="connsiteX2" fmla="*/ 5344510 w 5465812"/>
              <a:gd name="connsiteY2" fmla="*/ 1450060 h 5626012"/>
              <a:gd name="connsiteX3" fmla="*/ 5308316 w 5465812"/>
              <a:gd name="connsiteY3" fmla="*/ 3825677 h 5626012"/>
              <a:gd name="connsiteX4" fmla="*/ 4604696 w 5465812"/>
              <a:gd name="connsiteY4" fmla="*/ 4932227 h 5626012"/>
              <a:gd name="connsiteX5" fmla="*/ 4383399 w 5465812"/>
              <a:gd name="connsiteY5" fmla="*/ 5231418 h 5626012"/>
              <a:gd name="connsiteX6" fmla="*/ 4696524 w 5465812"/>
              <a:gd name="connsiteY6" fmla="*/ 5611950 h 5626012"/>
              <a:gd name="connsiteX7" fmla="*/ 3562262 w 5465812"/>
              <a:gd name="connsiteY7" fmla="*/ 5440155 h 5626012"/>
              <a:gd name="connsiteX8" fmla="*/ 2914863 w 5465812"/>
              <a:gd name="connsiteY8" fmla="*/ 5408545 h 5626012"/>
              <a:gd name="connsiteX9" fmla="*/ 1451589 w 5465812"/>
              <a:gd name="connsiteY9" fmla="*/ 5141201 h 5626012"/>
              <a:gd name="connsiteX10" fmla="*/ 30475 w 5465812"/>
              <a:gd name="connsiteY10" fmla="*/ 3949237 h 5626012"/>
              <a:gd name="connsiteX11" fmla="*/ 401899 w 5465812"/>
              <a:gd name="connsiteY11" fmla="*/ 867623 h 5626012"/>
              <a:gd name="connsiteX12" fmla="*/ 2131180 w 5465812"/>
              <a:gd name="connsiteY12" fmla="*/ 88725 h 5626012"/>
              <a:gd name="connsiteX0" fmla="*/ 2131180 w 5465812"/>
              <a:gd name="connsiteY0" fmla="*/ 88725 h 5626012"/>
              <a:gd name="connsiteX1" fmla="*/ 3789636 w 5465812"/>
              <a:gd name="connsiteY1" fmla="*/ 170134 h 5626012"/>
              <a:gd name="connsiteX2" fmla="*/ 5344510 w 5465812"/>
              <a:gd name="connsiteY2" fmla="*/ 1450060 h 5626012"/>
              <a:gd name="connsiteX3" fmla="*/ 5308316 w 5465812"/>
              <a:gd name="connsiteY3" fmla="*/ 3825677 h 5626012"/>
              <a:gd name="connsiteX4" fmla="*/ 4604696 w 5465812"/>
              <a:gd name="connsiteY4" fmla="*/ 4932227 h 5626012"/>
              <a:gd name="connsiteX5" fmla="*/ 4383399 w 5465812"/>
              <a:gd name="connsiteY5" fmla="*/ 5231418 h 5626012"/>
              <a:gd name="connsiteX6" fmla="*/ 4696524 w 5465812"/>
              <a:gd name="connsiteY6" fmla="*/ 5611950 h 5626012"/>
              <a:gd name="connsiteX7" fmla="*/ 3562262 w 5465812"/>
              <a:gd name="connsiteY7" fmla="*/ 5440155 h 5626012"/>
              <a:gd name="connsiteX8" fmla="*/ 2914863 w 5465812"/>
              <a:gd name="connsiteY8" fmla="*/ 5408545 h 5626012"/>
              <a:gd name="connsiteX9" fmla="*/ 1312887 w 5465812"/>
              <a:gd name="connsiteY9" fmla="*/ 5149573 h 5626012"/>
              <a:gd name="connsiteX10" fmla="*/ 30475 w 5465812"/>
              <a:gd name="connsiteY10" fmla="*/ 3949237 h 5626012"/>
              <a:gd name="connsiteX11" fmla="*/ 401899 w 5465812"/>
              <a:gd name="connsiteY11" fmla="*/ 867623 h 5626012"/>
              <a:gd name="connsiteX12" fmla="*/ 2131180 w 5465812"/>
              <a:gd name="connsiteY12" fmla="*/ 88725 h 5626012"/>
              <a:gd name="connsiteX0" fmla="*/ 2131180 w 5465812"/>
              <a:gd name="connsiteY0" fmla="*/ 88725 h 5626012"/>
              <a:gd name="connsiteX1" fmla="*/ 3789636 w 5465812"/>
              <a:gd name="connsiteY1" fmla="*/ 170134 h 5626012"/>
              <a:gd name="connsiteX2" fmla="*/ 5344510 w 5465812"/>
              <a:gd name="connsiteY2" fmla="*/ 1450060 h 5626012"/>
              <a:gd name="connsiteX3" fmla="*/ 5308316 w 5465812"/>
              <a:gd name="connsiteY3" fmla="*/ 3825677 h 5626012"/>
              <a:gd name="connsiteX4" fmla="*/ 4604696 w 5465812"/>
              <a:gd name="connsiteY4" fmla="*/ 4932227 h 5626012"/>
              <a:gd name="connsiteX5" fmla="*/ 4383399 w 5465812"/>
              <a:gd name="connsiteY5" fmla="*/ 5231418 h 5626012"/>
              <a:gd name="connsiteX6" fmla="*/ 4696524 w 5465812"/>
              <a:gd name="connsiteY6" fmla="*/ 5611950 h 5626012"/>
              <a:gd name="connsiteX7" fmla="*/ 3562262 w 5465812"/>
              <a:gd name="connsiteY7" fmla="*/ 5440155 h 5626012"/>
              <a:gd name="connsiteX8" fmla="*/ 2914863 w 5465812"/>
              <a:gd name="connsiteY8" fmla="*/ 5408545 h 5626012"/>
              <a:gd name="connsiteX9" fmla="*/ 1312887 w 5465812"/>
              <a:gd name="connsiteY9" fmla="*/ 5149573 h 5626012"/>
              <a:gd name="connsiteX10" fmla="*/ 30475 w 5465812"/>
              <a:gd name="connsiteY10" fmla="*/ 3949237 h 5626012"/>
              <a:gd name="connsiteX11" fmla="*/ 401899 w 5465812"/>
              <a:gd name="connsiteY11" fmla="*/ 867623 h 5626012"/>
              <a:gd name="connsiteX12" fmla="*/ 2131180 w 5465812"/>
              <a:gd name="connsiteY12" fmla="*/ 88725 h 5626012"/>
              <a:gd name="connsiteX0" fmla="*/ 2131180 w 5465812"/>
              <a:gd name="connsiteY0" fmla="*/ 88725 h 5626012"/>
              <a:gd name="connsiteX1" fmla="*/ 3789636 w 5465812"/>
              <a:gd name="connsiteY1" fmla="*/ 170134 h 5626012"/>
              <a:gd name="connsiteX2" fmla="*/ 5344510 w 5465812"/>
              <a:gd name="connsiteY2" fmla="*/ 1450060 h 5626012"/>
              <a:gd name="connsiteX3" fmla="*/ 5308316 w 5465812"/>
              <a:gd name="connsiteY3" fmla="*/ 3825677 h 5626012"/>
              <a:gd name="connsiteX4" fmla="*/ 4604696 w 5465812"/>
              <a:gd name="connsiteY4" fmla="*/ 4932227 h 5626012"/>
              <a:gd name="connsiteX5" fmla="*/ 4383399 w 5465812"/>
              <a:gd name="connsiteY5" fmla="*/ 5231418 h 5626012"/>
              <a:gd name="connsiteX6" fmla="*/ 4696524 w 5465812"/>
              <a:gd name="connsiteY6" fmla="*/ 5611950 h 5626012"/>
              <a:gd name="connsiteX7" fmla="*/ 3562262 w 5465812"/>
              <a:gd name="connsiteY7" fmla="*/ 5440155 h 5626012"/>
              <a:gd name="connsiteX8" fmla="*/ 2850729 w 5465812"/>
              <a:gd name="connsiteY8" fmla="*/ 5474150 h 5626012"/>
              <a:gd name="connsiteX9" fmla="*/ 1312887 w 5465812"/>
              <a:gd name="connsiteY9" fmla="*/ 5149573 h 5626012"/>
              <a:gd name="connsiteX10" fmla="*/ 30475 w 5465812"/>
              <a:gd name="connsiteY10" fmla="*/ 3949237 h 5626012"/>
              <a:gd name="connsiteX11" fmla="*/ 401899 w 5465812"/>
              <a:gd name="connsiteY11" fmla="*/ 867623 h 5626012"/>
              <a:gd name="connsiteX12" fmla="*/ 2131180 w 5465812"/>
              <a:gd name="connsiteY12" fmla="*/ 88725 h 5626012"/>
              <a:gd name="connsiteX0" fmla="*/ 2141687 w 5476319"/>
              <a:gd name="connsiteY0" fmla="*/ 81012 h 5618299"/>
              <a:gd name="connsiteX1" fmla="*/ 3800143 w 5476319"/>
              <a:gd name="connsiteY1" fmla="*/ 162421 h 5618299"/>
              <a:gd name="connsiteX2" fmla="*/ 5355017 w 5476319"/>
              <a:gd name="connsiteY2" fmla="*/ 1442347 h 5618299"/>
              <a:gd name="connsiteX3" fmla="*/ 5318823 w 5476319"/>
              <a:gd name="connsiteY3" fmla="*/ 3817964 h 5618299"/>
              <a:gd name="connsiteX4" fmla="*/ 4615203 w 5476319"/>
              <a:gd name="connsiteY4" fmla="*/ 4924514 h 5618299"/>
              <a:gd name="connsiteX5" fmla="*/ 4393906 w 5476319"/>
              <a:gd name="connsiteY5" fmla="*/ 5223705 h 5618299"/>
              <a:gd name="connsiteX6" fmla="*/ 4707031 w 5476319"/>
              <a:gd name="connsiteY6" fmla="*/ 5604237 h 5618299"/>
              <a:gd name="connsiteX7" fmla="*/ 3572769 w 5476319"/>
              <a:gd name="connsiteY7" fmla="*/ 5432442 h 5618299"/>
              <a:gd name="connsiteX8" fmla="*/ 2861236 w 5476319"/>
              <a:gd name="connsiteY8" fmla="*/ 5466437 h 5618299"/>
              <a:gd name="connsiteX9" fmla="*/ 1323394 w 5476319"/>
              <a:gd name="connsiteY9" fmla="*/ 5141860 h 5618299"/>
              <a:gd name="connsiteX10" fmla="*/ 40982 w 5476319"/>
              <a:gd name="connsiteY10" fmla="*/ 3941524 h 5618299"/>
              <a:gd name="connsiteX11" fmla="*/ 352173 w 5476319"/>
              <a:gd name="connsiteY11" fmla="*/ 743507 h 5618299"/>
              <a:gd name="connsiteX12" fmla="*/ 2141687 w 5476319"/>
              <a:gd name="connsiteY12" fmla="*/ 81012 h 5618299"/>
              <a:gd name="connsiteX0" fmla="*/ 2224346 w 5558978"/>
              <a:gd name="connsiteY0" fmla="*/ 81012 h 5618299"/>
              <a:gd name="connsiteX1" fmla="*/ 3882802 w 5558978"/>
              <a:gd name="connsiteY1" fmla="*/ 162421 h 5618299"/>
              <a:gd name="connsiteX2" fmla="*/ 5437676 w 5558978"/>
              <a:gd name="connsiteY2" fmla="*/ 1442347 h 5618299"/>
              <a:gd name="connsiteX3" fmla="*/ 5401482 w 5558978"/>
              <a:gd name="connsiteY3" fmla="*/ 3817964 h 5618299"/>
              <a:gd name="connsiteX4" fmla="*/ 4697862 w 5558978"/>
              <a:gd name="connsiteY4" fmla="*/ 4924514 h 5618299"/>
              <a:gd name="connsiteX5" fmla="*/ 4476565 w 5558978"/>
              <a:gd name="connsiteY5" fmla="*/ 5223705 h 5618299"/>
              <a:gd name="connsiteX6" fmla="*/ 4789690 w 5558978"/>
              <a:gd name="connsiteY6" fmla="*/ 5604237 h 5618299"/>
              <a:gd name="connsiteX7" fmla="*/ 3655428 w 5558978"/>
              <a:gd name="connsiteY7" fmla="*/ 5432442 h 5618299"/>
              <a:gd name="connsiteX8" fmla="*/ 2943895 w 5558978"/>
              <a:gd name="connsiteY8" fmla="*/ 5466437 h 5618299"/>
              <a:gd name="connsiteX9" fmla="*/ 1406053 w 5558978"/>
              <a:gd name="connsiteY9" fmla="*/ 5141860 h 5618299"/>
              <a:gd name="connsiteX10" fmla="*/ 25870 w 5558978"/>
              <a:gd name="connsiteY10" fmla="*/ 3930277 h 5618299"/>
              <a:gd name="connsiteX11" fmla="*/ 434832 w 5558978"/>
              <a:gd name="connsiteY11" fmla="*/ 743507 h 5618299"/>
              <a:gd name="connsiteX12" fmla="*/ 2224346 w 5558978"/>
              <a:gd name="connsiteY12" fmla="*/ 81012 h 5618299"/>
              <a:gd name="connsiteX0" fmla="*/ 2245928 w 5580560"/>
              <a:gd name="connsiteY0" fmla="*/ 81012 h 5618299"/>
              <a:gd name="connsiteX1" fmla="*/ 3904384 w 5580560"/>
              <a:gd name="connsiteY1" fmla="*/ 162421 h 5618299"/>
              <a:gd name="connsiteX2" fmla="*/ 5459258 w 5580560"/>
              <a:gd name="connsiteY2" fmla="*/ 1442347 h 5618299"/>
              <a:gd name="connsiteX3" fmla="*/ 5423064 w 5580560"/>
              <a:gd name="connsiteY3" fmla="*/ 3817964 h 5618299"/>
              <a:gd name="connsiteX4" fmla="*/ 4719444 w 5580560"/>
              <a:gd name="connsiteY4" fmla="*/ 4924514 h 5618299"/>
              <a:gd name="connsiteX5" fmla="*/ 4498147 w 5580560"/>
              <a:gd name="connsiteY5" fmla="*/ 5223705 h 5618299"/>
              <a:gd name="connsiteX6" fmla="*/ 4811272 w 5580560"/>
              <a:gd name="connsiteY6" fmla="*/ 5604237 h 5618299"/>
              <a:gd name="connsiteX7" fmla="*/ 3677010 w 5580560"/>
              <a:gd name="connsiteY7" fmla="*/ 5432442 h 5618299"/>
              <a:gd name="connsiteX8" fmla="*/ 2965477 w 5580560"/>
              <a:gd name="connsiteY8" fmla="*/ 5466437 h 5618299"/>
              <a:gd name="connsiteX9" fmla="*/ 1427635 w 5580560"/>
              <a:gd name="connsiteY9" fmla="*/ 5141860 h 5618299"/>
              <a:gd name="connsiteX10" fmla="*/ 47452 w 5580560"/>
              <a:gd name="connsiteY10" fmla="*/ 3930277 h 5618299"/>
              <a:gd name="connsiteX11" fmla="*/ 456414 w 5580560"/>
              <a:gd name="connsiteY11" fmla="*/ 743507 h 5618299"/>
              <a:gd name="connsiteX12" fmla="*/ 2245928 w 5580560"/>
              <a:gd name="connsiteY12" fmla="*/ 81012 h 5618299"/>
              <a:gd name="connsiteX0" fmla="*/ 2191825 w 5580560"/>
              <a:gd name="connsiteY0" fmla="*/ 58364 h 5662694"/>
              <a:gd name="connsiteX1" fmla="*/ 3904384 w 5580560"/>
              <a:gd name="connsiteY1" fmla="*/ 206816 h 5662694"/>
              <a:gd name="connsiteX2" fmla="*/ 5459258 w 5580560"/>
              <a:gd name="connsiteY2" fmla="*/ 1486742 h 5662694"/>
              <a:gd name="connsiteX3" fmla="*/ 5423064 w 5580560"/>
              <a:gd name="connsiteY3" fmla="*/ 3862359 h 5662694"/>
              <a:gd name="connsiteX4" fmla="*/ 4719444 w 5580560"/>
              <a:gd name="connsiteY4" fmla="*/ 4968909 h 5662694"/>
              <a:gd name="connsiteX5" fmla="*/ 4498147 w 5580560"/>
              <a:gd name="connsiteY5" fmla="*/ 5268100 h 5662694"/>
              <a:gd name="connsiteX6" fmla="*/ 4811272 w 5580560"/>
              <a:gd name="connsiteY6" fmla="*/ 5648632 h 5662694"/>
              <a:gd name="connsiteX7" fmla="*/ 3677010 w 5580560"/>
              <a:gd name="connsiteY7" fmla="*/ 5476837 h 5662694"/>
              <a:gd name="connsiteX8" fmla="*/ 2965477 w 5580560"/>
              <a:gd name="connsiteY8" fmla="*/ 5510832 h 5662694"/>
              <a:gd name="connsiteX9" fmla="*/ 1427635 w 5580560"/>
              <a:gd name="connsiteY9" fmla="*/ 5186255 h 5662694"/>
              <a:gd name="connsiteX10" fmla="*/ 47452 w 5580560"/>
              <a:gd name="connsiteY10" fmla="*/ 3974672 h 5662694"/>
              <a:gd name="connsiteX11" fmla="*/ 456414 w 5580560"/>
              <a:gd name="connsiteY11" fmla="*/ 787902 h 5662694"/>
              <a:gd name="connsiteX12" fmla="*/ 2191825 w 5580560"/>
              <a:gd name="connsiteY12" fmla="*/ 58364 h 5662694"/>
              <a:gd name="connsiteX0" fmla="*/ 2191825 w 5580560"/>
              <a:gd name="connsiteY0" fmla="*/ 51467 h 5655797"/>
              <a:gd name="connsiteX1" fmla="*/ 3904384 w 5580560"/>
              <a:gd name="connsiteY1" fmla="*/ 199919 h 5655797"/>
              <a:gd name="connsiteX2" fmla="*/ 5459258 w 5580560"/>
              <a:gd name="connsiteY2" fmla="*/ 1479845 h 5655797"/>
              <a:gd name="connsiteX3" fmla="*/ 5423064 w 5580560"/>
              <a:gd name="connsiteY3" fmla="*/ 3855462 h 5655797"/>
              <a:gd name="connsiteX4" fmla="*/ 4719444 w 5580560"/>
              <a:gd name="connsiteY4" fmla="*/ 4962012 h 5655797"/>
              <a:gd name="connsiteX5" fmla="*/ 4498147 w 5580560"/>
              <a:gd name="connsiteY5" fmla="*/ 5261203 h 5655797"/>
              <a:gd name="connsiteX6" fmla="*/ 4811272 w 5580560"/>
              <a:gd name="connsiteY6" fmla="*/ 5641735 h 5655797"/>
              <a:gd name="connsiteX7" fmla="*/ 3677010 w 5580560"/>
              <a:gd name="connsiteY7" fmla="*/ 5469940 h 5655797"/>
              <a:gd name="connsiteX8" fmla="*/ 2965477 w 5580560"/>
              <a:gd name="connsiteY8" fmla="*/ 5503935 h 5655797"/>
              <a:gd name="connsiteX9" fmla="*/ 1427635 w 5580560"/>
              <a:gd name="connsiteY9" fmla="*/ 5179358 h 5655797"/>
              <a:gd name="connsiteX10" fmla="*/ 47452 w 5580560"/>
              <a:gd name="connsiteY10" fmla="*/ 3967775 h 5655797"/>
              <a:gd name="connsiteX11" fmla="*/ 456414 w 5580560"/>
              <a:gd name="connsiteY11" fmla="*/ 781005 h 5655797"/>
              <a:gd name="connsiteX12" fmla="*/ 2191825 w 5580560"/>
              <a:gd name="connsiteY12" fmla="*/ 51467 h 5655797"/>
              <a:gd name="connsiteX0" fmla="*/ 2046993 w 5580560"/>
              <a:gd name="connsiteY0" fmla="*/ 41387 h 5686704"/>
              <a:gd name="connsiteX1" fmla="*/ 3904384 w 5580560"/>
              <a:gd name="connsiteY1" fmla="*/ 230826 h 5686704"/>
              <a:gd name="connsiteX2" fmla="*/ 5459258 w 5580560"/>
              <a:gd name="connsiteY2" fmla="*/ 1510752 h 5686704"/>
              <a:gd name="connsiteX3" fmla="*/ 5423064 w 5580560"/>
              <a:gd name="connsiteY3" fmla="*/ 3886369 h 5686704"/>
              <a:gd name="connsiteX4" fmla="*/ 4719444 w 5580560"/>
              <a:gd name="connsiteY4" fmla="*/ 4992919 h 5686704"/>
              <a:gd name="connsiteX5" fmla="*/ 4498147 w 5580560"/>
              <a:gd name="connsiteY5" fmla="*/ 5292110 h 5686704"/>
              <a:gd name="connsiteX6" fmla="*/ 4811272 w 5580560"/>
              <a:gd name="connsiteY6" fmla="*/ 5672642 h 5686704"/>
              <a:gd name="connsiteX7" fmla="*/ 3677010 w 5580560"/>
              <a:gd name="connsiteY7" fmla="*/ 5500847 h 5686704"/>
              <a:gd name="connsiteX8" fmla="*/ 2965477 w 5580560"/>
              <a:gd name="connsiteY8" fmla="*/ 5534842 h 5686704"/>
              <a:gd name="connsiteX9" fmla="*/ 1427635 w 5580560"/>
              <a:gd name="connsiteY9" fmla="*/ 5210265 h 5686704"/>
              <a:gd name="connsiteX10" fmla="*/ 47452 w 5580560"/>
              <a:gd name="connsiteY10" fmla="*/ 3998682 h 5686704"/>
              <a:gd name="connsiteX11" fmla="*/ 456414 w 5580560"/>
              <a:gd name="connsiteY11" fmla="*/ 811912 h 5686704"/>
              <a:gd name="connsiteX12" fmla="*/ 2046993 w 5580560"/>
              <a:gd name="connsiteY12" fmla="*/ 41387 h 5686704"/>
              <a:gd name="connsiteX0" fmla="*/ 2046993 w 5670168"/>
              <a:gd name="connsiteY0" fmla="*/ 42306 h 5687623"/>
              <a:gd name="connsiteX1" fmla="*/ 3904384 w 5670168"/>
              <a:gd name="connsiteY1" fmla="*/ 231745 h 5687623"/>
              <a:gd name="connsiteX2" fmla="*/ 5575671 w 5670168"/>
              <a:gd name="connsiteY2" fmla="*/ 1537227 h 5687623"/>
              <a:gd name="connsiteX3" fmla="*/ 5423064 w 5670168"/>
              <a:gd name="connsiteY3" fmla="*/ 3887288 h 5687623"/>
              <a:gd name="connsiteX4" fmla="*/ 4719444 w 5670168"/>
              <a:gd name="connsiteY4" fmla="*/ 4993838 h 5687623"/>
              <a:gd name="connsiteX5" fmla="*/ 4498147 w 5670168"/>
              <a:gd name="connsiteY5" fmla="*/ 5293029 h 5687623"/>
              <a:gd name="connsiteX6" fmla="*/ 4811272 w 5670168"/>
              <a:gd name="connsiteY6" fmla="*/ 5673561 h 5687623"/>
              <a:gd name="connsiteX7" fmla="*/ 3677010 w 5670168"/>
              <a:gd name="connsiteY7" fmla="*/ 5501766 h 5687623"/>
              <a:gd name="connsiteX8" fmla="*/ 2965477 w 5670168"/>
              <a:gd name="connsiteY8" fmla="*/ 5535761 h 5687623"/>
              <a:gd name="connsiteX9" fmla="*/ 1427635 w 5670168"/>
              <a:gd name="connsiteY9" fmla="*/ 5211184 h 5687623"/>
              <a:gd name="connsiteX10" fmla="*/ 47452 w 5670168"/>
              <a:gd name="connsiteY10" fmla="*/ 3999601 h 5687623"/>
              <a:gd name="connsiteX11" fmla="*/ 456414 w 5670168"/>
              <a:gd name="connsiteY11" fmla="*/ 812831 h 5687623"/>
              <a:gd name="connsiteX12" fmla="*/ 2046993 w 5670168"/>
              <a:gd name="connsiteY12" fmla="*/ 42306 h 5687623"/>
              <a:gd name="connsiteX0" fmla="*/ 2046993 w 5692134"/>
              <a:gd name="connsiteY0" fmla="*/ 43769 h 5689086"/>
              <a:gd name="connsiteX1" fmla="*/ 3904384 w 5692134"/>
              <a:gd name="connsiteY1" fmla="*/ 233208 h 5689086"/>
              <a:gd name="connsiteX2" fmla="*/ 5602268 w 5692134"/>
              <a:gd name="connsiteY2" fmla="*/ 1578241 h 5689086"/>
              <a:gd name="connsiteX3" fmla="*/ 5423064 w 5692134"/>
              <a:gd name="connsiteY3" fmla="*/ 3888751 h 5689086"/>
              <a:gd name="connsiteX4" fmla="*/ 4719444 w 5692134"/>
              <a:gd name="connsiteY4" fmla="*/ 4995301 h 5689086"/>
              <a:gd name="connsiteX5" fmla="*/ 4498147 w 5692134"/>
              <a:gd name="connsiteY5" fmla="*/ 5294492 h 5689086"/>
              <a:gd name="connsiteX6" fmla="*/ 4811272 w 5692134"/>
              <a:gd name="connsiteY6" fmla="*/ 5675024 h 5689086"/>
              <a:gd name="connsiteX7" fmla="*/ 3677010 w 5692134"/>
              <a:gd name="connsiteY7" fmla="*/ 5503229 h 5689086"/>
              <a:gd name="connsiteX8" fmla="*/ 2965477 w 5692134"/>
              <a:gd name="connsiteY8" fmla="*/ 5537224 h 5689086"/>
              <a:gd name="connsiteX9" fmla="*/ 1427635 w 5692134"/>
              <a:gd name="connsiteY9" fmla="*/ 5212647 h 5689086"/>
              <a:gd name="connsiteX10" fmla="*/ 47452 w 5692134"/>
              <a:gd name="connsiteY10" fmla="*/ 4001064 h 5689086"/>
              <a:gd name="connsiteX11" fmla="*/ 456414 w 5692134"/>
              <a:gd name="connsiteY11" fmla="*/ 814294 h 5689086"/>
              <a:gd name="connsiteX12" fmla="*/ 2046993 w 5692134"/>
              <a:gd name="connsiteY12" fmla="*/ 43769 h 5689086"/>
              <a:gd name="connsiteX0" fmla="*/ 2046993 w 5692134"/>
              <a:gd name="connsiteY0" fmla="*/ 42968 h 5688285"/>
              <a:gd name="connsiteX1" fmla="*/ 4119479 w 5692134"/>
              <a:gd name="connsiteY1" fmla="*/ 257149 h 5688285"/>
              <a:gd name="connsiteX2" fmla="*/ 5602268 w 5692134"/>
              <a:gd name="connsiteY2" fmla="*/ 1577440 h 5688285"/>
              <a:gd name="connsiteX3" fmla="*/ 5423064 w 5692134"/>
              <a:gd name="connsiteY3" fmla="*/ 3887950 h 5688285"/>
              <a:gd name="connsiteX4" fmla="*/ 4719444 w 5692134"/>
              <a:gd name="connsiteY4" fmla="*/ 4994500 h 5688285"/>
              <a:gd name="connsiteX5" fmla="*/ 4498147 w 5692134"/>
              <a:gd name="connsiteY5" fmla="*/ 5293691 h 5688285"/>
              <a:gd name="connsiteX6" fmla="*/ 4811272 w 5692134"/>
              <a:gd name="connsiteY6" fmla="*/ 5674223 h 5688285"/>
              <a:gd name="connsiteX7" fmla="*/ 3677010 w 5692134"/>
              <a:gd name="connsiteY7" fmla="*/ 5502428 h 5688285"/>
              <a:gd name="connsiteX8" fmla="*/ 2965477 w 5692134"/>
              <a:gd name="connsiteY8" fmla="*/ 5536423 h 5688285"/>
              <a:gd name="connsiteX9" fmla="*/ 1427635 w 5692134"/>
              <a:gd name="connsiteY9" fmla="*/ 5211846 h 5688285"/>
              <a:gd name="connsiteX10" fmla="*/ 47452 w 5692134"/>
              <a:gd name="connsiteY10" fmla="*/ 4000263 h 5688285"/>
              <a:gd name="connsiteX11" fmla="*/ 456414 w 5692134"/>
              <a:gd name="connsiteY11" fmla="*/ 813493 h 5688285"/>
              <a:gd name="connsiteX12" fmla="*/ 2046993 w 5692134"/>
              <a:gd name="connsiteY12" fmla="*/ 42968 h 5688285"/>
              <a:gd name="connsiteX0" fmla="*/ 2048468 w 5693609"/>
              <a:gd name="connsiteY0" fmla="*/ 42968 h 5688285"/>
              <a:gd name="connsiteX1" fmla="*/ 4120954 w 5693609"/>
              <a:gd name="connsiteY1" fmla="*/ 257149 h 5688285"/>
              <a:gd name="connsiteX2" fmla="*/ 5603743 w 5693609"/>
              <a:gd name="connsiteY2" fmla="*/ 1577440 h 5688285"/>
              <a:gd name="connsiteX3" fmla="*/ 5424539 w 5693609"/>
              <a:gd name="connsiteY3" fmla="*/ 3887950 h 5688285"/>
              <a:gd name="connsiteX4" fmla="*/ 4720919 w 5693609"/>
              <a:gd name="connsiteY4" fmla="*/ 4994500 h 5688285"/>
              <a:gd name="connsiteX5" fmla="*/ 4499622 w 5693609"/>
              <a:gd name="connsiteY5" fmla="*/ 5293691 h 5688285"/>
              <a:gd name="connsiteX6" fmla="*/ 4812747 w 5693609"/>
              <a:gd name="connsiteY6" fmla="*/ 5674223 h 5688285"/>
              <a:gd name="connsiteX7" fmla="*/ 3678485 w 5693609"/>
              <a:gd name="connsiteY7" fmla="*/ 5502428 h 5688285"/>
              <a:gd name="connsiteX8" fmla="*/ 2966952 w 5693609"/>
              <a:gd name="connsiteY8" fmla="*/ 5536423 h 5688285"/>
              <a:gd name="connsiteX9" fmla="*/ 1429110 w 5693609"/>
              <a:gd name="connsiteY9" fmla="*/ 5211846 h 5688285"/>
              <a:gd name="connsiteX10" fmla="*/ 47219 w 5693609"/>
              <a:gd name="connsiteY10" fmla="*/ 3876770 h 5688285"/>
              <a:gd name="connsiteX11" fmla="*/ 457889 w 5693609"/>
              <a:gd name="connsiteY11" fmla="*/ 813493 h 5688285"/>
              <a:gd name="connsiteX12" fmla="*/ 2048468 w 5693609"/>
              <a:gd name="connsiteY12" fmla="*/ 42968 h 5688285"/>
              <a:gd name="connsiteX0" fmla="*/ 2044764 w 5689905"/>
              <a:gd name="connsiteY0" fmla="*/ 42968 h 5688285"/>
              <a:gd name="connsiteX1" fmla="*/ 4117250 w 5689905"/>
              <a:gd name="connsiteY1" fmla="*/ 257149 h 5688285"/>
              <a:gd name="connsiteX2" fmla="*/ 5600039 w 5689905"/>
              <a:gd name="connsiteY2" fmla="*/ 1577440 h 5688285"/>
              <a:gd name="connsiteX3" fmla="*/ 5420835 w 5689905"/>
              <a:gd name="connsiteY3" fmla="*/ 3887950 h 5688285"/>
              <a:gd name="connsiteX4" fmla="*/ 4717215 w 5689905"/>
              <a:gd name="connsiteY4" fmla="*/ 4994500 h 5688285"/>
              <a:gd name="connsiteX5" fmla="*/ 4495918 w 5689905"/>
              <a:gd name="connsiteY5" fmla="*/ 5293691 h 5688285"/>
              <a:gd name="connsiteX6" fmla="*/ 4809043 w 5689905"/>
              <a:gd name="connsiteY6" fmla="*/ 5674223 h 5688285"/>
              <a:gd name="connsiteX7" fmla="*/ 3674781 w 5689905"/>
              <a:gd name="connsiteY7" fmla="*/ 5502428 h 5688285"/>
              <a:gd name="connsiteX8" fmla="*/ 2963248 w 5689905"/>
              <a:gd name="connsiteY8" fmla="*/ 5536423 h 5688285"/>
              <a:gd name="connsiteX9" fmla="*/ 1425406 w 5689905"/>
              <a:gd name="connsiteY9" fmla="*/ 5211846 h 5688285"/>
              <a:gd name="connsiteX10" fmla="*/ 47811 w 5689905"/>
              <a:gd name="connsiteY10" fmla="*/ 3779276 h 5688285"/>
              <a:gd name="connsiteX11" fmla="*/ 454185 w 5689905"/>
              <a:gd name="connsiteY11" fmla="*/ 813493 h 5688285"/>
              <a:gd name="connsiteX12" fmla="*/ 2044764 w 5689905"/>
              <a:gd name="connsiteY12" fmla="*/ 42968 h 5688285"/>
              <a:gd name="connsiteX0" fmla="*/ 1926338 w 5689905"/>
              <a:gd name="connsiteY0" fmla="*/ 44856 h 5680435"/>
              <a:gd name="connsiteX1" fmla="*/ 4117250 w 5689905"/>
              <a:gd name="connsiteY1" fmla="*/ 249299 h 5680435"/>
              <a:gd name="connsiteX2" fmla="*/ 5600039 w 5689905"/>
              <a:gd name="connsiteY2" fmla="*/ 1569590 h 5680435"/>
              <a:gd name="connsiteX3" fmla="*/ 5420835 w 5689905"/>
              <a:gd name="connsiteY3" fmla="*/ 3880100 h 5680435"/>
              <a:gd name="connsiteX4" fmla="*/ 4717215 w 5689905"/>
              <a:gd name="connsiteY4" fmla="*/ 4986650 h 5680435"/>
              <a:gd name="connsiteX5" fmla="*/ 4495918 w 5689905"/>
              <a:gd name="connsiteY5" fmla="*/ 5285841 h 5680435"/>
              <a:gd name="connsiteX6" fmla="*/ 4809043 w 5689905"/>
              <a:gd name="connsiteY6" fmla="*/ 5666373 h 5680435"/>
              <a:gd name="connsiteX7" fmla="*/ 3674781 w 5689905"/>
              <a:gd name="connsiteY7" fmla="*/ 5494578 h 5680435"/>
              <a:gd name="connsiteX8" fmla="*/ 2963248 w 5689905"/>
              <a:gd name="connsiteY8" fmla="*/ 5528573 h 5680435"/>
              <a:gd name="connsiteX9" fmla="*/ 1425406 w 5689905"/>
              <a:gd name="connsiteY9" fmla="*/ 5203996 h 5680435"/>
              <a:gd name="connsiteX10" fmla="*/ 47811 w 5689905"/>
              <a:gd name="connsiteY10" fmla="*/ 3771426 h 5680435"/>
              <a:gd name="connsiteX11" fmla="*/ 454185 w 5689905"/>
              <a:gd name="connsiteY11" fmla="*/ 805643 h 5680435"/>
              <a:gd name="connsiteX12" fmla="*/ 1926338 w 5689905"/>
              <a:gd name="connsiteY12" fmla="*/ 44856 h 5680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89905" h="5680435">
                <a:moveTo>
                  <a:pt x="1926338" y="44856"/>
                </a:moveTo>
                <a:cubicBezTo>
                  <a:pt x="2536849" y="-47868"/>
                  <a:pt x="3504967" y="-4823"/>
                  <a:pt x="4117250" y="249299"/>
                </a:cubicBezTo>
                <a:cubicBezTo>
                  <a:pt x="4729534" y="503421"/>
                  <a:pt x="5209565" y="508424"/>
                  <a:pt x="5600039" y="1569590"/>
                </a:cubicBezTo>
                <a:cubicBezTo>
                  <a:pt x="5827899" y="2172822"/>
                  <a:pt x="5567972" y="3310590"/>
                  <a:pt x="5420835" y="3880100"/>
                </a:cubicBezTo>
                <a:cubicBezTo>
                  <a:pt x="5273698" y="4449610"/>
                  <a:pt x="5089305" y="4551569"/>
                  <a:pt x="4717215" y="4986650"/>
                </a:cubicBezTo>
                <a:cubicBezTo>
                  <a:pt x="4640882" y="5058186"/>
                  <a:pt x="4555333" y="5237534"/>
                  <a:pt x="4495918" y="5285841"/>
                </a:cubicBezTo>
                <a:cubicBezTo>
                  <a:pt x="4540957" y="5565679"/>
                  <a:pt x="4945899" y="5631584"/>
                  <a:pt x="4809043" y="5666373"/>
                </a:cubicBezTo>
                <a:cubicBezTo>
                  <a:pt x="4672187" y="5701162"/>
                  <a:pt x="4314730" y="5681084"/>
                  <a:pt x="3674781" y="5494578"/>
                </a:cubicBezTo>
                <a:cubicBezTo>
                  <a:pt x="3489673" y="5468364"/>
                  <a:pt x="3196969" y="5524960"/>
                  <a:pt x="2963248" y="5528573"/>
                </a:cubicBezTo>
                <a:cubicBezTo>
                  <a:pt x="2568733" y="5473622"/>
                  <a:pt x="1911312" y="5496854"/>
                  <a:pt x="1425406" y="5203996"/>
                </a:cubicBezTo>
                <a:cubicBezTo>
                  <a:pt x="939500" y="4911138"/>
                  <a:pt x="103289" y="4441960"/>
                  <a:pt x="47811" y="3771426"/>
                </a:cubicBezTo>
                <a:cubicBezTo>
                  <a:pt x="-90021" y="2820372"/>
                  <a:pt x="77665" y="1449908"/>
                  <a:pt x="454185" y="805643"/>
                </a:cubicBezTo>
                <a:cubicBezTo>
                  <a:pt x="817939" y="289965"/>
                  <a:pt x="1315827" y="137580"/>
                  <a:pt x="1926338" y="44856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61671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BBD954E-8835-5C62-57B7-CD41B8C15D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FAAE2DA9-9BAF-4D46-BC97-20425C5321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926" y="367993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68807" y="-29564"/>
                  <a:pt x="11499601" y="84193"/>
                </a:cubicBezTo>
                <a:lnTo>
                  <a:pt x="11496115" y="333210"/>
                </a:lnTo>
                <a:cubicBezTo>
                  <a:pt x="11496285" y="48943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2D2C6CA-56BB-4A08-A1E2-342F83955E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284" y="389461"/>
            <a:ext cx="11499601" cy="6203902"/>
          </a:xfrm>
          <a:custGeom>
            <a:avLst/>
            <a:gdLst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321880 w 11499601"/>
              <a:gd name="connsiteY17" fmla="*/ 5943328 h 6250474"/>
              <a:gd name="connsiteX18" fmla="*/ 2161451 w 11499601"/>
              <a:gd name="connsiteY18" fmla="*/ 5941720 h 6250474"/>
              <a:gd name="connsiteX19" fmla="*/ 1884575 w 11499601"/>
              <a:gd name="connsiteY19" fmla="*/ 5937508 h 6250474"/>
              <a:gd name="connsiteX20" fmla="*/ 1731597 w 11499601"/>
              <a:gd name="connsiteY20" fmla="*/ 5934968 h 6250474"/>
              <a:gd name="connsiteX21" fmla="*/ 1588500 w 11499601"/>
              <a:gd name="connsiteY21" fmla="*/ 5940418 h 6250474"/>
              <a:gd name="connsiteX22" fmla="*/ 671167 w 11499601"/>
              <a:gd name="connsiteY22" fmla="*/ 5948382 h 6250474"/>
              <a:gd name="connsiteX23" fmla="*/ 94741 w 11499601"/>
              <a:gd name="connsiteY23" fmla="*/ 5957415 h 6250474"/>
              <a:gd name="connsiteX24" fmla="*/ 37859 w 11499601"/>
              <a:gd name="connsiteY24" fmla="*/ 5876060 h 6250474"/>
              <a:gd name="connsiteX25" fmla="*/ 28975 w 11499601"/>
              <a:gd name="connsiteY25" fmla="*/ 2606888 h 6250474"/>
              <a:gd name="connsiteX26" fmla="*/ 33539 w 11499601"/>
              <a:gd name="connsiteY26" fmla="*/ 59860 h 6250474"/>
              <a:gd name="connsiteX27" fmla="*/ 39830 w 11499601"/>
              <a:gd name="connsiteY27" fmla="*/ 42028 h 6250474"/>
              <a:gd name="connsiteX28" fmla="*/ 88659 w 11499601"/>
              <a:gd name="connsiteY28" fmla="*/ 37282 h 6250474"/>
              <a:gd name="connsiteX29" fmla="*/ 301554 w 11499601"/>
              <a:gd name="connsiteY29" fmla="*/ 37282 h 6250474"/>
              <a:gd name="connsiteX30" fmla="*/ 416464 w 11499601"/>
              <a:gd name="connsiteY30" fmla="*/ 30725 h 6250474"/>
              <a:gd name="connsiteX31" fmla="*/ 907723 w 11499601"/>
              <a:gd name="connsiteY31" fmla="*/ 24269 h 6250474"/>
              <a:gd name="connsiteX32" fmla="*/ 3989089 w 11499601"/>
              <a:gd name="connsiteY32" fmla="*/ 29653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2161451 w 11499601"/>
              <a:gd name="connsiteY17" fmla="*/ 5941720 h 6250474"/>
              <a:gd name="connsiteX18" fmla="*/ 1884575 w 11499601"/>
              <a:gd name="connsiteY18" fmla="*/ 5937508 h 6250474"/>
              <a:gd name="connsiteX19" fmla="*/ 1731597 w 11499601"/>
              <a:gd name="connsiteY19" fmla="*/ 5934968 h 6250474"/>
              <a:gd name="connsiteX20" fmla="*/ 1588500 w 11499601"/>
              <a:gd name="connsiteY20" fmla="*/ 5940418 h 6250474"/>
              <a:gd name="connsiteX21" fmla="*/ 671167 w 11499601"/>
              <a:gd name="connsiteY21" fmla="*/ 5948382 h 6250474"/>
              <a:gd name="connsiteX22" fmla="*/ 94741 w 11499601"/>
              <a:gd name="connsiteY22" fmla="*/ 5957415 h 6250474"/>
              <a:gd name="connsiteX23" fmla="*/ 37859 w 11499601"/>
              <a:gd name="connsiteY23" fmla="*/ 5876060 h 6250474"/>
              <a:gd name="connsiteX24" fmla="*/ 28975 w 11499601"/>
              <a:gd name="connsiteY24" fmla="*/ 2606888 h 6250474"/>
              <a:gd name="connsiteX25" fmla="*/ 33539 w 11499601"/>
              <a:gd name="connsiteY25" fmla="*/ 59860 h 6250474"/>
              <a:gd name="connsiteX26" fmla="*/ 39830 w 11499601"/>
              <a:gd name="connsiteY26" fmla="*/ 42028 h 6250474"/>
              <a:gd name="connsiteX27" fmla="*/ 88659 w 11499601"/>
              <a:gd name="connsiteY27" fmla="*/ 37282 h 6250474"/>
              <a:gd name="connsiteX28" fmla="*/ 301554 w 11499601"/>
              <a:gd name="connsiteY28" fmla="*/ 37282 h 6250474"/>
              <a:gd name="connsiteX29" fmla="*/ 416464 w 11499601"/>
              <a:gd name="connsiteY29" fmla="*/ 30725 h 6250474"/>
              <a:gd name="connsiteX30" fmla="*/ 907723 w 11499601"/>
              <a:gd name="connsiteY30" fmla="*/ 24269 h 6250474"/>
              <a:gd name="connsiteX31" fmla="*/ 3989089 w 11499601"/>
              <a:gd name="connsiteY31" fmla="*/ 29653 h 6250474"/>
              <a:gd name="connsiteX32" fmla="*/ 9680053 w 11499601"/>
              <a:gd name="connsiteY32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5021779 w 11499601"/>
              <a:gd name="connsiteY10" fmla="*/ 5972741 h 6250474"/>
              <a:gd name="connsiteX11" fmla="*/ 3239306 w 11499601"/>
              <a:gd name="connsiteY11" fmla="*/ 5972741 h 6250474"/>
              <a:gd name="connsiteX12" fmla="*/ 3217554 w 11499601"/>
              <a:gd name="connsiteY12" fmla="*/ 6005912 h 6250474"/>
              <a:gd name="connsiteX13" fmla="*/ 3219866 w 11499601"/>
              <a:gd name="connsiteY13" fmla="*/ 6250474 h 6250474"/>
              <a:gd name="connsiteX14" fmla="*/ 2855432 w 11499601"/>
              <a:gd name="connsiteY14" fmla="*/ 6045972 h 6250474"/>
              <a:gd name="connsiteX15" fmla="*/ 2785655 w 11499601"/>
              <a:gd name="connsiteY15" fmla="*/ 5972741 h 6250474"/>
              <a:gd name="connsiteX16" fmla="*/ 2321880 w 11499601"/>
              <a:gd name="connsiteY16" fmla="*/ 5972741 h 6250474"/>
              <a:gd name="connsiteX17" fmla="*/ 1884575 w 11499601"/>
              <a:gd name="connsiteY17" fmla="*/ 5937508 h 6250474"/>
              <a:gd name="connsiteX18" fmla="*/ 1731597 w 11499601"/>
              <a:gd name="connsiteY18" fmla="*/ 5934968 h 6250474"/>
              <a:gd name="connsiteX19" fmla="*/ 1588500 w 11499601"/>
              <a:gd name="connsiteY19" fmla="*/ 5940418 h 6250474"/>
              <a:gd name="connsiteX20" fmla="*/ 671167 w 11499601"/>
              <a:gd name="connsiteY20" fmla="*/ 5948382 h 6250474"/>
              <a:gd name="connsiteX21" fmla="*/ 94741 w 11499601"/>
              <a:gd name="connsiteY21" fmla="*/ 5957415 h 6250474"/>
              <a:gd name="connsiteX22" fmla="*/ 37859 w 11499601"/>
              <a:gd name="connsiteY22" fmla="*/ 5876060 h 6250474"/>
              <a:gd name="connsiteX23" fmla="*/ 28975 w 11499601"/>
              <a:gd name="connsiteY23" fmla="*/ 2606888 h 6250474"/>
              <a:gd name="connsiteX24" fmla="*/ 33539 w 11499601"/>
              <a:gd name="connsiteY24" fmla="*/ 59860 h 6250474"/>
              <a:gd name="connsiteX25" fmla="*/ 39830 w 11499601"/>
              <a:gd name="connsiteY25" fmla="*/ 42028 h 6250474"/>
              <a:gd name="connsiteX26" fmla="*/ 88659 w 11499601"/>
              <a:gd name="connsiteY26" fmla="*/ 37282 h 6250474"/>
              <a:gd name="connsiteX27" fmla="*/ 301554 w 11499601"/>
              <a:gd name="connsiteY27" fmla="*/ 37282 h 6250474"/>
              <a:gd name="connsiteX28" fmla="*/ 416464 w 11499601"/>
              <a:gd name="connsiteY28" fmla="*/ 30725 h 6250474"/>
              <a:gd name="connsiteX29" fmla="*/ 907723 w 11499601"/>
              <a:gd name="connsiteY29" fmla="*/ 24269 h 6250474"/>
              <a:gd name="connsiteX30" fmla="*/ 3989089 w 11499601"/>
              <a:gd name="connsiteY30" fmla="*/ 29653 h 6250474"/>
              <a:gd name="connsiteX31" fmla="*/ 9680053 w 11499601"/>
              <a:gd name="connsiteY31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21779 w 11499601"/>
              <a:gd name="connsiteY9" fmla="*/ 5958809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11590 w 11499601"/>
              <a:gd name="connsiteY9" fmla="*/ 5989374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5001402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884575 w 11499601"/>
              <a:gd name="connsiteY16" fmla="*/ 5937508 h 6250474"/>
              <a:gd name="connsiteX17" fmla="*/ 1731597 w 11499601"/>
              <a:gd name="connsiteY17" fmla="*/ 5934968 h 6250474"/>
              <a:gd name="connsiteX18" fmla="*/ 1588500 w 11499601"/>
              <a:gd name="connsiteY18" fmla="*/ 5940418 h 6250474"/>
              <a:gd name="connsiteX19" fmla="*/ 671167 w 11499601"/>
              <a:gd name="connsiteY19" fmla="*/ 5948382 h 6250474"/>
              <a:gd name="connsiteX20" fmla="*/ 94741 w 11499601"/>
              <a:gd name="connsiteY20" fmla="*/ 5957415 h 6250474"/>
              <a:gd name="connsiteX21" fmla="*/ 37859 w 11499601"/>
              <a:gd name="connsiteY21" fmla="*/ 5876060 h 6250474"/>
              <a:gd name="connsiteX22" fmla="*/ 28975 w 11499601"/>
              <a:gd name="connsiteY22" fmla="*/ 2606888 h 6250474"/>
              <a:gd name="connsiteX23" fmla="*/ 33539 w 11499601"/>
              <a:gd name="connsiteY23" fmla="*/ 59860 h 6250474"/>
              <a:gd name="connsiteX24" fmla="*/ 39830 w 11499601"/>
              <a:gd name="connsiteY24" fmla="*/ 42028 h 6250474"/>
              <a:gd name="connsiteX25" fmla="*/ 88659 w 11499601"/>
              <a:gd name="connsiteY25" fmla="*/ 37282 h 6250474"/>
              <a:gd name="connsiteX26" fmla="*/ 301554 w 11499601"/>
              <a:gd name="connsiteY26" fmla="*/ 37282 h 6250474"/>
              <a:gd name="connsiteX27" fmla="*/ 416464 w 11499601"/>
              <a:gd name="connsiteY27" fmla="*/ 30725 h 6250474"/>
              <a:gd name="connsiteX28" fmla="*/ 907723 w 11499601"/>
              <a:gd name="connsiteY28" fmla="*/ 24269 h 6250474"/>
              <a:gd name="connsiteX29" fmla="*/ 3989089 w 11499601"/>
              <a:gd name="connsiteY29" fmla="*/ 29653 h 6250474"/>
              <a:gd name="connsiteX30" fmla="*/ 9680053 w 11499601"/>
              <a:gd name="connsiteY30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731597 w 11499601"/>
              <a:gd name="connsiteY16" fmla="*/ 5934968 h 6250474"/>
              <a:gd name="connsiteX17" fmla="*/ 1588500 w 11499601"/>
              <a:gd name="connsiteY17" fmla="*/ 5940418 h 6250474"/>
              <a:gd name="connsiteX18" fmla="*/ 671167 w 11499601"/>
              <a:gd name="connsiteY18" fmla="*/ 5948382 h 6250474"/>
              <a:gd name="connsiteX19" fmla="*/ 94741 w 11499601"/>
              <a:gd name="connsiteY19" fmla="*/ 5957415 h 6250474"/>
              <a:gd name="connsiteX20" fmla="*/ 37859 w 11499601"/>
              <a:gd name="connsiteY20" fmla="*/ 5876060 h 6250474"/>
              <a:gd name="connsiteX21" fmla="*/ 28975 w 11499601"/>
              <a:gd name="connsiteY21" fmla="*/ 2606888 h 6250474"/>
              <a:gd name="connsiteX22" fmla="*/ 33539 w 11499601"/>
              <a:gd name="connsiteY22" fmla="*/ 59860 h 6250474"/>
              <a:gd name="connsiteX23" fmla="*/ 39830 w 11499601"/>
              <a:gd name="connsiteY23" fmla="*/ 42028 h 6250474"/>
              <a:gd name="connsiteX24" fmla="*/ 88659 w 11499601"/>
              <a:gd name="connsiteY24" fmla="*/ 37282 h 6250474"/>
              <a:gd name="connsiteX25" fmla="*/ 301554 w 11499601"/>
              <a:gd name="connsiteY25" fmla="*/ 37282 h 6250474"/>
              <a:gd name="connsiteX26" fmla="*/ 416464 w 11499601"/>
              <a:gd name="connsiteY26" fmla="*/ 30725 h 6250474"/>
              <a:gd name="connsiteX27" fmla="*/ 907723 w 11499601"/>
              <a:gd name="connsiteY27" fmla="*/ 24269 h 6250474"/>
              <a:gd name="connsiteX28" fmla="*/ 3989089 w 11499601"/>
              <a:gd name="connsiteY28" fmla="*/ 29653 h 6250474"/>
              <a:gd name="connsiteX29" fmla="*/ 9680053 w 11499601"/>
              <a:gd name="connsiteY29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88500 w 11499601"/>
              <a:gd name="connsiteY16" fmla="*/ 5940418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21880 w 11499601"/>
              <a:gd name="connsiteY15" fmla="*/ 5972741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16786 w 11499601"/>
              <a:gd name="connsiteY15" fmla="*/ 5901423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1552841 w 11499601"/>
              <a:gd name="connsiteY16" fmla="*/ 5965889 h 6250474"/>
              <a:gd name="connsiteX17" fmla="*/ 671167 w 11499601"/>
              <a:gd name="connsiteY17" fmla="*/ 5948382 h 6250474"/>
              <a:gd name="connsiteX18" fmla="*/ 94741 w 11499601"/>
              <a:gd name="connsiteY18" fmla="*/ 5957415 h 6250474"/>
              <a:gd name="connsiteX19" fmla="*/ 37859 w 11499601"/>
              <a:gd name="connsiteY19" fmla="*/ 5876060 h 6250474"/>
              <a:gd name="connsiteX20" fmla="*/ 28975 w 11499601"/>
              <a:gd name="connsiteY20" fmla="*/ 2606888 h 6250474"/>
              <a:gd name="connsiteX21" fmla="*/ 33539 w 11499601"/>
              <a:gd name="connsiteY21" fmla="*/ 59860 h 6250474"/>
              <a:gd name="connsiteX22" fmla="*/ 39830 w 11499601"/>
              <a:gd name="connsiteY22" fmla="*/ 42028 h 6250474"/>
              <a:gd name="connsiteX23" fmla="*/ 88659 w 11499601"/>
              <a:gd name="connsiteY23" fmla="*/ 37282 h 6250474"/>
              <a:gd name="connsiteX24" fmla="*/ 301554 w 11499601"/>
              <a:gd name="connsiteY24" fmla="*/ 37282 h 6250474"/>
              <a:gd name="connsiteX25" fmla="*/ 416464 w 11499601"/>
              <a:gd name="connsiteY25" fmla="*/ 30725 h 6250474"/>
              <a:gd name="connsiteX26" fmla="*/ 907723 w 11499601"/>
              <a:gd name="connsiteY26" fmla="*/ 24269 h 6250474"/>
              <a:gd name="connsiteX27" fmla="*/ 3989089 w 11499601"/>
              <a:gd name="connsiteY27" fmla="*/ 29653 h 6250474"/>
              <a:gd name="connsiteX28" fmla="*/ 9680053 w 11499601"/>
              <a:gd name="connsiteY28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71167 w 11499601"/>
              <a:gd name="connsiteY16" fmla="*/ 5948382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55432 w 11499601"/>
              <a:gd name="connsiteY13" fmla="*/ 6045972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84193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5500 h 6255974"/>
              <a:gd name="connsiteX1" fmla="*/ 11263634 w 11499601"/>
              <a:gd name="connsiteY1" fmla="*/ 16394 h 6255974"/>
              <a:gd name="connsiteX2" fmla="*/ 11499601 w 11499601"/>
              <a:gd name="connsiteY2" fmla="*/ 64794 h 6255974"/>
              <a:gd name="connsiteX3" fmla="*/ 11496115 w 11499601"/>
              <a:gd name="connsiteY3" fmla="*/ 338710 h 6255974"/>
              <a:gd name="connsiteX4" fmla="*/ 11496626 w 11499601"/>
              <a:gd name="connsiteY4" fmla="*/ 807372 h 6255974"/>
              <a:gd name="connsiteX5" fmla="*/ 11482477 w 11499601"/>
              <a:gd name="connsiteY5" fmla="*/ 1840079 h 6255974"/>
              <a:gd name="connsiteX6" fmla="*/ 11478714 w 11499601"/>
              <a:gd name="connsiteY6" fmla="*/ 3525714 h 6255974"/>
              <a:gd name="connsiteX7" fmla="*/ 11419375 w 11499601"/>
              <a:gd name="connsiteY7" fmla="*/ 5987933 h 6255974"/>
              <a:gd name="connsiteX8" fmla="*/ 5959453 w 11499601"/>
              <a:gd name="connsiteY8" fmla="*/ 5978886 h 6255974"/>
              <a:gd name="connsiteX9" fmla="*/ 4858766 w 11499601"/>
              <a:gd name="connsiteY9" fmla="*/ 6005062 h 6255974"/>
              <a:gd name="connsiteX10" fmla="*/ 3239306 w 11499601"/>
              <a:gd name="connsiteY10" fmla="*/ 5978241 h 6255974"/>
              <a:gd name="connsiteX11" fmla="*/ 3217554 w 11499601"/>
              <a:gd name="connsiteY11" fmla="*/ 6011412 h 6255974"/>
              <a:gd name="connsiteX12" fmla="*/ 3219866 w 11499601"/>
              <a:gd name="connsiteY12" fmla="*/ 6255974 h 6255974"/>
              <a:gd name="connsiteX13" fmla="*/ 2870715 w 11499601"/>
              <a:gd name="connsiteY13" fmla="*/ 6061661 h 6255974"/>
              <a:gd name="connsiteX14" fmla="*/ 2785655 w 11499601"/>
              <a:gd name="connsiteY14" fmla="*/ 5978241 h 6255974"/>
              <a:gd name="connsiteX15" fmla="*/ 2301504 w 11499601"/>
              <a:gd name="connsiteY15" fmla="*/ 5973147 h 6255974"/>
              <a:gd name="connsiteX16" fmla="*/ 666073 w 11499601"/>
              <a:gd name="connsiteY16" fmla="*/ 5964071 h 6255974"/>
              <a:gd name="connsiteX17" fmla="*/ 94741 w 11499601"/>
              <a:gd name="connsiteY17" fmla="*/ 5962915 h 6255974"/>
              <a:gd name="connsiteX18" fmla="*/ 37859 w 11499601"/>
              <a:gd name="connsiteY18" fmla="*/ 5881560 h 6255974"/>
              <a:gd name="connsiteX19" fmla="*/ 28975 w 11499601"/>
              <a:gd name="connsiteY19" fmla="*/ 2612388 h 6255974"/>
              <a:gd name="connsiteX20" fmla="*/ 33539 w 11499601"/>
              <a:gd name="connsiteY20" fmla="*/ 65360 h 6255974"/>
              <a:gd name="connsiteX21" fmla="*/ 39830 w 11499601"/>
              <a:gd name="connsiteY21" fmla="*/ 47528 h 6255974"/>
              <a:gd name="connsiteX22" fmla="*/ 88659 w 11499601"/>
              <a:gd name="connsiteY22" fmla="*/ 42782 h 6255974"/>
              <a:gd name="connsiteX23" fmla="*/ 301554 w 11499601"/>
              <a:gd name="connsiteY23" fmla="*/ 42782 h 6255974"/>
              <a:gd name="connsiteX24" fmla="*/ 416464 w 11499601"/>
              <a:gd name="connsiteY24" fmla="*/ 36225 h 6255974"/>
              <a:gd name="connsiteX25" fmla="*/ 907723 w 11499601"/>
              <a:gd name="connsiteY25" fmla="*/ 29769 h 6255974"/>
              <a:gd name="connsiteX26" fmla="*/ 3989089 w 11499601"/>
              <a:gd name="connsiteY26" fmla="*/ 35153 h 6255974"/>
              <a:gd name="connsiteX27" fmla="*/ 9680053 w 11499601"/>
              <a:gd name="connsiteY27" fmla="*/ 5500 h 62559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5929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6115 w 11499601"/>
              <a:gd name="connsiteY3" fmla="*/ 33321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  <a:gd name="connsiteX0" fmla="*/ 9680053 w 11499601"/>
              <a:gd name="connsiteY0" fmla="*/ 0 h 6250474"/>
              <a:gd name="connsiteX1" fmla="*/ 11263634 w 11499601"/>
              <a:gd name="connsiteY1" fmla="*/ 10894 h 6250474"/>
              <a:gd name="connsiteX2" fmla="*/ 11499601 w 11499601"/>
              <a:gd name="connsiteY2" fmla="*/ 39374 h 6250474"/>
              <a:gd name="connsiteX3" fmla="*/ 11491172 w 11499601"/>
              <a:gd name="connsiteY3" fmla="*/ 313290 h 6250474"/>
              <a:gd name="connsiteX4" fmla="*/ 11496626 w 11499601"/>
              <a:gd name="connsiteY4" fmla="*/ 801872 h 6250474"/>
              <a:gd name="connsiteX5" fmla="*/ 11482477 w 11499601"/>
              <a:gd name="connsiteY5" fmla="*/ 1834579 h 6250474"/>
              <a:gd name="connsiteX6" fmla="*/ 11478714 w 11499601"/>
              <a:gd name="connsiteY6" fmla="*/ 3520214 h 6250474"/>
              <a:gd name="connsiteX7" fmla="*/ 11419375 w 11499601"/>
              <a:gd name="connsiteY7" fmla="*/ 5982433 h 6250474"/>
              <a:gd name="connsiteX8" fmla="*/ 5959453 w 11499601"/>
              <a:gd name="connsiteY8" fmla="*/ 5973386 h 6250474"/>
              <a:gd name="connsiteX9" fmla="*/ 4858766 w 11499601"/>
              <a:gd name="connsiteY9" fmla="*/ 5999562 h 6250474"/>
              <a:gd name="connsiteX10" fmla="*/ 3239306 w 11499601"/>
              <a:gd name="connsiteY10" fmla="*/ 5972741 h 6250474"/>
              <a:gd name="connsiteX11" fmla="*/ 3217554 w 11499601"/>
              <a:gd name="connsiteY11" fmla="*/ 6005912 h 6250474"/>
              <a:gd name="connsiteX12" fmla="*/ 3219866 w 11499601"/>
              <a:gd name="connsiteY12" fmla="*/ 6250474 h 6250474"/>
              <a:gd name="connsiteX13" fmla="*/ 2870715 w 11499601"/>
              <a:gd name="connsiteY13" fmla="*/ 6056161 h 6250474"/>
              <a:gd name="connsiteX14" fmla="*/ 2785655 w 11499601"/>
              <a:gd name="connsiteY14" fmla="*/ 5972741 h 6250474"/>
              <a:gd name="connsiteX15" fmla="*/ 2301504 w 11499601"/>
              <a:gd name="connsiteY15" fmla="*/ 5967647 h 6250474"/>
              <a:gd name="connsiteX16" fmla="*/ 666073 w 11499601"/>
              <a:gd name="connsiteY16" fmla="*/ 5958571 h 6250474"/>
              <a:gd name="connsiteX17" fmla="*/ 94741 w 11499601"/>
              <a:gd name="connsiteY17" fmla="*/ 5957415 h 6250474"/>
              <a:gd name="connsiteX18" fmla="*/ 37859 w 11499601"/>
              <a:gd name="connsiteY18" fmla="*/ 5876060 h 6250474"/>
              <a:gd name="connsiteX19" fmla="*/ 28975 w 11499601"/>
              <a:gd name="connsiteY19" fmla="*/ 2606888 h 6250474"/>
              <a:gd name="connsiteX20" fmla="*/ 33539 w 11499601"/>
              <a:gd name="connsiteY20" fmla="*/ 59860 h 6250474"/>
              <a:gd name="connsiteX21" fmla="*/ 39830 w 11499601"/>
              <a:gd name="connsiteY21" fmla="*/ 42028 h 6250474"/>
              <a:gd name="connsiteX22" fmla="*/ 88659 w 11499601"/>
              <a:gd name="connsiteY22" fmla="*/ 37282 h 6250474"/>
              <a:gd name="connsiteX23" fmla="*/ 301554 w 11499601"/>
              <a:gd name="connsiteY23" fmla="*/ 37282 h 6250474"/>
              <a:gd name="connsiteX24" fmla="*/ 416464 w 11499601"/>
              <a:gd name="connsiteY24" fmla="*/ 30725 h 6250474"/>
              <a:gd name="connsiteX25" fmla="*/ 907723 w 11499601"/>
              <a:gd name="connsiteY25" fmla="*/ 24269 h 6250474"/>
              <a:gd name="connsiteX26" fmla="*/ 3989089 w 11499601"/>
              <a:gd name="connsiteY26" fmla="*/ 29653 h 6250474"/>
              <a:gd name="connsiteX27" fmla="*/ 9680053 w 11499601"/>
              <a:gd name="connsiteY27" fmla="*/ 0 h 62504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1499601" h="6250474">
                <a:moveTo>
                  <a:pt x="9680053" y="0"/>
                </a:moveTo>
                <a:lnTo>
                  <a:pt x="11263634" y="10894"/>
                </a:lnTo>
                <a:cubicBezTo>
                  <a:pt x="11382518" y="17609"/>
                  <a:pt x="11483635" y="5293"/>
                  <a:pt x="11499601" y="39374"/>
                </a:cubicBezTo>
                <a:lnTo>
                  <a:pt x="11491172" y="313290"/>
                </a:lnTo>
                <a:cubicBezTo>
                  <a:pt x="11491342" y="469511"/>
                  <a:pt x="11496456" y="645651"/>
                  <a:pt x="11496626" y="801872"/>
                </a:cubicBezTo>
                <a:cubicBezTo>
                  <a:pt x="11485119" y="918570"/>
                  <a:pt x="11483798" y="1773917"/>
                  <a:pt x="11482477" y="1834579"/>
                </a:cubicBezTo>
                <a:cubicBezTo>
                  <a:pt x="11462397" y="2645173"/>
                  <a:pt x="11489491" y="2970847"/>
                  <a:pt x="11478714" y="3520214"/>
                </a:cubicBezTo>
                <a:cubicBezTo>
                  <a:pt x="11462615" y="5654060"/>
                  <a:pt x="11560172" y="6010354"/>
                  <a:pt x="11419375" y="5982433"/>
                </a:cubicBezTo>
                <a:cubicBezTo>
                  <a:pt x="9251879" y="6044921"/>
                  <a:pt x="7569480" y="6004728"/>
                  <a:pt x="5959453" y="5973386"/>
                </a:cubicBezTo>
                <a:lnTo>
                  <a:pt x="4858766" y="5999562"/>
                </a:lnTo>
                <a:lnTo>
                  <a:pt x="3239306" y="5972741"/>
                </a:lnTo>
                <a:lnTo>
                  <a:pt x="3217554" y="6005912"/>
                </a:lnTo>
                <a:cubicBezTo>
                  <a:pt x="3195952" y="6047442"/>
                  <a:pt x="3201415" y="6144511"/>
                  <a:pt x="3219866" y="6250474"/>
                </a:cubicBezTo>
                <a:cubicBezTo>
                  <a:pt x="3113618" y="6201492"/>
                  <a:pt x="2980145" y="6145854"/>
                  <a:pt x="2870715" y="6056161"/>
                </a:cubicBezTo>
                <a:lnTo>
                  <a:pt x="2785655" y="5972741"/>
                </a:lnTo>
                <a:lnTo>
                  <a:pt x="2301504" y="5967647"/>
                </a:lnTo>
                <a:lnTo>
                  <a:pt x="666073" y="5958571"/>
                </a:lnTo>
                <a:cubicBezTo>
                  <a:pt x="416338" y="5959078"/>
                  <a:pt x="199443" y="5971167"/>
                  <a:pt x="94741" y="5957415"/>
                </a:cubicBezTo>
                <a:cubicBezTo>
                  <a:pt x="-9961" y="5943663"/>
                  <a:pt x="43390" y="5957506"/>
                  <a:pt x="37859" y="5876060"/>
                </a:cubicBezTo>
                <a:cubicBezTo>
                  <a:pt x="13485" y="5737802"/>
                  <a:pt x="42281" y="4414258"/>
                  <a:pt x="28975" y="2606888"/>
                </a:cubicBezTo>
                <a:cubicBezTo>
                  <a:pt x="-19249" y="1512253"/>
                  <a:pt x="110" y="488851"/>
                  <a:pt x="33539" y="59860"/>
                </a:cubicBezTo>
                <a:cubicBezTo>
                  <a:pt x="34137" y="52184"/>
                  <a:pt x="36271" y="46366"/>
                  <a:pt x="39830" y="42028"/>
                </a:cubicBezTo>
                <a:lnTo>
                  <a:pt x="88659" y="37282"/>
                </a:lnTo>
                <a:lnTo>
                  <a:pt x="301554" y="37282"/>
                </a:lnTo>
                <a:lnTo>
                  <a:pt x="416464" y="30725"/>
                </a:lnTo>
                <a:lnTo>
                  <a:pt x="907723" y="24269"/>
                </a:lnTo>
                <a:lnTo>
                  <a:pt x="3989089" y="29653"/>
                </a:lnTo>
                <a:lnTo>
                  <a:pt x="9680053" y="0"/>
                </a:lnTo>
                <a:close/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B20DF01A-DAD0-4D16-BEDE-ED085CCC3B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Placeholder 8" descr="A swimming pool in a large room&#10;&#10;AI-generated content may be incorrect.">
            <a:extLst>
              <a:ext uri="{FF2B5EF4-FFF2-40B4-BE49-F238E27FC236}">
                <a16:creationId xmlns:a16="http://schemas.microsoft.com/office/drawing/2014/main" id="{99906155-0F1A-0C4C-1D52-B2A8F215FED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32"/>
          <a:stretch>
            <a:fillRect/>
          </a:stretch>
        </p:blipFill>
        <p:spPr>
          <a:xfrm>
            <a:off x="357120" y="391301"/>
            <a:ext cx="7228864" cy="5847184"/>
          </a:xfrm>
          <a:custGeom>
            <a:avLst/>
            <a:gdLst/>
            <a:ahLst/>
            <a:cxnLst/>
            <a:rect l="l" t="t" r="r" b="b"/>
            <a:pathLst>
              <a:path w="7503702" h="6405387">
                <a:moveTo>
                  <a:pt x="526155" y="35"/>
                </a:moveTo>
                <a:cubicBezTo>
                  <a:pt x="696890" y="424"/>
                  <a:pt x="910822" y="4062"/>
                  <a:pt x="1101865" y="9135"/>
                </a:cubicBezTo>
                <a:lnTo>
                  <a:pt x="6538681" y="39665"/>
                </a:lnTo>
                <a:lnTo>
                  <a:pt x="7503702" y="68449"/>
                </a:lnTo>
                <a:lnTo>
                  <a:pt x="7503702" y="6373015"/>
                </a:lnTo>
                <a:lnTo>
                  <a:pt x="7349407" y="6372590"/>
                </a:lnTo>
                <a:cubicBezTo>
                  <a:pt x="5503660" y="6369608"/>
                  <a:pt x="2945004" y="6405387"/>
                  <a:pt x="1220576" y="6405387"/>
                </a:cubicBezTo>
                <a:cubicBezTo>
                  <a:pt x="732036" y="6374856"/>
                  <a:pt x="383078" y="6405388"/>
                  <a:pt x="48079" y="6374856"/>
                </a:cubicBezTo>
                <a:cubicBezTo>
                  <a:pt x="-54281" y="4308922"/>
                  <a:pt x="24815" y="1433916"/>
                  <a:pt x="117871" y="131259"/>
                </a:cubicBezTo>
                <a:cubicBezTo>
                  <a:pt x="125872" y="-28778"/>
                  <a:pt x="119241" y="23587"/>
                  <a:pt x="279761" y="3233"/>
                </a:cubicBezTo>
                <a:cubicBezTo>
                  <a:pt x="336825" y="737"/>
                  <a:pt x="423715" y="-199"/>
                  <a:pt x="526155" y="35"/>
                </a:cubicBezTo>
                <a:close/>
              </a:path>
            </a:pathLst>
          </a:custGeom>
        </p:spPr>
      </p:pic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99B7B539-E79B-44C5-8319-9CE01F87F4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357119" y="391300"/>
            <a:ext cx="7228863" cy="5847183"/>
          </a:xfrm>
          <a:custGeom>
            <a:avLst/>
            <a:gdLst>
              <a:gd name="connsiteX0" fmla="*/ 7142118 w 7680682"/>
              <a:gd name="connsiteY0" fmla="*/ 6405352 h 6405386"/>
              <a:gd name="connsiteX1" fmla="*/ 6552830 w 7680682"/>
              <a:gd name="connsiteY1" fmla="*/ 6396252 h 6405386"/>
              <a:gd name="connsiteX2" fmla="*/ 987782 w 7680682"/>
              <a:gd name="connsiteY2" fmla="*/ 6365722 h 6405386"/>
              <a:gd name="connsiteX3" fmla="*/ 0 w 7680682"/>
              <a:gd name="connsiteY3" fmla="*/ 6336938 h 6405386"/>
              <a:gd name="connsiteX4" fmla="*/ 0 w 7680682"/>
              <a:gd name="connsiteY4" fmla="*/ 32372 h 6405386"/>
              <a:gd name="connsiteX5" fmla="*/ 157934 w 7680682"/>
              <a:gd name="connsiteY5" fmla="*/ 32797 h 6405386"/>
              <a:gd name="connsiteX6" fmla="*/ 6431319 w 7680682"/>
              <a:gd name="connsiteY6" fmla="*/ 0 h 6405386"/>
              <a:gd name="connsiteX7" fmla="*/ 7631470 w 7680682"/>
              <a:gd name="connsiteY7" fmla="*/ 30531 h 6405386"/>
              <a:gd name="connsiteX8" fmla="*/ 7560032 w 7680682"/>
              <a:gd name="connsiteY8" fmla="*/ 6274128 h 6405386"/>
              <a:gd name="connsiteX9" fmla="*/ 7394324 w 7680682"/>
              <a:gd name="connsiteY9" fmla="*/ 6402154 h 6405386"/>
              <a:gd name="connsiteX10" fmla="*/ 7142118 w 7680682"/>
              <a:gd name="connsiteY10" fmla="*/ 6405352 h 64053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680682" h="6405386">
                <a:moveTo>
                  <a:pt x="7142118" y="6405352"/>
                </a:moveTo>
                <a:cubicBezTo>
                  <a:pt x="6967357" y="6404963"/>
                  <a:pt x="6748379" y="6401325"/>
                  <a:pt x="6552830" y="6396252"/>
                </a:cubicBezTo>
                <a:lnTo>
                  <a:pt x="987782" y="6365722"/>
                </a:lnTo>
                <a:lnTo>
                  <a:pt x="0" y="6336938"/>
                </a:lnTo>
                <a:lnTo>
                  <a:pt x="0" y="32372"/>
                </a:lnTo>
                <a:lnTo>
                  <a:pt x="157934" y="32797"/>
                </a:lnTo>
                <a:cubicBezTo>
                  <a:pt x="2047215" y="35779"/>
                  <a:pt x="4666218" y="0"/>
                  <a:pt x="6431319" y="0"/>
                </a:cubicBezTo>
                <a:cubicBezTo>
                  <a:pt x="6931382" y="30531"/>
                  <a:pt x="7288570" y="-1"/>
                  <a:pt x="7631470" y="30531"/>
                </a:cubicBezTo>
                <a:cubicBezTo>
                  <a:pt x="7736245" y="2096465"/>
                  <a:pt x="7655283" y="4971471"/>
                  <a:pt x="7560032" y="6274128"/>
                </a:cubicBezTo>
                <a:cubicBezTo>
                  <a:pt x="7551842" y="6434165"/>
                  <a:pt x="7558630" y="6381800"/>
                  <a:pt x="7394324" y="6402154"/>
                </a:cubicBezTo>
                <a:cubicBezTo>
                  <a:pt x="7335914" y="6404650"/>
                  <a:pt x="7246975" y="6405586"/>
                  <a:pt x="7142118" y="6405352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1979858C-A26E-4B53-9728-5EC82E0E9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92712" flipH="1">
            <a:off x="6869718" y="475165"/>
            <a:ext cx="4895008" cy="5648873"/>
          </a:xfrm>
          <a:custGeom>
            <a:avLst/>
            <a:gdLst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81829 w 4877237"/>
              <a:gd name="connsiteY7" fmla="*/ 5221985 h 5641553"/>
              <a:gd name="connsiteX8" fmla="*/ 3570634 w 4877237"/>
              <a:gd name="connsiteY8" fmla="*/ 5225757 h 5641553"/>
              <a:gd name="connsiteX9" fmla="*/ 3515258 w 4877237"/>
              <a:gd name="connsiteY9" fmla="*/ 5243754 h 5641553"/>
              <a:gd name="connsiteX10" fmla="*/ 3510127 w 4877237"/>
              <a:gd name="connsiteY10" fmla="*/ 5288400 h 5641553"/>
              <a:gd name="connsiteX11" fmla="*/ 3658238 w 4877237"/>
              <a:gd name="connsiteY11" fmla="*/ 5641549 h 5641553"/>
              <a:gd name="connsiteX12" fmla="*/ 2845674 w 4877237"/>
              <a:gd name="connsiteY12" fmla="*/ 5290843 h 5641553"/>
              <a:gd name="connsiteX13" fmla="*/ 2820308 w 4877237"/>
              <a:gd name="connsiteY13" fmla="*/ 5261823 h 5641553"/>
              <a:gd name="connsiteX14" fmla="*/ 2722542 w 4877237"/>
              <a:gd name="connsiteY14" fmla="*/ 5265294 h 5641553"/>
              <a:gd name="connsiteX15" fmla="*/ 1770504 w 4877237"/>
              <a:gd name="connsiteY15" fmla="*/ 5261011 h 5641553"/>
              <a:gd name="connsiteX16" fmla="*/ 815940 w 4877237"/>
              <a:gd name="connsiteY16" fmla="*/ 5009663 h 5641553"/>
              <a:gd name="connsiteX17" fmla="*/ 117267 w 4877237"/>
              <a:gd name="connsiteY17" fmla="*/ 3779919 h 5641553"/>
              <a:gd name="connsiteX18" fmla="*/ 1702 w 4877237"/>
              <a:gd name="connsiteY18" fmla="*/ 1784971 h 5641553"/>
              <a:gd name="connsiteX19" fmla="*/ 336804 w 4877237"/>
              <a:gd name="connsiteY19" fmla="*/ 369690 h 5641553"/>
              <a:gd name="connsiteX20" fmla="*/ 1687022 w 4877237"/>
              <a:gd name="connsiteY20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81829 w 4877237"/>
              <a:gd name="connsiteY7" fmla="*/ 5221985 h 5641553"/>
              <a:gd name="connsiteX8" fmla="*/ 3515258 w 4877237"/>
              <a:gd name="connsiteY8" fmla="*/ 5243754 h 5641553"/>
              <a:gd name="connsiteX9" fmla="*/ 3510127 w 4877237"/>
              <a:gd name="connsiteY9" fmla="*/ 5288400 h 5641553"/>
              <a:gd name="connsiteX10" fmla="*/ 3658238 w 4877237"/>
              <a:gd name="connsiteY10" fmla="*/ 5641549 h 5641553"/>
              <a:gd name="connsiteX11" fmla="*/ 2845674 w 4877237"/>
              <a:gd name="connsiteY11" fmla="*/ 5290843 h 5641553"/>
              <a:gd name="connsiteX12" fmla="*/ 2820308 w 4877237"/>
              <a:gd name="connsiteY12" fmla="*/ 5261823 h 5641553"/>
              <a:gd name="connsiteX13" fmla="*/ 2722542 w 4877237"/>
              <a:gd name="connsiteY13" fmla="*/ 5265294 h 5641553"/>
              <a:gd name="connsiteX14" fmla="*/ 1770504 w 4877237"/>
              <a:gd name="connsiteY14" fmla="*/ 5261011 h 5641553"/>
              <a:gd name="connsiteX15" fmla="*/ 815940 w 4877237"/>
              <a:gd name="connsiteY15" fmla="*/ 5009663 h 5641553"/>
              <a:gd name="connsiteX16" fmla="*/ 117267 w 4877237"/>
              <a:gd name="connsiteY16" fmla="*/ 3779919 h 5641553"/>
              <a:gd name="connsiteX17" fmla="*/ 1702 w 4877237"/>
              <a:gd name="connsiteY17" fmla="*/ 1784971 h 5641553"/>
              <a:gd name="connsiteX18" fmla="*/ 336804 w 4877237"/>
              <a:gd name="connsiteY18" fmla="*/ 369690 h 5641553"/>
              <a:gd name="connsiteX19" fmla="*/ 1687022 w 4877237"/>
              <a:gd name="connsiteY19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15258 w 4877237"/>
              <a:gd name="connsiteY7" fmla="*/ 5243754 h 5641553"/>
              <a:gd name="connsiteX8" fmla="*/ 3510127 w 4877237"/>
              <a:gd name="connsiteY8" fmla="*/ 5288400 h 5641553"/>
              <a:gd name="connsiteX9" fmla="*/ 3658238 w 4877237"/>
              <a:gd name="connsiteY9" fmla="*/ 5641549 h 5641553"/>
              <a:gd name="connsiteX10" fmla="*/ 2845674 w 4877237"/>
              <a:gd name="connsiteY10" fmla="*/ 5290843 h 5641553"/>
              <a:gd name="connsiteX11" fmla="*/ 2820308 w 4877237"/>
              <a:gd name="connsiteY11" fmla="*/ 5261823 h 5641553"/>
              <a:gd name="connsiteX12" fmla="*/ 2722542 w 4877237"/>
              <a:gd name="connsiteY12" fmla="*/ 5265294 h 5641553"/>
              <a:gd name="connsiteX13" fmla="*/ 1770504 w 4877237"/>
              <a:gd name="connsiteY13" fmla="*/ 5261011 h 5641553"/>
              <a:gd name="connsiteX14" fmla="*/ 815940 w 4877237"/>
              <a:gd name="connsiteY14" fmla="*/ 5009663 h 5641553"/>
              <a:gd name="connsiteX15" fmla="*/ 117267 w 4877237"/>
              <a:gd name="connsiteY15" fmla="*/ 3779919 h 5641553"/>
              <a:gd name="connsiteX16" fmla="*/ 1702 w 4877237"/>
              <a:gd name="connsiteY16" fmla="*/ 1784971 h 5641553"/>
              <a:gd name="connsiteX17" fmla="*/ 336804 w 4877237"/>
              <a:gd name="connsiteY17" fmla="*/ 369690 h 5641553"/>
              <a:gd name="connsiteX18" fmla="*/ 1687022 w 4877237"/>
              <a:gd name="connsiteY18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515258 w 4877237"/>
              <a:gd name="connsiteY6" fmla="*/ 5243754 h 5641553"/>
              <a:gd name="connsiteX7" fmla="*/ 3510127 w 4877237"/>
              <a:gd name="connsiteY7" fmla="*/ 5288400 h 5641553"/>
              <a:gd name="connsiteX8" fmla="*/ 3658238 w 4877237"/>
              <a:gd name="connsiteY8" fmla="*/ 5641549 h 5641553"/>
              <a:gd name="connsiteX9" fmla="*/ 2845674 w 4877237"/>
              <a:gd name="connsiteY9" fmla="*/ 5290843 h 5641553"/>
              <a:gd name="connsiteX10" fmla="*/ 2820308 w 4877237"/>
              <a:gd name="connsiteY10" fmla="*/ 5261823 h 5641553"/>
              <a:gd name="connsiteX11" fmla="*/ 2722542 w 4877237"/>
              <a:gd name="connsiteY11" fmla="*/ 5265294 h 5641553"/>
              <a:gd name="connsiteX12" fmla="*/ 1770504 w 4877237"/>
              <a:gd name="connsiteY12" fmla="*/ 5261011 h 5641553"/>
              <a:gd name="connsiteX13" fmla="*/ 815940 w 4877237"/>
              <a:gd name="connsiteY13" fmla="*/ 5009663 h 5641553"/>
              <a:gd name="connsiteX14" fmla="*/ 117267 w 4877237"/>
              <a:gd name="connsiteY14" fmla="*/ 3779919 h 5641553"/>
              <a:gd name="connsiteX15" fmla="*/ 1702 w 4877237"/>
              <a:gd name="connsiteY15" fmla="*/ 1784971 h 5641553"/>
              <a:gd name="connsiteX16" fmla="*/ 336804 w 4877237"/>
              <a:gd name="connsiteY16" fmla="*/ 369690 h 5641553"/>
              <a:gd name="connsiteX17" fmla="*/ 1687022 w 4877237"/>
              <a:gd name="connsiteY17" fmla="*/ 50 h 564155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2722039 w 4876734"/>
              <a:gd name="connsiteY11" fmla="*/ 5272614 h 5648873"/>
              <a:gd name="connsiteX12" fmla="*/ 1770001 w 4876734"/>
              <a:gd name="connsiteY12" fmla="*/ 5268331 h 5648873"/>
              <a:gd name="connsiteX13" fmla="*/ 815437 w 4876734"/>
              <a:gd name="connsiteY13" fmla="*/ 5016983 h 5648873"/>
              <a:gd name="connsiteX14" fmla="*/ 116764 w 4876734"/>
              <a:gd name="connsiteY14" fmla="*/ 3787239 h 5648873"/>
              <a:gd name="connsiteX15" fmla="*/ 1199 w 4876734"/>
              <a:gd name="connsiteY15" fmla="*/ 1792291 h 5648873"/>
              <a:gd name="connsiteX16" fmla="*/ 445748 w 4876734"/>
              <a:gd name="connsiteY16" fmla="*/ 411323 h 5648873"/>
              <a:gd name="connsiteX17" fmla="*/ 1686519 w 4876734"/>
              <a:gd name="connsiteY17" fmla="*/ 7370 h 564887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2722039 w 4876734"/>
              <a:gd name="connsiteY11" fmla="*/ 5272614 h 5648873"/>
              <a:gd name="connsiteX12" fmla="*/ 1770001 w 4876734"/>
              <a:gd name="connsiteY12" fmla="*/ 5268331 h 5648873"/>
              <a:gd name="connsiteX13" fmla="*/ 815437 w 4876734"/>
              <a:gd name="connsiteY13" fmla="*/ 5016983 h 5648873"/>
              <a:gd name="connsiteX14" fmla="*/ 91972 w 4876734"/>
              <a:gd name="connsiteY14" fmla="*/ 3785123 h 5648873"/>
              <a:gd name="connsiteX15" fmla="*/ 1199 w 4876734"/>
              <a:gd name="connsiteY15" fmla="*/ 1792291 h 5648873"/>
              <a:gd name="connsiteX16" fmla="*/ 445748 w 4876734"/>
              <a:gd name="connsiteY16" fmla="*/ 411323 h 5648873"/>
              <a:gd name="connsiteX17" fmla="*/ 1686519 w 4876734"/>
              <a:gd name="connsiteY17" fmla="*/ 7370 h 564887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2722039 w 4876734"/>
              <a:gd name="connsiteY11" fmla="*/ 5272614 h 5648873"/>
              <a:gd name="connsiteX12" fmla="*/ 1770001 w 4876734"/>
              <a:gd name="connsiteY12" fmla="*/ 5268331 h 5648873"/>
              <a:gd name="connsiteX13" fmla="*/ 815437 w 4876734"/>
              <a:gd name="connsiteY13" fmla="*/ 5016983 h 5648873"/>
              <a:gd name="connsiteX14" fmla="*/ 91972 w 4876734"/>
              <a:gd name="connsiteY14" fmla="*/ 3785123 h 5648873"/>
              <a:gd name="connsiteX15" fmla="*/ 1199 w 4876734"/>
              <a:gd name="connsiteY15" fmla="*/ 1792291 h 5648873"/>
              <a:gd name="connsiteX16" fmla="*/ 445748 w 4876734"/>
              <a:gd name="connsiteY16" fmla="*/ 411323 h 5648873"/>
              <a:gd name="connsiteX17" fmla="*/ 1686519 w 4876734"/>
              <a:gd name="connsiteY17" fmla="*/ 7370 h 564887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2722039 w 4876734"/>
              <a:gd name="connsiteY11" fmla="*/ 5272614 h 5648873"/>
              <a:gd name="connsiteX12" fmla="*/ 1770001 w 4876734"/>
              <a:gd name="connsiteY12" fmla="*/ 5268331 h 5648873"/>
              <a:gd name="connsiteX13" fmla="*/ 815437 w 4876734"/>
              <a:gd name="connsiteY13" fmla="*/ 5016983 h 5648873"/>
              <a:gd name="connsiteX14" fmla="*/ 91972 w 4876734"/>
              <a:gd name="connsiteY14" fmla="*/ 3785123 h 5648873"/>
              <a:gd name="connsiteX15" fmla="*/ 1199 w 4876734"/>
              <a:gd name="connsiteY15" fmla="*/ 1792291 h 5648873"/>
              <a:gd name="connsiteX16" fmla="*/ 445748 w 4876734"/>
              <a:gd name="connsiteY16" fmla="*/ 411323 h 5648873"/>
              <a:gd name="connsiteX17" fmla="*/ 1686519 w 4876734"/>
              <a:gd name="connsiteY17" fmla="*/ 7370 h 564887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1770001 w 4876734"/>
              <a:gd name="connsiteY11" fmla="*/ 5268331 h 5648873"/>
              <a:gd name="connsiteX12" fmla="*/ 815437 w 4876734"/>
              <a:gd name="connsiteY12" fmla="*/ 5016983 h 5648873"/>
              <a:gd name="connsiteX13" fmla="*/ 91972 w 4876734"/>
              <a:gd name="connsiteY13" fmla="*/ 3785123 h 5648873"/>
              <a:gd name="connsiteX14" fmla="*/ 1199 w 4876734"/>
              <a:gd name="connsiteY14" fmla="*/ 1792291 h 5648873"/>
              <a:gd name="connsiteX15" fmla="*/ 445748 w 4876734"/>
              <a:gd name="connsiteY15" fmla="*/ 411323 h 5648873"/>
              <a:gd name="connsiteX16" fmla="*/ 1686519 w 4876734"/>
              <a:gd name="connsiteY16" fmla="*/ 7370 h 564887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1868109 w 4876734"/>
              <a:gd name="connsiteY11" fmla="*/ 5289191 h 5648873"/>
              <a:gd name="connsiteX12" fmla="*/ 815437 w 4876734"/>
              <a:gd name="connsiteY12" fmla="*/ 5016983 h 5648873"/>
              <a:gd name="connsiteX13" fmla="*/ 91972 w 4876734"/>
              <a:gd name="connsiteY13" fmla="*/ 3785123 h 5648873"/>
              <a:gd name="connsiteX14" fmla="*/ 1199 w 4876734"/>
              <a:gd name="connsiteY14" fmla="*/ 1792291 h 5648873"/>
              <a:gd name="connsiteX15" fmla="*/ 445748 w 4876734"/>
              <a:gd name="connsiteY15" fmla="*/ 411323 h 5648873"/>
              <a:gd name="connsiteX16" fmla="*/ 1686519 w 4876734"/>
              <a:gd name="connsiteY16" fmla="*/ 7370 h 564887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1868109 w 4876734"/>
              <a:gd name="connsiteY11" fmla="*/ 5289191 h 5648873"/>
              <a:gd name="connsiteX12" fmla="*/ 808332 w 4876734"/>
              <a:gd name="connsiteY12" fmla="*/ 4953947 h 5648873"/>
              <a:gd name="connsiteX13" fmla="*/ 91972 w 4876734"/>
              <a:gd name="connsiteY13" fmla="*/ 3785123 h 5648873"/>
              <a:gd name="connsiteX14" fmla="*/ 1199 w 4876734"/>
              <a:gd name="connsiteY14" fmla="*/ 1792291 h 5648873"/>
              <a:gd name="connsiteX15" fmla="*/ 445748 w 4876734"/>
              <a:gd name="connsiteY15" fmla="*/ 411323 h 5648873"/>
              <a:gd name="connsiteX16" fmla="*/ 1686519 w 4876734"/>
              <a:gd name="connsiteY16" fmla="*/ 7370 h 5648873"/>
              <a:gd name="connsiteX0" fmla="*/ 1686519 w 4895008"/>
              <a:gd name="connsiteY0" fmla="*/ 7370 h 5648873"/>
              <a:gd name="connsiteX1" fmla="*/ 3318681 w 4895008"/>
              <a:gd name="connsiteY1" fmla="*/ 170365 h 5648873"/>
              <a:gd name="connsiteX2" fmla="*/ 4548748 w 4895008"/>
              <a:gd name="connsiteY2" fmla="*/ 751552 h 5648873"/>
              <a:gd name="connsiteX3" fmla="*/ 4808142 w 4895008"/>
              <a:gd name="connsiteY3" fmla="*/ 1668523 h 5648873"/>
              <a:gd name="connsiteX4" fmla="*/ 4706317 w 4895008"/>
              <a:gd name="connsiteY4" fmla="*/ 4248850 h 5648873"/>
              <a:gd name="connsiteX5" fmla="*/ 3514755 w 4895008"/>
              <a:gd name="connsiteY5" fmla="*/ 5251074 h 5648873"/>
              <a:gd name="connsiteX6" fmla="*/ 3509624 w 4895008"/>
              <a:gd name="connsiteY6" fmla="*/ 5295720 h 5648873"/>
              <a:gd name="connsiteX7" fmla="*/ 3657735 w 4895008"/>
              <a:gd name="connsiteY7" fmla="*/ 5648869 h 5648873"/>
              <a:gd name="connsiteX8" fmla="*/ 2845171 w 4895008"/>
              <a:gd name="connsiteY8" fmla="*/ 5298163 h 5648873"/>
              <a:gd name="connsiteX9" fmla="*/ 2819805 w 4895008"/>
              <a:gd name="connsiteY9" fmla="*/ 5269143 h 5648873"/>
              <a:gd name="connsiteX10" fmla="*/ 1868109 w 4895008"/>
              <a:gd name="connsiteY10" fmla="*/ 5289191 h 5648873"/>
              <a:gd name="connsiteX11" fmla="*/ 808332 w 4895008"/>
              <a:gd name="connsiteY11" fmla="*/ 4953947 h 5648873"/>
              <a:gd name="connsiteX12" fmla="*/ 91972 w 4895008"/>
              <a:gd name="connsiteY12" fmla="*/ 3785123 h 5648873"/>
              <a:gd name="connsiteX13" fmla="*/ 1199 w 4895008"/>
              <a:gd name="connsiteY13" fmla="*/ 1792291 h 5648873"/>
              <a:gd name="connsiteX14" fmla="*/ 445748 w 4895008"/>
              <a:gd name="connsiteY14" fmla="*/ 411323 h 5648873"/>
              <a:gd name="connsiteX15" fmla="*/ 1686519 w 4895008"/>
              <a:gd name="connsiteY15" fmla="*/ 7370 h 564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95008" h="5648873">
                <a:moveTo>
                  <a:pt x="1686519" y="7370"/>
                </a:moveTo>
                <a:cubicBezTo>
                  <a:pt x="2165341" y="-32790"/>
                  <a:pt x="2948273" y="101042"/>
                  <a:pt x="3318681" y="170365"/>
                </a:cubicBezTo>
                <a:cubicBezTo>
                  <a:pt x="4323032" y="354108"/>
                  <a:pt x="4382005" y="411920"/>
                  <a:pt x="4548748" y="751552"/>
                </a:cubicBezTo>
                <a:cubicBezTo>
                  <a:pt x="4697049" y="1163453"/>
                  <a:pt x="4708493" y="1199701"/>
                  <a:pt x="4808142" y="1668523"/>
                </a:cubicBezTo>
                <a:cubicBezTo>
                  <a:pt x="4948374" y="2755090"/>
                  <a:pt x="4921881" y="3651758"/>
                  <a:pt x="4706317" y="4248850"/>
                </a:cubicBezTo>
                <a:cubicBezTo>
                  <a:pt x="4490753" y="4845942"/>
                  <a:pt x="3714204" y="5076596"/>
                  <a:pt x="3514755" y="5251074"/>
                </a:cubicBezTo>
                <a:lnTo>
                  <a:pt x="3509624" y="5295720"/>
                </a:lnTo>
                <a:cubicBezTo>
                  <a:pt x="3554663" y="5575558"/>
                  <a:pt x="3702470" y="5648392"/>
                  <a:pt x="3657735" y="5648869"/>
                </a:cubicBezTo>
                <a:cubicBezTo>
                  <a:pt x="3549823" y="5650021"/>
                  <a:pt x="3002334" y="5450329"/>
                  <a:pt x="2845171" y="5298163"/>
                </a:cubicBezTo>
                <a:lnTo>
                  <a:pt x="2819805" y="5269143"/>
                </a:lnTo>
                <a:cubicBezTo>
                  <a:pt x="2502573" y="5275826"/>
                  <a:pt x="2203354" y="5341724"/>
                  <a:pt x="1868109" y="5289191"/>
                </a:cubicBezTo>
                <a:cubicBezTo>
                  <a:pt x="1532864" y="5236658"/>
                  <a:pt x="1104355" y="5204625"/>
                  <a:pt x="808332" y="4953947"/>
                </a:cubicBezTo>
                <a:cubicBezTo>
                  <a:pt x="512309" y="4703269"/>
                  <a:pt x="308594" y="4469411"/>
                  <a:pt x="91972" y="3785123"/>
                </a:cubicBezTo>
                <a:cubicBezTo>
                  <a:pt x="-34378" y="3125130"/>
                  <a:pt x="8985" y="2549529"/>
                  <a:pt x="1199" y="1792291"/>
                </a:cubicBezTo>
                <a:cubicBezTo>
                  <a:pt x="-23043" y="890799"/>
                  <a:pt x="327087" y="612546"/>
                  <a:pt x="445748" y="411323"/>
                </a:cubicBezTo>
                <a:cubicBezTo>
                  <a:pt x="628194" y="125556"/>
                  <a:pt x="1207697" y="47530"/>
                  <a:pt x="1686519" y="7370"/>
                </a:cubicBezTo>
                <a:close/>
              </a:path>
            </a:pathLst>
          </a:cu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3F73B9C9-A160-4E92-89A0-667A53CD7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92712" flipH="1">
            <a:off x="6891488" y="428517"/>
            <a:ext cx="4895008" cy="5648873"/>
          </a:xfrm>
          <a:custGeom>
            <a:avLst/>
            <a:gdLst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81829 w 4877237"/>
              <a:gd name="connsiteY7" fmla="*/ 5221985 h 5641553"/>
              <a:gd name="connsiteX8" fmla="*/ 3570634 w 4877237"/>
              <a:gd name="connsiteY8" fmla="*/ 5225757 h 5641553"/>
              <a:gd name="connsiteX9" fmla="*/ 3515258 w 4877237"/>
              <a:gd name="connsiteY9" fmla="*/ 5243754 h 5641553"/>
              <a:gd name="connsiteX10" fmla="*/ 3510127 w 4877237"/>
              <a:gd name="connsiteY10" fmla="*/ 5288400 h 5641553"/>
              <a:gd name="connsiteX11" fmla="*/ 3658238 w 4877237"/>
              <a:gd name="connsiteY11" fmla="*/ 5641549 h 5641553"/>
              <a:gd name="connsiteX12" fmla="*/ 2845674 w 4877237"/>
              <a:gd name="connsiteY12" fmla="*/ 5290843 h 5641553"/>
              <a:gd name="connsiteX13" fmla="*/ 2820308 w 4877237"/>
              <a:gd name="connsiteY13" fmla="*/ 5261823 h 5641553"/>
              <a:gd name="connsiteX14" fmla="*/ 2722542 w 4877237"/>
              <a:gd name="connsiteY14" fmla="*/ 5265294 h 5641553"/>
              <a:gd name="connsiteX15" fmla="*/ 1770504 w 4877237"/>
              <a:gd name="connsiteY15" fmla="*/ 5261011 h 5641553"/>
              <a:gd name="connsiteX16" fmla="*/ 815940 w 4877237"/>
              <a:gd name="connsiteY16" fmla="*/ 5009663 h 5641553"/>
              <a:gd name="connsiteX17" fmla="*/ 117267 w 4877237"/>
              <a:gd name="connsiteY17" fmla="*/ 3779919 h 5641553"/>
              <a:gd name="connsiteX18" fmla="*/ 1702 w 4877237"/>
              <a:gd name="connsiteY18" fmla="*/ 1784971 h 5641553"/>
              <a:gd name="connsiteX19" fmla="*/ 336804 w 4877237"/>
              <a:gd name="connsiteY19" fmla="*/ 369690 h 5641553"/>
              <a:gd name="connsiteX20" fmla="*/ 1687022 w 4877237"/>
              <a:gd name="connsiteY20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81829 w 4877237"/>
              <a:gd name="connsiteY7" fmla="*/ 5221985 h 5641553"/>
              <a:gd name="connsiteX8" fmla="*/ 3515258 w 4877237"/>
              <a:gd name="connsiteY8" fmla="*/ 5243754 h 5641553"/>
              <a:gd name="connsiteX9" fmla="*/ 3510127 w 4877237"/>
              <a:gd name="connsiteY9" fmla="*/ 5288400 h 5641553"/>
              <a:gd name="connsiteX10" fmla="*/ 3658238 w 4877237"/>
              <a:gd name="connsiteY10" fmla="*/ 5641549 h 5641553"/>
              <a:gd name="connsiteX11" fmla="*/ 2845674 w 4877237"/>
              <a:gd name="connsiteY11" fmla="*/ 5290843 h 5641553"/>
              <a:gd name="connsiteX12" fmla="*/ 2820308 w 4877237"/>
              <a:gd name="connsiteY12" fmla="*/ 5261823 h 5641553"/>
              <a:gd name="connsiteX13" fmla="*/ 2722542 w 4877237"/>
              <a:gd name="connsiteY13" fmla="*/ 5265294 h 5641553"/>
              <a:gd name="connsiteX14" fmla="*/ 1770504 w 4877237"/>
              <a:gd name="connsiteY14" fmla="*/ 5261011 h 5641553"/>
              <a:gd name="connsiteX15" fmla="*/ 815940 w 4877237"/>
              <a:gd name="connsiteY15" fmla="*/ 5009663 h 5641553"/>
              <a:gd name="connsiteX16" fmla="*/ 117267 w 4877237"/>
              <a:gd name="connsiteY16" fmla="*/ 3779919 h 5641553"/>
              <a:gd name="connsiteX17" fmla="*/ 1702 w 4877237"/>
              <a:gd name="connsiteY17" fmla="*/ 1784971 h 5641553"/>
              <a:gd name="connsiteX18" fmla="*/ 336804 w 4877237"/>
              <a:gd name="connsiteY18" fmla="*/ 369690 h 5641553"/>
              <a:gd name="connsiteX19" fmla="*/ 1687022 w 4877237"/>
              <a:gd name="connsiteY19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872846 w 4877237"/>
              <a:gd name="connsiteY6" fmla="*/ 5198795 h 5641553"/>
              <a:gd name="connsiteX7" fmla="*/ 3515258 w 4877237"/>
              <a:gd name="connsiteY7" fmla="*/ 5243754 h 5641553"/>
              <a:gd name="connsiteX8" fmla="*/ 3510127 w 4877237"/>
              <a:gd name="connsiteY8" fmla="*/ 5288400 h 5641553"/>
              <a:gd name="connsiteX9" fmla="*/ 3658238 w 4877237"/>
              <a:gd name="connsiteY9" fmla="*/ 5641549 h 5641553"/>
              <a:gd name="connsiteX10" fmla="*/ 2845674 w 4877237"/>
              <a:gd name="connsiteY10" fmla="*/ 5290843 h 5641553"/>
              <a:gd name="connsiteX11" fmla="*/ 2820308 w 4877237"/>
              <a:gd name="connsiteY11" fmla="*/ 5261823 h 5641553"/>
              <a:gd name="connsiteX12" fmla="*/ 2722542 w 4877237"/>
              <a:gd name="connsiteY12" fmla="*/ 5265294 h 5641553"/>
              <a:gd name="connsiteX13" fmla="*/ 1770504 w 4877237"/>
              <a:gd name="connsiteY13" fmla="*/ 5261011 h 5641553"/>
              <a:gd name="connsiteX14" fmla="*/ 815940 w 4877237"/>
              <a:gd name="connsiteY14" fmla="*/ 5009663 h 5641553"/>
              <a:gd name="connsiteX15" fmla="*/ 117267 w 4877237"/>
              <a:gd name="connsiteY15" fmla="*/ 3779919 h 5641553"/>
              <a:gd name="connsiteX16" fmla="*/ 1702 w 4877237"/>
              <a:gd name="connsiteY16" fmla="*/ 1784971 h 5641553"/>
              <a:gd name="connsiteX17" fmla="*/ 336804 w 4877237"/>
              <a:gd name="connsiteY17" fmla="*/ 369690 h 5641553"/>
              <a:gd name="connsiteX18" fmla="*/ 1687022 w 4877237"/>
              <a:gd name="connsiteY18" fmla="*/ 50 h 5641553"/>
              <a:gd name="connsiteX0" fmla="*/ 1687022 w 4877237"/>
              <a:gd name="connsiteY0" fmla="*/ 50 h 5641553"/>
              <a:gd name="connsiteX1" fmla="*/ 3319184 w 4877237"/>
              <a:gd name="connsiteY1" fmla="*/ 163045 h 5641553"/>
              <a:gd name="connsiteX2" fmla="*/ 4549251 w 4877237"/>
              <a:gd name="connsiteY2" fmla="*/ 744232 h 5641553"/>
              <a:gd name="connsiteX3" fmla="*/ 4808645 w 4877237"/>
              <a:gd name="connsiteY3" fmla="*/ 1661203 h 5641553"/>
              <a:gd name="connsiteX4" fmla="*/ 4706820 w 4877237"/>
              <a:gd name="connsiteY4" fmla="*/ 4241530 h 5641553"/>
              <a:gd name="connsiteX5" fmla="*/ 3928223 w 4877237"/>
              <a:gd name="connsiteY5" fmla="*/ 5181317 h 5641553"/>
              <a:gd name="connsiteX6" fmla="*/ 3515258 w 4877237"/>
              <a:gd name="connsiteY6" fmla="*/ 5243754 h 5641553"/>
              <a:gd name="connsiteX7" fmla="*/ 3510127 w 4877237"/>
              <a:gd name="connsiteY7" fmla="*/ 5288400 h 5641553"/>
              <a:gd name="connsiteX8" fmla="*/ 3658238 w 4877237"/>
              <a:gd name="connsiteY8" fmla="*/ 5641549 h 5641553"/>
              <a:gd name="connsiteX9" fmla="*/ 2845674 w 4877237"/>
              <a:gd name="connsiteY9" fmla="*/ 5290843 h 5641553"/>
              <a:gd name="connsiteX10" fmla="*/ 2820308 w 4877237"/>
              <a:gd name="connsiteY10" fmla="*/ 5261823 h 5641553"/>
              <a:gd name="connsiteX11" fmla="*/ 2722542 w 4877237"/>
              <a:gd name="connsiteY11" fmla="*/ 5265294 h 5641553"/>
              <a:gd name="connsiteX12" fmla="*/ 1770504 w 4877237"/>
              <a:gd name="connsiteY12" fmla="*/ 5261011 h 5641553"/>
              <a:gd name="connsiteX13" fmla="*/ 815940 w 4877237"/>
              <a:gd name="connsiteY13" fmla="*/ 5009663 h 5641553"/>
              <a:gd name="connsiteX14" fmla="*/ 117267 w 4877237"/>
              <a:gd name="connsiteY14" fmla="*/ 3779919 h 5641553"/>
              <a:gd name="connsiteX15" fmla="*/ 1702 w 4877237"/>
              <a:gd name="connsiteY15" fmla="*/ 1784971 h 5641553"/>
              <a:gd name="connsiteX16" fmla="*/ 336804 w 4877237"/>
              <a:gd name="connsiteY16" fmla="*/ 369690 h 5641553"/>
              <a:gd name="connsiteX17" fmla="*/ 1687022 w 4877237"/>
              <a:gd name="connsiteY17" fmla="*/ 50 h 564155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2722039 w 4876734"/>
              <a:gd name="connsiteY11" fmla="*/ 5272614 h 5648873"/>
              <a:gd name="connsiteX12" fmla="*/ 1770001 w 4876734"/>
              <a:gd name="connsiteY12" fmla="*/ 5268331 h 5648873"/>
              <a:gd name="connsiteX13" fmla="*/ 815437 w 4876734"/>
              <a:gd name="connsiteY13" fmla="*/ 5016983 h 5648873"/>
              <a:gd name="connsiteX14" fmla="*/ 116764 w 4876734"/>
              <a:gd name="connsiteY14" fmla="*/ 3787239 h 5648873"/>
              <a:gd name="connsiteX15" fmla="*/ 1199 w 4876734"/>
              <a:gd name="connsiteY15" fmla="*/ 1792291 h 5648873"/>
              <a:gd name="connsiteX16" fmla="*/ 445748 w 4876734"/>
              <a:gd name="connsiteY16" fmla="*/ 411323 h 5648873"/>
              <a:gd name="connsiteX17" fmla="*/ 1686519 w 4876734"/>
              <a:gd name="connsiteY17" fmla="*/ 7370 h 564887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2722039 w 4876734"/>
              <a:gd name="connsiteY11" fmla="*/ 5272614 h 5648873"/>
              <a:gd name="connsiteX12" fmla="*/ 1770001 w 4876734"/>
              <a:gd name="connsiteY12" fmla="*/ 5268331 h 5648873"/>
              <a:gd name="connsiteX13" fmla="*/ 815437 w 4876734"/>
              <a:gd name="connsiteY13" fmla="*/ 5016983 h 5648873"/>
              <a:gd name="connsiteX14" fmla="*/ 91972 w 4876734"/>
              <a:gd name="connsiteY14" fmla="*/ 3785123 h 5648873"/>
              <a:gd name="connsiteX15" fmla="*/ 1199 w 4876734"/>
              <a:gd name="connsiteY15" fmla="*/ 1792291 h 5648873"/>
              <a:gd name="connsiteX16" fmla="*/ 445748 w 4876734"/>
              <a:gd name="connsiteY16" fmla="*/ 411323 h 5648873"/>
              <a:gd name="connsiteX17" fmla="*/ 1686519 w 4876734"/>
              <a:gd name="connsiteY17" fmla="*/ 7370 h 564887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2722039 w 4876734"/>
              <a:gd name="connsiteY11" fmla="*/ 5272614 h 5648873"/>
              <a:gd name="connsiteX12" fmla="*/ 1770001 w 4876734"/>
              <a:gd name="connsiteY12" fmla="*/ 5268331 h 5648873"/>
              <a:gd name="connsiteX13" fmla="*/ 815437 w 4876734"/>
              <a:gd name="connsiteY13" fmla="*/ 5016983 h 5648873"/>
              <a:gd name="connsiteX14" fmla="*/ 91972 w 4876734"/>
              <a:gd name="connsiteY14" fmla="*/ 3785123 h 5648873"/>
              <a:gd name="connsiteX15" fmla="*/ 1199 w 4876734"/>
              <a:gd name="connsiteY15" fmla="*/ 1792291 h 5648873"/>
              <a:gd name="connsiteX16" fmla="*/ 445748 w 4876734"/>
              <a:gd name="connsiteY16" fmla="*/ 411323 h 5648873"/>
              <a:gd name="connsiteX17" fmla="*/ 1686519 w 4876734"/>
              <a:gd name="connsiteY17" fmla="*/ 7370 h 564887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2722039 w 4876734"/>
              <a:gd name="connsiteY11" fmla="*/ 5272614 h 5648873"/>
              <a:gd name="connsiteX12" fmla="*/ 1770001 w 4876734"/>
              <a:gd name="connsiteY12" fmla="*/ 5268331 h 5648873"/>
              <a:gd name="connsiteX13" fmla="*/ 815437 w 4876734"/>
              <a:gd name="connsiteY13" fmla="*/ 5016983 h 5648873"/>
              <a:gd name="connsiteX14" fmla="*/ 91972 w 4876734"/>
              <a:gd name="connsiteY14" fmla="*/ 3785123 h 5648873"/>
              <a:gd name="connsiteX15" fmla="*/ 1199 w 4876734"/>
              <a:gd name="connsiteY15" fmla="*/ 1792291 h 5648873"/>
              <a:gd name="connsiteX16" fmla="*/ 445748 w 4876734"/>
              <a:gd name="connsiteY16" fmla="*/ 411323 h 5648873"/>
              <a:gd name="connsiteX17" fmla="*/ 1686519 w 4876734"/>
              <a:gd name="connsiteY17" fmla="*/ 7370 h 564887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1770001 w 4876734"/>
              <a:gd name="connsiteY11" fmla="*/ 5268331 h 5648873"/>
              <a:gd name="connsiteX12" fmla="*/ 815437 w 4876734"/>
              <a:gd name="connsiteY12" fmla="*/ 5016983 h 5648873"/>
              <a:gd name="connsiteX13" fmla="*/ 91972 w 4876734"/>
              <a:gd name="connsiteY13" fmla="*/ 3785123 h 5648873"/>
              <a:gd name="connsiteX14" fmla="*/ 1199 w 4876734"/>
              <a:gd name="connsiteY14" fmla="*/ 1792291 h 5648873"/>
              <a:gd name="connsiteX15" fmla="*/ 445748 w 4876734"/>
              <a:gd name="connsiteY15" fmla="*/ 411323 h 5648873"/>
              <a:gd name="connsiteX16" fmla="*/ 1686519 w 4876734"/>
              <a:gd name="connsiteY16" fmla="*/ 7370 h 564887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1868109 w 4876734"/>
              <a:gd name="connsiteY11" fmla="*/ 5289191 h 5648873"/>
              <a:gd name="connsiteX12" fmla="*/ 815437 w 4876734"/>
              <a:gd name="connsiteY12" fmla="*/ 5016983 h 5648873"/>
              <a:gd name="connsiteX13" fmla="*/ 91972 w 4876734"/>
              <a:gd name="connsiteY13" fmla="*/ 3785123 h 5648873"/>
              <a:gd name="connsiteX14" fmla="*/ 1199 w 4876734"/>
              <a:gd name="connsiteY14" fmla="*/ 1792291 h 5648873"/>
              <a:gd name="connsiteX15" fmla="*/ 445748 w 4876734"/>
              <a:gd name="connsiteY15" fmla="*/ 411323 h 5648873"/>
              <a:gd name="connsiteX16" fmla="*/ 1686519 w 4876734"/>
              <a:gd name="connsiteY16" fmla="*/ 7370 h 5648873"/>
              <a:gd name="connsiteX0" fmla="*/ 1686519 w 4876734"/>
              <a:gd name="connsiteY0" fmla="*/ 7370 h 5648873"/>
              <a:gd name="connsiteX1" fmla="*/ 3318681 w 4876734"/>
              <a:gd name="connsiteY1" fmla="*/ 170365 h 5648873"/>
              <a:gd name="connsiteX2" fmla="*/ 4548748 w 4876734"/>
              <a:gd name="connsiteY2" fmla="*/ 751552 h 5648873"/>
              <a:gd name="connsiteX3" fmla="*/ 4808142 w 4876734"/>
              <a:gd name="connsiteY3" fmla="*/ 1668523 h 5648873"/>
              <a:gd name="connsiteX4" fmla="*/ 4706317 w 4876734"/>
              <a:gd name="connsiteY4" fmla="*/ 4248850 h 5648873"/>
              <a:gd name="connsiteX5" fmla="*/ 3927720 w 4876734"/>
              <a:gd name="connsiteY5" fmla="*/ 5188637 h 5648873"/>
              <a:gd name="connsiteX6" fmla="*/ 3514755 w 4876734"/>
              <a:gd name="connsiteY6" fmla="*/ 5251074 h 5648873"/>
              <a:gd name="connsiteX7" fmla="*/ 3509624 w 4876734"/>
              <a:gd name="connsiteY7" fmla="*/ 5295720 h 5648873"/>
              <a:gd name="connsiteX8" fmla="*/ 3657735 w 4876734"/>
              <a:gd name="connsiteY8" fmla="*/ 5648869 h 5648873"/>
              <a:gd name="connsiteX9" fmla="*/ 2845171 w 4876734"/>
              <a:gd name="connsiteY9" fmla="*/ 5298163 h 5648873"/>
              <a:gd name="connsiteX10" fmla="*/ 2819805 w 4876734"/>
              <a:gd name="connsiteY10" fmla="*/ 5269143 h 5648873"/>
              <a:gd name="connsiteX11" fmla="*/ 1868109 w 4876734"/>
              <a:gd name="connsiteY11" fmla="*/ 5289191 h 5648873"/>
              <a:gd name="connsiteX12" fmla="*/ 808332 w 4876734"/>
              <a:gd name="connsiteY12" fmla="*/ 4953947 h 5648873"/>
              <a:gd name="connsiteX13" fmla="*/ 91972 w 4876734"/>
              <a:gd name="connsiteY13" fmla="*/ 3785123 h 5648873"/>
              <a:gd name="connsiteX14" fmla="*/ 1199 w 4876734"/>
              <a:gd name="connsiteY14" fmla="*/ 1792291 h 5648873"/>
              <a:gd name="connsiteX15" fmla="*/ 445748 w 4876734"/>
              <a:gd name="connsiteY15" fmla="*/ 411323 h 5648873"/>
              <a:gd name="connsiteX16" fmla="*/ 1686519 w 4876734"/>
              <a:gd name="connsiteY16" fmla="*/ 7370 h 5648873"/>
              <a:gd name="connsiteX0" fmla="*/ 1686519 w 4895008"/>
              <a:gd name="connsiteY0" fmla="*/ 7370 h 5648873"/>
              <a:gd name="connsiteX1" fmla="*/ 3318681 w 4895008"/>
              <a:gd name="connsiteY1" fmla="*/ 170365 h 5648873"/>
              <a:gd name="connsiteX2" fmla="*/ 4548748 w 4895008"/>
              <a:gd name="connsiteY2" fmla="*/ 751552 h 5648873"/>
              <a:gd name="connsiteX3" fmla="*/ 4808142 w 4895008"/>
              <a:gd name="connsiteY3" fmla="*/ 1668523 h 5648873"/>
              <a:gd name="connsiteX4" fmla="*/ 4706317 w 4895008"/>
              <a:gd name="connsiteY4" fmla="*/ 4248850 h 5648873"/>
              <a:gd name="connsiteX5" fmla="*/ 3514755 w 4895008"/>
              <a:gd name="connsiteY5" fmla="*/ 5251074 h 5648873"/>
              <a:gd name="connsiteX6" fmla="*/ 3509624 w 4895008"/>
              <a:gd name="connsiteY6" fmla="*/ 5295720 h 5648873"/>
              <a:gd name="connsiteX7" fmla="*/ 3657735 w 4895008"/>
              <a:gd name="connsiteY7" fmla="*/ 5648869 h 5648873"/>
              <a:gd name="connsiteX8" fmla="*/ 2845171 w 4895008"/>
              <a:gd name="connsiteY8" fmla="*/ 5298163 h 5648873"/>
              <a:gd name="connsiteX9" fmla="*/ 2819805 w 4895008"/>
              <a:gd name="connsiteY9" fmla="*/ 5269143 h 5648873"/>
              <a:gd name="connsiteX10" fmla="*/ 1868109 w 4895008"/>
              <a:gd name="connsiteY10" fmla="*/ 5289191 h 5648873"/>
              <a:gd name="connsiteX11" fmla="*/ 808332 w 4895008"/>
              <a:gd name="connsiteY11" fmla="*/ 4953947 h 5648873"/>
              <a:gd name="connsiteX12" fmla="*/ 91972 w 4895008"/>
              <a:gd name="connsiteY12" fmla="*/ 3785123 h 5648873"/>
              <a:gd name="connsiteX13" fmla="*/ 1199 w 4895008"/>
              <a:gd name="connsiteY13" fmla="*/ 1792291 h 5648873"/>
              <a:gd name="connsiteX14" fmla="*/ 445748 w 4895008"/>
              <a:gd name="connsiteY14" fmla="*/ 411323 h 5648873"/>
              <a:gd name="connsiteX15" fmla="*/ 1686519 w 4895008"/>
              <a:gd name="connsiteY15" fmla="*/ 7370 h 5648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895008" h="5648873">
                <a:moveTo>
                  <a:pt x="1686519" y="7370"/>
                </a:moveTo>
                <a:cubicBezTo>
                  <a:pt x="2165341" y="-32790"/>
                  <a:pt x="2948273" y="101042"/>
                  <a:pt x="3318681" y="170365"/>
                </a:cubicBezTo>
                <a:cubicBezTo>
                  <a:pt x="4323032" y="354108"/>
                  <a:pt x="4382005" y="411920"/>
                  <a:pt x="4548748" y="751552"/>
                </a:cubicBezTo>
                <a:cubicBezTo>
                  <a:pt x="4697049" y="1163453"/>
                  <a:pt x="4708493" y="1199701"/>
                  <a:pt x="4808142" y="1668523"/>
                </a:cubicBezTo>
                <a:cubicBezTo>
                  <a:pt x="4948374" y="2755090"/>
                  <a:pt x="4921881" y="3651758"/>
                  <a:pt x="4706317" y="4248850"/>
                </a:cubicBezTo>
                <a:cubicBezTo>
                  <a:pt x="4490753" y="4845942"/>
                  <a:pt x="3714204" y="5076596"/>
                  <a:pt x="3514755" y="5251074"/>
                </a:cubicBezTo>
                <a:lnTo>
                  <a:pt x="3509624" y="5295720"/>
                </a:lnTo>
                <a:cubicBezTo>
                  <a:pt x="3554663" y="5575558"/>
                  <a:pt x="3702470" y="5648392"/>
                  <a:pt x="3657735" y="5648869"/>
                </a:cubicBezTo>
                <a:cubicBezTo>
                  <a:pt x="3549823" y="5650021"/>
                  <a:pt x="3002334" y="5450329"/>
                  <a:pt x="2845171" y="5298163"/>
                </a:cubicBezTo>
                <a:lnTo>
                  <a:pt x="2819805" y="5269143"/>
                </a:lnTo>
                <a:cubicBezTo>
                  <a:pt x="2502573" y="5275826"/>
                  <a:pt x="2203354" y="5341724"/>
                  <a:pt x="1868109" y="5289191"/>
                </a:cubicBezTo>
                <a:cubicBezTo>
                  <a:pt x="1532864" y="5236658"/>
                  <a:pt x="1104355" y="5204625"/>
                  <a:pt x="808332" y="4953947"/>
                </a:cubicBezTo>
                <a:cubicBezTo>
                  <a:pt x="512309" y="4703269"/>
                  <a:pt x="308594" y="4469411"/>
                  <a:pt x="91972" y="3785123"/>
                </a:cubicBezTo>
                <a:cubicBezTo>
                  <a:pt x="-34378" y="3125130"/>
                  <a:pt x="8985" y="2549529"/>
                  <a:pt x="1199" y="1792291"/>
                </a:cubicBezTo>
                <a:cubicBezTo>
                  <a:pt x="-23043" y="890799"/>
                  <a:pt x="327087" y="612546"/>
                  <a:pt x="445748" y="411323"/>
                </a:cubicBezTo>
                <a:cubicBezTo>
                  <a:pt x="628194" y="125556"/>
                  <a:pt x="1207697" y="47530"/>
                  <a:pt x="1686519" y="7370"/>
                </a:cubicBezTo>
                <a:close/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E1FCD5-D0B1-0C40-B6F3-1F8A113D9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01630" y="1052938"/>
            <a:ext cx="4085972" cy="163523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b="1" u="sng" kern="1200" spc="1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What’s changed?</a:t>
            </a:r>
            <a:br>
              <a:rPr lang="en-US" sz="4800" b="1" u="sng" kern="1200" spc="1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4800" b="1" u="sng" kern="1200" spc="10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16C3F1-0FD6-BCED-7335-A1374E32E1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488107" y="1801504"/>
            <a:ext cx="3744000" cy="4003557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ctr"/>
            <a:endParaRPr lang="en-US" sz="3600" dirty="0"/>
          </a:p>
          <a:p>
            <a:pPr algn="ctr"/>
            <a:r>
              <a:rPr lang="en-US" sz="3600" dirty="0"/>
              <a:t>The size of the pool!   6 Lanes</a:t>
            </a:r>
          </a:p>
          <a:p>
            <a:pPr algn="ctr"/>
            <a:r>
              <a:rPr lang="en-US" sz="3600" dirty="0"/>
              <a:t>Changing / Shower facilities</a:t>
            </a:r>
          </a:p>
          <a:p>
            <a:pPr algn="ctr"/>
            <a:r>
              <a:rPr lang="en-US" sz="3600" dirty="0"/>
              <a:t>Restroom for spectators – </a:t>
            </a:r>
          </a:p>
          <a:p>
            <a:pPr algn="ctr"/>
            <a:r>
              <a:rPr lang="en-US" sz="3600" dirty="0"/>
              <a:t>Access</a:t>
            </a:r>
          </a:p>
          <a:p>
            <a:pPr algn="ctr"/>
            <a:r>
              <a:rPr lang="en-US" sz="3600" dirty="0"/>
              <a:t>Parking</a:t>
            </a:r>
          </a:p>
          <a:p>
            <a:pPr algn="ctr"/>
            <a:endParaRPr lang="en-US" dirty="0"/>
          </a:p>
          <a:p>
            <a:pPr algn="ctr"/>
            <a:endParaRPr lang="en-US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423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96A35EAA-ED80-4FF1-942C-82B1D483A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977627" y="481134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D415F49B-3CBC-46CF-AFB5-988852D04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33683" flipH="1">
            <a:off x="1010574" y="456230"/>
            <a:ext cx="9378187" cy="5238589"/>
          </a:xfrm>
          <a:custGeom>
            <a:avLst/>
            <a:gdLst/>
            <a:ahLst/>
            <a:cxnLst/>
            <a:rect l="l" t="t" r="r" b="b"/>
            <a:pathLst>
              <a:path w="1237972" h="852489">
                <a:moveTo>
                  <a:pt x="633056" y="852489"/>
                </a:moveTo>
                <a:cubicBezTo>
                  <a:pt x="716495" y="841059"/>
                  <a:pt x="733789" y="812455"/>
                  <a:pt x="825461" y="773218"/>
                </a:cubicBezTo>
                <a:cubicBezTo>
                  <a:pt x="917133" y="733981"/>
                  <a:pt x="1120276" y="716959"/>
                  <a:pt x="1183087" y="617069"/>
                </a:cubicBezTo>
                <a:cubicBezTo>
                  <a:pt x="1245898" y="517180"/>
                  <a:pt x="1258148" y="283568"/>
                  <a:pt x="1202325" y="173881"/>
                </a:cubicBezTo>
                <a:cubicBezTo>
                  <a:pt x="1146502" y="64194"/>
                  <a:pt x="1083676" y="36572"/>
                  <a:pt x="981005" y="19225"/>
                </a:cubicBezTo>
                <a:cubicBezTo>
                  <a:pt x="823274" y="-7425"/>
                  <a:pt x="446352" y="-23746"/>
                  <a:pt x="245994" y="92349"/>
                </a:cubicBezTo>
                <a:cubicBezTo>
                  <a:pt x="45636" y="208444"/>
                  <a:pt x="-47145" y="246094"/>
                  <a:pt x="23501" y="568036"/>
                </a:cubicBezTo>
                <a:cubicBezTo>
                  <a:pt x="51046" y="756743"/>
                  <a:pt x="510357" y="722029"/>
                  <a:pt x="552172" y="730697"/>
                </a:cubicBezTo>
                <a:cubicBezTo>
                  <a:pt x="733623" y="767368"/>
                  <a:pt x="633056" y="852489"/>
                  <a:pt x="633056" y="852489"/>
                </a:cubicBez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421117CB-D197-45F3-B441-4AC4D215E7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4F4BB964-F5AA-45BD-906E-192DA00A9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564605" y="1208504"/>
            <a:ext cx="4728955" cy="4459758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196455 w 12114253"/>
              <a:gd name="connsiteY11" fmla="*/ 5908410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141474 w 12114253"/>
              <a:gd name="connsiteY9" fmla="*/ 5927859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236797 w 12114253"/>
              <a:gd name="connsiteY9" fmla="*/ 5927859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92239 w 12114253"/>
              <a:gd name="connsiteY11" fmla="*/ 5912762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3319168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07348"/>
              <a:gd name="connsiteY0" fmla="*/ 0 h 6231011"/>
              <a:gd name="connsiteX1" fmla="*/ 304663 w 12107348"/>
              <a:gd name="connsiteY1" fmla="*/ 10761 h 6231011"/>
              <a:gd name="connsiteX2" fmla="*/ 0 w 12107348"/>
              <a:gd name="connsiteY2" fmla="*/ 47942 h 6231011"/>
              <a:gd name="connsiteX3" fmla="*/ 0 w 12107348"/>
              <a:gd name="connsiteY3" fmla="*/ 909146 h 6231011"/>
              <a:gd name="connsiteX4" fmla="*/ 4597 w 12107348"/>
              <a:gd name="connsiteY4" fmla="*/ 909146 h 6231011"/>
              <a:gd name="connsiteX5" fmla="*/ 88972 w 12107348"/>
              <a:gd name="connsiteY5" fmla="*/ 3523848 h 6231011"/>
              <a:gd name="connsiteX6" fmla="*/ 148480 w 12107348"/>
              <a:gd name="connsiteY6" fmla="*/ 5930841 h 6231011"/>
              <a:gd name="connsiteX7" fmla="*/ 3319168 w 12107348"/>
              <a:gd name="connsiteY7" fmla="*/ 5933377 h 6231011"/>
              <a:gd name="connsiteX8" fmla="*/ 4308929 w 12107348"/>
              <a:gd name="connsiteY8" fmla="*/ 5926717 h 6231011"/>
              <a:gd name="connsiteX9" fmla="*/ 5308288 w 12107348"/>
              <a:gd name="connsiteY9" fmla="*/ 5937810 h 6231011"/>
              <a:gd name="connsiteX10" fmla="*/ 5707509 w 12107348"/>
              <a:gd name="connsiteY10" fmla="*/ 6231011 h 6231011"/>
              <a:gd name="connsiteX11" fmla="*/ 6071394 w 12107348"/>
              <a:gd name="connsiteY11" fmla="*/ 5917114 h 6231011"/>
              <a:gd name="connsiteX12" fmla="*/ 9098386 w 12107348"/>
              <a:gd name="connsiteY12" fmla="*/ 5911624 h 6231011"/>
              <a:gd name="connsiteX13" fmla="*/ 10007288 w 12107348"/>
              <a:gd name="connsiteY13" fmla="*/ 5914499 h 6231011"/>
              <a:gd name="connsiteX14" fmla="*/ 10927227 w 12107348"/>
              <a:gd name="connsiteY14" fmla="*/ 5922366 h 6231011"/>
              <a:gd name="connsiteX15" fmla="*/ 12085310 w 12107348"/>
              <a:gd name="connsiteY15" fmla="*/ 5921320 h 6231011"/>
              <a:gd name="connsiteX16" fmla="*/ 12063456 w 12107348"/>
              <a:gd name="connsiteY16" fmla="*/ 2621674 h 6231011"/>
              <a:gd name="connsiteX17" fmla="*/ 12054104 w 12107348"/>
              <a:gd name="connsiteY17" fmla="*/ 176313 h 6231011"/>
              <a:gd name="connsiteX18" fmla="*/ 11289537 w 12107348"/>
              <a:gd name="connsiteY18" fmla="*/ 107615 h 6231011"/>
              <a:gd name="connsiteX19" fmla="*/ 10259313 w 12107348"/>
              <a:gd name="connsiteY19" fmla="*/ 101059 h 6231011"/>
              <a:gd name="connsiteX20" fmla="*/ 7599878 w 12107348"/>
              <a:gd name="connsiteY20" fmla="*/ 75910 h 6231011"/>
              <a:gd name="connsiteX21" fmla="*/ 1892744 w 12107348"/>
              <a:gd name="connsiteY21" fmla="*/ 0 h 6231011"/>
              <a:gd name="connsiteX0" fmla="*/ 1892744 w 12107348"/>
              <a:gd name="connsiteY0" fmla="*/ 0 h 6231011"/>
              <a:gd name="connsiteX1" fmla="*/ 304663 w 12107348"/>
              <a:gd name="connsiteY1" fmla="*/ 10761 h 6231011"/>
              <a:gd name="connsiteX2" fmla="*/ 0 w 12107348"/>
              <a:gd name="connsiteY2" fmla="*/ 47942 h 6231011"/>
              <a:gd name="connsiteX3" fmla="*/ 0 w 12107348"/>
              <a:gd name="connsiteY3" fmla="*/ 909146 h 6231011"/>
              <a:gd name="connsiteX4" fmla="*/ 4597 w 12107348"/>
              <a:gd name="connsiteY4" fmla="*/ 909146 h 6231011"/>
              <a:gd name="connsiteX5" fmla="*/ 88972 w 12107348"/>
              <a:gd name="connsiteY5" fmla="*/ 3523848 h 6231011"/>
              <a:gd name="connsiteX6" fmla="*/ 148480 w 12107348"/>
              <a:gd name="connsiteY6" fmla="*/ 5930841 h 6231011"/>
              <a:gd name="connsiteX7" fmla="*/ 3319168 w 12107348"/>
              <a:gd name="connsiteY7" fmla="*/ 5933377 h 6231011"/>
              <a:gd name="connsiteX8" fmla="*/ 4308929 w 12107348"/>
              <a:gd name="connsiteY8" fmla="*/ 5926717 h 6231011"/>
              <a:gd name="connsiteX9" fmla="*/ 5308288 w 12107348"/>
              <a:gd name="connsiteY9" fmla="*/ 5937810 h 6231011"/>
              <a:gd name="connsiteX10" fmla="*/ 5707509 w 12107348"/>
              <a:gd name="connsiteY10" fmla="*/ 6231011 h 6231011"/>
              <a:gd name="connsiteX11" fmla="*/ 6071394 w 12107348"/>
              <a:gd name="connsiteY11" fmla="*/ 5917114 h 6231011"/>
              <a:gd name="connsiteX12" fmla="*/ 9098386 w 12107348"/>
              <a:gd name="connsiteY12" fmla="*/ 5911624 h 6231011"/>
              <a:gd name="connsiteX13" fmla="*/ 10007288 w 12107348"/>
              <a:gd name="connsiteY13" fmla="*/ 5914499 h 6231011"/>
              <a:gd name="connsiteX14" fmla="*/ 10927227 w 12107348"/>
              <a:gd name="connsiteY14" fmla="*/ 5922366 h 6231011"/>
              <a:gd name="connsiteX15" fmla="*/ 12085310 w 12107348"/>
              <a:gd name="connsiteY15" fmla="*/ 5921320 h 6231011"/>
              <a:gd name="connsiteX16" fmla="*/ 12063456 w 12107348"/>
              <a:gd name="connsiteY16" fmla="*/ 2621674 h 6231011"/>
              <a:gd name="connsiteX17" fmla="*/ 12054104 w 12107348"/>
              <a:gd name="connsiteY17" fmla="*/ 176313 h 6231011"/>
              <a:gd name="connsiteX18" fmla="*/ 11289537 w 12107348"/>
              <a:gd name="connsiteY18" fmla="*/ 107615 h 6231011"/>
              <a:gd name="connsiteX19" fmla="*/ 10259313 w 12107348"/>
              <a:gd name="connsiteY19" fmla="*/ 101059 h 6231011"/>
              <a:gd name="connsiteX20" fmla="*/ 7599878 w 12107348"/>
              <a:gd name="connsiteY20" fmla="*/ 75910 h 6231011"/>
              <a:gd name="connsiteX21" fmla="*/ 1892744 w 12107348"/>
              <a:gd name="connsiteY21" fmla="*/ 0 h 6231011"/>
              <a:gd name="connsiteX0" fmla="*/ 1892744 w 12113512"/>
              <a:gd name="connsiteY0" fmla="*/ 25991 h 6257002"/>
              <a:gd name="connsiteX1" fmla="*/ 304663 w 12113512"/>
              <a:gd name="connsiteY1" fmla="*/ 36752 h 6257002"/>
              <a:gd name="connsiteX2" fmla="*/ 0 w 12113512"/>
              <a:gd name="connsiteY2" fmla="*/ 73933 h 6257002"/>
              <a:gd name="connsiteX3" fmla="*/ 0 w 12113512"/>
              <a:gd name="connsiteY3" fmla="*/ 935137 h 6257002"/>
              <a:gd name="connsiteX4" fmla="*/ 4597 w 12113512"/>
              <a:gd name="connsiteY4" fmla="*/ 935137 h 6257002"/>
              <a:gd name="connsiteX5" fmla="*/ 88972 w 12113512"/>
              <a:gd name="connsiteY5" fmla="*/ 3549839 h 6257002"/>
              <a:gd name="connsiteX6" fmla="*/ 148480 w 12113512"/>
              <a:gd name="connsiteY6" fmla="*/ 5956832 h 6257002"/>
              <a:gd name="connsiteX7" fmla="*/ 3319168 w 12113512"/>
              <a:gd name="connsiteY7" fmla="*/ 5959368 h 6257002"/>
              <a:gd name="connsiteX8" fmla="*/ 4308929 w 12113512"/>
              <a:gd name="connsiteY8" fmla="*/ 5952708 h 6257002"/>
              <a:gd name="connsiteX9" fmla="*/ 5308288 w 12113512"/>
              <a:gd name="connsiteY9" fmla="*/ 5963801 h 6257002"/>
              <a:gd name="connsiteX10" fmla="*/ 5707509 w 12113512"/>
              <a:gd name="connsiteY10" fmla="*/ 6257002 h 6257002"/>
              <a:gd name="connsiteX11" fmla="*/ 6071394 w 12113512"/>
              <a:gd name="connsiteY11" fmla="*/ 5943105 h 6257002"/>
              <a:gd name="connsiteX12" fmla="*/ 9098386 w 12113512"/>
              <a:gd name="connsiteY12" fmla="*/ 5937615 h 6257002"/>
              <a:gd name="connsiteX13" fmla="*/ 10007288 w 12113512"/>
              <a:gd name="connsiteY13" fmla="*/ 5940490 h 6257002"/>
              <a:gd name="connsiteX14" fmla="*/ 10927227 w 12113512"/>
              <a:gd name="connsiteY14" fmla="*/ 5948357 h 6257002"/>
              <a:gd name="connsiteX15" fmla="*/ 12085310 w 12113512"/>
              <a:gd name="connsiteY15" fmla="*/ 5947311 h 6257002"/>
              <a:gd name="connsiteX16" fmla="*/ 12063456 w 12113512"/>
              <a:gd name="connsiteY16" fmla="*/ 2647665 h 6257002"/>
              <a:gd name="connsiteX17" fmla="*/ 12054104 w 12113512"/>
              <a:gd name="connsiteY17" fmla="*/ 202304 h 6257002"/>
              <a:gd name="connsiteX18" fmla="*/ 11486459 w 12113512"/>
              <a:gd name="connsiteY18" fmla="*/ 141081 h 6257002"/>
              <a:gd name="connsiteX19" fmla="*/ 10259313 w 12113512"/>
              <a:gd name="connsiteY19" fmla="*/ 127050 h 6257002"/>
              <a:gd name="connsiteX20" fmla="*/ 7599878 w 12113512"/>
              <a:gd name="connsiteY20" fmla="*/ 101901 h 6257002"/>
              <a:gd name="connsiteX21" fmla="*/ 1892744 w 12113512"/>
              <a:gd name="connsiteY21" fmla="*/ 25991 h 6257002"/>
              <a:gd name="connsiteX0" fmla="*/ 1892744 w 12117505"/>
              <a:gd name="connsiteY0" fmla="*/ 0 h 6231011"/>
              <a:gd name="connsiteX1" fmla="*/ 304663 w 12117505"/>
              <a:gd name="connsiteY1" fmla="*/ 10761 h 6231011"/>
              <a:gd name="connsiteX2" fmla="*/ 0 w 12117505"/>
              <a:gd name="connsiteY2" fmla="*/ 47942 h 6231011"/>
              <a:gd name="connsiteX3" fmla="*/ 0 w 12117505"/>
              <a:gd name="connsiteY3" fmla="*/ 909146 h 6231011"/>
              <a:gd name="connsiteX4" fmla="*/ 4597 w 12117505"/>
              <a:gd name="connsiteY4" fmla="*/ 909146 h 6231011"/>
              <a:gd name="connsiteX5" fmla="*/ 88972 w 12117505"/>
              <a:gd name="connsiteY5" fmla="*/ 3523848 h 6231011"/>
              <a:gd name="connsiteX6" fmla="*/ 148480 w 12117505"/>
              <a:gd name="connsiteY6" fmla="*/ 5930841 h 6231011"/>
              <a:gd name="connsiteX7" fmla="*/ 3319168 w 12117505"/>
              <a:gd name="connsiteY7" fmla="*/ 5933377 h 6231011"/>
              <a:gd name="connsiteX8" fmla="*/ 4308929 w 12117505"/>
              <a:gd name="connsiteY8" fmla="*/ 5926717 h 6231011"/>
              <a:gd name="connsiteX9" fmla="*/ 5308288 w 12117505"/>
              <a:gd name="connsiteY9" fmla="*/ 5937810 h 6231011"/>
              <a:gd name="connsiteX10" fmla="*/ 5707509 w 12117505"/>
              <a:gd name="connsiteY10" fmla="*/ 6231011 h 6231011"/>
              <a:gd name="connsiteX11" fmla="*/ 6071394 w 12117505"/>
              <a:gd name="connsiteY11" fmla="*/ 5917114 h 6231011"/>
              <a:gd name="connsiteX12" fmla="*/ 9098386 w 12117505"/>
              <a:gd name="connsiteY12" fmla="*/ 5911624 h 6231011"/>
              <a:gd name="connsiteX13" fmla="*/ 10007288 w 12117505"/>
              <a:gd name="connsiteY13" fmla="*/ 5914499 h 6231011"/>
              <a:gd name="connsiteX14" fmla="*/ 10927227 w 12117505"/>
              <a:gd name="connsiteY14" fmla="*/ 5922366 h 6231011"/>
              <a:gd name="connsiteX15" fmla="*/ 12085310 w 12117505"/>
              <a:gd name="connsiteY15" fmla="*/ 5921320 h 6231011"/>
              <a:gd name="connsiteX16" fmla="*/ 12063456 w 12117505"/>
              <a:gd name="connsiteY16" fmla="*/ 2621674 h 6231011"/>
              <a:gd name="connsiteX17" fmla="*/ 12054104 w 12117505"/>
              <a:gd name="connsiteY17" fmla="*/ 176313 h 6231011"/>
              <a:gd name="connsiteX18" fmla="*/ 11486459 w 12117505"/>
              <a:gd name="connsiteY18" fmla="*/ 115090 h 6231011"/>
              <a:gd name="connsiteX19" fmla="*/ 10259313 w 12117505"/>
              <a:gd name="connsiteY19" fmla="*/ 101059 h 6231011"/>
              <a:gd name="connsiteX20" fmla="*/ 7599878 w 12117505"/>
              <a:gd name="connsiteY20" fmla="*/ 75910 h 6231011"/>
              <a:gd name="connsiteX21" fmla="*/ 1892744 w 12117505"/>
              <a:gd name="connsiteY21" fmla="*/ 0 h 6231011"/>
              <a:gd name="connsiteX0" fmla="*/ 1892744 w 12117505"/>
              <a:gd name="connsiteY0" fmla="*/ 0 h 6231011"/>
              <a:gd name="connsiteX1" fmla="*/ 304663 w 12117505"/>
              <a:gd name="connsiteY1" fmla="*/ 10761 h 6231011"/>
              <a:gd name="connsiteX2" fmla="*/ 0 w 12117505"/>
              <a:gd name="connsiteY2" fmla="*/ 47942 h 6231011"/>
              <a:gd name="connsiteX3" fmla="*/ 0 w 12117505"/>
              <a:gd name="connsiteY3" fmla="*/ 909146 h 6231011"/>
              <a:gd name="connsiteX4" fmla="*/ 4597 w 12117505"/>
              <a:gd name="connsiteY4" fmla="*/ 909146 h 6231011"/>
              <a:gd name="connsiteX5" fmla="*/ 88972 w 12117505"/>
              <a:gd name="connsiteY5" fmla="*/ 3523848 h 6231011"/>
              <a:gd name="connsiteX6" fmla="*/ 148480 w 12117505"/>
              <a:gd name="connsiteY6" fmla="*/ 5930841 h 6231011"/>
              <a:gd name="connsiteX7" fmla="*/ 3319168 w 12117505"/>
              <a:gd name="connsiteY7" fmla="*/ 5933377 h 6231011"/>
              <a:gd name="connsiteX8" fmla="*/ 4308929 w 12117505"/>
              <a:gd name="connsiteY8" fmla="*/ 5926717 h 6231011"/>
              <a:gd name="connsiteX9" fmla="*/ 5308288 w 12117505"/>
              <a:gd name="connsiteY9" fmla="*/ 5937810 h 6231011"/>
              <a:gd name="connsiteX10" fmla="*/ 5707509 w 12117505"/>
              <a:gd name="connsiteY10" fmla="*/ 6231011 h 6231011"/>
              <a:gd name="connsiteX11" fmla="*/ 6071394 w 12117505"/>
              <a:gd name="connsiteY11" fmla="*/ 5917114 h 6231011"/>
              <a:gd name="connsiteX12" fmla="*/ 9098386 w 12117505"/>
              <a:gd name="connsiteY12" fmla="*/ 5911624 h 6231011"/>
              <a:gd name="connsiteX13" fmla="*/ 10007288 w 12117505"/>
              <a:gd name="connsiteY13" fmla="*/ 5914499 h 6231011"/>
              <a:gd name="connsiteX14" fmla="*/ 10927227 w 12117505"/>
              <a:gd name="connsiteY14" fmla="*/ 5922366 h 6231011"/>
              <a:gd name="connsiteX15" fmla="*/ 12085310 w 12117505"/>
              <a:gd name="connsiteY15" fmla="*/ 5921320 h 6231011"/>
              <a:gd name="connsiteX16" fmla="*/ 12063456 w 12117505"/>
              <a:gd name="connsiteY16" fmla="*/ 2621674 h 6231011"/>
              <a:gd name="connsiteX17" fmla="*/ 12054104 w 12117505"/>
              <a:gd name="connsiteY17" fmla="*/ 176313 h 6231011"/>
              <a:gd name="connsiteX18" fmla="*/ 11486459 w 12117505"/>
              <a:gd name="connsiteY18" fmla="*/ 115090 h 6231011"/>
              <a:gd name="connsiteX19" fmla="*/ 10223511 w 12117505"/>
              <a:gd name="connsiteY19" fmla="*/ 101059 h 6231011"/>
              <a:gd name="connsiteX20" fmla="*/ 7599878 w 12117505"/>
              <a:gd name="connsiteY20" fmla="*/ 75910 h 6231011"/>
              <a:gd name="connsiteX21" fmla="*/ 1892744 w 12117505"/>
              <a:gd name="connsiteY21" fmla="*/ 0 h 6231011"/>
              <a:gd name="connsiteX0" fmla="*/ 2161267 w 12117505"/>
              <a:gd name="connsiteY0" fmla="*/ 19141 h 6220250"/>
              <a:gd name="connsiteX1" fmla="*/ 304663 w 12117505"/>
              <a:gd name="connsiteY1" fmla="*/ 0 h 6220250"/>
              <a:gd name="connsiteX2" fmla="*/ 0 w 12117505"/>
              <a:gd name="connsiteY2" fmla="*/ 37181 h 6220250"/>
              <a:gd name="connsiteX3" fmla="*/ 0 w 12117505"/>
              <a:gd name="connsiteY3" fmla="*/ 898385 h 6220250"/>
              <a:gd name="connsiteX4" fmla="*/ 4597 w 12117505"/>
              <a:gd name="connsiteY4" fmla="*/ 898385 h 6220250"/>
              <a:gd name="connsiteX5" fmla="*/ 88972 w 12117505"/>
              <a:gd name="connsiteY5" fmla="*/ 3513087 h 6220250"/>
              <a:gd name="connsiteX6" fmla="*/ 148480 w 12117505"/>
              <a:gd name="connsiteY6" fmla="*/ 5920080 h 6220250"/>
              <a:gd name="connsiteX7" fmla="*/ 3319168 w 12117505"/>
              <a:gd name="connsiteY7" fmla="*/ 5922616 h 6220250"/>
              <a:gd name="connsiteX8" fmla="*/ 4308929 w 12117505"/>
              <a:gd name="connsiteY8" fmla="*/ 5915956 h 6220250"/>
              <a:gd name="connsiteX9" fmla="*/ 5308288 w 12117505"/>
              <a:gd name="connsiteY9" fmla="*/ 5927049 h 6220250"/>
              <a:gd name="connsiteX10" fmla="*/ 5707509 w 12117505"/>
              <a:gd name="connsiteY10" fmla="*/ 6220250 h 6220250"/>
              <a:gd name="connsiteX11" fmla="*/ 6071394 w 12117505"/>
              <a:gd name="connsiteY11" fmla="*/ 5906353 h 6220250"/>
              <a:gd name="connsiteX12" fmla="*/ 9098386 w 12117505"/>
              <a:gd name="connsiteY12" fmla="*/ 5900863 h 6220250"/>
              <a:gd name="connsiteX13" fmla="*/ 10007288 w 12117505"/>
              <a:gd name="connsiteY13" fmla="*/ 5903738 h 6220250"/>
              <a:gd name="connsiteX14" fmla="*/ 10927227 w 12117505"/>
              <a:gd name="connsiteY14" fmla="*/ 5911605 h 6220250"/>
              <a:gd name="connsiteX15" fmla="*/ 12085310 w 12117505"/>
              <a:gd name="connsiteY15" fmla="*/ 5910559 h 6220250"/>
              <a:gd name="connsiteX16" fmla="*/ 12063456 w 12117505"/>
              <a:gd name="connsiteY16" fmla="*/ 2610913 h 6220250"/>
              <a:gd name="connsiteX17" fmla="*/ 12054104 w 12117505"/>
              <a:gd name="connsiteY17" fmla="*/ 165552 h 6220250"/>
              <a:gd name="connsiteX18" fmla="*/ 11486459 w 12117505"/>
              <a:gd name="connsiteY18" fmla="*/ 104329 h 6220250"/>
              <a:gd name="connsiteX19" fmla="*/ 10223511 w 12117505"/>
              <a:gd name="connsiteY19" fmla="*/ 90298 h 6220250"/>
              <a:gd name="connsiteX20" fmla="*/ 7599878 w 12117505"/>
              <a:gd name="connsiteY20" fmla="*/ 65149 h 6220250"/>
              <a:gd name="connsiteX21" fmla="*/ 2161267 w 12117505"/>
              <a:gd name="connsiteY21" fmla="*/ 19141 h 6220250"/>
              <a:gd name="connsiteX0" fmla="*/ 2161267 w 12117505"/>
              <a:gd name="connsiteY0" fmla="*/ 19141 h 6220250"/>
              <a:gd name="connsiteX1" fmla="*/ 304663 w 12117505"/>
              <a:gd name="connsiteY1" fmla="*/ 0 h 6220250"/>
              <a:gd name="connsiteX2" fmla="*/ 0 w 12117505"/>
              <a:gd name="connsiteY2" fmla="*/ 140095 h 6220250"/>
              <a:gd name="connsiteX3" fmla="*/ 0 w 12117505"/>
              <a:gd name="connsiteY3" fmla="*/ 898385 h 6220250"/>
              <a:gd name="connsiteX4" fmla="*/ 4597 w 12117505"/>
              <a:gd name="connsiteY4" fmla="*/ 898385 h 6220250"/>
              <a:gd name="connsiteX5" fmla="*/ 88972 w 12117505"/>
              <a:gd name="connsiteY5" fmla="*/ 3513087 h 6220250"/>
              <a:gd name="connsiteX6" fmla="*/ 148480 w 12117505"/>
              <a:gd name="connsiteY6" fmla="*/ 5920080 h 6220250"/>
              <a:gd name="connsiteX7" fmla="*/ 3319168 w 12117505"/>
              <a:gd name="connsiteY7" fmla="*/ 5922616 h 6220250"/>
              <a:gd name="connsiteX8" fmla="*/ 4308929 w 12117505"/>
              <a:gd name="connsiteY8" fmla="*/ 5915956 h 6220250"/>
              <a:gd name="connsiteX9" fmla="*/ 5308288 w 12117505"/>
              <a:gd name="connsiteY9" fmla="*/ 5927049 h 6220250"/>
              <a:gd name="connsiteX10" fmla="*/ 5707509 w 12117505"/>
              <a:gd name="connsiteY10" fmla="*/ 6220250 h 6220250"/>
              <a:gd name="connsiteX11" fmla="*/ 6071394 w 12117505"/>
              <a:gd name="connsiteY11" fmla="*/ 5906353 h 6220250"/>
              <a:gd name="connsiteX12" fmla="*/ 9098386 w 12117505"/>
              <a:gd name="connsiteY12" fmla="*/ 5900863 h 6220250"/>
              <a:gd name="connsiteX13" fmla="*/ 10007288 w 12117505"/>
              <a:gd name="connsiteY13" fmla="*/ 5903738 h 6220250"/>
              <a:gd name="connsiteX14" fmla="*/ 10927227 w 12117505"/>
              <a:gd name="connsiteY14" fmla="*/ 5911605 h 6220250"/>
              <a:gd name="connsiteX15" fmla="*/ 12085310 w 12117505"/>
              <a:gd name="connsiteY15" fmla="*/ 5910559 h 6220250"/>
              <a:gd name="connsiteX16" fmla="*/ 12063456 w 12117505"/>
              <a:gd name="connsiteY16" fmla="*/ 2610913 h 6220250"/>
              <a:gd name="connsiteX17" fmla="*/ 12054104 w 12117505"/>
              <a:gd name="connsiteY17" fmla="*/ 165552 h 6220250"/>
              <a:gd name="connsiteX18" fmla="*/ 11486459 w 12117505"/>
              <a:gd name="connsiteY18" fmla="*/ 104329 h 6220250"/>
              <a:gd name="connsiteX19" fmla="*/ 10223511 w 12117505"/>
              <a:gd name="connsiteY19" fmla="*/ 90298 h 6220250"/>
              <a:gd name="connsiteX20" fmla="*/ 7599878 w 12117505"/>
              <a:gd name="connsiteY20" fmla="*/ 65149 h 6220250"/>
              <a:gd name="connsiteX21" fmla="*/ 2161267 w 12117505"/>
              <a:gd name="connsiteY21" fmla="*/ 19141 h 6220250"/>
              <a:gd name="connsiteX0" fmla="*/ 2161267 w 12117505"/>
              <a:gd name="connsiteY0" fmla="*/ 0 h 6201109"/>
              <a:gd name="connsiteX1" fmla="*/ 705111 w 12117505"/>
              <a:gd name="connsiteY1" fmla="*/ 15164 h 6201109"/>
              <a:gd name="connsiteX2" fmla="*/ 0 w 12117505"/>
              <a:gd name="connsiteY2" fmla="*/ 120954 h 6201109"/>
              <a:gd name="connsiteX3" fmla="*/ 0 w 12117505"/>
              <a:gd name="connsiteY3" fmla="*/ 879244 h 6201109"/>
              <a:gd name="connsiteX4" fmla="*/ 4597 w 12117505"/>
              <a:gd name="connsiteY4" fmla="*/ 879244 h 6201109"/>
              <a:gd name="connsiteX5" fmla="*/ 88972 w 12117505"/>
              <a:gd name="connsiteY5" fmla="*/ 3493946 h 6201109"/>
              <a:gd name="connsiteX6" fmla="*/ 148480 w 12117505"/>
              <a:gd name="connsiteY6" fmla="*/ 5900939 h 6201109"/>
              <a:gd name="connsiteX7" fmla="*/ 3319168 w 12117505"/>
              <a:gd name="connsiteY7" fmla="*/ 5903475 h 6201109"/>
              <a:gd name="connsiteX8" fmla="*/ 4308929 w 12117505"/>
              <a:gd name="connsiteY8" fmla="*/ 5896815 h 6201109"/>
              <a:gd name="connsiteX9" fmla="*/ 5308288 w 12117505"/>
              <a:gd name="connsiteY9" fmla="*/ 5907908 h 6201109"/>
              <a:gd name="connsiteX10" fmla="*/ 5707509 w 12117505"/>
              <a:gd name="connsiteY10" fmla="*/ 6201109 h 6201109"/>
              <a:gd name="connsiteX11" fmla="*/ 6071394 w 12117505"/>
              <a:gd name="connsiteY11" fmla="*/ 5887212 h 6201109"/>
              <a:gd name="connsiteX12" fmla="*/ 9098386 w 12117505"/>
              <a:gd name="connsiteY12" fmla="*/ 5881722 h 6201109"/>
              <a:gd name="connsiteX13" fmla="*/ 10007288 w 12117505"/>
              <a:gd name="connsiteY13" fmla="*/ 5884597 h 6201109"/>
              <a:gd name="connsiteX14" fmla="*/ 10927227 w 12117505"/>
              <a:gd name="connsiteY14" fmla="*/ 5892464 h 6201109"/>
              <a:gd name="connsiteX15" fmla="*/ 12085310 w 12117505"/>
              <a:gd name="connsiteY15" fmla="*/ 5891418 h 6201109"/>
              <a:gd name="connsiteX16" fmla="*/ 12063456 w 12117505"/>
              <a:gd name="connsiteY16" fmla="*/ 2591772 h 6201109"/>
              <a:gd name="connsiteX17" fmla="*/ 12054104 w 12117505"/>
              <a:gd name="connsiteY17" fmla="*/ 146411 h 6201109"/>
              <a:gd name="connsiteX18" fmla="*/ 11486459 w 12117505"/>
              <a:gd name="connsiteY18" fmla="*/ 85188 h 6201109"/>
              <a:gd name="connsiteX19" fmla="*/ 10223511 w 12117505"/>
              <a:gd name="connsiteY19" fmla="*/ 71157 h 6201109"/>
              <a:gd name="connsiteX20" fmla="*/ 7599878 w 12117505"/>
              <a:gd name="connsiteY20" fmla="*/ 46008 h 6201109"/>
              <a:gd name="connsiteX21" fmla="*/ 2161267 w 12117505"/>
              <a:gd name="connsiteY21" fmla="*/ 0 h 6201109"/>
              <a:gd name="connsiteX0" fmla="*/ 2695196 w 12117505"/>
              <a:gd name="connsiteY0" fmla="*/ 36292 h 6185945"/>
              <a:gd name="connsiteX1" fmla="*/ 705111 w 12117505"/>
              <a:gd name="connsiteY1" fmla="*/ 0 h 6185945"/>
              <a:gd name="connsiteX2" fmla="*/ 0 w 12117505"/>
              <a:gd name="connsiteY2" fmla="*/ 105790 h 6185945"/>
              <a:gd name="connsiteX3" fmla="*/ 0 w 12117505"/>
              <a:gd name="connsiteY3" fmla="*/ 864080 h 6185945"/>
              <a:gd name="connsiteX4" fmla="*/ 4597 w 12117505"/>
              <a:gd name="connsiteY4" fmla="*/ 864080 h 6185945"/>
              <a:gd name="connsiteX5" fmla="*/ 88972 w 12117505"/>
              <a:gd name="connsiteY5" fmla="*/ 3478782 h 6185945"/>
              <a:gd name="connsiteX6" fmla="*/ 148480 w 12117505"/>
              <a:gd name="connsiteY6" fmla="*/ 5885775 h 6185945"/>
              <a:gd name="connsiteX7" fmla="*/ 3319168 w 12117505"/>
              <a:gd name="connsiteY7" fmla="*/ 5888311 h 6185945"/>
              <a:gd name="connsiteX8" fmla="*/ 4308929 w 12117505"/>
              <a:gd name="connsiteY8" fmla="*/ 5881651 h 6185945"/>
              <a:gd name="connsiteX9" fmla="*/ 5308288 w 12117505"/>
              <a:gd name="connsiteY9" fmla="*/ 5892744 h 6185945"/>
              <a:gd name="connsiteX10" fmla="*/ 5707509 w 12117505"/>
              <a:gd name="connsiteY10" fmla="*/ 6185945 h 6185945"/>
              <a:gd name="connsiteX11" fmla="*/ 6071394 w 12117505"/>
              <a:gd name="connsiteY11" fmla="*/ 5872048 h 6185945"/>
              <a:gd name="connsiteX12" fmla="*/ 9098386 w 12117505"/>
              <a:gd name="connsiteY12" fmla="*/ 5866558 h 6185945"/>
              <a:gd name="connsiteX13" fmla="*/ 10007288 w 12117505"/>
              <a:gd name="connsiteY13" fmla="*/ 5869433 h 6185945"/>
              <a:gd name="connsiteX14" fmla="*/ 10927227 w 12117505"/>
              <a:gd name="connsiteY14" fmla="*/ 5877300 h 6185945"/>
              <a:gd name="connsiteX15" fmla="*/ 12085310 w 12117505"/>
              <a:gd name="connsiteY15" fmla="*/ 5876254 h 6185945"/>
              <a:gd name="connsiteX16" fmla="*/ 12063456 w 12117505"/>
              <a:gd name="connsiteY16" fmla="*/ 2576608 h 6185945"/>
              <a:gd name="connsiteX17" fmla="*/ 12054104 w 12117505"/>
              <a:gd name="connsiteY17" fmla="*/ 131247 h 6185945"/>
              <a:gd name="connsiteX18" fmla="*/ 11486459 w 12117505"/>
              <a:gd name="connsiteY18" fmla="*/ 70024 h 6185945"/>
              <a:gd name="connsiteX19" fmla="*/ 10223511 w 12117505"/>
              <a:gd name="connsiteY19" fmla="*/ 55993 h 6185945"/>
              <a:gd name="connsiteX20" fmla="*/ 7599878 w 12117505"/>
              <a:gd name="connsiteY20" fmla="*/ 30844 h 6185945"/>
              <a:gd name="connsiteX21" fmla="*/ 2695196 w 12117505"/>
              <a:gd name="connsiteY21" fmla="*/ 36292 h 6185945"/>
              <a:gd name="connsiteX0" fmla="*/ 2695196 w 12117505"/>
              <a:gd name="connsiteY0" fmla="*/ 5448 h 6155101"/>
              <a:gd name="connsiteX1" fmla="*/ 604999 w 12117505"/>
              <a:gd name="connsiteY1" fmla="*/ 37768 h 6155101"/>
              <a:gd name="connsiteX2" fmla="*/ 0 w 12117505"/>
              <a:gd name="connsiteY2" fmla="*/ 74946 h 6155101"/>
              <a:gd name="connsiteX3" fmla="*/ 0 w 12117505"/>
              <a:gd name="connsiteY3" fmla="*/ 833236 h 6155101"/>
              <a:gd name="connsiteX4" fmla="*/ 4597 w 12117505"/>
              <a:gd name="connsiteY4" fmla="*/ 833236 h 6155101"/>
              <a:gd name="connsiteX5" fmla="*/ 88972 w 12117505"/>
              <a:gd name="connsiteY5" fmla="*/ 3447938 h 6155101"/>
              <a:gd name="connsiteX6" fmla="*/ 148480 w 12117505"/>
              <a:gd name="connsiteY6" fmla="*/ 5854931 h 6155101"/>
              <a:gd name="connsiteX7" fmla="*/ 3319168 w 12117505"/>
              <a:gd name="connsiteY7" fmla="*/ 5857467 h 6155101"/>
              <a:gd name="connsiteX8" fmla="*/ 4308929 w 12117505"/>
              <a:gd name="connsiteY8" fmla="*/ 5850807 h 6155101"/>
              <a:gd name="connsiteX9" fmla="*/ 5308288 w 12117505"/>
              <a:gd name="connsiteY9" fmla="*/ 5861900 h 6155101"/>
              <a:gd name="connsiteX10" fmla="*/ 5707509 w 12117505"/>
              <a:gd name="connsiteY10" fmla="*/ 6155101 h 6155101"/>
              <a:gd name="connsiteX11" fmla="*/ 6071394 w 12117505"/>
              <a:gd name="connsiteY11" fmla="*/ 5841204 h 6155101"/>
              <a:gd name="connsiteX12" fmla="*/ 9098386 w 12117505"/>
              <a:gd name="connsiteY12" fmla="*/ 5835714 h 6155101"/>
              <a:gd name="connsiteX13" fmla="*/ 10007288 w 12117505"/>
              <a:gd name="connsiteY13" fmla="*/ 5838589 h 6155101"/>
              <a:gd name="connsiteX14" fmla="*/ 10927227 w 12117505"/>
              <a:gd name="connsiteY14" fmla="*/ 5846456 h 6155101"/>
              <a:gd name="connsiteX15" fmla="*/ 12085310 w 12117505"/>
              <a:gd name="connsiteY15" fmla="*/ 5845410 h 6155101"/>
              <a:gd name="connsiteX16" fmla="*/ 12063456 w 12117505"/>
              <a:gd name="connsiteY16" fmla="*/ 2545764 h 6155101"/>
              <a:gd name="connsiteX17" fmla="*/ 12054104 w 12117505"/>
              <a:gd name="connsiteY17" fmla="*/ 100403 h 6155101"/>
              <a:gd name="connsiteX18" fmla="*/ 11486459 w 12117505"/>
              <a:gd name="connsiteY18" fmla="*/ 39180 h 6155101"/>
              <a:gd name="connsiteX19" fmla="*/ 10223511 w 12117505"/>
              <a:gd name="connsiteY19" fmla="*/ 25149 h 6155101"/>
              <a:gd name="connsiteX20" fmla="*/ 7599878 w 12117505"/>
              <a:gd name="connsiteY20" fmla="*/ 0 h 6155101"/>
              <a:gd name="connsiteX21" fmla="*/ 2695196 w 12117505"/>
              <a:gd name="connsiteY21" fmla="*/ 5448 h 6155101"/>
              <a:gd name="connsiteX0" fmla="*/ 2695196 w 12117505"/>
              <a:gd name="connsiteY0" fmla="*/ 5448 h 6155101"/>
              <a:gd name="connsiteX1" fmla="*/ 604999 w 12117505"/>
              <a:gd name="connsiteY1" fmla="*/ 37768 h 6155101"/>
              <a:gd name="connsiteX2" fmla="*/ 0 w 12117505"/>
              <a:gd name="connsiteY2" fmla="*/ 74946 h 6155101"/>
              <a:gd name="connsiteX3" fmla="*/ 0 w 12117505"/>
              <a:gd name="connsiteY3" fmla="*/ 833236 h 6155101"/>
              <a:gd name="connsiteX4" fmla="*/ 4597 w 12117505"/>
              <a:gd name="connsiteY4" fmla="*/ 833236 h 6155101"/>
              <a:gd name="connsiteX5" fmla="*/ 88972 w 12117505"/>
              <a:gd name="connsiteY5" fmla="*/ 3447938 h 6155101"/>
              <a:gd name="connsiteX6" fmla="*/ 148480 w 12117505"/>
              <a:gd name="connsiteY6" fmla="*/ 5854931 h 6155101"/>
              <a:gd name="connsiteX7" fmla="*/ 3319168 w 12117505"/>
              <a:gd name="connsiteY7" fmla="*/ 5857467 h 6155101"/>
              <a:gd name="connsiteX8" fmla="*/ 4308929 w 12117505"/>
              <a:gd name="connsiteY8" fmla="*/ 5850807 h 6155101"/>
              <a:gd name="connsiteX9" fmla="*/ 5308288 w 12117505"/>
              <a:gd name="connsiteY9" fmla="*/ 5861900 h 6155101"/>
              <a:gd name="connsiteX10" fmla="*/ 5707509 w 12117505"/>
              <a:gd name="connsiteY10" fmla="*/ 6155101 h 6155101"/>
              <a:gd name="connsiteX11" fmla="*/ 6254140 w 12117505"/>
              <a:gd name="connsiteY11" fmla="*/ 5841204 h 6155101"/>
              <a:gd name="connsiteX12" fmla="*/ 9098386 w 12117505"/>
              <a:gd name="connsiteY12" fmla="*/ 5835714 h 6155101"/>
              <a:gd name="connsiteX13" fmla="*/ 10007288 w 12117505"/>
              <a:gd name="connsiteY13" fmla="*/ 5838589 h 6155101"/>
              <a:gd name="connsiteX14" fmla="*/ 10927227 w 12117505"/>
              <a:gd name="connsiteY14" fmla="*/ 5846456 h 6155101"/>
              <a:gd name="connsiteX15" fmla="*/ 12085310 w 12117505"/>
              <a:gd name="connsiteY15" fmla="*/ 5845410 h 6155101"/>
              <a:gd name="connsiteX16" fmla="*/ 12063456 w 12117505"/>
              <a:gd name="connsiteY16" fmla="*/ 2545764 h 6155101"/>
              <a:gd name="connsiteX17" fmla="*/ 12054104 w 12117505"/>
              <a:gd name="connsiteY17" fmla="*/ 100403 h 6155101"/>
              <a:gd name="connsiteX18" fmla="*/ 11486459 w 12117505"/>
              <a:gd name="connsiteY18" fmla="*/ 39180 h 6155101"/>
              <a:gd name="connsiteX19" fmla="*/ 10223511 w 12117505"/>
              <a:gd name="connsiteY19" fmla="*/ 25149 h 6155101"/>
              <a:gd name="connsiteX20" fmla="*/ 7599878 w 12117505"/>
              <a:gd name="connsiteY20" fmla="*/ 0 h 6155101"/>
              <a:gd name="connsiteX21" fmla="*/ 2695196 w 12117505"/>
              <a:gd name="connsiteY21" fmla="*/ 5448 h 6155101"/>
              <a:gd name="connsiteX0" fmla="*/ 2695196 w 12117505"/>
              <a:gd name="connsiteY0" fmla="*/ 5448 h 6210525"/>
              <a:gd name="connsiteX1" fmla="*/ 604999 w 12117505"/>
              <a:gd name="connsiteY1" fmla="*/ 37768 h 6210525"/>
              <a:gd name="connsiteX2" fmla="*/ 0 w 12117505"/>
              <a:gd name="connsiteY2" fmla="*/ 74946 h 6210525"/>
              <a:gd name="connsiteX3" fmla="*/ 0 w 12117505"/>
              <a:gd name="connsiteY3" fmla="*/ 833236 h 6210525"/>
              <a:gd name="connsiteX4" fmla="*/ 4597 w 12117505"/>
              <a:gd name="connsiteY4" fmla="*/ 833236 h 6210525"/>
              <a:gd name="connsiteX5" fmla="*/ 88972 w 12117505"/>
              <a:gd name="connsiteY5" fmla="*/ 3447938 h 6210525"/>
              <a:gd name="connsiteX6" fmla="*/ 148480 w 12117505"/>
              <a:gd name="connsiteY6" fmla="*/ 5854931 h 6210525"/>
              <a:gd name="connsiteX7" fmla="*/ 3319168 w 12117505"/>
              <a:gd name="connsiteY7" fmla="*/ 5857467 h 6210525"/>
              <a:gd name="connsiteX8" fmla="*/ 4308929 w 12117505"/>
              <a:gd name="connsiteY8" fmla="*/ 5850807 h 6210525"/>
              <a:gd name="connsiteX9" fmla="*/ 5308288 w 12117505"/>
              <a:gd name="connsiteY9" fmla="*/ 5861900 h 6210525"/>
              <a:gd name="connsiteX10" fmla="*/ 5877202 w 12117505"/>
              <a:gd name="connsiteY10" fmla="*/ 6210525 h 6210525"/>
              <a:gd name="connsiteX11" fmla="*/ 6254140 w 12117505"/>
              <a:gd name="connsiteY11" fmla="*/ 5841204 h 6210525"/>
              <a:gd name="connsiteX12" fmla="*/ 9098386 w 12117505"/>
              <a:gd name="connsiteY12" fmla="*/ 5835714 h 6210525"/>
              <a:gd name="connsiteX13" fmla="*/ 10007288 w 12117505"/>
              <a:gd name="connsiteY13" fmla="*/ 5838589 h 6210525"/>
              <a:gd name="connsiteX14" fmla="*/ 10927227 w 12117505"/>
              <a:gd name="connsiteY14" fmla="*/ 5846456 h 6210525"/>
              <a:gd name="connsiteX15" fmla="*/ 12085310 w 12117505"/>
              <a:gd name="connsiteY15" fmla="*/ 5845410 h 6210525"/>
              <a:gd name="connsiteX16" fmla="*/ 12063456 w 12117505"/>
              <a:gd name="connsiteY16" fmla="*/ 2545764 h 6210525"/>
              <a:gd name="connsiteX17" fmla="*/ 12054104 w 12117505"/>
              <a:gd name="connsiteY17" fmla="*/ 100403 h 6210525"/>
              <a:gd name="connsiteX18" fmla="*/ 11486459 w 12117505"/>
              <a:gd name="connsiteY18" fmla="*/ 39180 h 6210525"/>
              <a:gd name="connsiteX19" fmla="*/ 10223511 w 12117505"/>
              <a:gd name="connsiteY19" fmla="*/ 25149 h 6210525"/>
              <a:gd name="connsiteX20" fmla="*/ 7599878 w 12117505"/>
              <a:gd name="connsiteY20" fmla="*/ 0 h 6210525"/>
              <a:gd name="connsiteX21" fmla="*/ 2695196 w 12117505"/>
              <a:gd name="connsiteY21" fmla="*/ 5448 h 6210525"/>
              <a:gd name="connsiteX0" fmla="*/ 2695196 w 12117505"/>
              <a:gd name="connsiteY0" fmla="*/ 5448 h 6259020"/>
              <a:gd name="connsiteX1" fmla="*/ 604999 w 12117505"/>
              <a:gd name="connsiteY1" fmla="*/ 37768 h 6259020"/>
              <a:gd name="connsiteX2" fmla="*/ 0 w 12117505"/>
              <a:gd name="connsiteY2" fmla="*/ 74946 h 6259020"/>
              <a:gd name="connsiteX3" fmla="*/ 0 w 12117505"/>
              <a:gd name="connsiteY3" fmla="*/ 833236 h 6259020"/>
              <a:gd name="connsiteX4" fmla="*/ 4597 w 12117505"/>
              <a:gd name="connsiteY4" fmla="*/ 833236 h 6259020"/>
              <a:gd name="connsiteX5" fmla="*/ 88972 w 12117505"/>
              <a:gd name="connsiteY5" fmla="*/ 3447938 h 6259020"/>
              <a:gd name="connsiteX6" fmla="*/ 148480 w 12117505"/>
              <a:gd name="connsiteY6" fmla="*/ 5854931 h 6259020"/>
              <a:gd name="connsiteX7" fmla="*/ 3319168 w 12117505"/>
              <a:gd name="connsiteY7" fmla="*/ 5857467 h 6259020"/>
              <a:gd name="connsiteX8" fmla="*/ 4308929 w 12117505"/>
              <a:gd name="connsiteY8" fmla="*/ 5850807 h 6259020"/>
              <a:gd name="connsiteX9" fmla="*/ 5308288 w 12117505"/>
              <a:gd name="connsiteY9" fmla="*/ 5861900 h 6259020"/>
              <a:gd name="connsiteX10" fmla="*/ 5903311 w 12117505"/>
              <a:gd name="connsiteY10" fmla="*/ 6259020 h 6259020"/>
              <a:gd name="connsiteX11" fmla="*/ 6254140 w 12117505"/>
              <a:gd name="connsiteY11" fmla="*/ 5841204 h 6259020"/>
              <a:gd name="connsiteX12" fmla="*/ 9098386 w 12117505"/>
              <a:gd name="connsiteY12" fmla="*/ 5835714 h 6259020"/>
              <a:gd name="connsiteX13" fmla="*/ 10007288 w 12117505"/>
              <a:gd name="connsiteY13" fmla="*/ 5838589 h 6259020"/>
              <a:gd name="connsiteX14" fmla="*/ 10927227 w 12117505"/>
              <a:gd name="connsiteY14" fmla="*/ 5846456 h 6259020"/>
              <a:gd name="connsiteX15" fmla="*/ 12085310 w 12117505"/>
              <a:gd name="connsiteY15" fmla="*/ 5845410 h 6259020"/>
              <a:gd name="connsiteX16" fmla="*/ 12063456 w 12117505"/>
              <a:gd name="connsiteY16" fmla="*/ 2545764 h 6259020"/>
              <a:gd name="connsiteX17" fmla="*/ 12054104 w 12117505"/>
              <a:gd name="connsiteY17" fmla="*/ 100403 h 6259020"/>
              <a:gd name="connsiteX18" fmla="*/ 11486459 w 12117505"/>
              <a:gd name="connsiteY18" fmla="*/ 39180 h 6259020"/>
              <a:gd name="connsiteX19" fmla="*/ 10223511 w 12117505"/>
              <a:gd name="connsiteY19" fmla="*/ 25149 h 6259020"/>
              <a:gd name="connsiteX20" fmla="*/ 7599878 w 12117505"/>
              <a:gd name="connsiteY20" fmla="*/ 0 h 6259020"/>
              <a:gd name="connsiteX21" fmla="*/ 2695196 w 12117505"/>
              <a:gd name="connsiteY21" fmla="*/ 5448 h 6259020"/>
              <a:gd name="connsiteX0" fmla="*/ 2695196 w 12117505"/>
              <a:gd name="connsiteY0" fmla="*/ 5448 h 6259020"/>
              <a:gd name="connsiteX1" fmla="*/ 604999 w 12117505"/>
              <a:gd name="connsiteY1" fmla="*/ 37768 h 6259020"/>
              <a:gd name="connsiteX2" fmla="*/ 0 w 12117505"/>
              <a:gd name="connsiteY2" fmla="*/ 74946 h 6259020"/>
              <a:gd name="connsiteX3" fmla="*/ 0 w 12117505"/>
              <a:gd name="connsiteY3" fmla="*/ 833236 h 6259020"/>
              <a:gd name="connsiteX4" fmla="*/ 4597 w 12117505"/>
              <a:gd name="connsiteY4" fmla="*/ 833236 h 6259020"/>
              <a:gd name="connsiteX5" fmla="*/ 88972 w 12117505"/>
              <a:gd name="connsiteY5" fmla="*/ 3447938 h 6259020"/>
              <a:gd name="connsiteX6" fmla="*/ 148480 w 12117505"/>
              <a:gd name="connsiteY6" fmla="*/ 5854931 h 6259020"/>
              <a:gd name="connsiteX7" fmla="*/ 3319168 w 12117505"/>
              <a:gd name="connsiteY7" fmla="*/ 5857467 h 6259020"/>
              <a:gd name="connsiteX8" fmla="*/ 4308929 w 12117505"/>
              <a:gd name="connsiteY8" fmla="*/ 5850807 h 6259020"/>
              <a:gd name="connsiteX9" fmla="*/ 5308288 w 12117505"/>
              <a:gd name="connsiteY9" fmla="*/ 5861900 h 6259020"/>
              <a:gd name="connsiteX10" fmla="*/ 5903311 w 12117505"/>
              <a:gd name="connsiteY10" fmla="*/ 6259020 h 6259020"/>
              <a:gd name="connsiteX11" fmla="*/ 6358569 w 12117505"/>
              <a:gd name="connsiteY11" fmla="*/ 5841208 h 6259020"/>
              <a:gd name="connsiteX12" fmla="*/ 9098386 w 12117505"/>
              <a:gd name="connsiteY12" fmla="*/ 5835714 h 6259020"/>
              <a:gd name="connsiteX13" fmla="*/ 10007288 w 12117505"/>
              <a:gd name="connsiteY13" fmla="*/ 5838589 h 6259020"/>
              <a:gd name="connsiteX14" fmla="*/ 10927227 w 12117505"/>
              <a:gd name="connsiteY14" fmla="*/ 5846456 h 6259020"/>
              <a:gd name="connsiteX15" fmla="*/ 12085310 w 12117505"/>
              <a:gd name="connsiteY15" fmla="*/ 5845410 h 6259020"/>
              <a:gd name="connsiteX16" fmla="*/ 12063456 w 12117505"/>
              <a:gd name="connsiteY16" fmla="*/ 2545764 h 6259020"/>
              <a:gd name="connsiteX17" fmla="*/ 12054104 w 12117505"/>
              <a:gd name="connsiteY17" fmla="*/ 100403 h 6259020"/>
              <a:gd name="connsiteX18" fmla="*/ 11486459 w 12117505"/>
              <a:gd name="connsiteY18" fmla="*/ 39180 h 6259020"/>
              <a:gd name="connsiteX19" fmla="*/ 10223511 w 12117505"/>
              <a:gd name="connsiteY19" fmla="*/ 25149 h 6259020"/>
              <a:gd name="connsiteX20" fmla="*/ 7599878 w 12117505"/>
              <a:gd name="connsiteY20" fmla="*/ 0 h 6259020"/>
              <a:gd name="connsiteX21" fmla="*/ 2695196 w 12117505"/>
              <a:gd name="connsiteY21" fmla="*/ 5448 h 625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17505" h="6259020">
                <a:moveTo>
                  <a:pt x="2695196" y="5448"/>
                </a:moveTo>
                <a:lnTo>
                  <a:pt x="604999" y="37768"/>
                </a:lnTo>
                <a:cubicBezTo>
                  <a:pt x="485777" y="44401"/>
                  <a:pt x="30881" y="27994"/>
                  <a:pt x="0" y="74946"/>
                </a:cubicBezTo>
                <a:lnTo>
                  <a:pt x="0" y="833236"/>
                </a:lnTo>
                <a:lnTo>
                  <a:pt x="4597" y="833236"/>
                </a:lnTo>
                <a:cubicBezTo>
                  <a:pt x="19426" y="1269020"/>
                  <a:pt x="64992" y="2610989"/>
                  <a:pt x="88972" y="3447938"/>
                </a:cubicBezTo>
                <a:cubicBezTo>
                  <a:pt x="105117" y="5555727"/>
                  <a:pt x="7283" y="5882511"/>
                  <a:pt x="148480" y="5854931"/>
                </a:cubicBezTo>
                <a:cubicBezTo>
                  <a:pt x="1104834" y="5841902"/>
                  <a:pt x="1937287" y="5880951"/>
                  <a:pt x="3319168" y="5857467"/>
                </a:cubicBezTo>
                <a:lnTo>
                  <a:pt x="4308929" y="5850807"/>
                </a:lnTo>
                <a:lnTo>
                  <a:pt x="5308288" y="5861900"/>
                </a:lnTo>
                <a:cubicBezTo>
                  <a:pt x="5547231" y="6002161"/>
                  <a:pt x="5692022" y="6126648"/>
                  <a:pt x="5903311" y="6259020"/>
                </a:cubicBezTo>
                <a:cubicBezTo>
                  <a:pt x="6036995" y="6157144"/>
                  <a:pt x="6233063" y="5970792"/>
                  <a:pt x="6358569" y="5841208"/>
                </a:cubicBezTo>
                <a:cubicBezTo>
                  <a:pt x="6445558" y="5838468"/>
                  <a:pt x="8737174" y="5842629"/>
                  <a:pt x="9098386" y="5835714"/>
                </a:cubicBezTo>
                <a:lnTo>
                  <a:pt x="10007288" y="5838589"/>
                </a:lnTo>
                <a:lnTo>
                  <a:pt x="10927227" y="5846456"/>
                </a:lnTo>
                <a:cubicBezTo>
                  <a:pt x="11284890" y="5836792"/>
                  <a:pt x="12058379" y="5889163"/>
                  <a:pt x="12085310" y="5845410"/>
                </a:cubicBezTo>
                <a:cubicBezTo>
                  <a:pt x="12123753" y="5639890"/>
                  <a:pt x="12050112" y="4331065"/>
                  <a:pt x="12063456" y="2545764"/>
                </a:cubicBezTo>
                <a:cubicBezTo>
                  <a:pt x="12111817" y="1464496"/>
                  <a:pt x="12159998" y="515808"/>
                  <a:pt x="12054104" y="100403"/>
                </a:cubicBezTo>
                <a:cubicBezTo>
                  <a:pt x="12029550" y="4082"/>
                  <a:pt x="11791558" y="51722"/>
                  <a:pt x="11486459" y="39180"/>
                </a:cubicBezTo>
                <a:cubicBezTo>
                  <a:pt x="11181360" y="26638"/>
                  <a:pt x="10644494" y="29826"/>
                  <a:pt x="10223511" y="25149"/>
                </a:cubicBezTo>
                <a:lnTo>
                  <a:pt x="7599878" y="0"/>
                </a:lnTo>
                <a:lnTo>
                  <a:pt x="2695196" y="5448"/>
                </a:lnTo>
                <a:close/>
              </a:path>
            </a:pathLst>
          </a:custGeom>
          <a:solidFill>
            <a:schemeClr val="bg1"/>
          </a:solidFill>
          <a:ln w="1905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45D11A2A-27EA-453B-9A61-585A893F3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 flipV="1">
            <a:off x="608530" y="1152366"/>
            <a:ext cx="4728955" cy="4459758"/>
          </a:xfrm>
          <a:custGeom>
            <a:avLst/>
            <a:gdLst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34742 w 11603130"/>
              <a:gd name="connsiteY11" fmla="*/ 5912754 h 6362961"/>
              <a:gd name="connsiteX12" fmla="*/ 8343333 w 11603130"/>
              <a:gd name="connsiteY12" fmla="*/ 6362961 h 6362961"/>
              <a:gd name="connsiteX13" fmla="*/ 8951337 w 11603130"/>
              <a:gd name="connsiteY13" fmla="*/ 5912879 h 6362961"/>
              <a:gd name="connsiteX14" fmla="*/ 9710371 w 11603130"/>
              <a:gd name="connsiteY14" fmla="*/ 5911624 h 6362961"/>
              <a:gd name="connsiteX15" fmla="*/ 9804791 w 11603130"/>
              <a:gd name="connsiteY15" fmla="*/ 5908320 h 6362961"/>
              <a:gd name="connsiteX16" fmla="*/ 9863784 w 11603130"/>
              <a:gd name="connsiteY16" fmla="*/ 5909115 h 6362961"/>
              <a:gd name="connsiteX17" fmla="*/ 10007288 w 11603130"/>
              <a:gd name="connsiteY17" fmla="*/ 5914499 h 6362961"/>
              <a:gd name="connsiteX18" fmla="*/ 10927227 w 11603130"/>
              <a:gd name="connsiteY18" fmla="*/ 5922366 h 6362961"/>
              <a:gd name="connsiteX19" fmla="*/ 11562333 w 11603130"/>
              <a:gd name="connsiteY19" fmla="*/ 5906085 h 6362961"/>
              <a:gd name="connsiteX20" fmla="*/ 11571244 w 11603130"/>
              <a:gd name="connsiteY20" fmla="*/ 2621674 h 6362961"/>
              <a:gd name="connsiteX21" fmla="*/ 11561892 w 11603130"/>
              <a:gd name="connsiteY21" fmla="*/ 176313 h 6362961"/>
              <a:gd name="connsiteX22" fmla="*/ 11289537 w 11603130"/>
              <a:gd name="connsiteY22" fmla="*/ 107615 h 6362961"/>
              <a:gd name="connsiteX23" fmla="*/ 10689999 w 11603130"/>
              <a:gd name="connsiteY23" fmla="*/ 70591 h 6362961"/>
              <a:gd name="connsiteX24" fmla="*/ 7599878 w 11603130"/>
              <a:gd name="connsiteY24" fmla="*/ 7591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168400 w 11603130"/>
              <a:gd name="connsiteY10" fmla="*/ 5914173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8143603 w 11603130"/>
              <a:gd name="connsiteY9" fmla="*/ 5913030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5623915 w 11603130"/>
              <a:gd name="connsiteY8" fmla="*/ 5947064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6347077 w 11603130"/>
              <a:gd name="connsiteY9" fmla="*/ 5954091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8444794 w 11603130"/>
              <a:gd name="connsiteY10" fmla="*/ 5914172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62961"/>
              <a:gd name="connsiteX1" fmla="*/ 304663 w 11603130"/>
              <a:gd name="connsiteY1" fmla="*/ 10761 h 6362961"/>
              <a:gd name="connsiteX2" fmla="*/ 0 w 11603130"/>
              <a:gd name="connsiteY2" fmla="*/ 47942 h 6362961"/>
              <a:gd name="connsiteX3" fmla="*/ 0 w 11603130"/>
              <a:gd name="connsiteY3" fmla="*/ 909146 h 6362961"/>
              <a:gd name="connsiteX4" fmla="*/ 4597 w 11603130"/>
              <a:gd name="connsiteY4" fmla="*/ 909146 h 6362961"/>
              <a:gd name="connsiteX5" fmla="*/ 8568 w 11603130"/>
              <a:gd name="connsiteY5" fmla="*/ 1088908 h 6362961"/>
              <a:gd name="connsiteX6" fmla="*/ 88972 w 11603130"/>
              <a:gd name="connsiteY6" fmla="*/ 3523848 h 6362961"/>
              <a:gd name="connsiteX7" fmla="*/ 148480 w 11603130"/>
              <a:gd name="connsiteY7" fmla="*/ 5930841 h 6362961"/>
              <a:gd name="connsiteX8" fmla="*/ 2638911 w 11603130"/>
              <a:gd name="connsiteY8" fmla="*/ 5933377 h 6362961"/>
              <a:gd name="connsiteX9" fmla="*/ 4080684 w 11603130"/>
              <a:gd name="connsiteY9" fmla="*/ 5926717 h 6362961"/>
              <a:gd name="connsiteX10" fmla="*/ 5045206 w 11603130"/>
              <a:gd name="connsiteY10" fmla="*/ 5927859 h 6362961"/>
              <a:gd name="connsiteX11" fmla="*/ 8343333 w 11603130"/>
              <a:gd name="connsiteY11" fmla="*/ 6362961 h 6362961"/>
              <a:gd name="connsiteX12" fmla="*/ 8951337 w 11603130"/>
              <a:gd name="connsiteY12" fmla="*/ 5912879 h 6362961"/>
              <a:gd name="connsiteX13" fmla="*/ 9710371 w 11603130"/>
              <a:gd name="connsiteY13" fmla="*/ 5911624 h 6362961"/>
              <a:gd name="connsiteX14" fmla="*/ 9804791 w 11603130"/>
              <a:gd name="connsiteY14" fmla="*/ 5908320 h 6362961"/>
              <a:gd name="connsiteX15" fmla="*/ 9863784 w 11603130"/>
              <a:gd name="connsiteY15" fmla="*/ 5909115 h 6362961"/>
              <a:gd name="connsiteX16" fmla="*/ 10007288 w 11603130"/>
              <a:gd name="connsiteY16" fmla="*/ 5914499 h 6362961"/>
              <a:gd name="connsiteX17" fmla="*/ 10927227 w 11603130"/>
              <a:gd name="connsiteY17" fmla="*/ 5922366 h 6362961"/>
              <a:gd name="connsiteX18" fmla="*/ 11562333 w 11603130"/>
              <a:gd name="connsiteY18" fmla="*/ 5906085 h 6362961"/>
              <a:gd name="connsiteX19" fmla="*/ 11571244 w 11603130"/>
              <a:gd name="connsiteY19" fmla="*/ 2621674 h 6362961"/>
              <a:gd name="connsiteX20" fmla="*/ 11561892 w 11603130"/>
              <a:gd name="connsiteY20" fmla="*/ 176313 h 6362961"/>
              <a:gd name="connsiteX21" fmla="*/ 11289537 w 11603130"/>
              <a:gd name="connsiteY21" fmla="*/ 107615 h 6362961"/>
              <a:gd name="connsiteX22" fmla="*/ 10689999 w 11603130"/>
              <a:gd name="connsiteY22" fmla="*/ 70591 h 6362961"/>
              <a:gd name="connsiteX23" fmla="*/ 7599878 w 11603130"/>
              <a:gd name="connsiteY23" fmla="*/ 75910 h 6362961"/>
              <a:gd name="connsiteX24" fmla="*/ 1892744 w 11603130"/>
              <a:gd name="connsiteY24" fmla="*/ 0 h 6362961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8951337 w 11603130"/>
              <a:gd name="connsiteY12" fmla="*/ 5912879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42722 w 11603130"/>
              <a:gd name="connsiteY12" fmla="*/ 588550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9863784 w 11603130"/>
              <a:gd name="connsiteY15" fmla="*/ 5909115 h 6335587"/>
              <a:gd name="connsiteX16" fmla="*/ 10007288 w 11603130"/>
              <a:gd name="connsiteY16" fmla="*/ 5914499 h 6335587"/>
              <a:gd name="connsiteX17" fmla="*/ 10927227 w 11603130"/>
              <a:gd name="connsiteY17" fmla="*/ 5922366 h 6335587"/>
              <a:gd name="connsiteX18" fmla="*/ 11562333 w 11603130"/>
              <a:gd name="connsiteY18" fmla="*/ 5906085 h 6335587"/>
              <a:gd name="connsiteX19" fmla="*/ 11571244 w 11603130"/>
              <a:gd name="connsiteY19" fmla="*/ 2621674 h 6335587"/>
              <a:gd name="connsiteX20" fmla="*/ 11561892 w 11603130"/>
              <a:gd name="connsiteY20" fmla="*/ 176313 h 6335587"/>
              <a:gd name="connsiteX21" fmla="*/ 11289537 w 11603130"/>
              <a:gd name="connsiteY21" fmla="*/ 107615 h 6335587"/>
              <a:gd name="connsiteX22" fmla="*/ 10689999 w 11603130"/>
              <a:gd name="connsiteY22" fmla="*/ 70591 h 6335587"/>
              <a:gd name="connsiteX23" fmla="*/ 7599878 w 11603130"/>
              <a:gd name="connsiteY23" fmla="*/ 75910 h 6335587"/>
              <a:gd name="connsiteX24" fmla="*/ 1892744 w 11603130"/>
              <a:gd name="connsiteY24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408556 w 11603130"/>
              <a:gd name="connsiteY12" fmla="*/ 5899194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9804791 w 11603130"/>
              <a:gd name="connsiteY14" fmla="*/ 5908320 h 6335587"/>
              <a:gd name="connsiteX15" fmla="*/ 10007288 w 11603130"/>
              <a:gd name="connsiteY15" fmla="*/ 5914499 h 6335587"/>
              <a:gd name="connsiteX16" fmla="*/ 10927227 w 11603130"/>
              <a:gd name="connsiteY16" fmla="*/ 5922366 h 6335587"/>
              <a:gd name="connsiteX17" fmla="*/ 11562333 w 11603130"/>
              <a:gd name="connsiteY17" fmla="*/ 5906085 h 6335587"/>
              <a:gd name="connsiteX18" fmla="*/ 11571244 w 11603130"/>
              <a:gd name="connsiteY18" fmla="*/ 2621674 h 6335587"/>
              <a:gd name="connsiteX19" fmla="*/ 11561892 w 11603130"/>
              <a:gd name="connsiteY19" fmla="*/ 176313 h 6335587"/>
              <a:gd name="connsiteX20" fmla="*/ 11289537 w 11603130"/>
              <a:gd name="connsiteY20" fmla="*/ 107615 h 6335587"/>
              <a:gd name="connsiteX21" fmla="*/ 10689999 w 11603130"/>
              <a:gd name="connsiteY21" fmla="*/ 70591 h 6335587"/>
              <a:gd name="connsiteX22" fmla="*/ 7599878 w 11603130"/>
              <a:gd name="connsiteY22" fmla="*/ 75910 h 6335587"/>
              <a:gd name="connsiteX23" fmla="*/ 1892744 w 11603130"/>
              <a:gd name="connsiteY23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710371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568 w 11603130"/>
              <a:gd name="connsiteY5" fmla="*/ 1088908 h 6335587"/>
              <a:gd name="connsiteX6" fmla="*/ 88972 w 11603130"/>
              <a:gd name="connsiteY6" fmla="*/ 3523848 h 6335587"/>
              <a:gd name="connsiteX7" fmla="*/ 148480 w 11603130"/>
              <a:gd name="connsiteY7" fmla="*/ 5930841 h 6335587"/>
              <a:gd name="connsiteX8" fmla="*/ 2638911 w 11603130"/>
              <a:gd name="connsiteY8" fmla="*/ 5933377 h 6335587"/>
              <a:gd name="connsiteX9" fmla="*/ 4080684 w 11603130"/>
              <a:gd name="connsiteY9" fmla="*/ 5926717 h 6335587"/>
              <a:gd name="connsiteX10" fmla="*/ 5045206 w 11603130"/>
              <a:gd name="connsiteY10" fmla="*/ 5927859 h 6335587"/>
              <a:gd name="connsiteX11" fmla="*/ 5855834 w 11603130"/>
              <a:gd name="connsiteY11" fmla="*/ 6335587 h 6335587"/>
              <a:gd name="connsiteX12" fmla="*/ 6274422 w 11603130"/>
              <a:gd name="connsiteY12" fmla="*/ 5903346 h 6335587"/>
              <a:gd name="connsiteX13" fmla="*/ 9098386 w 11603130"/>
              <a:gd name="connsiteY13" fmla="*/ 5911624 h 6335587"/>
              <a:gd name="connsiteX14" fmla="*/ 10007288 w 11603130"/>
              <a:gd name="connsiteY14" fmla="*/ 5914499 h 6335587"/>
              <a:gd name="connsiteX15" fmla="*/ 10927227 w 11603130"/>
              <a:gd name="connsiteY15" fmla="*/ 5922366 h 6335587"/>
              <a:gd name="connsiteX16" fmla="*/ 11562333 w 11603130"/>
              <a:gd name="connsiteY16" fmla="*/ 5906085 h 6335587"/>
              <a:gd name="connsiteX17" fmla="*/ 11571244 w 11603130"/>
              <a:gd name="connsiteY17" fmla="*/ 2621674 h 6335587"/>
              <a:gd name="connsiteX18" fmla="*/ 11561892 w 11603130"/>
              <a:gd name="connsiteY18" fmla="*/ 176313 h 6335587"/>
              <a:gd name="connsiteX19" fmla="*/ 11289537 w 11603130"/>
              <a:gd name="connsiteY19" fmla="*/ 107615 h 6335587"/>
              <a:gd name="connsiteX20" fmla="*/ 10689999 w 11603130"/>
              <a:gd name="connsiteY20" fmla="*/ 70591 h 6335587"/>
              <a:gd name="connsiteX21" fmla="*/ 7599878 w 11603130"/>
              <a:gd name="connsiteY21" fmla="*/ 75910 h 6335587"/>
              <a:gd name="connsiteX22" fmla="*/ 1892744 w 11603130"/>
              <a:gd name="connsiteY22" fmla="*/ 0 h 6335587"/>
              <a:gd name="connsiteX0" fmla="*/ 1892744 w 11603130"/>
              <a:gd name="connsiteY0" fmla="*/ 0 h 6335587"/>
              <a:gd name="connsiteX1" fmla="*/ 304663 w 11603130"/>
              <a:gd name="connsiteY1" fmla="*/ 10761 h 6335587"/>
              <a:gd name="connsiteX2" fmla="*/ 0 w 11603130"/>
              <a:gd name="connsiteY2" fmla="*/ 47942 h 6335587"/>
              <a:gd name="connsiteX3" fmla="*/ 0 w 11603130"/>
              <a:gd name="connsiteY3" fmla="*/ 909146 h 6335587"/>
              <a:gd name="connsiteX4" fmla="*/ 4597 w 11603130"/>
              <a:gd name="connsiteY4" fmla="*/ 909146 h 6335587"/>
              <a:gd name="connsiteX5" fmla="*/ 88972 w 11603130"/>
              <a:gd name="connsiteY5" fmla="*/ 3523848 h 6335587"/>
              <a:gd name="connsiteX6" fmla="*/ 148480 w 11603130"/>
              <a:gd name="connsiteY6" fmla="*/ 5930841 h 6335587"/>
              <a:gd name="connsiteX7" fmla="*/ 2638911 w 11603130"/>
              <a:gd name="connsiteY7" fmla="*/ 5933377 h 6335587"/>
              <a:gd name="connsiteX8" fmla="*/ 4080684 w 11603130"/>
              <a:gd name="connsiteY8" fmla="*/ 5926717 h 6335587"/>
              <a:gd name="connsiteX9" fmla="*/ 5045206 w 11603130"/>
              <a:gd name="connsiteY9" fmla="*/ 5927859 h 6335587"/>
              <a:gd name="connsiteX10" fmla="*/ 5855834 w 11603130"/>
              <a:gd name="connsiteY10" fmla="*/ 6335587 h 6335587"/>
              <a:gd name="connsiteX11" fmla="*/ 6274422 w 11603130"/>
              <a:gd name="connsiteY11" fmla="*/ 5903346 h 6335587"/>
              <a:gd name="connsiteX12" fmla="*/ 9098386 w 11603130"/>
              <a:gd name="connsiteY12" fmla="*/ 5911624 h 6335587"/>
              <a:gd name="connsiteX13" fmla="*/ 10007288 w 11603130"/>
              <a:gd name="connsiteY13" fmla="*/ 5914499 h 6335587"/>
              <a:gd name="connsiteX14" fmla="*/ 10927227 w 11603130"/>
              <a:gd name="connsiteY14" fmla="*/ 5922366 h 6335587"/>
              <a:gd name="connsiteX15" fmla="*/ 11562333 w 11603130"/>
              <a:gd name="connsiteY15" fmla="*/ 5906085 h 6335587"/>
              <a:gd name="connsiteX16" fmla="*/ 11571244 w 11603130"/>
              <a:gd name="connsiteY16" fmla="*/ 2621674 h 6335587"/>
              <a:gd name="connsiteX17" fmla="*/ 11561892 w 11603130"/>
              <a:gd name="connsiteY17" fmla="*/ 176313 h 6335587"/>
              <a:gd name="connsiteX18" fmla="*/ 11289537 w 11603130"/>
              <a:gd name="connsiteY18" fmla="*/ 107615 h 6335587"/>
              <a:gd name="connsiteX19" fmla="*/ 10689999 w 11603130"/>
              <a:gd name="connsiteY19" fmla="*/ 70591 h 6335587"/>
              <a:gd name="connsiteX20" fmla="*/ 7599878 w 11603130"/>
              <a:gd name="connsiteY20" fmla="*/ 75910 h 6335587"/>
              <a:gd name="connsiteX21" fmla="*/ 1892744 w 11603130"/>
              <a:gd name="connsiteY21" fmla="*/ 0 h 6335587"/>
              <a:gd name="connsiteX0" fmla="*/ 1892744 w 12087184"/>
              <a:gd name="connsiteY0" fmla="*/ 0 h 6335587"/>
              <a:gd name="connsiteX1" fmla="*/ 304663 w 12087184"/>
              <a:gd name="connsiteY1" fmla="*/ 10761 h 6335587"/>
              <a:gd name="connsiteX2" fmla="*/ 0 w 12087184"/>
              <a:gd name="connsiteY2" fmla="*/ 47942 h 6335587"/>
              <a:gd name="connsiteX3" fmla="*/ 0 w 12087184"/>
              <a:gd name="connsiteY3" fmla="*/ 909146 h 6335587"/>
              <a:gd name="connsiteX4" fmla="*/ 4597 w 12087184"/>
              <a:gd name="connsiteY4" fmla="*/ 909146 h 6335587"/>
              <a:gd name="connsiteX5" fmla="*/ 88972 w 12087184"/>
              <a:gd name="connsiteY5" fmla="*/ 3523848 h 6335587"/>
              <a:gd name="connsiteX6" fmla="*/ 148480 w 12087184"/>
              <a:gd name="connsiteY6" fmla="*/ 5930841 h 6335587"/>
              <a:gd name="connsiteX7" fmla="*/ 2638911 w 12087184"/>
              <a:gd name="connsiteY7" fmla="*/ 5933377 h 6335587"/>
              <a:gd name="connsiteX8" fmla="*/ 4080684 w 12087184"/>
              <a:gd name="connsiteY8" fmla="*/ 5926717 h 6335587"/>
              <a:gd name="connsiteX9" fmla="*/ 5045206 w 12087184"/>
              <a:gd name="connsiteY9" fmla="*/ 5927859 h 6335587"/>
              <a:gd name="connsiteX10" fmla="*/ 5855834 w 12087184"/>
              <a:gd name="connsiteY10" fmla="*/ 6335587 h 6335587"/>
              <a:gd name="connsiteX11" fmla="*/ 6274422 w 12087184"/>
              <a:gd name="connsiteY11" fmla="*/ 5903346 h 6335587"/>
              <a:gd name="connsiteX12" fmla="*/ 9098386 w 12087184"/>
              <a:gd name="connsiteY12" fmla="*/ 5911624 h 6335587"/>
              <a:gd name="connsiteX13" fmla="*/ 10007288 w 12087184"/>
              <a:gd name="connsiteY13" fmla="*/ 5914499 h 6335587"/>
              <a:gd name="connsiteX14" fmla="*/ 10927227 w 12087184"/>
              <a:gd name="connsiteY14" fmla="*/ 5922366 h 6335587"/>
              <a:gd name="connsiteX15" fmla="*/ 12085310 w 12087184"/>
              <a:gd name="connsiteY15" fmla="*/ 5921320 h 6335587"/>
              <a:gd name="connsiteX16" fmla="*/ 11571244 w 12087184"/>
              <a:gd name="connsiteY16" fmla="*/ 2621674 h 6335587"/>
              <a:gd name="connsiteX17" fmla="*/ 11561892 w 12087184"/>
              <a:gd name="connsiteY17" fmla="*/ 176313 h 6335587"/>
              <a:gd name="connsiteX18" fmla="*/ 11289537 w 12087184"/>
              <a:gd name="connsiteY18" fmla="*/ 107615 h 6335587"/>
              <a:gd name="connsiteX19" fmla="*/ 10689999 w 12087184"/>
              <a:gd name="connsiteY19" fmla="*/ 70591 h 6335587"/>
              <a:gd name="connsiteX20" fmla="*/ 7599878 w 12087184"/>
              <a:gd name="connsiteY20" fmla="*/ 75910 h 6335587"/>
              <a:gd name="connsiteX21" fmla="*/ 1892744 w 12087184"/>
              <a:gd name="connsiteY21" fmla="*/ 0 h 6335587"/>
              <a:gd name="connsiteX0" fmla="*/ 1892744 w 12096545"/>
              <a:gd name="connsiteY0" fmla="*/ 24998 h 6360585"/>
              <a:gd name="connsiteX1" fmla="*/ 304663 w 12096545"/>
              <a:gd name="connsiteY1" fmla="*/ 35759 h 6360585"/>
              <a:gd name="connsiteX2" fmla="*/ 0 w 12096545"/>
              <a:gd name="connsiteY2" fmla="*/ 72940 h 6360585"/>
              <a:gd name="connsiteX3" fmla="*/ 0 w 12096545"/>
              <a:gd name="connsiteY3" fmla="*/ 934144 h 6360585"/>
              <a:gd name="connsiteX4" fmla="*/ 4597 w 12096545"/>
              <a:gd name="connsiteY4" fmla="*/ 934144 h 6360585"/>
              <a:gd name="connsiteX5" fmla="*/ 88972 w 12096545"/>
              <a:gd name="connsiteY5" fmla="*/ 3548846 h 6360585"/>
              <a:gd name="connsiteX6" fmla="*/ 148480 w 12096545"/>
              <a:gd name="connsiteY6" fmla="*/ 5955839 h 6360585"/>
              <a:gd name="connsiteX7" fmla="*/ 2638911 w 12096545"/>
              <a:gd name="connsiteY7" fmla="*/ 5958375 h 6360585"/>
              <a:gd name="connsiteX8" fmla="*/ 4080684 w 12096545"/>
              <a:gd name="connsiteY8" fmla="*/ 5951715 h 6360585"/>
              <a:gd name="connsiteX9" fmla="*/ 5045206 w 12096545"/>
              <a:gd name="connsiteY9" fmla="*/ 5952857 h 6360585"/>
              <a:gd name="connsiteX10" fmla="*/ 5855834 w 12096545"/>
              <a:gd name="connsiteY10" fmla="*/ 6360585 h 6360585"/>
              <a:gd name="connsiteX11" fmla="*/ 6274422 w 12096545"/>
              <a:gd name="connsiteY11" fmla="*/ 5928344 h 6360585"/>
              <a:gd name="connsiteX12" fmla="*/ 9098386 w 12096545"/>
              <a:gd name="connsiteY12" fmla="*/ 5936622 h 6360585"/>
              <a:gd name="connsiteX13" fmla="*/ 10007288 w 12096545"/>
              <a:gd name="connsiteY13" fmla="*/ 5939497 h 6360585"/>
              <a:gd name="connsiteX14" fmla="*/ 10927227 w 12096545"/>
              <a:gd name="connsiteY14" fmla="*/ 5947364 h 6360585"/>
              <a:gd name="connsiteX15" fmla="*/ 12085310 w 12096545"/>
              <a:gd name="connsiteY15" fmla="*/ 5946318 h 6360585"/>
              <a:gd name="connsiteX16" fmla="*/ 12063456 w 12096545"/>
              <a:gd name="connsiteY16" fmla="*/ 2646672 h 6360585"/>
              <a:gd name="connsiteX17" fmla="*/ 11561892 w 12096545"/>
              <a:gd name="connsiteY17" fmla="*/ 201311 h 6360585"/>
              <a:gd name="connsiteX18" fmla="*/ 11289537 w 12096545"/>
              <a:gd name="connsiteY18" fmla="*/ 132613 h 6360585"/>
              <a:gd name="connsiteX19" fmla="*/ 10689999 w 12096545"/>
              <a:gd name="connsiteY19" fmla="*/ 95589 h 6360585"/>
              <a:gd name="connsiteX20" fmla="*/ 7599878 w 12096545"/>
              <a:gd name="connsiteY20" fmla="*/ 100908 h 6360585"/>
              <a:gd name="connsiteX21" fmla="*/ 1892744 w 12096545"/>
              <a:gd name="connsiteY21" fmla="*/ 24998 h 6360585"/>
              <a:gd name="connsiteX0" fmla="*/ 1892744 w 12127183"/>
              <a:gd name="connsiteY0" fmla="*/ 24998 h 6360585"/>
              <a:gd name="connsiteX1" fmla="*/ 304663 w 12127183"/>
              <a:gd name="connsiteY1" fmla="*/ 35759 h 6360585"/>
              <a:gd name="connsiteX2" fmla="*/ 0 w 12127183"/>
              <a:gd name="connsiteY2" fmla="*/ 72940 h 6360585"/>
              <a:gd name="connsiteX3" fmla="*/ 0 w 12127183"/>
              <a:gd name="connsiteY3" fmla="*/ 934144 h 6360585"/>
              <a:gd name="connsiteX4" fmla="*/ 4597 w 12127183"/>
              <a:gd name="connsiteY4" fmla="*/ 934144 h 6360585"/>
              <a:gd name="connsiteX5" fmla="*/ 88972 w 12127183"/>
              <a:gd name="connsiteY5" fmla="*/ 3548846 h 6360585"/>
              <a:gd name="connsiteX6" fmla="*/ 148480 w 12127183"/>
              <a:gd name="connsiteY6" fmla="*/ 5955839 h 6360585"/>
              <a:gd name="connsiteX7" fmla="*/ 2638911 w 12127183"/>
              <a:gd name="connsiteY7" fmla="*/ 5958375 h 6360585"/>
              <a:gd name="connsiteX8" fmla="*/ 4080684 w 12127183"/>
              <a:gd name="connsiteY8" fmla="*/ 5951715 h 6360585"/>
              <a:gd name="connsiteX9" fmla="*/ 5045206 w 12127183"/>
              <a:gd name="connsiteY9" fmla="*/ 5952857 h 6360585"/>
              <a:gd name="connsiteX10" fmla="*/ 5855834 w 12127183"/>
              <a:gd name="connsiteY10" fmla="*/ 6360585 h 6360585"/>
              <a:gd name="connsiteX11" fmla="*/ 6274422 w 12127183"/>
              <a:gd name="connsiteY11" fmla="*/ 5928344 h 6360585"/>
              <a:gd name="connsiteX12" fmla="*/ 9098386 w 12127183"/>
              <a:gd name="connsiteY12" fmla="*/ 5936622 h 6360585"/>
              <a:gd name="connsiteX13" fmla="*/ 10007288 w 12127183"/>
              <a:gd name="connsiteY13" fmla="*/ 5939497 h 6360585"/>
              <a:gd name="connsiteX14" fmla="*/ 10927227 w 12127183"/>
              <a:gd name="connsiteY14" fmla="*/ 5947364 h 6360585"/>
              <a:gd name="connsiteX15" fmla="*/ 12085310 w 12127183"/>
              <a:gd name="connsiteY15" fmla="*/ 5946318 h 6360585"/>
              <a:gd name="connsiteX16" fmla="*/ 12063456 w 12127183"/>
              <a:gd name="connsiteY16" fmla="*/ 2646672 h 6360585"/>
              <a:gd name="connsiteX17" fmla="*/ 12054104 w 12127183"/>
              <a:gd name="connsiteY17" fmla="*/ 201311 h 6360585"/>
              <a:gd name="connsiteX18" fmla="*/ 11289537 w 12127183"/>
              <a:gd name="connsiteY18" fmla="*/ 132613 h 6360585"/>
              <a:gd name="connsiteX19" fmla="*/ 10689999 w 12127183"/>
              <a:gd name="connsiteY19" fmla="*/ 95589 h 6360585"/>
              <a:gd name="connsiteX20" fmla="*/ 7599878 w 12127183"/>
              <a:gd name="connsiteY20" fmla="*/ 100908 h 6360585"/>
              <a:gd name="connsiteX21" fmla="*/ 1892744 w 12127183"/>
              <a:gd name="connsiteY21" fmla="*/ 24998 h 6360585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689999 w 12114255"/>
              <a:gd name="connsiteY19" fmla="*/ 70591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5587"/>
              <a:gd name="connsiteX1" fmla="*/ 304663 w 12114253"/>
              <a:gd name="connsiteY1" fmla="*/ 10761 h 6335587"/>
              <a:gd name="connsiteX2" fmla="*/ 0 w 12114253"/>
              <a:gd name="connsiteY2" fmla="*/ 47942 h 6335587"/>
              <a:gd name="connsiteX3" fmla="*/ 0 w 12114253"/>
              <a:gd name="connsiteY3" fmla="*/ 909146 h 6335587"/>
              <a:gd name="connsiteX4" fmla="*/ 4597 w 12114253"/>
              <a:gd name="connsiteY4" fmla="*/ 909146 h 6335587"/>
              <a:gd name="connsiteX5" fmla="*/ 88972 w 12114253"/>
              <a:gd name="connsiteY5" fmla="*/ 3523848 h 6335587"/>
              <a:gd name="connsiteX6" fmla="*/ 148480 w 12114253"/>
              <a:gd name="connsiteY6" fmla="*/ 5930841 h 6335587"/>
              <a:gd name="connsiteX7" fmla="*/ 2638911 w 12114253"/>
              <a:gd name="connsiteY7" fmla="*/ 5933377 h 6335587"/>
              <a:gd name="connsiteX8" fmla="*/ 4080684 w 12114253"/>
              <a:gd name="connsiteY8" fmla="*/ 5926717 h 6335587"/>
              <a:gd name="connsiteX9" fmla="*/ 5045206 w 12114253"/>
              <a:gd name="connsiteY9" fmla="*/ 5927859 h 6335587"/>
              <a:gd name="connsiteX10" fmla="*/ 5855834 w 12114253"/>
              <a:gd name="connsiteY10" fmla="*/ 6335587 h 6335587"/>
              <a:gd name="connsiteX11" fmla="*/ 6274422 w 12114253"/>
              <a:gd name="connsiteY11" fmla="*/ 5903346 h 6335587"/>
              <a:gd name="connsiteX12" fmla="*/ 9098386 w 12114253"/>
              <a:gd name="connsiteY12" fmla="*/ 5911624 h 6335587"/>
              <a:gd name="connsiteX13" fmla="*/ 10007288 w 12114253"/>
              <a:gd name="connsiteY13" fmla="*/ 5914499 h 6335587"/>
              <a:gd name="connsiteX14" fmla="*/ 10927227 w 12114253"/>
              <a:gd name="connsiteY14" fmla="*/ 5922366 h 6335587"/>
              <a:gd name="connsiteX15" fmla="*/ 12085310 w 12114253"/>
              <a:gd name="connsiteY15" fmla="*/ 5921320 h 6335587"/>
              <a:gd name="connsiteX16" fmla="*/ 12063456 w 12114253"/>
              <a:gd name="connsiteY16" fmla="*/ 2621674 h 6335587"/>
              <a:gd name="connsiteX17" fmla="*/ 12054104 w 12114253"/>
              <a:gd name="connsiteY17" fmla="*/ 176313 h 6335587"/>
              <a:gd name="connsiteX18" fmla="*/ 11289537 w 12114253"/>
              <a:gd name="connsiteY18" fmla="*/ 107615 h 6335587"/>
              <a:gd name="connsiteX19" fmla="*/ 10259313 w 12114253"/>
              <a:gd name="connsiteY19" fmla="*/ 101059 h 6335587"/>
              <a:gd name="connsiteX20" fmla="*/ 7599878 w 12114253"/>
              <a:gd name="connsiteY20" fmla="*/ 75910 h 6335587"/>
              <a:gd name="connsiteX21" fmla="*/ 1892744 w 12114253"/>
              <a:gd name="connsiteY21" fmla="*/ 0 h 6335587"/>
              <a:gd name="connsiteX0" fmla="*/ 1892744 w 12114255"/>
              <a:gd name="connsiteY0" fmla="*/ 0 h 6335587"/>
              <a:gd name="connsiteX1" fmla="*/ 304663 w 12114255"/>
              <a:gd name="connsiteY1" fmla="*/ 10761 h 6335587"/>
              <a:gd name="connsiteX2" fmla="*/ 0 w 12114255"/>
              <a:gd name="connsiteY2" fmla="*/ 47942 h 6335587"/>
              <a:gd name="connsiteX3" fmla="*/ 0 w 12114255"/>
              <a:gd name="connsiteY3" fmla="*/ 909146 h 6335587"/>
              <a:gd name="connsiteX4" fmla="*/ 4597 w 12114255"/>
              <a:gd name="connsiteY4" fmla="*/ 909146 h 6335587"/>
              <a:gd name="connsiteX5" fmla="*/ 88972 w 12114255"/>
              <a:gd name="connsiteY5" fmla="*/ 3523848 h 6335587"/>
              <a:gd name="connsiteX6" fmla="*/ 148480 w 12114255"/>
              <a:gd name="connsiteY6" fmla="*/ 5930841 h 6335587"/>
              <a:gd name="connsiteX7" fmla="*/ 2638911 w 12114255"/>
              <a:gd name="connsiteY7" fmla="*/ 5933377 h 6335587"/>
              <a:gd name="connsiteX8" fmla="*/ 4080684 w 12114255"/>
              <a:gd name="connsiteY8" fmla="*/ 5926717 h 6335587"/>
              <a:gd name="connsiteX9" fmla="*/ 5045206 w 12114255"/>
              <a:gd name="connsiteY9" fmla="*/ 5927859 h 6335587"/>
              <a:gd name="connsiteX10" fmla="*/ 5855834 w 12114255"/>
              <a:gd name="connsiteY10" fmla="*/ 6335587 h 6335587"/>
              <a:gd name="connsiteX11" fmla="*/ 6274422 w 12114255"/>
              <a:gd name="connsiteY11" fmla="*/ 5903346 h 6335587"/>
              <a:gd name="connsiteX12" fmla="*/ 9098386 w 12114255"/>
              <a:gd name="connsiteY12" fmla="*/ 5911624 h 6335587"/>
              <a:gd name="connsiteX13" fmla="*/ 10007288 w 12114255"/>
              <a:gd name="connsiteY13" fmla="*/ 5914499 h 6335587"/>
              <a:gd name="connsiteX14" fmla="*/ 10927227 w 12114255"/>
              <a:gd name="connsiteY14" fmla="*/ 5922366 h 6335587"/>
              <a:gd name="connsiteX15" fmla="*/ 12085310 w 12114255"/>
              <a:gd name="connsiteY15" fmla="*/ 5921320 h 6335587"/>
              <a:gd name="connsiteX16" fmla="*/ 12063456 w 12114255"/>
              <a:gd name="connsiteY16" fmla="*/ 2621674 h 6335587"/>
              <a:gd name="connsiteX17" fmla="*/ 12054104 w 12114255"/>
              <a:gd name="connsiteY17" fmla="*/ 176313 h 6335587"/>
              <a:gd name="connsiteX18" fmla="*/ 11289537 w 12114255"/>
              <a:gd name="connsiteY18" fmla="*/ 107615 h 6335587"/>
              <a:gd name="connsiteX19" fmla="*/ 10259313 w 12114255"/>
              <a:gd name="connsiteY19" fmla="*/ 101059 h 6335587"/>
              <a:gd name="connsiteX20" fmla="*/ 7599878 w 12114255"/>
              <a:gd name="connsiteY20" fmla="*/ 75910 h 6335587"/>
              <a:gd name="connsiteX21" fmla="*/ 1892744 w 12114255"/>
              <a:gd name="connsiteY21" fmla="*/ 0 h 6335587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274422 w 12114253"/>
              <a:gd name="connsiteY11" fmla="*/ 5903346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080684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080684 w 12114253"/>
              <a:gd name="connsiteY8" fmla="*/ 5926717 h 6330524"/>
              <a:gd name="connsiteX9" fmla="*/ 5045206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5"/>
              <a:gd name="connsiteY0" fmla="*/ 0 h 6330524"/>
              <a:gd name="connsiteX1" fmla="*/ 304663 w 12114255"/>
              <a:gd name="connsiteY1" fmla="*/ 10761 h 6330524"/>
              <a:gd name="connsiteX2" fmla="*/ 0 w 12114255"/>
              <a:gd name="connsiteY2" fmla="*/ 47942 h 6330524"/>
              <a:gd name="connsiteX3" fmla="*/ 0 w 12114255"/>
              <a:gd name="connsiteY3" fmla="*/ 909146 h 6330524"/>
              <a:gd name="connsiteX4" fmla="*/ 4597 w 12114255"/>
              <a:gd name="connsiteY4" fmla="*/ 909146 h 6330524"/>
              <a:gd name="connsiteX5" fmla="*/ 88972 w 12114255"/>
              <a:gd name="connsiteY5" fmla="*/ 3523848 h 6330524"/>
              <a:gd name="connsiteX6" fmla="*/ 148480 w 12114255"/>
              <a:gd name="connsiteY6" fmla="*/ 5930841 h 6330524"/>
              <a:gd name="connsiteX7" fmla="*/ 2638911 w 12114255"/>
              <a:gd name="connsiteY7" fmla="*/ 5933377 h 6330524"/>
              <a:gd name="connsiteX8" fmla="*/ 4308929 w 12114255"/>
              <a:gd name="connsiteY8" fmla="*/ 5926717 h 6330524"/>
              <a:gd name="connsiteX9" fmla="*/ 5045206 w 12114255"/>
              <a:gd name="connsiteY9" fmla="*/ 5927859 h 6330524"/>
              <a:gd name="connsiteX10" fmla="*/ 5731339 w 12114255"/>
              <a:gd name="connsiteY10" fmla="*/ 6330524 h 6330524"/>
              <a:gd name="connsiteX11" fmla="*/ 6077302 w 12114255"/>
              <a:gd name="connsiteY11" fmla="*/ 5908409 h 6330524"/>
              <a:gd name="connsiteX12" fmla="*/ 9098386 w 12114255"/>
              <a:gd name="connsiteY12" fmla="*/ 5911624 h 6330524"/>
              <a:gd name="connsiteX13" fmla="*/ 10007288 w 12114255"/>
              <a:gd name="connsiteY13" fmla="*/ 5914499 h 6330524"/>
              <a:gd name="connsiteX14" fmla="*/ 10927227 w 12114255"/>
              <a:gd name="connsiteY14" fmla="*/ 5922366 h 6330524"/>
              <a:gd name="connsiteX15" fmla="*/ 12085310 w 12114255"/>
              <a:gd name="connsiteY15" fmla="*/ 5921320 h 6330524"/>
              <a:gd name="connsiteX16" fmla="*/ 12063456 w 12114255"/>
              <a:gd name="connsiteY16" fmla="*/ 2621674 h 6330524"/>
              <a:gd name="connsiteX17" fmla="*/ 12054104 w 12114255"/>
              <a:gd name="connsiteY17" fmla="*/ 176313 h 6330524"/>
              <a:gd name="connsiteX18" fmla="*/ 11289537 w 12114255"/>
              <a:gd name="connsiteY18" fmla="*/ 107615 h 6330524"/>
              <a:gd name="connsiteX19" fmla="*/ 10259313 w 12114255"/>
              <a:gd name="connsiteY19" fmla="*/ 101059 h 6330524"/>
              <a:gd name="connsiteX20" fmla="*/ 7599878 w 12114255"/>
              <a:gd name="connsiteY20" fmla="*/ 75910 h 6330524"/>
              <a:gd name="connsiteX21" fmla="*/ 1892744 w 12114255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077302 w 12114253"/>
              <a:gd name="connsiteY11" fmla="*/ 5908409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330524"/>
              <a:gd name="connsiteX1" fmla="*/ 304663 w 12114253"/>
              <a:gd name="connsiteY1" fmla="*/ 10761 h 6330524"/>
              <a:gd name="connsiteX2" fmla="*/ 0 w 12114253"/>
              <a:gd name="connsiteY2" fmla="*/ 47942 h 6330524"/>
              <a:gd name="connsiteX3" fmla="*/ 0 w 12114253"/>
              <a:gd name="connsiteY3" fmla="*/ 909146 h 6330524"/>
              <a:gd name="connsiteX4" fmla="*/ 4597 w 12114253"/>
              <a:gd name="connsiteY4" fmla="*/ 909146 h 6330524"/>
              <a:gd name="connsiteX5" fmla="*/ 88972 w 12114253"/>
              <a:gd name="connsiteY5" fmla="*/ 3523848 h 6330524"/>
              <a:gd name="connsiteX6" fmla="*/ 148480 w 12114253"/>
              <a:gd name="connsiteY6" fmla="*/ 5930841 h 6330524"/>
              <a:gd name="connsiteX7" fmla="*/ 2638911 w 12114253"/>
              <a:gd name="connsiteY7" fmla="*/ 5933377 h 6330524"/>
              <a:gd name="connsiteX8" fmla="*/ 4308929 w 12114253"/>
              <a:gd name="connsiteY8" fmla="*/ 5926717 h 6330524"/>
              <a:gd name="connsiteX9" fmla="*/ 5141474 w 12114253"/>
              <a:gd name="connsiteY9" fmla="*/ 5927859 h 6330524"/>
              <a:gd name="connsiteX10" fmla="*/ 5731339 w 12114253"/>
              <a:gd name="connsiteY10" fmla="*/ 6330524 h 6330524"/>
              <a:gd name="connsiteX11" fmla="*/ 6196455 w 12114253"/>
              <a:gd name="connsiteY11" fmla="*/ 5908410 h 6330524"/>
              <a:gd name="connsiteX12" fmla="*/ 9098386 w 12114253"/>
              <a:gd name="connsiteY12" fmla="*/ 5911624 h 6330524"/>
              <a:gd name="connsiteX13" fmla="*/ 10007288 w 12114253"/>
              <a:gd name="connsiteY13" fmla="*/ 5914499 h 6330524"/>
              <a:gd name="connsiteX14" fmla="*/ 10927227 w 12114253"/>
              <a:gd name="connsiteY14" fmla="*/ 5922366 h 6330524"/>
              <a:gd name="connsiteX15" fmla="*/ 12085310 w 12114253"/>
              <a:gd name="connsiteY15" fmla="*/ 5921320 h 6330524"/>
              <a:gd name="connsiteX16" fmla="*/ 12063456 w 12114253"/>
              <a:gd name="connsiteY16" fmla="*/ 2621674 h 6330524"/>
              <a:gd name="connsiteX17" fmla="*/ 12054104 w 12114253"/>
              <a:gd name="connsiteY17" fmla="*/ 176313 h 6330524"/>
              <a:gd name="connsiteX18" fmla="*/ 11289537 w 12114253"/>
              <a:gd name="connsiteY18" fmla="*/ 107615 h 6330524"/>
              <a:gd name="connsiteX19" fmla="*/ 10259313 w 12114253"/>
              <a:gd name="connsiteY19" fmla="*/ 101059 h 6330524"/>
              <a:gd name="connsiteX20" fmla="*/ 7599878 w 12114253"/>
              <a:gd name="connsiteY20" fmla="*/ 75910 h 6330524"/>
              <a:gd name="connsiteX21" fmla="*/ 1892744 w 12114253"/>
              <a:gd name="connsiteY21" fmla="*/ 0 h 6330524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141474 w 12114253"/>
              <a:gd name="connsiteY9" fmla="*/ 5927859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236797 w 12114253"/>
              <a:gd name="connsiteY9" fmla="*/ 5927859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196455 w 12114253"/>
              <a:gd name="connsiteY11" fmla="*/ 5908410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92239 w 12114253"/>
              <a:gd name="connsiteY11" fmla="*/ 5912762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2638911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14253"/>
              <a:gd name="connsiteY0" fmla="*/ 0 h 6231011"/>
              <a:gd name="connsiteX1" fmla="*/ 304663 w 12114253"/>
              <a:gd name="connsiteY1" fmla="*/ 10761 h 6231011"/>
              <a:gd name="connsiteX2" fmla="*/ 0 w 12114253"/>
              <a:gd name="connsiteY2" fmla="*/ 47942 h 6231011"/>
              <a:gd name="connsiteX3" fmla="*/ 0 w 12114253"/>
              <a:gd name="connsiteY3" fmla="*/ 909146 h 6231011"/>
              <a:gd name="connsiteX4" fmla="*/ 4597 w 12114253"/>
              <a:gd name="connsiteY4" fmla="*/ 909146 h 6231011"/>
              <a:gd name="connsiteX5" fmla="*/ 88972 w 12114253"/>
              <a:gd name="connsiteY5" fmla="*/ 3523848 h 6231011"/>
              <a:gd name="connsiteX6" fmla="*/ 148480 w 12114253"/>
              <a:gd name="connsiteY6" fmla="*/ 5930841 h 6231011"/>
              <a:gd name="connsiteX7" fmla="*/ 3319168 w 12114253"/>
              <a:gd name="connsiteY7" fmla="*/ 5933377 h 6231011"/>
              <a:gd name="connsiteX8" fmla="*/ 4308929 w 12114253"/>
              <a:gd name="connsiteY8" fmla="*/ 5926717 h 6231011"/>
              <a:gd name="connsiteX9" fmla="*/ 5308288 w 12114253"/>
              <a:gd name="connsiteY9" fmla="*/ 5937810 h 6231011"/>
              <a:gd name="connsiteX10" fmla="*/ 5707509 w 12114253"/>
              <a:gd name="connsiteY10" fmla="*/ 6231011 h 6231011"/>
              <a:gd name="connsiteX11" fmla="*/ 6071394 w 12114253"/>
              <a:gd name="connsiteY11" fmla="*/ 5917114 h 6231011"/>
              <a:gd name="connsiteX12" fmla="*/ 9098386 w 12114253"/>
              <a:gd name="connsiteY12" fmla="*/ 5911624 h 6231011"/>
              <a:gd name="connsiteX13" fmla="*/ 10007288 w 12114253"/>
              <a:gd name="connsiteY13" fmla="*/ 5914499 h 6231011"/>
              <a:gd name="connsiteX14" fmla="*/ 10927227 w 12114253"/>
              <a:gd name="connsiteY14" fmla="*/ 5922366 h 6231011"/>
              <a:gd name="connsiteX15" fmla="*/ 12085310 w 12114253"/>
              <a:gd name="connsiteY15" fmla="*/ 5921320 h 6231011"/>
              <a:gd name="connsiteX16" fmla="*/ 12063456 w 12114253"/>
              <a:gd name="connsiteY16" fmla="*/ 2621674 h 6231011"/>
              <a:gd name="connsiteX17" fmla="*/ 12054104 w 12114253"/>
              <a:gd name="connsiteY17" fmla="*/ 176313 h 6231011"/>
              <a:gd name="connsiteX18" fmla="*/ 11289537 w 12114253"/>
              <a:gd name="connsiteY18" fmla="*/ 107615 h 6231011"/>
              <a:gd name="connsiteX19" fmla="*/ 10259313 w 12114253"/>
              <a:gd name="connsiteY19" fmla="*/ 101059 h 6231011"/>
              <a:gd name="connsiteX20" fmla="*/ 7599878 w 12114253"/>
              <a:gd name="connsiteY20" fmla="*/ 75910 h 6231011"/>
              <a:gd name="connsiteX21" fmla="*/ 1892744 w 12114253"/>
              <a:gd name="connsiteY21" fmla="*/ 0 h 6231011"/>
              <a:gd name="connsiteX0" fmla="*/ 1892744 w 12107348"/>
              <a:gd name="connsiteY0" fmla="*/ 0 h 6231011"/>
              <a:gd name="connsiteX1" fmla="*/ 304663 w 12107348"/>
              <a:gd name="connsiteY1" fmla="*/ 10761 h 6231011"/>
              <a:gd name="connsiteX2" fmla="*/ 0 w 12107348"/>
              <a:gd name="connsiteY2" fmla="*/ 47942 h 6231011"/>
              <a:gd name="connsiteX3" fmla="*/ 0 w 12107348"/>
              <a:gd name="connsiteY3" fmla="*/ 909146 h 6231011"/>
              <a:gd name="connsiteX4" fmla="*/ 4597 w 12107348"/>
              <a:gd name="connsiteY4" fmla="*/ 909146 h 6231011"/>
              <a:gd name="connsiteX5" fmla="*/ 88972 w 12107348"/>
              <a:gd name="connsiteY5" fmla="*/ 3523848 h 6231011"/>
              <a:gd name="connsiteX6" fmla="*/ 148480 w 12107348"/>
              <a:gd name="connsiteY6" fmla="*/ 5930841 h 6231011"/>
              <a:gd name="connsiteX7" fmla="*/ 3319168 w 12107348"/>
              <a:gd name="connsiteY7" fmla="*/ 5933377 h 6231011"/>
              <a:gd name="connsiteX8" fmla="*/ 4308929 w 12107348"/>
              <a:gd name="connsiteY8" fmla="*/ 5926717 h 6231011"/>
              <a:gd name="connsiteX9" fmla="*/ 5308288 w 12107348"/>
              <a:gd name="connsiteY9" fmla="*/ 5937810 h 6231011"/>
              <a:gd name="connsiteX10" fmla="*/ 5707509 w 12107348"/>
              <a:gd name="connsiteY10" fmla="*/ 6231011 h 6231011"/>
              <a:gd name="connsiteX11" fmla="*/ 6071394 w 12107348"/>
              <a:gd name="connsiteY11" fmla="*/ 5917114 h 6231011"/>
              <a:gd name="connsiteX12" fmla="*/ 9098386 w 12107348"/>
              <a:gd name="connsiteY12" fmla="*/ 5911624 h 6231011"/>
              <a:gd name="connsiteX13" fmla="*/ 10007288 w 12107348"/>
              <a:gd name="connsiteY13" fmla="*/ 5914499 h 6231011"/>
              <a:gd name="connsiteX14" fmla="*/ 10927227 w 12107348"/>
              <a:gd name="connsiteY14" fmla="*/ 5922366 h 6231011"/>
              <a:gd name="connsiteX15" fmla="*/ 12085310 w 12107348"/>
              <a:gd name="connsiteY15" fmla="*/ 5921320 h 6231011"/>
              <a:gd name="connsiteX16" fmla="*/ 12063456 w 12107348"/>
              <a:gd name="connsiteY16" fmla="*/ 2621674 h 6231011"/>
              <a:gd name="connsiteX17" fmla="*/ 12054104 w 12107348"/>
              <a:gd name="connsiteY17" fmla="*/ 176313 h 6231011"/>
              <a:gd name="connsiteX18" fmla="*/ 11289537 w 12107348"/>
              <a:gd name="connsiteY18" fmla="*/ 107615 h 6231011"/>
              <a:gd name="connsiteX19" fmla="*/ 10259313 w 12107348"/>
              <a:gd name="connsiteY19" fmla="*/ 101059 h 6231011"/>
              <a:gd name="connsiteX20" fmla="*/ 7599878 w 12107348"/>
              <a:gd name="connsiteY20" fmla="*/ 75910 h 6231011"/>
              <a:gd name="connsiteX21" fmla="*/ 1892744 w 12107348"/>
              <a:gd name="connsiteY21" fmla="*/ 0 h 6231011"/>
              <a:gd name="connsiteX0" fmla="*/ 1892744 w 12107348"/>
              <a:gd name="connsiteY0" fmla="*/ 0 h 6231011"/>
              <a:gd name="connsiteX1" fmla="*/ 304663 w 12107348"/>
              <a:gd name="connsiteY1" fmla="*/ 10761 h 6231011"/>
              <a:gd name="connsiteX2" fmla="*/ 0 w 12107348"/>
              <a:gd name="connsiteY2" fmla="*/ 47942 h 6231011"/>
              <a:gd name="connsiteX3" fmla="*/ 0 w 12107348"/>
              <a:gd name="connsiteY3" fmla="*/ 909146 h 6231011"/>
              <a:gd name="connsiteX4" fmla="*/ 4597 w 12107348"/>
              <a:gd name="connsiteY4" fmla="*/ 909146 h 6231011"/>
              <a:gd name="connsiteX5" fmla="*/ 88972 w 12107348"/>
              <a:gd name="connsiteY5" fmla="*/ 3523848 h 6231011"/>
              <a:gd name="connsiteX6" fmla="*/ 148480 w 12107348"/>
              <a:gd name="connsiteY6" fmla="*/ 5930841 h 6231011"/>
              <a:gd name="connsiteX7" fmla="*/ 3319168 w 12107348"/>
              <a:gd name="connsiteY7" fmla="*/ 5933377 h 6231011"/>
              <a:gd name="connsiteX8" fmla="*/ 4308929 w 12107348"/>
              <a:gd name="connsiteY8" fmla="*/ 5926717 h 6231011"/>
              <a:gd name="connsiteX9" fmla="*/ 5308288 w 12107348"/>
              <a:gd name="connsiteY9" fmla="*/ 5937810 h 6231011"/>
              <a:gd name="connsiteX10" fmla="*/ 5707509 w 12107348"/>
              <a:gd name="connsiteY10" fmla="*/ 6231011 h 6231011"/>
              <a:gd name="connsiteX11" fmla="*/ 6071394 w 12107348"/>
              <a:gd name="connsiteY11" fmla="*/ 5917114 h 6231011"/>
              <a:gd name="connsiteX12" fmla="*/ 9098386 w 12107348"/>
              <a:gd name="connsiteY12" fmla="*/ 5911624 h 6231011"/>
              <a:gd name="connsiteX13" fmla="*/ 10007288 w 12107348"/>
              <a:gd name="connsiteY13" fmla="*/ 5914499 h 6231011"/>
              <a:gd name="connsiteX14" fmla="*/ 10927227 w 12107348"/>
              <a:gd name="connsiteY14" fmla="*/ 5922366 h 6231011"/>
              <a:gd name="connsiteX15" fmla="*/ 12085310 w 12107348"/>
              <a:gd name="connsiteY15" fmla="*/ 5921320 h 6231011"/>
              <a:gd name="connsiteX16" fmla="*/ 12063456 w 12107348"/>
              <a:gd name="connsiteY16" fmla="*/ 2621674 h 6231011"/>
              <a:gd name="connsiteX17" fmla="*/ 12054104 w 12107348"/>
              <a:gd name="connsiteY17" fmla="*/ 176313 h 6231011"/>
              <a:gd name="connsiteX18" fmla="*/ 11289537 w 12107348"/>
              <a:gd name="connsiteY18" fmla="*/ 107615 h 6231011"/>
              <a:gd name="connsiteX19" fmla="*/ 10259313 w 12107348"/>
              <a:gd name="connsiteY19" fmla="*/ 101059 h 6231011"/>
              <a:gd name="connsiteX20" fmla="*/ 7599878 w 12107348"/>
              <a:gd name="connsiteY20" fmla="*/ 75910 h 6231011"/>
              <a:gd name="connsiteX21" fmla="*/ 1892744 w 12107348"/>
              <a:gd name="connsiteY21" fmla="*/ 0 h 6231011"/>
              <a:gd name="connsiteX0" fmla="*/ 1892744 w 12113512"/>
              <a:gd name="connsiteY0" fmla="*/ 25991 h 6257002"/>
              <a:gd name="connsiteX1" fmla="*/ 304663 w 12113512"/>
              <a:gd name="connsiteY1" fmla="*/ 36752 h 6257002"/>
              <a:gd name="connsiteX2" fmla="*/ 0 w 12113512"/>
              <a:gd name="connsiteY2" fmla="*/ 73933 h 6257002"/>
              <a:gd name="connsiteX3" fmla="*/ 0 w 12113512"/>
              <a:gd name="connsiteY3" fmla="*/ 935137 h 6257002"/>
              <a:gd name="connsiteX4" fmla="*/ 4597 w 12113512"/>
              <a:gd name="connsiteY4" fmla="*/ 935137 h 6257002"/>
              <a:gd name="connsiteX5" fmla="*/ 88972 w 12113512"/>
              <a:gd name="connsiteY5" fmla="*/ 3549839 h 6257002"/>
              <a:gd name="connsiteX6" fmla="*/ 148480 w 12113512"/>
              <a:gd name="connsiteY6" fmla="*/ 5956832 h 6257002"/>
              <a:gd name="connsiteX7" fmla="*/ 3319168 w 12113512"/>
              <a:gd name="connsiteY7" fmla="*/ 5959368 h 6257002"/>
              <a:gd name="connsiteX8" fmla="*/ 4308929 w 12113512"/>
              <a:gd name="connsiteY8" fmla="*/ 5952708 h 6257002"/>
              <a:gd name="connsiteX9" fmla="*/ 5308288 w 12113512"/>
              <a:gd name="connsiteY9" fmla="*/ 5963801 h 6257002"/>
              <a:gd name="connsiteX10" fmla="*/ 5707509 w 12113512"/>
              <a:gd name="connsiteY10" fmla="*/ 6257002 h 6257002"/>
              <a:gd name="connsiteX11" fmla="*/ 6071394 w 12113512"/>
              <a:gd name="connsiteY11" fmla="*/ 5943105 h 6257002"/>
              <a:gd name="connsiteX12" fmla="*/ 9098386 w 12113512"/>
              <a:gd name="connsiteY12" fmla="*/ 5937615 h 6257002"/>
              <a:gd name="connsiteX13" fmla="*/ 10007288 w 12113512"/>
              <a:gd name="connsiteY13" fmla="*/ 5940490 h 6257002"/>
              <a:gd name="connsiteX14" fmla="*/ 10927227 w 12113512"/>
              <a:gd name="connsiteY14" fmla="*/ 5948357 h 6257002"/>
              <a:gd name="connsiteX15" fmla="*/ 12085310 w 12113512"/>
              <a:gd name="connsiteY15" fmla="*/ 5947311 h 6257002"/>
              <a:gd name="connsiteX16" fmla="*/ 12063456 w 12113512"/>
              <a:gd name="connsiteY16" fmla="*/ 2647665 h 6257002"/>
              <a:gd name="connsiteX17" fmla="*/ 12054104 w 12113512"/>
              <a:gd name="connsiteY17" fmla="*/ 202304 h 6257002"/>
              <a:gd name="connsiteX18" fmla="*/ 11486459 w 12113512"/>
              <a:gd name="connsiteY18" fmla="*/ 141081 h 6257002"/>
              <a:gd name="connsiteX19" fmla="*/ 10259313 w 12113512"/>
              <a:gd name="connsiteY19" fmla="*/ 127050 h 6257002"/>
              <a:gd name="connsiteX20" fmla="*/ 7599878 w 12113512"/>
              <a:gd name="connsiteY20" fmla="*/ 101901 h 6257002"/>
              <a:gd name="connsiteX21" fmla="*/ 1892744 w 12113512"/>
              <a:gd name="connsiteY21" fmla="*/ 25991 h 6257002"/>
              <a:gd name="connsiteX0" fmla="*/ 1892744 w 12117505"/>
              <a:gd name="connsiteY0" fmla="*/ 0 h 6231011"/>
              <a:gd name="connsiteX1" fmla="*/ 304663 w 12117505"/>
              <a:gd name="connsiteY1" fmla="*/ 10761 h 6231011"/>
              <a:gd name="connsiteX2" fmla="*/ 0 w 12117505"/>
              <a:gd name="connsiteY2" fmla="*/ 47942 h 6231011"/>
              <a:gd name="connsiteX3" fmla="*/ 0 w 12117505"/>
              <a:gd name="connsiteY3" fmla="*/ 909146 h 6231011"/>
              <a:gd name="connsiteX4" fmla="*/ 4597 w 12117505"/>
              <a:gd name="connsiteY4" fmla="*/ 909146 h 6231011"/>
              <a:gd name="connsiteX5" fmla="*/ 88972 w 12117505"/>
              <a:gd name="connsiteY5" fmla="*/ 3523848 h 6231011"/>
              <a:gd name="connsiteX6" fmla="*/ 148480 w 12117505"/>
              <a:gd name="connsiteY6" fmla="*/ 5930841 h 6231011"/>
              <a:gd name="connsiteX7" fmla="*/ 3319168 w 12117505"/>
              <a:gd name="connsiteY7" fmla="*/ 5933377 h 6231011"/>
              <a:gd name="connsiteX8" fmla="*/ 4308929 w 12117505"/>
              <a:gd name="connsiteY8" fmla="*/ 5926717 h 6231011"/>
              <a:gd name="connsiteX9" fmla="*/ 5308288 w 12117505"/>
              <a:gd name="connsiteY9" fmla="*/ 5937810 h 6231011"/>
              <a:gd name="connsiteX10" fmla="*/ 5707509 w 12117505"/>
              <a:gd name="connsiteY10" fmla="*/ 6231011 h 6231011"/>
              <a:gd name="connsiteX11" fmla="*/ 6071394 w 12117505"/>
              <a:gd name="connsiteY11" fmla="*/ 5917114 h 6231011"/>
              <a:gd name="connsiteX12" fmla="*/ 9098386 w 12117505"/>
              <a:gd name="connsiteY12" fmla="*/ 5911624 h 6231011"/>
              <a:gd name="connsiteX13" fmla="*/ 10007288 w 12117505"/>
              <a:gd name="connsiteY13" fmla="*/ 5914499 h 6231011"/>
              <a:gd name="connsiteX14" fmla="*/ 10927227 w 12117505"/>
              <a:gd name="connsiteY14" fmla="*/ 5922366 h 6231011"/>
              <a:gd name="connsiteX15" fmla="*/ 12085310 w 12117505"/>
              <a:gd name="connsiteY15" fmla="*/ 5921320 h 6231011"/>
              <a:gd name="connsiteX16" fmla="*/ 12063456 w 12117505"/>
              <a:gd name="connsiteY16" fmla="*/ 2621674 h 6231011"/>
              <a:gd name="connsiteX17" fmla="*/ 12054104 w 12117505"/>
              <a:gd name="connsiteY17" fmla="*/ 176313 h 6231011"/>
              <a:gd name="connsiteX18" fmla="*/ 11486459 w 12117505"/>
              <a:gd name="connsiteY18" fmla="*/ 115090 h 6231011"/>
              <a:gd name="connsiteX19" fmla="*/ 10259313 w 12117505"/>
              <a:gd name="connsiteY19" fmla="*/ 101059 h 6231011"/>
              <a:gd name="connsiteX20" fmla="*/ 7599878 w 12117505"/>
              <a:gd name="connsiteY20" fmla="*/ 75910 h 6231011"/>
              <a:gd name="connsiteX21" fmla="*/ 1892744 w 12117505"/>
              <a:gd name="connsiteY21" fmla="*/ 0 h 6231011"/>
              <a:gd name="connsiteX0" fmla="*/ 1892744 w 12117505"/>
              <a:gd name="connsiteY0" fmla="*/ 0 h 6231011"/>
              <a:gd name="connsiteX1" fmla="*/ 304663 w 12117505"/>
              <a:gd name="connsiteY1" fmla="*/ 10761 h 6231011"/>
              <a:gd name="connsiteX2" fmla="*/ 0 w 12117505"/>
              <a:gd name="connsiteY2" fmla="*/ 47942 h 6231011"/>
              <a:gd name="connsiteX3" fmla="*/ 0 w 12117505"/>
              <a:gd name="connsiteY3" fmla="*/ 909146 h 6231011"/>
              <a:gd name="connsiteX4" fmla="*/ 4597 w 12117505"/>
              <a:gd name="connsiteY4" fmla="*/ 909146 h 6231011"/>
              <a:gd name="connsiteX5" fmla="*/ 88972 w 12117505"/>
              <a:gd name="connsiteY5" fmla="*/ 3523848 h 6231011"/>
              <a:gd name="connsiteX6" fmla="*/ 148480 w 12117505"/>
              <a:gd name="connsiteY6" fmla="*/ 5930841 h 6231011"/>
              <a:gd name="connsiteX7" fmla="*/ 3319168 w 12117505"/>
              <a:gd name="connsiteY7" fmla="*/ 5933377 h 6231011"/>
              <a:gd name="connsiteX8" fmla="*/ 4308929 w 12117505"/>
              <a:gd name="connsiteY8" fmla="*/ 5926717 h 6231011"/>
              <a:gd name="connsiteX9" fmla="*/ 5308288 w 12117505"/>
              <a:gd name="connsiteY9" fmla="*/ 5937810 h 6231011"/>
              <a:gd name="connsiteX10" fmla="*/ 5707509 w 12117505"/>
              <a:gd name="connsiteY10" fmla="*/ 6231011 h 6231011"/>
              <a:gd name="connsiteX11" fmla="*/ 6071394 w 12117505"/>
              <a:gd name="connsiteY11" fmla="*/ 5917114 h 6231011"/>
              <a:gd name="connsiteX12" fmla="*/ 9098386 w 12117505"/>
              <a:gd name="connsiteY12" fmla="*/ 5911624 h 6231011"/>
              <a:gd name="connsiteX13" fmla="*/ 10007288 w 12117505"/>
              <a:gd name="connsiteY13" fmla="*/ 5914499 h 6231011"/>
              <a:gd name="connsiteX14" fmla="*/ 10927227 w 12117505"/>
              <a:gd name="connsiteY14" fmla="*/ 5922366 h 6231011"/>
              <a:gd name="connsiteX15" fmla="*/ 12085310 w 12117505"/>
              <a:gd name="connsiteY15" fmla="*/ 5921320 h 6231011"/>
              <a:gd name="connsiteX16" fmla="*/ 12063456 w 12117505"/>
              <a:gd name="connsiteY16" fmla="*/ 2621674 h 6231011"/>
              <a:gd name="connsiteX17" fmla="*/ 12054104 w 12117505"/>
              <a:gd name="connsiteY17" fmla="*/ 176313 h 6231011"/>
              <a:gd name="connsiteX18" fmla="*/ 11486459 w 12117505"/>
              <a:gd name="connsiteY18" fmla="*/ 115090 h 6231011"/>
              <a:gd name="connsiteX19" fmla="*/ 10223511 w 12117505"/>
              <a:gd name="connsiteY19" fmla="*/ 101059 h 6231011"/>
              <a:gd name="connsiteX20" fmla="*/ 7599878 w 12117505"/>
              <a:gd name="connsiteY20" fmla="*/ 75910 h 6231011"/>
              <a:gd name="connsiteX21" fmla="*/ 1892744 w 12117505"/>
              <a:gd name="connsiteY21" fmla="*/ 0 h 6231011"/>
              <a:gd name="connsiteX0" fmla="*/ 2161267 w 12117505"/>
              <a:gd name="connsiteY0" fmla="*/ 19141 h 6220250"/>
              <a:gd name="connsiteX1" fmla="*/ 304663 w 12117505"/>
              <a:gd name="connsiteY1" fmla="*/ 0 h 6220250"/>
              <a:gd name="connsiteX2" fmla="*/ 0 w 12117505"/>
              <a:gd name="connsiteY2" fmla="*/ 37181 h 6220250"/>
              <a:gd name="connsiteX3" fmla="*/ 0 w 12117505"/>
              <a:gd name="connsiteY3" fmla="*/ 898385 h 6220250"/>
              <a:gd name="connsiteX4" fmla="*/ 4597 w 12117505"/>
              <a:gd name="connsiteY4" fmla="*/ 898385 h 6220250"/>
              <a:gd name="connsiteX5" fmla="*/ 88972 w 12117505"/>
              <a:gd name="connsiteY5" fmla="*/ 3513087 h 6220250"/>
              <a:gd name="connsiteX6" fmla="*/ 148480 w 12117505"/>
              <a:gd name="connsiteY6" fmla="*/ 5920080 h 6220250"/>
              <a:gd name="connsiteX7" fmla="*/ 3319168 w 12117505"/>
              <a:gd name="connsiteY7" fmla="*/ 5922616 h 6220250"/>
              <a:gd name="connsiteX8" fmla="*/ 4308929 w 12117505"/>
              <a:gd name="connsiteY8" fmla="*/ 5915956 h 6220250"/>
              <a:gd name="connsiteX9" fmla="*/ 5308288 w 12117505"/>
              <a:gd name="connsiteY9" fmla="*/ 5927049 h 6220250"/>
              <a:gd name="connsiteX10" fmla="*/ 5707509 w 12117505"/>
              <a:gd name="connsiteY10" fmla="*/ 6220250 h 6220250"/>
              <a:gd name="connsiteX11" fmla="*/ 6071394 w 12117505"/>
              <a:gd name="connsiteY11" fmla="*/ 5906353 h 6220250"/>
              <a:gd name="connsiteX12" fmla="*/ 9098386 w 12117505"/>
              <a:gd name="connsiteY12" fmla="*/ 5900863 h 6220250"/>
              <a:gd name="connsiteX13" fmla="*/ 10007288 w 12117505"/>
              <a:gd name="connsiteY13" fmla="*/ 5903738 h 6220250"/>
              <a:gd name="connsiteX14" fmla="*/ 10927227 w 12117505"/>
              <a:gd name="connsiteY14" fmla="*/ 5911605 h 6220250"/>
              <a:gd name="connsiteX15" fmla="*/ 12085310 w 12117505"/>
              <a:gd name="connsiteY15" fmla="*/ 5910559 h 6220250"/>
              <a:gd name="connsiteX16" fmla="*/ 12063456 w 12117505"/>
              <a:gd name="connsiteY16" fmla="*/ 2610913 h 6220250"/>
              <a:gd name="connsiteX17" fmla="*/ 12054104 w 12117505"/>
              <a:gd name="connsiteY17" fmla="*/ 165552 h 6220250"/>
              <a:gd name="connsiteX18" fmla="*/ 11486459 w 12117505"/>
              <a:gd name="connsiteY18" fmla="*/ 104329 h 6220250"/>
              <a:gd name="connsiteX19" fmla="*/ 10223511 w 12117505"/>
              <a:gd name="connsiteY19" fmla="*/ 90298 h 6220250"/>
              <a:gd name="connsiteX20" fmla="*/ 7599878 w 12117505"/>
              <a:gd name="connsiteY20" fmla="*/ 65149 h 6220250"/>
              <a:gd name="connsiteX21" fmla="*/ 2161267 w 12117505"/>
              <a:gd name="connsiteY21" fmla="*/ 19141 h 6220250"/>
              <a:gd name="connsiteX0" fmla="*/ 2161267 w 12117505"/>
              <a:gd name="connsiteY0" fmla="*/ 19141 h 6220250"/>
              <a:gd name="connsiteX1" fmla="*/ 304663 w 12117505"/>
              <a:gd name="connsiteY1" fmla="*/ 0 h 6220250"/>
              <a:gd name="connsiteX2" fmla="*/ 0 w 12117505"/>
              <a:gd name="connsiteY2" fmla="*/ 140095 h 6220250"/>
              <a:gd name="connsiteX3" fmla="*/ 0 w 12117505"/>
              <a:gd name="connsiteY3" fmla="*/ 898385 h 6220250"/>
              <a:gd name="connsiteX4" fmla="*/ 4597 w 12117505"/>
              <a:gd name="connsiteY4" fmla="*/ 898385 h 6220250"/>
              <a:gd name="connsiteX5" fmla="*/ 88972 w 12117505"/>
              <a:gd name="connsiteY5" fmla="*/ 3513087 h 6220250"/>
              <a:gd name="connsiteX6" fmla="*/ 148480 w 12117505"/>
              <a:gd name="connsiteY6" fmla="*/ 5920080 h 6220250"/>
              <a:gd name="connsiteX7" fmla="*/ 3319168 w 12117505"/>
              <a:gd name="connsiteY7" fmla="*/ 5922616 h 6220250"/>
              <a:gd name="connsiteX8" fmla="*/ 4308929 w 12117505"/>
              <a:gd name="connsiteY8" fmla="*/ 5915956 h 6220250"/>
              <a:gd name="connsiteX9" fmla="*/ 5308288 w 12117505"/>
              <a:gd name="connsiteY9" fmla="*/ 5927049 h 6220250"/>
              <a:gd name="connsiteX10" fmla="*/ 5707509 w 12117505"/>
              <a:gd name="connsiteY10" fmla="*/ 6220250 h 6220250"/>
              <a:gd name="connsiteX11" fmla="*/ 6071394 w 12117505"/>
              <a:gd name="connsiteY11" fmla="*/ 5906353 h 6220250"/>
              <a:gd name="connsiteX12" fmla="*/ 9098386 w 12117505"/>
              <a:gd name="connsiteY12" fmla="*/ 5900863 h 6220250"/>
              <a:gd name="connsiteX13" fmla="*/ 10007288 w 12117505"/>
              <a:gd name="connsiteY13" fmla="*/ 5903738 h 6220250"/>
              <a:gd name="connsiteX14" fmla="*/ 10927227 w 12117505"/>
              <a:gd name="connsiteY14" fmla="*/ 5911605 h 6220250"/>
              <a:gd name="connsiteX15" fmla="*/ 12085310 w 12117505"/>
              <a:gd name="connsiteY15" fmla="*/ 5910559 h 6220250"/>
              <a:gd name="connsiteX16" fmla="*/ 12063456 w 12117505"/>
              <a:gd name="connsiteY16" fmla="*/ 2610913 h 6220250"/>
              <a:gd name="connsiteX17" fmla="*/ 12054104 w 12117505"/>
              <a:gd name="connsiteY17" fmla="*/ 165552 h 6220250"/>
              <a:gd name="connsiteX18" fmla="*/ 11486459 w 12117505"/>
              <a:gd name="connsiteY18" fmla="*/ 104329 h 6220250"/>
              <a:gd name="connsiteX19" fmla="*/ 10223511 w 12117505"/>
              <a:gd name="connsiteY19" fmla="*/ 90298 h 6220250"/>
              <a:gd name="connsiteX20" fmla="*/ 7599878 w 12117505"/>
              <a:gd name="connsiteY20" fmla="*/ 65149 h 6220250"/>
              <a:gd name="connsiteX21" fmla="*/ 2161267 w 12117505"/>
              <a:gd name="connsiteY21" fmla="*/ 19141 h 6220250"/>
              <a:gd name="connsiteX0" fmla="*/ 2161267 w 12117505"/>
              <a:gd name="connsiteY0" fmla="*/ 0 h 6201109"/>
              <a:gd name="connsiteX1" fmla="*/ 705111 w 12117505"/>
              <a:gd name="connsiteY1" fmla="*/ 15164 h 6201109"/>
              <a:gd name="connsiteX2" fmla="*/ 0 w 12117505"/>
              <a:gd name="connsiteY2" fmla="*/ 120954 h 6201109"/>
              <a:gd name="connsiteX3" fmla="*/ 0 w 12117505"/>
              <a:gd name="connsiteY3" fmla="*/ 879244 h 6201109"/>
              <a:gd name="connsiteX4" fmla="*/ 4597 w 12117505"/>
              <a:gd name="connsiteY4" fmla="*/ 879244 h 6201109"/>
              <a:gd name="connsiteX5" fmla="*/ 88972 w 12117505"/>
              <a:gd name="connsiteY5" fmla="*/ 3493946 h 6201109"/>
              <a:gd name="connsiteX6" fmla="*/ 148480 w 12117505"/>
              <a:gd name="connsiteY6" fmla="*/ 5900939 h 6201109"/>
              <a:gd name="connsiteX7" fmla="*/ 3319168 w 12117505"/>
              <a:gd name="connsiteY7" fmla="*/ 5903475 h 6201109"/>
              <a:gd name="connsiteX8" fmla="*/ 4308929 w 12117505"/>
              <a:gd name="connsiteY8" fmla="*/ 5896815 h 6201109"/>
              <a:gd name="connsiteX9" fmla="*/ 5308288 w 12117505"/>
              <a:gd name="connsiteY9" fmla="*/ 5907908 h 6201109"/>
              <a:gd name="connsiteX10" fmla="*/ 5707509 w 12117505"/>
              <a:gd name="connsiteY10" fmla="*/ 6201109 h 6201109"/>
              <a:gd name="connsiteX11" fmla="*/ 6071394 w 12117505"/>
              <a:gd name="connsiteY11" fmla="*/ 5887212 h 6201109"/>
              <a:gd name="connsiteX12" fmla="*/ 9098386 w 12117505"/>
              <a:gd name="connsiteY12" fmla="*/ 5881722 h 6201109"/>
              <a:gd name="connsiteX13" fmla="*/ 10007288 w 12117505"/>
              <a:gd name="connsiteY13" fmla="*/ 5884597 h 6201109"/>
              <a:gd name="connsiteX14" fmla="*/ 10927227 w 12117505"/>
              <a:gd name="connsiteY14" fmla="*/ 5892464 h 6201109"/>
              <a:gd name="connsiteX15" fmla="*/ 12085310 w 12117505"/>
              <a:gd name="connsiteY15" fmla="*/ 5891418 h 6201109"/>
              <a:gd name="connsiteX16" fmla="*/ 12063456 w 12117505"/>
              <a:gd name="connsiteY16" fmla="*/ 2591772 h 6201109"/>
              <a:gd name="connsiteX17" fmla="*/ 12054104 w 12117505"/>
              <a:gd name="connsiteY17" fmla="*/ 146411 h 6201109"/>
              <a:gd name="connsiteX18" fmla="*/ 11486459 w 12117505"/>
              <a:gd name="connsiteY18" fmla="*/ 85188 h 6201109"/>
              <a:gd name="connsiteX19" fmla="*/ 10223511 w 12117505"/>
              <a:gd name="connsiteY19" fmla="*/ 71157 h 6201109"/>
              <a:gd name="connsiteX20" fmla="*/ 7599878 w 12117505"/>
              <a:gd name="connsiteY20" fmla="*/ 46008 h 6201109"/>
              <a:gd name="connsiteX21" fmla="*/ 2161267 w 12117505"/>
              <a:gd name="connsiteY21" fmla="*/ 0 h 6201109"/>
              <a:gd name="connsiteX0" fmla="*/ 2695196 w 12117505"/>
              <a:gd name="connsiteY0" fmla="*/ 36292 h 6185945"/>
              <a:gd name="connsiteX1" fmla="*/ 705111 w 12117505"/>
              <a:gd name="connsiteY1" fmla="*/ 0 h 6185945"/>
              <a:gd name="connsiteX2" fmla="*/ 0 w 12117505"/>
              <a:gd name="connsiteY2" fmla="*/ 105790 h 6185945"/>
              <a:gd name="connsiteX3" fmla="*/ 0 w 12117505"/>
              <a:gd name="connsiteY3" fmla="*/ 864080 h 6185945"/>
              <a:gd name="connsiteX4" fmla="*/ 4597 w 12117505"/>
              <a:gd name="connsiteY4" fmla="*/ 864080 h 6185945"/>
              <a:gd name="connsiteX5" fmla="*/ 88972 w 12117505"/>
              <a:gd name="connsiteY5" fmla="*/ 3478782 h 6185945"/>
              <a:gd name="connsiteX6" fmla="*/ 148480 w 12117505"/>
              <a:gd name="connsiteY6" fmla="*/ 5885775 h 6185945"/>
              <a:gd name="connsiteX7" fmla="*/ 3319168 w 12117505"/>
              <a:gd name="connsiteY7" fmla="*/ 5888311 h 6185945"/>
              <a:gd name="connsiteX8" fmla="*/ 4308929 w 12117505"/>
              <a:gd name="connsiteY8" fmla="*/ 5881651 h 6185945"/>
              <a:gd name="connsiteX9" fmla="*/ 5308288 w 12117505"/>
              <a:gd name="connsiteY9" fmla="*/ 5892744 h 6185945"/>
              <a:gd name="connsiteX10" fmla="*/ 5707509 w 12117505"/>
              <a:gd name="connsiteY10" fmla="*/ 6185945 h 6185945"/>
              <a:gd name="connsiteX11" fmla="*/ 6071394 w 12117505"/>
              <a:gd name="connsiteY11" fmla="*/ 5872048 h 6185945"/>
              <a:gd name="connsiteX12" fmla="*/ 9098386 w 12117505"/>
              <a:gd name="connsiteY12" fmla="*/ 5866558 h 6185945"/>
              <a:gd name="connsiteX13" fmla="*/ 10007288 w 12117505"/>
              <a:gd name="connsiteY13" fmla="*/ 5869433 h 6185945"/>
              <a:gd name="connsiteX14" fmla="*/ 10927227 w 12117505"/>
              <a:gd name="connsiteY14" fmla="*/ 5877300 h 6185945"/>
              <a:gd name="connsiteX15" fmla="*/ 12085310 w 12117505"/>
              <a:gd name="connsiteY15" fmla="*/ 5876254 h 6185945"/>
              <a:gd name="connsiteX16" fmla="*/ 12063456 w 12117505"/>
              <a:gd name="connsiteY16" fmla="*/ 2576608 h 6185945"/>
              <a:gd name="connsiteX17" fmla="*/ 12054104 w 12117505"/>
              <a:gd name="connsiteY17" fmla="*/ 131247 h 6185945"/>
              <a:gd name="connsiteX18" fmla="*/ 11486459 w 12117505"/>
              <a:gd name="connsiteY18" fmla="*/ 70024 h 6185945"/>
              <a:gd name="connsiteX19" fmla="*/ 10223511 w 12117505"/>
              <a:gd name="connsiteY19" fmla="*/ 55993 h 6185945"/>
              <a:gd name="connsiteX20" fmla="*/ 7599878 w 12117505"/>
              <a:gd name="connsiteY20" fmla="*/ 30844 h 6185945"/>
              <a:gd name="connsiteX21" fmla="*/ 2695196 w 12117505"/>
              <a:gd name="connsiteY21" fmla="*/ 36292 h 6185945"/>
              <a:gd name="connsiteX0" fmla="*/ 2695196 w 12117505"/>
              <a:gd name="connsiteY0" fmla="*/ 5448 h 6155101"/>
              <a:gd name="connsiteX1" fmla="*/ 604999 w 12117505"/>
              <a:gd name="connsiteY1" fmla="*/ 37768 h 6155101"/>
              <a:gd name="connsiteX2" fmla="*/ 0 w 12117505"/>
              <a:gd name="connsiteY2" fmla="*/ 74946 h 6155101"/>
              <a:gd name="connsiteX3" fmla="*/ 0 w 12117505"/>
              <a:gd name="connsiteY3" fmla="*/ 833236 h 6155101"/>
              <a:gd name="connsiteX4" fmla="*/ 4597 w 12117505"/>
              <a:gd name="connsiteY4" fmla="*/ 833236 h 6155101"/>
              <a:gd name="connsiteX5" fmla="*/ 88972 w 12117505"/>
              <a:gd name="connsiteY5" fmla="*/ 3447938 h 6155101"/>
              <a:gd name="connsiteX6" fmla="*/ 148480 w 12117505"/>
              <a:gd name="connsiteY6" fmla="*/ 5854931 h 6155101"/>
              <a:gd name="connsiteX7" fmla="*/ 3319168 w 12117505"/>
              <a:gd name="connsiteY7" fmla="*/ 5857467 h 6155101"/>
              <a:gd name="connsiteX8" fmla="*/ 4308929 w 12117505"/>
              <a:gd name="connsiteY8" fmla="*/ 5850807 h 6155101"/>
              <a:gd name="connsiteX9" fmla="*/ 5308288 w 12117505"/>
              <a:gd name="connsiteY9" fmla="*/ 5861900 h 6155101"/>
              <a:gd name="connsiteX10" fmla="*/ 5707509 w 12117505"/>
              <a:gd name="connsiteY10" fmla="*/ 6155101 h 6155101"/>
              <a:gd name="connsiteX11" fmla="*/ 6071394 w 12117505"/>
              <a:gd name="connsiteY11" fmla="*/ 5841204 h 6155101"/>
              <a:gd name="connsiteX12" fmla="*/ 9098386 w 12117505"/>
              <a:gd name="connsiteY12" fmla="*/ 5835714 h 6155101"/>
              <a:gd name="connsiteX13" fmla="*/ 10007288 w 12117505"/>
              <a:gd name="connsiteY13" fmla="*/ 5838589 h 6155101"/>
              <a:gd name="connsiteX14" fmla="*/ 10927227 w 12117505"/>
              <a:gd name="connsiteY14" fmla="*/ 5846456 h 6155101"/>
              <a:gd name="connsiteX15" fmla="*/ 12085310 w 12117505"/>
              <a:gd name="connsiteY15" fmla="*/ 5845410 h 6155101"/>
              <a:gd name="connsiteX16" fmla="*/ 12063456 w 12117505"/>
              <a:gd name="connsiteY16" fmla="*/ 2545764 h 6155101"/>
              <a:gd name="connsiteX17" fmla="*/ 12054104 w 12117505"/>
              <a:gd name="connsiteY17" fmla="*/ 100403 h 6155101"/>
              <a:gd name="connsiteX18" fmla="*/ 11486459 w 12117505"/>
              <a:gd name="connsiteY18" fmla="*/ 39180 h 6155101"/>
              <a:gd name="connsiteX19" fmla="*/ 10223511 w 12117505"/>
              <a:gd name="connsiteY19" fmla="*/ 25149 h 6155101"/>
              <a:gd name="connsiteX20" fmla="*/ 7599878 w 12117505"/>
              <a:gd name="connsiteY20" fmla="*/ 0 h 6155101"/>
              <a:gd name="connsiteX21" fmla="*/ 2695196 w 12117505"/>
              <a:gd name="connsiteY21" fmla="*/ 5448 h 6155101"/>
              <a:gd name="connsiteX0" fmla="*/ 2695196 w 12117505"/>
              <a:gd name="connsiteY0" fmla="*/ 5448 h 6155101"/>
              <a:gd name="connsiteX1" fmla="*/ 604999 w 12117505"/>
              <a:gd name="connsiteY1" fmla="*/ 37768 h 6155101"/>
              <a:gd name="connsiteX2" fmla="*/ 0 w 12117505"/>
              <a:gd name="connsiteY2" fmla="*/ 74946 h 6155101"/>
              <a:gd name="connsiteX3" fmla="*/ 0 w 12117505"/>
              <a:gd name="connsiteY3" fmla="*/ 833236 h 6155101"/>
              <a:gd name="connsiteX4" fmla="*/ 4597 w 12117505"/>
              <a:gd name="connsiteY4" fmla="*/ 833236 h 6155101"/>
              <a:gd name="connsiteX5" fmla="*/ 88972 w 12117505"/>
              <a:gd name="connsiteY5" fmla="*/ 3447938 h 6155101"/>
              <a:gd name="connsiteX6" fmla="*/ 148480 w 12117505"/>
              <a:gd name="connsiteY6" fmla="*/ 5854931 h 6155101"/>
              <a:gd name="connsiteX7" fmla="*/ 3319168 w 12117505"/>
              <a:gd name="connsiteY7" fmla="*/ 5857467 h 6155101"/>
              <a:gd name="connsiteX8" fmla="*/ 4308929 w 12117505"/>
              <a:gd name="connsiteY8" fmla="*/ 5850807 h 6155101"/>
              <a:gd name="connsiteX9" fmla="*/ 5308288 w 12117505"/>
              <a:gd name="connsiteY9" fmla="*/ 5861900 h 6155101"/>
              <a:gd name="connsiteX10" fmla="*/ 5707509 w 12117505"/>
              <a:gd name="connsiteY10" fmla="*/ 6155101 h 6155101"/>
              <a:gd name="connsiteX11" fmla="*/ 6254140 w 12117505"/>
              <a:gd name="connsiteY11" fmla="*/ 5841204 h 6155101"/>
              <a:gd name="connsiteX12" fmla="*/ 9098386 w 12117505"/>
              <a:gd name="connsiteY12" fmla="*/ 5835714 h 6155101"/>
              <a:gd name="connsiteX13" fmla="*/ 10007288 w 12117505"/>
              <a:gd name="connsiteY13" fmla="*/ 5838589 h 6155101"/>
              <a:gd name="connsiteX14" fmla="*/ 10927227 w 12117505"/>
              <a:gd name="connsiteY14" fmla="*/ 5846456 h 6155101"/>
              <a:gd name="connsiteX15" fmla="*/ 12085310 w 12117505"/>
              <a:gd name="connsiteY15" fmla="*/ 5845410 h 6155101"/>
              <a:gd name="connsiteX16" fmla="*/ 12063456 w 12117505"/>
              <a:gd name="connsiteY16" fmla="*/ 2545764 h 6155101"/>
              <a:gd name="connsiteX17" fmla="*/ 12054104 w 12117505"/>
              <a:gd name="connsiteY17" fmla="*/ 100403 h 6155101"/>
              <a:gd name="connsiteX18" fmla="*/ 11486459 w 12117505"/>
              <a:gd name="connsiteY18" fmla="*/ 39180 h 6155101"/>
              <a:gd name="connsiteX19" fmla="*/ 10223511 w 12117505"/>
              <a:gd name="connsiteY19" fmla="*/ 25149 h 6155101"/>
              <a:gd name="connsiteX20" fmla="*/ 7599878 w 12117505"/>
              <a:gd name="connsiteY20" fmla="*/ 0 h 6155101"/>
              <a:gd name="connsiteX21" fmla="*/ 2695196 w 12117505"/>
              <a:gd name="connsiteY21" fmla="*/ 5448 h 6155101"/>
              <a:gd name="connsiteX0" fmla="*/ 2695196 w 12117505"/>
              <a:gd name="connsiteY0" fmla="*/ 5448 h 6210525"/>
              <a:gd name="connsiteX1" fmla="*/ 604999 w 12117505"/>
              <a:gd name="connsiteY1" fmla="*/ 37768 h 6210525"/>
              <a:gd name="connsiteX2" fmla="*/ 0 w 12117505"/>
              <a:gd name="connsiteY2" fmla="*/ 74946 h 6210525"/>
              <a:gd name="connsiteX3" fmla="*/ 0 w 12117505"/>
              <a:gd name="connsiteY3" fmla="*/ 833236 h 6210525"/>
              <a:gd name="connsiteX4" fmla="*/ 4597 w 12117505"/>
              <a:gd name="connsiteY4" fmla="*/ 833236 h 6210525"/>
              <a:gd name="connsiteX5" fmla="*/ 88972 w 12117505"/>
              <a:gd name="connsiteY5" fmla="*/ 3447938 h 6210525"/>
              <a:gd name="connsiteX6" fmla="*/ 148480 w 12117505"/>
              <a:gd name="connsiteY6" fmla="*/ 5854931 h 6210525"/>
              <a:gd name="connsiteX7" fmla="*/ 3319168 w 12117505"/>
              <a:gd name="connsiteY7" fmla="*/ 5857467 h 6210525"/>
              <a:gd name="connsiteX8" fmla="*/ 4308929 w 12117505"/>
              <a:gd name="connsiteY8" fmla="*/ 5850807 h 6210525"/>
              <a:gd name="connsiteX9" fmla="*/ 5308288 w 12117505"/>
              <a:gd name="connsiteY9" fmla="*/ 5861900 h 6210525"/>
              <a:gd name="connsiteX10" fmla="*/ 5877202 w 12117505"/>
              <a:gd name="connsiteY10" fmla="*/ 6210525 h 6210525"/>
              <a:gd name="connsiteX11" fmla="*/ 6254140 w 12117505"/>
              <a:gd name="connsiteY11" fmla="*/ 5841204 h 6210525"/>
              <a:gd name="connsiteX12" fmla="*/ 9098386 w 12117505"/>
              <a:gd name="connsiteY12" fmla="*/ 5835714 h 6210525"/>
              <a:gd name="connsiteX13" fmla="*/ 10007288 w 12117505"/>
              <a:gd name="connsiteY13" fmla="*/ 5838589 h 6210525"/>
              <a:gd name="connsiteX14" fmla="*/ 10927227 w 12117505"/>
              <a:gd name="connsiteY14" fmla="*/ 5846456 h 6210525"/>
              <a:gd name="connsiteX15" fmla="*/ 12085310 w 12117505"/>
              <a:gd name="connsiteY15" fmla="*/ 5845410 h 6210525"/>
              <a:gd name="connsiteX16" fmla="*/ 12063456 w 12117505"/>
              <a:gd name="connsiteY16" fmla="*/ 2545764 h 6210525"/>
              <a:gd name="connsiteX17" fmla="*/ 12054104 w 12117505"/>
              <a:gd name="connsiteY17" fmla="*/ 100403 h 6210525"/>
              <a:gd name="connsiteX18" fmla="*/ 11486459 w 12117505"/>
              <a:gd name="connsiteY18" fmla="*/ 39180 h 6210525"/>
              <a:gd name="connsiteX19" fmla="*/ 10223511 w 12117505"/>
              <a:gd name="connsiteY19" fmla="*/ 25149 h 6210525"/>
              <a:gd name="connsiteX20" fmla="*/ 7599878 w 12117505"/>
              <a:gd name="connsiteY20" fmla="*/ 0 h 6210525"/>
              <a:gd name="connsiteX21" fmla="*/ 2695196 w 12117505"/>
              <a:gd name="connsiteY21" fmla="*/ 5448 h 6210525"/>
              <a:gd name="connsiteX0" fmla="*/ 2695196 w 12117505"/>
              <a:gd name="connsiteY0" fmla="*/ 5448 h 6259020"/>
              <a:gd name="connsiteX1" fmla="*/ 604999 w 12117505"/>
              <a:gd name="connsiteY1" fmla="*/ 37768 h 6259020"/>
              <a:gd name="connsiteX2" fmla="*/ 0 w 12117505"/>
              <a:gd name="connsiteY2" fmla="*/ 74946 h 6259020"/>
              <a:gd name="connsiteX3" fmla="*/ 0 w 12117505"/>
              <a:gd name="connsiteY3" fmla="*/ 833236 h 6259020"/>
              <a:gd name="connsiteX4" fmla="*/ 4597 w 12117505"/>
              <a:gd name="connsiteY4" fmla="*/ 833236 h 6259020"/>
              <a:gd name="connsiteX5" fmla="*/ 88972 w 12117505"/>
              <a:gd name="connsiteY5" fmla="*/ 3447938 h 6259020"/>
              <a:gd name="connsiteX6" fmla="*/ 148480 w 12117505"/>
              <a:gd name="connsiteY6" fmla="*/ 5854931 h 6259020"/>
              <a:gd name="connsiteX7" fmla="*/ 3319168 w 12117505"/>
              <a:gd name="connsiteY7" fmla="*/ 5857467 h 6259020"/>
              <a:gd name="connsiteX8" fmla="*/ 4308929 w 12117505"/>
              <a:gd name="connsiteY8" fmla="*/ 5850807 h 6259020"/>
              <a:gd name="connsiteX9" fmla="*/ 5308288 w 12117505"/>
              <a:gd name="connsiteY9" fmla="*/ 5861900 h 6259020"/>
              <a:gd name="connsiteX10" fmla="*/ 5903311 w 12117505"/>
              <a:gd name="connsiteY10" fmla="*/ 6259020 h 6259020"/>
              <a:gd name="connsiteX11" fmla="*/ 6254140 w 12117505"/>
              <a:gd name="connsiteY11" fmla="*/ 5841204 h 6259020"/>
              <a:gd name="connsiteX12" fmla="*/ 9098386 w 12117505"/>
              <a:gd name="connsiteY12" fmla="*/ 5835714 h 6259020"/>
              <a:gd name="connsiteX13" fmla="*/ 10007288 w 12117505"/>
              <a:gd name="connsiteY13" fmla="*/ 5838589 h 6259020"/>
              <a:gd name="connsiteX14" fmla="*/ 10927227 w 12117505"/>
              <a:gd name="connsiteY14" fmla="*/ 5846456 h 6259020"/>
              <a:gd name="connsiteX15" fmla="*/ 12085310 w 12117505"/>
              <a:gd name="connsiteY15" fmla="*/ 5845410 h 6259020"/>
              <a:gd name="connsiteX16" fmla="*/ 12063456 w 12117505"/>
              <a:gd name="connsiteY16" fmla="*/ 2545764 h 6259020"/>
              <a:gd name="connsiteX17" fmla="*/ 12054104 w 12117505"/>
              <a:gd name="connsiteY17" fmla="*/ 100403 h 6259020"/>
              <a:gd name="connsiteX18" fmla="*/ 11486459 w 12117505"/>
              <a:gd name="connsiteY18" fmla="*/ 39180 h 6259020"/>
              <a:gd name="connsiteX19" fmla="*/ 10223511 w 12117505"/>
              <a:gd name="connsiteY19" fmla="*/ 25149 h 6259020"/>
              <a:gd name="connsiteX20" fmla="*/ 7599878 w 12117505"/>
              <a:gd name="connsiteY20" fmla="*/ 0 h 6259020"/>
              <a:gd name="connsiteX21" fmla="*/ 2695196 w 12117505"/>
              <a:gd name="connsiteY21" fmla="*/ 5448 h 6259020"/>
              <a:gd name="connsiteX0" fmla="*/ 2695196 w 12117505"/>
              <a:gd name="connsiteY0" fmla="*/ 5448 h 6259020"/>
              <a:gd name="connsiteX1" fmla="*/ 604999 w 12117505"/>
              <a:gd name="connsiteY1" fmla="*/ 37768 h 6259020"/>
              <a:gd name="connsiteX2" fmla="*/ 0 w 12117505"/>
              <a:gd name="connsiteY2" fmla="*/ 74946 h 6259020"/>
              <a:gd name="connsiteX3" fmla="*/ 0 w 12117505"/>
              <a:gd name="connsiteY3" fmla="*/ 833236 h 6259020"/>
              <a:gd name="connsiteX4" fmla="*/ 4597 w 12117505"/>
              <a:gd name="connsiteY4" fmla="*/ 833236 h 6259020"/>
              <a:gd name="connsiteX5" fmla="*/ 88972 w 12117505"/>
              <a:gd name="connsiteY5" fmla="*/ 3447938 h 6259020"/>
              <a:gd name="connsiteX6" fmla="*/ 148480 w 12117505"/>
              <a:gd name="connsiteY6" fmla="*/ 5854931 h 6259020"/>
              <a:gd name="connsiteX7" fmla="*/ 3319168 w 12117505"/>
              <a:gd name="connsiteY7" fmla="*/ 5857467 h 6259020"/>
              <a:gd name="connsiteX8" fmla="*/ 4308929 w 12117505"/>
              <a:gd name="connsiteY8" fmla="*/ 5850807 h 6259020"/>
              <a:gd name="connsiteX9" fmla="*/ 5308288 w 12117505"/>
              <a:gd name="connsiteY9" fmla="*/ 5861900 h 6259020"/>
              <a:gd name="connsiteX10" fmla="*/ 5903311 w 12117505"/>
              <a:gd name="connsiteY10" fmla="*/ 6259020 h 6259020"/>
              <a:gd name="connsiteX11" fmla="*/ 6358569 w 12117505"/>
              <a:gd name="connsiteY11" fmla="*/ 5841208 h 6259020"/>
              <a:gd name="connsiteX12" fmla="*/ 9098386 w 12117505"/>
              <a:gd name="connsiteY12" fmla="*/ 5835714 h 6259020"/>
              <a:gd name="connsiteX13" fmla="*/ 10007288 w 12117505"/>
              <a:gd name="connsiteY13" fmla="*/ 5838589 h 6259020"/>
              <a:gd name="connsiteX14" fmla="*/ 10927227 w 12117505"/>
              <a:gd name="connsiteY14" fmla="*/ 5846456 h 6259020"/>
              <a:gd name="connsiteX15" fmla="*/ 12085310 w 12117505"/>
              <a:gd name="connsiteY15" fmla="*/ 5845410 h 6259020"/>
              <a:gd name="connsiteX16" fmla="*/ 12063456 w 12117505"/>
              <a:gd name="connsiteY16" fmla="*/ 2545764 h 6259020"/>
              <a:gd name="connsiteX17" fmla="*/ 12054104 w 12117505"/>
              <a:gd name="connsiteY17" fmla="*/ 100403 h 6259020"/>
              <a:gd name="connsiteX18" fmla="*/ 11486459 w 12117505"/>
              <a:gd name="connsiteY18" fmla="*/ 39180 h 6259020"/>
              <a:gd name="connsiteX19" fmla="*/ 10223511 w 12117505"/>
              <a:gd name="connsiteY19" fmla="*/ 25149 h 6259020"/>
              <a:gd name="connsiteX20" fmla="*/ 7599878 w 12117505"/>
              <a:gd name="connsiteY20" fmla="*/ 0 h 6259020"/>
              <a:gd name="connsiteX21" fmla="*/ 2695196 w 12117505"/>
              <a:gd name="connsiteY21" fmla="*/ 5448 h 6259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2117505" h="6259020">
                <a:moveTo>
                  <a:pt x="2695196" y="5448"/>
                </a:moveTo>
                <a:lnTo>
                  <a:pt x="604999" y="37768"/>
                </a:lnTo>
                <a:cubicBezTo>
                  <a:pt x="485777" y="44401"/>
                  <a:pt x="30881" y="27994"/>
                  <a:pt x="0" y="74946"/>
                </a:cubicBezTo>
                <a:lnTo>
                  <a:pt x="0" y="833236"/>
                </a:lnTo>
                <a:lnTo>
                  <a:pt x="4597" y="833236"/>
                </a:lnTo>
                <a:cubicBezTo>
                  <a:pt x="19426" y="1269020"/>
                  <a:pt x="64992" y="2610989"/>
                  <a:pt x="88972" y="3447938"/>
                </a:cubicBezTo>
                <a:cubicBezTo>
                  <a:pt x="105117" y="5555727"/>
                  <a:pt x="7283" y="5882511"/>
                  <a:pt x="148480" y="5854931"/>
                </a:cubicBezTo>
                <a:cubicBezTo>
                  <a:pt x="1104834" y="5841902"/>
                  <a:pt x="1937287" y="5880951"/>
                  <a:pt x="3319168" y="5857467"/>
                </a:cubicBezTo>
                <a:lnTo>
                  <a:pt x="4308929" y="5850807"/>
                </a:lnTo>
                <a:lnTo>
                  <a:pt x="5308288" y="5861900"/>
                </a:lnTo>
                <a:cubicBezTo>
                  <a:pt x="5547231" y="6002161"/>
                  <a:pt x="5692022" y="6126648"/>
                  <a:pt x="5903311" y="6259020"/>
                </a:cubicBezTo>
                <a:cubicBezTo>
                  <a:pt x="6036995" y="6157144"/>
                  <a:pt x="6233063" y="5970792"/>
                  <a:pt x="6358569" y="5841208"/>
                </a:cubicBezTo>
                <a:cubicBezTo>
                  <a:pt x="6445558" y="5838468"/>
                  <a:pt x="8737174" y="5842629"/>
                  <a:pt x="9098386" y="5835714"/>
                </a:cubicBezTo>
                <a:lnTo>
                  <a:pt x="10007288" y="5838589"/>
                </a:lnTo>
                <a:lnTo>
                  <a:pt x="10927227" y="5846456"/>
                </a:lnTo>
                <a:cubicBezTo>
                  <a:pt x="11284890" y="5836792"/>
                  <a:pt x="12058379" y="5889163"/>
                  <a:pt x="12085310" y="5845410"/>
                </a:cubicBezTo>
                <a:cubicBezTo>
                  <a:pt x="12123753" y="5639890"/>
                  <a:pt x="12050112" y="4331065"/>
                  <a:pt x="12063456" y="2545764"/>
                </a:cubicBezTo>
                <a:cubicBezTo>
                  <a:pt x="12111817" y="1464496"/>
                  <a:pt x="12159998" y="515808"/>
                  <a:pt x="12054104" y="100403"/>
                </a:cubicBezTo>
                <a:cubicBezTo>
                  <a:pt x="12029550" y="4082"/>
                  <a:pt x="11791558" y="51722"/>
                  <a:pt x="11486459" y="39180"/>
                </a:cubicBezTo>
                <a:cubicBezTo>
                  <a:pt x="11181360" y="26638"/>
                  <a:pt x="10644494" y="29826"/>
                  <a:pt x="10223511" y="25149"/>
                </a:cubicBezTo>
                <a:lnTo>
                  <a:pt x="7599878" y="0"/>
                </a:lnTo>
                <a:lnTo>
                  <a:pt x="2695196" y="5448"/>
                </a:lnTo>
                <a:close/>
              </a:path>
            </a:pathLst>
          </a:custGeom>
          <a:noFill/>
          <a:ln w="19050" cap="flat">
            <a:solidFill>
              <a:schemeClr val="tx1"/>
            </a:solidFill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08D250-AC43-FA2F-3EFC-3DF981740B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2814" y="1378226"/>
            <a:ext cx="3363687" cy="401264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u="sng" dirty="0"/>
              <a:t>WHAT’S Changed</a:t>
            </a:r>
            <a:br>
              <a:rPr lang="en-US" sz="4800" dirty="0"/>
            </a:br>
            <a:br>
              <a:rPr lang="en-US" sz="4800" dirty="0"/>
            </a:br>
            <a:r>
              <a:rPr lang="en-US" dirty="0"/>
              <a:t>Space</a:t>
            </a:r>
            <a:br>
              <a:rPr lang="en-US" dirty="0"/>
            </a:br>
            <a:r>
              <a:rPr lang="en-US" dirty="0"/>
              <a:t>Shared equipment</a:t>
            </a:r>
            <a:br>
              <a:rPr lang="en-US" dirty="0"/>
            </a:br>
            <a:br>
              <a:rPr lang="en-US" dirty="0"/>
            </a:br>
            <a:endParaRPr lang="en-US" sz="4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1956B8B-32EA-348A-D7EC-46A52A4502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408" y="1667004"/>
            <a:ext cx="6699566" cy="3232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28471"/>
      </p:ext>
    </p:extLst>
  </p:cSld>
  <p:clrMapOvr>
    <a:masterClrMapping/>
  </p:clrMapOvr>
</p:sld>
</file>

<file path=ppt/theme/theme1.xml><?xml version="1.0" encoding="utf-8"?>
<a:theme xmlns:a="http://schemas.openxmlformats.org/drawingml/2006/main" name="ChitchatVTI">
  <a:themeElements>
    <a:clrScheme name="AnalogousFromRegularSeed_2SEEDS">
      <a:dk1>
        <a:srgbClr val="000000"/>
      </a:dk1>
      <a:lt1>
        <a:srgbClr val="FFFFFF"/>
      </a:lt1>
      <a:dk2>
        <a:srgbClr val="3D2229"/>
      </a:dk2>
      <a:lt2>
        <a:srgbClr val="E2E5E8"/>
      </a:lt2>
      <a:accent1>
        <a:srgbClr val="D56A17"/>
      </a:accent1>
      <a:accent2>
        <a:srgbClr val="E72D29"/>
      </a:accent2>
      <a:accent3>
        <a:srgbClr val="B8A221"/>
      </a:accent3>
      <a:accent4>
        <a:srgbClr val="14B4A3"/>
      </a:accent4>
      <a:accent5>
        <a:srgbClr val="29ADE7"/>
      </a:accent5>
      <a:accent6>
        <a:srgbClr val="174CD5"/>
      </a:accent6>
      <a:hlink>
        <a:srgbClr val="3F87BF"/>
      </a:hlink>
      <a:folHlink>
        <a:srgbClr val="7F7F7F"/>
      </a:folHlink>
    </a:clrScheme>
    <a:fontScheme name="The Hand">
      <a:majorFont>
        <a:latin typeface="The Serif Hand"/>
        <a:ea typeface=""/>
        <a:cs typeface=""/>
      </a:majorFont>
      <a:minorFont>
        <a:latin typeface="The Han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itchatVTI" id="{08BB1610-1071-4750-BA6F-EA15E875FFCD}" vid="{D7BDF053-2181-45AE-9365-FFAA906CB43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Metadata/LabelInfo.xml><?xml version="1.0" encoding="utf-8"?>
<clbl:labelList xmlns:clbl="http://schemas.microsoft.com/office/2020/mipLabelMetadata">
  <clbl:label id="{e4b16b84-4c56-4f27-9af7-30345a161ad4}" enabled="0" method="" siteId="{e4b16b84-4c56-4f27-9af7-30345a161ad4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1661</TotalTime>
  <Words>782</Words>
  <Application>Microsoft Office PowerPoint</Application>
  <PresentationFormat>Widescreen</PresentationFormat>
  <Paragraphs>121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Aptos</vt:lpstr>
      <vt:lpstr>Aptos Display</vt:lpstr>
      <vt:lpstr>Aptos Narrow</vt:lpstr>
      <vt:lpstr>Arial</vt:lpstr>
      <vt:lpstr>The Hand</vt:lpstr>
      <vt:lpstr>The Serif Hand</vt:lpstr>
      <vt:lpstr>ChitchatVTI</vt:lpstr>
      <vt:lpstr>Office Theme</vt:lpstr>
      <vt:lpstr>25/26 Short Course</vt:lpstr>
      <vt:lpstr>Welcome </vt:lpstr>
      <vt:lpstr>Introduction </vt:lpstr>
      <vt:lpstr>Coaches </vt:lpstr>
      <vt:lpstr>Board members </vt:lpstr>
      <vt:lpstr>It’s where? </vt:lpstr>
      <vt:lpstr>What’s changed? </vt:lpstr>
      <vt:lpstr>What’s changed? </vt:lpstr>
      <vt:lpstr>WHAT’S Changed  Space Shared equipment  </vt:lpstr>
      <vt:lpstr>Just the facts – RRV Wahoo aquatic club family handbooK</vt:lpstr>
      <vt:lpstr>Just the facts – RRV Wahoo aquatic club family handbooK</vt:lpstr>
      <vt:lpstr>Just the facts – RRV Wahoo aquatic club family handbooK</vt:lpstr>
      <vt:lpstr>Just the facts – RRV Wahoo aquatic club family handbooK</vt:lpstr>
      <vt:lpstr>Just the facts – RRV Wahoo aquatic club family handbooK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End!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NELSEN, NANCY J.</dc:creator>
  <cp:lastModifiedBy>Drew Leehan</cp:lastModifiedBy>
  <cp:revision>2</cp:revision>
  <dcterms:created xsi:type="dcterms:W3CDTF">2025-09-19T14:28:57Z</dcterms:created>
  <dcterms:modified xsi:type="dcterms:W3CDTF">2025-09-21T18:47:42Z</dcterms:modified>
</cp:coreProperties>
</file>