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1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9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6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9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3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2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500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BC7A8-BC6D-40CA-9F89-B5E0CC1A399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67ED-C8F9-488C-81BA-3B00D7658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1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munify.com/team/niamst/page/team-info/nisc-by-law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munify.com/rest/ics/system/3/General.ics?key=BA3EOSSJjCE1cm7mY0FDfQ%3D%3D&amp;enabled=true&amp;startDate=1659330000000&amp;endDate=1693544400000" TargetMode="External"/><Relationship Id="rId2" Type="http://schemas.openxmlformats.org/officeDocument/2006/relationships/hyperlink" Target="https://www.teamunify.com/rest/ics/system/5/TeamEvents.ics?key=BA3EOSSJjCE1cm7mY0FDfQ%3D%3D&amp;enabled=false&amp;tz=America%2FChicag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wimoutlet.com/collections/amst?utm_source=soaffiliate&amp;utm_medium=direct&amp;utm_campaign=943987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gussy@ahp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336" y="264275"/>
            <a:ext cx="5809953" cy="5809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858" y="4167156"/>
            <a:ext cx="8823650" cy="2214983"/>
          </a:xfrm>
          <a:noFill/>
        </p:spPr>
        <p:txBody>
          <a:bodyPr/>
          <a:lstStyle/>
          <a:p>
            <a:r>
              <a:rPr lang="en-US" dirty="0" smtClean="0">
                <a:ln>
                  <a:solidFill>
                    <a:srgbClr val="66FF66"/>
                  </a:solidFill>
                </a:ln>
                <a:solidFill>
                  <a:srgbClr val="66FF66"/>
                </a:solidFill>
                <a:effectLst>
                  <a:glow rad="228600">
                    <a:schemeClr val="bg1">
                      <a:alpha val="0"/>
                    </a:schemeClr>
                  </a:glow>
                  <a:outerShdw blurRad="50800" dist="50800" dir="5400000" algn="ctr" rotWithShape="0">
                    <a:srgbClr val="00B0F0"/>
                  </a:outerShdw>
                </a:effectLst>
                <a:latin typeface="Stencil" panose="040409050D0802020404" pitchFamily="82" charset="0"/>
              </a:rPr>
              <a:t>Parent</a:t>
            </a:r>
            <a:r>
              <a:rPr lang="en-US" dirty="0" smtClean="0">
                <a:ln>
                  <a:solidFill>
                    <a:srgbClr val="66FF66"/>
                  </a:solidFill>
                </a:ln>
                <a:solidFill>
                  <a:srgbClr val="66FF66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  <a:latin typeface="Stencil" panose="040409050D0802020404" pitchFamily="82" charset="0"/>
              </a:rPr>
              <a:t> Information</a:t>
            </a:r>
            <a:endParaRPr lang="en-US" dirty="0">
              <a:ln>
                <a:solidFill>
                  <a:srgbClr val="66FF66"/>
                </a:solidFill>
              </a:ln>
              <a:solidFill>
                <a:srgbClr val="66FF66"/>
              </a:solidFill>
              <a:effectLst>
                <a:outerShdw blurRad="50800" dist="50800" dir="5400000" algn="ctr" rotWithShape="0">
                  <a:srgbClr val="00B0F0"/>
                </a:outerShdw>
              </a:effectLst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Welcome to the Arlington Muskies Swim Team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goal of the program is to provide a fun learning experience for each child and to be able to produce well-rounded swimmers in a competitive environment.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Each participant will have opportunities to compete in swim meets against other Park districts.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Muskies compete within the Northern Illinois Swim Conference (NISC), which is the governing body of the program and make up By-Laws that we will need to obey. The By-Laws can be found </a:t>
            </a:r>
            <a:r>
              <a:rPr lang="en-US" dirty="0" smtClean="0">
                <a:solidFill>
                  <a:schemeClr val="bg1"/>
                </a:solidFill>
                <a:effectLst>
                  <a:innerShdw blurRad="571500">
                    <a:srgbClr val="66FF66"/>
                  </a:innerShdw>
                </a:effectLst>
                <a:hlinkClick r:id="rId2"/>
              </a:rPr>
              <a:t>here</a:t>
            </a:r>
            <a:endParaRPr lang="en-US" u="sng" dirty="0" smtClean="0">
              <a:solidFill>
                <a:schemeClr val="bg1"/>
              </a:solidFill>
              <a:effectLst>
                <a:innerShdw blurRad="571500">
                  <a:srgbClr val="66FF66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4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Schedule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is recommended that each parent subscribe to he schedule on </a:t>
            </a:r>
            <a:r>
              <a:rPr lang="en-US" dirty="0" err="1">
                <a:solidFill>
                  <a:schemeClr val="bg1"/>
                </a:solidFill>
              </a:rPr>
              <a:t>T</a:t>
            </a:r>
            <a:r>
              <a:rPr lang="en-US" dirty="0" err="1" smtClean="0">
                <a:solidFill>
                  <a:schemeClr val="bg1"/>
                </a:solidFill>
              </a:rPr>
              <a:t>eamUnify</a:t>
            </a:r>
            <a:r>
              <a:rPr lang="en-US" dirty="0" smtClean="0">
                <a:solidFill>
                  <a:schemeClr val="bg1"/>
                </a:solidFill>
              </a:rPr>
              <a:t>. This way the practice and meet schedule can appear on your phone.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Meets= </a:t>
            </a:r>
            <a:r>
              <a:rPr lang="en-US" dirty="0">
                <a:solidFill>
                  <a:srgbClr val="66FF66"/>
                </a:solidFill>
                <a:effectLst>
                  <a:innerShdw blurRad="711200">
                    <a:srgbClr val="66FF66"/>
                  </a:innerShdw>
                </a:effectLst>
                <a:hlinkClick r:id="rId2"/>
              </a:rPr>
              <a:t>Click Here</a:t>
            </a:r>
            <a:r>
              <a:rPr lang="en-US" dirty="0" smtClean="0">
                <a:solidFill>
                  <a:srgbClr val="66FF66"/>
                </a:solidFill>
                <a:effectLst>
                  <a:innerShdw blurRad="711200">
                    <a:srgbClr val="66FF66"/>
                  </a:innerShdw>
                </a:effectLst>
                <a:hlinkClick r:id="rId2"/>
              </a:rPr>
              <a:t>!</a:t>
            </a:r>
            <a:endParaRPr lang="en-US" dirty="0" smtClean="0">
              <a:solidFill>
                <a:srgbClr val="66FF66"/>
              </a:solidFill>
              <a:effectLst>
                <a:innerShdw blurRad="711200">
                  <a:srgbClr val="66FF66"/>
                </a:innerShdw>
              </a:effectLst>
            </a:endParaRPr>
          </a:p>
          <a:p>
            <a:r>
              <a:rPr lang="en-US" dirty="0" smtClean="0">
                <a:solidFill>
                  <a:schemeClr val="bg1"/>
                </a:solidFill>
                <a:effectLst/>
              </a:rPr>
              <a:t>For Practices= </a:t>
            </a:r>
            <a:r>
              <a:rPr lang="en-US" dirty="0" smtClean="0">
                <a:solidFill>
                  <a:schemeClr val="bg1"/>
                </a:solidFill>
                <a:effectLst>
                  <a:innerShdw blurRad="342900">
                    <a:srgbClr val="66FF66"/>
                  </a:innerShdw>
                </a:effectLst>
                <a:hlinkClick r:id="rId3"/>
              </a:rPr>
              <a:t>Click Here!</a:t>
            </a:r>
            <a:endParaRPr lang="en-US" dirty="0" smtClean="0">
              <a:solidFill>
                <a:schemeClr val="bg1"/>
              </a:solidFill>
              <a:effectLst>
                <a:innerShdw blurRad="342900">
                  <a:srgbClr val="66FF66"/>
                </a:innerShdw>
              </a:effectLst>
            </a:endParaRPr>
          </a:p>
          <a:p>
            <a:endParaRPr lang="en-US" dirty="0" smtClean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722" y="3194390"/>
            <a:ext cx="5785100" cy="325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Practices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team will be practicing 4 days a week, unless there is a swim meet. </a:t>
            </a:r>
          </a:p>
          <a:p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e will be building on their skills by improving technique, increasing their endurance, and pushing them to swim faster.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During practices, swimmers will be expected to participate as best as they can.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We encourage them to have fun, but not to be distracting for swimmers and coaches who want to focus and work hard.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a swimmer is expressing any pain, they may sit out for a little bit to see if the pain goes away. If the pain continues we will contact the parent.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will also be contact parents for any ongoing concerns of behavior or pain expressed.</a:t>
            </a:r>
          </a:p>
        </p:txBody>
      </p:sp>
    </p:spTree>
    <p:extLst>
      <p:ext uri="{BB962C8B-B14F-4D97-AF65-F5344CB8AC3E}">
        <p14:creationId xmlns:p14="http://schemas.microsoft.com/office/powerpoint/2010/main" val="5470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Swim Meets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encourage everyone to participate in swim meets!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Swimmers </a:t>
            </a:r>
            <a:r>
              <a:rPr lang="en-US" u="sng" dirty="0" smtClean="0">
                <a:solidFill>
                  <a:schemeClr val="bg1"/>
                </a:solidFill>
              </a:rPr>
              <a:t>must</a:t>
            </a:r>
            <a:r>
              <a:rPr lang="en-US" dirty="0" smtClean="0">
                <a:solidFill>
                  <a:schemeClr val="bg1"/>
                </a:solidFill>
              </a:rPr>
              <a:t> be committed to a meet in </a:t>
            </a:r>
            <a:r>
              <a:rPr lang="en-US" dirty="0" err="1" smtClean="0">
                <a:solidFill>
                  <a:schemeClr val="bg1"/>
                </a:solidFill>
              </a:rPr>
              <a:t>TeamUnify</a:t>
            </a:r>
            <a:r>
              <a:rPr lang="en-US" dirty="0" smtClean="0">
                <a:solidFill>
                  <a:schemeClr val="bg1"/>
                </a:solidFill>
              </a:rPr>
              <a:t> to participate.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swimmer may swim up to 3 individual events and 1 relay, or they may swim 2 individuals and 2 relays.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will try to get everyone in 3-4 events per meet; however their may be circumstances where they may swim only 2 events.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Upon committing to a meet, please use the notes, to alert coaches of any time conflicts you may have.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Muskie Apparel 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Show some spirit!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Each participant will be given a free t-shirt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is a team store through Swim Outlet, which has a variety of options of other Muskies gear. 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innerShdw blurRad="889000">
                    <a:srgbClr val="66FF66"/>
                  </a:innerShdw>
                </a:effectLst>
                <a:hlinkClick r:id="rId2"/>
              </a:rPr>
              <a:t>Click here to view</a:t>
            </a:r>
            <a:endParaRPr lang="en-US" dirty="0" smtClean="0">
              <a:solidFill>
                <a:schemeClr val="bg1">
                  <a:lumMod val="95000"/>
                </a:schemeClr>
              </a:solidFill>
              <a:effectLst>
                <a:innerShdw blurRad="889000">
                  <a:srgbClr val="66FF66"/>
                </a:innerShdw>
              </a:effectLst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do not have a mandatory uniform, but we ask that boys wear jammers and that girls wear a one-piece swimsuit.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6648">
            <a:off x="8423658" y="3889326"/>
            <a:ext cx="1990275" cy="3195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9128">
            <a:off x="8278667" y="116966"/>
            <a:ext cx="2098683" cy="28703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7365">
            <a:off x="2862954" y="4728925"/>
            <a:ext cx="1378517" cy="220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Coaches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1963900"/>
            <a:ext cx="5157787" cy="3684588"/>
          </a:xfrm>
        </p:spPr>
        <p:txBody>
          <a:bodyPr/>
          <a:lstStyle/>
          <a:p>
            <a:pPr marL="0" indent="0">
              <a:buNone/>
            </a:pPr>
            <a:r>
              <a:rPr lang="en-US" sz="3600" u="sng" dirty="0" smtClean="0">
                <a:solidFill>
                  <a:schemeClr val="bg1"/>
                </a:solidFill>
              </a:rPr>
              <a:t>Age Group Leaders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8 and Under: Zoie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9 and 10: </a:t>
            </a:r>
            <a:r>
              <a:rPr lang="en-US" dirty="0" err="1" smtClean="0">
                <a:solidFill>
                  <a:schemeClr val="bg1"/>
                </a:solidFill>
              </a:rPr>
              <a:t>Sammi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11 and 12: </a:t>
            </a:r>
            <a:r>
              <a:rPr lang="en-US" dirty="0" err="1" smtClean="0">
                <a:solidFill>
                  <a:schemeClr val="bg1"/>
                </a:solidFill>
              </a:rPr>
              <a:t>Ila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13 and up: Ryan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5" y="1968371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sz="3600" u="sng" dirty="0" smtClean="0">
                <a:solidFill>
                  <a:schemeClr val="bg1"/>
                </a:solidFill>
              </a:rPr>
              <a:t>Assistant Coaches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Zoie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Connor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Noah</a:t>
            </a:r>
          </a:p>
        </p:txBody>
      </p:sp>
    </p:spTree>
    <p:extLst>
      <p:ext uri="{BB962C8B-B14F-4D97-AF65-F5344CB8AC3E}">
        <p14:creationId xmlns:p14="http://schemas.microsoft.com/office/powerpoint/2010/main" val="41654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66"/>
                </a:solidFill>
              </a:rPr>
              <a:t>Questions</a:t>
            </a:r>
            <a:endParaRPr lang="en-US" b="1" dirty="0">
              <a:solidFill>
                <a:srgbClr val="66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For any questions or concerns, please contact: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Rob Gussy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Aquatic Supervisor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innerShdw blurRad="1270000">
                    <a:srgbClr val="66FF66"/>
                  </a:innerShdw>
                </a:effectLst>
                <a:hlinkClick r:id="rId2"/>
              </a:rPr>
              <a:t>rgussy@ahpd.org</a:t>
            </a:r>
            <a:endParaRPr lang="en-US" dirty="0" smtClean="0">
              <a:solidFill>
                <a:schemeClr val="bg1"/>
              </a:solidFill>
              <a:effectLst>
                <a:innerShdw blurRad="1270000">
                  <a:srgbClr val="66FF66"/>
                </a:inn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847-577-3047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7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11344</TotalTime>
  <Words>457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Stencil</vt:lpstr>
      <vt:lpstr>Office Theme</vt:lpstr>
      <vt:lpstr>Parent Information</vt:lpstr>
      <vt:lpstr>Welcome to the Arlington Muskies Swim Team</vt:lpstr>
      <vt:lpstr>Schedule</vt:lpstr>
      <vt:lpstr>Practices</vt:lpstr>
      <vt:lpstr>Swim Meets</vt:lpstr>
      <vt:lpstr>Muskie Apparel </vt:lpstr>
      <vt:lpstr>Coaches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Information</dc:title>
  <dc:creator>Robert Gussy</dc:creator>
  <cp:lastModifiedBy>Robert Gussy</cp:lastModifiedBy>
  <cp:revision>30</cp:revision>
  <dcterms:created xsi:type="dcterms:W3CDTF">2022-09-15T19:33:32Z</dcterms:created>
  <dcterms:modified xsi:type="dcterms:W3CDTF">2022-09-23T16:37:54Z</dcterms:modified>
</cp:coreProperties>
</file>