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0C578-C5A8-01D4-77C2-6A86E73FE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9286F6-88F5-EF42-FBB1-B14D4ED47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6953B-6414-D2DD-BF8B-5CF76E1C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533CF-5B09-8BE4-881D-6D92721E8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B4048C-4B6C-8020-4CCE-4D8AF445E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37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26077-E9A6-1388-1747-F8788DD7C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F6AA9A-331E-38D8-4217-FAFFDB00B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FD9E5-39C8-114D-16E0-F9FEE09B0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52C02-E0D9-318D-9F78-99E27F35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FC7FE-BD3A-5A8B-89F6-0A2590C51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8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7A2895-938F-8A86-6809-3BAAD772DF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B524FB-FEEF-78CB-5BF4-E6A4E0DA5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DA403-BA5B-3DFF-F606-D87B6A533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C7B40-2E13-DEDB-B300-7A64255F3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9F308-24CA-A0D8-1AFF-AAB10FDFF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0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653C6-DF2D-2A59-4694-024D5DC7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5E598-F525-1609-704D-2A845B7D6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3B672-BBC1-5593-72A1-D5D4DB7C4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77C5F-DAE3-1D64-4372-126DB84E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0E21E-7E18-FA43-36D5-38047D451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6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D12E8-70C9-6966-3582-FB015BB1C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2C1D1-493C-869E-B7DC-13AB97FC8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AA517-F259-F7F5-FB3F-B30F846FF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7FECE-AE0E-1E2D-D2D6-ED3D737FF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E0E55-42D6-7C98-E51D-A89A6A799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18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73609-ED26-1FF6-A56C-E8AD5AEC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56469-CB0D-0DDB-C657-37DB6E337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386983-E6BC-F284-699A-6229B940B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3EBE57-93D3-AD7C-1BD9-9B848B491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E4EAC0-0F10-755D-72B1-45F310FA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F5CF93-6D8D-0BCF-D25B-10C69BCDC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5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F0AC2-2107-9AC8-E0D1-DA0D537E1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0604B-03C0-DE0F-64C5-ACC08B2597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5FC9AF-340C-38E1-6D42-DD10F6B36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55D5C8-B5B9-E60D-7A04-46821C3476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3830C9-0113-A9F0-92B8-21321FBE5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81FC94-EFD6-5BC4-BD63-64FE723F9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A70738-6D60-07A8-D4E0-17FBBD6A3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C697DC-E4EF-960A-6787-EE1562680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060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546F5-70FB-B1F5-9D09-2D2CF7B70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59709D-89C4-988A-AE4F-A2A3B7368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D7BA1-C421-7144-EE6E-E2C94D047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3ED0F6-58AA-85CE-0185-51B56FC29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4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C966E8-8570-4349-0E68-F02A3E556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F54612-4A6B-0430-F3C1-8CE52A12A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A4FE11-DB2D-B368-8585-4B547E90C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8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7F44D-335E-8247-CEFD-B0D9EDBD2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E7ACD-47FC-0D1A-63D0-7BB7916E1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25B57-BD8A-1F79-E5FB-60F39B0D71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10870B-44EF-09E2-04CF-D8CD167A0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FA49EE-AC8E-BE9D-3D35-44DA14810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5676AB-2F27-7FD4-8313-9C70D0E20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12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9FDAD-DD36-BF02-E4E0-9F44FE842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68EFE2-87E2-F72C-92ED-0E44FBB70A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0A14E-8A48-9153-23C4-3028EA164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41FD2-1F7A-04F1-843F-F300BC329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F2B26-C80D-C37C-21E1-4515C4448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D5C5A9-8810-C1AB-2941-0DBE9A5C9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7F0C53-DFA1-0105-96FA-EB77A6E9F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A4027-7398-05C3-575D-055EE3832D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E3744-0907-93B6-845D-337B2D680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D79AD-7BDB-4BF4-93F3-DC20A0638D9C}" type="datetimeFigureOut">
              <a:rPr lang="en-US" smtClean="0"/>
              <a:t>4/10/2024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AAD72-56DE-49EB-D638-D5E08A713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23FDF2-2437-42E1-8903-D00148E8B4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EB09A-DF0E-4D47-81E0-A827FFB7A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2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CA49F59-1DB6-B527-078A-A4682E6888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272" y="-249475"/>
            <a:ext cx="3295814" cy="3532701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8D83030-A376-42B7-32C1-DF8FA97F4C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299" y="547496"/>
            <a:ext cx="8840641" cy="1126846"/>
          </a:xfrm>
        </p:spPr>
        <p:txBody>
          <a:bodyPr>
            <a:normAutofit fontScale="90000"/>
          </a:bodyPr>
          <a:lstStyle/>
          <a:p>
            <a:br>
              <a:rPr lang="en-US" sz="40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Tidal Wave Aquatics</a:t>
            </a:r>
            <a:br>
              <a:rPr lang="en-US" sz="40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 Summer Practice Schedule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7B8AEFB-6B23-8BC6-94C0-DFF7E7463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233" y="1693954"/>
            <a:ext cx="564789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Summer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Schedule Starting May </a:t>
            </a:r>
            <a:r>
              <a:rPr lang="en-US" alt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 Practices will be held at Oak Creek Swim Club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PM Practices will be held at the Kettering Rec Center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**Please note: Silver &amp; Bronze groups are only permitted to swim one practice per day.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Gold group is encouraged to attend both practices.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21FED43A-6BF6-A3CF-128D-933201023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443933"/>
              </p:ext>
            </p:extLst>
          </p:nvPr>
        </p:nvGraphicFramePr>
        <p:xfrm>
          <a:off x="1743060" y="3007165"/>
          <a:ext cx="8705880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980">
                  <a:extLst>
                    <a:ext uri="{9D8B030D-6E8A-4147-A177-3AD203B41FA5}">
                      <a16:colId xmlns:a16="http://schemas.microsoft.com/office/drawing/2014/main" val="1823977240"/>
                    </a:ext>
                  </a:extLst>
                </a:gridCol>
                <a:gridCol w="1450980">
                  <a:extLst>
                    <a:ext uri="{9D8B030D-6E8A-4147-A177-3AD203B41FA5}">
                      <a16:colId xmlns:a16="http://schemas.microsoft.com/office/drawing/2014/main" val="174420140"/>
                    </a:ext>
                  </a:extLst>
                </a:gridCol>
                <a:gridCol w="1450980">
                  <a:extLst>
                    <a:ext uri="{9D8B030D-6E8A-4147-A177-3AD203B41FA5}">
                      <a16:colId xmlns:a16="http://schemas.microsoft.com/office/drawing/2014/main" val="2337747056"/>
                    </a:ext>
                  </a:extLst>
                </a:gridCol>
                <a:gridCol w="1450980">
                  <a:extLst>
                    <a:ext uri="{9D8B030D-6E8A-4147-A177-3AD203B41FA5}">
                      <a16:colId xmlns:a16="http://schemas.microsoft.com/office/drawing/2014/main" val="205974248"/>
                    </a:ext>
                  </a:extLst>
                </a:gridCol>
                <a:gridCol w="1450980">
                  <a:extLst>
                    <a:ext uri="{9D8B030D-6E8A-4147-A177-3AD203B41FA5}">
                      <a16:colId xmlns:a16="http://schemas.microsoft.com/office/drawing/2014/main" val="965995487"/>
                    </a:ext>
                  </a:extLst>
                </a:gridCol>
                <a:gridCol w="1450980">
                  <a:extLst>
                    <a:ext uri="{9D8B030D-6E8A-4147-A177-3AD203B41FA5}">
                      <a16:colId xmlns:a16="http://schemas.microsoft.com/office/drawing/2014/main" val="2737439022"/>
                    </a:ext>
                  </a:extLst>
                </a:gridCol>
              </a:tblGrid>
              <a:tr h="34370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861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Bronze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5:00-6:00pm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7:00-8:00am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5:00-6:00pm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7:00-8:00am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7:00-8:00am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681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Silver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6:30-8:00am</a:t>
                      </a:r>
                    </a:p>
                    <a:p>
                      <a:pPr algn="ctr"/>
                      <a:r>
                        <a:rPr lang="en-US" sz="1200" dirty="0"/>
                        <a:t>(6:30-7:00am dryland)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dirty="0"/>
                        <a:t>6:00-7:00pm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6:30-8:00am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(6:30-7:00am diving well)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6:30-8:00am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(6:30-7:00am dryland)</a:t>
                      </a:r>
                      <a:endParaRPr lang="en-US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6:00-7:00pm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6:30-8:00am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(6:30-7:00am </a:t>
                      </a:r>
                      <a:r>
                        <a:rPr lang="en-US" sz="1200"/>
                        <a:t>diving well)</a:t>
                      </a:r>
                      <a:endParaRPr lang="en-US" sz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6:30-8:00am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(6:30-7:00am dryland)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337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6:00-8:00am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5:00-6:30pm</a:t>
                      </a:r>
                    </a:p>
                    <a:p>
                      <a:pPr algn="ctr"/>
                      <a:r>
                        <a:rPr lang="en-US" sz="1600" dirty="0"/>
                        <a:t>Lifting/Dryland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6:00-8:00am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6:00-8:00am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algn="ctr"/>
                      <a:r>
                        <a:rPr lang="en-US" dirty="0"/>
                        <a:t>5:00-6:30pm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Lifting/Dryland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6:00-8:00am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6:00-8:00am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831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791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116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Tidal Wave Aquatics 2024 Summer Practice 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Tidal Wave Aquatics 2023 Summer Practice Schedule</dc:title>
  <dc:creator>stephanie</dc:creator>
  <cp:lastModifiedBy>stephanie hundt</cp:lastModifiedBy>
  <cp:revision>3</cp:revision>
  <dcterms:created xsi:type="dcterms:W3CDTF">2023-05-09T13:55:03Z</dcterms:created>
  <dcterms:modified xsi:type="dcterms:W3CDTF">2024-04-10T13:09:54Z</dcterms:modified>
</cp:coreProperties>
</file>