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C6169-7F2A-4880-B5B0-494D348BBF1B}" v="4" dt="2020-05-12T16:59:52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69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swimming.org/docs/default-source/safe-sportdocuments/maapp/locker-rooms-and-changing-areas.pdf?sfvrsn=8" TargetMode="External"/><Relationship Id="rId2" Type="http://schemas.openxmlformats.org/officeDocument/2006/relationships/hyperlink" Target="https://www.usaswimming.org/utility/landing-pages/minor-athlete-abuse-prevention-polic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61E7-DDF1-40C2-9F2A-6C8446433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Locker Rooms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C8D65-C2F3-487E-BB2D-A1E337D9ED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Policies and behavior</a:t>
            </a:r>
          </a:p>
          <a:p>
            <a:r>
              <a:rPr lang="en-US" dirty="0"/>
              <a:t>May 12, 2020	</a:t>
            </a:r>
          </a:p>
        </p:txBody>
      </p:sp>
    </p:spTree>
    <p:extLst>
      <p:ext uri="{BB962C8B-B14F-4D97-AF65-F5344CB8AC3E}">
        <p14:creationId xmlns:p14="http://schemas.microsoft.com/office/powerpoint/2010/main" val="268454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7A73-B5E4-4E5B-B1B8-BB453389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813" y="5044512"/>
            <a:ext cx="10040533" cy="1507067"/>
          </a:xfrm>
        </p:spPr>
        <p:txBody>
          <a:bodyPr/>
          <a:lstStyle/>
          <a:p>
            <a:r>
              <a:rPr lang="en-US" dirty="0"/>
              <a:t>Minor Athlete Abuse Prevention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043-2CD1-465B-B8E8-355DBC5B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13" y="306421"/>
            <a:ext cx="10317771" cy="3615267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Prior to MAAPP a locker room policy was highly recommended</a:t>
            </a:r>
          </a:p>
          <a:p>
            <a:r>
              <a:rPr lang="en-US" dirty="0"/>
              <a:t>Under MAAPP a locker room policy is required</a:t>
            </a:r>
          </a:p>
          <a:p>
            <a:pPr lvl="1"/>
            <a:r>
              <a:rPr lang="en-US" dirty="0"/>
              <a:t>To prevent abuse of minor athletes in these private areas</a:t>
            </a:r>
          </a:p>
          <a:p>
            <a:r>
              <a:rPr lang="en-US" dirty="0"/>
              <a:t>Does this policy only apply to locker rooms at competitions? </a:t>
            </a:r>
          </a:p>
          <a:p>
            <a:pPr lvl="1"/>
            <a:r>
              <a:rPr lang="en-US" dirty="0"/>
              <a:t>A: No. MAAPP applies to any and all locker rooms or changing areas used by Applicable Adults and minor athletes in connection to USA Swimming activities such as practice, competition, camps,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7A73-B5E4-4E5B-B1B8-BB453389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23" y="4730522"/>
            <a:ext cx="10040533" cy="1507067"/>
          </a:xfrm>
        </p:spPr>
        <p:txBody>
          <a:bodyPr/>
          <a:lstStyle/>
          <a:p>
            <a:r>
              <a:rPr lang="en-US" dirty="0"/>
              <a:t>MAAPP: Recording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043-2CD1-465B-B8E8-355DBC5B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52" y="107003"/>
            <a:ext cx="10249677" cy="4572001"/>
          </a:xfrm>
        </p:spPr>
        <p:txBody>
          <a:bodyPr/>
          <a:lstStyle/>
          <a:p>
            <a:r>
              <a:rPr lang="en-US" dirty="0"/>
              <a:t>Use of ANY Recording Devices is prohibited</a:t>
            </a:r>
          </a:p>
          <a:p>
            <a:pPr lvl="1"/>
            <a:r>
              <a:rPr lang="en-US" dirty="0"/>
              <a:t>Includes cell phones</a:t>
            </a:r>
          </a:p>
          <a:p>
            <a:r>
              <a:rPr lang="en-US" dirty="0"/>
              <a:t>Do not have recording device out in the locker rooms at any time</a:t>
            </a:r>
          </a:p>
          <a:p>
            <a:r>
              <a:rPr lang="en-US" dirty="0"/>
              <a:t>Please notice the signage on the walls</a:t>
            </a:r>
          </a:p>
          <a:p>
            <a:r>
              <a:rPr lang="en-US" dirty="0"/>
              <a:t>If you see a friend pull out their phone please ask them to put it away</a:t>
            </a:r>
          </a:p>
        </p:txBody>
      </p:sp>
    </p:spTree>
    <p:extLst>
      <p:ext uri="{BB962C8B-B14F-4D97-AF65-F5344CB8AC3E}">
        <p14:creationId xmlns:p14="http://schemas.microsoft.com/office/powerpoint/2010/main" val="170604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7A73-B5E4-4E5B-B1B8-BB453389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246" y="5027216"/>
            <a:ext cx="10040533" cy="1507067"/>
          </a:xfrm>
        </p:spPr>
        <p:txBody>
          <a:bodyPr/>
          <a:lstStyle/>
          <a:p>
            <a:r>
              <a:rPr lang="en-US" dirty="0"/>
              <a:t>MAAPP: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043-2CD1-465B-B8E8-355DBC5B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484" y="551053"/>
            <a:ext cx="8534400" cy="468242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club must regularly and randomly monitor the use of locker rooms and changing areas to ensure compliance with this policy:</a:t>
            </a:r>
          </a:p>
          <a:p>
            <a:pPr lvl="1"/>
            <a:r>
              <a:rPr lang="en-US" dirty="0"/>
              <a:t>Conducting a sweep of the locker room or changing area before athletes arrive</a:t>
            </a:r>
          </a:p>
          <a:p>
            <a:pPr lvl="1"/>
            <a:r>
              <a:rPr lang="en-US" dirty="0"/>
              <a:t>Posting staff directly outside the locker room or changing area during periods of use</a:t>
            </a:r>
          </a:p>
          <a:p>
            <a:pPr lvl="1"/>
            <a:r>
              <a:rPr lang="en-US" dirty="0"/>
              <a:t>Leaving the doors open when adequate privacy is still possible; and/or </a:t>
            </a:r>
          </a:p>
          <a:p>
            <a:pPr lvl="1"/>
            <a:r>
              <a:rPr lang="en-US" dirty="0"/>
              <a:t>Making occasional sweeps of the locker rooms or changing areas with women checking on female locker rooms and men checking on male locker rooms.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3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7046-26DE-4254-B190-A8A8A025C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MAAPP: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1912-5159-4C26-8332-A14FC0BAA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monitors look for?</a:t>
            </a:r>
          </a:p>
          <a:p>
            <a:pPr lvl="1"/>
            <a:r>
              <a:rPr lang="en-US" dirty="0"/>
              <a:t>Recording devices visible and/or being used</a:t>
            </a:r>
          </a:p>
          <a:p>
            <a:pPr lvl="1"/>
            <a:r>
              <a:rPr lang="en-US" dirty="0"/>
              <a:t>Applicable adults in the locker room</a:t>
            </a:r>
          </a:p>
          <a:p>
            <a:pPr lvl="1"/>
            <a:r>
              <a:rPr lang="en-US" dirty="0"/>
              <a:t>Making sure there is no inappropriate or unsafe behavior</a:t>
            </a:r>
          </a:p>
          <a:p>
            <a:pPr lvl="1"/>
            <a:r>
              <a:rPr lang="en-US" dirty="0"/>
              <a:t>Keeping athletes safe</a:t>
            </a:r>
          </a:p>
        </p:txBody>
      </p:sp>
    </p:spTree>
    <p:extLst>
      <p:ext uri="{BB962C8B-B14F-4D97-AF65-F5344CB8AC3E}">
        <p14:creationId xmlns:p14="http://schemas.microsoft.com/office/powerpoint/2010/main" val="304313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7A73-B5E4-4E5B-B1B8-BB453389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32" y="4652701"/>
            <a:ext cx="10040533" cy="1507067"/>
          </a:xfrm>
        </p:spPr>
        <p:txBody>
          <a:bodyPr/>
          <a:lstStyle/>
          <a:p>
            <a:r>
              <a:rPr lang="en-US" dirty="0"/>
              <a:t>How can you keep Lockers room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043-2CD1-465B-B8E8-355DBC5B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67" y="306421"/>
            <a:ext cx="8534400" cy="3615267"/>
          </a:xfrm>
        </p:spPr>
        <p:txBody>
          <a:bodyPr/>
          <a:lstStyle/>
          <a:p>
            <a:r>
              <a:rPr lang="en-US" dirty="0"/>
              <a:t>No rough housing or games</a:t>
            </a:r>
          </a:p>
          <a:p>
            <a:r>
              <a:rPr lang="en-US" dirty="0"/>
              <a:t>No throwing of bags or clothes</a:t>
            </a:r>
          </a:p>
          <a:p>
            <a:r>
              <a:rPr lang="en-US" dirty="0"/>
              <a:t>Do not play in the showers or use shampoo to throw or slide on</a:t>
            </a:r>
          </a:p>
          <a:p>
            <a:r>
              <a:rPr lang="en-US" dirty="0"/>
              <a:t>Respect other people and their belongings</a:t>
            </a:r>
          </a:p>
          <a:p>
            <a:r>
              <a:rPr lang="en-US" dirty="0"/>
              <a:t>Keep your phone in your bag until you leave the locker room</a:t>
            </a:r>
          </a:p>
          <a:p>
            <a:r>
              <a:rPr lang="en-US" dirty="0"/>
              <a:t>Speak in a quiet voice</a:t>
            </a:r>
          </a:p>
          <a:p>
            <a:r>
              <a:rPr lang="en-US" dirty="0"/>
              <a:t>Remember we are visitors </a:t>
            </a:r>
          </a:p>
          <a:p>
            <a:r>
              <a:rPr lang="en-US" dirty="0"/>
              <a:t>Be respectful of other patrons and of monitors</a:t>
            </a:r>
          </a:p>
        </p:txBody>
      </p:sp>
    </p:spTree>
    <p:extLst>
      <p:ext uri="{BB962C8B-B14F-4D97-AF65-F5344CB8AC3E}">
        <p14:creationId xmlns:p14="http://schemas.microsoft.com/office/powerpoint/2010/main" val="408883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AC5B2-E0C8-48BC-970B-55403D65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8CE6-B497-4EA5-B5CF-AE12BF50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Minor Athlete Abuse Policy</a:t>
            </a:r>
          </a:p>
          <a:p>
            <a:pPr lvl="1"/>
            <a:r>
              <a:rPr lang="en-US" dirty="0">
                <a:hlinkClick r:id="rId2"/>
              </a:rPr>
              <a:t>https://www.usaswimming.org/utility/landing-pages/minor-athlete-abuse-prevention-policy</a:t>
            </a:r>
            <a:endParaRPr lang="en-US" dirty="0"/>
          </a:p>
          <a:p>
            <a:r>
              <a:rPr lang="en-US" dirty="0">
                <a:hlinkClick r:id="rId3"/>
              </a:rPr>
              <a:t>Locker Room</a:t>
            </a:r>
          </a:p>
          <a:p>
            <a:pPr lvl="1"/>
            <a:r>
              <a:rPr lang="en-US" dirty="0">
                <a:hlinkClick r:id="rId3"/>
              </a:rPr>
              <a:t>https://www.usaswimming.org/docs/default-source/safe-sportdocuments/maapp/locker-rooms-and-changing-areas.pdf?sfvrsn=8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4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8A61-0C18-4935-8CA0-4374E706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91460-DD51-4E28-BAF0-8AD37F03E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520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3E181049DBC845A53500F961EBE425" ma:contentTypeVersion="10" ma:contentTypeDescription="Create a new document." ma:contentTypeScope="" ma:versionID="f2dae15b601c16e12cb8148c83f625e9">
  <xsd:schema xmlns:xsd="http://www.w3.org/2001/XMLSchema" xmlns:xs="http://www.w3.org/2001/XMLSchema" xmlns:p="http://schemas.microsoft.com/office/2006/metadata/properties" xmlns:ns3="a7e70b2d-badb-406a-8ea4-691eb54b53f5" targetNamespace="http://schemas.microsoft.com/office/2006/metadata/properties" ma:root="true" ma:fieldsID="02165f19161304ace905e828276f4bf0" ns3:_="">
    <xsd:import namespace="a7e70b2d-badb-406a-8ea4-691eb54b53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70b2d-badb-406a-8ea4-691eb54b53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629EC4-B046-4BC3-96A6-5C7F043BCE28}">
  <ds:schemaRefs>
    <ds:schemaRef ds:uri="http://www.w3.org/XML/1998/namespace"/>
    <ds:schemaRef ds:uri="http://purl.org/dc/elements/1.1/"/>
    <ds:schemaRef ds:uri="http://purl.org/dc/terms/"/>
    <ds:schemaRef ds:uri="a7e70b2d-badb-406a-8ea4-691eb54b53f5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FB6A604-BF26-4898-A246-40C0E44976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D5D129-75B8-41B1-94F3-8B68EBB6F2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e70b2d-badb-406a-8ea4-691eb54b53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</TotalTime>
  <Words>380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Locker Rooms</vt:lpstr>
      <vt:lpstr>Minor Athlete Abuse Prevention Policy</vt:lpstr>
      <vt:lpstr>MAAPP: Recording Devices</vt:lpstr>
      <vt:lpstr>MAAPP: Monitoring</vt:lpstr>
      <vt:lpstr>MAAPP: Monitoring</vt:lpstr>
      <vt:lpstr>How can you keep Lockers room safe?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Locker Rooms</dc:title>
  <dc:creator>Lesleigh Watson</dc:creator>
  <cp:lastModifiedBy>Lesleigh Watson</cp:lastModifiedBy>
  <cp:revision>5</cp:revision>
  <dcterms:created xsi:type="dcterms:W3CDTF">2020-05-10T17:56:50Z</dcterms:created>
  <dcterms:modified xsi:type="dcterms:W3CDTF">2020-05-12T20:52:29Z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0x010100553E181049DBC845A53500F961EBE425</vt:lpwstr>
  </property>
</Properties>
</file>