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570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B358-EE51-43F1-BECB-AB0D69C79965}" type="datetimeFigureOut">
              <a:rPr lang="en-CA" smtClean="0"/>
              <a:t>2013-02-27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4895-6F57-4B12-BFD3-9C5B5A6BA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0001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B358-EE51-43F1-BECB-AB0D69C79965}" type="datetimeFigureOut">
              <a:rPr lang="en-CA" smtClean="0"/>
              <a:t>2013-02-27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4895-6F57-4B12-BFD3-9C5B5A6BA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373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B358-EE51-43F1-BECB-AB0D69C79965}" type="datetimeFigureOut">
              <a:rPr lang="en-CA" smtClean="0"/>
              <a:t>2013-02-27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4895-6F57-4B12-BFD3-9C5B5A6BA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240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B358-EE51-43F1-BECB-AB0D69C79965}" type="datetimeFigureOut">
              <a:rPr lang="en-CA" smtClean="0"/>
              <a:t>2013-02-27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4895-6F57-4B12-BFD3-9C5B5A6BA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967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B358-EE51-43F1-BECB-AB0D69C79965}" type="datetimeFigureOut">
              <a:rPr lang="en-CA" smtClean="0"/>
              <a:t>2013-02-27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4895-6F57-4B12-BFD3-9C5B5A6BA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49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B358-EE51-43F1-BECB-AB0D69C79965}" type="datetimeFigureOut">
              <a:rPr lang="en-CA" smtClean="0"/>
              <a:t>2013-02-27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4895-6F57-4B12-BFD3-9C5B5A6BA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328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B358-EE51-43F1-BECB-AB0D69C79965}" type="datetimeFigureOut">
              <a:rPr lang="en-CA" smtClean="0"/>
              <a:t>2013-02-27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4895-6F57-4B12-BFD3-9C5B5A6BA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098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B358-EE51-43F1-BECB-AB0D69C79965}" type="datetimeFigureOut">
              <a:rPr lang="en-CA" smtClean="0"/>
              <a:t>2013-02-27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4895-6F57-4B12-BFD3-9C5B5A6BA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130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B358-EE51-43F1-BECB-AB0D69C79965}" type="datetimeFigureOut">
              <a:rPr lang="en-CA" smtClean="0"/>
              <a:t>2013-02-27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4895-6F57-4B12-BFD3-9C5B5A6BA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669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B358-EE51-43F1-BECB-AB0D69C79965}" type="datetimeFigureOut">
              <a:rPr lang="en-CA" smtClean="0"/>
              <a:t>2013-02-27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4895-6F57-4B12-BFD3-9C5B5A6BA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150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B358-EE51-43F1-BECB-AB0D69C79965}" type="datetimeFigureOut">
              <a:rPr lang="en-CA" smtClean="0"/>
              <a:t>2013-02-27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4895-6F57-4B12-BFD3-9C5B5A6BA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904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DB358-EE51-43F1-BECB-AB0D69C79965}" type="datetimeFigureOut">
              <a:rPr lang="en-CA" smtClean="0"/>
              <a:t>2013-02-27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24895-6F57-4B12-BFD3-9C5B5A6BA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71600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font.com/faq.php#mac" TargetMode="External"/><Relationship Id="rId2" Type="http://schemas.openxmlformats.org/officeDocument/2006/relationships/hyperlink" Target="http://www.dafont.com/faq.php#wi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Impact" pitchFamily="34" charset="0"/>
              </a:rPr>
              <a:t>INSTRUCTIONS</a:t>
            </a:r>
            <a:endParaRPr lang="en-CA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88620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US" dirty="0" smtClean="0"/>
              <a:t>A </a:t>
            </a:r>
            <a:r>
              <a:rPr lang="en-US" dirty="0"/>
              <a:t>customizable heading template is available </a:t>
            </a:r>
            <a:r>
              <a:rPr lang="en-CA" dirty="0" smtClean="0"/>
              <a:t>in Slide 2</a:t>
            </a:r>
            <a:endParaRPr lang="en-CA" dirty="0"/>
          </a:p>
          <a:p>
            <a:pPr lvl="0"/>
            <a:r>
              <a:rPr lang="en-CA" dirty="0" smtClean="0">
                <a:latin typeface="Impact" pitchFamily="34" charset="0"/>
              </a:rPr>
              <a:t>YOU NEED TO DOWNLOAD </a:t>
            </a:r>
            <a:r>
              <a:rPr lang="en-CA" dirty="0" smtClean="0">
                <a:latin typeface="Pulp Fiction M54" pitchFamily="2" charset="0"/>
              </a:rPr>
              <a:t>PULP FICTION M54 </a:t>
            </a:r>
            <a:r>
              <a:rPr lang="en-CA" dirty="0" smtClean="0">
                <a:latin typeface="Impact" pitchFamily="34" charset="0"/>
              </a:rPr>
              <a:t>and </a:t>
            </a:r>
            <a:r>
              <a:rPr lang="en-CA" dirty="0" smtClean="0">
                <a:latin typeface="CM Shark Week" pitchFamily="2" charset="0"/>
                <a:ea typeface="CM Shark Week" pitchFamily="2" charset="0"/>
              </a:rPr>
              <a:t>cm shark week </a:t>
            </a:r>
            <a:r>
              <a:rPr lang="en-CA" dirty="0" smtClean="0">
                <a:latin typeface="Impact" pitchFamily="34" charset="0"/>
              </a:rPr>
              <a:t>FONTS BEFORE TRYING TO MAKE A CUSTOM HEADING</a:t>
            </a:r>
          </a:p>
          <a:p>
            <a:pPr lvl="1"/>
            <a:r>
              <a:rPr lang="en-US" dirty="0"/>
              <a:t>Follow these link for instructions:</a:t>
            </a:r>
            <a:endParaRPr lang="en-CA" sz="2400" dirty="0"/>
          </a:p>
          <a:p>
            <a:pPr lvl="2"/>
            <a:r>
              <a:rPr lang="en-US" dirty="0"/>
              <a:t>Windows:</a:t>
            </a:r>
            <a:br>
              <a:rPr lang="en-US" dirty="0"/>
            </a:br>
            <a:r>
              <a:rPr lang="en-US" u="sng" dirty="0">
                <a:hlinkClick r:id="rId2"/>
              </a:rPr>
              <a:t>http://www.dafont.com/faq.php#win</a:t>
            </a:r>
            <a:endParaRPr lang="en-CA" sz="2000" dirty="0"/>
          </a:p>
          <a:p>
            <a:pPr lvl="2"/>
            <a:r>
              <a:rPr lang="en-US" dirty="0"/>
              <a:t>Mac OS:</a:t>
            </a:r>
            <a:br>
              <a:rPr lang="en-US" dirty="0"/>
            </a:br>
            <a:r>
              <a:rPr lang="en-US" u="sng" dirty="0">
                <a:hlinkClick r:id="rId3"/>
              </a:rPr>
              <a:t>http://www.dafont.com/faq.php#mac</a:t>
            </a:r>
            <a:endParaRPr lang="en-CA" sz="2000" dirty="0"/>
          </a:p>
          <a:p>
            <a:pPr lvl="1"/>
            <a:endParaRPr lang="en-US" dirty="0" smtClean="0">
              <a:latin typeface="Impact" pitchFamily="34" charset="0"/>
            </a:endParaRPr>
          </a:p>
          <a:p>
            <a:pPr lvl="0"/>
            <a:r>
              <a:rPr lang="en-US" dirty="0" smtClean="0"/>
              <a:t>Change </a:t>
            </a:r>
            <a:r>
              <a:rPr lang="en-US" dirty="0"/>
              <a:t>the text in the sub-heading only and maintain the Pulp Fiction M54 font.</a:t>
            </a:r>
            <a:endParaRPr lang="en-CA" dirty="0"/>
          </a:p>
          <a:p>
            <a:pPr lvl="0"/>
            <a:r>
              <a:rPr lang="en-US" dirty="0"/>
              <a:t>Resize the sub-heading as necessary to fit the width of the main “Lethbridge Orcas</a:t>
            </a:r>
            <a:r>
              <a:rPr lang="en-CA" dirty="0"/>
              <a:t>” heading.</a:t>
            </a:r>
          </a:p>
          <a:p>
            <a:pPr lvl="0"/>
            <a:r>
              <a:rPr lang="en-CA" dirty="0"/>
              <a:t>Without moving anything, select the logo, the main heading and the sub-heading </a:t>
            </a:r>
          </a:p>
          <a:p>
            <a:pPr lvl="0"/>
            <a:r>
              <a:rPr lang="en-CA" dirty="0"/>
              <a:t>Right Click on the images when they are all selected and select “Save As Picture”</a:t>
            </a:r>
          </a:p>
          <a:p>
            <a:pPr lvl="0"/>
            <a:r>
              <a:rPr lang="en-CA" dirty="0"/>
              <a:t>To maintain a transparent background, be sure to select a PNG file format when saving</a:t>
            </a:r>
          </a:p>
          <a:p>
            <a:pPr lvl="0"/>
            <a:r>
              <a:rPr lang="en-CA" dirty="0"/>
              <a:t>This image can now be inserted into another </a:t>
            </a:r>
            <a:r>
              <a:rPr lang="en-CA" dirty="0" smtClean="0"/>
              <a:t>document</a:t>
            </a:r>
          </a:p>
          <a:p>
            <a:pPr lvl="0"/>
            <a:r>
              <a:rPr lang="en-CA" dirty="0" smtClean="0"/>
              <a:t>You can adjust the slide background to see how the title will potentially look</a:t>
            </a:r>
          </a:p>
          <a:p>
            <a:pPr lvl="0"/>
            <a:r>
              <a:rPr lang="en-CA" dirty="0" smtClean="0"/>
              <a:t>If necessary, change the Orca Logo to the logo without the silver border, but maintain dimensions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186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35477"/>
            <a:ext cx="2258214" cy="1729263"/>
          </a:xfrm>
          <a:prstGeom prst="rect">
            <a:avLst/>
          </a:prstGeom>
        </p:spPr>
      </p:pic>
      <p:sp>
        <p:nvSpPr>
          <p:cNvPr id="7" name="Title 4"/>
          <p:cNvSpPr txBox="1">
            <a:spLocks/>
          </p:cNvSpPr>
          <p:nvPr/>
        </p:nvSpPr>
        <p:spPr>
          <a:xfrm>
            <a:off x="2334414" y="1093172"/>
            <a:ext cx="6733386" cy="76944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kern="0" spc="300" dirty="0" smtClean="0">
                <a:ln w="18415" cmpd="sng">
                  <a:solidFill>
                    <a:schemeClr val="tx1">
                      <a:lumMod val="50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ulp Fiction M54" pitchFamily="2" charset="0"/>
                <a:ea typeface="CM Shark Week" pitchFamily="2" charset="0"/>
              </a:rPr>
              <a:t>CUSTOM SUB-HEADING</a:t>
            </a:r>
            <a:endParaRPr lang="en-US" kern="0" spc="300" dirty="0">
              <a:ln w="18415" cmpd="sng">
                <a:solidFill>
                  <a:schemeClr val="tx1">
                    <a:lumMod val="50000"/>
                  </a:schemeClr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Pulp Fiction M54" pitchFamily="2" charset="0"/>
              <a:ea typeface="CM Shark Week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135477"/>
            <a:ext cx="655644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en-US" sz="7200" b="0" i="0" u="none" strike="noStrike" kern="0" cap="none" spc="-3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gradFill>
                  <a:gsLst>
                    <a:gs pos="0">
                      <a:sysClr val="windowText" lastClr="000000"/>
                    </a:gs>
                    <a:gs pos="7001">
                      <a:sysClr val="windowText" lastClr="000000">
                        <a:lumMod val="65000"/>
                        <a:lumOff val="35000"/>
                      </a:sysClr>
                    </a:gs>
                    <a:gs pos="32001">
                      <a:sysClr val="window" lastClr="FFFFFF">
                        <a:lumMod val="50000"/>
                      </a:sysClr>
                    </a:gs>
                    <a:gs pos="47000">
                      <a:sysClr val="windowText" lastClr="000000"/>
                    </a:gs>
                    <a:gs pos="74584">
                      <a:sysClr val="windowText" lastClr="000000">
                        <a:lumMod val="75000"/>
                        <a:lumOff val="25000"/>
                      </a:sysClr>
                    </a:gs>
                    <a:gs pos="79000">
                      <a:sysClr val="window" lastClr="FFFFFF">
                        <a:lumMod val="50000"/>
                      </a:sysClr>
                    </a:gs>
                    <a:gs pos="100000">
                      <a:sysClr val="windowText" lastClr="000000">
                        <a:lumMod val="65000"/>
                        <a:lumOff val="35000"/>
                      </a:sysClr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M Shark Week" pitchFamily="2" charset="0"/>
                <a:ea typeface="CM Shark Week" pitchFamily="2" charset="0"/>
              </a:rPr>
              <a:t>LETHBRIDGE ORCAS</a:t>
            </a:r>
            <a:endParaRPr lang="en-CA" sz="72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29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41</Words>
  <Application>Microsoft Office PowerPoint</Application>
  <PresentationFormat>On-screen Show (16:9)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INSTRUCTIONS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LETHBRIDGE ORCAS</dc:title>
  <dc:creator>Kent Aitchison</dc:creator>
  <cp:lastModifiedBy>Kent Aitchison</cp:lastModifiedBy>
  <cp:revision>7</cp:revision>
  <dcterms:created xsi:type="dcterms:W3CDTF">2012-11-15T22:09:59Z</dcterms:created>
  <dcterms:modified xsi:type="dcterms:W3CDTF">2013-02-28T00:22:56Z</dcterms:modified>
</cp:coreProperties>
</file>