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8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Wwol6bhpRTmgRhxTbfIJb2eN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41154-16AC-4660-A32F-E262F9DB6C3A}" v="16" dt="2023-03-15T11:29:0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tius Eksteen" userId="539bd0ca-73cf-418d-9e10-b51ffca673b9" providerId="ADAL" clId="{E4941154-16AC-4660-A32F-E262F9DB6C3A}"/>
    <pc:docChg chg="undo redo custSel addSld delSld modSld sldOrd">
      <pc:chgData name="Tertius Eksteen" userId="539bd0ca-73cf-418d-9e10-b51ffca673b9" providerId="ADAL" clId="{E4941154-16AC-4660-A32F-E262F9DB6C3A}" dt="2023-03-15T11:30:13.480" v="1215" actId="20577"/>
      <pc:docMkLst>
        <pc:docMk/>
      </pc:docMkLst>
      <pc:sldChg chg="delSp mod">
        <pc:chgData name="Tertius Eksteen" userId="539bd0ca-73cf-418d-9e10-b51ffca673b9" providerId="ADAL" clId="{E4941154-16AC-4660-A32F-E262F9DB6C3A}" dt="2023-03-14T23:01:27.205" v="0" actId="478"/>
        <pc:sldMkLst>
          <pc:docMk/>
          <pc:sldMk cId="0" sldId="256"/>
        </pc:sldMkLst>
        <pc:spChg chg="del">
          <ac:chgData name="Tertius Eksteen" userId="539bd0ca-73cf-418d-9e10-b51ffca673b9" providerId="ADAL" clId="{E4941154-16AC-4660-A32F-E262F9DB6C3A}" dt="2023-03-14T23:01:27.205" v="0" actId="478"/>
          <ac:spMkLst>
            <pc:docMk/>
            <pc:sldMk cId="0" sldId="256"/>
            <ac:spMk id="2" creationId="{0C8567FA-EBFB-4C9E-89D8-F00B43F7893F}"/>
          </ac:spMkLst>
        </pc:spChg>
      </pc:sldChg>
      <pc:sldChg chg="addSp delSp modSp mod">
        <pc:chgData name="Tertius Eksteen" userId="539bd0ca-73cf-418d-9e10-b51ffca673b9" providerId="ADAL" clId="{E4941154-16AC-4660-A32F-E262F9DB6C3A}" dt="2023-03-15T11:27:32.769" v="1172" actId="20577"/>
        <pc:sldMkLst>
          <pc:docMk/>
          <pc:sldMk cId="0" sldId="258"/>
        </pc:sldMkLst>
        <pc:spChg chg="add del mod">
          <ac:chgData name="Tertius Eksteen" userId="539bd0ca-73cf-418d-9e10-b51ffca673b9" providerId="ADAL" clId="{E4941154-16AC-4660-A32F-E262F9DB6C3A}" dt="2023-03-14T23:03:47.003" v="29" actId="478"/>
          <ac:spMkLst>
            <pc:docMk/>
            <pc:sldMk cId="0" sldId="258"/>
            <ac:spMk id="3" creationId="{3FC5878E-83CA-7749-2BF4-C4DCB3FD3572}"/>
          </ac:spMkLst>
        </pc:spChg>
        <pc:spChg chg="add del mod">
          <ac:chgData name="Tertius Eksteen" userId="539bd0ca-73cf-418d-9e10-b51ffca673b9" providerId="ADAL" clId="{E4941154-16AC-4660-A32F-E262F9DB6C3A}" dt="2023-03-14T23:03:47.003" v="29" actId="478"/>
          <ac:spMkLst>
            <pc:docMk/>
            <pc:sldMk cId="0" sldId="258"/>
            <ac:spMk id="5" creationId="{365B3BC7-BB6F-AD1F-A1E1-682A75AAA222}"/>
          </ac:spMkLst>
        </pc:spChg>
        <pc:spChg chg="mod">
          <ac:chgData name="Tertius Eksteen" userId="539bd0ca-73cf-418d-9e10-b51ffca673b9" providerId="ADAL" clId="{E4941154-16AC-4660-A32F-E262F9DB6C3A}" dt="2023-03-15T11:16:16.649" v="1091" actId="255"/>
          <ac:spMkLst>
            <pc:docMk/>
            <pc:sldMk cId="0" sldId="258"/>
            <ac:spMk id="130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0:37:49.777" v="551" actId="1035"/>
          <ac:spMkLst>
            <pc:docMk/>
            <pc:sldMk cId="0" sldId="258"/>
            <ac:spMk id="131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0:37:49.777" v="551" actId="1035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0:37:49.777" v="551" actId="1035"/>
          <ac:spMkLst>
            <pc:docMk/>
            <pc:sldMk cId="0" sldId="258"/>
            <ac:spMk id="133" creationId="{00000000-0000-0000-0000-000000000000}"/>
          </ac:spMkLst>
        </pc:spChg>
        <pc:spChg chg="del">
          <ac:chgData name="Tertius Eksteen" userId="539bd0ca-73cf-418d-9e10-b51ffca673b9" providerId="ADAL" clId="{E4941154-16AC-4660-A32F-E262F9DB6C3A}" dt="2023-03-14T23:03:41.917" v="28" actId="478"/>
          <ac:spMkLst>
            <pc:docMk/>
            <pc:sldMk cId="0" sldId="258"/>
            <ac:spMk id="134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1:27:32.769" v="1172" actId="20577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1:25:43.806" v="1168" actId="20577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1:11:05.216" v="1038" actId="20577"/>
          <ac:spMkLst>
            <pc:docMk/>
            <pc:sldMk cId="0" sldId="258"/>
            <ac:spMk id="137" creationId="{00000000-0000-0000-0000-000000000000}"/>
          </ac:spMkLst>
        </pc:spChg>
        <pc:spChg chg="del">
          <ac:chgData name="Tertius Eksteen" userId="539bd0ca-73cf-418d-9e10-b51ffca673b9" providerId="ADAL" clId="{E4941154-16AC-4660-A32F-E262F9DB6C3A}" dt="2023-03-14T23:03:41.917" v="28" actId="478"/>
          <ac:spMkLst>
            <pc:docMk/>
            <pc:sldMk cId="0" sldId="258"/>
            <ac:spMk id="138" creationId="{00000000-0000-0000-0000-000000000000}"/>
          </ac:spMkLst>
        </pc:spChg>
        <pc:picChg chg="mod">
          <ac:chgData name="Tertius Eksteen" userId="539bd0ca-73cf-418d-9e10-b51ffca673b9" providerId="ADAL" clId="{E4941154-16AC-4660-A32F-E262F9DB6C3A}" dt="2023-03-15T10:44:49.001" v="716" actId="14100"/>
          <ac:picMkLst>
            <pc:docMk/>
            <pc:sldMk cId="0" sldId="258"/>
            <ac:picMk id="139" creationId="{00000000-0000-0000-0000-000000000000}"/>
          </ac:picMkLst>
        </pc:picChg>
      </pc:sldChg>
      <pc:sldChg chg="addSp modSp mod">
        <pc:chgData name="Tertius Eksteen" userId="539bd0ca-73cf-418d-9e10-b51ffca673b9" providerId="ADAL" clId="{E4941154-16AC-4660-A32F-E262F9DB6C3A}" dt="2023-03-15T11:27:42.030" v="1173" actId="20577"/>
        <pc:sldMkLst>
          <pc:docMk/>
          <pc:sldMk cId="0" sldId="259"/>
        </pc:sldMkLst>
        <pc:spChg chg="add mod">
          <ac:chgData name="Tertius Eksteen" userId="539bd0ca-73cf-418d-9e10-b51ffca673b9" providerId="ADAL" clId="{E4941154-16AC-4660-A32F-E262F9DB6C3A}" dt="2023-03-15T10:40:58.239" v="624" actId="1076"/>
          <ac:spMkLst>
            <pc:docMk/>
            <pc:sldMk cId="0" sldId="259"/>
            <ac:spMk id="4" creationId="{D5CD2231-94C9-AD02-48DE-671E550FDE42}"/>
          </ac:spMkLst>
        </pc:spChg>
        <pc:spChg chg="mod">
          <ac:chgData name="Tertius Eksteen" userId="539bd0ca-73cf-418d-9e10-b51ffca673b9" providerId="ADAL" clId="{E4941154-16AC-4660-A32F-E262F9DB6C3A}" dt="2023-03-15T11:15:24.809" v="1053" actId="20577"/>
          <ac:spMkLst>
            <pc:docMk/>
            <pc:sldMk cId="0" sldId="259"/>
            <ac:spMk id="144" creationId="{00000000-0000-0000-0000-000000000000}"/>
          </ac:spMkLst>
        </pc:spChg>
        <pc:spChg chg="mod">
          <ac:chgData name="Tertius Eksteen" userId="539bd0ca-73cf-418d-9e10-b51ffca673b9" providerId="ADAL" clId="{E4941154-16AC-4660-A32F-E262F9DB6C3A}" dt="2023-03-15T11:27:42.030" v="1173" actId="20577"/>
          <ac:spMkLst>
            <pc:docMk/>
            <pc:sldMk cId="0" sldId="259"/>
            <ac:spMk id="150" creationId="{00000000-0000-0000-0000-000000000000}"/>
          </ac:spMkLst>
        </pc:spChg>
        <pc:picChg chg="add mod">
          <ac:chgData name="Tertius Eksteen" userId="539bd0ca-73cf-418d-9e10-b51ffca673b9" providerId="ADAL" clId="{E4941154-16AC-4660-A32F-E262F9DB6C3A}" dt="2023-03-15T10:35:54.016" v="502" actId="14100"/>
          <ac:picMkLst>
            <pc:docMk/>
            <pc:sldMk cId="0" sldId="259"/>
            <ac:picMk id="3" creationId="{A65FF647-99E3-D50D-57F7-A4BF98988CE7}"/>
          </ac:picMkLst>
        </pc:picChg>
        <pc:picChg chg="mod">
          <ac:chgData name="Tertius Eksteen" userId="539bd0ca-73cf-418d-9e10-b51ffca673b9" providerId="ADAL" clId="{E4941154-16AC-4660-A32F-E262F9DB6C3A}" dt="2023-03-15T10:35:22.691" v="497" actId="14100"/>
          <ac:picMkLst>
            <pc:docMk/>
            <pc:sldMk cId="0" sldId="259"/>
            <ac:picMk id="151" creationId="{00000000-0000-0000-0000-000000000000}"/>
          </ac:picMkLst>
        </pc:picChg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0" sldId="260"/>
        </pc:sldMkLst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0" sldId="261"/>
        </pc:sldMkLst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0" sldId="262"/>
        </pc:sldMkLst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0" sldId="263"/>
        </pc:sldMkLst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2485966757" sldId="264"/>
        </pc:sldMkLst>
      </pc:sldChg>
      <pc:sldChg chg="del ord">
        <pc:chgData name="Tertius Eksteen" userId="539bd0ca-73cf-418d-9e10-b51ffca673b9" providerId="ADAL" clId="{E4941154-16AC-4660-A32F-E262F9DB6C3A}" dt="2023-03-14T23:08:05.480" v="95" actId="47"/>
        <pc:sldMkLst>
          <pc:docMk/>
          <pc:sldMk cId="2306574137" sldId="265"/>
        </pc:sldMkLst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3658987130" sldId="266"/>
        </pc:sldMkLst>
      </pc:sldChg>
      <pc:sldChg chg="del">
        <pc:chgData name="Tertius Eksteen" userId="539bd0ca-73cf-418d-9e10-b51ffca673b9" providerId="ADAL" clId="{E4941154-16AC-4660-A32F-E262F9DB6C3A}" dt="2023-03-14T23:08:05.480" v="95" actId="47"/>
        <pc:sldMkLst>
          <pc:docMk/>
          <pc:sldMk cId="4238076178" sldId="267"/>
        </pc:sldMkLst>
      </pc:sldChg>
      <pc:sldChg chg="addSp delSp modSp new mod">
        <pc:chgData name="Tertius Eksteen" userId="539bd0ca-73cf-418d-9e10-b51ffca673b9" providerId="ADAL" clId="{E4941154-16AC-4660-A32F-E262F9DB6C3A}" dt="2023-03-15T11:30:13.480" v="1215" actId="20577"/>
        <pc:sldMkLst>
          <pc:docMk/>
          <pc:sldMk cId="6791006" sldId="268"/>
        </pc:sldMkLst>
        <pc:spChg chg="mod">
          <ac:chgData name="Tertius Eksteen" userId="539bd0ca-73cf-418d-9e10-b51ffca673b9" providerId="ADAL" clId="{E4941154-16AC-4660-A32F-E262F9DB6C3A}" dt="2023-03-15T11:11:34.478" v="1041" actId="255"/>
          <ac:spMkLst>
            <pc:docMk/>
            <pc:sldMk cId="6791006" sldId="268"/>
            <ac:spMk id="2" creationId="{6C367ACC-78E2-6A73-2144-2D5CC0534288}"/>
          </ac:spMkLst>
        </pc:spChg>
        <pc:spChg chg="add mod">
          <ac:chgData name="Tertius Eksteen" userId="539bd0ca-73cf-418d-9e10-b51ffca673b9" providerId="ADAL" clId="{E4941154-16AC-4660-A32F-E262F9DB6C3A}" dt="2023-03-15T11:30:13.480" v="1215" actId="20577"/>
          <ac:spMkLst>
            <pc:docMk/>
            <pc:sldMk cId="6791006" sldId="268"/>
            <ac:spMk id="3" creationId="{0AB95E25-EC4B-BEFD-269F-87C80CCD65A6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3" creationId="{535543BE-7CF4-3F15-0C95-6A6A082957A6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4" creationId="{B6E612C3-A0F3-59E5-3FE8-C71F15A8E9EE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5" creationId="{CD7461ED-87A0-9E0E-06C6-74809B362F13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6" creationId="{9A7AE4CD-918A-21E7-10F8-343254B7A973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7" creationId="{123B4A1B-6093-126E-E03C-FF1C82B8B610}"/>
          </ac:spMkLst>
        </pc:spChg>
        <pc:spChg chg="add del">
          <ac:chgData name="Tertius Eksteen" userId="539bd0ca-73cf-418d-9e10-b51ffca673b9" providerId="ADAL" clId="{E4941154-16AC-4660-A32F-E262F9DB6C3A}" dt="2023-03-15T10:53:26.294" v="751"/>
          <ac:spMkLst>
            <pc:docMk/>
            <pc:sldMk cId="6791006" sldId="268"/>
            <ac:spMk id="7" creationId="{6C30F823-268A-211D-9E92-B3155212E9AE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8" creationId="{2B0975BE-19AF-0D75-E2A6-86EFED22448E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9" creationId="{40690D81-544A-D883-4858-E3A6CBDB6E7E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10" creationId="{873FB40D-F4E1-947C-3EB1-47C069067266}"/>
          </ac:spMkLst>
        </pc:spChg>
        <pc:spChg chg="add del mod">
          <ac:chgData name="Tertius Eksteen" userId="539bd0ca-73cf-418d-9e10-b51ffca673b9" providerId="ADAL" clId="{E4941154-16AC-4660-A32F-E262F9DB6C3A}" dt="2023-03-15T10:55:38.356" v="765"/>
          <ac:spMkLst>
            <pc:docMk/>
            <pc:sldMk cId="6791006" sldId="268"/>
            <ac:spMk id="11" creationId="{1FCE307B-66A0-1921-77F9-7CB18AC47DBB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11" creationId="{2E98D4B8-1F38-1015-2094-B7E0519D7701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12" creationId="{187D9044-5DC9-51FB-D0FF-1B018F70D9A5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13" creationId="{34EE9E60-B1BA-5A7B-3F56-5869371F360D}"/>
          </ac:spMkLst>
        </pc:spChg>
        <pc:spChg chg="add mod">
          <ac:chgData name="Tertius Eksteen" userId="539bd0ca-73cf-418d-9e10-b51ffca673b9" providerId="ADAL" clId="{E4941154-16AC-4660-A32F-E262F9DB6C3A}" dt="2023-03-15T11:30:00.204" v="1214" actId="1076"/>
          <ac:spMkLst>
            <pc:docMk/>
            <pc:sldMk cId="6791006" sldId="268"/>
            <ac:spMk id="13" creationId="{C4D2CDC0-B39A-0474-EA58-982AB9D5E0CB}"/>
          </ac:spMkLst>
        </pc:spChg>
        <pc:spChg chg="del">
          <ac:chgData name="Tertius Eksteen" userId="539bd0ca-73cf-418d-9e10-b51ffca673b9" providerId="ADAL" clId="{E4941154-16AC-4660-A32F-E262F9DB6C3A}" dt="2023-03-14T23:11:29.313" v="184" actId="478"/>
          <ac:spMkLst>
            <pc:docMk/>
            <pc:sldMk cId="6791006" sldId="268"/>
            <ac:spMk id="14" creationId="{7B9C365C-DD61-42CC-7D6E-EF124CF36096}"/>
          </ac:spMkLst>
        </pc:spChg>
        <pc:spChg chg="add mod">
          <ac:chgData name="Tertius Eksteen" userId="539bd0ca-73cf-418d-9e10-b51ffca673b9" providerId="ADAL" clId="{E4941154-16AC-4660-A32F-E262F9DB6C3A}" dt="2023-03-15T11:30:00.204" v="1214" actId="1076"/>
          <ac:spMkLst>
            <pc:docMk/>
            <pc:sldMk cId="6791006" sldId="268"/>
            <ac:spMk id="14" creationId="{CB15421B-1366-3757-F470-4869ADDF1B2F}"/>
          </ac:spMkLst>
        </pc:spChg>
        <pc:spChg chg="add mod ord">
          <ac:chgData name="Tertius Eksteen" userId="539bd0ca-73cf-418d-9e10-b51ffca673b9" providerId="ADAL" clId="{E4941154-16AC-4660-A32F-E262F9DB6C3A}" dt="2023-03-15T11:18:24.556" v="1149"/>
          <ac:spMkLst>
            <pc:docMk/>
            <pc:sldMk cId="6791006" sldId="268"/>
            <ac:spMk id="15" creationId="{2205C0DF-54E8-8EAF-936D-46C94A909E45}"/>
          </ac:spMkLst>
        </pc:spChg>
        <pc:spChg chg="add del mod">
          <ac:chgData name="Tertius Eksteen" userId="539bd0ca-73cf-418d-9e10-b51ffca673b9" providerId="ADAL" clId="{E4941154-16AC-4660-A32F-E262F9DB6C3A}" dt="2023-03-14T23:14:25.023" v="202"/>
          <ac:spMkLst>
            <pc:docMk/>
            <pc:sldMk cId="6791006" sldId="268"/>
            <ac:spMk id="20" creationId="{421A3DB5-739B-EADD-E79D-D77132DF5174}"/>
          </ac:spMkLst>
        </pc:spChg>
        <pc:spChg chg="add del mod">
          <ac:chgData name="Tertius Eksteen" userId="539bd0ca-73cf-418d-9e10-b51ffca673b9" providerId="ADAL" clId="{E4941154-16AC-4660-A32F-E262F9DB6C3A}" dt="2023-03-14T23:14:25.023" v="202"/>
          <ac:spMkLst>
            <pc:docMk/>
            <pc:sldMk cId="6791006" sldId="268"/>
            <ac:spMk id="21" creationId="{A3A7310F-FDF2-8F23-9A73-5A9979FC9C3E}"/>
          </ac:spMkLst>
        </pc:spChg>
        <pc:spChg chg="add mod">
          <ac:chgData name="Tertius Eksteen" userId="539bd0ca-73cf-418d-9e10-b51ffca673b9" providerId="ADAL" clId="{E4941154-16AC-4660-A32F-E262F9DB6C3A}" dt="2023-03-15T11:11:51.623" v="1042" actId="6549"/>
          <ac:spMkLst>
            <pc:docMk/>
            <pc:sldMk cId="6791006" sldId="268"/>
            <ac:spMk id="23" creationId="{EA1C859F-6C29-6712-FA3F-3295C5E1BE1E}"/>
          </ac:spMkLst>
        </pc:spChg>
        <pc:spChg chg="add mod">
          <ac:chgData name="Tertius Eksteen" userId="539bd0ca-73cf-418d-9e10-b51ffca673b9" providerId="ADAL" clId="{E4941154-16AC-4660-A32F-E262F9DB6C3A}" dt="2023-03-15T11:30:00.204" v="1214" actId="1076"/>
          <ac:spMkLst>
            <pc:docMk/>
            <pc:sldMk cId="6791006" sldId="268"/>
            <ac:spMk id="39" creationId="{BAA00FF9-77F7-81CF-964D-AED0E4F57F3E}"/>
          </ac:spMkLst>
        </pc:spChg>
        <pc:picChg chg="add mod">
          <ac:chgData name="Tertius Eksteen" userId="539bd0ca-73cf-418d-9e10-b51ffca673b9" providerId="ADAL" clId="{E4941154-16AC-4660-A32F-E262F9DB6C3A}" dt="2023-03-15T11:30:00.204" v="1214" actId="1076"/>
          <ac:picMkLst>
            <pc:docMk/>
            <pc:sldMk cId="6791006" sldId="268"/>
            <ac:picMk id="10" creationId="{31EF411C-0206-340C-B69A-74061D7155EE}"/>
          </ac:picMkLst>
        </pc:picChg>
        <pc:picChg chg="add mod ord modCrop">
          <ac:chgData name="Tertius Eksteen" userId="539bd0ca-73cf-418d-9e10-b51ffca673b9" providerId="ADAL" clId="{E4941154-16AC-4660-A32F-E262F9DB6C3A}" dt="2023-03-15T10:59:24.240" v="858" actId="167"/>
          <ac:picMkLst>
            <pc:docMk/>
            <pc:sldMk cId="6791006" sldId="268"/>
            <ac:picMk id="16" creationId="{880B57A2-29D4-5A89-C1DF-18443F72CC00}"/>
          </ac:picMkLst>
        </pc:picChg>
        <pc:picChg chg="add mod modCrop">
          <ac:chgData name="Tertius Eksteen" userId="539bd0ca-73cf-418d-9e10-b51ffca673b9" providerId="ADAL" clId="{E4941154-16AC-4660-A32F-E262F9DB6C3A}" dt="2023-03-15T10:53:29.233" v="753" actId="732"/>
          <ac:picMkLst>
            <pc:docMk/>
            <pc:sldMk cId="6791006" sldId="268"/>
            <ac:picMk id="18" creationId="{508984F5-5E32-4392-3AFA-2C5A45ABA0EE}"/>
          </ac:picMkLst>
        </pc:picChg>
        <pc:picChg chg="mod">
          <ac:chgData name="Tertius Eksteen" userId="539bd0ca-73cf-418d-9e10-b51ffca673b9" providerId="ADAL" clId="{E4941154-16AC-4660-A32F-E262F9DB6C3A}" dt="2023-03-15T10:51:15.148" v="734" actId="1076"/>
          <ac:picMkLst>
            <pc:docMk/>
            <pc:sldMk cId="6791006" sldId="268"/>
            <ac:picMk id="19" creationId="{143D60ED-2A36-D871-957B-06C7EC7EC1F1}"/>
          </ac:picMkLst>
        </pc:picChg>
        <pc:picChg chg="add mod">
          <ac:chgData name="Tertius Eksteen" userId="539bd0ca-73cf-418d-9e10-b51ffca673b9" providerId="ADAL" clId="{E4941154-16AC-4660-A32F-E262F9DB6C3A}" dt="2023-03-15T11:30:00.204" v="1214" actId="1076"/>
          <ac:picMkLst>
            <pc:docMk/>
            <pc:sldMk cId="6791006" sldId="268"/>
            <ac:picMk id="20" creationId="{1B450D88-49F8-98FB-90B4-4F841D3CE48D}"/>
          </ac:picMkLst>
        </pc:picChg>
        <pc:picChg chg="mod">
          <ac:chgData name="Tertius Eksteen" userId="539bd0ca-73cf-418d-9e10-b51ffca673b9" providerId="ADAL" clId="{E4941154-16AC-4660-A32F-E262F9DB6C3A}" dt="2023-03-15T11:12:48.715" v="1047" actId="1076"/>
          <ac:picMkLst>
            <pc:docMk/>
            <pc:sldMk cId="6791006" sldId="268"/>
            <ac:picMk id="22" creationId="{D064E3F9-A479-C471-A319-4E20AD4B3535}"/>
          </ac:picMkLst>
        </pc:picChg>
        <pc:inkChg chg="add del mod">
          <ac:chgData name="Tertius Eksteen" userId="539bd0ca-73cf-418d-9e10-b51ffca673b9" providerId="ADAL" clId="{E4941154-16AC-4660-A32F-E262F9DB6C3A}" dt="2023-03-15T10:59:55.607" v="862" actId="478"/>
          <ac:inkMkLst>
            <pc:docMk/>
            <pc:sldMk cId="6791006" sldId="268"/>
            <ac:inkMk id="3" creationId="{243782AB-B160-D4BA-C21E-6B0C4E3825C3}"/>
          </ac:inkMkLst>
        </pc:inkChg>
        <pc:inkChg chg="add del mod">
          <ac:chgData name="Tertius Eksteen" userId="539bd0ca-73cf-418d-9e10-b51ffca673b9" providerId="ADAL" clId="{E4941154-16AC-4660-A32F-E262F9DB6C3A}" dt="2023-03-15T10:59:57.343" v="863" actId="478"/>
          <ac:inkMkLst>
            <pc:docMk/>
            <pc:sldMk cId="6791006" sldId="268"/>
            <ac:inkMk id="4" creationId="{E20C3BF0-51F8-DB55-8D89-FEFBA9FFEEBE}"/>
          </ac:inkMkLst>
        </pc:inkChg>
        <pc:inkChg chg="add del">
          <ac:chgData name="Tertius Eksteen" userId="539bd0ca-73cf-418d-9e10-b51ffca673b9" providerId="ADAL" clId="{E4941154-16AC-4660-A32F-E262F9DB6C3A}" dt="2023-03-15T10:54:43.160" v="754" actId="21"/>
          <ac:inkMkLst>
            <pc:docMk/>
            <pc:sldMk cId="6791006" sldId="268"/>
            <ac:inkMk id="5" creationId="{78939F97-A067-0EEF-1A32-E9EFF93CBA7F}"/>
          </ac:inkMkLst>
        </pc:inkChg>
        <pc:inkChg chg="add del">
          <ac:chgData name="Tertius Eksteen" userId="539bd0ca-73cf-418d-9e10-b51ffca673b9" providerId="ADAL" clId="{E4941154-16AC-4660-A32F-E262F9DB6C3A}" dt="2023-03-15T10:51:54.262" v="739" actId="9405"/>
          <ac:inkMkLst>
            <pc:docMk/>
            <pc:sldMk cId="6791006" sldId="268"/>
            <ac:inkMk id="6" creationId="{9505DC48-DFEA-F883-A93F-9763764520CA}"/>
          </ac:inkMkLst>
        </pc:inkChg>
        <pc:inkChg chg="add del mod">
          <ac:chgData name="Tertius Eksteen" userId="539bd0ca-73cf-418d-9e10-b51ffca673b9" providerId="ADAL" clId="{E4941154-16AC-4660-A32F-E262F9DB6C3A}" dt="2023-03-15T10:54:49.309" v="756" actId="21"/>
          <ac:inkMkLst>
            <pc:docMk/>
            <pc:sldMk cId="6791006" sldId="268"/>
            <ac:inkMk id="8" creationId="{4B1D8747-6F68-08E2-725B-FD259BBA2C9B}"/>
          </ac:inkMkLst>
        </pc:inkChg>
        <pc:inkChg chg="add mod">
          <ac:chgData name="Tertius Eksteen" userId="539bd0ca-73cf-418d-9e10-b51ffca673b9" providerId="ADAL" clId="{E4941154-16AC-4660-A32F-E262F9DB6C3A}" dt="2023-03-15T11:30:00.204" v="1214" actId="1076"/>
          <ac:inkMkLst>
            <pc:docMk/>
            <pc:sldMk cId="6791006" sldId="268"/>
            <ac:inkMk id="21" creationId="{DFEBE3F7-ABCF-1025-7099-350BF5C33AD3}"/>
          </ac:inkMkLst>
        </pc:inkChg>
        <pc:inkChg chg="add del">
          <ac:chgData name="Tertius Eksteen" userId="539bd0ca-73cf-418d-9e10-b51ffca673b9" providerId="ADAL" clId="{E4941154-16AC-4660-A32F-E262F9DB6C3A}" dt="2023-03-15T11:04:12.878" v="943" actId="21"/>
          <ac:inkMkLst>
            <pc:docMk/>
            <pc:sldMk cId="6791006" sldId="268"/>
            <ac:inkMk id="24" creationId="{C344F268-1F3F-1FF1-2F1E-3F15810E8DB1}"/>
          </ac:inkMkLst>
        </pc:inkChg>
        <pc:inkChg chg="add del">
          <ac:chgData name="Tertius Eksteen" userId="539bd0ca-73cf-418d-9e10-b51ffca673b9" providerId="ADAL" clId="{E4941154-16AC-4660-A32F-E262F9DB6C3A}" dt="2023-03-15T11:01:09.180" v="868" actId="9405"/>
          <ac:inkMkLst>
            <pc:docMk/>
            <pc:sldMk cId="6791006" sldId="268"/>
            <ac:inkMk id="25" creationId="{040E35E7-CB63-DDD9-309C-42B217F49EAC}"/>
          </ac:inkMkLst>
        </pc:inkChg>
        <pc:inkChg chg="add del">
          <ac:chgData name="Tertius Eksteen" userId="539bd0ca-73cf-418d-9e10-b51ffca673b9" providerId="ADAL" clId="{E4941154-16AC-4660-A32F-E262F9DB6C3A}" dt="2023-03-15T11:01:24.130" v="870" actId="9405"/>
          <ac:inkMkLst>
            <pc:docMk/>
            <pc:sldMk cId="6791006" sldId="268"/>
            <ac:inkMk id="26" creationId="{23D3C014-50E0-F1D2-2024-C02561055CD5}"/>
          </ac:inkMkLst>
        </pc:inkChg>
        <pc:inkChg chg="add del">
          <ac:chgData name="Tertius Eksteen" userId="539bd0ca-73cf-418d-9e10-b51ffca673b9" providerId="ADAL" clId="{E4941154-16AC-4660-A32F-E262F9DB6C3A}" dt="2023-03-15T11:01:31.491" v="874" actId="9405"/>
          <ac:inkMkLst>
            <pc:docMk/>
            <pc:sldMk cId="6791006" sldId="268"/>
            <ac:inkMk id="27" creationId="{D457CA81-514B-4D28-37CA-41C15C675BF2}"/>
          </ac:inkMkLst>
        </pc:inkChg>
        <pc:inkChg chg="add del">
          <ac:chgData name="Tertius Eksteen" userId="539bd0ca-73cf-418d-9e10-b51ffca673b9" providerId="ADAL" clId="{E4941154-16AC-4660-A32F-E262F9DB6C3A}" dt="2023-03-15T11:01:30.961" v="873" actId="9405"/>
          <ac:inkMkLst>
            <pc:docMk/>
            <pc:sldMk cId="6791006" sldId="268"/>
            <ac:inkMk id="28" creationId="{11B3E781-452B-993B-5DEB-DD42F7FC4A00}"/>
          </ac:inkMkLst>
        </pc:inkChg>
        <pc:inkChg chg="add del">
          <ac:chgData name="Tertius Eksteen" userId="539bd0ca-73cf-418d-9e10-b51ffca673b9" providerId="ADAL" clId="{E4941154-16AC-4660-A32F-E262F9DB6C3A}" dt="2023-03-15T11:01:40.867" v="876" actId="9405"/>
          <ac:inkMkLst>
            <pc:docMk/>
            <pc:sldMk cId="6791006" sldId="268"/>
            <ac:inkMk id="29" creationId="{5E6E9CCA-8F05-32FA-17CC-BCD3F320DA99}"/>
          </ac:inkMkLst>
        </pc:inkChg>
        <pc:inkChg chg="add del">
          <ac:chgData name="Tertius Eksteen" userId="539bd0ca-73cf-418d-9e10-b51ffca673b9" providerId="ADAL" clId="{E4941154-16AC-4660-A32F-E262F9DB6C3A}" dt="2023-03-15T11:01:59.297" v="880" actId="9405"/>
          <ac:inkMkLst>
            <pc:docMk/>
            <pc:sldMk cId="6791006" sldId="268"/>
            <ac:inkMk id="30" creationId="{9C635E67-4F4B-E399-33EE-4630FFA2B617}"/>
          </ac:inkMkLst>
        </pc:inkChg>
        <pc:inkChg chg="add del">
          <ac:chgData name="Tertius Eksteen" userId="539bd0ca-73cf-418d-9e10-b51ffca673b9" providerId="ADAL" clId="{E4941154-16AC-4660-A32F-E262F9DB6C3A}" dt="2023-03-15T11:01:58.898" v="879" actId="9405"/>
          <ac:inkMkLst>
            <pc:docMk/>
            <pc:sldMk cId="6791006" sldId="268"/>
            <ac:inkMk id="31" creationId="{7C6DB9AA-39E9-72A5-3F08-07A7F365C375}"/>
          </ac:inkMkLst>
        </pc:inkChg>
        <pc:inkChg chg="add del">
          <ac:chgData name="Tertius Eksteen" userId="539bd0ca-73cf-418d-9e10-b51ffca673b9" providerId="ADAL" clId="{E4941154-16AC-4660-A32F-E262F9DB6C3A}" dt="2023-03-15T11:02:12.422" v="884" actId="9405"/>
          <ac:inkMkLst>
            <pc:docMk/>
            <pc:sldMk cId="6791006" sldId="268"/>
            <ac:inkMk id="32" creationId="{E065D7A8-F1EF-CFF5-A6F3-779925FC88E9}"/>
          </ac:inkMkLst>
        </pc:inkChg>
        <pc:inkChg chg="add mod">
          <ac:chgData name="Tertius Eksteen" userId="539bd0ca-73cf-418d-9e10-b51ffca673b9" providerId="ADAL" clId="{E4941154-16AC-4660-A32F-E262F9DB6C3A}" dt="2023-03-15T11:02:11.777" v="883" actId="571"/>
          <ac:inkMkLst>
            <pc:docMk/>
            <pc:sldMk cId="6791006" sldId="268"/>
            <ac:inkMk id="33" creationId="{10C891BF-9BDB-7829-E30E-42A1C09458F8}"/>
          </ac:inkMkLst>
        </pc:inkChg>
        <pc:inkChg chg="add">
          <ac:chgData name="Tertius Eksteen" userId="539bd0ca-73cf-418d-9e10-b51ffca673b9" providerId="ADAL" clId="{E4941154-16AC-4660-A32F-E262F9DB6C3A}" dt="2023-03-15T11:02:35.709" v="885" actId="9405"/>
          <ac:inkMkLst>
            <pc:docMk/>
            <pc:sldMk cId="6791006" sldId="268"/>
            <ac:inkMk id="34" creationId="{8443BEDD-E060-E4AD-FFB7-99CAE15857C9}"/>
          </ac:inkMkLst>
        </pc:inkChg>
        <pc:inkChg chg="add">
          <ac:chgData name="Tertius Eksteen" userId="539bd0ca-73cf-418d-9e10-b51ffca673b9" providerId="ADAL" clId="{E4941154-16AC-4660-A32F-E262F9DB6C3A}" dt="2023-03-15T11:02:41.359" v="886" actId="9405"/>
          <ac:inkMkLst>
            <pc:docMk/>
            <pc:sldMk cId="6791006" sldId="268"/>
            <ac:inkMk id="35" creationId="{934D48E3-12D4-CB78-ECBD-88E3BC836AB2}"/>
          </ac:inkMkLst>
        </pc:inkChg>
        <pc:cxnChg chg="add mod">
          <ac:chgData name="Tertius Eksteen" userId="539bd0ca-73cf-418d-9e10-b51ffca673b9" providerId="ADAL" clId="{E4941154-16AC-4660-A32F-E262F9DB6C3A}" dt="2023-03-15T11:12:26.218" v="1044" actId="13822"/>
          <ac:cxnSpMkLst>
            <pc:docMk/>
            <pc:sldMk cId="6791006" sldId="268"/>
            <ac:cxnSpMk id="37" creationId="{7FF580B4-B3A3-2797-B75C-BD426AD756DE}"/>
          </ac:cxnSpMkLst>
        </pc:cxnChg>
      </pc:sldChg>
      <pc:sldMasterChg chg="delSldLayout">
        <pc:chgData name="Tertius Eksteen" userId="539bd0ca-73cf-418d-9e10-b51ffca673b9" providerId="ADAL" clId="{E4941154-16AC-4660-A32F-E262F9DB6C3A}" dt="2023-03-14T23:08:05.480" v="95" actId="47"/>
        <pc:sldMasterMkLst>
          <pc:docMk/>
          <pc:sldMasterMk cId="0" sldId="2147483648"/>
        </pc:sldMasterMkLst>
        <pc:sldLayoutChg chg="del">
          <pc:chgData name="Tertius Eksteen" userId="539bd0ca-73cf-418d-9e10-b51ffca673b9" providerId="ADAL" clId="{E4941154-16AC-4660-A32F-E262F9DB6C3A}" dt="2023-03-14T23:08:05.480" v="95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Tertius Eksteen" userId="539bd0ca-73cf-418d-9e10-b51ffca673b9" providerId="ADAL" clId="{E4941154-16AC-4660-A32F-E262F9DB6C3A}" dt="2023-03-14T23:08:05.480" v="95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594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71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7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58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Light">
  <p:cSld name="Title and Content - Ligh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381001" y="1371601"/>
            <a:ext cx="11430000" cy="49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 4 - List">
  <p:cSld name="Columns 4 - Lis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381001" y="380999"/>
            <a:ext cx="11429999" cy="99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381000" y="2286000"/>
            <a:ext cx="2571749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381000" y="1828800"/>
            <a:ext cx="25717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3333750" y="2286000"/>
            <a:ext cx="25717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3333750" y="1828800"/>
            <a:ext cx="257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5"/>
          </p:nvPr>
        </p:nvSpPr>
        <p:spPr>
          <a:xfrm>
            <a:off x="6286500" y="2286000"/>
            <a:ext cx="25717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6"/>
          </p:nvPr>
        </p:nvSpPr>
        <p:spPr>
          <a:xfrm>
            <a:off x="6286500" y="1828800"/>
            <a:ext cx="257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7"/>
          </p:nvPr>
        </p:nvSpPr>
        <p:spPr>
          <a:xfrm>
            <a:off x="9239250" y="2286000"/>
            <a:ext cx="25717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8"/>
          </p:nvPr>
        </p:nvSpPr>
        <p:spPr>
          <a:xfrm>
            <a:off x="9239250" y="1828800"/>
            <a:ext cx="257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9"/>
          </p:nvPr>
        </p:nvSpPr>
        <p:spPr>
          <a:xfrm>
            <a:off x="381000" y="3108960"/>
            <a:ext cx="2571749" cy="272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3"/>
          </p:nvPr>
        </p:nvSpPr>
        <p:spPr>
          <a:xfrm>
            <a:off x="3333751" y="3108960"/>
            <a:ext cx="2571749" cy="272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4"/>
          </p:nvPr>
        </p:nvSpPr>
        <p:spPr>
          <a:xfrm>
            <a:off x="6286501" y="3108960"/>
            <a:ext cx="2571749" cy="272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5"/>
          </p:nvPr>
        </p:nvSpPr>
        <p:spPr>
          <a:xfrm>
            <a:off x="9239251" y="3108960"/>
            <a:ext cx="2571749" cy="272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l="1012" t="1223" b="13476"/>
          <a:stretch/>
        </p:blipFill>
        <p:spPr>
          <a:xfrm>
            <a:off x="-7750" y="-54244"/>
            <a:ext cx="12199749" cy="701298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192377" y="4843776"/>
            <a:ext cx="8543311" cy="85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CSL </a:t>
            </a:r>
            <a:r>
              <a:rPr lang="en-US" sz="5400" b="1" i="0" u="none" strike="noStrike" cap="none" dirty="0">
                <a:solidFill>
                  <a:schemeClr val="l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SafeSport Approach</a:t>
            </a:r>
            <a:endParaRPr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l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lang="en-US" sz="5400" b="1" i="0" u="none" strike="noStrike" cap="none" dirty="0" smtClean="0">
                <a:solidFill>
                  <a:schemeClr val="l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5400" b="1" i="0" u="none" strike="noStrike" cap="none" dirty="0">
              <a:solidFill>
                <a:schemeClr val="l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381000" y="355970"/>
            <a:ext cx="1143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Impact of SafeSport Act on all sports with athletes who are minors</a:t>
            </a:r>
            <a:endParaRPr dirty="0"/>
          </a:p>
        </p:txBody>
      </p:sp>
      <p:sp>
        <p:nvSpPr>
          <p:cNvPr id="117" name="Google Shape;117;p2"/>
          <p:cNvSpPr/>
          <p:nvPr/>
        </p:nvSpPr>
        <p:spPr>
          <a:xfrm>
            <a:off x="298174" y="1129563"/>
            <a:ext cx="11695706" cy="52346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Protecting Young Victims from Sexual Abuse and Safe Sport Authorization Act of 2017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98024" y="1713986"/>
            <a:ext cx="5685066" cy="20548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400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organizations must establish reasonable procedures to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one-on-one interactions between an adult and an amateur athlete who is a minor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without being in an observable and interruptible distance from another adult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6141721" y="1713986"/>
            <a:ext cx="5852160" cy="20548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31500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“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prevention” training to all adult members who are in regular contact with amateur athletes who are minors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subject to parental consent, to members who are minors, regarding “prevention and reporting child abuse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97723" y="3843237"/>
            <a:ext cx="5685066" cy="20548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31500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organization involved in youth sports held to an increased “standard of care” regarding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reporting, training, policies and procedures, and periodic safety system reviews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6141722" y="3843237"/>
            <a:ext cx="5852160" cy="20548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31500" tIns="45700" rIns="91425" bIns="45700" anchor="ctr" anchorCtr="0">
            <a:no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more than one adult at every activity</a:t>
            </a:r>
            <a:endParaRPr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Take-home/pick-up policy to prevent one-on-one situations with a child who was not picked up by parents after practice</a:t>
            </a:r>
            <a:endParaRPr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appropriate touching of a child</a:t>
            </a:r>
            <a:endParaRPr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socialization with participants outside of sponsored activities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-462481" y="2474195"/>
            <a:ext cx="2054843" cy="53442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one on one interaction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 rot="-5400000">
            <a:off x="5381515" y="2474193"/>
            <a:ext cx="2054843" cy="53442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Prevention Training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 rot="-5400000">
            <a:off x="-446311" y="4608880"/>
            <a:ext cx="2054843" cy="53442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Standard of Care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 rot="-5400000">
            <a:off x="5381513" y="4617208"/>
            <a:ext cx="2054843" cy="53442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Guidelines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2D7C44-C13A-47E3-A6E0-184E51BEBA17}"/>
              </a:ext>
            </a:extLst>
          </p:cNvPr>
          <p:cNvSpPr txBox="1"/>
          <p:nvPr/>
        </p:nvSpPr>
        <p:spPr>
          <a:xfrm>
            <a:off x="297723" y="6119254"/>
            <a:ext cx="1187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Successful SafeSport implementation will positively impact our insurance rates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381001" y="380999"/>
            <a:ext cx="11429999" cy="99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CSL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SafeSport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2024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Approach Focus on Training and Awareness</a:t>
            </a:r>
            <a:endParaRPr sz="3000" dirty="0"/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461897" y="1334656"/>
            <a:ext cx="3494808" cy="82296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/>
              <a:t>Training Groups for </a:t>
            </a:r>
            <a:r>
              <a:rPr lang="en-US" sz="2200" dirty="0" smtClean="0"/>
              <a:t>2024 </a:t>
            </a:r>
            <a:r>
              <a:rPr lang="en-US" sz="2200" dirty="0"/>
              <a:t>Season</a:t>
            </a:r>
            <a:endParaRPr dirty="0"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3"/>
          </p:nvPr>
        </p:nvSpPr>
        <p:spPr>
          <a:xfrm>
            <a:off x="4288349" y="1334656"/>
            <a:ext cx="3641358" cy="82296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Tracking Completed Training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5"/>
          </p:nvPr>
        </p:nvSpPr>
        <p:spPr>
          <a:xfrm>
            <a:off x="8261350" y="1334656"/>
            <a:ext cx="3494809" cy="82296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Training Cost Responsibility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9"/>
          </p:nvPr>
        </p:nvSpPr>
        <p:spPr>
          <a:xfrm>
            <a:off x="381000" y="2157616"/>
            <a:ext cx="3575704" cy="383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Roles to undergo SafeSport Core training for </a:t>
            </a:r>
            <a:r>
              <a:rPr lang="en-US" dirty="0" smtClean="0"/>
              <a:t>2024 season</a:t>
            </a:r>
            <a:r>
              <a:rPr lang="en-US" dirty="0"/>
              <a:t>:</a:t>
            </a:r>
            <a:endParaRPr sz="2000" dirty="0"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dirty="0"/>
              <a:t>Team Reps</a:t>
            </a:r>
            <a:endParaRPr sz="2000" dirty="0"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dirty="0"/>
              <a:t>Coaches 18 and over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b="1" dirty="0"/>
              <a:t>Recommend</a:t>
            </a:r>
            <a:r>
              <a:rPr lang="en-US" dirty="0"/>
              <a:t> </a:t>
            </a:r>
            <a:r>
              <a:rPr lang="en-US" dirty="0" smtClean="0"/>
              <a:t>free awareness </a:t>
            </a:r>
            <a:r>
              <a:rPr lang="en-US" dirty="0"/>
              <a:t>training for: </a:t>
            </a:r>
            <a:endParaRPr sz="2000" dirty="0"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dirty="0"/>
              <a:t>Parents</a:t>
            </a:r>
            <a:endParaRPr sz="2000" dirty="0"/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dirty="0"/>
              <a:t>Officials</a:t>
            </a:r>
            <a:endParaRPr sz="2000" dirty="0"/>
          </a:p>
          <a:p>
            <a:pPr marL="285750" indent="-285750">
              <a:spcBef>
                <a:spcPts val="600"/>
              </a:spcBef>
              <a:buSzPts val="1600"/>
              <a:buFont typeface="Calibri"/>
              <a:buChar char="-"/>
            </a:pPr>
            <a:r>
              <a:rPr lang="en-US" dirty="0"/>
              <a:t>Coaches under 18 (with parent’s permission)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dirty="0"/>
              <a:t>Athletes </a:t>
            </a:r>
            <a:r>
              <a:rPr lang="en-US" sz="2000" dirty="0"/>
              <a:t>(with parent’s permission)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36" name="Google Shape;136;p3"/>
          <p:cNvSpPr txBox="1">
            <a:spLocks noGrp="1"/>
          </p:cNvSpPr>
          <p:nvPr>
            <p:ph type="body" idx="13"/>
          </p:nvPr>
        </p:nvSpPr>
        <p:spPr>
          <a:xfrm>
            <a:off x="4288348" y="2157616"/>
            <a:ext cx="3641358" cy="272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Teams responsible to track coach and team rep completed training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Recognize completed SafeSport training as well as through other comparable programs</a:t>
            </a:r>
            <a:endParaRPr sz="2000" dirty="0"/>
          </a:p>
          <a:p>
            <a:pPr marL="22860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4"/>
          </p:nvPr>
        </p:nvSpPr>
        <p:spPr>
          <a:xfrm>
            <a:off x="8285597" y="2157616"/>
            <a:ext cx="3470562" cy="272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 smtClean="0"/>
              <a:t>Teams </a:t>
            </a:r>
            <a:r>
              <a:rPr lang="en-US" dirty="0"/>
              <a:t>cover cost of </a:t>
            </a:r>
            <a:r>
              <a:rPr lang="en-US" dirty="0" smtClean="0"/>
              <a:t>SafeSport Core training </a:t>
            </a:r>
            <a:r>
              <a:rPr lang="en-US" dirty="0"/>
              <a:t>for </a:t>
            </a:r>
            <a:r>
              <a:rPr lang="en-US" dirty="0" smtClean="0"/>
              <a:t>their </a:t>
            </a:r>
            <a:r>
              <a:rPr lang="en-US" dirty="0"/>
              <a:t>team reps and coaches </a:t>
            </a: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9706" y="4064000"/>
            <a:ext cx="4168198" cy="275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381000" y="365122"/>
            <a:ext cx="11430000" cy="51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dirty="0"/>
              <a:t>SafeSport Training Courses and Costs</a:t>
            </a:r>
            <a:endParaRPr dirty="0"/>
          </a:p>
        </p:txBody>
      </p:sp>
      <p:sp>
        <p:nvSpPr>
          <p:cNvPr id="145" name="Google Shape;145;p4"/>
          <p:cNvSpPr/>
          <p:nvPr/>
        </p:nvSpPr>
        <p:spPr>
          <a:xfrm>
            <a:off x="307127" y="1150624"/>
            <a:ext cx="3182950" cy="146304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Swimmers</a:t>
            </a:r>
            <a:endParaRPr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5 to 12</a:t>
            </a:r>
            <a:endParaRPr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13 +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307127" y="2960166"/>
            <a:ext cx="3182950" cy="1463040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Volunteers</a:t>
            </a:r>
            <a:endParaRPr/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567" y="3069224"/>
            <a:ext cx="5633862" cy="9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567" y="1941450"/>
            <a:ext cx="5846874" cy="66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4566" y="1011631"/>
            <a:ext cx="5432480" cy="91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727328" y="4700528"/>
            <a:ext cx="3133252" cy="1467029"/>
          </a:xfrm>
          <a:prstGeom prst="homePlate">
            <a:avLst>
              <a:gd name="adj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Reps</a:t>
            </a:r>
            <a:endParaRPr dirty="0"/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8233" y="4769708"/>
            <a:ext cx="5123390" cy="191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 rot="-5400000">
            <a:off x="-184533" y="1710983"/>
            <a:ext cx="1350446" cy="342322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9046278" y="125642"/>
            <a:ext cx="2764722" cy="16622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Provider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 descr="Preventing and Addressing Abuse | U.S. Center for SafeSpo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429" y="875296"/>
            <a:ext cx="2423670" cy="50246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 rot="-5400000">
            <a:off x="-184533" y="3520525"/>
            <a:ext cx="1350446" cy="342322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 rot="-5400000">
            <a:off x="-184533" y="5331028"/>
            <a:ext cx="1350446" cy="342322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$20 / Person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5FF647-99E3-D50D-57F7-A4BF98988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7100" y="4826965"/>
            <a:ext cx="3276195" cy="1019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CD2231-94C9-AD02-48DE-671E550FDE42}"/>
              </a:ext>
            </a:extLst>
          </p:cNvPr>
          <p:cNvSpPr txBox="1"/>
          <p:nvPr/>
        </p:nvSpPr>
        <p:spPr>
          <a:xfrm>
            <a:off x="8817100" y="4565355"/>
            <a:ext cx="3276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Annual Refresher Training $10 / Person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367ACC-78E2-6A73-2144-2D5CC053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2" y="168645"/>
            <a:ext cx="11429999" cy="990602"/>
          </a:xfrm>
        </p:spPr>
        <p:txBody>
          <a:bodyPr>
            <a:normAutofit/>
          </a:bodyPr>
          <a:lstStyle/>
          <a:p>
            <a:pPr>
              <a:buSzPts val="2800"/>
            </a:pPr>
            <a:r>
              <a:rPr lang="en-US" sz="3200" b="1" dirty="0" smtClean="0"/>
              <a:t>Accessing </a:t>
            </a:r>
            <a:r>
              <a:rPr lang="en-US" sz="3200" b="1" dirty="0"/>
              <a:t>SafeSport Training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A1C859F-6C29-6712-FA3F-3295C5E1BE1E}"/>
              </a:ext>
            </a:extLst>
          </p:cNvPr>
          <p:cNvSpPr txBox="1"/>
          <p:nvPr/>
        </p:nvSpPr>
        <p:spPr>
          <a:xfrm>
            <a:off x="307109" y="954083"/>
            <a:ext cx="764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SafeSport created </a:t>
            </a:r>
            <a:r>
              <a:rPr lang="en-US" sz="1600" dirty="0" smtClean="0"/>
              <a:t>emails with imbedded links for CSL teams </a:t>
            </a:r>
            <a:r>
              <a:rPr lang="en-US" sz="1600" dirty="0"/>
              <a:t>to provide access to all </a:t>
            </a:r>
            <a:r>
              <a:rPr lang="en-US" sz="1600" dirty="0" smtClean="0"/>
              <a:t>self-purchase courses and Free Courses.  The links to the training are included in emails sent to the team reps by the CSL SafeSport Lead, Deb Ramos.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YOU MUST USE THE LINKS PROVIDED IN THE EMAILS FOR THE TRAINING TO BE LOGGED.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Team Reps or other leadership must make this information available to Team Membership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A SafeSport training module will be updated on the updated CSL website as soon as we are able to post information there. 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D2CDC0-B39A-0474-EA58-982AB9D5E0CB}"/>
              </a:ext>
            </a:extLst>
          </p:cNvPr>
          <p:cNvSpPr txBox="1"/>
          <p:nvPr/>
        </p:nvSpPr>
        <p:spPr>
          <a:xfrm>
            <a:off x="8446282" y="1783962"/>
            <a:ext cx="3634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AA00FF9-77F7-81CF-964D-AED0E4F57F3E}"/>
              </a:ext>
            </a:extLst>
          </p:cNvPr>
          <p:cNvSpPr txBox="1"/>
          <p:nvPr/>
        </p:nvSpPr>
        <p:spPr>
          <a:xfrm>
            <a:off x="9283957" y="2254312"/>
            <a:ext cx="1336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9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413</Words>
  <Application>Microsoft Office PowerPoint</Application>
  <PresentationFormat>Widescreen</PresentationFormat>
  <Paragraphs>60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Impact of SafeSport Act on all sports with athletes who are minors</vt:lpstr>
      <vt:lpstr>The CSL SafeSport 2024 Approach Focus on Training and Awareness</vt:lpstr>
      <vt:lpstr>SafeSport Training Courses and Costs</vt:lpstr>
      <vt:lpstr>Accessing SafeSport Training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Eksteen, Tertius</dc:creator>
  <cp:lastModifiedBy>Deb</cp:lastModifiedBy>
  <cp:revision>8</cp:revision>
  <cp:lastPrinted>2023-01-22T20:45:41Z</cp:lastPrinted>
  <dcterms:created xsi:type="dcterms:W3CDTF">2022-11-17T22:23:13Z</dcterms:created>
  <dcterms:modified xsi:type="dcterms:W3CDTF">2024-05-21T15:52:16Z</dcterms:modified>
</cp:coreProperties>
</file>