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2e9a2b3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2e9a2b3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91ce3aa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91ce3aa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dfa34fd7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dfa34fd7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dfa34fd7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dfa34fd7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dfa34fd7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dfa34fd7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2c7559f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2c7559f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dfa34fd7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dfa34fd7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dfa34fd7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dfa34fd7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dfa34fd7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dfa34fd7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dfa34fd7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dfa34fd7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fa34fd7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fa34fd7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dfa34fd7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dfa34fd7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fa34fd7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fa34fd7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dfa34fd7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dfa34fd7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fa34fd7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dfa34fd7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dfa34fd7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dfa34fd7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91ce3aa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91ce3aa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fa34fd7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fa34fd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fa34fd7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fa34fd7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dfa34fd7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dfa34fd7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dfa34fd7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dfa34fd7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e9a2b3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e9a2b3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2025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275" y="582275"/>
            <a:ext cx="5134274" cy="3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Tues/Thurs night practice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Tues/Thurs PM time- 5:00 to 7:00 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all groups for swimmers who want to work on </a:t>
            </a:r>
            <a:r>
              <a:rPr lang="en"/>
              <a:t>technique</a:t>
            </a:r>
            <a:r>
              <a:rPr lang="en"/>
              <a:t> or make up practice.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lanes will be split into stroke work and regular practice depending on needs of the swimmers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3-4 coaches on the deck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 depends on swimmers ability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 night practice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Wednesday PM time- 5:00 to 7:00 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all groups for swimmers who want to work on technique or make up practice.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Depending on need (make up or stroke work), we won’t go the whole time for younger swimmers.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No Intro to Marlins Swimmers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lanes will be split into stroke work and regular practice depending on needs of the swimmers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3-4 coaches on the deck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 depends on swimmers ability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Splash at Fossil Trace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rent the pool from the City of Golden. Which means we will follow the City of Golden rules.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Pools are going to have very different rules. Just because AK can do something doesn’t mean we can.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to remember that the Marlins are just one of the patrons of pool. We have a great relationship with them and we want to keep it that way.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Colorado weather is hard to predict.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won’t cancel practice unless we are 100% certain Splash will be closed.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can be pouring rain at 5:00 and sunny at 5:15 (this has happened more times than I can count.)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pool is heated, so we will have practice </a:t>
            </a:r>
            <a:r>
              <a:rPr lang="en"/>
              <a:t>regardless</a:t>
            </a:r>
            <a:r>
              <a:rPr lang="en"/>
              <a:t> of the outside temp.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respect you as a parent to decide if the weather is ok for your swimmer.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Meets 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is July 25 - 27 at Splash.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League is July 18 - 20 at Anderson Pool)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still sign your swimmer up for events using the website. (For more info, see “Parent’s page” on our website.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meets are Saturday morning. They start early and are done before noon. The </a:t>
            </a:r>
            <a:r>
              <a:rPr lang="en"/>
              <a:t>official</a:t>
            </a:r>
            <a:r>
              <a:rPr lang="en"/>
              <a:t> </a:t>
            </a:r>
            <a:r>
              <a:rPr lang="en"/>
              <a:t>schedule</a:t>
            </a:r>
            <a:r>
              <a:rPr lang="en"/>
              <a:t> will be on the website.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Meets take a lot of people to run smoothly (and quickly). We need lots of parent help.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77"/>
              <a:t>Social Events </a:t>
            </a:r>
            <a:r>
              <a:rPr lang="en"/>
              <a:t>	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Mock Meet &amp; Ice Cream Social, Thursday 5/29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Swimmers can participate in races and grab some ice cream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Great for new swimmers who haven’t yet been to a regular season meet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Pancake Breakfast, June 13th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Swimmers and families are invited to have a full pancake breakfast when their practice session finishes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Swim Olympiad and BBQ Cook-off, July 10th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Evening at Splash to have dinner and participate in races, both serious and silly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Families are all invited to participate in races Earn volunteer hour credits by bringing 5 lbs of your own BBQ to share.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 will have a vote for the best BBQ – winner receives an extra volunteer credit!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 of Season Team Party, Tuesday 7/22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Evening at Splash with pizza, treats, &amp; time to swim and play on the slides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Swimmer recognition with medals and coach appreciation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Board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I’m the face of the Marlins, but these are the people who get all the work done.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Amanda Strouth</a:t>
            </a:r>
            <a:r>
              <a:rPr lang="en"/>
              <a:t>- Communications &amp; Registration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Ruth Brocko- Gear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Jenn Gomer - Social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Laura Waldrop - Treasurer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Maya Chain - On-boarding Treasurer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Rebecca Faverty - Volunteer Coordination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Diane &amp; Jon Cain - At Large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chemeClr val="lt1"/>
                </a:highlight>
              </a:rPr>
              <a:t>Alison Bodor - Concessions Chair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	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032700"/>
            <a:ext cx="8520600" cy="3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Marlins are great because of our Parents.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Best way to see your kid swim is to volunteer at swim meets. (</a:t>
            </a:r>
            <a:r>
              <a:rPr lang="en"/>
              <a:t>Officials</a:t>
            </a:r>
            <a:r>
              <a:rPr lang="en"/>
              <a:t> get to see every event!)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are a lot of </a:t>
            </a:r>
            <a:r>
              <a:rPr lang="en"/>
              <a:t>opportunities</a:t>
            </a:r>
            <a:r>
              <a:rPr lang="en"/>
              <a:t> to volunteer if you can’t volunteer at meets. Check the website.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Each family is required to volunteer for 5 points.</a:t>
            </a:r>
            <a:endParaRPr/>
          </a:p>
          <a:p>
            <a:pPr indent="-31583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16"/>
              <a:t>One point is a timing shift, concessions shift, setup/cleanup shift, etc.</a:t>
            </a:r>
            <a:endParaRPr sz="1616"/>
          </a:p>
          <a:p>
            <a:pPr indent="-31583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16"/>
              <a:t>Full season opportunities are also available</a:t>
            </a:r>
            <a:endParaRPr sz="1616"/>
          </a:p>
          <a:p>
            <a:pPr indent="-315835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16"/>
              <a:t>Officials, Friday Bagel Servers, Head Timer, Home Meets Setup, Home Meets Tear Down, etc.</a:t>
            </a:r>
            <a:endParaRPr sz="1616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 make sure everyone does their part, we ask that every family writes a $250 “check” (We use your saved credit card). We only charge the card the end of the season if the family does not complete the volunteer requirements.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	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April 7th: 7:00am: Registration for returning members opens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April 8th: 7:00am: Registration for new members opens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highlight>
                  <a:srgbClr val="FFFF00"/>
                </a:highlight>
              </a:rPr>
              <a:t>Team store is open now, link on the website home page</a:t>
            </a:r>
            <a:endParaRPr>
              <a:highlight>
                <a:srgbClr val="FFFF00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highlight>
                  <a:srgbClr val="FFFF00"/>
                </a:highlight>
              </a:rPr>
              <a:t>April 21st: Team Store closes. **Important** </a:t>
            </a:r>
            <a:endParaRPr>
              <a:highlight>
                <a:srgbClr val="FFFF00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5th: 7:00am: First Batch of Volunteer positions open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19th - May 23rd: First week, evening practice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27th: First regular morning practice, team gear included with registration will be distributed that week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29th Mock Meet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30th: Last day for refund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3</a:t>
            </a:r>
            <a:r>
              <a:rPr lang="en"/>
              <a:t>1st: First Meet!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July 18-20: League Meet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July 22nd: Team Banquet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July 25-27: State Meet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 on the website using the “Registration” button in the upper right.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Discounts for multiple athletes from the same family.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Registration fee does not include gear.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additional fees for meets.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Fees:  </a:t>
            </a:r>
            <a:r>
              <a:rPr lang="en" sz="1600"/>
              <a:t>$25 discount per sibling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Gold, Purple, Green Groups: $275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1st swimmer: $275, 2nd: $250, 3rd: $225, etc.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 to Marlins: $175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No Refunds after May 30th.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meeting 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General team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 Board introductions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Volunteering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Registration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Gear </a:t>
            </a:r>
            <a:r>
              <a:rPr lang="en" sz="2400"/>
              <a:t>purchases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Questions and Answers</a:t>
            </a:r>
            <a:endParaRPr sz="2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550" y="613850"/>
            <a:ext cx="2572750" cy="17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Opens Monday, 4/7, at 7:00am for returning families. “Returning Family” status is by family, not swimmer.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Opens Tuesday, 4/8, at 7:00am for new families.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provide and verify your cell phone number. This is how we can contact you in case of an emergency.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close registration when we fill up. We want to make sure that everyone on the team has a </a:t>
            </a:r>
            <a:r>
              <a:rPr lang="en"/>
              <a:t>positive</a:t>
            </a:r>
            <a:r>
              <a:rPr lang="en"/>
              <a:t> experience. So, we want to keep the number of swimmers per lane </a:t>
            </a:r>
            <a:r>
              <a:rPr lang="en"/>
              <a:t>manageable.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b="17437" l="0" r="0" t="0"/>
          <a:stretch/>
        </p:blipFill>
        <p:spPr>
          <a:xfrm>
            <a:off x="1245400" y="0"/>
            <a:ext cx="6653476" cy="424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2756775" y="4341725"/>
            <a:ext cx="313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April 21nd!!</a:t>
            </a:r>
            <a:endParaRPr b="1" sz="3000"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50347" l="0" r="0" t="0"/>
          <a:stretch/>
        </p:blipFill>
        <p:spPr>
          <a:xfrm>
            <a:off x="0" y="886819"/>
            <a:ext cx="9144001" cy="219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/>
          <p:nvPr/>
        </p:nvSpPr>
        <p:spPr>
          <a:xfrm>
            <a:off x="6900875" y="1307300"/>
            <a:ext cx="1371600" cy="17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/>
          <p:nvPr/>
        </p:nvSpPr>
        <p:spPr>
          <a:xfrm>
            <a:off x="911100" y="3450450"/>
            <a:ext cx="591600" cy="87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4"/>
          <p:cNvSpPr txBox="1"/>
          <p:nvPr/>
        </p:nvSpPr>
        <p:spPr>
          <a:xfrm rot="-725561">
            <a:off x="6667547" y="1548843"/>
            <a:ext cx="1735613" cy="431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April 21st!!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 rot="-725561">
            <a:off x="417572" y="1484318"/>
            <a:ext cx="1735613" cy="431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April 21st!!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9" name="Google Shape;189;p34"/>
          <p:cNvSpPr txBox="1"/>
          <p:nvPr>
            <p:ph idx="4294967295" type="title"/>
          </p:nvPr>
        </p:nvSpPr>
        <p:spPr>
          <a:xfrm>
            <a:off x="311700" y="129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STore is on the front page of the website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950" y="51938"/>
            <a:ext cx="5464098" cy="503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philosophy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help every swimmer develop a love for the sport of swimming.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believe that it is </a:t>
            </a:r>
            <a:r>
              <a:rPr lang="en"/>
              <a:t>important that we expose all the swimmers to all of the strokes and encourage everyone to try every event.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focus on quality and not quantity.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encourage communication with the coaches. This includes issues such as leaving meets early, questions about DQs and what is going on at practice.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try-something-new-at-summer-camp-1024x5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29086"/>
            <a:ext cx="8520599" cy="445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times and groups for 2025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Broken up by </a:t>
            </a:r>
            <a:r>
              <a:rPr lang="en"/>
              <a:t>abilities</a:t>
            </a:r>
            <a:r>
              <a:rPr lang="en"/>
              <a:t> instead of 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up to the parents to decide what group your swimmer belongs to.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Price reflects not only time, but number of coaches on deck. (Shorter time means more coaches)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work with parents to make sure all the swimmers are in the correct group.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 group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and late practice times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Early Gold AM time- 6:15 am to 7:30 am Monday-Friday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Gold AM time- 8:15 to 9:30 am Monday-Friday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swimmers 13+. Special permission can be granted by the Head Coach for younger, advanced swimmers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2-3 coaches on deck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Swimmers should expect to swim around 2000 meters a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Water Polo</a:t>
            </a:r>
            <a:r>
              <a:rPr b="1" lang="en" u="sng"/>
              <a:t> Fridays will only be during the early Gold Practice.</a:t>
            </a:r>
            <a:endParaRPr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Purple</a:t>
            </a:r>
            <a:r>
              <a:rPr lang="en"/>
              <a:t> </a:t>
            </a:r>
            <a:r>
              <a:rPr lang="en"/>
              <a:t>group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Half of the team. Typically 9-12 year olds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different Purple</a:t>
            </a:r>
            <a:r>
              <a:rPr lang="en"/>
              <a:t> AM times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6:30 to 7:30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7:30 to 8:30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8:30 to 9:30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all ages but recommended for intermediate swimmers.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swimmer can move between times for a week or two if they have camps.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2-3 coaches on deck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Swimmers swim approx. 1500 meters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</a:t>
            </a:r>
            <a:r>
              <a:rPr lang="en"/>
              <a:t> group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Green</a:t>
            </a:r>
            <a:r>
              <a:rPr lang="en"/>
              <a:t> AM time- 7:30 am to 8:15 am Monday-Friday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have a Green swimmer and 8:30 to 9:30 works better for you, we will have a lane during the last purple group.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all ages, recommended for beginning swimmers and younger (8 and under) swimmers *must be able to swim a 25 without touching the side*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4-5 coaches on deck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 depends on swimmers ability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marlins group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Tues/Thurs P</a:t>
            </a:r>
            <a:r>
              <a:rPr lang="en"/>
              <a:t>M time- 5:30pm to 6:15 and 6:15 to 7:00pm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Restricted to age 10 and under, recommended for beginning swimmers or swimmers looking to check out what summer club swimming is all about.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coaches per lane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to 12 </a:t>
            </a:r>
            <a:r>
              <a:rPr lang="en"/>
              <a:t>swimmers</a:t>
            </a:r>
            <a:r>
              <a:rPr lang="en"/>
              <a:t> per group (6 per lane)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Hopefully, the swimmers will feel </a:t>
            </a:r>
            <a:r>
              <a:rPr lang="en"/>
              <a:t>comfortable</a:t>
            </a:r>
            <a:r>
              <a:rPr lang="en"/>
              <a:t> trying out 1 meet.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 depends on swimmers ability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