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7772400" cy="10058400"/>
  <p:notesSz cx="7010400" cy="9296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77" autoAdjust="0"/>
    <p:restoredTop sz="94660"/>
  </p:normalViewPr>
  <p:slideViewPr>
    <p:cSldViewPr>
      <p:cViewPr varScale="1">
        <p:scale>
          <a:sx n="74" d="100"/>
          <a:sy n="74" d="100"/>
        </p:scale>
        <p:origin x="284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ooper Black"/>
                <a:cs typeface="Cooper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ooper Black"/>
                <a:cs typeface="Cooper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ooper Black"/>
                <a:cs typeface="Cooper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ooper Black"/>
                <a:cs typeface="Cooper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37496" y="216258"/>
            <a:ext cx="5986187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ooper Black"/>
                <a:cs typeface="Cooper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2533" y="2422397"/>
            <a:ext cx="372211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lengator@gmail.com" TargetMode="External"/><Relationship Id="rId2" Type="http://schemas.openxmlformats.org/officeDocument/2006/relationships/hyperlink" Target="http://www.glenswimteam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glengatorbooster@gmail.com" TargetMode="External"/><Relationship Id="rId4" Type="http://schemas.openxmlformats.org/officeDocument/2006/relationships/hyperlink" Target="mailto:tylermol21@gmail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ylocker.net/michigan/farmington/gators/index.html" TargetMode="Externa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5576" y="324528"/>
            <a:ext cx="5986187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pc="-20" dirty="0"/>
              <a:t>Farmington</a:t>
            </a:r>
            <a:r>
              <a:rPr spc="-50" dirty="0"/>
              <a:t> </a:t>
            </a:r>
            <a:r>
              <a:rPr dirty="0"/>
              <a:t>Glen</a:t>
            </a:r>
            <a:r>
              <a:rPr spc="-70" dirty="0"/>
              <a:t> </a:t>
            </a:r>
            <a:r>
              <a:rPr dirty="0"/>
              <a:t>Swim</a:t>
            </a:r>
            <a:r>
              <a:rPr spc="-60" dirty="0"/>
              <a:t> </a:t>
            </a:r>
            <a:r>
              <a:rPr spc="-20" dirty="0"/>
              <a:t>Team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6506" y="728655"/>
            <a:ext cx="7004894" cy="12105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74295" algn="ctr">
              <a:spcBef>
                <a:spcPts val="100"/>
              </a:spcBef>
            </a:pPr>
            <a:r>
              <a:rPr sz="2000" dirty="0">
                <a:latin typeface="Cooper Black"/>
                <a:cs typeface="Cooper Black"/>
              </a:rPr>
              <a:t>202</a:t>
            </a:r>
            <a:r>
              <a:rPr lang="en-US" sz="2000" dirty="0">
                <a:latin typeface="Cooper Black"/>
                <a:cs typeface="Cooper Black"/>
              </a:rPr>
              <a:t>5</a:t>
            </a:r>
            <a:r>
              <a:rPr sz="2000" spc="-25" dirty="0">
                <a:latin typeface="Cooper Black"/>
                <a:cs typeface="Cooper Black"/>
              </a:rPr>
              <a:t> </a:t>
            </a:r>
            <a:r>
              <a:rPr sz="2000" dirty="0">
                <a:latin typeface="Cooper Black"/>
                <a:cs typeface="Cooper Black"/>
              </a:rPr>
              <a:t>Season</a:t>
            </a:r>
            <a:r>
              <a:rPr sz="2000" spc="-55" dirty="0">
                <a:latin typeface="Cooper Black"/>
                <a:cs typeface="Cooper Black"/>
              </a:rPr>
              <a:t> </a:t>
            </a:r>
            <a:r>
              <a:rPr sz="2000" spc="-10" dirty="0">
                <a:latin typeface="Cooper Black"/>
                <a:cs typeface="Cooper Black"/>
              </a:rPr>
              <a:t>Information</a:t>
            </a:r>
            <a:endParaRPr sz="2000" dirty="0">
              <a:latin typeface="Cooper Black"/>
              <a:cs typeface="Cooper Black"/>
            </a:endParaRPr>
          </a:p>
          <a:p>
            <a:pPr marL="12700">
              <a:spcBef>
                <a:spcPts val="1850"/>
              </a:spcBef>
            </a:pPr>
            <a:r>
              <a:rPr b="1" spc="-25" dirty="0">
                <a:latin typeface="Calibri"/>
                <a:cs typeface="Calibri"/>
              </a:rPr>
              <a:t>Team</a:t>
            </a:r>
            <a:r>
              <a:rPr b="1" spc="-7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Website:</a:t>
            </a:r>
            <a:r>
              <a:rPr b="1" spc="270" dirty="0">
                <a:latin typeface="Calibri"/>
                <a:cs typeface="Calibri"/>
              </a:rPr>
              <a:t> </a:t>
            </a:r>
            <a:r>
              <a:rPr b="1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www.glenswimteam.com</a:t>
            </a:r>
            <a:endParaRPr dirty="0">
              <a:latin typeface="Calibri"/>
              <a:cs typeface="Calibri"/>
            </a:endParaRPr>
          </a:p>
          <a:p>
            <a:pPr marL="12700" marR="5080">
              <a:spcBef>
                <a:spcPts val="25"/>
              </a:spcBef>
            </a:pPr>
            <a:r>
              <a:rPr sz="1200" dirty="0">
                <a:latin typeface="Calibri"/>
                <a:cs typeface="Calibri"/>
              </a:rPr>
              <a:t>This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is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site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for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all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things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Glen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swim</a:t>
            </a:r>
            <a:r>
              <a:rPr sz="1200" spc="-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team.</a:t>
            </a:r>
            <a:r>
              <a:rPr sz="1200" spc="250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You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will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use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this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site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for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registration,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schedule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information</a:t>
            </a:r>
            <a:r>
              <a:rPr lang="en-US" sz="1200" spc="-10" dirty="0">
                <a:latin typeface="Calibri"/>
                <a:cs typeface="Calibri"/>
              </a:rPr>
              <a:t> and updates</a:t>
            </a:r>
            <a:r>
              <a:rPr sz="1200" spc="-10" dirty="0">
                <a:latin typeface="Calibri"/>
                <a:cs typeface="Calibri"/>
              </a:rPr>
              <a:t>,</a:t>
            </a:r>
            <a:r>
              <a:rPr lang="en-US" sz="1200" spc="-10" dirty="0">
                <a:latin typeface="Calibri"/>
                <a:cs typeface="Calibri"/>
              </a:rPr>
              <a:t> to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lang="en-US" sz="1200" spc="-10" dirty="0">
                <a:latin typeface="Calibri"/>
                <a:cs typeface="Calibri"/>
              </a:rPr>
              <a:t>declare for </a:t>
            </a:r>
            <a:r>
              <a:rPr sz="1200" dirty="0">
                <a:latin typeface="Calibri"/>
                <a:cs typeface="Calibri"/>
              </a:rPr>
              <a:t>meets,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lang="en-US" sz="1200" spc="-20" dirty="0">
                <a:latin typeface="Calibri"/>
                <a:cs typeface="Calibri"/>
              </a:rPr>
              <a:t>to </a:t>
            </a:r>
            <a:r>
              <a:rPr sz="1200" spc="-10" dirty="0">
                <a:latin typeface="Calibri"/>
                <a:cs typeface="Calibri"/>
              </a:rPr>
              <a:t>sign-</a:t>
            </a:r>
            <a:r>
              <a:rPr sz="1200" dirty="0">
                <a:latin typeface="Calibri"/>
                <a:cs typeface="Calibri"/>
              </a:rPr>
              <a:t>up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volunteer.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6506" y="2035754"/>
            <a:ext cx="3499694" cy="2569934"/>
          </a:xfrm>
          <a:prstGeom prst="rect">
            <a:avLst/>
          </a:prstGeom>
          <a:ln w="9525">
            <a:solidFill>
              <a:srgbClr val="4471C4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algn="ctr">
              <a:spcBef>
                <a:spcPts val="240"/>
              </a:spcBef>
            </a:pPr>
            <a:r>
              <a:rPr b="1" spc="-10" dirty="0">
                <a:latin typeface="Calibri"/>
                <a:cs typeface="Calibri"/>
              </a:rPr>
              <a:t>Coaches</a:t>
            </a:r>
            <a:endParaRPr dirty="0">
              <a:latin typeface="Calibri"/>
              <a:cs typeface="Calibri"/>
            </a:endParaRPr>
          </a:p>
          <a:p>
            <a:pPr marL="90805">
              <a:spcBef>
                <a:spcPts val="50"/>
              </a:spcBef>
            </a:pPr>
            <a:r>
              <a:rPr sz="1200" i="1" dirty="0">
                <a:latin typeface="Calibri"/>
                <a:cs typeface="Calibri"/>
              </a:rPr>
              <a:t>Head</a:t>
            </a:r>
            <a:r>
              <a:rPr sz="1200" i="1" spc="-30" dirty="0">
                <a:latin typeface="Calibri"/>
                <a:cs typeface="Calibri"/>
              </a:rPr>
              <a:t> </a:t>
            </a:r>
            <a:r>
              <a:rPr sz="1200" i="1" spc="-10" dirty="0">
                <a:latin typeface="Calibri"/>
                <a:cs typeface="Calibri"/>
              </a:rPr>
              <a:t>Coach</a:t>
            </a:r>
            <a:endParaRPr sz="1200" dirty="0">
              <a:latin typeface="Calibri"/>
              <a:cs typeface="Calibri"/>
            </a:endParaRPr>
          </a:p>
          <a:p>
            <a:pPr marL="264160" indent="-173355">
              <a:buFont typeface="Arial"/>
              <a:buChar char="•"/>
              <a:tabLst>
                <a:tab pos="264160" algn="l"/>
              </a:tabLst>
            </a:pPr>
            <a:r>
              <a:rPr sz="1200" dirty="0">
                <a:latin typeface="Calibri"/>
                <a:cs typeface="Calibri"/>
              </a:rPr>
              <a:t>Drew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Hansz,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3"/>
              </a:rPr>
              <a:t>glengator@gmail.com</a:t>
            </a:r>
            <a:r>
              <a:rPr sz="1200" spc="-10" dirty="0">
                <a:latin typeface="Calibri"/>
                <a:cs typeface="Calibri"/>
              </a:rPr>
              <a:t>,</a:t>
            </a:r>
            <a:endParaRPr sz="1200" dirty="0">
              <a:latin typeface="Calibri"/>
              <a:cs typeface="Calibri"/>
            </a:endParaRPr>
          </a:p>
          <a:p>
            <a:pPr marL="721360" lvl="1" indent="-173355">
              <a:buFont typeface="Arial"/>
              <a:buChar char="•"/>
              <a:tabLst>
                <a:tab pos="721360" algn="l"/>
              </a:tabLst>
            </a:pPr>
            <a:r>
              <a:rPr sz="1200" spc="-10" dirty="0">
                <a:latin typeface="Calibri"/>
                <a:cs typeface="Calibri"/>
              </a:rPr>
              <a:t>248-914-</a:t>
            </a:r>
            <a:r>
              <a:rPr sz="1200" spc="-20" dirty="0">
                <a:latin typeface="Calibri"/>
                <a:cs typeface="Calibri"/>
              </a:rPr>
              <a:t>0048</a:t>
            </a:r>
            <a:endParaRPr sz="1200" dirty="0">
              <a:latin typeface="Calibri"/>
              <a:cs typeface="Calibri"/>
            </a:endParaRPr>
          </a:p>
          <a:p>
            <a:pPr marL="90805"/>
            <a:r>
              <a:rPr sz="1200" i="1" spc="-10" dirty="0">
                <a:latin typeface="Calibri"/>
                <a:cs typeface="Calibri"/>
              </a:rPr>
              <a:t>Assistant</a:t>
            </a:r>
            <a:r>
              <a:rPr sz="1200" i="1" spc="-40" dirty="0">
                <a:latin typeface="Calibri"/>
                <a:cs typeface="Calibri"/>
              </a:rPr>
              <a:t> </a:t>
            </a:r>
            <a:r>
              <a:rPr sz="1200" i="1" dirty="0">
                <a:latin typeface="Calibri"/>
                <a:cs typeface="Calibri"/>
              </a:rPr>
              <a:t>Coach</a:t>
            </a:r>
            <a:r>
              <a:rPr sz="1200" i="1" spc="-10" dirty="0">
                <a:latin typeface="Calibri"/>
                <a:cs typeface="Calibri"/>
              </a:rPr>
              <a:t> </a:t>
            </a:r>
            <a:r>
              <a:rPr sz="1200" i="1" dirty="0">
                <a:latin typeface="Calibri"/>
                <a:cs typeface="Calibri"/>
              </a:rPr>
              <a:t>&amp;</a:t>
            </a:r>
            <a:r>
              <a:rPr sz="1200" i="1" spc="-15" dirty="0">
                <a:latin typeface="Calibri"/>
                <a:cs typeface="Calibri"/>
              </a:rPr>
              <a:t> </a:t>
            </a:r>
            <a:r>
              <a:rPr sz="1200" i="1" dirty="0">
                <a:latin typeface="Calibri"/>
                <a:cs typeface="Calibri"/>
              </a:rPr>
              <a:t>Group</a:t>
            </a:r>
            <a:r>
              <a:rPr sz="1200" i="1" spc="5" dirty="0">
                <a:latin typeface="Calibri"/>
                <a:cs typeface="Calibri"/>
              </a:rPr>
              <a:t> </a:t>
            </a:r>
            <a:r>
              <a:rPr sz="1200" i="1" dirty="0">
                <a:latin typeface="Calibri"/>
                <a:cs typeface="Calibri"/>
              </a:rPr>
              <a:t>Lesson</a:t>
            </a:r>
            <a:r>
              <a:rPr sz="1200" i="1" spc="-25" dirty="0">
                <a:latin typeface="Calibri"/>
                <a:cs typeface="Calibri"/>
              </a:rPr>
              <a:t> </a:t>
            </a:r>
            <a:r>
              <a:rPr sz="1200" i="1" spc="-10" dirty="0">
                <a:latin typeface="Calibri"/>
                <a:cs typeface="Calibri"/>
              </a:rPr>
              <a:t>Director</a:t>
            </a:r>
            <a:endParaRPr sz="1200" dirty="0">
              <a:latin typeface="Calibri"/>
              <a:cs typeface="Calibri"/>
            </a:endParaRPr>
          </a:p>
          <a:p>
            <a:pPr marL="264160" indent="-173355">
              <a:buFont typeface="Arial"/>
              <a:buChar char="•"/>
              <a:tabLst>
                <a:tab pos="264160" algn="l"/>
              </a:tabLst>
            </a:pPr>
            <a:r>
              <a:rPr sz="1200" dirty="0">
                <a:latin typeface="Calibri"/>
                <a:cs typeface="Calibri"/>
              </a:rPr>
              <a:t>Molly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Tyler,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4"/>
              </a:rPr>
              <a:t>tylermol21@gmail.com</a:t>
            </a:r>
            <a:r>
              <a:rPr sz="1200" spc="-10" dirty="0">
                <a:latin typeface="Calibri"/>
                <a:cs typeface="Calibri"/>
              </a:rPr>
              <a:t>,</a:t>
            </a:r>
            <a:endParaRPr sz="1200" dirty="0">
              <a:latin typeface="Calibri"/>
              <a:cs typeface="Calibri"/>
            </a:endParaRPr>
          </a:p>
          <a:p>
            <a:pPr marL="721360" lvl="1" indent="-173355">
              <a:buFont typeface="Arial"/>
              <a:buChar char="•"/>
              <a:tabLst>
                <a:tab pos="721360" algn="l"/>
              </a:tabLst>
            </a:pPr>
            <a:r>
              <a:rPr sz="1200" spc="-10" dirty="0">
                <a:latin typeface="Calibri"/>
                <a:cs typeface="Calibri"/>
              </a:rPr>
              <a:t>313-348-</a:t>
            </a:r>
            <a:r>
              <a:rPr sz="1200" spc="-20" dirty="0">
                <a:latin typeface="Calibri"/>
                <a:cs typeface="Calibri"/>
              </a:rPr>
              <a:t>5044</a:t>
            </a:r>
            <a:endParaRPr sz="1200" dirty="0">
              <a:latin typeface="Calibri"/>
              <a:cs typeface="Calibri"/>
            </a:endParaRPr>
          </a:p>
          <a:p>
            <a:pPr marL="90805">
              <a:spcBef>
                <a:spcPts val="1440"/>
              </a:spcBef>
            </a:pPr>
            <a:r>
              <a:rPr sz="1200" i="1" spc="-10" dirty="0">
                <a:latin typeface="Calibri"/>
                <a:cs typeface="Calibri"/>
              </a:rPr>
              <a:t>Assistant</a:t>
            </a:r>
            <a:r>
              <a:rPr sz="1200" i="1" spc="10" dirty="0">
                <a:latin typeface="Calibri"/>
                <a:cs typeface="Calibri"/>
              </a:rPr>
              <a:t> </a:t>
            </a:r>
            <a:r>
              <a:rPr sz="1200" i="1" spc="-10" dirty="0">
                <a:latin typeface="Calibri"/>
                <a:cs typeface="Calibri"/>
              </a:rPr>
              <a:t>Coaches</a:t>
            </a:r>
            <a:endParaRPr sz="1200" dirty="0">
              <a:latin typeface="Calibri"/>
              <a:cs typeface="Calibri"/>
            </a:endParaRPr>
          </a:p>
          <a:p>
            <a:pPr marL="433705" indent="-342900">
              <a:spcBef>
                <a:spcPts val="25"/>
              </a:spcBef>
              <a:buFont typeface="Arial"/>
              <a:buChar char="●"/>
              <a:tabLst>
                <a:tab pos="433705" algn="l"/>
              </a:tabLst>
            </a:pPr>
            <a:r>
              <a:rPr sz="1200" dirty="0">
                <a:latin typeface="Calibri"/>
                <a:cs typeface="Calibri"/>
              </a:rPr>
              <a:t>Gloria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Martinez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Perez</a:t>
            </a:r>
            <a:endParaRPr sz="1200" dirty="0">
              <a:latin typeface="Calibri"/>
              <a:cs typeface="Calibri"/>
            </a:endParaRPr>
          </a:p>
          <a:p>
            <a:pPr marL="433705" indent="-342900">
              <a:spcBef>
                <a:spcPts val="105"/>
              </a:spcBef>
              <a:buFont typeface="Arial"/>
              <a:buChar char="●"/>
              <a:tabLst>
                <a:tab pos="433705" algn="l"/>
              </a:tabLst>
            </a:pPr>
            <a:r>
              <a:rPr sz="1200" dirty="0">
                <a:latin typeface="Calibri"/>
                <a:cs typeface="Calibri"/>
              </a:rPr>
              <a:t>Katie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Goncalves</a:t>
            </a:r>
            <a:endParaRPr lang="en-US" sz="1200" spc="-10" dirty="0">
              <a:latin typeface="Calibri"/>
              <a:cs typeface="Calibri"/>
            </a:endParaRPr>
          </a:p>
          <a:p>
            <a:pPr marL="433705" indent="-342900">
              <a:spcBef>
                <a:spcPts val="105"/>
              </a:spcBef>
              <a:buFont typeface="Arial"/>
              <a:buChar char="●"/>
              <a:tabLst>
                <a:tab pos="433705" algn="l"/>
              </a:tabLst>
            </a:pPr>
            <a:r>
              <a:rPr lang="en-US" sz="1200" spc="-10" dirty="0">
                <a:latin typeface="Calibri"/>
                <a:cs typeface="Calibri"/>
              </a:rPr>
              <a:t>Hassan </a:t>
            </a:r>
            <a:r>
              <a:rPr lang="en-US" sz="1200" spc="-10" dirty="0" err="1">
                <a:latin typeface="Calibri"/>
                <a:cs typeface="Calibri"/>
              </a:rPr>
              <a:t>Ezzeddine</a:t>
            </a:r>
            <a:endParaRPr sz="1200" dirty="0">
              <a:latin typeface="Calibri"/>
              <a:cs typeface="Calibri"/>
            </a:endParaRPr>
          </a:p>
          <a:p>
            <a:pPr marL="433705" indent="-342900">
              <a:spcBef>
                <a:spcPts val="95"/>
              </a:spcBef>
              <a:buFont typeface="Arial"/>
              <a:buChar char="●"/>
              <a:tabLst>
                <a:tab pos="433705" algn="l"/>
              </a:tabLst>
            </a:pPr>
            <a:r>
              <a:rPr lang="en-US" sz="1200" dirty="0">
                <a:latin typeface="Calibri"/>
                <a:cs typeface="Calibri"/>
              </a:rPr>
              <a:t>Bella Feenstra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47672" y="2035290"/>
            <a:ext cx="3499694" cy="1423467"/>
          </a:xfrm>
          <a:prstGeom prst="rect">
            <a:avLst/>
          </a:prstGeom>
          <a:ln w="9525">
            <a:solidFill>
              <a:srgbClr val="4471C4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446405">
              <a:spcBef>
                <a:spcPts val="240"/>
              </a:spcBef>
            </a:pPr>
            <a:r>
              <a:rPr b="1" dirty="0">
                <a:latin typeface="Calibri"/>
                <a:cs typeface="Calibri"/>
              </a:rPr>
              <a:t>Important</a:t>
            </a:r>
            <a:r>
              <a:rPr b="1" spc="-80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Contacts</a:t>
            </a:r>
            <a:endParaRPr dirty="0">
              <a:latin typeface="Calibri"/>
              <a:cs typeface="Calibri"/>
            </a:endParaRPr>
          </a:p>
          <a:p>
            <a:pPr marL="91440">
              <a:spcBef>
                <a:spcPts val="50"/>
              </a:spcBef>
            </a:pPr>
            <a:r>
              <a:rPr sz="1200" i="1" dirty="0">
                <a:latin typeface="Calibri"/>
                <a:cs typeface="Calibri"/>
              </a:rPr>
              <a:t>Swim</a:t>
            </a:r>
            <a:r>
              <a:rPr sz="1200" i="1" spc="-25" dirty="0">
                <a:latin typeface="Calibri"/>
                <a:cs typeface="Calibri"/>
              </a:rPr>
              <a:t> </a:t>
            </a:r>
            <a:r>
              <a:rPr sz="1200" i="1" spc="-20" dirty="0">
                <a:latin typeface="Calibri"/>
                <a:cs typeface="Calibri"/>
              </a:rPr>
              <a:t>Team</a:t>
            </a:r>
            <a:r>
              <a:rPr sz="1200" i="1" spc="-45" dirty="0">
                <a:latin typeface="Calibri"/>
                <a:cs typeface="Calibri"/>
              </a:rPr>
              <a:t> </a:t>
            </a:r>
            <a:r>
              <a:rPr sz="1200" i="1" spc="-20" dirty="0">
                <a:latin typeface="Calibri"/>
                <a:cs typeface="Calibri"/>
              </a:rPr>
              <a:t>Chair</a:t>
            </a:r>
            <a:endParaRPr sz="1200" dirty="0">
              <a:latin typeface="Calibri"/>
              <a:cs typeface="Calibri"/>
            </a:endParaRPr>
          </a:p>
          <a:p>
            <a:pPr marL="263525" marR="580390" indent="-172720">
              <a:buFont typeface="Arial"/>
              <a:buChar char="•"/>
              <a:tabLst>
                <a:tab pos="263525" algn="l"/>
              </a:tabLst>
            </a:pPr>
            <a:r>
              <a:rPr sz="1200" dirty="0">
                <a:latin typeface="Calibri"/>
                <a:cs typeface="Calibri"/>
              </a:rPr>
              <a:t>Sara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Stilwill</a:t>
            </a:r>
            <a:r>
              <a:rPr lang="en-US" sz="1200" spc="-10" dirty="0">
                <a:latin typeface="Calibri"/>
                <a:cs typeface="Calibri"/>
              </a:rPr>
              <a:t> </a:t>
            </a:r>
            <a:r>
              <a:rPr sz="12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5"/>
              </a:rPr>
              <a:t>glengatorbooster@gmail.com</a:t>
            </a:r>
            <a:r>
              <a:rPr sz="1200" spc="-10" dirty="0">
                <a:latin typeface="Calibri"/>
                <a:cs typeface="Calibri"/>
              </a:rPr>
              <a:t>,</a:t>
            </a:r>
            <a:endParaRPr sz="1200" dirty="0">
              <a:latin typeface="Calibri"/>
              <a:cs typeface="Calibri"/>
            </a:endParaRPr>
          </a:p>
          <a:p>
            <a:pPr marL="264795" lvl="1" indent="-173355">
              <a:buFont typeface="Arial"/>
              <a:buChar char="•"/>
              <a:tabLst>
                <a:tab pos="264795" algn="l"/>
              </a:tabLst>
            </a:pPr>
            <a:r>
              <a:rPr lang="en-US" sz="1200" spc="-10" dirty="0">
                <a:latin typeface="Calibri"/>
                <a:cs typeface="Calibri"/>
              </a:rPr>
              <a:t>            </a:t>
            </a:r>
            <a:r>
              <a:rPr sz="1200" spc="-10" dirty="0">
                <a:latin typeface="Calibri"/>
                <a:cs typeface="Calibri"/>
              </a:rPr>
              <a:t>734-716-</a:t>
            </a:r>
            <a:r>
              <a:rPr sz="1200" spc="-20" dirty="0">
                <a:latin typeface="Calibri"/>
                <a:cs typeface="Calibri"/>
              </a:rPr>
              <a:t>0625</a:t>
            </a:r>
            <a:endParaRPr sz="1200" dirty="0">
              <a:latin typeface="Calibri"/>
              <a:cs typeface="Calibri"/>
            </a:endParaRPr>
          </a:p>
          <a:p>
            <a:pPr marL="264795" indent="-173355">
              <a:spcBef>
                <a:spcPts val="1440"/>
              </a:spcBef>
              <a:buFont typeface="Arial"/>
              <a:buChar char="•"/>
              <a:tabLst>
                <a:tab pos="264795" algn="l"/>
              </a:tabLst>
            </a:pPr>
            <a:r>
              <a:rPr sz="1200" i="1" spc="-10" dirty="0">
                <a:latin typeface="Calibri"/>
                <a:cs typeface="Calibri"/>
              </a:rPr>
              <a:t>Assistant</a:t>
            </a:r>
            <a:r>
              <a:rPr sz="1200" i="1" spc="-40" dirty="0">
                <a:latin typeface="Calibri"/>
                <a:cs typeface="Calibri"/>
              </a:rPr>
              <a:t> </a:t>
            </a:r>
            <a:r>
              <a:rPr sz="1200" i="1" dirty="0">
                <a:latin typeface="Calibri"/>
                <a:cs typeface="Calibri"/>
              </a:rPr>
              <a:t>Swim</a:t>
            </a:r>
            <a:r>
              <a:rPr sz="1200" i="1" spc="5" dirty="0">
                <a:latin typeface="Calibri"/>
                <a:cs typeface="Calibri"/>
              </a:rPr>
              <a:t> </a:t>
            </a:r>
            <a:r>
              <a:rPr sz="1200" i="1" spc="-25" dirty="0">
                <a:latin typeface="Calibri"/>
                <a:cs typeface="Calibri"/>
              </a:rPr>
              <a:t>Team</a:t>
            </a:r>
            <a:r>
              <a:rPr sz="1200" i="1" spc="-20" dirty="0">
                <a:latin typeface="Calibri"/>
                <a:cs typeface="Calibri"/>
              </a:rPr>
              <a:t> </a:t>
            </a:r>
            <a:r>
              <a:rPr sz="1200" i="1" spc="-10" dirty="0">
                <a:latin typeface="Calibri"/>
                <a:cs typeface="Calibri"/>
              </a:rPr>
              <a:t>Chair</a:t>
            </a:r>
            <a:endParaRPr sz="1200" dirty="0">
              <a:latin typeface="Calibri"/>
              <a:cs typeface="Calibri"/>
            </a:endParaRPr>
          </a:p>
          <a:p>
            <a:pPr marL="721995" lvl="1" indent="-173355">
              <a:buFont typeface="Arial"/>
              <a:buChar char="•"/>
              <a:tabLst>
                <a:tab pos="721995" algn="l"/>
              </a:tabLst>
            </a:pPr>
            <a:r>
              <a:rPr sz="1200" dirty="0">
                <a:latin typeface="Calibri"/>
                <a:cs typeface="Calibri"/>
              </a:rPr>
              <a:t>Inga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Cho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3306" y="4592338"/>
            <a:ext cx="7004894" cy="18130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spcBef>
                <a:spcPts val="100"/>
              </a:spcBef>
            </a:pPr>
            <a:r>
              <a:rPr b="1" spc="-25" dirty="0">
                <a:latin typeface="Calibri"/>
                <a:cs typeface="Calibri"/>
              </a:rPr>
              <a:t>Team</a:t>
            </a:r>
            <a:r>
              <a:rPr b="1" spc="-75" dirty="0">
                <a:latin typeface="Calibri"/>
                <a:cs typeface="Calibri"/>
              </a:rPr>
              <a:t> </a:t>
            </a:r>
            <a:r>
              <a:rPr b="1" spc="-20" dirty="0">
                <a:latin typeface="Calibri"/>
                <a:cs typeface="Calibri"/>
              </a:rPr>
              <a:t>Fees</a:t>
            </a:r>
            <a:endParaRPr dirty="0">
              <a:latin typeface="Calibri"/>
              <a:cs typeface="Calibri"/>
            </a:endParaRPr>
          </a:p>
          <a:p>
            <a:pPr marL="38100" marR="30480">
              <a:lnSpc>
                <a:spcPct val="106700"/>
              </a:lnSpc>
              <a:spcBef>
                <a:spcPts val="885"/>
              </a:spcBef>
            </a:pPr>
            <a:r>
              <a:rPr sz="1200" dirty="0">
                <a:latin typeface="Calibri"/>
                <a:cs typeface="Calibri"/>
              </a:rPr>
              <a:t>The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fee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be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on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team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is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$1</a:t>
            </a:r>
            <a:r>
              <a:rPr lang="en-US" sz="1200" b="1" dirty="0">
                <a:latin typeface="Calibri"/>
                <a:cs typeface="Calibri"/>
              </a:rPr>
              <a:t>75</a:t>
            </a:r>
            <a:r>
              <a:rPr sz="1200" b="1" spc="-1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per</a:t>
            </a:r>
            <a:r>
              <a:rPr sz="1200" b="1" spc="-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swimmer</a:t>
            </a:r>
            <a:r>
              <a:rPr sz="1200" dirty="0">
                <a:latin typeface="Calibri"/>
                <a:cs typeface="Calibri"/>
              </a:rPr>
              <a:t>.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Families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with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three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or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more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swimmers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on</a:t>
            </a:r>
            <a:r>
              <a:rPr sz="1200" spc="-25" dirty="0">
                <a:latin typeface="Calibri"/>
                <a:cs typeface="Calibri"/>
              </a:rPr>
              <a:t> the </a:t>
            </a:r>
            <a:r>
              <a:rPr sz="1200" dirty="0">
                <a:latin typeface="Calibri"/>
                <a:cs typeface="Calibri"/>
              </a:rPr>
              <a:t>team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will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receive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$20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discount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for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each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child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after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second.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This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fee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includes</a:t>
            </a:r>
            <a:r>
              <a:rPr sz="1200" spc="-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one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latex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swim </a:t>
            </a:r>
            <a:r>
              <a:rPr sz="1200" dirty="0">
                <a:latin typeface="Calibri"/>
                <a:cs typeface="Calibri"/>
              </a:rPr>
              <a:t>cap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team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t-shirt.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Swimmers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need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be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registered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lang="en-US" sz="1200" spc="-25" dirty="0">
                <a:latin typeface="Calibri"/>
                <a:cs typeface="Calibri"/>
              </a:rPr>
              <a:t>by </a:t>
            </a:r>
            <a:r>
              <a:rPr sz="1200" dirty="0">
                <a:latin typeface="Calibri"/>
                <a:cs typeface="Calibri"/>
              </a:rPr>
              <a:t>May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19</a:t>
            </a:r>
            <a:r>
              <a:rPr sz="1200" baseline="24305" dirty="0">
                <a:latin typeface="Calibri"/>
                <a:cs typeface="Calibri"/>
              </a:rPr>
              <a:t>th</a:t>
            </a:r>
            <a:r>
              <a:rPr sz="1200" spc="112" baseline="2430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receive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t-</a:t>
            </a:r>
            <a:r>
              <a:rPr sz="1200" spc="-10" dirty="0">
                <a:latin typeface="Calibri"/>
                <a:cs typeface="Calibri"/>
              </a:rPr>
              <a:t>shirt.</a:t>
            </a:r>
            <a:r>
              <a:rPr lang="en-US"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Swim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fees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will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not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be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prorated.</a:t>
            </a:r>
            <a:endParaRPr lang="en-US" sz="1200" spc="-10" dirty="0">
              <a:latin typeface="Calibri"/>
              <a:cs typeface="Calibri"/>
            </a:endParaRPr>
          </a:p>
          <a:p>
            <a:pPr marL="38100" marR="30480">
              <a:lnSpc>
                <a:spcPct val="106700"/>
              </a:lnSpc>
              <a:spcBef>
                <a:spcPts val="885"/>
              </a:spcBef>
            </a:pPr>
            <a:r>
              <a:rPr lang="en-US" sz="1200" spc="-10" dirty="0">
                <a:latin typeface="Calibri"/>
                <a:cs typeface="Calibri"/>
              </a:rPr>
              <a:t>Payment Can be made Check, Cash or Venmo.  Checks payable to Farmington Glen Swim Team.  </a:t>
            </a:r>
          </a:p>
          <a:p>
            <a:pPr marL="91440" marR="30480" indent="-171450">
              <a:lnSpc>
                <a:spcPct val="106700"/>
              </a:lnSpc>
              <a:buFont typeface="Arial" panose="020B0604020202020204" pitchFamily="34" charset="0"/>
              <a:buChar char="•"/>
            </a:pPr>
            <a:r>
              <a:rPr lang="en-US" sz="1200" spc="-10" dirty="0">
                <a:latin typeface="Calibri"/>
                <a:cs typeface="Calibri"/>
              </a:rPr>
              <a:t>Venmo: @FarmingtonGlen_Swimteam</a:t>
            </a:r>
          </a:p>
          <a:p>
            <a:pPr marL="38100" marR="30480">
              <a:lnSpc>
                <a:spcPct val="106700"/>
              </a:lnSpc>
              <a:spcBef>
                <a:spcPts val="885"/>
              </a:spcBef>
            </a:pPr>
            <a:endParaRPr sz="120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63306" y="6184267"/>
            <a:ext cx="6894378" cy="213648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b="1" spc="-10" dirty="0">
                <a:latin typeface="Calibri"/>
                <a:cs typeface="Calibri"/>
              </a:rPr>
              <a:t>Volunteer</a:t>
            </a:r>
            <a:r>
              <a:rPr b="1" spc="-85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Requirement</a:t>
            </a:r>
            <a:endParaRPr dirty="0">
              <a:latin typeface="Calibri"/>
              <a:cs typeface="Calibri"/>
            </a:endParaRPr>
          </a:p>
          <a:p>
            <a:pPr marL="12700" marR="5080">
              <a:spcBef>
                <a:spcPts val="45"/>
              </a:spcBef>
            </a:pPr>
            <a:r>
              <a:rPr sz="1200" dirty="0">
                <a:latin typeface="Calibri"/>
                <a:cs typeface="Calibri"/>
              </a:rPr>
              <a:t>Each family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is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required</a:t>
            </a:r>
            <a:r>
              <a:rPr sz="1200" b="1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complete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following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volunteer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requirements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for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202</a:t>
            </a:r>
            <a:r>
              <a:rPr lang="en-US" sz="1200" dirty="0">
                <a:latin typeface="Calibri"/>
                <a:cs typeface="Calibri"/>
              </a:rPr>
              <a:t>5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season </a:t>
            </a:r>
            <a:r>
              <a:rPr sz="1200" dirty="0">
                <a:latin typeface="Calibri"/>
                <a:cs typeface="Calibri"/>
              </a:rPr>
              <a:t>or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can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pay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fee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$</a:t>
            </a:r>
            <a:r>
              <a:rPr lang="en-US" sz="1200" dirty="0">
                <a:latin typeface="Calibri"/>
                <a:cs typeface="Calibri"/>
              </a:rPr>
              <a:t>150</a:t>
            </a:r>
            <a:r>
              <a:rPr sz="1200" dirty="0">
                <a:latin typeface="Calibri"/>
                <a:cs typeface="Calibri"/>
              </a:rPr>
              <a:t>.</a:t>
            </a:r>
            <a:r>
              <a:rPr sz="1200" spc="25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This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fee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is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u="sng" dirty="0">
                <a:latin typeface="Calibri"/>
                <a:cs typeface="Calibri"/>
              </a:rPr>
              <a:t>not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prorated.</a:t>
            </a:r>
            <a:endParaRPr sz="1200" dirty="0">
              <a:latin typeface="Calibri"/>
              <a:cs typeface="Calibri"/>
            </a:endParaRPr>
          </a:p>
          <a:p>
            <a:pPr marL="643255" indent="-173355">
              <a:buFont typeface="Arial"/>
              <a:buChar char="•"/>
              <a:tabLst>
                <a:tab pos="643255" algn="l"/>
              </a:tabLst>
            </a:pPr>
            <a:r>
              <a:rPr sz="1200" b="1" dirty="0">
                <a:latin typeface="Calibri"/>
                <a:cs typeface="Calibri"/>
              </a:rPr>
              <a:t>Complete</a:t>
            </a:r>
            <a:r>
              <a:rPr sz="1200" b="1" spc="-15" dirty="0">
                <a:latin typeface="Calibri"/>
                <a:cs typeface="Calibri"/>
              </a:rPr>
              <a:t> </a:t>
            </a:r>
            <a:r>
              <a:rPr lang="en-US" sz="1200" b="1" dirty="0">
                <a:latin typeface="Calibri"/>
                <a:cs typeface="Calibri"/>
              </a:rPr>
              <a:t>8</a:t>
            </a:r>
            <a:r>
              <a:rPr sz="1200" b="1" spc="-10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hours</a:t>
            </a:r>
            <a:r>
              <a:rPr sz="1200" b="1" spc="-2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of</a:t>
            </a:r>
            <a:r>
              <a:rPr sz="1200" b="1" spc="-10" dirty="0">
                <a:latin typeface="Calibri"/>
                <a:cs typeface="Calibri"/>
              </a:rPr>
              <a:t> volunteer</a:t>
            </a:r>
            <a:r>
              <a:rPr sz="1200" b="1" spc="-20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time</a:t>
            </a:r>
            <a:r>
              <a:rPr sz="1200" b="1" spc="-30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during</a:t>
            </a:r>
            <a:r>
              <a:rPr sz="1200" b="1" spc="-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the</a:t>
            </a:r>
            <a:r>
              <a:rPr sz="1200" b="1" spc="-30" dirty="0">
                <a:latin typeface="Calibri"/>
                <a:cs typeface="Calibri"/>
              </a:rPr>
              <a:t> </a:t>
            </a:r>
            <a:r>
              <a:rPr sz="1200" b="1" spc="-10" dirty="0">
                <a:latin typeface="Calibri"/>
                <a:cs typeface="Calibri"/>
              </a:rPr>
              <a:t>season</a:t>
            </a:r>
            <a:r>
              <a:rPr lang="en-US" sz="1200" b="1" spc="-10" dirty="0">
                <a:latin typeface="Calibri"/>
                <a:cs typeface="Calibri"/>
              </a:rPr>
              <a:t> </a:t>
            </a:r>
          </a:p>
          <a:p>
            <a:pPr marL="469900" lvl="6">
              <a:tabLst>
                <a:tab pos="643255" algn="l"/>
              </a:tabLst>
            </a:pPr>
            <a:r>
              <a:rPr lang="en-US" sz="1200" b="1" spc="-10" dirty="0">
                <a:latin typeface="Calibri"/>
                <a:cs typeface="Calibri"/>
              </a:rPr>
              <a:t>              </a:t>
            </a:r>
            <a:r>
              <a:rPr lang="en-US" sz="1200" spc="-10" dirty="0">
                <a:latin typeface="Calibri"/>
                <a:cs typeface="Calibri"/>
              </a:rPr>
              <a:t>Volunteer at Swim Meets, Gator-a-thon, Spirit breakfast, Banquet, Finals Set up</a:t>
            </a:r>
            <a:endParaRPr sz="1200" dirty="0">
              <a:latin typeface="Calibri"/>
              <a:cs typeface="Calibri"/>
            </a:endParaRPr>
          </a:p>
          <a:p>
            <a:pPr marL="643255" indent="-173355">
              <a:buFont typeface="Arial"/>
              <a:buChar char="•"/>
              <a:tabLst>
                <a:tab pos="643255" algn="l"/>
              </a:tabLst>
            </a:pPr>
            <a:r>
              <a:rPr sz="1200" b="1" dirty="0">
                <a:latin typeface="Calibri"/>
                <a:cs typeface="Calibri"/>
              </a:rPr>
              <a:t>Contribute</a:t>
            </a:r>
            <a:r>
              <a:rPr sz="1200" b="1" spc="-3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to</a:t>
            </a:r>
            <a:r>
              <a:rPr sz="1200" b="1" spc="-2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the</a:t>
            </a:r>
            <a:r>
              <a:rPr sz="1200" b="1" spc="-25" dirty="0">
                <a:latin typeface="Calibri"/>
                <a:cs typeface="Calibri"/>
              </a:rPr>
              <a:t> </a:t>
            </a:r>
            <a:r>
              <a:rPr lang="en-US" sz="1200" b="1" dirty="0">
                <a:latin typeface="Calibri"/>
                <a:cs typeface="Calibri"/>
              </a:rPr>
              <a:t>Euchre Tournament</a:t>
            </a:r>
            <a:endParaRPr sz="1200" dirty="0">
              <a:latin typeface="Calibri"/>
              <a:cs typeface="Calibri"/>
            </a:endParaRPr>
          </a:p>
          <a:p>
            <a:pPr marL="1100455" lvl="1" indent="-173355">
              <a:buFont typeface="Arial"/>
              <a:buChar char="•"/>
              <a:tabLst>
                <a:tab pos="1100455" algn="l"/>
              </a:tabLst>
            </a:pPr>
            <a:r>
              <a:rPr sz="1200" dirty="0">
                <a:latin typeface="Calibri"/>
                <a:cs typeface="Calibri"/>
              </a:rPr>
              <a:t>Find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sponsor</a:t>
            </a:r>
            <a:r>
              <a:rPr lang="en-US" sz="1200" spc="-10" dirty="0">
                <a:latin typeface="Calibri"/>
                <a:cs typeface="Calibri"/>
              </a:rPr>
              <a:t>, play or attend the dinner and auction</a:t>
            </a:r>
            <a:endParaRPr sz="1200" dirty="0">
              <a:latin typeface="Calibri"/>
              <a:cs typeface="Calibri"/>
            </a:endParaRPr>
          </a:p>
          <a:p>
            <a:pPr marL="1098550" lvl="1" indent="-171450">
              <a:buFont typeface="Arial" panose="020B0604020202020204" pitchFamily="34" charset="0"/>
              <a:buChar char="•"/>
              <a:tabLst>
                <a:tab pos="1100455" algn="l"/>
              </a:tabLst>
            </a:pPr>
            <a:r>
              <a:rPr sz="1200" dirty="0">
                <a:latin typeface="Calibri"/>
                <a:cs typeface="Calibri"/>
              </a:rPr>
              <a:t>Donate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lang="en-US" sz="1200" spc="-10" dirty="0">
                <a:latin typeface="Calibri"/>
                <a:cs typeface="Calibri"/>
              </a:rPr>
              <a:t>cooler</a:t>
            </a:r>
            <a:r>
              <a:rPr sz="1200" spc="-50" dirty="0">
                <a:latin typeface="Calibri"/>
                <a:cs typeface="Calibri"/>
              </a:rPr>
              <a:t> </a:t>
            </a:r>
            <a:r>
              <a:rPr lang="en-US" sz="1200" dirty="0">
                <a:latin typeface="Calibri"/>
                <a:cs typeface="Calibri"/>
              </a:rPr>
              <a:t>of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cheer,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lang="en-US" sz="1200" spc="-10" dirty="0">
                <a:latin typeface="Calibri"/>
                <a:cs typeface="Calibri"/>
              </a:rPr>
              <a:t>n auction </a:t>
            </a:r>
            <a:r>
              <a:rPr sz="1200" dirty="0">
                <a:latin typeface="Calibri"/>
                <a:cs typeface="Calibri"/>
              </a:rPr>
              <a:t>basket</a:t>
            </a:r>
            <a:r>
              <a:rPr lang="en-US" sz="1200" dirty="0">
                <a:latin typeface="Calibri"/>
                <a:cs typeface="Calibri"/>
              </a:rPr>
              <a:t>,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items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for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-10" dirty="0">
                <a:latin typeface="Calibri"/>
                <a:cs typeface="Calibri"/>
              </a:rPr>
              <a:t> basket</a:t>
            </a:r>
            <a:r>
              <a:rPr lang="en-US" sz="1200" spc="-10" dirty="0">
                <a:latin typeface="Calibri"/>
                <a:cs typeface="Calibri"/>
              </a:rPr>
              <a:t> or a gift card.</a:t>
            </a:r>
            <a:endParaRPr sz="1200" dirty="0">
              <a:latin typeface="Calibri"/>
              <a:cs typeface="Calibri"/>
            </a:endParaRPr>
          </a:p>
          <a:p>
            <a:pPr marL="1100455" lvl="1" indent="-173355">
              <a:buFont typeface="Arial"/>
              <a:buChar char="•"/>
              <a:tabLst>
                <a:tab pos="1100455" algn="l"/>
              </a:tabLst>
            </a:pPr>
            <a:r>
              <a:rPr lang="en-US" sz="1200" dirty="0">
                <a:latin typeface="Calibri"/>
                <a:cs typeface="Calibri"/>
              </a:rPr>
              <a:t>Volunteer at the event (</a:t>
            </a:r>
            <a:r>
              <a:rPr lang="en-US" sz="1200" u="sng" dirty="0">
                <a:latin typeface="Calibri"/>
                <a:cs typeface="Calibri"/>
              </a:rPr>
              <a:t>This will not be included in your 8 hours for the season</a:t>
            </a:r>
            <a:r>
              <a:rPr lang="en-US" sz="1200" dirty="0">
                <a:latin typeface="Calibri"/>
                <a:cs typeface="Calibri"/>
              </a:rPr>
              <a:t>)</a:t>
            </a:r>
          </a:p>
          <a:p>
            <a:pPr marL="1100455" lvl="1" indent="-173355">
              <a:buFont typeface="Arial"/>
              <a:buChar char="•"/>
              <a:tabLst>
                <a:tab pos="1100455" algn="l"/>
              </a:tabLst>
            </a:pPr>
            <a:endParaRPr lang="en-US" sz="1200" dirty="0">
              <a:latin typeface="Calibri"/>
              <a:cs typeface="Calibri"/>
            </a:endParaRPr>
          </a:p>
          <a:p>
            <a:pPr marL="1100455" lvl="1" indent="-173355">
              <a:buFont typeface="Arial"/>
              <a:buChar char="•"/>
              <a:tabLst>
                <a:tab pos="1100455" algn="l"/>
              </a:tabLst>
            </a:pPr>
            <a:endParaRPr sz="12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057331" y="3520117"/>
            <a:ext cx="22999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dirty="0">
                <a:latin typeface="Calibri"/>
                <a:cs typeface="Calibri"/>
              </a:rPr>
              <a:t>This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year’s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spc="-35" dirty="0">
                <a:latin typeface="Calibri"/>
                <a:cs typeface="Calibri"/>
              </a:rPr>
              <a:t>Totem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is………</a:t>
            </a:r>
            <a:endParaRPr dirty="0">
              <a:latin typeface="Calibri"/>
              <a:cs typeface="Calibri"/>
            </a:endParaRPr>
          </a:p>
        </p:txBody>
      </p:sp>
      <p:sp>
        <p:nvSpPr>
          <p:cNvPr id="10" name="object 2">
            <a:extLst>
              <a:ext uri="{FF2B5EF4-FFF2-40B4-BE49-F238E27FC236}">
                <a16:creationId xmlns:a16="http://schemas.microsoft.com/office/drawing/2014/main" id="{81E3B33D-5FE0-F17E-9582-746A5B43C609}"/>
              </a:ext>
            </a:extLst>
          </p:cNvPr>
          <p:cNvSpPr txBox="1"/>
          <p:nvPr/>
        </p:nvSpPr>
        <p:spPr>
          <a:xfrm>
            <a:off x="404200" y="7997327"/>
            <a:ext cx="7004894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1600" b="1" spc="-10" dirty="0">
                <a:latin typeface="Calibri"/>
                <a:cs typeface="Calibri"/>
              </a:rPr>
              <a:t>Volunteer</a:t>
            </a:r>
            <a:r>
              <a:rPr lang="en-US" sz="1600" b="1" spc="-10" dirty="0">
                <a:latin typeface="Calibri"/>
                <a:cs typeface="Calibri"/>
              </a:rPr>
              <a:t> Sign-up</a:t>
            </a:r>
            <a:r>
              <a:rPr lang="en-US" sz="1200" b="1" dirty="0">
                <a:latin typeface="Calibri"/>
                <a:cs typeface="Calibri"/>
              </a:rPr>
              <a:t> </a:t>
            </a:r>
            <a:r>
              <a:rPr sz="1200" spc="-10" dirty="0" err="1">
                <a:latin typeface="Calibri"/>
                <a:cs typeface="Calibri"/>
              </a:rPr>
              <a:t>Sign-</a:t>
            </a:r>
            <a:r>
              <a:rPr sz="1200" dirty="0" err="1">
                <a:latin typeface="Calibri"/>
                <a:cs typeface="Calibri"/>
              </a:rPr>
              <a:t>up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for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each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event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is </a:t>
            </a:r>
            <a:r>
              <a:rPr sz="1200" dirty="0">
                <a:latin typeface="Calibri"/>
                <a:cs typeface="Calibri"/>
              </a:rPr>
              <a:t>listed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on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event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page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on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team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website.</a:t>
            </a:r>
            <a:r>
              <a:rPr sz="1200" spc="254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Available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positions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will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be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posted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by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first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day</a:t>
            </a:r>
            <a:r>
              <a:rPr sz="1200" spc="-25" dirty="0">
                <a:latin typeface="Calibri"/>
                <a:cs typeface="Calibri"/>
              </a:rPr>
              <a:t> of </a:t>
            </a:r>
            <a:r>
              <a:rPr sz="1200" spc="-10" dirty="0">
                <a:latin typeface="Calibri"/>
                <a:cs typeface="Calibri"/>
              </a:rPr>
              <a:t>practice.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11" name="object 7"/>
          <p:cNvSpPr txBox="1"/>
          <p:nvPr/>
        </p:nvSpPr>
        <p:spPr>
          <a:xfrm>
            <a:off x="404200" y="8574568"/>
            <a:ext cx="7195866" cy="99706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400">
              <a:spcBef>
                <a:spcPts val="95"/>
              </a:spcBef>
            </a:pPr>
            <a:r>
              <a:rPr sz="1600" b="1" spc="-10" dirty="0">
                <a:latin typeface="Calibri"/>
                <a:cs typeface="Calibri"/>
              </a:rPr>
              <a:t>Fundraising</a:t>
            </a:r>
            <a:endParaRPr sz="1600" dirty="0">
              <a:latin typeface="Calibri"/>
              <a:cs typeface="Calibri"/>
            </a:endParaRPr>
          </a:p>
          <a:p>
            <a:pPr marL="25400" marR="18415" algn="l"/>
            <a:r>
              <a:rPr sz="1200" dirty="0">
                <a:latin typeface="Calibri"/>
                <a:cs typeface="Calibri"/>
              </a:rPr>
              <a:t>As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with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most youth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sports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programs,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we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do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fundraising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support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team.</a:t>
            </a:r>
            <a:r>
              <a:rPr sz="1200" spc="26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All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funds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raised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are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also </a:t>
            </a:r>
            <a:r>
              <a:rPr sz="1200" dirty="0">
                <a:latin typeface="Calibri"/>
                <a:cs typeface="Calibri"/>
              </a:rPr>
              <a:t>used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purchase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new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training</a:t>
            </a:r>
            <a:r>
              <a:rPr sz="1200" spc="-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equipment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as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needed.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We will be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doing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2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fundraisers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this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year:</a:t>
            </a:r>
            <a:endParaRPr sz="1200" dirty="0">
              <a:latin typeface="Calibri"/>
              <a:cs typeface="Calibri"/>
            </a:endParaRPr>
          </a:p>
          <a:p>
            <a:pPr marL="463550" indent="-176213" algn="l">
              <a:buFont typeface="Arial"/>
              <a:buChar char="•"/>
              <a:tabLst>
                <a:tab pos="463550" algn="l"/>
              </a:tabLst>
            </a:pPr>
            <a:r>
              <a:rPr sz="1200" spc="-10" dirty="0">
                <a:latin typeface="Calibri"/>
                <a:cs typeface="Calibri"/>
              </a:rPr>
              <a:t>Gator-a-</a:t>
            </a:r>
            <a:r>
              <a:rPr sz="1200" dirty="0">
                <a:latin typeface="Calibri"/>
                <a:cs typeface="Calibri"/>
              </a:rPr>
              <a:t>thon:</a:t>
            </a:r>
            <a:r>
              <a:rPr sz="1200" spc="20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swimmers will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swim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laps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raise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money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through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pledges.</a:t>
            </a:r>
            <a:endParaRPr sz="1200" dirty="0">
              <a:latin typeface="Calibri"/>
              <a:cs typeface="Calibri"/>
            </a:endParaRPr>
          </a:p>
          <a:p>
            <a:pPr marL="463550" marR="321310" indent="-176213" algn="l">
              <a:buChar char="•"/>
              <a:tabLst>
                <a:tab pos="463550" algn="l"/>
              </a:tabLst>
            </a:pPr>
            <a:r>
              <a:rPr lang="en-US" sz="1200" dirty="0">
                <a:latin typeface="Calibri"/>
                <a:cs typeface="Calibri"/>
              </a:rPr>
              <a:t>Euchre Tournament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Silent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Auction: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every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family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is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expected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support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this </a:t>
            </a:r>
            <a:r>
              <a:rPr sz="1200" spc="-10" dirty="0">
                <a:latin typeface="Calibri"/>
                <a:cs typeface="Calibri"/>
              </a:rPr>
              <a:t>outing.</a:t>
            </a:r>
            <a:endParaRPr sz="1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45292" y="646173"/>
            <a:ext cx="3240908" cy="315214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86055" indent="-173355">
              <a:spcBef>
                <a:spcPts val="700"/>
              </a:spcBef>
              <a:buFont typeface="Arial"/>
              <a:buChar char="•"/>
              <a:tabLst>
                <a:tab pos="186055" algn="l"/>
              </a:tabLst>
            </a:pPr>
            <a:r>
              <a:rPr sz="1200" dirty="0">
                <a:latin typeface="Calibri"/>
                <a:cs typeface="Calibri"/>
              </a:rPr>
              <a:t>Concessions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–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Heather</a:t>
            </a:r>
            <a:r>
              <a:rPr sz="1200" spc="-5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Morden</a:t>
            </a:r>
            <a:r>
              <a:rPr lang="en-US" sz="1200" spc="-10" dirty="0">
                <a:latin typeface="Calibri"/>
                <a:cs typeface="Calibri"/>
              </a:rPr>
              <a:t> and Kaylee Lewis</a:t>
            </a:r>
          </a:p>
          <a:p>
            <a:pPr marL="186055" indent="-173355">
              <a:spcBef>
                <a:spcPts val="600"/>
              </a:spcBef>
              <a:buFont typeface="Arial"/>
              <a:buChar char="•"/>
              <a:tabLst>
                <a:tab pos="186055" algn="l"/>
              </a:tabLst>
            </a:pPr>
            <a:r>
              <a:rPr sz="1200" dirty="0">
                <a:latin typeface="Calibri"/>
                <a:cs typeface="Calibri"/>
              </a:rPr>
              <a:t>Timing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–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Chris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DeMartini</a:t>
            </a:r>
            <a:endParaRPr sz="1200" dirty="0">
              <a:latin typeface="Calibri"/>
              <a:cs typeface="Calibri"/>
            </a:endParaRPr>
          </a:p>
          <a:p>
            <a:pPr marL="186055" indent="-173355">
              <a:spcBef>
                <a:spcPts val="600"/>
              </a:spcBef>
              <a:buFont typeface="Arial"/>
              <a:buChar char="•"/>
              <a:tabLst>
                <a:tab pos="186055" algn="l"/>
              </a:tabLst>
            </a:pPr>
            <a:r>
              <a:rPr sz="1200" dirty="0">
                <a:latin typeface="Calibri"/>
                <a:cs typeface="Calibri"/>
              </a:rPr>
              <a:t>Scoring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–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Eric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10" dirty="0" err="1">
                <a:latin typeface="Calibri"/>
                <a:cs typeface="Calibri"/>
              </a:rPr>
              <a:t>Golicz</a:t>
            </a:r>
            <a:r>
              <a:rPr lang="en-US" sz="1200" spc="-10" dirty="0">
                <a:latin typeface="Calibri"/>
                <a:cs typeface="Calibri"/>
              </a:rPr>
              <a:t> and Joe </a:t>
            </a:r>
            <a:r>
              <a:rPr lang="en-US" sz="1200" spc="-10" dirty="0" err="1">
                <a:latin typeface="Calibri"/>
                <a:cs typeface="Calibri"/>
              </a:rPr>
              <a:t>Skubic</a:t>
            </a:r>
            <a:endParaRPr sz="1200" dirty="0">
              <a:latin typeface="Calibri"/>
              <a:cs typeface="Calibri"/>
            </a:endParaRPr>
          </a:p>
          <a:p>
            <a:pPr marL="186055" indent="-173355">
              <a:spcBef>
                <a:spcPts val="600"/>
              </a:spcBef>
              <a:buFont typeface="Arial"/>
              <a:buChar char="•"/>
              <a:tabLst>
                <a:tab pos="186055" algn="l"/>
              </a:tabLst>
            </a:pPr>
            <a:r>
              <a:rPr sz="1200" dirty="0">
                <a:latin typeface="Calibri"/>
                <a:cs typeface="Calibri"/>
              </a:rPr>
              <a:t>Announcer</a:t>
            </a:r>
            <a:r>
              <a:rPr lang="en-US" sz="1200" dirty="0">
                <a:latin typeface="Calibri"/>
                <a:cs typeface="Calibri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Calibri"/>
                <a:cs typeface="Calibri"/>
              </a:rPr>
              <a:t>–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Dana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Visser</a:t>
            </a:r>
            <a:r>
              <a:rPr lang="en-US" sz="1200" spc="-10" dirty="0">
                <a:latin typeface="Calibri"/>
                <a:cs typeface="Calibri"/>
              </a:rPr>
              <a:t>*</a:t>
            </a:r>
            <a:endParaRPr sz="1200" dirty="0">
              <a:latin typeface="Calibri"/>
              <a:cs typeface="Calibri"/>
            </a:endParaRPr>
          </a:p>
          <a:p>
            <a:pPr marL="184785" marR="330200" indent="-172720">
              <a:spcBef>
                <a:spcPts val="600"/>
              </a:spcBef>
              <a:buFont typeface="Arial"/>
              <a:buChar char="•"/>
              <a:tabLst>
                <a:tab pos="184785" algn="l"/>
              </a:tabLst>
            </a:pPr>
            <a:r>
              <a:rPr sz="1200" b="1" dirty="0">
                <a:solidFill>
                  <a:schemeClr val="tx1"/>
                </a:solidFill>
                <a:latin typeface="Calibri"/>
                <a:cs typeface="Calibri"/>
              </a:rPr>
              <a:t>Marshalling</a:t>
            </a:r>
            <a:r>
              <a:rPr sz="1200" b="1" spc="-50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1200" b="1" dirty="0">
                <a:solidFill>
                  <a:schemeClr val="tx1"/>
                </a:solidFill>
                <a:latin typeface="Calibri"/>
                <a:cs typeface="Calibri"/>
              </a:rPr>
              <a:t>–</a:t>
            </a:r>
            <a:r>
              <a:rPr lang="en-US" sz="1200" b="1" dirty="0">
                <a:latin typeface="Calibri"/>
                <a:cs typeface="Calibri"/>
              </a:rPr>
              <a:t>CHAIR</a:t>
            </a:r>
            <a:r>
              <a:rPr lang="en-US" sz="1200" b="1" spc="-20" dirty="0">
                <a:latin typeface="Calibri"/>
                <a:cs typeface="Calibri"/>
              </a:rPr>
              <a:t> </a:t>
            </a:r>
            <a:r>
              <a:rPr lang="en-US" sz="1200" b="1" spc="-10" dirty="0">
                <a:latin typeface="Calibri"/>
                <a:cs typeface="Calibri"/>
              </a:rPr>
              <a:t>NEEDED</a:t>
            </a:r>
            <a:endParaRPr lang="en-US" sz="1200" b="1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184785" marR="330200" indent="-172720">
              <a:spcBef>
                <a:spcPts val="600"/>
              </a:spcBef>
              <a:buFont typeface="Arial"/>
              <a:buChar char="•"/>
              <a:tabLst>
                <a:tab pos="184785" algn="l"/>
              </a:tabLst>
            </a:pPr>
            <a:r>
              <a:rPr sz="1200" dirty="0">
                <a:latin typeface="Calibri"/>
                <a:cs typeface="Calibri"/>
              </a:rPr>
              <a:t>Awards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–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Ami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20" dirty="0" err="1">
                <a:latin typeface="Calibri"/>
                <a:cs typeface="Calibri"/>
              </a:rPr>
              <a:t>Kipf</a:t>
            </a:r>
            <a:endParaRPr sz="1200" dirty="0">
              <a:latin typeface="Calibri"/>
              <a:cs typeface="Calibri"/>
            </a:endParaRPr>
          </a:p>
          <a:p>
            <a:pPr marL="186055" indent="-173355">
              <a:spcBef>
                <a:spcPts val="600"/>
              </a:spcBef>
              <a:buFont typeface="Arial"/>
              <a:buChar char="•"/>
              <a:tabLst>
                <a:tab pos="186055" algn="l"/>
              </a:tabLst>
            </a:pPr>
            <a:r>
              <a:rPr sz="1200" spc="-10" dirty="0">
                <a:latin typeface="Calibri"/>
                <a:cs typeface="Calibri"/>
              </a:rPr>
              <a:t>Check-</a:t>
            </a:r>
            <a:r>
              <a:rPr sz="1200" dirty="0">
                <a:latin typeface="Calibri"/>
                <a:cs typeface="Calibri"/>
              </a:rPr>
              <a:t>In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–</a:t>
            </a:r>
            <a:r>
              <a:rPr sz="1200" spc="-15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chemeClr val="tx1"/>
                </a:solidFill>
                <a:latin typeface="Calibri"/>
                <a:cs typeface="Calibri"/>
              </a:rPr>
              <a:t>Kellie</a:t>
            </a:r>
            <a:r>
              <a:rPr sz="1200" spc="-15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1200" spc="-20" dirty="0">
                <a:solidFill>
                  <a:schemeClr val="tx1"/>
                </a:solidFill>
                <a:latin typeface="Calibri"/>
                <a:cs typeface="Calibri"/>
              </a:rPr>
              <a:t>Yost</a:t>
            </a:r>
            <a:r>
              <a:rPr sz="1200" spc="-30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&amp;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Katie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Golicz</a:t>
            </a:r>
            <a:endParaRPr sz="1200" dirty="0">
              <a:latin typeface="Calibri"/>
              <a:cs typeface="Calibri"/>
            </a:endParaRPr>
          </a:p>
          <a:p>
            <a:pPr marL="184785" marR="433070" indent="-172720">
              <a:spcBef>
                <a:spcPts val="600"/>
              </a:spcBef>
              <a:buFont typeface="Arial"/>
              <a:buChar char="•"/>
              <a:tabLst>
                <a:tab pos="184785" algn="l"/>
              </a:tabLst>
            </a:pPr>
            <a:r>
              <a:rPr sz="1200" dirty="0">
                <a:solidFill>
                  <a:schemeClr val="tx1"/>
                </a:solidFill>
                <a:latin typeface="Calibri"/>
                <a:cs typeface="Calibri"/>
              </a:rPr>
              <a:t>Memorial</a:t>
            </a:r>
            <a:r>
              <a:rPr sz="1200" spc="-45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chemeClr val="tx1"/>
                </a:solidFill>
                <a:latin typeface="Calibri"/>
                <a:cs typeface="Calibri"/>
              </a:rPr>
              <a:t>Day</a:t>
            </a:r>
            <a:r>
              <a:rPr sz="1200" spc="-40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chemeClr val="tx1"/>
                </a:solidFill>
                <a:latin typeface="Calibri"/>
                <a:cs typeface="Calibri"/>
              </a:rPr>
              <a:t>Parade</a:t>
            </a:r>
            <a:r>
              <a:rPr sz="1200" spc="-45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chemeClr val="tx1"/>
                </a:solidFill>
                <a:latin typeface="Calibri"/>
                <a:cs typeface="Calibri"/>
              </a:rPr>
              <a:t>–</a:t>
            </a:r>
            <a:r>
              <a:rPr lang="en-US" sz="1200" spc="-10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chemeClr val="tx1"/>
                </a:solidFill>
                <a:latin typeface="Calibri"/>
                <a:cs typeface="Calibri"/>
              </a:rPr>
              <a:t>Karen DeMott</a:t>
            </a:r>
            <a:endParaRPr sz="12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186055" indent="-173355">
              <a:spcBef>
                <a:spcPts val="600"/>
              </a:spcBef>
              <a:buFont typeface="Arial"/>
              <a:buChar char="•"/>
              <a:tabLst>
                <a:tab pos="186055" algn="l"/>
              </a:tabLst>
            </a:pPr>
            <a:r>
              <a:rPr sz="1200" dirty="0">
                <a:latin typeface="Calibri"/>
                <a:cs typeface="Calibri"/>
              </a:rPr>
              <a:t>Senior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Night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–</a:t>
            </a:r>
            <a:r>
              <a:rPr lang="en-US" sz="1200" dirty="0">
                <a:latin typeface="Calibri"/>
                <a:cs typeface="Calibri"/>
              </a:rPr>
              <a:t> Andrea </a:t>
            </a:r>
            <a:r>
              <a:rPr lang="en-US" sz="1200" dirty="0" err="1">
                <a:latin typeface="Calibri"/>
                <a:cs typeface="Calibri"/>
              </a:rPr>
              <a:t>Larick</a:t>
            </a:r>
            <a:endParaRPr lang="en-US" sz="1200" dirty="0">
              <a:latin typeface="Calibri"/>
              <a:cs typeface="Calibri"/>
            </a:endParaRPr>
          </a:p>
          <a:p>
            <a:pPr marL="186055" indent="-173355">
              <a:spcBef>
                <a:spcPts val="600"/>
              </a:spcBef>
              <a:buFont typeface="Arial"/>
              <a:buChar char="•"/>
              <a:tabLst>
                <a:tab pos="186055" algn="l"/>
              </a:tabLst>
            </a:pPr>
            <a:r>
              <a:rPr lang="en-US" sz="1200" b="1" dirty="0">
                <a:latin typeface="Calibri"/>
                <a:cs typeface="Calibri"/>
              </a:rPr>
              <a:t>Spirit</a:t>
            </a:r>
            <a:r>
              <a:rPr lang="en-US" sz="1200" b="1" spc="-40" dirty="0">
                <a:latin typeface="Calibri"/>
                <a:cs typeface="Calibri"/>
              </a:rPr>
              <a:t> </a:t>
            </a:r>
            <a:r>
              <a:rPr lang="en-US" sz="1200" b="1" spc="-10" dirty="0">
                <a:latin typeface="Calibri"/>
                <a:cs typeface="Calibri"/>
              </a:rPr>
              <a:t>Breakfast </a:t>
            </a:r>
            <a:r>
              <a:rPr lang="en-US" sz="1200" b="1" dirty="0">
                <a:latin typeface="Calibri"/>
                <a:cs typeface="Calibri"/>
              </a:rPr>
              <a:t>– CHAIR</a:t>
            </a:r>
            <a:r>
              <a:rPr lang="en-US" sz="1200" b="1" spc="-20" dirty="0">
                <a:latin typeface="Calibri"/>
                <a:cs typeface="Calibri"/>
              </a:rPr>
              <a:t> </a:t>
            </a:r>
            <a:r>
              <a:rPr lang="en-US" sz="1200" b="1" spc="-10" dirty="0">
                <a:latin typeface="Calibri"/>
                <a:cs typeface="Calibri"/>
              </a:rPr>
              <a:t>NEEDED</a:t>
            </a:r>
            <a:endParaRPr lang="en-US" sz="1200" b="1" spc="-20" dirty="0">
              <a:latin typeface="Calibri"/>
              <a:cs typeface="Calibri"/>
            </a:endParaRPr>
          </a:p>
          <a:p>
            <a:pPr marL="12700">
              <a:spcBef>
                <a:spcPts val="600"/>
              </a:spcBef>
              <a:tabLst>
                <a:tab pos="186055" algn="l"/>
              </a:tabLst>
            </a:pPr>
            <a:endParaRPr lang="en-US" sz="1200" dirty="0">
              <a:latin typeface="Calibri"/>
              <a:cs typeface="Calibri"/>
            </a:endParaRPr>
          </a:p>
          <a:p>
            <a:pPr marL="12700">
              <a:spcBef>
                <a:spcPts val="600"/>
              </a:spcBef>
              <a:tabLst>
                <a:tab pos="186055" algn="l"/>
              </a:tabLst>
            </a:pPr>
            <a:endParaRPr lang="en-US" sz="12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153816" y="646173"/>
            <a:ext cx="3240908" cy="254941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186055" algn="l"/>
              </a:tabLst>
            </a:pPr>
            <a:r>
              <a:rPr sz="1200" b="1" spc="-20" dirty="0">
                <a:latin typeface="Calibri"/>
                <a:cs typeface="Calibri"/>
              </a:rPr>
              <a:t>Team</a:t>
            </a:r>
            <a:r>
              <a:rPr sz="1200" b="1" spc="-45" dirty="0">
                <a:latin typeface="Calibri"/>
                <a:cs typeface="Calibri"/>
              </a:rPr>
              <a:t> </a:t>
            </a:r>
            <a:r>
              <a:rPr sz="1200" b="1" spc="-10" dirty="0">
                <a:latin typeface="Calibri"/>
                <a:cs typeface="Calibri"/>
              </a:rPr>
              <a:t>Banquet</a:t>
            </a:r>
            <a:r>
              <a:rPr lang="en-US" sz="1200" b="1" spc="-10" dirty="0">
                <a:latin typeface="Calibri"/>
                <a:cs typeface="Calibri"/>
              </a:rPr>
              <a:t> Committee (2-3 Members)</a:t>
            </a:r>
          </a:p>
          <a:p>
            <a:pPr marL="91440" lvl="3">
              <a:tabLst>
                <a:tab pos="186055" algn="l"/>
              </a:tabLst>
            </a:pPr>
            <a:r>
              <a:rPr lang="en-US" sz="1200" spc="-10" dirty="0">
                <a:latin typeface="Calibri"/>
                <a:cs typeface="Calibri"/>
              </a:rPr>
              <a:t>	           Chair- Lisa Colias</a:t>
            </a:r>
          </a:p>
          <a:p>
            <a:pPr marL="186055" indent="-173355">
              <a:spcBef>
                <a:spcPts val="700"/>
              </a:spcBef>
              <a:buFont typeface="Arial"/>
              <a:buChar char="•"/>
              <a:tabLst>
                <a:tab pos="186055" algn="l"/>
              </a:tabLst>
            </a:pPr>
            <a:r>
              <a:rPr lang="en-US" sz="1200" spc="-50" dirty="0">
                <a:latin typeface="Calibri"/>
                <a:cs typeface="Calibri"/>
              </a:rPr>
              <a:t>Euchre  Tournament Committee</a:t>
            </a:r>
          </a:p>
          <a:p>
            <a:pPr marL="12700" lvl="5">
              <a:tabLst>
                <a:tab pos="186055" algn="l"/>
              </a:tabLst>
            </a:pPr>
            <a:r>
              <a:rPr lang="en-US" sz="1200" spc="-50" dirty="0">
                <a:latin typeface="Calibri"/>
                <a:cs typeface="Calibri"/>
              </a:rPr>
              <a:t>	              Chair- Karen </a:t>
            </a:r>
            <a:r>
              <a:rPr lang="en-US" sz="1200" spc="-50" dirty="0" err="1">
                <a:latin typeface="Calibri"/>
                <a:cs typeface="Calibri"/>
              </a:rPr>
              <a:t>Demott</a:t>
            </a:r>
            <a:endParaRPr lang="en-US" sz="1200" spc="-50" dirty="0">
              <a:latin typeface="Calibri"/>
              <a:cs typeface="Calibri"/>
            </a:endParaRPr>
          </a:p>
          <a:p>
            <a:pPr marL="12700" lvl="5">
              <a:tabLst>
                <a:tab pos="186055" algn="l"/>
              </a:tabLst>
            </a:pPr>
            <a:r>
              <a:rPr lang="en-US" sz="1200" spc="-50" dirty="0">
                <a:latin typeface="Calibri"/>
                <a:cs typeface="Calibri"/>
              </a:rPr>
              <a:t>	              </a:t>
            </a:r>
            <a:r>
              <a:rPr lang="en-US" sz="1200" spc="-50" dirty="0">
                <a:latin typeface="+mn-lt"/>
                <a:cs typeface="Calibri"/>
              </a:rPr>
              <a:t>Committee- Emily Whitmore, </a:t>
            </a:r>
          </a:p>
          <a:p>
            <a:pPr marL="12700" lvl="5">
              <a:tabLst>
                <a:tab pos="186055" algn="l"/>
              </a:tabLst>
            </a:pPr>
            <a:r>
              <a:rPr lang="en-US" sz="1200" spc="-50" dirty="0">
                <a:latin typeface="+mn-lt"/>
                <a:cs typeface="Calibri"/>
              </a:rPr>
              <a:t>                                 Rachel </a:t>
            </a:r>
            <a:r>
              <a:rPr lang="en-US" sz="1200" b="0" i="0" spc="-50" dirty="0">
                <a:solidFill>
                  <a:srgbClr val="000000"/>
                </a:solidFill>
                <a:effectLst/>
                <a:latin typeface="+mn-lt"/>
                <a:cs typeface="Calibri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+mn-lt"/>
              </a:rPr>
              <a:t>Waisanen</a:t>
            </a:r>
            <a:r>
              <a:rPr lang="en-US" sz="1200" spc="-50" dirty="0">
                <a:latin typeface="+mn-lt"/>
                <a:cs typeface="Calibri"/>
              </a:rPr>
              <a:t>, </a:t>
            </a:r>
            <a:r>
              <a:rPr lang="en-US" sz="1200" spc="-50" dirty="0" err="1">
                <a:latin typeface="+mn-lt"/>
                <a:cs typeface="Calibri"/>
              </a:rPr>
              <a:t>Tayrn</a:t>
            </a:r>
            <a:r>
              <a:rPr lang="en-US" sz="1200" spc="-50" dirty="0">
                <a:latin typeface="+mn-lt"/>
                <a:cs typeface="Calibri"/>
              </a:rPr>
              <a:t> </a:t>
            </a:r>
            <a:r>
              <a:rPr lang="en-US" sz="1200" spc="-50" dirty="0" err="1">
                <a:latin typeface="+mn-lt"/>
                <a:cs typeface="Calibri"/>
              </a:rPr>
              <a:t>Skubic</a:t>
            </a:r>
            <a:r>
              <a:rPr lang="en-US" sz="1200" spc="-50" dirty="0">
                <a:latin typeface="+mn-lt"/>
                <a:cs typeface="Calibri"/>
              </a:rPr>
              <a:t>,          </a:t>
            </a:r>
          </a:p>
          <a:p>
            <a:pPr marL="12700" lvl="5">
              <a:tabLst>
                <a:tab pos="186055" algn="l"/>
              </a:tabLst>
            </a:pPr>
            <a:r>
              <a:rPr lang="en-US" sz="1200" spc="-50" dirty="0">
                <a:latin typeface="+mn-lt"/>
                <a:cs typeface="Calibri"/>
              </a:rPr>
              <a:t>                                 Christina </a:t>
            </a:r>
            <a:r>
              <a:rPr lang="en-US" sz="1200" spc="-50" dirty="0" err="1">
                <a:latin typeface="+mn-lt"/>
                <a:cs typeface="Calibri"/>
              </a:rPr>
              <a:t>Respondek</a:t>
            </a:r>
            <a:endParaRPr lang="en-US" sz="1200" dirty="0">
              <a:latin typeface="+mn-lt"/>
              <a:cs typeface="Calibri"/>
            </a:endParaRPr>
          </a:p>
          <a:p>
            <a:pPr marL="186055" indent="-173355">
              <a:spcBef>
                <a:spcPts val="600"/>
              </a:spcBef>
              <a:buFont typeface="Arial"/>
              <a:buChar char="•"/>
              <a:tabLst>
                <a:tab pos="186055" algn="l"/>
              </a:tabLst>
            </a:pPr>
            <a:r>
              <a:rPr lang="en-US" sz="1200" b="1" dirty="0">
                <a:latin typeface="Calibri"/>
                <a:cs typeface="Calibri"/>
              </a:rPr>
              <a:t>B</a:t>
            </a:r>
            <a:r>
              <a:rPr lang="en-US" sz="1200" b="1" spc="-15" dirty="0">
                <a:latin typeface="Calibri"/>
                <a:cs typeface="Calibri"/>
              </a:rPr>
              <a:t> </a:t>
            </a:r>
            <a:r>
              <a:rPr lang="en-US" sz="1200" b="1" dirty="0">
                <a:latin typeface="Calibri"/>
                <a:cs typeface="Calibri"/>
              </a:rPr>
              <a:t>Finals</a:t>
            </a:r>
            <a:r>
              <a:rPr lang="en-US" sz="1200" b="1" spc="-10" dirty="0">
                <a:latin typeface="Calibri"/>
                <a:cs typeface="Calibri"/>
              </a:rPr>
              <a:t> </a:t>
            </a:r>
            <a:r>
              <a:rPr lang="en-US" sz="1200" b="1" dirty="0">
                <a:latin typeface="Calibri"/>
                <a:cs typeface="Calibri"/>
              </a:rPr>
              <a:t>–</a:t>
            </a:r>
            <a:r>
              <a:rPr lang="en-US" sz="1200" b="1" spc="-10" dirty="0">
                <a:latin typeface="Calibri"/>
                <a:cs typeface="Calibri"/>
              </a:rPr>
              <a:t> </a:t>
            </a:r>
            <a:r>
              <a:rPr lang="en-US" sz="1200" b="1" dirty="0">
                <a:latin typeface="Calibri"/>
                <a:cs typeface="Calibri"/>
              </a:rPr>
              <a:t>CHAIR</a:t>
            </a:r>
            <a:r>
              <a:rPr lang="en-US" sz="1200" b="1" spc="-10" dirty="0">
                <a:latin typeface="Calibri"/>
                <a:cs typeface="Calibri"/>
              </a:rPr>
              <a:t> NEEDED</a:t>
            </a:r>
            <a:endParaRPr lang="en-US" sz="1200" dirty="0">
              <a:latin typeface="Calibri"/>
              <a:cs typeface="Calibri"/>
            </a:endParaRPr>
          </a:p>
          <a:p>
            <a:pPr marL="693420" marR="5080" lvl="1" indent="-142240">
              <a:spcBef>
                <a:spcPts val="600"/>
              </a:spcBef>
              <a:buFont typeface="Arial"/>
              <a:buChar char="•"/>
              <a:tabLst>
                <a:tab pos="693420" algn="l"/>
                <a:tab pos="724535" algn="l"/>
              </a:tabLst>
            </a:pPr>
            <a:r>
              <a:rPr lang="en-US" sz="1200" dirty="0">
                <a:latin typeface="Calibri"/>
                <a:cs typeface="Calibri"/>
              </a:rPr>
              <a:t>	</a:t>
            </a:r>
            <a:r>
              <a:rPr lang="en-US" sz="1200" i="1" dirty="0">
                <a:latin typeface="Calibri"/>
                <a:cs typeface="Calibri"/>
              </a:rPr>
              <a:t>Coordinator</a:t>
            </a:r>
            <a:r>
              <a:rPr lang="en-US" sz="1200" i="1" spc="-30" dirty="0">
                <a:latin typeface="Calibri"/>
                <a:cs typeface="Calibri"/>
              </a:rPr>
              <a:t> </a:t>
            </a:r>
            <a:r>
              <a:rPr lang="en-US" sz="1200" i="1" dirty="0">
                <a:latin typeface="Calibri"/>
                <a:cs typeface="Calibri"/>
              </a:rPr>
              <a:t>team</a:t>
            </a:r>
            <a:r>
              <a:rPr lang="en-US" sz="1200" i="1" spc="-35" dirty="0">
                <a:latin typeface="Calibri"/>
                <a:cs typeface="Calibri"/>
              </a:rPr>
              <a:t> </a:t>
            </a:r>
            <a:r>
              <a:rPr lang="en-US" sz="1200" i="1" dirty="0">
                <a:latin typeface="Calibri"/>
                <a:cs typeface="Calibri"/>
              </a:rPr>
              <a:t>site</a:t>
            </a:r>
            <a:r>
              <a:rPr lang="en-US" sz="1200" i="1" spc="-30" dirty="0">
                <a:latin typeface="Calibri"/>
                <a:cs typeface="Calibri"/>
              </a:rPr>
              <a:t> </a:t>
            </a:r>
            <a:r>
              <a:rPr lang="en-US" sz="1200" i="1" dirty="0">
                <a:latin typeface="Calibri"/>
                <a:cs typeface="Calibri"/>
              </a:rPr>
              <a:t>at</a:t>
            </a:r>
            <a:r>
              <a:rPr lang="en-US" sz="1200" i="1" spc="-30" dirty="0">
                <a:latin typeface="Calibri"/>
                <a:cs typeface="Calibri"/>
              </a:rPr>
              <a:t> </a:t>
            </a:r>
            <a:r>
              <a:rPr lang="en-US" sz="1200" i="1" spc="-50" dirty="0">
                <a:latin typeface="Calibri"/>
                <a:cs typeface="Calibri"/>
              </a:rPr>
              <a:t>B </a:t>
            </a:r>
            <a:r>
              <a:rPr lang="en-US" sz="1200" i="1" dirty="0">
                <a:latin typeface="Calibri"/>
                <a:cs typeface="Calibri"/>
              </a:rPr>
              <a:t>finals,</a:t>
            </a:r>
            <a:r>
              <a:rPr lang="en-US" sz="1200" i="1" spc="-40" dirty="0">
                <a:latin typeface="Calibri"/>
                <a:cs typeface="Calibri"/>
              </a:rPr>
              <a:t> </a:t>
            </a:r>
            <a:r>
              <a:rPr lang="en-US" sz="1200" i="1" dirty="0">
                <a:latin typeface="Calibri"/>
                <a:cs typeface="Calibri"/>
              </a:rPr>
              <a:t>including</a:t>
            </a:r>
            <a:r>
              <a:rPr lang="en-US" sz="1200" i="1" spc="-40" dirty="0">
                <a:latin typeface="Calibri"/>
                <a:cs typeface="Calibri"/>
              </a:rPr>
              <a:t> </a:t>
            </a:r>
            <a:r>
              <a:rPr lang="en-US" sz="1200" i="1" dirty="0">
                <a:latin typeface="Calibri"/>
                <a:cs typeface="Calibri"/>
              </a:rPr>
              <a:t>tent</a:t>
            </a:r>
            <a:endParaRPr lang="en-US" sz="1200" dirty="0">
              <a:latin typeface="Calibri"/>
              <a:cs typeface="Calibri"/>
            </a:endParaRPr>
          </a:p>
          <a:p>
            <a:pPr marL="184785" marR="109855" indent="-172720">
              <a:spcBef>
                <a:spcPts val="600"/>
              </a:spcBef>
              <a:buFont typeface="Arial"/>
              <a:buChar char="•"/>
              <a:tabLst>
                <a:tab pos="184785" algn="l"/>
              </a:tabLst>
            </a:pPr>
            <a:r>
              <a:rPr lang="en-US" sz="1200" dirty="0">
                <a:latin typeface="Calibri"/>
                <a:cs typeface="Calibri"/>
              </a:rPr>
              <a:t>A</a:t>
            </a:r>
            <a:r>
              <a:rPr lang="en-US" sz="1200" spc="-10" dirty="0">
                <a:latin typeface="Calibri"/>
                <a:cs typeface="Calibri"/>
              </a:rPr>
              <a:t> </a:t>
            </a:r>
            <a:r>
              <a:rPr lang="en-US" sz="1200" dirty="0">
                <a:latin typeface="Calibri"/>
                <a:cs typeface="Calibri"/>
              </a:rPr>
              <a:t>Finals</a:t>
            </a:r>
            <a:r>
              <a:rPr lang="en-US" sz="1200" spc="-25" dirty="0">
                <a:latin typeface="Calibri"/>
                <a:cs typeface="Calibri"/>
              </a:rPr>
              <a:t> </a:t>
            </a:r>
            <a:r>
              <a:rPr lang="en-US" sz="1200" dirty="0">
                <a:latin typeface="Calibri"/>
                <a:cs typeface="Calibri"/>
              </a:rPr>
              <a:t>Site</a:t>
            </a:r>
            <a:r>
              <a:rPr lang="en-US" sz="1200" spc="-20" dirty="0">
                <a:latin typeface="Calibri"/>
                <a:cs typeface="Calibri"/>
              </a:rPr>
              <a:t> </a:t>
            </a:r>
            <a:r>
              <a:rPr lang="en-US" sz="1200" dirty="0">
                <a:latin typeface="Calibri"/>
                <a:cs typeface="Calibri"/>
              </a:rPr>
              <a:t>Prep</a:t>
            </a:r>
            <a:r>
              <a:rPr lang="en-US" sz="1200" spc="-30" dirty="0">
                <a:latin typeface="Calibri"/>
                <a:cs typeface="Calibri"/>
              </a:rPr>
              <a:t> </a:t>
            </a:r>
            <a:r>
              <a:rPr lang="en-US" sz="1200" dirty="0">
                <a:latin typeface="Calibri"/>
                <a:cs typeface="Calibri"/>
              </a:rPr>
              <a:t>–</a:t>
            </a:r>
            <a:r>
              <a:rPr lang="en-US" sz="1200" spc="-10" dirty="0">
                <a:latin typeface="Calibri"/>
                <a:cs typeface="Calibri"/>
              </a:rPr>
              <a:t> </a:t>
            </a:r>
            <a:r>
              <a:rPr lang="en-US" sz="1200" dirty="0">
                <a:latin typeface="Calibri"/>
                <a:cs typeface="Calibri"/>
              </a:rPr>
              <a:t>Matt</a:t>
            </a:r>
            <a:r>
              <a:rPr lang="en-US" sz="1200" spc="-30" dirty="0">
                <a:latin typeface="Calibri"/>
                <a:cs typeface="Calibri"/>
              </a:rPr>
              <a:t> </a:t>
            </a:r>
            <a:r>
              <a:rPr lang="en-US" sz="1200" spc="-10" dirty="0" err="1">
                <a:latin typeface="Calibri"/>
                <a:cs typeface="Calibri"/>
              </a:rPr>
              <a:t>Kipf</a:t>
            </a:r>
            <a:r>
              <a:rPr lang="en-US" sz="1200" spc="-10" dirty="0">
                <a:latin typeface="Calibri"/>
                <a:cs typeface="Calibri"/>
              </a:rPr>
              <a:t>/Bob Greaves</a:t>
            </a:r>
            <a:endParaRPr lang="en-US" sz="1200" dirty="0">
              <a:latin typeface="Calibri"/>
              <a:cs typeface="Calibri"/>
            </a:endParaRPr>
          </a:p>
          <a:p>
            <a:pPr marL="91440" lvl="3">
              <a:tabLst>
                <a:tab pos="186055" algn="l"/>
              </a:tabLst>
            </a:pPr>
            <a:endParaRPr sz="1200" dirty="0">
              <a:latin typeface="Calibri"/>
              <a:cs typeface="Calibri"/>
            </a:endParaRPr>
          </a:p>
        </p:txBody>
      </p:sp>
      <p:sp>
        <p:nvSpPr>
          <p:cNvPr id="8" name="object 7">
            <a:extLst>
              <a:ext uri="{FF2B5EF4-FFF2-40B4-BE49-F238E27FC236}">
                <a16:creationId xmlns:a16="http://schemas.microsoft.com/office/drawing/2014/main" id="{0AC17721-7278-0FE7-1435-BD0F909CC191}"/>
              </a:ext>
            </a:extLst>
          </p:cNvPr>
          <p:cNvSpPr txBox="1"/>
          <p:nvPr/>
        </p:nvSpPr>
        <p:spPr>
          <a:xfrm>
            <a:off x="259989" y="3341125"/>
            <a:ext cx="7195866" cy="24743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400">
              <a:spcBef>
                <a:spcPts val="95"/>
              </a:spcBef>
            </a:pPr>
            <a:r>
              <a:rPr lang="en-US" sz="1600" b="1" spc="-10" dirty="0">
                <a:latin typeface="Calibri"/>
                <a:cs typeface="Calibri"/>
              </a:rPr>
              <a:t>Meets</a:t>
            </a:r>
            <a:endParaRPr sz="1600" dirty="0">
              <a:latin typeface="Calibri"/>
              <a:cs typeface="Calibri"/>
            </a:endParaRPr>
          </a:p>
          <a:p>
            <a:pPr marR="18415" algn="l"/>
            <a:r>
              <a:rPr lang="en-US" sz="1200" dirty="0">
                <a:latin typeface="Calibri"/>
                <a:cs typeface="Calibri"/>
              </a:rPr>
              <a:t>Each swimmer is eligible to compete in 6 dual meets (3 home, 3 away), one age group meet and one of the Finals meets.</a:t>
            </a:r>
          </a:p>
          <a:p>
            <a:pPr marR="18415" algn="l"/>
            <a:endParaRPr lang="en-US" sz="1200" dirty="0">
              <a:latin typeface="Calibri"/>
              <a:cs typeface="Calibri"/>
            </a:endParaRPr>
          </a:p>
          <a:p>
            <a:pPr marR="18415" algn="l"/>
            <a:r>
              <a:rPr lang="en-US" sz="1200" dirty="0">
                <a:latin typeface="Calibri"/>
                <a:cs typeface="Calibri"/>
              </a:rPr>
              <a:t>Meet line-ups are determined based on attendance as reported on the website, please sign-up or decline meets as soon as possible.</a:t>
            </a:r>
          </a:p>
          <a:p>
            <a:pPr marL="463550" marR="18415" indent="-176213" algn="l">
              <a:buFont typeface="Arial" panose="020B0604020202020204" pitchFamily="34" charset="0"/>
              <a:buChar char="•"/>
            </a:pPr>
            <a:r>
              <a:rPr lang="en-US" sz="1200" b="1" dirty="0">
                <a:latin typeface="Calibri"/>
                <a:cs typeface="Calibri"/>
              </a:rPr>
              <a:t>Dual Meets:  </a:t>
            </a:r>
            <a:r>
              <a:rPr lang="en-US" sz="1200" u="sng" dirty="0">
                <a:latin typeface="Calibri"/>
                <a:cs typeface="Calibri"/>
              </a:rPr>
              <a:t>Attendance is presumed </a:t>
            </a:r>
            <a:r>
              <a:rPr lang="en-US" sz="1200" dirty="0">
                <a:latin typeface="Calibri"/>
                <a:cs typeface="Calibri"/>
              </a:rPr>
              <a:t>at the meet unless your swimmer has been declined.</a:t>
            </a:r>
          </a:p>
          <a:p>
            <a:pPr marL="463550" marR="18415" indent="-176213" algn="l">
              <a:buFont typeface="Arial" panose="020B0604020202020204" pitchFamily="34" charset="0"/>
              <a:buChar char="•"/>
            </a:pPr>
            <a:r>
              <a:rPr lang="en-US" sz="1200" b="1" dirty="0">
                <a:latin typeface="Calibri"/>
                <a:cs typeface="Calibri"/>
              </a:rPr>
              <a:t>Age Group Meets</a:t>
            </a:r>
            <a:r>
              <a:rPr lang="en-US" sz="1200" dirty="0">
                <a:latin typeface="Calibri"/>
                <a:cs typeface="Calibri"/>
              </a:rPr>
              <a:t>: (8 and under, 9-10 and 11 and up):  </a:t>
            </a:r>
            <a:r>
              <a:rPr lang="en-US" sz="1200" u="sng" dirty="0">
                <a:latin typeface="Calibri"/>
                <a:cs typeface="Calibri"/>
              </a:rPr>
              <a:t>Your swimmer must sign up to be added to the roster</a:t>
            </a:r>
            <a:r>
              <a:rPr lang="en-US" sz="1200" dirty="0">
                <a:latin typeface="Calibri"/>
                <a:cs typeface="Calibri"/>
              </a:rPr>
              <a:t>.  Swimmers for the 8 and under and 9-10 meets can pick their events.</a:t>
            </a:r>
          </a:p>
          <a:p>
            <a:pPr marL="463550" marR="18415" indent="-176213" algn="l">
              <a:buFont typeface="Arial" panose="020B0604020202020204" pitchFamily="34" charset="0"/>
              <a:buChar char="•"/>
            </a:pPr>
            <a:r>
              <a:rPr lang="en-US" sz="1200" b="1" dirty="0">
                <a:latin typeface="Calibri"/>
                <a:cs typeface="Calibri"/>
              </a:rPr>
              <a:t>A and B Finals:  </a:t>
            </a:r>
            <a:r>
              <a:rPr lang="en-US" sz="1200" dirty="0">
                <a:latin typeface="Calibri"/>
                <a:cs typeface="Calibri"/>
              </a:rPr>
              <a:t>Swimmers will be assigned to these meets by the coaches.  Your ability to attend the meet will be </a:t>
            </a:r>
            <a:r>
              <a:rPr lang="en-US" sz="1200" u="sng" dirty="0">
                <a:latin typeface="Calibri"/>
                <a:cs typeface="Calibri"/>
              </a:rPr>
              <a:t>presumed unless declined.</a:t>
            </a:r>
            <a:r>
              <a:rPr lang="en-US" sz="1200" dirty="0">
                <a:latin typeface="Calibri"/>
                <a:cs typeface="Calibri"/>
              </a:rPr>
              <a:t>  If you are unable to attend either final meet please decline that meet ASAP.</a:t>
            </a:r>
          </a:p>
          <a:p>
            <a:pPr marL="25400" marR="18415" lvl="1" algn="l"/>
            <a:endParaRPr sz="1200" dirty="0">
              <a:latin typeface="Calibri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0A24C0-E22D-4AD5-3524-8421525FDAA4}"/>
              </a:ext>
            </a:extLst>
          </p:cNvPr>
          <p:cNvSpPr txBox="1"/>
          <p:nvPr/>
        </p:nvSpPr>
        <p:spPr>
          <a:xfrm>
            <a:off x="327542" y="243809"/>
            <a:ext cx="594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+mn-lt"/>
              </a:rPr>
              <a:t>Season Long Volunteer Positions</a:t>
            </a:r>
          </a:p>
        </p:txBody>
      </p:sp>
      <p:sp>
        <p:nvSpPr>
          <p:cNvPr id="9" name="object 5">
            <a:extLst>
              <a:ext uri="{FF2B5EF4-FFF2-40B4-BE49-F238E27FC236}">
                <a16:creationId xmlns:a16="http://schemas.microsoft.com/office/drawing/2014/main" id="{5E547571-73F9-F51C-5FC7-49A5554B67C1}"/>
              </a:ext>
            </a:extLst>
          </p:cNvPr>
          <p:cNvSpPr txBox="1"/>
          <p:nvPr/>
        </p:nvSpPr>
        <p:spPr>
          <a:xfrm>
            <a:off x="259988" y="5811591"/>
            <a:ext cx="7195865" cy="118173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1600" b="1" dirty="0">
                <a:latin typeface="Calibri"/>
                <a:cs typeface="Calibri"/>
              </a:rPr>
              <a:t>Practice</a:t>
            </a:r>
            <a:r>
              <a:rPr sz="1600" b="1" spc="-7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Expectations</a:t>
            </a:r>
            <a:r>
              <a:rPr sz="1600" b="1" spc="-6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and</a:t>
            </a:r>
            <a:r>
              <a:rPr sz="1600" b="1" spc="-5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Schedule</a:t>
            </a:r>
            <a:endParaRPr sz="1600" dirty="0">
              <a:latin typeface="Calibri"/>
              <a:cs typeface="Calibri"/>
            </a:endParaRPr>
          </a:p>
          <a:p>
            <a:pPr marL="112713" marR="5080">
              <a:spcBef>
                <a:spcPts val="30"/>
              </a:spcBef>
            </a:pPr>
            <a:r>
              <a:rPr sz="1200" dirty="0">
                <a:latin typeface="Calibri"/>
                <a:cs typeface="Calibri"/>
              </a:rPr>
              <a:t>There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is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no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practice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attendance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requirement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for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swim team.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Swimmers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are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encouraged, </a:t>
            </a:r>
            <a:r>
              <a:rPr sz="1200" spc="-20" dirty="0">
                <a:latin typeface="Calibri"/>
                <a:cs typeface="Calibri"/>
              </a:rPr>
              <a:t>however,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attend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as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many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practices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as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possible.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Regular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attendance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is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essential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for </a:t>
            </a:r>
            <a:r>
              <a:rPr sz="1200" spc="-10" dirty="0">
                <a:latin typeface="Calibri"/>
                <a:cs typeface="Calibri"/>
              </a:rPr>
              <a:t>improvement!</a:t>
            </a:r>
            <a:endParaRPr lang="en-US" sz="1200" spc="-10" dirty="0">
              <a:latin typeface="Calibri"/>
              <a:cs typeface="Calibri"/>
            </a:endParaRPr>
          </a:p>
          <a:p>
            <a:pPr marL="112713" marR="5080">
              <a:spcBef>
                <a:spcPts val="30"/>
              </a:spcBef>
            </a:pPr>
            <a:endParaRPr sz="1200" dirty="0">
              <a:latin typeface="Calibri"/>
              <a:cs typeface="Calibri"/>
            </a:endParaRPr>
          </a:p>
          <a:p>
            <a:pPr marL="112713" marR="219710"/>
            <a:r>
              <a:rPr lang="en-US" sz="1200" spc="-10" dirty="0">
                <a:latin typeface="Calibri"/>
                <a:cs typeface="Calibri"/>
              </a:rPr>
              <a:t>Any questions about attending a different practice time than your swimmer age group must be directed to Coach Drew or Molly.  All changes in practice groups </a:t>
            </a:r>
            <a:r>
              <a:rPr lang="en-US" sz="1200" u="sng" spc="-10" dirty="0">
                <a:latin typeface="Calibri"/>
                <a:cs typeface="Calibri"/>
              </a:rPr>
              <a:t>must</a:t>
            </a:r>
            <a:r>
              <a:rPr lang="en-US" sz="1200" spc="-10" dirty="0">
                <a:latin typeface="Calibri"/>
                <a:cs typeface="Calibri"/>
              </a:rPr>
              <a:t> be cleared by the coaching staff.</a:t>
            </a:r>
            <a:endParaRPr sz="1200" dirty="0">
              <a:latin typeface="Calibri"/>
              <a:cs typeface="Calibri"/>
            </a:endParaRP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44E9A71A-B975-EE35-CBFC-942D19CF6F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8999257"/>
              </p:ext>
            </p:extLst>
          </p:nvPr>
        </p:nvGraphicFramePr>
        <p:xfrm>
          <a:off x="118368" y="7034302"/>
          <a:ext cx="3733800" cy="2503367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33262634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76054900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19568615"/>
                    </a:ext>
                  </a:extLst>
                </a:gridCol>
              </a:tblGrid>
              <a:tr h="215435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Spring Practice Schedule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2676178"/>
                  </a:ext>
                </a:extLst>
              </a:tr>
              <a:tr h="322115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bg1"/>
                          </a:solidFill>
                        </a:rPr>
                        <a:t>May 12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</a:rPr>
                        <a:t>th</a:t>
                      </a:r>
                      <a:r>
                        <a:rPr lang="en-US" sz="1400" b="1" dirty="0">
                          <a:solidFill>
                            <a:schemeClr val="bg1"/>
                          </a:solidFill>
                        </a:rPr>
                        <a:t> - June 11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</a:rPr>
                        <a:t>th</a:t>
                      </a:r>
                      <a:r>
                        <a:rPr lang="en-US" sz="1400" b="1" dirty="0">
                          <a:solidFill>
                            <a:schemeClr val="bg1"/>
                          </a:solidFill>
                        </a:rPr>
                        <a:t>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1963913"/>
                  </a:ext>
                </a:extLst>
              </a:tr>
              <a:tr h="347372">
                <a:tc>
                  <a:txBody>
                    <a:bodyPr/>
                    <a:lstStyle/>
                    <a:p>
                      <a:pPr marL="328295" algn="l">
                        <a:lnSpc>
                          <a:spcPts val="1160"/>
                        </a:lnSpc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Age Group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3220" algn="l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1200" b="1" dirty="0">
                          <a:solidFill>
                            <a:schemeClr val="bg1"/>
                          </a:solidFill>
                        </a:rPr>
                        <a:t>Mon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</a:rPr>
                        <a:t>–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</a:rPr>
                        <a:t>Fri</a:t>
                      </a:r>
                      <a:r>
                        <a:rPr lang="en-US" sz="1200" b="1" spc="-25" dirty="0">
                          <a:solidFill>
                            <a:schemeClr val="bg1"/>
                          </a:solidFill>
                        </a:rPr>
                        <a:t> (PM)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1200" b="1" spc="-25" dirty="0">
                          <a:solidFill>
                            <a:schemeClr val="bg1"/>
                          </a:solidFill>
                        </a:rPr>
                        <a:t>Sat</a:t>
                      </a:r>
                      <a:r>
                        <a:rPr lang="en-US" sz="1200" b="1" spc="-25" dirty="0">
                          <a:solidFill>
                            <a:schemeClr val="bg1"/>
                          </a:solidFill>
                        </a:rPr>
                        <a:t> (AM)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195552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68580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200" b="1" dirty="0">
                          <a:solidFill>
                            <a:schemeClr val="bg1"/>
                          </a:solidFill>
                        </a:rPr>
                        <a:t>13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</a:rPr>
                        <a:t>&amp;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</a:rPr>
                        <a:t>Up</a:t>
                      </a:r>
                      <a:endParaRPr sz="12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200" dirty="0">
                          <a:solidFill>
                            <a:schemeClr val="bg1"/>
                          </a:solidFill>
                        </a:rPr>
                        <a:t>3:00</a:t>
                      </a:r>
                      <a:r>
                        <a:rPr sz="1200" spc="-15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sz="1200" dirty="0">
                          <a:solidFill>
                            <a:schemeClr val="bg1"/>
                          </a:solidFill>
                        </a:rPr>
                        <a:t>–</a:t>
                      </a:r>
                      <a:r>
                        <a:rPr sz="1200" spc="-3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sz="1200" dirty="0">
                          <a:solidFill>
                            <a:schemeClr val="bg1"/>
                          </a:solidFill>
                        </a:rPr>
                        <a:t>4:30</a:t>
                      </a:r>
                      <a:r>
                        <a:rPr sz="1200" spc="-10" dirty="0">
                          <a:solidFill>
                            <a:schemeClr val="bg1"/>
                          </a:solidFill>
                        </a:rPr>
                        <a:t> </a:t>
                      </a:r>
                      <a:endParaRPr sz="12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8</a:t>
                      </a:r>
                      <a:r>
                        <a:rPr sz="1200" dirty="0">
                          <a:solidFill>
                            <a:schemeClr val="bg1"/>
                          </a:solidFill>
                        </a:rPr>
                        <a:t>:00</a:t>
                      </a:r>
                      <a:r>
                        <a:rPr sz="1200" spc="-15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sz="1200" dirty="0">
                          <a:solidFill>
                            <a:schemeClr val="bg1"/>
                          </a:solidFill>
                        </a:rPr>
                        <a:t>–</a:t>
                      </a:r>
                      <a:r>
                        <a:rPr sz="1200" spc="-3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200" spc="-30" dirty="0">
                          <a:solidFill>
                            <a:schemeClr val="bg1"/>
                          </a:solidFill>
                        </a:rPr>
                        <a:t>10</a:t>
                      </a:r>
                      <a:r>
                        <a:rPr sz="1200" dirty="0">
                          <a:solidFill>
                            <a:schemeClr val="bg1"/>
                          </a:solidFill>
                        </a:rPr>
                        <a:t>:00</a:t>
                      </a:r>
                      <a:endParaRPr sz="12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46776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68580"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200" b="1" dirty="0">
                          <a:solidFill>
                            <a:schemeClr val="bg1"/>
                          </a:solidFill>
                        </a:rPr>
                        <a:t>11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</a:rPr>
                        <a:t>&amp;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sz="1200" b="1" spc="-35" dirty="0">
                          <a:solidFill>
                            <a:schemeClr val="bg1"/>
                          </a:solidFill>
                        </a:rPr>
                        <a:t>12</a:t>
                      </a:r>
                      <a:endParaRPr sz="12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200" dirty="0">
                          <a:solidFill>
                            <a:schemeClr val="bg1"/>
                          </a:solidFill>
                        </a:rPr>
                        <a:t>5:00</a:t>
                      </a:r>
                      <a:r>
                        <a:rPr sz="1200" spc="-15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sz="1200" dirty="0">
                          <a:solidFill>
                            <a:schemeClr val="bg1"/>
                          </a:solidFill>
                        </a:rPr>
                        <a:t>–</a:t>
                      </a:r>
                      <a:r>
                        <a:rPr sz="1200" spc="-3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sz="1200" dirty="0">
                          <a:solidFill>
                            <a:schemeClr val="bg1"/>
                          </a:solidFill>
                        </a:rPr>
                        <a:t>6:00</a:t>
                      </a:r>
                      <a:r>
                        <a:rPr sz="1200" spc="-10" dirty="0">
                          <a:solidFill>
                            <a:schemeClr val="bg1"/>
                          </a:solidFill>
                        </a:rPr>
                        <a:t> </a:t>
                      </a:r>
                      <a:endParaRPr sz="12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4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8:00</a:t>
                      </a:r>
                      <a:r>
                        <a:rPr lang="en-US" sz="1200" spc="-15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–</a:t>
                      </a:r>
                      <a:r>
                        <a:rPr lang="en-US" sz="1200" spc="-30" dirty="0">
                          <a:solidFill>
                            <a:schemeClr val="bg1"/>
                          </a:solidFill>
                        </a:rPr>
                        <a:t> 10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:00 or</a:t>
                      </a:r>
                    </a:p>
                    <a:p>
                      <a:pPr marL="6858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4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10:00 – 11:00* </a:t>
                      </a:r>
                      <a:endParaRPr lang="en-US" sz="1200" dirty="0">
                        <a:solidFill>
                          <a:schemeClr val="bg1"/>
                        </a:solidFill>
                        <a:latin typeface="+mn-lt"/>
                        <a:cs typeface="Calibri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802426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68580"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9</a:t>
                      </a:r>
                      <a:r>
                        <a:rPr lang="en-US" sz="1200" b="1" spc="-15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&amp;</a:t>
                      </a:r>
                      <a:r>
                        <a:rPr lang="en-US" sz="1200" b="1" spc="-1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10</a:t>
                      </a:r>
                      <a:endParaRPr sz="12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200" dirty="0">
                          <a:solidFill>
                            <a:schemeClr val="bg1"/>
                          </a:solidFill>
                        </a:rPr>
                        <a:t>5:00</a:t>
                      </a:r>
                      <a:r>
                        <a:rPr sz="1200" spc="-15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sz="1200" dirty="0">
                          <a:solidFill>
                            <a:schemeClr val="bg1"/>
                          </a:solidFill>
                        </a:rPr>
                        <a:t>–</a:t>
                      </a:r>
                      <a:r>
                        <a:rPr sz="1200" spc="-3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sz="1200" dirty="0">
                          <a:solidFill>
                            <a:schemeClr val="bg1"/>
                          </a:solidFill>
                        </a:rPr>
                        <a:t>6:00</a:t>
                      </a:r>
                      <a:r>
                        <a:rPr sz="1200" spc="-10" dirty="0">
                          <a:solidFill>
                            <a:schemeClr val="bg1"/>
                          </a:solidFill>
                        </a:rPr>
                        <a:t> </a:t>
                      </a:r>
                      <a:endParaRPr sz="12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10:00 – 11:00</a:t>
                      </a:r>
                      <a:endParaRPr sz="12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830119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68580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sz="1200" b="1" dirty="0">
                          <a:solidFill>
                            <a:schemeClr val="bg1"/>
                          </a:solidFill>
                        </a:rPr>
                        <a:t>8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</a:rPr>
                        <a:t>&amp;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</a:rPr>
                        <a:t>Under</a:t>
                      </a:r>
                      <a:endParaRPr sz="12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sz="1200" dirty="0">
                          <a:solidFill>
                            <a:schemeClr val="bg1"/>
                          </a:solidFill>
                        </a:rPr>
                        <a:t>4:30</a:t>
                      </a:r>
                      <a:r>
                        <a:rPr sz="1200" spc="-15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sz="1200" dirty="0">
                          <a:solidFill>
                            <a:schemeClr val="bg1"/>
                          </a:solidFill>
                        </a:rPr>
                        <a:t>–</a:t>
                      </a:r>
                      <a:r>
                        <a:rPr sz="1200" spc="-3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sz="1200" dirty="0">
                          <a:solidFill>
                            <a:schemeClr val="bg1"/>
                          </a:solidFill>
                        </a:rPr>
                        <a:t>5:00</a:t>
                      </a:r>
                      <a:r>
                        <a:rPr sz="1200" spc="-10" dirty="0">
                          <a:solidFill>
                            <a:schemeClr val="bg1"/>
                          </a:solidFill>
                        </a:rPr>
                        <a:t> </a:t>
                      </a:r>
                      <a:endParaRPr sz="12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10:00 – 11:00</a:t>
                      </a:r>
                      <a:endParaRPr lang="en-US" sz="1200" dirty="0">
                        <a:solidFill>
                          <a:schemeClr val="bg1"/>
                        </a:solidFill>
                        <a:latin typeface="+mn-lt"/>
                        <a:cs typeface="Calibri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09968664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28AAFD1C-01C5-5FCF-EA7F-61E8FB5738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0081292"/>
              </p:ext>
            </p:extLst>
          </p:nvPr>
        </p:nvGraphicFramePr>
        <p:xfrm>
          <a:off x="3935259" y="7034301"/>
          <a:ext cx="3728045" cy="2503367"/>
        </p:xfrm>
        <a:graphic>
          <a:graphicData uri="http://schemas.openxmlformats.org/drawingml/2006/table">
            <a:tbl>
              <a:tblPr firstRow="1" bandRow="1">
                <a:tableStyleId>{327F97BB-C833-4FB7-BDE5-3F7075034690}</a:tableStyleId>
              </a:tblPr>
              <a:tblGrid>
                <a:gridCol w="1217321">
                  <a:extLst>
                    <a:ext uri="{9D8B030D-6E8A-4147-A177-3AD203B41FA5}">
                      <a16:colId xmlns:a16="http://schemas.microsoft.com/office/drawing/2014/main" val="1396709015"/>
                    </a:ext>
                  </a:extLst>
                </a:gridCol>
                <a:gridCol w="1369486">
                  <a:extLst>
                    <a:ext uri="{9D8B030D-6E8A-4147-A177-3AD203B41FA5}">
                      <a16:colId xmlns:a16="http://schemas.microsoft.com/office/drawing/2014/main" val="3470479901"/>
                    </a:ext>
                  </a:extLst>
                </a:gridCol>
                <a:gridCol w="1141238">
                  <a:extLst>
                    <a:ext uri="{9D8B030D-6E8A-4147-A177-3AD203B41FA5}">
                      <a16:colId xmlns:a16="http://schemas.microsoft.com/office/drawing/2014/main" val="50639600"/>
                    </a:ext>
                  </a:extLst>
                </a:gridCol>
              </a:tblGrid>
              <a:tr h="3048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Summer Practice Schedule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6994705"/>
                  </a:ext>
                </a:extLst>
              </a:tr>
              <a:tr h="322115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bg1"/>
                          </a:solidFill>
                        </a:rPr>
                        <a:t>June 13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</a:rPr>
                        <a:t>th</a:t>
                      </a:r>
                      <a:r>
                        <a:rPr lang="en-US" sz="1400" b="1" dirty="0">
                          <a:solidFill>
                            <a:schemeClr val="bg1"/>
                          </a:solidFill>
                        </a:rPr>
                        <a:t> – July 25</a:t>
                      </a:r>
                      <a:r>
                        <a:rPr lang="en-US" sz="1400" b="1" baseline="30000" dirty="0">
                          <a:solidFill>
                            <a:schemeClr val="bg1"/>
                          </a:solidFill>
                        </a:rPr>
                        <a:t>th</a:t>
                      </a:r>
                      <a:r>
                        <a:rPr lang="en-US" sz="1400" b="1" dirty="0">
                          <a:solidFill>
                            <a:schemeClr val="bg1"/>
                          </a:solidFill>
                        </a:rPr>
                        <a:t>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5395585"/>
                  </a:ext>
                </a:extLst>
              </a:tr>
              <a:tr h="347372">
                <a:tc>
                  <a:txBody>
                    <a:bodyPr/>
                    <a:lstStyle/>
                    <a:p>
                      <a:pPr marL="328295" algn="l">
                        <a:lnSpc>
                          <a:spcPts val="1160"/>
                        </a:lnSpc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Age Group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3220" algn="l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1200" b="1" dirty="0">
                          <a:solidFill>
                            <a:schemeClr val="bg1"/>
                          </a:solidFill>
                        </a:rPr>
                        <a:t>Mon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</a:rPr>
                        <a:t>–</a:t>
                      </a:r>
                      <a:r>
                        <a:rPr sz="1200" b="1" spc="-15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</a:rPr>
                        <a:t>Fri</a:t>
                      </a:r>
                      <a:r>
                        <a:rPr lang="en-US" sz="1200" b="1" spc="-25" dirty="0">
                          <a:solidFill>
                            <a:schemeClr val="bg1"/>
                          </a:solidFill>
                        </a:rPr>
                        <a:t> (AM)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1200" b="1" spc="-25" dirty="0">
                          <a:solidFill>
                            <a:schemeClr val="bg1"/>
                          </a:solidFill>
                        </a:rPr>
                        <a:t>Sat</a:t>
                      </a:r>
                      <a:r>
                        <a:rPr lang="en-US" sz="1200" b="1" spc="-25" dirty="0">
                          <a:solidFill>
                            <a:schemeClr val="bg1"/>
                          </a:solidFill>
                        </a:rPr>
                        <a:t> (AM)</a:t>
                      </a:r>
                      <a:endParaRPr sz="12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78891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68580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200" b="1" dirty="0">
                          <a:solidFill>
                            <a:schemeClr val="bg1"/>
                          </a:solidFill>
                        </a:rPr>
                        <a:t>13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</a:rPr>
                        <a:t>&amp;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sz="1200" b="1" spc="-25" dirty="0">
                          <a:solidFill>
                            <a:schemeClr val="bg1"/>
                          </a:solidFill>
                        </a:rPr>
                        <a:t>Up</a:t>
                      </a:r>
                      <a:endParaRPr sz="12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7:00 – 9:00</a:t>
                      </a:r>
                      <a:endParaRPr sz="12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8</a:t>
                      </a:r>
                      <a:r>
                        <a:rPr sz="1200" dirty="0">
                          <a:solidFill>
                            <a:schemeClr val="bg1"/>
                          </a:solidFill>
                        </a:rPr>
                        <a:t>:00</a:t>
                      </a:r>
                      <a:r>
                        <a:rPr sz="1200" spc="-15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sz="1200" dirty="0">
                          <a:solidFill>
                            <a:schemeClr val="bg1"/>
                          </a:solidFill>
                        </a:rPr>
                        <a:t>–</a:t>
                      </a:r>
                      <a:r>
                        <a:rPr sz="1200" spc="-3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200" spc="-30" dirty="0">
                          <a:solidFill>
                            <a:schemeClr val="bg1"/>
                          </a:solidFill>
                        </a:rPr>
                        <a:t>10</a:t>
                      </a:r>
                      <a:r>
                        <a:rPr sz="1200" dirty="0">
                          <a:solidFill>
                            <a:schemeClr val="bg1"/>
                          </a:solidFill>
                        </a:rPr>
                        <a:t>:00</a:t>
                      </a:r>
                      <a:endParaRPr sz="12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55539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68580"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200" b="1" dirty="0">
                          <a:solidFill>
                            <a:schemeClr val="bg1"/>
                          </a:solidFill>
                        </a:rPr>
                        <a:t>11</a:t>
                      </a:r>
                      <a:r>
                        <a:rPr sz="1200" b="1" spc="-5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</a:rPr>
                        <a:t>&amp;</a:t>
                      </a:r>
                      <a:r>
                        <a:rPr sz="1200" b="1" spc="-2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sz="1200" b="1" spc="-35" dirty="0">
                          <a:solidFill>
                            <a:schemeClr val="bg1"/>
                          </a:solidFill>
                        </a:rPr>
                        <a:t>12</a:t>
                      </a:r>
                      <a:endParaRPr sz="12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9:00 -  10:30</a:t>
                      </a:r>
                      <a:endParaRPr sz="12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4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8:00</a:t>
                      </a:r>
                      <a:r>
                        <a:rPr lang="en-US" sz="1200" spc="-15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–</a:t>
                      </a:r>
                      <a:r>
                        <a:rPr lang="en-US" sz="1200" spc="-30" dirty="0">
                          <a:solidFill>
                            <a:schemeClr val="bg1"/>
                          </a:solidFill>
                        </a:rPr>
                        <a:t> 10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:00 or</a:t>
                      </a:r>
                    </a:p>
                    <a:p>
                      <a:pPr marL="6858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4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10:00 – 11:00* </a:t>
                      </a:r>
                      <a:endParaRPr lang="en-US" sz="1200" dirty="0">
                        <a:solidFill>
                          <a:schemeClr val="bg1"/>
                        </a:solidFill>
                        <a:latin typeface="+mn-lt"/>
                        <a:cs typeface="Calibri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708709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68580"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9</a:t>
                      </a:r>
                      <a:r>
                        <a:rPr lang="en-US" sz="1200" b="1" spc="-15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&amp;</a:t>
                      </a:r>
                      <a:r>
                        <a:rPr lang="en-US" sz="1200" b="1" spc="-1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10</a:t>
                      </a:r>
                      <a:endParaRPr sz="12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9:00 -  10:30</a:t>
                      </a:r>
                      <a:endParaRPr lang="en-US" sz="1200" dirty="0">
                        <a:solidFill>
                          <a:schemeClr val="bg1"/>
                        </a:solidFill>
                        <a:latin typeface="+mn-lt"/>
                        <a:cs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10:00 – 11:00</a:t>
                      </a:r>
                      <a:endParaRPr lang="en-US" sz="1200" dirty="0">
                        <a:solidFill>
                          <a:schemeClr val="bg1"/>
                        </a:solidFill>
                        <a:latin typeface="+mn-lt"/>
                        <a:cs typeface="Calibri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258818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68580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sz="1200" b="1" dirty="0">
                          <a:solidFill>
                            <a:schemeClr val="bg1"/>
                          </a:solidFill>
                        </a:rPr>
                        <a:t>8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sz="1200" b="1" dirty="0">
                          <a:solidFill>
                            <a:schemeClr val="bg1"/>
                          </a:solidFill>
                        </a:rPr>
                        <a:t>&amp; </a:t>
                      </a:r>
                      <a:r>
                        <a:rPr sz="1200" b="1" spc="-10" dirty="0">
                          <a:solidFill>
                            <a:schemeClr val="bg1"/>
                          </a:solidFill>
                        </a:rPr>
                        <a:t>Under</a:t>
                      </a:r>
                      <a:endParaRPr sz="12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10:30 – 11:00</a:t>
                      </a:r>
                      <a:endParaRPr sz="12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10:00 – 11:00</a:t>
                      </a:r>
                      <a:endParaRPr lang="en-US" sz="1200" dirty="0">
                        <a:solidFill>
                          <a:schemeClr val="bg1"/>
                        </a:solidFill>
                        <a:latin typeface="+mn-lt"/>
                        <a:cs typeface="Calibri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84263752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42EFB6E9-4596-B2A2-C7D7-A603689A64C2}"/>
              </a:ext>
            </a:extLst>
          </p:cNvPr>
          <p:cNvSpPr txBox="1"/>
          <p:nvPr/>
        </p:nvSpPr>
        <p:spPr>
          <a:xfrm>
            <a:off x="1687771" y="9578644"/>
            <a:ext cx="43968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+mn-lt"/>
              </a:rPr>
              <a:t>* 11-12 Swimmers will be told which Saturday practice to attend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5479" y="304800"/>
            <a:ext cx="7261441" cy="689810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spcBef>
                <a:spcPts val="95"/>
              </a:spcBef>
            </a:pPr>
            <a:r>
              <a:rPr sz="1600" b="1" spc="-25" dirty="0">
                <a:latin typeface="Calibri"/>
                <a:cs typeface="Calibri"/>
              </a:rPr>
              <a:t>Team</a:t>
            </a:r>
            <a:r>
              <a:rPr sz="1600" b="1" spc="-55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Suits,</a:t>
            </a:r>
            <a:r>
              <a:rPr sz="1600" b="1" spc="-5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Apparel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dirty="0">
                <a:latin typeface="Calibri"/>
                <a:cs typeface="Calibri"/>
              </a:rPr>
              <a:t>and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Equipment</a:t>
            </a:r>
            <a:endParaRPr lang="en-US" sz="1600" dirty="0">
              <a:latin typeface="Calibri"/>
              <a:cs typeface="Calibri"/>
            </a:endParaRPr>
          </a:p>
          <a:p>
            <a:pPr marL="114300" lvl="1">
              <a:spcBef>
                <a:spcPts val="95"/>
              </a:spcBef>
            </a:pPr>
            <a:endParaRPr lang="en-US" sz="1200" b="1" spc="-20" dirty="0">
              <a:latin typeface="Calibri"/>
              <a:cs typeface="Calibri"/>
            </a:endParaRPr>
          </a:p>
          <a:p>
            <a:pPr marL="112713" lvl="1">
              <a:spcBef>
                <a:spcPts val="95"/>
              </a:spcBef>
            </a:pPr>
            <a:r>
              <a:rPr sz="1200" b="1" spc="-20" dirty="0">
                <a:latin typeface="Calibri"/>
                <a:cs typeface="Calibri"/>
              </a:rPr>
              <a:t>Team</a:t>
            </a:r>
            <a:r>
              <a:rPr sz="1200" b="1" spc="-45" dirty="0">
                <a:latin typeface="Calibri"/>
                <a:cs typeface="Calibri"/>
              </a:rPr>
              <a:t> </a:t>
            </a:r>
            <a:r>
              <a:rPr sz="1200" b="1" spc="-10" dirty="0">
                <a:latin typeface="Calibri"/>
                <a:cs typeface="Calibri"/>
              </a:rPr>
              <a:t>Suits:</a:t>
            </a:r>
            <a:endParaRPr lang="en-US" sz="1200" b="1" spc="-10" dirty="0">
              <a:latin typeface="Calibri"/>
              <a:cs typeface="Calibri"/>
            </a:endParaRPr>
          </a:p>
          <a:p>
            <a:pPr marL="112713" lvl="1">
              <a:spcBef>
                <a:spcPts val="95"/>
              </a:spcBef>
            </a:pPr>
            <a:endParaRPr lang="en-US" sz="1200" b="1" spc="-10" dirty="0">
              <a:latin typeface="Calibri"/>
              <a:cs typeface="Calibri"/>
            </a:endParaRPr>
          </a:p>
          <a:p>
            <a:pPr marL="109728" algn="l"/>
            <a:r>
              <a:rPr lang="en-US" sz="1200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Ordering Team suits is optional. This year’s suit will be black with the option of adding the Glen “G” logo.  Any 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black suit will work, so feel free to pick your favorite style and brand.</a:t>
            </a:r>
          </a:p>
          <a:p>
            <a:pPr marL="109728" algn="l"/>
            <a:r>
              <a:rPr lang="en-US" sz="1200" b="1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will have a team store through Swim </a:t>
            </a:r>
            <a:r>
              <a:rPr lang="en-US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US" sz="1200" b="1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utlet with limited suit choices</a:t>
            </a:r>
            <a:r>
              <a:rPr lang="en-US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There will also be a fitting day to try on suits to help with sizing</a:t>
            </a:r>
            <a:r>
              <a:rPr lang="en-US" sz="1200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  The link and date information will be available soon.  </a:t>
            </a:r>
          </a:p>
          <a:p>
            <a:pPr marL="109728" algn="l"/>
            <a:r>
              <a:rPr lang="en-US" sz="1200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anyone wh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would like the “G” logo, w</a:t>
            </a:r>
            <a:r>
              <a:rPr lang="en-US" sz="1200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 will be adding the “G” logo to for $5, more information to come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109728" algn="l"/>
            <a:endParaRPr lang="en-US" sz="1200" b="0" i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09728" algn="l"/>
            <a:r>
              <a:rPr lang="en-US" sz="1200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Other places you can look for a black suit.</a:t>
            </a:r>
          </a:p>
          <a:p>
            <a:pPr marL="109728" algn="l"/>
            <a:r>
              <a:rPr lang="en-US" sz="1200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•Different Strokes, 19651 Middlebelt Rd, Livonia, MI 48152</a:t>
            </a:r>
          </a:p>
          <a:p>
            <a:pPr marL="109728" algn="l"/>
            <a:r>
              <a:rPr lang="en-US" sz="1200" b="0" i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•Sun and Snow, 388 S Main St, Plymouth, MI 48170</a:t>
            </a:r>
          </a:p>
          <a:p>
            <a:pPr marL="112713" marR="132080"/>
            <a:endParaRPr lang="en-US" sz="1200" dirty="0">
              <a:latin typeface="Calibri"/>
              <a:cs typeface="Calibri"/>
            </a:endParaRPr>
          </a:p>
          <a:p>
            <a:pPr marL="112713" marR="132080"/>
            <a:r>
              <a:rPr lang="en-US" sz="1200" b="1" spc="-20" dirty="0">
                <a:latin typeface="Calibri"/>
                <a:cs typeface="Calibri"/>
              </a:rPr>
              <a:t>Team</a:t>
            </a:r>
            <a:r>
              <a:rPr lang="en-US" sz="1200" b="1" spc="-50" dirty="0">
                <a:latin typeface="Calibri"/>
                <a:cs typeface="Calibri"/>
              </a:rPr>
              <a:t> </a:t>
            </a:r>
            <a:r>
              <a:rPr lang="en-US" sz="1200" b="1" spc="-10" dirty="0">
                <a:latin typeface="Calibri"/>
                <a:cs typeface="Calibri"/>
              </a:rPr>
              <a:t>Caps:</a:t>
            </a:r>
            <a:endParaRPr lang="en-US" sz="1200" dirty="0">
              <a:latin typeface="Calibri"/>
              <a:cs typeface="Calibri"/>
            </a:endParaRPr>
          </a:p>
          <a:p>
            <a:pPr marL="284163" marR="485775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Calibri"/>
                <a:cs typeface="Calibri"/>
              </a:rPr>
              <a:t>Each</a:t>
            </a:r>
            <a:r>
              <a:rPr lang="en-US" sz="1200" spc="-25" dirty="0">
                <a:latin typeface="Calibri"/>
                <a:cs typeface="Calibri"/>
              </a:rPr>
              <a:t> </a:t>
            </a:r>
            <a:r>
              <a:rPr lang="en-US" sz="1200" spc="-10" dirty="0">
                <a:latin typeface="Calibri"/>
                <a:cs typeface="Calibri"/>
              </a:rPr>
              <a:t>registered</a:t>
            </a:r>
            <a:r>
              <a:rPr lang="en-US" sz="1200" spc="-60" dirty="0">
                <a:latin typeface="Calibri"/>
                <a:cs typeface="Calibri"/>
              </a:rPr>
              <a:t> </a:t>
            </a:r>
            <a:r>
              <a:rPr lang="en-US" sz="1200" dirty="0">
                <a:latin typeface="Calibri"/>
                <a:cs typeface="Calibri"/>
              </a:rPr>
              <a:t>swimmer</a:t>
            </a:r>
            <a:r>
              <a:rPr lang="en-US" sz="1200" spc="-10" dirty="0">
                <a:latin typeface="Calibri"/>
                <a:cs typeface="Calibri"/>
              </a:rPr>
              <a:t> </a:t>
            </a:r>
            <a:r>
              <a:rPr lang="en-US" sz="1200" dirty="0">
                <a:latin typeface="Calibri"/>
                <a:cs typeface="Calibri"/>
              </a:rPr>
              <a:t>will</a:t>
            </a:r>
            <a:r>
              <a:rPr lang="en-US" sz="1200" spc="-15" dirty="0">
                <a:latin typeface="Calibri"/>
                <a:cs typeface="Calibri"/>
              </a:rPr>
              <a:t> </a:t>
            </a:r>
            <a:r>
              <a:rPr lang="en-US" sz="1200" dirty="0">
                <a:latin typeface="Calibri"/>
                <a:cs typeface="Calibri"/>
              </a:rPr>
              <a:t>receive</a:t>
            </a:r>
            <a:r>
              <a:rPr lang="en-US" sz="1200" spc="-30" dirty="0">
                <a:latin typeface="Calibri"/>
                <a:cs typeface="Calibri"/>
              </a:rPr>
              <a:t> </a:t>
            </a:r>
            <a:r>
              <a:rPr lang="en-US" sz="1200" dirty="0">
                <a:latin typeface="Calibri"/>
                <a:cs typeface="Calibri"/>
              </a:rPr>
              <a:t>one</a:t>
            </a:r>
            <a:r>
              <a:rPr lang="en-US" sz="1200" spc="-30" dirty="0">
                <a:latin typeface="Calibri"/>
                <a:cs typeface="Calibri"/>
              </a:rPr>
              <a:t> </a:t>
            </a:r>
            <a:r>
              <a:rPr lang="en-US" sz="1200" dirty="0">
                <a:latin typeface="Calibri"/>
                <a:cs typeface="Calibri"/>
              </a:rPr>
              <a:t>latex</a:t>
            </a:r>
            <a:r>
              <a:rPr lang="en-US" sz="1200" spc="-25" dirty="0">
                <a:latin typeface="Calibri"/>
                <a:cs typeface="Calibri"/>
              </a:rPr>
              <a:t> </a:t>
            </a:r>
            <a:r>
              <a:rPr lang="en-US" sz="1200" dirty="0">
                <a:latin typeface="Calibri"/>
                <a:cs typeface="Calibri"/>
              </a:rPr>
              <a:t>swim</a:t>
            </a:r>
            <a:r>
              <a:rPr lang="en-US" sz="1200" spc="-15" dirty="0">
                <a:latin typeface="Calibri"/>
                <a:cs typeface="Calibri"/>
              </a:rPr>
              <a:t> </a:t>
            </a:r>
            <a:r>
              <a:rPr lang="en-US" sz="1200" dirty="0">
                <a:latin typeface="Calibri"/>
                <a:cs typeface="Calibri"/>
              </a:rPr>
              <a:t>cap</a:t>
            </a:r>
            <a:r>
              <a:rPr lang="en-US" sz="1200" spc="-30" dirty="0">
                <a:latin typeface="Calibri"/>
                <a:cs typeface="Calibri"/>
              </a:rPr>
              <a:t> </a:t>
            </a:r>
            <a:r>
              <a:rPr lang="en-US" sz="1200" dirty="0">
                <a:latin typeface="Calibri"/>
                <a:cs typeface="Calibri"/>
              </a:rPr>
              <a:t>with</a:t>
            </a:r>
            <a:r>
              <a:rPr lang="en-US" sz="1200" spc="-30" dirty="0">
                <a:latin typeface="Calibri"/>
                <a:cs typeface="Calibri"/>
              </a:rPr>
              <a:t> </a:t>
            </a:r>
            <a:r>
              <a:rPr lang="en-US" sz="1200" dirty="0">
                <a:latin typeface="Calibri"/>
                <a:cs typeface="Calibri"/>
              </a:rPr>
              <a:t>the</a:t>
            </a:r>
            <a:r>
              <a:rPr lang="en-US" sz="1200" spc="-30" dirty="0">
                <a:latin typeface="Calibri"/>
                <a:cs typeface="Calibri"/>
              </a:rPr>
              <a:t> </a:t>
            </a:r>
            <a:r>
              <a:rPr lang="en-US" sz="1200" dirty="0">
                <a:latin typeface="Calibri"/>
                <a:cs typeface="Calibri"/>
              </a:rPr>
              <a:t>Glen</a:t>
            </a:r>
            <a:r>
              <a:rPr lang="en-US" sz="1200" spc="-30" dirty="0">
                <a:latin typeface="Calibri"/>
                <a:cs typeface="Calibri"/>
              </a:rPr>
              <a:t> </a:t>
            </a:r>
            <a:r>
              <a:rPr lang="en-US" sz="1200" dirty="0">
                <a:latin typeface="Calibri"/>
                <a:cs typeface="Calibri"/>
              </a:rPr>
              <a:t>logo.</a:t>
            </a:r>
            <a:r>
              <a:rPr lang="en-US" sz="1200" spc="-20" dirty="0">
                <a:latin typeface="Calibri"/>
                <a:cs typeface="Calibri"/>
              </a:rPr>
              <a:t> </a:t>
            </a:r>
          </a:p>
          <a:p>
            <a:pPr marL="284163" marR="485775" indent="-171450">
              <a:buFont typeface="Arial" panose="020B0604020202020204" pitchFamily="34" charset="0"/>
              <a:buChar char="•"/>
            </a:pPr>
            <a:r>
              <a:rPr lang="en-US" sz="1200" spc="-30" dirty="0">
                <a:latin typeface="Calibri"/>
                <a:cs typeface="Calibri"/>
              </a:rPr>
              <a:t>There </a:t>
            </a:r>
            <a:r>
              <a:rPr lang="en-US" sz="1200" dirty="0">
                <a:latin typeface="Calibri"/>
                <a:cs typeface="Calibri"/>
              </a:rPr>
              <a:t>is </a:t>
            </a:r>
            <a:r>
              <a:rPr lang="en-US" sz="1200" spc="-15" dirty="0">
                <a:latin typeface="Calibri"/>
                <a:cs typeface="Calibri"/>
              </a:rPr>
              <a:t>an</a:t>
            </a:r>
            <a:r>
              <a:rPr lang="en-US" sz="1200" spc="-25" dirty="0">
                <a:latin typeface="Calibri"/>
                <a:cs typeface="Calibri"/>
              </a:rPr>
              <a:t> </a:t>
            </a:r>
            <a:r>
              <a:rPr lang="en-US" sz="1200" dirty="0">
                <a:latin typeface="Calibri"/>
                <a:cs typeface="Calibri"/>
              </a:rPr>
              <a:t>option</a:t>
            </a:r>
            <a:r>
              <a:rPr lang="en-US" sz="1200" spc="-40" dirty="0">
                <a:latin typeface="Calibri"/>
                <a:cs typeface="Calibri"/>
              </a:rPr>
              <a:t> to</a:t>
            </a:r>
            <a:r>
              <a:rPr lang="en-US" sz="1200" spc="-10" dirty="0">
                <a:latin typeface="Calibri"/>
                <a:cs typeface="Calibri"/>
              </a:rPr>
              <a:t> </a:t>
            </a:r>
            <a:r>
              <a:rPr lang="en-US" sz="1200" dirty="0">
                <a:latin typeface="Calibri"/>
                <a:cs typeface="Calibri"/>
              </a:rPr>
              <a:t>order</a:t>
            </a:r>
            <a:r>
              <a:rPr lang="en-US" sz="1200" spc="-40" dirty="0">
                <a:latin typeface="Calibri"/>
                <a:cs typeface="Calibri"/>
              </a:rPr>
              <a:t> </a:t>
            </a:r>
            <a:r>
              <a:rPr lang="en-US" sz="1200" spc="-10" dirty="0">
                <a:latin typeface="Calibri"/>
                <a:cs typeface="Calibri"/>
              </a:rPr>
              <a:t>personalized</a:t>
            </a:r>
            <a:r>
              <a:rPr lang="en-US" sz="1200" spc="-20" dirty="0">
                <a:latin typeface="Calibri"/>
                <a:cs typeface="Calibri"/>
              </a:rPr>
              <a:t> </a:t>
            </a:r>
            <a:r>
              <a:rPr lang="en-US" sz="1200" dirty="0">
                <a:latin typeface="Calibri"/>
                <a:cs typeface="Calibri"/>
              </a:rPr>
              <a:t>silicone caps,</a:t>
            </a:r>
            <a:r>
              <a:rPr lang="en-US" sz="1200" spc="-5" dirty="0">
                <a:latin typeface="Calibri"/>
                <a:cs typeface="Calibri"/>
              </a:rPr>
              <a:t> </a:t>
            </a:r>
            <a:r>
              <a:rPr lang="en-US" sz="1200" dirty="0">
                <a:latin typeface="Calibri"/>
                <a:cs typeface="Calibri"/>
              </a:rPr>
              <a:t>through a google form on the suits and caps page on the team website</a:t>
            </a:r>
            <a:r>
              <a:rPr lang="en-US" sz="1200" spc="-10" dirty="0">
                <a:latin typeface="Calibri"/>
                <a:cs typeface="Calibri"/>
              </a:rPr>
              <a:t>.</a:t>
            </a:r>
            <a:endParaRPr lang="en-US" sz="1200" dirty="0">
              <a:latin typeface="Calibri"/>
              <a:cs typeface="Calibri"/>
            </a:endParaRPr>
          </a:p>
          <a:p>
            <a:pPr marL="112713">
              <a:spcBef>
                <a:spcPts val="900"/>
              </a:spcBef>
            </a:pPr>
            <a:r>
              <a:rPr sz="1200" b="1" spc="-20" dirty="0">
                <a:latin typeface="Calibri"/>
                <a:cs typeface="Calibri"/>
              </a:rPr>
              <a:t>Team</a:t>
            </a:r>
            <a:r>
              <a:rPr sz="1200" b="1" spc="-45" dirty="0">
                <a:latin typeface="Calibri"/>
                <a:cs typeface="Calibri"/>
              </a:rPr>
              <a:t> </a:t>
            </a:r>
            <a:r>
              <a:rPr sz="1200" b="1" spc="-10" dirty="0">
                <a:latin typeface="Calibri"/>
                <a:cs typeface="Calibri"/>
              </a:rPr>
              <a:t>Shirts:</a:t>
            </a:r>
            <a:endParaRPr sz="1200" dirty="0">
              <a:latin typeface="Calibri"/>
              <a:cs typeface="Calibri"/>
            </a:endParaRPr>
          </a:p>
          <a:p>
            <a:pPr marL="112713" marR="294640">
              <a:lnSpc>
                <a:spcPct val="107100"/>
              </a:lnSpc>
              <a:spcBef>
                <a:spcPts val="800"/>
              </a:spcBef>
            </a:pPr>
            <a:r>
              <a:rPr sz="1200" dirty="0">
                <a:latin typeface="Calibri"/>
                <a:cs typeface="Calibri"/>
              </a:rPr>
              <a:t>Each</a:t>
            </a:r>
            <a:r>
              <a:rPr sz="1200" spc="-10" dirty="0">
                <a:latin typeface="Calibri"/>
                <a:cs typeface="Calibri"/>
              </a:rPr>
              <a:t> registered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swimmer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will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also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receive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one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team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t-shirt.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Be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sure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-10" dirty="0">
                <a:latin typeface="Calibri"/>
                <a:cs typeface="Calibri"/>
              </a:rPr>
              <a:t> indicate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your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swimmer’s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lang="en-US" sz="1200" spc="-25" dirty="0">
                <a:latin typeface="Calibri"/>
                <a:cs typeface="Calibri"/>
              </a:rPr>
              <a:t>t-shirt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size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during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-10" dirty="0">
                <a:latin typeface="Calibri"/>
                <a:cs typeface="Calibri"/>
              </a:rPr>
              <a:t> registration</a:t>
            </a:r>
            <a:r>
              <a:rPr sz="1200" spc="-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process. Shirts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will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only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be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ordered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for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swimmers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who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are </a:t>
            </a:r>
            <a:r>
              <a:rPr sz="1200" spc="-10" dirty="0">
                <a:latin typeface="Calibri"/>
                <a:cs typeface="Calibri"/>
              </a:rPr>
              <a:t>registered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by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May</a:t>
            </a:r>
            <a:r>
              <a:rPr sz="1200" spc="-10" dirty="0">
                <a:latin typeface="Calibri"/>
                <a:cs typeface="Calibri"/>
              </a:rPr>
              <a:t> 1</a:t>
            </a:r>
            <a:r>
              <a:rPr lang="en-US" sz="1200" spc="-10" dirty="0">
                <a:latin typeface="Calibri"/>
                <a:cs typeface="Calibri"/>
              </a:rPr>
              <a:t>9</a:t>
            </a:r>
            <a:r>
              <a:rPr sz="1200" spc="-10" dirty="0">
                <a:latin typeface="Calibri"/>
                <a:cs typeface="Calibri"/>
              </a:rPr>
              <a:t>th.</a:t>
            </a:r>
            <a:endParaRPr lang="en-US" sz="1200" dirty="0">
              <a:latin typeface="Calibri"/>
              <a:cs typeface="Calibri"/>
            </a:endParaRPr>
          </a:p>
          <a:p>
            <a:pPr marL="112713">
              <a:spcBef>
                <a:spcPts val="900"/>
              </a:spcBef>
            </a:pPr>
            <a:r>
              <a:rPr lang="en-US" sz="1200" b="1" spc="-10" dirty="0">
                <a:latin typeface="Calibri"/>
                <a:cs typeface="Calibri"/>
              </a:rPr>
              <a:t>Parent/Fan</a:t>
            </a:r>
            <a:r>
              <a:rPr lang="en-US" sz="1200" b="1" spc="-20" dirty="0">
                <a:latin typeface="Calibri"/>
                <a:cs typeface="Calibri"/>
              </a:rPr>
              <a:t> </a:t>
            </a:r>
            <a:r>
              <a:rPr lang="en-US" sz="1200" b="1" spc="-10" dirty="0">
                <a:latin typeface="Calibri"/>
                <a:cs typeface="Calibri"/>
              </a:rPr>
              <a:t>Shirts:</a:t>
            </a:r>
            <a:endParaRPr lang="en-US" sz="1200" b="1" dirty="0">
              <a:latin typeface="Calibri"/>
              <a:cs typeface="Calibri"/>
            </a:endParaRPr>
          </a:p>
          <a:p>
            <a:pPr marL="112713">
              <a:spcBef>
                <a:spcPts val="900"/>
              </a:spcBef>
            </a:pPr>
            <a:r>
              <a:rPr sz="1200" spc="-10" dirty="0">
                <a:latin typeface="Calibri"/>
                <a:cs typeface="Calibri"/>
              </a:rPr>
              <a:t>Parent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team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fan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shirts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can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be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ordered.</a:t>
            </a:r>
            <a:r>
              <a:rPr sz="1200" spc="2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This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will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be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done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lang="en-US" sz="1200" dirty="0">
                <a:latin typeface="Calibri"/>
                <a:cs typeface="Calibri"/>
              </a:rPr>
              <a:t>through a Google form found on the swim team website on the team Apparel Page</a:t>
            </a:r>
            <a:r>
              <a:rPr sz="1200" dirty="0">
                <a:latin typeface="Calibri"/>
                <a:cs typeface="Calibri"/>
              </a:rPr>
              <a:t>.</a:t>
            </a:r>
            <a:r>
              <a:rPr sz="1200" spc="240" dirty="0">
                <a:latin typeface="Calibri"/>
                <a:cs typeface="Calibri"/>
              </a:rPr>
              <a:t> </a:t>
            </a:r>
            <a:r>
              <a:rPr lang="en-US" sz="1200" spc="-25" dirty="0">
                <a:latin typeface="Calibri"/>
                <a:cs typeface="Calibri"/>
              </a:rPr>
              <a:t>We will be ordering a unisex-style shirt</a:t>
            </a:r>
            <a:r>
              <a:rPr sz="1200" spc="-10" dirty="0">
                <a:latin typeface="Calibri"/>
                <a:cs typeface="Calibri"/>
              </a:rPr>
              <a:t>.</a:t>
            </a:r>
            <a:r>
              <a:rPr lang="en-US" sz="1200" spc="-10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Shirts</a:t>
            </a:r>
            <a:r>
              <a:rPr sz="1200" b="1" spc="-3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are</a:t>
            </a:r>
            <a:r>
              <a:rPr sz="1200" b="1" spc="-15" dirty="0">
                <a:latin typeface="Calibri"/>
                <a:cs typeface="Calibri"/>
              </a:rPr>
              <a:t> </a:t>
            </a:r>
            <a:r>
              <a:rPr sz="1200" b="1" spc="-25" dirty="0">
                <a:latin typeface="Calibri"/>
                <a:cs typeface="Calibri"/>
              </a:rPr>
              <a:t>$20 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piece,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made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from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lighter-weight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cotton,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lang="en-US" sz="1200" dirty="0">
                <a:latin typeface="Calibri"/>
                <a:cs typeface="Calibri"/>
              </a:rPr>
              <a:t>with </a:t>
            </a:r>
            <a:r>
              <a:rPr sz="1200" dirty="0">
                <a:latin typeface="Calibri"/>
                <a:cs typeface="Calibri"/>
              </a:rPr>
              <a:t>this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year’s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totem.</a:t>
            </a:r>
            <a:r>
              <a:rPr sz="1200" spc="2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Drew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will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choose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color.</a:t>
            </a:r>
            <a:endParaRPr lang="en-US" sz="1200" spc="-10" dirty="0">
              <a:latin typeface="Calibri"/>
              <a:cs typeface="Calibri"/>
            </a:endParaRPr>
          </a:p>
          <a:p>
            <a:pPr marL="112713">
              <a:spcBef>
                <a:spcPts val="900"/>
              </a:spcBef>
            </a:pPr>
            <a:endParaRPr lang="en-US" sz="1200" spc="-10" dirty="0">
              <a:latin typeface="Calibri"/>
              <a:cs typeface="Calibri"/>
            </a:endParaRPr>
          </a:p>
          <a:p>
            <a:pPr marL="112713">
              <a:spcBef>
                <a:spcPts val="900"/>
              </a:spcBef>
            </a:pPr>
            <a:r>
              <a:rPr lang="en-US" sz="1200" spc="-10" dirty="0">
                <a:latin typeface="Calibri"/>
                <a:cs typeface="Calibri"/>
              </a:rPr>
              <a:t>Glen Apparel will soon be available through a team store</a:t>
            </a:r>
          </a:p>
          <a:p>
            <a:pPr marL="112713">
              <a:spcBef>
                <a:spcPts val="900"/>
              </a:spcBef>
            </a:pPr>
            <a:endParaRPr sz="1200" dirty="0">
              <a:latin typeface="Calibri"/>
              <a:cs typeface="Calibri"/>
            </a:endParaRPr>
          </a:p>
          <a:p>
            <a:pPr marL="112713" marR="1924685">
              <a:lnSpc>
                <a:spcPct val="107500"/>
              </a:lnSpc>
              <a:spcBef>
                <a:spcPts val="790"/>
              </a:spcBef>
            </a:pPr>
            <a:r>
              <a:rPr sz="1200" dirty="0">
                <a:latin typeface="Calibri"/>
                <a:cs typeface="Calibri"/>
              </a:rPr>
              <a:t>Additional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apparel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can be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ordered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from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team’s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My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Locker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website: </a:t>
            </a:r>
            <a:r>
              <a:rPr sz="12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http://www.mylocker.net/michigan/farmington/gators/index.html</a:t>
            </a:r>
            <a:endParaRPr lang="en-US" sz="1200" u="sng" spc="-10" dirty="0">
              <a:solidFill>
                <a:srgbClr val="0562C1"/>
              </a:solidFill>
              <a:uFill>
                <a:solidFill>
                  <a:srgbClr val="0562C1"/>
                </a:solidFill>
              </a:uFill>
              <a:latin typeface="Calibri"/>
              <a:cs typeface="Calibri"/>
            </a:endParaRPr>
          </a:p>
          <a:p>
            <a:pPr marL="571500" marR="1924685">
              <a:lnSpc>
                <a:spcPct val="107500"/>
              </a:lnSpc>
              <a:spcBef>
                <a:spcPts val="790"/>
              </a:spcBef>
            </a:pPr>
            <a:endParaRPr sz="1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583FCFE-1F40-4380-928A-FD60735CF8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16" y="0"/>
            <a:ext cx="7774031" cy="1005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754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5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19527</TotalTime>
  <Words>1241</Words>
  <Application>Microsoft Office PowerPoint</Application>
  <PresentationFormat>Custom</PresentationFormat>
  <Paragraphs>132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Cooper Black</vt:lpstr>
      <vt:lpstr>Office Theme</vt:lpstr>
      <vt:lpstr>Farmington Glen Swim Team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 Stilwill</dc:creator>
  <cp:lastModifiedBy>Sara Stilwill</cp:lastModifiedBy>
  <cp:revision>9</cp:revision>
  <cp:lastPrinted>2025-04-21T20:51:31Z</cp:lastPrinted>
  <dcterms:created xsi:type="dcterms:W3CDTF">2024-03-31T00:31:38Z</dcterms:created>
  <dcterms:modified xsi:type="dcterms:W3CDTF">2025-04-26T17:29:40Z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2023-05-06T00:00:00Z</vt:filetime>
  </property>
  <property fmtid="{D5CDD505-2E9C-101B-9397-08002B2CF9AE}" pid="3" name="Creator">
    <vt:lpwstr>Acrobat PDFMaker 23 for PowerPoint</vt:lpwstr>
  </property>
  <property fmtid="{D5CDD505-2E9C-101B-9397-08002B2CF9AE}" pid="4" name="LastSaved">
    <vt:filetime>2024-03-31T00:00:00Z</vt:filetime>
  </property>
  <property fmtid="{D5CDD505-2E9C-101B-9397-08002B2CF9AE}" pid="5" name="Producer">
    <vt:lpwstr>Adobe PDF Library 23.1.175</vt:lpwstr>
  </property>
</Properties>
</file>