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00" r:id="rId2"/>
  </p:sldMasterIdLst>
  <p:notesMasterIdLst>
    <p:notesMasterId r:id="rId55"/>
  </p:notesMasterIdLst>
  <p:handoutMasterIdLst>
    <p:handoutMasterId r:id="rId56"/>
  </p:handoutMasterIdLst>
  <p:sldIdLst>
    <p:sldId id="256" r:id="rId3"/>
    <p:sldId id="308" r:id="rId4"/>
    <p:sldId id="298" r:id="rId5"/>
    <p:sldId id="272" r:id="rId6"/>
    <p:sldId id="292" r:id="rId7"/>
    <p:sldId id="377" r:id="rId8"/>
    <p:sldId id="262" r:id="rId9"/>
    <p:sldId id="360" r:id="rId10"/>
    <p:sldId id="293" r:id="rId11"/>
    <p:sldId id="341" r:id="rId12"/>
    <p:sldId id="375" r:id="rId13"/>
    <p:sldId id="259" r:id="rId14"/>
    <p:sldId id="261" r:id="rId15"/>
    <p:sldId id="355" r:id="rId16"/>
    <p:sldId id="294" r:id="rId17"/>
    <p:sldId id="361" r:id="rId18"/>
    <p:sldId id="359" r:id="rId19"/>
    <p:sldId id="342" r:id="rId20"/>
    <p:sldId id="301" r:id="rId21"/>
    <p:sldId id="307" r:id="rId22"/>
    <p:sldId id="348" r:id="rId23"/>
    <p:sldId id="349" r:id="rId24"/>
    <p:sldId id="351" r:id="rId25"/>
    <p:sldId id="334" r:id="rId26"/>
    <p:sldId id="343" r:id="rId27"/>
    <p:sldId id="365" r:id="rId28"/>
    <p:sldId id="376" r:id="rId29"/>
    <p:sldId id="369" r:id="rId30"/>
    <p:sldId id="368" r:id="rId31"/>
    <p:sldId id="367" r:id="rId32"/>
    <p:sldId id="372" r:id="rId33"/>
    <p:sldId id="371" r:id="rId34"/>
    <p:sldId id="370" r:id="rId35"/>
    <p:sldId id="373" r:id="rId36"/>
    <p:sldId id="374" r:id="rId37"/>
    <p:sldId id="352" r:id="rId38"/>
    <p:sldId id="363" r:id="rId39"/>
    <p:sldId id="366" r:id="rId40"/>
    <p:sldId id="364" r:id="rId41"/>
    <p:sldId id="285" r:id="rId42"/>
    <p:sldId id="286" r:id="rId43"/>
    <p:sldId id="290" r:id="rId44"/>
    <p:sldId id="358" r:id="rId45"/>
    <p:sldId id="289" r:id="rId46"/>
    <p:sldId id="337" r:id="rId47"/>
    <p:sldId id="356" r:id="rId48"/>
    <p:sldId id="357" r:id="rId49"/>
    <p:sldId id="335" r:id="rId50"/>
    <p:sldId id="338" r:id="rId51"/>
    <p:sldId id="339" r:id="rId52"/>
    <p:sldId id="291" r:id="rId53"/>
    <p:sldId id="299" r:id="rId54"/>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156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Hughes" userId="d9388640-ff99-46c6-82a6-c244ec5c365f" providerId="ADAL" clId="{B5C146BA-8333-4232-A557-1687E102450E}"/>
    <pc:docChg chg="custSel modSld">
      <pc:chgData name="Brittany Hughes" userId="d9388640-ff99-46c6-82a6-c244ec5c365f" providerId="ADAL" clId="{B5C146BA-8333-4232-A557-1687E102450E}" dt="2021-03-23T16:06:46.124" v="1" actId="313"/>
      <pc:docMkLst>
        <pc:docMk/>
      </pc:docMkLst>
      <pc:sldChg chg="modSp mod">
        <pc:chgData name="Brittany Hughes" userId="d9388640-ff99-46c6-82a6-c244ec5c365f" providerId="ADAL" clId="{B5C146BA-8333-4232-A557-1687E102450E}" dt="2021-03-23T16:06:46.124" v="1" actId="313"/>
        <pc:sldMkLst>
          <pc:docMk/>
          <pc:sldMk cId="2391058641" sldId="335"/>
        </pc:sldMkLst>
        <pc:spChg chg="mod">
          <ac:chgData name="Brittany Hughes" userId="d9388640-ff99-46c6-82a6-c244ec5c365f" providerId="ADAL" clId="{B5C146BA-8333-4232-A557-1687E102450E}" dt="2021-03-23T16:06:46.124" v="1" actId="313"/>
          <ac:spMkLst>
            <pc:docMk/>
            <pc:sldMk cId="2391058641" sldId="335"/>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0A298-52FC-4E53-AF91-61B4229A4FF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AA0F456-F98D-421A-B715-BCDE82C6C07B}">
      <dgm:prSet/>
      <dgm:spPr/>
      <dgm:t>
        <a:bodyPr/>
        <a:lstStyle/>
        <a:p>
          <a:r>
            <a:rPr lang="en-US" b="1" dirty="0"/>
            <a:t>Keifer Duong (8</a:t>
          </a:r>
          <a:r>
            <a:rPr lang="en-US" b="1" baseline="30000" dirty="0"/>
            <a:t>th</a:t>
          </a:r>
          <a:r>
            <a:rPr lang="en-US" b="1" dirty="0"/>
            <a:t> 100 Breast)</a:t>
          </a:r>
          <a:endParaRPr lang="en-US" dirty="0"/>
        </a:p>
      </dgm:t>
    </dgm:pt>
    <dgm:pt modelId="{34F7B6E6-C476-44AE-91A6-CBE764BAE6BF}" type="parTrans" cxnId="{16C5C158-8E84-438F-9ADE-94D7D754ED4D}">
      <dgm:prSet/>
      <dgm:spPr/>
      <dgm:t>
        <a:bodyPr/>
        <a:lstStyle/>
        <a:p>
          <a:endParaRPr lang="en-US"/>
        </a:p>
      </dgm:t>
    </dgm:pt>
    <dgm:pt modelId="{31F6C2D0-6A4C-4DFD-B40F-C78A2BE1DC1D}" type="sibTrans" cxnId="{16C5C158-8E84-438F-9ADE-94D7D754ED4D}">
      <dgm:prSet/>
      <dgm:spPr/>
      <dgm:t>
        <a:bodyPr/>
        <a:lstStyle/>
        <a:p>
          <a:endParaRPr lang="en-US"/>
        </a:p>
      </dgm:t>
    </dgm:pt>
    <dgm:pt modelId="{C42D0709-898D-4E62-909D-441FA5B47401}">
      <dgm:prSet/>
      <dgm:spPr/>
      <dgm:t>
        <a:bodyPr/>
        <a:lstStyle/>
        <a:p>
          <a:r>
            <a:rPr lang="en-US" b="1" dirty="0"/>
            <a:t>Brendan Hausdorf (3</a:t>
          </a:r>
          <a:r>
            <a:rPr lang="en-US" b="1" baseline="30000" dirty="0"/>
            <a:t>rd</a:t>
          </a:r>
          <a:r>
            <a:rPr lang="en-US" b="1" dirty="0"/>
            <a:t> 100 Free, 2</a:t>
          </a:r>
          <a:r>
            <a:rPr lang="en-US" b="1" baseline="30000" dirty="0"/>
            <a:t>nd</a:t>
          </a:r>
          <a:r>
            <a:rPr lang="en-US" b="1" dirty="0"/>
            <a:t> 100 Breast)</a:t>
          </a:r>
          <a:endParaRPr lang="en-US" dirty="0"/>
        </a:p>
      </dgm:t>
    </dgm:pt>
    <dgm:pt modelId="{4419EE24-F536-458D-9F48-6CB1D455CCE8}" type="parTrans" cxnId="{05F9A569-7F2E-4BD1-A9AD-50B3608FEDCF}">
      <dgm:prSet/>
      <dgm:spPr/>
      <dgm:t>
        <a:bodyPr/>
        <a:lstStyle/>
        <a:p>
          <a:endParaRPr lang="en-US"/>
        </a:p>
      </dgm:t>
    </dgm:pt>
    <dgm:pt modelId="{9FF4A9C6-5D57-4BD9-8E9D-A3FC8BD96231}" type="sibTrans" cxnId="{05F9A569-7F2E-4BD1-A9AD-50B3608FEDCF}">
      <dgm:prSet/>
      <dgm:spPr/>
      <dgm:t>
        <a:bodyPr/>
        <a:lstStyle/>
        <a:p>
          <a:endParaRPr lang="en-US"/>
        </a:p>
      </dgm:t>
    </dgm:pt>
    <dgm:pt modelId="{DD1A6EE0-2A9F-440D-8BDE-882A92DC3560}">
      <dgm:prSet/>
      <dgm:spPr/>
      <dgm:t>
        <a:bodyPr/>
        <a:lstStyle/>
        <a:p>
          <a:r>
            <a:rPr lang="en-US" b="1" dirty="0"/>
            <a:t>Adam O’Brien (2</a:t>
          </a:r>
          <a:r>
            <a:rPr lang="en-US" b="1" baseline="30000" dirty="0"/>
            <a:t>nd</a:t>
          </a:r>
          <a:r>
            <a:rPr lang="en-US" b="1" dirty="0"/>
            <a:t> 100 Fly, 4</a:t>
          </a:r>
          <a:r>
            <a:rPr lang="en-US" b="1" baseline="30000" dirty="0"/>
            <a:t>th</a:t>
          </a:r>
          <a:r>
            <a:rPr lang="en-US" b="1" dirty="0"/>
            <a:t> 100 Back)</a:t>
          </a:r>
          <a:endParaRPr lang="en-US" dirty="0"/>
        </a:p>
      </dgm:t>
    </dgm:pt>
    <dgm:pt modelId="{2DAC20A1-2E42-4706-B178-197DED35A94D}" type="parTrans" cxnId="{357BDD89-C40A-4FA4-A2EA-B72FF36BCA0C}">
      <dgm:prSet/>
      <dgm:spPr/>
      <dgm:t>
        <a:bodyPr/>
        <a:lstStyle/>
        <a:p>
          <a:endParaRPr lang="en-US"/>
        </a:p>
      </dgm:t>
    </dgm:pt>
    <dgm:pt modelId="{E1329E0A-D911-4831-B810-A31D2BFF6497}" type="sibTrans" cxnId="{357BDD89-C40A-4FA4-A2EA-B72FF36BCA0C}">
      <dgm:prSet/>
      <dgm:spPr/>
      <dgm:t>
        <a:bodyPr/>
        <a:lstStyle/>
        <a:p>
          <a:endParaRPr lang="en-US"/>
        </a:p>
      </dgm:t>
    </dgm:pt>
    <dgm:pt modelId="{13311A5A-874B-493E-9FDA-9EBB67F5292D}">
      <dgm:prSet/>
      <dgm:spPr/>
      <dgm:t>
        <a:bodyPr/>
        <a:lstStyle/>
        <a:p>
          <a:r>
            <a:rPr lang="en-US" dirty="0"/>
            <a:t>Carter Loftin (2</a:t>
          </a:r>
          <a:r>
            <a:rPr lang="en-US" baseline="30000" dirty="0"/>
            <a:t>nd</a:t>
          </a:r>
          <a:r>
            <a:rPr lang="en-US" dirty="0"/>
            <a:t> Dive)</a:t>
          </a:r>
        </a:p>
      </dgm:t>
    </dgm:pt>
    <dgm:pt modelId="{0B334B4E-DA88-42C9-A12C-EB4086130667}" type="parTrans" cxnId="{95EEDE85-A4F5-4371-9C56-00DE916DD5F5}">
      <dgm:prSet/>
      <dgm:spPr/>
      <dgm:t>
        <a:bodyPr/>
        <a:lstStyle/>
        <a:p>
          <a:endParaRPr lang="en-US"/>
        </a:p>
      </dgm:t>
    </dgm:pt>
    <dgm:pt modelId="{F96FC0D0-9572-4C9B-BDE3-A7495CB4B046}" type="sibTrans" cxnId="{95EEDE85-A4F5-4371-9C56-00DE916DD5F5}">
      <dgm:prSet/>
      <dgm:spPr/>
      <dgm:t>
        <a:bodyPr/>
        <a:lstStyle/>
        <a:p>
          <a:endParaRPr lang="en-US"/>
        </a:p>
      </dgm:t>
    </dgm:pt>
    <dgm:pt modelId="{56840B13-0ADC-47A1-91B2-E3C3BA35A660}">
      <dgm:prSet/>
      <dgm:spPr/>
      <dgm:t>
        <a:bodyPr/>
        <a:lstStyle/>
        <a:p>
          <a:r>
            <a:rPr lang="en-US" dirty="0"/>
            <a:t>Parker Tanke (4</a:t>
          </a:r>
          <a:r>
            <a:rPr lang="en-US" baseline="30000" dirty="0"/>
            <a:t>th</a:t>
          </a:r>
          <a:r>
            <a:rPr lang="en-US" dirty="0"/>
            <a:t> 200 IM)</a:t>
          </a:r>
        </a:p>
      </dgm:t>
    </dgm:pt>
    <dgm:pt modelId="{B8D317F3-9FC2-44C3-B665-FDE51B575EAC}" type="parTrans" cxnId="{2F10EAC2-AAC9-49FD-A9D3-19D52DE3742B}">
      <dgm:prSet/>
      <dgm:spPr/>
      <dgm:t>
        <a:bodyPr/>
        <a:lstStyle/>
        <a:p>
          <a:endParaRPr lang="en-US"/>
        </a:p>
      </dgm:t>
    </dgm:pt>
    <dgm:pt modelId="{B3B865A4-497B-4937-BC77-A203BE2CEA0C}" type="sibTrans" cxnId="{2F10EAC2-AAC9-49FD-A9D3-19D52DE3742B}">
      <dgm:prSet/>
      <dgm:spPr/>
      <dgm:t>
        <a:bodyPr/>
        <a:lstStyle/>
        <a:p>
          <a:endParaRPr lang="en-US"/>
        </a:p>
      </dgm:t>
    </dgm:pt>
    <dgm:pt modelId="{B8777CE6-D55F-4B13-8606-3F9D0BA3CD2C}">
      <dgm:prSet/>
      <dgm:spPr/>
      <dgm:t>
        <a:bodyPr/>
        <a:lstStyle/>
        <a:p>
          <a:r>
            <a:rPr lang="en-US" dirty="0"/>
            <a:t>Nick Van Vreede (10</a:t>
          </a:r>
          <a:r>
            <a:rPr lang="en-US" baseline="30000" dirty="0"/>
            <a:t>th</a:t>
          </a:r>
          <a:r>
            <a:rPr lang="en-US" dirty="0"/>
            <a:t> 100 Back)</a:t>
          </a:r>
        </a:p>
      </dgm:t>
    </dgm:pt>
    <dgm:pt modelId="{C3E5DA6E-A29F-46AD-B351-8DC145C52A41}" type="parTrans" cxnId="{EF0B59C2-F2F0-4746-9DBD-90CA5936AE75}">
      <dgm:prSet/>
      <dgm:spPr/>
      <dgm:t>
        <a:bodyPr/>
        <a:lstStyle/>
        <a:p>
          <a:endParaRPr lang="en-US"/>
        </a:p>
      </dgm:t>
    </dgm:pt>
    <dgm:pt modelId="{98C962A7-A887-487A-BFDB-F573C1009DC3}" type="sibTrans" cxnId="{EF0B59C2-F2F0-4746-9DBD-90CA5936AE75}">
      <dgm:prSet/>
      <dgm:spPr/>
      <dgm:t>
        <a:bodyPr/>
        <a:lstStyle/>
        <a:p>
          <a:endParaRPr lang="en-US"/>
        </a:p>
      </dgm:t>
    </dgm:pt>
    <dgm:pt modelId="{2384124F-2E4F-4339-B3B7-54CF1F54872A}">
      <dgm:prSet/>
      <dgm:spPr/>
      <dgm:t>
        <a:bodyPr/>
        <a:lstStyle/>
        <a:p>
          <a:r>
            <a:rPr lang="en-US" dirty="0"/>
            <a:t>Brandon Lamb (7</a:t>
          </a:r>
          <a:r>
            <a:rPr lang="en-US" baseline="30000" dirty="0"/>
            <a:t>th</a:t>
          </a:r>
          <a:r>
            <a:rPr lang="en-US" dirty="0"/>
            <a:t> 100 Breast)</a:t>
          </a:r>
        </a:p>
      </dgm:t>
    </dgm:pt>
    <dgm:pt modelId="{57A8BA2C-D3CF-490F-97EA-2FB2F7179EB7}" type="parTrans" cxnId="{0FC98B85-AF64-4331-80DE-3A1A955FE184}">
      <dgm:prSet/>
      <dgm:spPr/>
      <dgm:t>
        <a:bodyPr/>
        <a:lstStyle/>
        <a:p>
          <a:endParaRPr lang="en-US"/>
        </a:p>
      </dgm:t>
    </dgm:pt>
    <dgm:pt modelId="{A9F17FA2-6BD8-401B-9E0F-4A4C97375ABF}" type="sibTrans" cxnId="{0FC98B85-AF64-4331-80DE-3A1A955FE184}">
      <dgm:prSet/>
      <dgm:spPr/>
      <dgm:t>
        <a:bodyPr/>
        <a:lstStyle/>
        <a:p>
          <a:endParaRPr lang="en-US"/>
        </a:p>
      </dgm:t>
    </dgm:pt>
    <dgm:pt modelId="{36ED60AD-F908-4BE7-8E3E-6A66249629D9}" type="pres">
      <dgm:prSet presAssocID="{AAD0A298-52FC-4E53-AF91-61B4229A4FF2}" presName="diagram" presStyleCnt="0">
        <dgm:presLayoutVars>
          <dgm:dir/>
          <dgm:resizeHandles val="exact"/>
        </dgm:presLayoutVars>
      </dgm:prSet>
      <dgm:spPr/>
    </dgm:pt>
    <dgm:pt modelId="{833FEA11-1B1A-481E-A5C2-1D1A9ADFD97F}" type="pres">
      <dgm:prSet presAssocID="{2AA0F456-F98D-421A-B715-BCDE82C6C07B}" presName="node" presStyleLbl="node1" presStyleIdx="0" presStyleCnt="7">
        <dgm:presLayoutVars>
          <dgm:bulletEnabled val="1"/>
        </dgm:presLayoutVars>
      </dgm:prSet>
      <dgm:spPr/>
    </dgm:pt>
    <dgm:pt modelId="{20E2BC23-3B19-4C2B-93DA-2A5E76425DB7}" type="pres">
      <dgm:prSet presAssocID="{31F6C2D0-6A4C-4DFD-B40F-C78A2BE1DC1D}" presName="sibTrans" presStyleCnt="0"/>
      <dgm:spPr/>
    </dgm:pt>
    <dgm:pt modelId="{FCB8BF7F-ADE8-4A2D-A1AF-751BBC6FC5DA}" type="pres">
      <dgm:prSet presAssocID="{C42D0709-898D-4E62-909D-441FA5B47401}" presName="node" presStyleLbl="node1" presStyleIdx="1" presStyleCnt="7">
        <dgm:presLayoutVars>
          <dgm:bulletEnabled val="1"/>
        </dgm:presLayoutVars>
      </dgm:prSet>
      <dgm:spPr/>
    </dgm:pt>
    <dgm:pt modelId="{53A5FDCD-487C-4FC1-AA77-C838A279024F}" type="pres">
      <dgm:prSet presAssocID="{9FF4A9C6-5D57-4BD9-8E9D-A3FC8BD96231}" presName="sibTrans" presStyleCnt="0"/>
      <dgm:spPr/>
    </dgm:pt>
    <dgm:pt modelId="{B665E3A6-250E-4CBF-8455-1732DD5F504A}" type="pres">
      <dgm:prSet presAssocID="{2384124F-2E4F-4339-B3B7-54CF1F54872A}" presName="node" presStyleLbl="node1" presStyleIdx="2" presStyleCnt="7">
        <dgm:presLayoutVars>
          <dgm:bulletEnabled val="1"/>
        </dgm:presLayoutVars>
      </dgm:prSet>
      <dgm:spPr/>
    </dgm:pt>
    <dgm:pt modelId="{7B0BCB90-910C-4CDA-BEE2-0DD949ADAE6E}" type="pres">
      <dgm:prSet presAssocID="{A9F17FA2-6BD8-401B-9E0F-4A4C97375ABF}" presName="sibTrans" presStyleCnt="0"/>
      <dgm:spPr/>
    </dgm:pt>
    <dgm:pt modelId="{875C8ACF-32FB-4F9E-AA70-A4AAA77A0488}" type="pres">
      <dgm:prSet presAssocID="{13311A5A-874B-493E-9FDA-9EBB67F5292D}" presName="node" presStyleLbl="node1" presStyleIdx="3" presStyleCnt="7">
        <dgm:presLayoutVars>
          <dgm:bulletEnabled val="1"/>
        </dgm:presLayoutVars>
      </dgm:prSet>
      <dgm:spPr/>
    </dgm:pt>
    <dgm:pt modelId="{F98C018C-829C-4946-A19B-94C93C227933}" type="pres">
      <dgm:prSet presAssocID="{F96FC0D0-9572-4C9B-BDE3-A7495CB4B046}" presName="sibTrans" presStyleCnt="0"/>
      <dgm:spPr/>
    </dgm:pt>
    <dgm:pt modelId="{ACC767DA-58B5-49B3-B7F3-726EDC7E957E}" type="pres">
      <dgm:prSet presAssocID="{DD1A6EE0-2A9F-440D-8BDE-882A92DC3560}" presName="node" presStyleLbl="node1" presStyleIdx="4" presStyleCnt="7">
        <dgm:presLayoutVars>
          <dgm:bulletEnabled val="1"/>
        </dgm:presLayoutVars>
      </dgm:prSet>
      <dgm:spPr/>
    </dgm:pt>
    <dgm:pt modelId="{A16269F6-76E1-4A55-BE44-3EB3FAB4A436}" type="pres">
      <dgm:prSet presAssocID="{E1329E0A-D911-4831-B810-A31D2BFF6497}" presName="sibTrans" presStyleCnt="0"/>
      <dgm:spPr/>
    </dgm:pt>
    <dgm:pt modelId="{79583345-823E-4707-9F2B-291D2EE725A4}" type="pres">
      <dgm:prSet presAssocID="{56840B13-0ADC-47A1-91B2-E3C3BA35A660}" presName="node" presStyleLbl="node1" presStyleIdx="5" presStyleCnt="7">
        <dgm:presLayoutVars>
          <dgm:bulletEnabled val="1"/>
        </dgm:presLayoutVars>
      </dgm:prSet>
      <dgm:spPr/>
    </dgm:pt>
    <dgm:pt modelId="{1AA60FA8-8184-4253-B259-BE9558BD24F2}" type="pres">
      <dgm:prSet presAssocID="{B3B865A4-497B-4937-BC77-A203BE2CEA0C}" presName="sibTrans" presStyleCnt="0"/>
      <dgm:spPr/>
    </dgm:pt>
    <dgm:pt modelId="{CCA06B08-B64C-4598-B64A-5943D9B6B2DD}" type="pres">
      <dgm:prSet presAssocID="{B8777CE6-D55F-4B13-8606-3F9D0BA3CD2C}" presName="node" presStyleLbl="node1" presStyleIdx="6" presStyleCnt="7">
        <dgm:presLayoutVars>
          <dgm:bulletEnabled val="1"/>
        </dgm:presLayoutVars>
      </dgm:prSet>
      <dgm:spPr/>
    </dgm:pt>
  </dgm:ptLst>
  <dgm:cxnLst>
    <dgm:cxn modelId="{D2F65436-D428-4C8F-95F7-98E8CA0572F6}" type="presOf" srcId="{DD1A6EE0-2A9F-440D-8BDE-882A92DC3560}" destId="{ACC767DA-58B5-49B3-B7F3-726EDC7E957E}" srcOrd="0" destOrd="0" presId="urn:microsoft.com/office/officeart/2005/8/layout/default"/>
    <dgm:cxn modelId="{F503DE5F-50FC-4075-9BB0-BAD1DD557D25}" type="presOf" srcId="{2384124F-2E4F-4339-B3B7-54CF1F54872A}" destId="{B665E3A6-250E-4CBF-8455-1732DD5F504A}" srcOrd="0" destOrd="0" presId="urn:microsoft.com/office/officeart/2005/8/layout/default"/>
    <dgm:cxn modelId="{8AB34A67-CD3E-4B41-B2BB-368811DFECDF}" type="presOf" srcId="{B8777CE6-D55F-4B13-8606-3F9D0BA3CD2C}" destId="{CCA06B08-B64C-4598-B64A-5943D9B6B2DD}" srcOrd="0" destOrd="0" presId="urn:microsoft.com/office/officeart/2005/8/layout/default"/>
    <dgm:cxn modelId="{05F9A569-7F2E-4BD1-A9AD-50B3608FEDCF}" srcId="{AAD0A298-52FC-4E53-AF91-61B4229A4FF2}" destId="{C42D0709-898D-4E62-909D-441FA5B47401}" srcOrd="1" destOrd="0" parTransId="{4419EE24-F536-458D-9F48-6CB1D455CCE8}" sibTransId="{9FF4A9C6-5D57-4BD9-8E9D-A3FC8BD96231}"/>
    <dgm:cxn modelId="{16C5C158-8E84-438F-9ADE-94D7D754ED4D}" srcId="{AAD0A298-52FC-4E53-AF91-61B4229A4FF2}" destId="{2AA0F456-F98D-421A-B715-BCDE82C6C07B}" srcOrd="0" destOrd="0" parTransId="{34F7B6E6-C476-44AE-91A6-CBE764BAE6BF}" sibTransId="{31F6C2D0-6A4C-4DFD-B40F-C78A2BE1DC1D}"/>
    <dgm:cxn modelId="{86A68779-8FE2-44B2-AED2-53EBD5DFBD82}" type="presOf" srcId="{13311A5A-874B-493E-9FDA-9EBB67F5292D}" destId="{875C8ACF-32FB-4F9E-AA70-A4AAA77A0488}" srcOrd="0" destOrd="0" presId="urn:microsoft.com/office/officeart/2005/8/layout/default"/>
    <dgm:cxn modelId="{0FC98B85-AF64-4331-80DE-3A1A955FE184}" srcId="{AAD0A298-52FC-4E53-AF91-61B4229A4FF2}" destId="{2384124F-2E4F-4339-B3B7-54CF1F54872A}" srcOrd="2" destOrd="0" parTransId="{57A8BA2C-D3CF-490F-97EA-2FB2F7179EB7}" sibTransId="{A9F17FA2-6BD8-401B-9E0F-4A4C97375ABF}"/>
    <dgm:cxn modelId="{95EEDE85-A4F5-4371-9C56-00DE916DD5F5}" srcId="{AAD0A298-52FC-4E53-AF91-61B4229A4FF2}" destId="{13311A5A-874B-493E-9FDA-9EBB67F5292D}" srcOrd="3" destOrd="0" parTransId="{0B334B4E-DA88-42C9-A12C-EB4086130667}" sibTransId="{F96FC0D0-9572-4C9B-BDE3-A7495CB4B046}"/>
    <dgm:cxn modelId="{357BDD89-C40A-4FA4-A2EA-B72FF36BCA0C}" srcId="{AAD0A298-52FC-4E53-AF91-61B4229A4FF2}" destId="{DD1A6EE0-2A9F-440D-8BDE-882A92DC3560}" srcOrd="4" destOrd="0" parTransId="{2DAC20A1-2E42-4706-B178-197DED35A94D}" sibTransId="{E1329E0A-D911-4831-B810-A31D2BFF6497}"/>
    <dgm:cxn modelId="{D62A6590-82E6-4368-9097-A1B24ED08C07}" type="presOf" srcId="{C42D0709-898D-4E62-909D-441FA5B47401}" destId="{FCB8BF7F-ADE8-4A2D-A1AF-751BBC6FC5DA}" srcOrd="0" destOrd="0" presId="urn:microsoft.com/office/officeart/2005/8/layout/default"/>
    <dgm:cxn modelId="{AC4275BB-D7EA-44FD-8137-9CCEBD1FF2BE}" type="presOf" srcId="{2AA0F456-F98D-421A-B715-BCDE82C6C07B}" destId="{833FEA11-1B1A-481E-A5C2-1D1A9ADFD97F}" srcOrd="0" destOrd="0" presId="urn:microsoft.com/office/officeart/2005/8/layout/default"/>
    <dgm:cxn modelId="{EF0B59C2-F2F0-4746-9DBD-90CA5936AE75}" srcId="{AAD0A298-52FC-4E53-AF91-61B4229A4FF2}" destId="{B8777CE6-D55F-4B13-8606-3F9D0BA3CD2C}" srcOrd="6" destOrd="0" parTransId="{C3E5DA6E-A29F-46AD-B351-8DC145C52A41}" sibTransId="{98C962A7-A887-487A-BFDB-F573C1009DC3}"/>
    <dgm:cxn modelId="{2F10EAC2-AAC9-49FD-A9D3-19D52DE3742B}" srcId="{AAD0A298-52FC-4E53-AF91-61B4229A4FF2}" destId="{56840B13-0ADC-47A1-91B2-E3C3BA35A660}" srcOrd="5" destOrd="0" parTransId="{B8D317F3-9FC2-44C3-B665-FDE51B575EAC}" sibTransId="{B3B865A4-497B-4937-BC77-A203BE2CEA0C}"/>
    <dgm:cxn modelId="{293E6FCC-3B05-4D1C-B40C-42130E3BDB3A}" type="presOf" srcId="{AAD0A298-52FC-4E53-AF91-61B4229A4FF2}" destId="{36ED60AD-F908-4BE7-8E3E-6A66249629D9}" srcOrd="0" destOrd="0" presId="urn:microsoft.com/office/officeart/2005/8/layout/default"/>
    <dgm:cxn modelId="{D62F9DF4-E027-4033-985C-5CA949B1E777}" type="presOf" srcId="{56840B13-0ADC-47A1-91B2-E3C3BA35A660}" destId="{79583345-823E-4707-9F2B-291D2EE725A4}" srcOrd="0" destOrd="0" presId="urn:microsoft.com/office/officeart/2005/8/layout/default"/>
    <dgm:cxn modelId="{49327F50-6544-4054-A906-BDBB835BC0C6}" type="presParOf" srcId="{36ED60AD-F908-4BE7-8E3E-6A66249629D9}" destId="{833FEA11-1B1A-481E-A5C2-1D1A9ADFD97F}" srcOrd="0" destOrd="0" presId="urn:microsoft.com/office/officeart/2005/8/layout/default"/>
    <dgm:cxn modelId="{C845CAC4-33C6-4B4A-B714-127A29F613B6}" type="presParOf" srcId="{36ED60AD-F908-4BE7-8E3E-6A66249629D9}" destId="{20E2BC23-3B19-4C2B-93DA-2A5E76425DB7}" srcOrd="1" destOrd="0" presId="urn:microsoft.com/office/officeart/2005/8/layout/default"/>
    <dgm:cxn modelId="{C59F70ED-93A3-4144-8A66-246250F28964}" type="presParOf" srcId="{36ED60AD-F908-4BE7-8E3E-6A66249629D9}" destId="{FCB8BF7F-ADE8-4A2D-A1AF-751BBC6FC5DA}" srcOrd="2" destOrd="0" presId="urn:microsoft.com/office/officeart/2005/8/layout/default"/>
    <dgm:cxn modelId="{ACDD2178-7BA5-45F5-8B3A-FC1290BB8FC6}" type="presParOf" srcId="{36ED60AD-F908-4BE7-8E3E-6A66249629D9}" destId="{53A5FDCD-487C-4FC1-AA77-C838A279024F}" srcOrd="3" destOrd="0" presId="urn:microsoft.com/office/officeart/2005/8/layout/default"/>
    <dgm:cxn modelId="{62122A51-2643-408F-8158-6F2D820178F9}" type="presParOf" srcId="{36ED60AD-F908-4BE7-8E3E-6A66249629D9}" destId="{B665E3A6-250E-4CBF-8455-1732DD5F504A}" srcOrd="4" destOrd="0" presId="urn:microsoft.com/office/officeart/2005/8/layout/default"/>
    <dgm:cxn modelId="{D3BA5F03-9372-4B62-AE6E-D08FBB33B547}" type="presParOf" srcId="{36ED60AD-F908-4BE7-8E3E-6A66249629D9}" destId="{7B0BCB90-910C-4CDA-BEE2-0DD949ADAE6E}" srcOrd="5" destOrd="0" presId="urn:microsoft.com/office/officeart/2005/8/layout/default"/>
    <dgm:cxn modelId="{F944F9B2-C311-4B43-8300-3073D66F3DAD}" type="presParOf" srcId="{36ED60AD-F908-4BE7-8E3E-6A66249629D9}" destId="{875C8ACF-32FB-4F9E-AA70-A4AAA77A0488}" srcOrd="6" destOrd="0" presId="urn:microsoft.com/office/officeart/2005/8/layout/default"/>
    <dgm:cxn modelId="{1E59337D-458F-445C-AB35-C843F1FBC7C9}" type="presParOf" srcId="{36ED60AD-F908-4BE7-8E3E-6A66249629D9}" destId="{F98C018C-829C-4946-A19B-94C93C227933}" srcOrd="7" destOrd="0" presId="urn:microsoft.com/office/officeart/2005/8/layout/default"/>
    <dgm:cxn modelId="{5E68C3E0-AF1C-4485-94A7-4712AF20DCC6}" type="presParOf" srcId="{36ED60AD-F908-4BE7-8E3E-6A66249629D9}" destId="{ACC767DA-58B5-49B3-B7F3-726EDC7E957E}" srcOrd="8" destOrd="0" presId="urn:microsoft.com/office/officeart/2005/8/layout/default"/>
    <dgm:cxn modelId="{1E43CFD0-D91C-43C9-9D60-57B514D6C363}" type="presParOf" srcId="{36ED60AD-F908-4BE7-8E3E-6A66249629D9}" destId="{A16269F6-76E1-4A55-BE44-3EB3FAB4A436}" srcOrd="9" destOrd="0" presId="urn:microsoft.com/office/officeart/2005/8/layout/default"/>
    <dgm:cxn modelId="{2487B3E6-491B-4120-B5EC-6547EC07747B}" type="presParOf" srcId="{36ED60AD-F908-4BE7-8E3E-6A66249629D9}" destId="{79583345-823E-4707-9F2B-291D2EE725A4}" srcOrd="10" destOrd="0" presId="urn:microsoft.com/office/officeart/2005/8/layout/default"/>
    <dgm:cxn modelId="{34DEDB90-B03F-4026-8DBB-C2703131C34D}" type="presParOf" srcId="{36ED60AD-F908-4BE7-8E3E-6A66249629D9}" destId="{1AA60FA8-8184-4253-B259-BE9558BD24F2}" srcOrd="11" destOrd="0" presId="urn:microsoft.com/office/officeart/2005/8/layout/default"/>
    <dgm:cxn modelId="{5A667152-0B8C-4DB9-813F-D01F8D85DF84}" type="presParOf" srcId="{36ED60AD-F908-4BE7-8E3E-6A66249629D9}" destId="{CCA06B08-B64C-4598-B64A-5943D9B6B2DD}"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1CF866-8E0E-4D98-A71F-3025E662C95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57A1E8E-DE09-4B98-8B01-466088921517}">
      <dgm:prSet/>
      <dgm:spPr/>
      <dgm:t>
        <a:bodyPr/>
        <a:lstStyle/>
        <a:p>
          <a:r>
            <a:rPr lang="en-US" b="1" dirty="0"/>
            <a:t>Elizabeth Blanco (8</a:t>
          </a:r>
          <a:r>
            <a:rPr lang="en-US" b="1" baseline="30000" dirty="0"/>
            <a:t>th</a:t>
          </a:r>
          <a:r>
            <a:rPr lang="en-US" b="1" dirty="0"/>
            <a:t> 50 Free, 2</a:t>
          </a:r>
          <a:r>
            <a:rPr lang="en-US" b="1" baseline="30000" dirty="0"/>
            <a:t>nd</a:t>
          </a:r>
          <a:r>
            <a:rPr lang="en-US" b="1" dirty="0"/>
            <a:t> 100 Back)</a:t>
          </a:r>
          <a:endParaRPr lang="en-US" dirty="0"/>
        </a:p>
      </dgm:t>
    </dgm:pt>
    <dgm:pt modelId="{FA151001-9EA7-4719-B261-87A5053081B5}" type="parTrans" cxnId="{06370956-6E43-4E68-A624-8AFF16997138}">
      <dgm:prSet/>
      <dgm:spPr/>
      <dgm:t>
        <a:bodyPr/>
        <a:lstStyle/>
        <a:p>
          <a:endParaRPr lang="en-US"/>
        </a:p>
      </dgm:t>
    </dgm:pt>
    <dgm:pt modelId="{C21552A7-65D8-4945-9783-37F5B4B0D9E1}" type="sibTrans" cxnId="{06370956-6E43-4E68-A624-8AFF16997138}">
      <dgm:prSet/>
      <dgm:spPr/>
      <dgm:t>
        <a:bodyPr/>
        <a:lstStyle/>
        <a:p>
          <a:endParaRPr lang="en-US"/>
        </a:p>
      </dgm:t>
    </dgm:pt>
    <dgm:pt modelId="{9EEBA551-1B1A-4D73-A051-DCFC972179C1}">
      <dgm:prSet/>
      <dgm:spPr/>
      <dgm:t>
        <a:bodyPr/>
        <a:lstStyle/>
        <a:p>
          <a:r>
            <a:rPr lang="en-US" b="1" dirty="0"/>
            <a:t>Sophia Parker (5</a:t>
          </a:r>
          <a:r>
            <a:rPr lang="en-US" b="1" baseline="30000" dirty="0"/>
            <a:t>th</a:t>
          </a:r>
          <a:r>
            <a:rPr lang="en-US" b="1" dirty="0"/>
            <a:t> 50 Free, 3</a:t>
          </a:r>
          <a:r>
            <a:rPr lang="en-US" b="1" baseline="30000" dirty="0"/>
            <a:t>rd</a:t>
          </a:r>
          <a:r>
            <a:rPr lang="en-US" b="1" dirty="0"/>
            <a:t> 100 Fly) </a:t>
          </a:r>
          <a:endParaRPr lang="en-US" dirty="0"/>
        </a:p>
      </dgm:t>
    </dgm:pt>
    <dgm:pt modelId="{8DD46D8B-8685-4FF1-BD95-D0DE51F0D0A2}" type="parTrans" cxnId="{0D6A8771-0CC8-4B52-82A9-E402F4A31C3E}">
      <dgm:prSet/>
      <dgm:spPr/>
      <dgm:t>
        <a:bodyPr/>
        <a:lstStyle/>
        <a:p>
          <a:endParaRPr lang="en-US"/>
        </a:p>
      </dgm:t>
    </dgm:pt>
    <dgm:pt modelId="{509A2D36-6614-480D-BC46-20D01B40C64E}" type="sibTrans" cxnId="{0D6A8771-0CC8-4B52-82A9-E402F4A31C3E}">
      <dgm:prSet/>
      <dgm:spPr/>
      <dgm:t>
        <a:bodyPr/>
        <a:lstStyle/>
        <a:p>
          <a:endParaRPr lang="en-US"/>
        </a:p>
      </dgm:t>
    </dgm:pt>
    <dgm:pt modelId="{107FBFC5-F5AE-4BF4-ADE9-540D107AC5B1}">
      <dgm:prSet/>
      <dgm:spPr/>
      <dgm:t>
        <a:bodyPr/>
        <a:lstStyle/>
        <a:p>
          <a:r>
            <a:rPr lang="en-US" b="1" dirty="0"/>
            <a:t>Allison Brown (3</a:t>
          </a:r>
          <a:r>
            <a:rPr lang="en-US" b="1" baseline="30000" dirty="0"/>
            <a:t>rd</a:t>
          </a:r>
          <a:r>
            <a:rPr lang="en-US" b="1" dirty="0"/>
            <a:t> 200 Free, 2</a:t>
          </a:r>
          <a:r>
            <a:rPr lang="en-US" b="1" baseline="30000" dirty="0"/>
            <a:t>nd</a:t>
          </a:r>
          <a:r>
            <a:rPr lang="en-US" b="1" dirty="0"/>
            <a:t> 500 Free)</a:t>
          </a:r>
          <a:endParaRPr lang="en-US" dirty="0"/>
        </a:p>
      </dgm:t>
    </dgm:pt>
    <dgm:pt modelId="{3380F9E5-24C8-4502-B33A-54D5ACC0D7D2}" type="parTrans" cxnId="{8C58F2B1-D209-4A64-9CC5-87DDA4BD86FC}">
      <dgm:prSet/>
      <dgm:spPr/>
      <dgm:t>
        <a:bodyPr/>
        <a:lstStyle/>
        <a:p>
          <a:endParaRPr lang="en-US"/>
        </a:p>
      </dgm:t>
    </dgm:pt>
    <dgm:pt modelId="{EDCB6F5D-1312-4512-9B7D-E15F0F1AD69F}" type="sibTrans" cxnId="{8C58F2B1-D209-4A64-9CC5-87DDA4BD86FC}">
      <dgm:prSet/>
      <dgm:spPr/>
      <dgm:t>
        <a:bodyPr/>
        <a:lstStyle/>
        <a:p>
          <a:endParaRPr lang="en-US"/>
        </a:p>
      </dgm:t>
    </dgm:pt>
    <dgm:pt modelId="{15B24218-E104-4391-9727-CAAAD050B963}">
      <dgm:prSet/>
      <dgm:spPr/>
      <dgm:t>
        <a:bodyPr/>
        <a:lstStyle/>
        <a:p>
          <a:r>
            <a:rPr lang="en-US" b="1" dirty="0"/>
            <a:t>Francie Carson (2</a:t>
          </a:r>
          <a:r>
            <a:rPr lang="en-US" b="1" baseline="30000" dirty="0"/>
            <a:t>nd</a:t>
          </a:r>
          <a:r>
            <a:rPr lang="en-US" b="1" dirty="0"/>
            <a:t> 200 Free, 1</a:t>
          </a:r>
          <a:r>
            <a:rPr lang="en-US" b="1" baseline="30000" dirty="0"/>
            <a:t>st</a:t>
          </a:r>
          <a:r>
            <a:rPr lang="en-US" b="1" dirty="0"/>
            <a:t> 100 Free)</a:t>
          </a:r>
          <a:endParaRPr lang="en-US" dirty="0"/>
        </a:p>
      </dgm:t>
    </dgm:pt>
    <dgm:pt modelId="{CD60B674-CF96-405B-92AF-30D75381F04B}" type="parTrans" cxnId="{242BC9FB-3BA4-4A27-955A-A553C09185C7}">
      <dgm:prSet/>
      <dgm:spPr/>
      <dgm:t>
        <a:bodyPr/>
        <a:lstStyle/>
        <a:p>
          <a:endParaRPr lang="en-US"/>
        </a:p>
      </dgm:t>
    </dgm:pt>
    <dgm:pt modelId="{2266E867-70E2-453F-9E3E-F3177B9A2866}" type="sibTrans" cxnId="{242BC9FB-3BA4-4A27-955A-A553C09185C7}">
      <dgm:prSet/>
      <dgm:spPr/>
      <dgm:t>
        <a:bodyPr/>
        <a:lstStyle/>
        <a:p>
          <a:endParaRPr lang="en-US"/>
        </a:p>
      </dgm:t>
    </dgm:pt>
    <dgm:pt modelId="{5C1FDA95-256A-48B5-A63E-DDB52DAE41B1}">
      <dgm:prSet/>
      <dgm:spPr/>
      <dgm:t>
        <a:bodyPr/>
        <a:lstStyle/>
        <a:p>
          <a:r>
            <a:rPr lang="en-US" b="1" dirty="0"/>
            <a:t>Elizabeth Tilt (1</a:t>
          </a:r>
          <a:r>
            <a:rPr lang="en-US" b="1" baseline="30000" dirty="0"/>
            <a:t>st</a:t>
          </a:r>
          <a:r>
            <a:rPr lang="en-US" b="1" dirty="0"/>
            <a:t> 200 IM, 1</a:t>
          </a:r>
          <a:r>
            <a:rPr lang="en-US" b="1" baseline="30000" dirty="0"/>
            <a:t>st</a:t>
          </a:r>
          <a:r>
            <a:rPr lang="en-US" b="1" dirty="0"/>
            <a:t> 100 Fly)</a:t>
          </a:r>
          <a:endParaRPr lang="en-US" dirty="0"/>
        </a:p>
      </dgm:t>
    </dgm:pt>
    <dgm:pt modelId="{706C9713-ACD5-4145-9AEA-E3495873D61B}" type="parTrans" cxnId="{A96902D5-816A-481E-AA8C-9363DC74AF90}">
      <dgm:prSet/>
      <dgm:spPr/>
      <dgm:t>
        <a:bodyPr/>
        <a:lstStyle/>
        <a:p>
          <a:endParaRPr lang="en-US"/>
        </a:p>
      </dgm:t>
    </dgm:pt>
    <dgm:pt modelId="{69B5B809-9939-4CEF-9939-98D354E76D21}" type="sibTrans" cxnId="{A96902D5-816A-481E-AA8C-9363DC74AF90}">
      <dgm:prSet/>
      <dgm:spPr/>
      <dgm:t>
        <a:bodyPr/>
        <a:lstStyle/>
        <a:p>
          <a:endParaRPr lang="en-US"/>
        </a:p>
      </dgm:t>
    </dgm:pt>
    <dgm:pt modelId="{673F9CC1-6CE2-4E4B-B024-B697F39BE000}">
      <dgm:prSet/>
      <dgm:spPr/>
      <dgm:t>
        <a:bodyPr/>
        <a:lstStyle/>
        <a:p>
          <a:r>
            <a:rPr lang="en-US" dirty="0"/>
            <a:t>Bridget O’Shaughnessy (5</a:t>
          </a:r>
          <a:r>
            <a:rPr lang="en-US" baseline="30000" dirty="0"/>
            <a:t>th</a:t>
          </a:r>
          <a:r>
            <a:rPr lang="en-US" dirty="0"/>
            <a:t> 200 Free, 3</a:t>
          </a:r>
          <a:r>
            <a:rPr lang="en-US" baseline="30000" dirty="0"/>
            <a:t>rd</a:t>
          </a:r>
          <a:r>
            <a:rPr lang="en-US" dirty="0"/>
            <a:t> 500 Free)</a:t>
          </a:r>
        </a:p>
      </dgm:t>
    </dgm:pt>
    <dgm:pt modelId="{E6BBCADD-58E2-49EA-8F3A-3BC8DD148196}" type="parTrans" cxnId="{9DA88280-15C3-482D-BCC7-1BCDC533BD45}">
      <dgm:prSet/>
      <dgm:spPr/>
      <dgm:t>
        <a:bodyPr/>
        <a:lstStyle/>
        <a:p>
          <a:endParaRPr lang="en-US"/>
        </a:p>
      </dgm:t>
    </dgm:pt>
    <dgm:pt modelId="{F14BB8CD-A9D8-41DA-B9BB-B78BF9DC0767}" type="sibTrans" cxnId="{9DA88280-15C3-482D-BCC7-1BCDC533BD45}">
      <dgm:prSet/>
      <dgm:spPr/>
      <dgm:t>
        <a:bodyPr/>
        <a:lstStyle/>
        <a:p>
          <a:endParaRPr lang="en-US"/>
        </a:p>
      </dgm:t>
    </dgm:pt>
    <dgm:pt modelId="{6C61A130-0F54-4D46-BC78-1D8721E0EC43}">
      <dgm:prSet/>
      <dgm:spPr/>
      <dgm:t>
        <a:bodyPr/>
        <a:lstStyle/>
        <a:p>
          <a:r>
            <a:rPr lang="en-US" dirty="0"/>
            <a:t>GiannaMarie Conti (10</a:t>
          </a:r>
          <a:r>
            <a:rPr lang="en-US" baseline="30000" dirty="0"/>
            <a:t>th</a:t>
          </a:r>
          <a:r>
            <a:rPr lang="en-US" dirty="0"/>
            <a:t> 200 IM)</a:t>
          </a:r>
        </a:p>
      </dgm:t>
    </dgm:pt>
    <dgm:pt modelId="{EB148A33-A6E5-43ED-8BB1-2DF3407A180A}" type="parTrans" cxnId="{3A332802-661B-45AC-9F74-406635CAD25C}">
      <dgm:prSet/>
      <dgm:spPr/>
      <dgm:t>
        <a:bodyPr/>
        <a:lstStyle/>
        <a:p>
          <a:endParaRPr lang="en-US"/>
        </a:p>
      </dgm:t>
    </dgm:pt>
    <dgm:pt modelId="{BF4EF58A-7BDE-4537-9487-23E64859B5E8}" type="sibTrans" cxnId="{3A332802-661B-45AC-9F74-406635CAD25C}">
      <dgm:prSet/>
      <dgm:spPr/>
      <dgm:t>
        <a:bodyPr/>
        <a:lstStyle/>
        <a:p>
          <a:endParaRPr lang="en-US"/>
        </a:p>
      </dgm:t>
    </dgm:pt>
    <dgm:pt modelId="{25D0BA4B-CBAB-4315-8A2C-C9EEE2F989C9}">
      <dgm:prSet/>
      <dgm:spPr/>
      <dgm:t>
        <a:bodyPr/>
        <a:lstStyle/>
        <a:p>
          <a:r>
            <a:rPr lang="en-US" dirty="0"/>
            <a:t>Morgan Shaw (9</a:t>
          </a:r>
          <a:r>
            <a:rPr lang="en-US" baseline="30000" dirty="0"/>
            <a:t>th</a:t>
          </a:r>
          <a:r>
            <a:rPr lang="en-US" dirty="0"/>
            <a:t> 100 Free)</a:t>
          </a:r>
        </a:p>
      </dgm:t>
    </dgm:pt>
    <dgm:pt modelId="{816C397B-42BC-425C-8F67-BC8BF09E6F9E}" type="parTrans" cxnId="{8A8DC93C-82D2-44F4-A397-6D4433FF2638}">
      <dgm:prSet/>
      <dgm:spPr/>
      <dgm:t>
        <a:bodyPr/>
        <a:lstStyle/>
        <a:p>
          <a:endParaRPr lang="en-US"/>
        </a:p>
      </dgm:t>
    </dgm:pt>
    <dgm:pt modelId="{925EDD66-3F45-4D03-8446-01B0677B696F}" type="sibTrans" cxnId="{8A8DC93C-82D2-44F4-A397-6D4433FF2638}">
      <dgm:prSet/>
      <dgm:spPr/>
      <dgm:t>
        <a:bodyPr/>
        <a:lstStyle/>
        <a:p>
          <a:endParaRPr lang="en-US"/>
        </a:p>
      </dgm:t>
    </dgm:pt>
    <dgm:pt modelId="{E4EC7E81-27E0-49F5-A57C-B7D1EE339905}">
      <dgm:prSet/>
      <dgm:spPr/>
      <dgm:t>
        <a:bodyPr/>
        <a:lstStyle/>
        <a:p>
          <a:r>
            <a:rPr lang="en-US" dirty="0"/>
            <a:t>Gavin </a:t>
          </a:r>
          <a:r>
            <a:rPr lang="en-US" dirty="0" err="1"/>
            <a:t>Suchan</a:t>
          </a:r>
          <a:r>
            <a:rPr lang="en-US" dirty="0"/>
            <a:t> (9</a:t>
          </a:r>
          <a:r>
            <a:rPr lang="en-US" baseline="30000" dirty="0"/>
            <a:t>th</a:t>
          </a:r>
          <a:r>
            <a:rPr lang="en-US" dirty="0"/>
            <a:t> 500 Free)</a:t>
          </a:r>
        </a:p>
      </dgm:t>
    </dgm:pt>
    <dgm:pt modelId="{D5F160B8-EB6D-45BC-9AE7-F6143021C3B0}" type="parTrans" cxnId="{A8C854D9-A37D-4F4C-A857-A87014A038EB}">
      <dgm:prSet/>
      <dgm:spPr/>
      <dgm:t>
        <a:bodyPr/>
        <a:lstStyle/>
        <a:p>
          <a:endParaRPr lang="en-US"/>
        </a:p>
      </dgm:t>
    </dgm:pt>
    <dgm:pt modelId="{7CE804DD-28DC-42D5-82C3-64F54D786CF9}" type="sibTrans" cxnId="{A8C854D9-A37D-4F4C-A857-A87014A038EB}">
      <dgm:prSet/>
      <dgm:spPr/>
      <dgm:t>
        <a:bodyPr/>
        <a:lstStyle/>
        <a:p>
          <a:endParaRPr lang="en-US"/>
        </a:p>
      </dgm:t>
    </dgm:pt>
    <dgm:pt modelId="{4BC2F927-9865-48C2-94F7-D648E988A125}" type="pres">
      <dgm:prSet presAssocID="{641CF866-8E0E-4D98-A71F-3025E662C957}" presName="diagram" presStyleCnt="0">
        <dgm:presLayoutVars>
          <dgm:dir/>
          <dgm:resizeHandles val="exact"/>
        </dgm:presLayoutVars>
      </dgm:prSet>
      <dgm:spPr/>
    </dgm:pt>
    <dgm:pt modelId="{AA14F9A8-2E3A-4F39-A6FC-92161FECE05A}" type="pres">
      <dgm:prSet presAssocID="{A57A1E8E-DE09-4B98-8B01-466088921517}" presName="node" presStyleLbl="node1" presStyleIdx="0" presStyleCnt="9">
        <dgm:presLayoutVars>
          <dgm:bulletEnabled val="1"/>
        </dgm:presLayoutVars>
      </dgm:prSet>
      <dgm:spPr/>
    </dgm:pt>
    <dgm:pt modelId="{F9406E49-7A88-4D35-B0DD-C81CAD21B1A3}" type="pres">
      <dgm:prSet presAssocID="{C21552A7-65D8-4945-9783-37F5B4B0D9E1}" presName="sibTrans" presStyleCnt="0"/>
      <dgm:spPr/>
    </dgm:pt>
    <dgm:pt modelId="{CE430F2E-6065-4607-A05F-CF3AF3D698F1}" type="pres">
      <dgm:prSet presAssocID="{107FBFC5-F5AE-4BF4-ADE9-540D107AC5B1}" presName="node" presStyleLbl="node1" presStyleIdx="1" presStyleCnt="9">
        <dgm:presLayoutVars>
          <dgm:bulletEnabled val="1"/>
        </dgm:presLayoutVars>
      </dgm:prSet>
      <dgm:spPr/>
    </dgm:pt>
    <dgm:pt modelId="{C47C9BC9-2936-4DC9-93C4-63D878C9C3A7}" type="pres">
      <dgm:prSet presAssocID="{EDCB6F5D-1312-4512-9B7D-E15F0F1AD69F}" presName="sibTrans" presStyleCnt="0"/>
      <dgm:spPr/>
    </dgm:pt>
    <dgm:pt modelId="{3B8FE780-5D0D-498F-BCA8-06FC0BBF3391}" type="pres">
      <dgm:prSet presAssocID="{15B24218-E104-4391-9727-CAAAD050B963}" presName="node" presStyleLbl="node1" presStyleIdx="2" presStyleCnt="9">
        <dgm:presLayoutVars>
          <dgm:bulletEnabled val="1"/>
        </dgm:presLayoutVars>
      </dgm:prSet>
      <dgm:spPr/>
    </dgm:pt>
    <dgm:pt modelId="{1D9DE900-40F5-42EB-B677-349B6EEAB9FE}" type="pres">
      <dgm:prSet presAssocID="{2266E867-70E2-453F-9E3E-F3177B9A2866}" presName="sibTrans" presStyleCnt="0"/>
      <dgm:spPr/>
    </dgm:pt>
    <dgm:pt modelId="{8ABC6B51-4DE2-442E-AEB3-043E0440DE59}" type="pres">
      <dgm:prSet presAssocID="{6C61A130-0F54-4D46-BC78-1D8721E0EC43}" presName="node" presStyleLbl="node1" presStyleIdx="3" presStyleCnt="9">
        <dgm:presLayoutVars>
          <dgm:bulletEnabled val="1"/>
        </dgm:presLayoutVars>
      </dgm:prSet>
      <dgm:spPr/>
    </dgm:pt>
    <dgm:pt modelId="{36A79B7F-90BE-4911-B313-ADEDC815DA5A}" type="pres">
      <dgm:prSet presAssocID="{BF4EF58A-7BDE-4537-9487-23E64859B5E8}" presName="sibTrans" presStyleCnt="0"/>
      <dgm:spPr/>
    </dgm:pt>
    <dgm:pt modelId="{6A00C244-DB12-4353-AC72-6DC82B0A1F1C}" type="pres">
      <dgm:prSet presAssocID="{673F9CC1-6CE2-4E4B-B024-B697F39BE000}" presName="node" presStyleLbl="node1" presStyleIdx="4" presStyleCnt="9">
        <dgm:presLayoutVars>
          <dgm:bulletEnabled val="1"/>
        </dgm:presLayoutVars>
      </dgm:prSet>
      <dgm:spPr/>
    </dgm:pt>
    <dgm:pt modelId="{7B2AB670-AC51-4CFD-9C17-CFF46CA3BE8C}" type="pres">
      <dgm:prSet presAssocID="{F14BB8CD-A9D8-41DA-B9BB-B78BF9DC0767}" presName="sibTrans" presStyleCnt="0"/>
      <dgm:spPr/>
    </dgm:pt>
    <dgm:pt modelId="{F22BCED9-ADEF-4678-B131-665454BD06F3}" type="pres">
      <dgm:prSet presAssocID="{9EEBA551-1B1A-4D73-A051-DCFC972179C1}" presName="node" presStyleLbl="node1" presStyleIdx="5" presStyleCnt="9">
        <dgm:presLayoutVars>
          <dgm:bulletEnabled val="1"/>
        </dgm:presLayoutVars>
      </dgm:prSet>
      <dgm:spPr/>
    </dgm:pt>
    <dgm:pt modelId="{3CE084BE-0B69-4976-A4D0-EE385C4C46A3}" type="pres">
      <dgm:prSet presAssocID="{509A2D36-6614-480D-BC46-20D01B40C64E}" presName="sibTrans" presStyleCnt="0"/>
      <dgm:spPr/>
    </dgm:pt>
    <dgm:pt modelId="{AB506271-96A8-40DE-83DF-5AEF28B3DF11}" type="pres">
      <dgm:prSet presAssocID="{25D0BA4B-CBAB-4315-8A2C-C9EEE2F989C9}" presName="node" presStyleLbl="node1" presStyleIdx="6" presStyleCnt="9">
        <dgm:presLayoutVars>
          <dgm:bulletEnabled val="1"/>
        </dgm:presLayoutVars>
      </dgm:prSet>
      <dgm:spPr/>
    </dgm:pt>
    <dgm:pt modelId="{51CDA232-A5C1-4220-AFF1-57F4E0681529}" type="pres">
      <dgm:prSet presAssocID="{925EDD66-3F45-4D03-8446-01B0677B696F}" presName="sibTrans" presStyleCnt="0"/>
      <dgm:spPr/>
    </dgm:pt>
    <dgm:pt modelId="{65A39158-B426-4829-8F63-7FC9656FD30B}" type="pres">
      <dgm:prSet presAssocID="{E4EC7E81-27E0-49F5-A57C-B7D1EE339905}" presName="node" presStyleLbl="node1" presStyleIdx="7" presStyleCnt="9">
        <dgm:presLayoutVars>
          <dgm:bulletEnabled val="1"/>
        </dgm:presLayoutVars>
      </dgm:prSet>
      <dgm:spPr/>
    </dgm:pt>
    <dgm:pt modelId="{3279FE47-D358-46AE-998C-D097AA7AC4F9}" type="pres">
      <dgm:prSet presAssocID="{7CE804DD-28DC-42D5-82C3-64F54D786CF9}" presName="sibTrans" presStyleCnt="0"/>
      <dgm:spPr/>
    </dgm:pt>
    <dgm:pt modelId="{0308D8D8-04A2-4273-8F0E-63844D51D539}" type="pres">
      <dgm:prSet presAssocID="{5C1FDA95-256A-48B5-A63E-DDB52DAE41B1}" presName="node" presStyleLbl="node1" presStyleIdx="8" presStyleCnt="9">
        <dgm:presLayoutVars>
          <dgm:bulletEnabled val="1"/>
        </dgm:presLayoutVars>
      </dgm:prSet>
      <dgm:spPr/>
    </dgm:pt>
  </dgm:ptLst>
  <dgm:cxnLst>
    <dgm:cxn modelId="{3A332802-661B-45AC-9F74-406635CAD25C}" srcId="{641CF866-8E0E-4D98-A71F-3025E662C957}" destId="{6C61A130-0F54-4D46-BC78-1D8721E0EC43}" srcOrd="3" destOrd="0" parTransId="{EB148A33-A6E5-43ED-8BB1-2DF3407A180A}" sibTransId="{BF4EF58A-7BDE-4537-9487-23E64859B5E8}"/>
    <dgm:cxn modelId="{F5002E03-72FB-4899-8126-99E6D4D52966}" type="presOf" srcId="{107FBFC5-F5AE-4BF4-ADE9-540D107AC5B1}" destId="{CE430F2E-6065-4607-A05F-CF3AF3D698F1}" srcOrd="0" destOrd="0" presId="urn:microsoft.com/office/officeart/2005/8/layout/default"/>
    <dgm:cxn modelId="{B4749206-9FDD-40DC-BA4B-6EEAD89B45D3}" type="presOf" srcId="{6C61A130-0F54-4D46-BC78-1D8721E0EC43}" destId="{8ABC6B51-4DE2-442E-AEB3-043E0440DE59}" srcOrd="0" destOrd="0" presId="urn:microsoft.com/office/officeart/2005/8/layout/default"/>
    <dgm:cxn modelId="{40800D07-29AA-4C25-8568-E96BE2C48611}" type="presOf" srcId="{15B24218-E104-4391-9727-CAAAD050B963}" destId="{3B8FE780-5D0D-498F-BCA8-06FC0BBF3391}" srcOrd="0" destOrd="0" presId="urn:microsoft.com/office/officeart/2005/8/layout/default"/>
    <dgm:cxn modelId="{FE60DE10-941B-4491-B52A-FF03AD658484}" type="presOf" srcId="{5C1FDA95-256A-48B5-A63E-DDB52DAE41B1}" destId="{0308D8D8-04A2-4273-8F0E-63844D51D539}" srcOrd="0" destOrd="0" presId="urn:microsoft.com/office/officeart/2005/8/layout/default"/>
    <dgm:cxn modelId="{9B0E2513-E06F-4657-B7B3-FC78DCEC2E79}" type="presOf" srcId="{E4EC7E81-27E0-49F5-A57C-B7D1EE339905}" destId="{65A39158-B426-4829-8F63-7FC9656FD30B}" srcOrd="0" destOrd="0" presId="urn:microsoft.com/office/officeart/2005/8/layout/default"/>
    <dgm:cxn modelId="{A835011D-5BEA-4A4B-9F85-050F2DEF5A98}" type="presOf" srcId="{25D0BA4B-CBAB-4315-8A2C-C9EEE2F989C9}" destId="{AB506271-96A8-40DE-83DF-5AEF28B3DF11}" srcOrd="0" destOrd="0" presId="urn:microsoft.com/office/officeart/2005/8/layout/default"/>
    <dgm:cxn modelId="{7B96932F-716E-410B-BF88-C3CD18F32AD8}" type="presOf" srcId="{A57A1E8E-DE09-4B98-8B01-466088921517}" destId="{AA14F9A8-2E3A-4F39-A6FC-92161FECE05A}" srcOrd="0" destOrd="0" presId="urn:microsoft.com/office/officeart/2005/8/layout/default"/>
    <dgm:cxn modelId="{8A8DC93C-82D2-44F4-A397-6D4433FF2638}" srcId="{641CF866-8E0E-4D98-A71F-3025E662C957}" destId="{25D0BA4B-CBAB-4315-8A2C-C9EEE2F989C9}" srcOrd="6" destOrd="0" parTransId="{816C397B-42BC-425C-8F67-BC8BF09E6F9E}" sibTransId="{925EDD66-3F45-4D03-8446-01B0677B696F}"/>
    <dgm:cxn modelId="{E1669A4B-62C8-43B0-989D-5CFDA6D79A6A}" type="presOf" srcId="{641CF866-8E0E-4D98-A71F-3025E662C957}" destId="{4BC2F927-9865-48C2-94F7-D648E988A125}" srcOrd="0" destOrd="0" presId="urn:microsoft.com/office/officeart/2005/8/layout/default"/>
    <dgm:cxn modelId="{0D6A8771-0CC8-4B52-82A9-E402F4A31C3E}" srcId="{641CF866-8E0E-4D98-A71F-3025E662C957}" destId="{9EEBA551-1B1A-4D73-A051-DCFC972179C1}" srcOrd="5" destOrd="0" parTransId="{8DD46D8B-8685-4FF1-BD95-D0DE51F0D0A2}" sibTransId="{509A2D36-6614-480D-BC46-20D01B40C64E}"/>
    <dgm:cxn modelId="{28ED1872-98E4-4F4A-96DC-A53E07C96599}" type="presOf" srcId="{673F9CC1-6CE2-4E4B-B024-B697F39BE000}" destId="{6A00C244-DB12-4353-AC72-6DC82B0A1F1C}" srcOrd="0" destOrd="0" presId="urn:microsoft.com/office/officeart/2005/8/layout/default"/>
    <dgm:cxn modelId="{06370956-6E43-4E68-A624-8AFF16997138}" srcId="{641CF866-8E0E-4D98-A71F-3025E662C957}" destId="{A57A1E8E-DE09-4B98-8B01-466088921517}" srcOrd="0" destOrd="0" parTransId="{FA151001-9EA7-4719-B261-87A5053081B5}" sibTransId="{C21552A7-65D8-4945-9783-37F5B4B0D9E1}"/>
    <dgm:cxn modelId="{9DA88280-15C3-482D-BCC7-1BCDC533BD45}" srcId="{641CF866-8E0E-4D98-A71F-3025E662C957}" destId="{673F9CC1-6CE2-4E4B-B024-B697F39BE000}" srcOrd="4" destOrd="0" parTransId="{E6BBCADD-58E2-49EA-8F3A-3BC8DD148196}" sibTransId="{F14BB8CD-A9D8-41DA-B9BB-B78BF9DC0767}"/>
    <dgm:cxn modelId="{CBDF0996-B27F-429F-B87B-35E19E7830C9}" type="presOf" srcId="{9EEBA551-1B1A-4D73-A051-DCFC972179C1}" destId="{F22BCED9-ADEF-4678-B131-665454BD06F3}" srcOrd="0" destOrd="0" presId="urn:microsoft.com/office/officeart/2005/8/layout/default"/>
    <dgm:cxn modelId="{8C58F2B1-D209-4A64-9CC5-87DDA4BD86FC}" srcId="{641CF866-8E0E-4D98-A71F-3025E662C957}" destId="{107FBFC5-F5AE-4BF4-ADE9-540D107AC5B1}" srcOrd="1" destOrd="0" parTransId="{3380F9E5-24C8-4502-B33A-54D5ACC0D7D2}" sibTransId="{EDCB6F5D-1312-4512-9B7D-E15F0F1AD69F}"/>
    <dgm:cxn modelId="{A96902D5-816A-481E-AA8C-9363DC74AF90}" srcId="{641CF866-8E0E-4D98-A71F-3025E662C957}" destId="{5C1FDA95-256A-48B5-A63E-DDB52DAE41B1}" srcOrd="8" destOrd="0" parTransId="{706C9713-ACD5-4145-9AEA-E3495873D61B}" sibTransId="{69B5B809-9939-4CEF-9939-98D354E76D21}"/>
    <dgm:cxn modelId="{A8C854D9-A37D-4F4C-A857-A87014A038EB}" srcId="{641CF866-8E0E-4D98-A71F-3025E662C957}" destId="{E4EC7E81-27E0-49F5-A57C-B7D1EE339905}" srcOrd="7" destOrd="0" parTransId="{D5F160B8-EB6D-45BC-9AE7-F6143021C3B0}" sibTransId="{7CE804DD-28DC-42D5-82C3-64F54D786CF9}"/>
    <dgm:cxn modelId="{242BC9FB-3BA4-4A27-955A-A553C09185C7}" srcId="{641CF866-8E0E-4D98-A71F-3025E662C957}" destId="{15B24218-E104-4391-9727-CAAAD050B963}" srcOrd="2" destOrd="0" parTransId="{CD60B674-CF96-405B-92AF-30D75381F04B}" sibTransId="{2266E867-70E2-453F-9E3E-F3177B9A2866}"/>
    <dgm:cxn modelId="{B717D8B5-D925-45BB-99D5-48780E4A984C}" type="presParOf" srcId="{4BC2F927-9865-48C2-94F7-D648E988A125}" destId="{AA14F9A8-2E3A-4F39-A6FC-92161FECE05A}" srcOrd="0" destOrd="0" presId="urn:microsoft.com/office/officeart/2005/8/layout/default"/>
    <dgm:cxn modelId="{B61B430A-687F-4EEC-9B5F-BE982963E535}" type="presParOf" srcId="{4BC2F927-9865-48C2-94F7-D648E988A125}" destId="{F9406E49-7A88-4D35-B0DD-C81CAD21B1A3}" srcOrd="1" destOrd="0" presId="urn:microsoft.com/office/officeart/2005/8/layout/default"/>
    <dgm:cxn modelId="{80F82025-F392-445F-A539-36D899747FB0}" type="presParOf" srcId="{4BC2F927-9865-48C2-94F7-D648E988A125}" destId="{CE430F2E-6065-4607-A05F-CF3AF3D698F1}" srcOrd="2" destOrd="0" presId="urn:microsoft.com/office/officeart/2005/8/layout/default"/>
    <dgm:cxn modelId="{6C223ED4-C5AB-4421-B109-48AF8E02AEB3}" type="presParOf" srcId="{4BC2F927-9865-48C2-94F7-D648E988A125}" destId="{C47C9BC9-2936-4DC9-93C4-63D878C9C3A7}" srcOrd="3" destOrd="0" presId="urn:microsoft.com/office/officeart/2005/8/layout/default"/>
    <dgm:cxn modelId="{9A8EB04A-EC40-4A7B-92B4-5ACBDAE92B78}" type="presParOf" srcId="{4BC2F927-9865-48C2-94F7-D648E988A125}" destId="{3B8FE780-5D0D-498F-BCA8-06FC0BBF3391}" srcOrd="4" destOrd="0" presId="urn:microsoft.com/office/officeart/2005/8/layout/default"/>
    <dgm:cxn modelId="{7687562F-EA3C-4FB9-A849-869482D29F8C}" type="presParOf" srcId="{4BC2F927-9865-48C2-94F7-D648E988A125}" destId="{1D9DE900-40F5-42EB-B677-349B6EEAB9FE}" srcOrd="5" destOrd="0" presId="urn:microsoft.com/office/officeart/2005/8/layout/default"/>
    <dgm:cxn modelId="{1E87AF24-65F6-473D-B044-89E346BF3916}" type="presParOf" srcId="{4BC2F927-9865-48C2-94F7-D648E988A125}" destId="{8ABC6B51-4DE2-442E-AEB3-043E0440DE59}" srcOrd="6" destOrd="0" presId="urn:microsoft.com/office/officeart/2005/8/layout/default"/>
    <dgm:cxn modelId="{81041642-9CA7-4F8B-A8BC-1B1D0AC1BD70}" type="presParOf" srcId="{4BC2F927-9865-48C2-94F7-D648E988A125}" destId="{36A79B7F-90BE-4911-B313-ADEDC815DA5A}" srcOrd="7" destOrd="0" presId="urn:microsoft.com/office/officeart/2005/8/layout/default"/>
    <dgm:cxn modelId="{E690EB03-3191-4772-A46A-416F3C8B8067}" type="presParOf" srcId="{4BC2F927-9865-48C2-94F7-D648E988A125}" destId="{6A00C244-DB12-4353-AC72-6DC82B0A1F1C}" srcOrd="8" destOrd="0" presId="urn:microsoft.com/office/officeart/2005/8/layout/default"/>
    <dgm:cxn modelId="{44D88E72-E66D-495A-BC89-78D64429ED3C}" type="presParOf" srcId="{4BC2F927-9865-48C2-94F7-D648E988A125}" destId="{7B2AB670-AC51-4CFD-9C17-CFF46CA3BE8C}" srcOrd="9" destOrd="0" presId="urn:microsoft.com/office/officeart/2005/8/layout/default"/>
    <dgm:cxn modelId="{C0D61F1A-BE12-4D6B-86EE-9ACE58C37613}" type="presParOf" srcId="{4BC2F927-9865-48C2-94F7-D648E988A125}" destId="{F22BCED9-ADEF-4678-B131-665454BD06F3}" srcOrd="10" destOrd="0" presId="urn:microsoft.com/office/officeart/2005/8/layout/default"/>
    <dgm:cxn modelId="{A326205E-10E9-46C7-BE5D-5016AED9337A}" type="presParOf" srcId="{4BC2F927-9865-48C2-94F7-D648E988A125}" destId="{3CE084BE-0B69-4976-A4D0-EE385C4C46A3}" srcOrd="11" destOrd="0" presId="urn:microsoft.com/office/officeart/2005/8/layout/default"/>
    <dgm:cxn modelId="{CE7D4B7A-5240-4296-A968-60C86A87FC7A}" type="presParOf" srcId="{4BC2F927-9865-48C2-94F7-D648E988A125}" destId="{AB506271-96A8-40DE-83DF-5AEF28B3DF11}" srcOrd="12" destOrd="0" presId="urn:microsoft.com/office/officeart/2005/8/layout/default"/>
    <dgm:cxn modelId="{C388E870-79C6-45AD-8427-681970AF8CE2}" type="presParOf" srcId="{4BC2F927-9865-48C2-94F7-D648E988A125}" destId="{51CDA232-A5C1-4220-AFF1-57F4E0681529}" srcOrd="13" destOrd="0" presId="urn:microsoft.com/office/officeart/2005/8/layout/default"/>
    <dgm:cxn modelId="{39AC5E58-44AD-41A2-BA3F-F68517993976}" type="presParOf" srcId="{4BC2F927-9865-48C2-94F7-D648E988A125}" destId="{65A39158-B426-4829-8F63-7FC9656FD30B}" srcOrd="14" destOrd="0" presId="urn:microsoft.com/office/officeart/2005/8/layout/default"/>
    <dgm:cxn modelId="{5EAAC5C5-6DFE-4078-97B7-8AFBB7175CB9}" type="presParOf" srcId="{4BC2F927-9865-48C2-94F7-D648E988A125}" destId="{3279FE47-D358-46AE-998C-D097AA7AC4F9}" srcOrd="15" destOrd="0" presId="urn:microsoft.com/office/officeart/2005/8/layout/default"/>
    <dgm:cxn modelId="{8A027A99-7C60-4F26-8559-571EF6C14192}" type="presParOf" srcId="{4BC2F927-9865-48C2-94F7-D648E988A125}" destId="{0308D8D8-04A2-4273-8F0E-63844D51D539}"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dirty="0"/>
            <a:t>Elliot Elmore (11</a:t>
          </a:r>
          <a:r>
            <a:rPr lang="en-US" baseline="30000" dirty="0"/>
            <a:t>th</a:t>
          </a:r>
          <a:r>
            <a:rPr lang="en-US" dirty="0"/>
            <a:t> 50 Free)</a:t>
          </a:r>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014750BC-92D5-468A-B4A2-74D64D5BEB87}">
      <dgm:prSet/>
      <dgm:spPr/>
      <dgm:t>
        <a:bodyPr/>
        <a:lstStyle/>
        <a:p>
          <a:r>
            <a:rPr lang="en-US" b="1" dirty="0"/>
            <a:t>Brendan Hausdorf (5</a:t>
          </a:r>
          <a:r>
            <a:rPr lang="en-US" b="1" baseline="30000" dirty="0"/>
            <a:t>th</a:t>
          </a:r>
          <a:r>
            <a:rPr lang="en-US" b="1" dirty="0"/>
            <a:t> 100 Free, 6</a:t>
          </a:r>
          <a:r>
            <a:rPr lang="en-US" b="1" baseline="30000" dirty="0"/>
            <a:t>th</a:t>
          </a:r>
          <a:r>
            <a:rPr lang="en-US" b="1" dirty="0"/>
            <a:t> 100 Breast)</a:t>
          </a:r>
          <a:endParaRPr lang="en-US" dirty="0"/>
        </a:p>
      </dgm:t>
    </dgm:pt>
    <dgm:pt modelId="{6E00653E-DE40-4A29-BD9B-A79297A11A85}" type="parTrans" cxnId="{30803841-F7B6-4AE9-B9B8-1D90EBC39FB2}">
      <dgm:prSet/>
      <dgm:spPr/>
      <dgm:t>
        <a:bodyPr/>
        <a:lstStyle/>
        <a:p>
          <a:endParaRPr lang="en-US"/>
        </a:p>
      </dgm:t>
    </dgm:pt>
    <dgm:pt modelId="{F1591F41-510D-4DAB-AD47-AD1D92458AB5}" type="sibTrans" cxnId="{30803841-F7B6-4AE9-B9B8-1D90EBC39FB2}">
      <dgm:prSet/>
      <dgm:spPr/>
      <dgm:t>
        <a:bodyPr/>
        <a:lstStyle/>
        <a:p>
          <a:endParaRPr lang="en-US"/>
        </a:p>
      </dgm:t>
    </dgm:pt>
    <dgm:pt modelId="{030031F8-C2C9-4AE4-AFB5-62FF2B244280}">
      <dgm:prSet/>
      <dgm:spPr/>
      <dgm:t>
        <a:bodyPr/>
        <a:lstStyle/>
        <a:p>
          <a:r>
            <a:rPr lang="en-US" dirty="0"/>
            <a:t>Brandon Lamb (11</a:t>
          </a:r>
          <a:r>
            <a:rPr lang="en-US" baseline="30000" dirty="0"/>
            <a:t>th</a:t>
          </a:r>
          <a:r>
            <a:rPr lang="en-US" dirty="0"/>
            <a:t> 100 Breast)</a:t>
          </a:r>
        </a:p>
      </dgm:t>
    </dgm:pt>
    <dgm:pt modelId="{C50129F0-D0C6-45BE-9766-0A3EF5D97333}" type="parTrans" cxnId="{284F9FBD-90F2-43F1-A476-0541F29F493C}">
      <dgm:prSet/>
      <dgm:spPr/>
      <dgm:t>
        <a:bodyPr/>
        <a:lstStyle/>
        <a:p>
          <a:endParaRPr lang="en-US"/>
        </a:p>
      </dgm:t>
    </dgm:pt>
    <dgm:pt modelId="{609C8A9C-9A31-4CD5-A2E0-E33CA0D01383}" type="sibTrans" cxnId="{284F9FBD-90F2-43F1-A476-0541F29F493C}">
      <dgm:prSet/>
      <dgm:spPr/>
      <dgm:t>
        <a:bodyPr/>
        <a:lstStyle/>
        <a:p>
          <a:endParaRPr lang="en-US"/>
        </a:p>
      </dgm:t>
    </dgm:pt>
    <dgm:pt modelId="{45373CE2-38DF-4C75-BE25-E99694D20C4A}">
      <dgm:prSet/>
      <dgm:spPr/>
      <dgm:t>
        <a:bodyPr/>
        <a:lstStyle/>
        <a:p>
          <a:r>
            <a:rPr lang="en-US" dirty="0"/>
            <a:t>Carter Loftin (2</a:t>
          </a:r>
          <a:r>
            <a:rPr lang="en-US" baseline="30000" dirty="0"/>
            <a:t>nd</a:t>
          </a:r>
          <a:r>
            <a:rPr lang="en-US" dirty="0"/>
            <a:t> Diving)</a:t>
          </a:r>
        </a:p>
      </dgm:t>
    </dgm:pt>
    <dgm:pt modelId="{9315163B-127F-4C12-9E74-860D930E05E9}" type="parTrans" cxnId="{DB382A46-19FF-4E60-84D8-A33ECD415F85}">
      <dgm:prSet/>
      <dgm:spPr/>
      <dgm:t>
        <a:bodyPr/>
        <a:lstStyle/>
        <a:p>
          <a:endParaRPr lang="en-US"/>
        </a:p>
      </dgm:t>
    </dgm:pt>
    <dgm:pt modelId="{CC9CE722-05F6-4E9D-B4FC-D97A38031F9B}" type="sibTrans" cxnId="{DB382A46-19FF-4E60-84D8-A33ECD415F85}">
      <dgm:prSet/>
      <dgm:spPr/>
      <dgm:t>
        <a:bodyPr/>
        <a:lstStyle/>
        <a:p>
          <a:endParaRPr lang="en-US"/>
        </a:p>
      </dgm:t>
    </dgm:pt>
    <dgm:pt modelId="{F72C195E-1412-45D0-9AD7-9158166480D9}">
      <dgm:prSet/>
      <dgm:spPr/>
      <dgm:t>
        <a:bodyPr/>
        <a:lstStyle/>
        <a:p>
          <a:r>
            <a:rPr lang="en-US" b="1" dirty="0"/>
            <a:t>Adam O’Brien (1</a:t>
          </a:r>
          <a:r>
            <a:rPr lang="en-US" b="1" baseline="30000" dirty="0"/>
            <a:t>st</a:t>
          </a:r>
          <a:r>
            <a:rPr lang="en-US" b="1" dirty="0"/>
            <a:t> 100 Fly, 12</a:t>
          </a:r>
          <a:r>
            <a:rPr lang="en-US" b="1" baseline="30000" dirty="0"/>
            <a:t>th</a:t>
          </a:r>
          <a:r>
            <a:rPr lang="en-US" b="1" dirty="0"/>
            <a:t> 100 Back)</a:t>
          </a:r>
          <a:endParaRPr lang="en-US" dirty="0"/>
        </a:p>
      </dgm:t>
    </dgm:pt>
    <dgm:pt modelId="{827FB846-979D-4ACA-B809-D62767DD1D7D}" type="parTrans" cxnId="{5B4FFBB4-CB4B-464E-BCE3-B0A7FA67F613}">
      <dgm:prSet/>
      <dgm:spPr/>
      <dgm:t>
        <a:bodyPr/>
        <a:lstStyle/>
        <a:p>
          <a:endParaRPr lang="en-US"/>
        </a:p>
      </dgm:t>
    </dgm:pt>
    <dgm:pt modelId="{ABF1B066-2CB3-4ED1-910D-E5BA11AA1C4B}" type="sibTrans" cxnId="{5B4FFBB4-CB4B-464E-BCE3-B0A7FA67F613}">
      <dgm:prSet/>
      <dgm:spPr/>
      <dgm:t>
        <a:bodyPr/>
        <a:lstStyle/>
        <a:p>
          <a:endParaRPr lang="en-US"/>
        </a:p>
      </dgm:t>
    </dgm:pt>
    <dgm:pt modelId="{7BFB104C-C218-47E8-B54E-A75CB982F86D}">
      <dgm:prSet/>
      <dgm:spPr/>
      <dgm:t>
        <a:bodyPr/>
        <a:lstStyle/>
        <a:p>
          <a:r>
            <a:rPr lang="en-US" dirty="0"/>
            <a:t>Parker Tanke (12</a:t>
          </a:r>
          <a:r>
            <a:rPr lang="en-US" baseline="30000" dirty="0"/>
            <a:t>th</a:t>
          </a:r>
          <a:r>
            <a:rPr lang="en-US" dirty="0"/>
            <a:t> 200 IM, 17</a:t>
          </a:r>
          <a:r>
            <a:rPr lang="en-US" baseline="30000" dirty="0"/>
            <a:t>th</a:t>
          </a:r>
          <a:r>
            <a:rPr lang="en-US" dirty="0"/>
            <a:t> 500 Free)</a:t>
          </a:r>
        </a:p>
      </dgm:t>
    </dgm:pt>
    <dgm:pt modelId="{B34777F1-7C9A-4D21-84F0-0926C9285008}" type="parTrans" cxnId="{F294B3A0-3A7F-431A-AEAC-FE7553E22120}">
      <dgm:prSet/>
      <dgm:spPr/>
      <dgm:t>
        <a:bodyPr/>
        <a:lstStyle/>
        <a:p>
          <a:endParaRPr lang="en-US"/>
        </a:p>
      </dgm:t>
    </dgm:pt>
    <dgm:pt modelId="{A22BFED7-930A-4C35-AE39-E12F15E10D62}" type="sibTrans" cxnId="{F294B3A0-3A7F-431A-AEAC-FE7553E22120}">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6">
        <dgm:presLayoutVars>
          <dgm:bulletEnabled val="1"/>
        </dgm:presLayoutVars>
      </dgm:prSet>
      <dgm:spPr/>
    </dgm:pt>
    <dgm:pt modelId="{EDE7108B-117D-42D1-8199-8186CF5857D8}" type="pres">
      <dgm:prSet presAssocID="{0E494EFC-F2C2-4893-B4DB-D6521C1B680D}" presName="sibTrans" presStyleCnt="0"/>
      <dgm:spPr/>
    </dgm:pt>
    <dgm:pt modelId="{70465949-2C26-40E2-9FCF-003319C7C8CC}" type="pres">
      <dgm:prSet presAssocID="{014750BC-92D5-468A-B4A2-74D64D5BEB87}" presName="node" presStyleLbl="node1" presStyleIdx="1" presStyleCnt="6">
        <dgm:presLayoutVars>
          <dgm:bulletEnabled val="1"/>
        </dgm:presLayoutVars>
      </dgm:prSet>
      <dgm:spPr/>
    </dgm:pt>
    <dgm:pt modelId="{C11F2557-E717-4406-BAD7-0634CFA05F57}" type="pres">
      <dgm:prSet presAssocID="{F1591F41-510D-4DAB-AD47-AD1D92458AB5}" presName="sibTrans" presStyleCnt="0"/>
      <dgm:spPr/>
    </dgm:pt>
    <dgm:pt modelId="{DA7B10B5-AF1F-4716-A125-D1B3C90D8FCD}" type="pres">
      <dgm:prSet presAssocID="{030031F8-C2C9-4AE4-AFB5-62FF2B244280}" presName="node" presStyleLbl="node1" presStyleIdx="2" presStyleCnt="6">
        <dgm:presLayoutVars>
          <dgm:bulletEnabled val="1"/>
        </dgm:presLayoutVars>
      </dgm:prSet>
      <dgm:spPr/>
    </dgm:pt>
    <dgm:pt modelId="{D3F88D40-CCDE-4C0D-87E4-CEB493CE6188}" type="pres">
      <dgm:prSet presAssocID="{609C8A9C-9A31-4CD5-A2E0-E33CA0D01383}" presName="sibTrans" presStyleCnt="0"/>
      <dgm:spPr/>
    </dgm:pt>
    <dgm:pt modelId="{3BC16097-411C-4770-82C8-6ADD31B5E433}" type="pres">
      <dgm:prSet presAssocID="{45373CE2-38DF-4C75-BE25-E99694D20C4A}" presName="node" presStyleLbl="node1" presStyleIdx="3" presStyleCnt="6">
        <dgm:presLayoutVars>
          <dgm:bulletEnabled val="1"/>
        </dgm:presLayoutVars>
      </dgm:prSet>
      <dgm:spPr/>
    </dgm:pt>
    <dgm:pt modelId="{019E1A98-7BFC-47D9-9C83-C8B866E1DA25}" type="pres">
      <dgm:prSet presAssocID="{CC9CE722-05F6-4E9D-B4FC-D97A38031F9B}" presName="sibTrans" presStyleCnt="0"/>
      <dgm:spPr/>
    </dgm:pt>
    <dgm:pt modelId="{43C6CCB8-ABC1-49CD-91CA-6AB0AB188D4B}" type="pres">
      <dgm:prSet presAssocID="{F72C195E-1412-45D0-9AD7-9158166480D9}" presName="node" presStyleLbl="node1" presStyleIdx="4" presStyleCnt="6">
        <dgm:presLayoutVars>
          <dgm:bulletEnabled val="1"/>
        </dgm:presLayoutVars>
      </dgm:prSet>
      <dgm:spPr/>
    </dgm:pt>
    <dgm:pt modelId="{63CAEAED-4ACD-4410-AEB1-B2E805819051}" type="pres">
      <dgm:prSet presAssocID="{ABF1B066-2CB3-4ED1-910D-E5BA11AA1C4B}" presName="sibTrans" presStyleCnt="0"/>
      <dgm:spPr/>
    </dgm:pt>
    <dgm:pt modelId="{58792087-E222-432D-A3E0-92C843171883}" type="pres">
      <dgm:prSet presAssocID="{7BFB104C-C218-47E8-B54E-A75CB982F86D}" presName="node" presStyleLbl="node1" presStyleIdx="5" presStyleCnt="6">
        <dgm:presLayoutVars>
          <dgm:bulletEnabled val="1"/>
        </dgm:presLayoutVars>
      </dgm:prSet>
      <dgm:spPr/>
    </dgm:pt>
  </dgm:ptLst>
  <dgm:cxnLst>
    <dgm:cxn modelId="{43590316-05C1-4654-A031-BE4AD1D711FB}" type="presOf" srcId="{014750BC-92D5-468A-B4A2-74D64D5BEB87}" destId="{70465949-2C26-40E2-9FCF-003319C7C8CC}" srcOrd="0" destOrd="0" presId="urn:microsoft.com/office/officeart/2005/8/layout/default"/>
    <dgm:cxn modelId="{D8B3D822-3AC0-4196-A62D-507041E6DADB}" type="presOf" srcId="{030031F8-C2C9-4AE4-AFB5-62FF2B244280}" destId="{DA7B10B5-AF1F-4716-A125-D1B3C90D8FCD}" srcOrd="0" destOrd="0" presId="urn:microsoft.com/office/officeart/2005/8/layout/default"/>
    <dgm:cxn modelId="{5022022D-82AA-43EF-8CF3-79023080FFFD}" type="presOf" srcId="{17EBA90C-06A6-46C7-96F7-3F1D695EF3AA}" destId="{70F4B20F-3782-48EF-AE7F-FF3ECE9DE08B}"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30803841-F7B6-4AE9-B9B8-1D90EBC39FB2}" srcId="{17EBA90C-06A6-46C7-96F7-3F1D695EF3AA}" destId="{014750BC-92D5-468A-B4A2-74D64D5BEB87}" srcOrd="1" destOrd="0" parTransId="{6E00653E-DE40-4A29-BD9B-A79297A11A85}" sibTransId="{F1591F41-510D-4DAB-AD47-AD1D92458AB5}"/>
    <dgm:cxn modelId="{DB382A46-19FF-4E60-84D8-A33ECD415F85}" srcId="{17EBA90C-06A6-46C7-96F7-3F1D695EF3AA}" destId="{45373CE2-38DF-4C75-BE25-E99694D20C4A}" srcOrd="3" destOrd="0" parTransId="{9315163B-127F-4C12-9E74-860D930E05E9}" sibTransId="{CC9CE722-05F6-4E9D-B4FC-D97A38031F9B}"/>
    <dgm:cxn modelId="{F294B3A0-3A7F-431A-AEAC-FE7553E22120}" srcId="{17EBA90C-06A6-46C7-96F7-3F1D695EF3AA}" destId="{7BFB104C-C218-47E8-B54E-A75CB982F86D}" srcOrd="5" destOrd="0" parTransId="{B34777F1-7C9A-4D21-84F0-0926C9285008}" sibTransId="{A22BFED7-930A-4C35-AE39-E12F15E10D62}"/>
    <dgm:cxn modelId="{5B4FFBB4-CB4B-464E-BCE3-B0A7FA67F613}" srcId="{17EBA90C-06A6-46C7-96F7-3F1D695EF3AA}" destId="{F72C195E-1412-45D0-9AD7-9158166480D9}" srcOrd="4" destOrd="0" parTransId="{827FB846-979D-4ACA-B809-D62767DD1D7D}" sibTransId="{ABF1B066-2CB3-4ED1-910D-E5BA11AA1C4B}"/>
    <dgm:cxn modelId="{693434BC-C017-413A-BF3D-993DEF2224C7}" type="presOf" srcId="{45373CE2-38DF-4C75-BE25-E99694D20C4A}" destId="{3BC16097-411C-4770-82C8-6ADD31B5E433}" srcOrd="0" destOrd="0" presId="urn:microsoft.com/office/officeart/2005/8/layout/default"/>
    <dgm:cxn modelId="{284F9FBD-90F2-43F1-A476-0541F29F493C}" srcId="{17EBA90C-06A6-46C7-96F7-3F1D695EF3AA}" destId="{030031F8-C2C9-4AE4-AFB5-62FF2B244280}" srcOrd="2" destOrd="0" parTransId="{C50129F0-D0C6-45BE-9766-0A3EF5D97333}" sibTransId="{609C8A9C-9A31-4CD5-A2E0-E33CA0D01383}"/>
    <dgm:cxn modelId="{A2A8E4C0-86F7-46B7-9BD5-8E0721B088B4}" type="presOf" srcId="{7BFB104C-C218-47E8-B54E-A75CB982F86D}" destId="{58792087-E222-432D-A3E0-92C843171883}" srcOrd="0" destOrd="0" presId="urn:microsoft.com/office/officeart/2005/8/layout/default"/>
    <dgm:cxn modelId="{B8B5EEE2-963B-4996-A3C1-3E3F43C95F24}" type="presOf" srcId="{C9323B1F-37E5-4F4B-AA23-673648986179}" destId="{4D44159F-C67E-4D3E-A7E8-C06D5188990F}" srcOrd="0" destOrd="0" presId="urn:microsoft.com/office/officeart/2005/8/layout/default"/>
    <dgm:cxn modelId="{05724DF2-EE98-4199-B20F-1C94923E663E}" type="presOf" srcId="{F72C195E-1412-45D0-9AD7-9158166480D9}" destId="{43C6CCB8-ABC1-49CD-91CA-6AB0AB188D4B}" srcOrd="0" destOrd="0" presId="urn:microsoft.com/office/officeart/2005/8/layout/default"/>
    <dgm:cxn modelId="{DA816A7B-CA3E-4917-99C9-2B945EF1F001}" type="presParOf" srcId="{70F4B20F-3782-48EF-AE7F-FF3ECE9DE08B}" destId="{4D44159F-C67E-4D3E-A7E8-C06D5188990F}" srcOrd="0" destOrd="0" presId="urn:microsoft.com/office/officeart/2005/8/layout/default"/>
    <dgm:cxn modelId="{F59AFC65-D188-41DC-B286-54A1ED217088}" type="presParOf" srcId="{70F4B20F-3782-48EF-AE7F-FF3ECE9DE08B}" destId="{EDE7108B-117D-42D1-8199-8186CF5857D8}" srcOrd="1" destOrd="0" presId="urn:microsoft.com/office/officeart/2005/8/layout/default"/>
    <dgm:cxn modelId="{949CB97F-D904-4D9D-870E-2516E1B8BC2F}" type="presParOf" srcId="{70F4B20F-3782-48EF-AE7F-FF3ECE9DE08B}" destId="{70465949-2C26-40E2-9FCF-003319C7C8CC}" srcOrd="2" destOrd="0" presId="urn:microsoft.com/office/officeart/2005/8/layout/default"/>
    <dgm:cxn modelId="{EC99D832-F093-418A-9E9F-552293B49E64}" type="presParOf" srcId="{70F4B20F-3782-48EF-AE7F-FF3ECE9DE08B}" destId="{C11F2557-E717-4406-BAD7-0634CFA05F57}" srcOrd="3" destOrd="0" presId="urn:microsoft.com/office/officeart/2005/8/layout/default"/>
    <dgm:cxn modelId="{FDF36AC4-71C0-483A-86BF-ABEAA1E2DB0E}" type="presParOf" srcId="{70F4B20F-3782-48EF-AE7F-FF3ECE9DE08B}" destId="{DA7B10B5-AF1F-4716-A125-D1B3C90D8FCD}" srcOrd="4" destOrd="0" presId="urn:microsoft.com/office/officeart/2005/8/layout/default"/>
    <dgm:cxn modelId="{228A75CC-2991-4453-ADB3-4FB4E8B3E6D2}" type="presParOf" srcId="{70F4B20F-3782-48EF-AE7F-FF3ECE9DE08B}" destId="{D3F88D40-CCDE-4C0D-87E4-CEB493CE6188}" srcOrd="5" destOrd="0" presId="urn:microsoft.com/office/officeart/2005/8/layout/default"/>
    <dgm:cxn modelId="{A5631890-9D20-4CEF-BFDA-79E3E3E438FA}" type="presParOf" srcId="{70F4B20F-3782-48EF-AE7F-FF3ECE9DE08B}" destId="{3BC16097-411C-4770-82C8-6ADD31B5E433}" srcOrd="6" destOrd="0" presId="urn:microsoft.com/office/officeart/2005/8/layout/default"/>
    <dgm:cxn modelId="{C8604163-8C14-4847-87B9-900FB5132267}" type="presParOf" srcId="{70F4B20F-3782-48EF-AE7F-FF3ECE9DE08B}" destId="{019E1A98-7BFC-47D9-9C83-C8B866E1DA25}" srcOrd="7" destOrd="0" presId="urn:microsoft.com/office/officeart/2005/8/layout/default"/>
    <dgm:cxn modelId="{DB43B7E9-B62D-4D3E-95CD-CFAC18E64E26}" type="presParOf" srcId="{70F4B20F-3782-48EF-AE7F-FF3ECE9DE08B}" destId="{43C6CCB8-ABC1-49CD-91CA-6AB0AB188D4B}" srcOrd="8" destOrd="0" presId="urn:microsoft.com/office/officeart/2005/8/layout/default"/>
    <dgm:cxn modelId="{7AAD0042-A84A-438B-A323-B9B4CC78BDE1}" type="presParOf" srcId="{70F4B20F-3782-48EF-AE7F-FF3ECE9DE08B}" destId="{63CAEAED-4ACD-4410-AEB1-B2E805819051}" srcOrd="9" destOrd="0" presId="urn:microsoft.com/office/officeart/2005/8/layout/default"/>
    <dgm:cxn modelId="{D6202531-13C9-4C5C-A4C1-CBFBB54EA480}" type="presParOf" srcId="{70F4B20F-3782-48EF-AE7F-FF3ECE9DE08B}" destId="{58792087-E222-432D-A3E0-92C84317188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BA90C-06A6-46C7-96F7-3F1D695EF3A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323B1F-37E5-4F4B-AA23-673648986179}">
      <dgm:prSet/>
      <dgm:spPr/>
      <dgm:t>
        <a:bodyPr/>
        <a:lstStyle/>
        <a:p>
          <a:r>
            <a:rPr lang="en-US" b="1" dirty="0"/>
            <a:t>Allison Brown (2</a:t>
          </a:r>
          <a:r>
            <a:rPr lang="en-US" b="1" baseline="30000" dirty="0"/>
            <a:t>nd</a:t>
          </a:r>
          <a:r>
            <a:rPr lang="en-US" b="1" dirty="0"/>
            <a:t> 200 Free, 2</a:t>
          </a:r>
          <a:r>
            <a:rPr lang="en-US" b="1" baseline="30000" dirty="0"/>
            <a:t>nd</a:t>
          </a:r>
          <a:r>
            <a:rPr lang="en-US" b="1" dirty="0"/>
            <a:t> 500 Free)</a:t>
          </a:r>
          <a:endParaRPr lang="en-US" dirty="0"/>
        </a:p>
      </dgm:t>
    </dgm:pt>
    <dgm:pt modelId="{E8A1058D-FF75-48B6-BAA3-77B8E362D13A}" type="parTrans" cxnId="{5EBB845D-0B47-4C18-A510-E1252070E72E}">
      <dgm:prSet/>
      <dgm:spPr/>
      <dgm:t>
        <a:bodyPr/>
        <a:lstStyle/>
        <a:p>
          <a:endParaRPr lang="en-US"/>
        </a:p>
      </dgm:t>
    </dgm:pt>
    <dgm:pt modelId="{0E494EFC-F2C2-4893-B4DB-D6521C1B680D}" type="sibTrans" cxnId="{5EBB845D-0B47-4C18-A510-E1252070E72E}">
      <dgm:prSet/>
      <dgm:spPr/>
      <dgm:t>
        <a:bodyPr/>
        <a:lstStyle/>
        <a:p>
          <a:endParaRPr lang="en-US"/>
        </a:p>
      </dgm:t>
    </dgm:pt>
    <dgm:pt modelId="{7F8646CD-15A6-4E85-9BDC-69C86EE44516}">
      <dgm:prSet/>
      <dgm:spPr/>
      <dgm:t>
        <a:bodyPr/>
        <a:lstStyle/>
        <a:p>
          <a:r>
            <a:rPr lang="en-US" b="1" dirty="0"/>
            <a:t>Francie Carson (4</a:t>
          </a:r>
          <a:r>
            <a:rPr lang="en-US" b="1" baseline="30000" dirty="0"/>
            <a:t>th</a:t>
          </a:r>
          <a:r>
            <a:rPr lang="en-US" b="1" dirty="0"/>
            <a:t> 200 Free, 2</a:t>
          </a:r>
          <a:r>
            <a:rPr lang="en-US" b="1" baseline="30000" dirty="0"/>
            <a:t>nd</a:t>
          </a:r>
          <a:r>
            <a:rPr lang="en-US" b="1" dirty="0"/>
            <a:t> 100 Free)</a:t>
          </a:r>
          <a:endParaRPr lang="en-US" dirty="0"/>
        </a:p>
      </dgm:t>
    </dgm:pt>
    <dgm:pt modelId="{B10BC53C-011B-4F9B-8C13-C206CC39C58C}" type="parTrans" cxnId="{4DDD8852-22CE-4638-B640-755CD2337997}">
      <dgm:prSet/>
      <dgm:spPr/>
      <dgm:t>
        <a:bodyPr/>
        <a:lstStyle/>
        <a:p>
          <a:endParaRPr lang="en-US"/>
        </a:p>
      </dgm:t>
    </dgm:pt>
    <dgm:pt modelId="{BDAC73EB-FF54-4767-A64F-31FD973F394E}" type="sibTrans" cxnId="{4DDD8852-22CE-4638-B640-755CD2337997}">
      <dgm:prSet/>
      <dgm:spPr/>
      <dgm:t>
        <a:bodyPr/>
        <a:lstStyle/>
        <a:p>
          <a:endParaRPr lang="en-US"/>
        </a:p>
      </dgm:t>
    </dgm:pt>
    <dgm:pt modelId="{FF2D7D35-070C-40C6-89C0-47E223D69877}">
      <dgm:prSet/>
      <dgm:spPr/>
      <dgm:t>
        <a:bodyPr/>
        <a:lstStyle/>
        <a:p>
          <a:r>
            <a:rPr lang="en-US" b="1" dirty="0"/>
            <a:t>Sophia Parker (6</a:t>
          </a:r>
          <a:r>
            <a:rPr lang="en-US" b="1" baseline="30000" dirty="0"/>
            <a:t>th</a:t>
          </a:r>
          <a:r>
            <a:rPr lang="en-US" b="1" dirty="0"/>
            <a:t> 50 Free, 2</a:t>
          </a:r>
          <a:r>
            <a:rPr lang="en-US" b="1" baseline="30000" dirty="0"/>
            <a:t>nd</a:t>
          </a:r>
          <a:r>
            <a:rPr lang="en-US" b="1" dirty="0"/>
            <a:t> 100 Fly)</a:t>
          </a:r>
          <a:endParaRPr lang="en-US" dirty="0"/>
        </a:p>
      </dgm:t>
    </dgm:pt>
    <dgm:pt modelId="{B578F9E5-A5C2-4FF7-A4C9-EA9968A3443A}" type="parTrans" cxnId="{08F1D852-DA55-4062-A119-0AA467AD4714}">
      <dgm:prSet/>
      <dgm:spPr/>
      <dgm:t>
        <a:bodyPr/>
        <a:lstStyle/>
        <a:p>
          <a:endParaRPr lang="en-US"/>
        </a:p>
      </dgm:t>
    </dgm:pt>
    <dgm:pt modelId="{0EADC788-5CB6-496C-941C-F884327DCA99}" type="sibTrans" cxnId="{08F1D852-DA55-4062-A119-0AA467AD4714}">
      <dgm:prSet/>
      <dgm:spPr/>
      <dgm:t>
        <a:bodyPr/>
        <a:lstStyle/>
        <a:p>
          <a:endParaRPr lang="en-US"/>
        </a:p>
      </dgm:t>
    </dgm:pt>
    <dgm:pt modelId="{D6097F02-B343-4196-B65E-49C90D0398B4}">
      <dgm:prSet/>
      <dgm:spPr/>
      <dgm:t>
        <a:bodyPr/>
        <a:lstStyle/>
        <a:p>
          <a:r>
            <a:rPr lang="en-US" b="1" dirty="0"/>
            <a:t>Elizabeth Blanco (8</a:t>
          </a:r>
          <a:r>
            <a:rPr lang="en-US" b="1" baseline="30000" dirty="0"/>
            <a:t>th</a:t>
          </a:r>
          <a:r>
            <a:rPr lang="en-US" b="1" dirty="0"/>
            <a:t> 50 Free, 3</a:t>
          </a:r>
          <a:r>
            <a:rPr lang="en-US" b="1" baseline="30000" dirty="0"/>
            <a:t>rd</a:t>
          </a:r>
          <a:r>
            <a:rPr lang="en-US" b="1" dirty="0"/>
            <a:t> 100 Back)</a:t>
          </a:r>
          <a:endParaRPr lang="en-US" dirty="0"/>
        </a:p>
      </dgm:t>
    </dgm:pt>
    <dgm:pt modelId="{6B2CBC5F-1944-4AD0-B297-6C9E7946523E}" type="parTrans" cxnId="{7BEA45B2-2D51-4924-BD5C-A904221EB23D}">
      <dgm:prSet/>
      <dgm:spPr/>
      <dgm:t>
        <a:bodyPr/>
        <a:lstStyle/>
        <a:p>
          <a:endParaRPr lang="en-US"/>
        </a:p>
      </dgm:t>
    </dgm:pt>
    <dgm:pt modelId="{6E7B381B-8910-4D9F-BE5F-D5BF691483B3}" type="sibTrans" cxnId="{7BEA45B2-2D51-4924-BD5C-A904221EB23D}">
      <dgm:prSet/>
      <dgm:spPr/>
      <dgm:t>
        <a:bodyPr/>
        <a:lstStyle/>
        <a:p>
          <a:endParaRPr lang="en-US"/>
        </a:p>
      </dgm:t>
    </dgm:pt>
    <dgm:pt modelId="{7B71D8CD-6C84-4104-8FEC-DDC451F1110A}">
      <dgm:prSet/>
      <dgm:spPr/>
      <dgm:t>
        <a:bodyPr/>
        <a:lstStyle/>
        <a:p>
          <a:r>
            <a:rPr lang="en-US" b="1" dirty="0"/>
            <a:t>Elizabeth Tilt (1</a:t>
          </a:r>
          <a:r>
            <a:rPr lang="en-US" b="1" baseline="30000" dirty="0"/>
            <a:t>st</a:t>
          </a:r>
          <a:r>
            <a:rPr lang="en-US" b="1" dirty="0"/>
            <a:t> 200 IM, 1</a:t>
          </a:r>
          <a:r>
            <a:rPr lang="en-US" b="1" baseline="30000" dirty="0"/>
            <a:t>st</a:t>
          </a:r>
          <a:r>
            <a:rPr lang="en-US" b="1" dirty="0"/>
            <a:t> 100 Fly) </a:t>
          </a:r>
          <a:endParaRPr lang="en-US" dirty="0"/>
        </a:p>
      </dgm:t>
    </dgm:pt>
    <dgm:pt modelId="{46194F31-1EB3-42C1-986B-524E80526CE0}" type="parTrans" cxnId="{30AAE5AB-B59B-48E2-9936-9883AFD1AA48}">
      <dgm:prSet/>
      <dgm:spPr/>
      <dgm:t>
        <a:bodyPr/>
        <a:lstStyle/>
        <a:p>
          <a:endParaRPr lang="en-US"/>
        </a:p>
      </dgm:t>
    </dgm:pt>
    <dgm:pt modelId="{01E933F8-BE28-47E6-98A5-4C82B9BD206A}" type="sibTrans" cxnId="{30AAE5AB-B59B-48E2-9936-9883AFD1AA48}">
      <dgm:prSet/>
      <dgm:spPr/>
      <dgm:t>
        <a:bodyPr/>
        <a:lstStyle/>
        <a:p>
          <a:endParaRPr lang="en-US"/>
        </a:p>
      </dgm:t>
    </dgm:pt>
    <dgm:pt modelId="{E9FFF55E-07CD-4F03-BD9E-9F6D7B418F3F}">
      <dgm:prSet/>
      <dgm:spPr/>
      <dgm:t>
        <a:bodyPr/>
        <a:lstStyle/>
        <a:p>
          <a:r>
            <a:rPr lang="en-US" dirty="0"/>
            <a:t>Bridget O’Shaughnessy (5</a:t>
          </a:r>
          <a:r>
            <a:rPr lang="en-US" baseline="30000" dirty="0"/>
            <a:t>th</a:t>
          </a:r>
          <a:r>
            <a:rPr lang="en-US" dirty="0"/>
            <a:t> 200 Free, 4</a:t>
          </a:r>
          <a:r>
            <a:rPr lang="en-US" baseline="30000" dirty="0"/>
            <a:t>th</a:t>
          </a:r>
          <a:r>
            <a:rPr lang="en-US" dirty="0"/>
            <a:t> 500 Free)</a:t>
          </a:r>
        </a:p>
      </dgm:t>
    </dgm:pt>
    <dgm:pt modelId="{6934209B-E48B-4B96-BE55-6C3221DE7CFE}" type="parTrans" cxnId="{6EBCCEC9-E6CE-4F7B-A917-10B51379AE9B}">
      <dgm:prSet/>
      <dgm:spPr/>
      <dgm:t>
        <a:bodyPr/>
        <a:lstStyle/>
        <a:p>
          <a:endParaRPr lang="en-US"/>
        </a:p>
      </dgm:t>
    </dgm:pt>
    <dgm:pt modelId="{0D68469F-3372-4602-BB6E-21493A61A968}" type="sibTrans" cxnId="{6EBCCEC9-E6CE-4F7B-A917-10B51379AE9B}">
      <dgm:prSet/>
      <dgm:spPr/>
      <dgm:t>
        <a:bodyPr/>
        <a:lstStyle/>
        <a:p>
          <a:endParaRPr lang="en-US"/>
        </a:p>
      </dgm:t>
    </dgm:pt>
    <dgm:pt modelId="{01E64C68-B896-4835-8F9F-6CF70A897439}">
      <dgm:prSet/>
      <dgm:spPr/>
      <dgm:t>
        <a:bodyPr/>
        <a:lstStyle/>
        <a:p>
          <a:r>
            <a:rPr lang="en-US" dirty="0"/>
            <a:t>GiannaMarie Conti (14</a:t>
          </a:r>
          <a:r>
            <a:rPr lang="en-US" baseline="30000" dirty="0"/>
            <a:t>th</a:t>
          </a:r>
          <a:r>
            <a:rPr lang="en-US" dirty="0"/>
            <a:t> 200 IM, 19</a:t>
          </a:r>
          <a:r>
            <a:rPr lang="en-US" baseline="30000" dirty="0"/>
            <a:t>th</a:t>
          </a:r>
          <a:r>
            <a:rPr lang="en-US" dirty="0"/>
            <a:t> 100 Back)</a:t>
          </a:r>
        </a:p>
      </dgm:t>
    </dgm:pt>
    <dgm:pt modelId="{B5B71CF7-2604-48C5-BBC3-220FB09F6BFC}" type="parTrans" cxnId="{EF7A0506-2A20-4BAE-B1B3-B920A7EC571D}">
      <dgm:prSet/>
      <dgm:spPr/>
      <dgm:t>
        <a:bodyPr/>
        <a:lstStyle/>
        <a:p>
          <a:endParaRPr lang="en-US"/>
        </a:p>
      </dgm:t>
    </dgm:pt>
    <dgm:pt modelId="{06FF6FEA-B2BE-4DD4-8AEF-62084D4AAE9E}" type="sibTrans" cxnId="{EF7A0506-2A20-4BAE-B1B3-B920A7EC571D}">
      <dgm:prSet/>
      <dgm:spPr/>
      <dgm:t>
        <a:bodyPr/>
        <a:lstStyle/>
        <a:p>
          <a:endParaRPr lang="en-US"/>
        </a:p>
      </dgm:t>
    </dgm:pt>
    <dgm:pt modelId="{D84664A3-41E2-4997-8D33-A26DDCD1B480}">
      <dgm:prSet/>
      <dgm:spPr/>
      <dgm:t>
        <a:bodyPr/>
        <a:lstStyle/>
        <a:p>
          <a:r>
            <a:rPr lang="en-US" dirty="0"/>
            <a:t>Audrey Holshouser (15</a:t>
          </a:r>
          <a:r>
            <a:rPr lang="en-US" baseline="30000" dirty="0"/>
            <a:t>th</a:t>
          </a:r>
          <a:r>
            <a:rPr lang="en-US" dirty="0"/>
            <a:t> 50 Free, 12</a:t>
          </a:r>
          <a:r>
            <a:rPr lang="en-US" baseline="30000" dirty="0"/>
            <a:t>th</a:t>
          </a:r>
          <a:r>
            <a:rPr lang="en-US" dirty="0"/>
            <a:t> 100 Fly)</a:t>
          </a:r>
        </a:p>
      </dgm:t>
    </dgm:pt>
    <dgm:pt modelId="{4F1CCA47-E23A-46F3-964F-0E9ED5C3ED25}" type="parTrans" cxnId="{1D48CE46-9482-4EF4-A643-7A1C1AA2A1E8}">
      <dgm:prSet/>
      <dgm:spPr/>
      <dgm:t>
        <a:bodyPr/>
        <a:lstStyle/>
        <a:p>
          <a:endParaRPr lang="en-US"/>
        </a:p>
      </dgm:t>
    </dgm:pt>
    <dgm:pt modelId="{884D39EF-9375-402B-89C0-BE3653C1910A}" type="sibTrans" cxnId="{1D48CE46-9482-4EF4-A643-7A1C1AA2A1E8}">
      <dgm:prSet/>
      <dgm:spPr/>
      <dgm:t>
        <a:bodyPr/>
        <a:lstStyle/>
        <a:p>
          <a:endParaRPr lang="en-US"/>
        </a:p>
      </dgm:t>
    </dgm:pt>
    <dgm:pt modelId="{84CB2741-24FE-4844-AB1B-07EAC64E1BFB}">
      <dgm:prSet/>
      <dgm:spPr/>
      <dgm:t>
        <a:bodyPr/>
        <a:lstStyle/>
        <a:p>
          <a:r>
            <a:rPr lang="en-US" dirty="0"/>
            <a:t>Morgan Shaw (18</a:t>
          </a:r>
          <a:r>
            <a:rPr lang="en-US" baseline="30000" dirty="0"/>
            <a:t>th</a:t>
          </a:r>
          <a:r>
            <a:rPr lang="en-US" dirty="0"/>
            <a:t> 50 Free, 20</a:t>
          </a:r>
          <a:r>
            <a:rPr lang="en-US" baseline="30000" dirty="0"/>
            <a:t>th</a:t>
          </a:r>
          <a:r>
            <a:rPr lang="en-US" dirty="0"/>
            <a:t> 100 Free)</a:t>
          </a:r>
        </a:p>
      </dgm:t>
    </dgm:pt>
    <dgm:pt modelId="{0822F95C-8C94-4087-95E8-3433A921A59E}" type="parTrans" cxnId="{AE94D91C-AA28-40B3-AAF4-B31F09CB760F}">
      <dgm:prSet/>
      <dgm:spPr/>
      <dgm:t>
        <a:bodyPr/>
        <a:lstStyle/>
        <a:p>
          <a:endParaRPr lang="en-US"/>
        </a:p>
      </dgm:t>
    </dgm:pt>
    <dgm:pt modelId="{D05DE2B3-0BE1-4418-A98C-B79EFBFB7135}" type="sibTrans" cxnId="{AE94D91C-AA28-40B3-AAF4-B31F09CB760F}">
      <dgm:prSet/>
      <dgm:spPr/>
      <dgm:t>
        <a:bodyPr/>
        <a:lstStyle/>
        <a:p>
          <a:endParaRPr lang="en-US"/>
        </a:p>
      </dgm:t>
    </dgm:pt>
    <dgm:pt modelId="{F3F9B4E7-D75F-4373-9E02-B51B789992CA}">
      <dgm:prSet/>
      <dgm:spPr/>
      <dgm:t>
        <a:bodyPr/>
        <a:lstStyle/>
        <a:p>
          <a:r>
            <a:rPr lang="en-US" dirty="0"/>
            <a:t>Gavin </a:t>
          </a:r>
          <a:r>
            <a:rPr lang="en-US" dirty="0" err="1"/>
            <a:t>Suchan</a:t>
          </a:r>
          <a:r>
            <a:rPr lang="en-US" dirty="0"/>
            <a:t> (16</a:t>
          </a:r>
          <a:r>
            <a:rPr lang="en-US" baseline="30000" dirty="0"/>
            <a:t>th</a:t>
          </a:r>
          <a:r>
            <a:rPr lang="en-US" dirty="0"/>
            <a:t> 500 Free)</a:t>
          </a:r>
        </a:p>
      </dgm:t>
    </dgm:pt>
    <dgm:pt modelId="{FB105C7F-1B44-49AC-ADD5-B01586BA8AD6}" type="parTrans" cxnId="{3C286B07-6B2C-41F0-B17C-B5D43DE72C10}">
      <dgm:prSet/>
      <dgm:spPr/>
      <dgm:t>
        <a:bodyPr/>
        <a:lstStyle/>
        <a:p>
          <a:endParaRPr lang="en-US"/>
        </a:p>
      </dgm:t>
    </dgm:pt>
    <dgm:pt modelId="{E04566A6-48D1-4174-86BE-59DD0502051C}" type="sibTrans" cxnId="{3C286B07-6B2C-41F0-B17C-B5D43DE72C10}">
      <dgm:prSet/>
      <dgm:spPr/>
      <dgm:t>
        <a:bodyPr/>
        <a:lstStyle/>
        <a:p>
          <a:endParaRPr lang="en-US"/>
        </a:p>
      </dgm:t>
    </dgm:pt>
    <dgm:pt modelId="{00C5A53C-1B76-4F00-907D-AA79E069036D}">
      <dgm:prSet/>
      <dgm:spPr/>
      <dgm:t>
        <a:bodyPr/>
        <a:lstStyle/>
        <a:p>
          <a:r>
            <a:rPr lang="en-US" dirty="0" err="1"/>
            <a:t>Cosy</a:t>
          </a:r>
          <a:r>
            <a:rPr lang="en-US" dirty="0"/>
            <a:t> Gale (18</a:t>
          </a:r>
          <a:r>
            <a:rPr lang="en-US" baseline="30000" dirty="0"/>
            <a:t>th</a:t>
          </a:r>
          <a:r>
            <a:rPr lang="en-US" dirty="0"/>
            <a:t> 100 Back)</a:t>
          </a:r>
        </a:p>
      </dgm:t>
    </dgm:pt>
    <dgm:pt modelId="{3570BF19-A683-4C42-915F-19226460E025}" type="parTrans" cxnId="{CEB9E494-C319-4CC7-A800-2CB196FC386F}">
      <dgm:prSet/>
      <dgm:spPr/>
      <dgm:t>
        <a:bodyPr/>
        <a:lstStyle/>
        <a:p>
          <a:endParaRPr lang="en-US"/>
        </a:p>
      </dgm:t>
    </dgm:pt>
    <dgm:pt modelId="{7D909048-BA87-41FB-A964-7DAE7BFD9407}" type="sibTrans" cxnId="{CEB9E494-C319-4CC7-A800-2CB196FC386F}">
      <dgm:prSet/>
      <dgm:spPr/>
      <dgm:t>
        <a:bodyPr/>
        <a:lstStyle/>
        <a:p>
          <a:endParaRPr lang="en-US"/>
        </a:p>
      </dgm:t>
    </dgm:pt>
    <dgm:pt modelId="{70F4B20F-3782-48EF-AE7F-FF3ECE9DE08B}" type="pres">
      <dgm:prSet presAssocID="{17EBA90C-06A6-46C7-96F7-3F1D695EF3AA}" presName="diagram" presStyleCnt="0">
        <dgm:presLayoutVars>
          <dgm:dir/>
          <dgm:resizeHandles val="exact"/>
        </dgm:presLayoutVars>
      </dgm:prSet>
      <dgm:spPr/>
    </dgm:pt>
    <dgm:pt modelId="{4D44159F-C67E-4D3E-A7E8-C06D5188990F}" type="pres">
      <dgm:prSet presAssocID="{C9323B1F-37E5-4F4B-AA23-673648986179}" presName="node" presStyleLbl="node1" presStyleIdx="0" presStyleCnt="11">
        <dgm:presLayoutVars>
          <dgm:bulletEnabled val="1"/>
        </dgm:presLayoutVars>
      </dgm:prSet>
      <dgm:spPr/>
    </dgm:pt>
    <dgm:pt modelId="{EDE7108B-117D-42D1-8199-8186CF5857D8}" type="pres">
      <dgm:prSet presAssocID="{0E494EFC-F2C2-4893-B4DB-D6521C1B680D}" presName="sibTrans" presStyleCnt="0"/>
      <dgm:spPr/>
    </dgm:pt>
    <dgm:pt modelId="{D76E8360-D0BB-4A8E-8F83-9ED0F001A74C}" type="pres">
      <dgm:prSet presAssocID="{D6097F02-B343-4196-B65E-49C90D0398B4}" presName="node" presStyleLbl="node1" presStyleIdx="1" presStyleCnt="11">
        <dgm:presLayoutVars>
          <dgm:bulletEnabled val="1"/>
        </dgm:presLayoutVars>
      </dgm:prSet>
      <dgm:spPr/>
    </dgm:pt>
    <dgm:pt modelId="{3A5C76F6-BCEA-4069-9BBC-B1511E086D99}" type="pres">
      <dgm:prSet presAssocID="{6E7B381B-8910-4D9F-BE5F-D5BF691483B3}" presName="sibTrans" presStyleCnt="0"/>
      <dgm:spPr/>
    </dgm:pt>
    <dgm:pt modelId="{9BA7274E-3C30-4AEE-8034-897BAC35EC79}" type="pres">
      <dgm:prSet presAssocID="{7F8646CD-15A6-4E85-9BDC-69C86EE44516}" presName="node" presStyleLbl="node1" presStyleIdx="2" presStyleCnt="11">
        <dgm:presLayoutVars>
          <dgm:bulletEnabled val="1"/>
        </dgm:presLayoutVars>
      </dgm:prSet>
      <dgm:spPr/>
    </dgm:pt>
    <dgm:pt modelId="{A3BEBEF7-3946-4CCE-9ABB-A33FA7BCDAC4}" type="pres">
      <dgm:prSet presAssocID="{BDAC73EB-FF54-4767-A64F-31FD973F394E}" presName="sibTrans" presStyleCnt="0"/>
      <dgm:spPr/>
    </dgm:pt>
    <dgm:pt modelId="{CAF14101-59AD-49CA-8627-E554F8BAF261}" type="pres">
      <dgm:prSet presAssocID="{01E64C68-B896-4835-8F9F-6CF70A897439}" presName="node" presStyleLbl="node1" presStyleIdx="3" presStyleCnt="11">
        <dgm:presLayoutVars>
          <dgm:bulletEnabled val="1"/>
        </dgm:presLayoutVars>
      </dgm:prSet>
      <dgm:spPr/>
    </dgm:pt>
    <dgm:pt modelId="{0312DEA6-3546-4AD0-840A-E30F52131966}" type="pres">
      <dgm:prSet presAssocID="{06FF6FEA-B2BE-4DD4-8AEF-62084D4AAE9E}" presName="sibTrans" presStyleCnt="0"/>
      <dgm:spPr/>
    </dgm:pt>
    <dgm:pt modelId="{3377F6CD-379A-48FA-B3BA-3698EC670F1A}" type="pres">
      <dgm:prSet presAssocID="{00C5A53C-1B76-4F00-907D-AA79E069036D}" presName="node" presStyleLbl="node1" presStyleIdx="4" presStyleCnt="11">
        <dgm:presLayoutVars>
          <dgm:bulletEnabled val="1"/>
        </dgm:presLayoutVars>
      </dgm:prSet>
      <dgm:spPr/>
    </dgm:pt>
    <dgm:pt modelId="{48B4FEDE-2F69-4859-94C7-6BA04369F487}" type="pres">
      <dgm:prSet presAssocID="{7D909048-BA87-41FB-A964-7DAE7BFD9407}" presName="sibTrans" presStyleCnt="0"/>
      <dgm:spPr/>
    </dgm:pt>
    <dgm:pt modelId="{BBC8238F-2FF5-4799-A139-F6A09AC82C39}" type="pres">
      <dgm:prSet presAssocID="{D84664A3-41E2-4997-8D33-A26DDCD1B480}" presName="node" presStyleLbl="node1" presStyleIdx="5" presStyleCnt="11">
        <dgm:presLayoutVars>
          <dgm:bulletEnabled val="1"/>
        </dgm:presLayoutVars>
      </dgm:prSet>
      <dgm:spPr/>
    </dgm:pt>
    <dgm:pt modelId="{C145F50C-63A1-43B4-80D3-35DB0EE298AE}" type="pres">
      <dgm:prSet presAssocID="{884D39EF-9375-402B-89C0-BE3653C1910A}" presName="sibTrans" presStyleCnt="0"/>
      <dgm:spPr/>
    </dgm:pt>
    <dgm:pt modelId="{E71B0674-8977-4FC2-A218-C75523BED090}" type="pres">
      <dgm:prSet presAssocID="{E9FFF55E-07CD-4F03-BD9E-9F6D7B418F3F}" presName="node" presStyleLbl="node1" presStyleIdx="6" presStyleCnt="11">
        <dgm:presLayoutVars>
          <dgm:bulletEnabled val="1"/>
        </dgm:presLayoutVars>
      </dgm:prSet>
      <dgm:spPr/>
    </dgm:pt>
    <dgm:pt modelId="{AFB5CCA5-7C21-43AE-AABE-58D2380F475D}" type="pres">
      <dgm:prSet presAssocID="{0D68469F-3372-4602-BB6E-21493A61A968}" presName="sibTrans" presStyleCnt="0"/>
      <dgm:spPr/>
    </dgm:pt>
    <dgm:pt modelId="{8A68E487-8F01-401A-9AFA-01A3568E7404}" type="pres">
      <dgm:prSet presAssocID="{FF2D7D35-070C-40C6-89C0-47E223D69877}" presName="node" presStyleLbl="node1" presStyleIdx="7" presStyleCnt="11">
        <dgm:presLayoutVars>
          <dgm:bulletEnabled val="1"/>
        </dgm:presLayoutVars>
      </dgm:prSet>
      <dgm:spPr/>
    </dgm:pt>
    <dgm:pt modelId="{1CF1B33C-ADD6-4C20-B157-8709C5237204}" type="pres">
      <dgm:prSet presAssocID="{0EADC788-5CB6-496C-941C-F884327DCA99}" presName="sibTrans" presStyleCnt="0"/>
      <dgm:spPr/>
    </dgm:pt>
    <dgm:pt modelId="{DE304257-2732-462D-AD6D-9C88820A2453}" type="pres">
      <dgm:prSet presAssocID="{84CB2741-24FE-4844-AB1B-07EAC64E1BFB}" presName="node" presStyleLbl="node1" presStyleIdx="8" presStyleCnt="11">
        <dgm:presLayoutVars>
          <dgm:bulletEnabled val="1"/>
        </dgm:presLayoutVars>
      </dgm:prSet>
      <dgm:spPr/>
    </dgm:pt>
    <dgm:pt modelId="{44218DA0-E21B-4418-AB2C-FA05C4C53232}" type="pres">
      <dgm:prSet presAssocID="{D05DE2B3-0BE1-4418-A98C-B79EFBFB7135}" presName="sibTrans" presStyleCnt="0"/>
      <dgm:spPr/>
    </dgm:pt>
    <dgm:pt modelId="{F840DB5C-E102-41FB-9F8F-CC32EC7195CE}" type="pres">
      <dgm:prSet presAssocID="{F3F9B4E7-D75F-4373-9E02-B51B789992CA}" presName="node" presStyleLbl="node1" presStyleIdx="9" presStyleCnt="11">
        <dgm:presLayoutVars>
          <dgm:bulletEnabled val="1"/>
        </dgm:presLayoutVars>
      </dgm:prSet>
      <dgm:spPr/>
    </dgm:pt>
    <dgm:pt modelId="{352BC58C-71B9-4CEA-8A06-69A8858C9CE6}" type="pres">
      <dgm:prSet presAssocID="{E04566A6-48D1-4174-86BE-59DD0502051C}" presName="sibTrans" presStyleCnt="0"/>
      <dgm:spPr/>
    </dgm:pt>
    <dgm:pt modelId="{D713C576-1ADD-4A2B-97C8-92FD6DA6E886}" type="pres">
      <dgm:prSet presAssocID="{7B71D8CD-6C84-4104-8FEC-DDC451F1110A}" presName="node" presStyleLbl="node1" presStyleIdx="10" presStyleCnt="11">
        <dgm:presLayoutVars>
          <dgm:bulletEnabled val="1"/>
        </dgm:presLayoutVars>
      </dgm:prSet>
      <dgm:spPr/>
    </dgm:pt>
  </dgm:ptLst>
  <dgm:cxnLst>
    <dgm:cxn modelId="{95AA0503-0ED2-4338-B2F1-D32E3F371D9C}" type="presOf" srcId="{FF2D7D35-070C-40C6-89C0-47E223D69877}" destId="{8A68E487-8F01-401A-9AFA-01A3568E7404}" srcOrd="0" destOrd="0" presId="urn:microsoft.com/office/officeart/2005/8/layout/default"/>
    <dgm:cxn modelId="{EF7A0506-2A20-4BAE-B1B3-B920A7EC571D}" srcId="{17EBA90C-06A6-46C7-96F7-3F1D695EF3AA}" destId="{01E64C68-B896-4835-8F9F-6CF70A897439}" srcOrd="3" destOrd="0" parTransId="{B5B71CF7-2604-48C5-BBC3-220FB09F6BFC}" sibTransId="{06FF6FEA-B2BE-4DD4-8AEF-62084D4AAE9E}"/>
    <dgm:cxn modelId="{3C286B07-6B2C-41F0-B17C-B5D43DE72C10}" srcId="{17EBA90C-06A6-46C7-96F7-3F1D695EF3AA}" destId="{F3F9B4E7-D75F-4373-9E02-B51B789992CA}" srcOrd="9" destOrd="0" parTransId="{FB105C7F-1B44-49AC-ADD5-B01586BA8AD6}" sibTransId="{E04566A6-48D1-4174-86BE-59DD0502051C}"/>
    <dgm:cxn modelId="{3ABFB90E-89F2-4C7A-9E43-3BBD4278AC63}" type="presOf" srcId="{84CB2741-24FE-4844-AB1B-07EAC64E1BFB}" destId="{DE304257-2732-462D-AD6D-9C88820A2453}" srcOrd="0" destOrd="0" presId="urn:microsoft.com/office/officeart/2005/8/layout/default"/>
    <dgm:cxn modelId="{AE94D91C-AA28-40B3-AAF4-B31F09CB760F}" srcId="{17EBA90C-06A6-46C7-96F7-3F1D695EF3AA}" destId="{84CB2741-24FE-4844-AB1B-07EAC64E1BFB}" srcOrd="8" destOrd="0" parTransId="{0822F95C-8C94-4087-95E8-3433A921A59E}" sibTransId="{D05DE2B3-0BE1-4418-A98C-B79EFBFB7135}"/>
    <dgm:cxn modelId="{3CD79C5C-7E54-4508-9060-D2BB7F182710}" type="presOf" srcId="{D84664A3-41E2-4997-8D33-A26DDCD1B480}" destId="{BBC8238F-2FF5-4799-A139-F6A09AC82C39}" srcOrd="0" destOrd="0" presId="urn:microsoft.com/office/officeart/2005/8/layout/default"/>
    <dgm:cxn modelId="{5EBB845D-0B47-4C18-A510-E1252070E72E}" srcId="{17EBA90C-06A6-46C7-96F7-3F1D695EF3AA}" destId="{C9323B1F-37E5-4F4B-AA23-673648986179}" srcOrd="0" destOrd="0" parTransId="{E8A1058D-FF75-48B6-BAA3-77B8E362D13A}" sibTransId="{0E494EFC-F2C2-4893-B4DB-D6521C1B680D}"/>
    <dgm:cxn modelId="{1D48CE46-9482-4EF4-A643-7A1C1AA2A1E8}" srcId="{17EBA90C-06A6-46C7-96F7-3F1D695EF3AA}" destId="{D84664A3-41E2-4997-8D33-A26DDCD1B480}" srcOrd="5" destOrd="0" parTransId="{4F1CCA47-E23A-46F3-964F-0E9ED5C3ED25}" sibTransId="{884D39EF-9375-402B-89C0-BE3653C1910A}"/>
    <dgm:cxn modelId="{4DDD8852-22CE-4638-B640-755CD2337997}" srcId="{17EBA90C-06A6-46C7-96F7-3F1D695EF3AA}" destId="{7F8646CD-15A6-4E85-9BDC-69C86EE44516}" srcOrd="2" destOrd="0" parTransId="{B10BC53C-011B-4F9B-8C13-C206CC39C58C}" sibTransId="{BDAC73EB-FF54-4767-A64F-31FD973F394E}"/>
    <dgm:cxn modelId="{08F1D852-DA55-4062-A119-0AA467AD4714}" srcId="{17EBA90C-06A6-46C7-96F7-3F1D695EF3AA}" destId="{FF2D7D35-070C-40C6-89C0-47E223D69877}" srcOrd="7" destOrd="0" parTransId="{B578F9E5-A5C2-4FF7-A4C9-EA9968A3443A}" sibTransId="{0EADC788-5CB6-496C-941C-F884327DCA99}"/>
    <dgm:cxn modelId="{B265B97A-0250-4DFA-8F82-E5EF42F26E77}" type="presOf" srcId="{7B71D8CD-6C84-4104-8FEC-DDC451F1110A}" destId="{D713C576-1ADD-4A2B-97C8-92FD6DA6E886}" srcOrd="0" destOrd="0" presId="urn:microsoft.com/office/officeart/2005/8/layout/default"/>
    <dgm:cxn modelId="{873BE287-3FCD-4F1E-9E3A-C5223B4FF2C6}" type="presOf" srcId="{C9323B1F-37E5-4F4B-AA23-673648986179}" destId="{4D44159F-C67E-4D3E-A7E8-C06D5188990F}" srcOrd="0" destOrd="0" presId="urn:microsoft.com/office/officeart/2005/8/layout/default"/>
    <dgm:cxn modelId="{7B61808D-20CE-4347-9DF4-925A1F23D02E}" type="presOf" srcId="{F3F9B4E7-D75F-4373-9E02-B51B789992CA}" destId="{F840DB5C-E102-41FB-9F8F-CC32EC7195CE}" srcOrd="0" destOrd="0" presId="urn:microsoft.com/office/officeart/2005/8/layout/default"/>
    <dgm:cxn modelId="{CEB9E494-C319-4CC7-A800-2CB196FC386F}" srcId="{17EBA90C-06A6-46C7-96F7-3F1D695EF3AA}" destId="{00C5A53C-1B76-4F00-907D-AA79E069036D}" srcOrd="4" destOrd="0" parTransId="{3570BF19-A683-4C42-915F-19226460E025}" sibTransId="{7D909048-BA87-41FB-A964-7DAE7BFD9407}"/>
    <dgm:cxn modelId="{DBB988AA-600B-4FC7-8120-86863303F0AB}" type="presOf" srcId="{E9FFF55E-07CD-4F03-BD9E-9F6D7B418F3F}" destId="{E71B0674-8977-4FC2-A218-C75523BED090}" srcOrd="0" destOrd="0" presId="urn:microsoft.com/office/officeart/2005/8/layout/default"/>
    <dgm:cxn modelId="{30AAE5AB-B59B-48E2-9936-9883AFD1AA48}" srcId="{17EBA90C-06A6-46C7-96F7-3F1D695EF3AA}" destId="{7B71D8CD-6C84-4104-8FEC-DDC451F1110A}" srcOrd="10" destOrd="0" parTransId="{46194F31-1EB3-42C1-986B-524E80526CE0}" sibTransId="{01E933F8-BE28-47E6-98A5-4C82B9BD206A}"/>
    <dgm:cxn modelId="{117513AE-4FE3-4B04-A47A-D0D050BC1AB7}" type="presOf" srcId="{17EBA90C-06A6-46C7-96F7-3F1D695EF3AA}" destId="{70F4B20F-3782-48EF-AE7F-FF3ECE9DE08B}" srcOrd="0" destOrd="0" presId="urn:microsoft.com/office/officeart/2005/8/layout/default"/>
    <dgm:cxn modelId="{7BEA45B2-2D51-4924-BD5C-A904221EB23D}" srcId="{17EBA90C-06A6-46C7-96F7-3F1D695EF3AA}" destId="{D6097F02-B343-4196-B65E-49C90D0398B4}" srcOrd="1" destOrd="0" parTransId="{6B2CBC5F-1944-4AD0-B297-6C9E7946523E}" sibTransId="{6E7B381B-8910-4D9F-BE5F-D5BF691483B3}"/>
    <dgm:cxn modelId="{479BD3BC-8970-4611-8305-1838F52C42EA}" type="presOf" srcId="{D6097F02-B343-4196-B65E-49C90D0398B4}" destId="{D76E8360-D0BB-4A8E-8F83-9ED0F001A74C}" srcOrd="0" destOrd="0" presId="urn:microsoft.com/office/officeart/2005/8/layout/default"/>
    <dgm:cxn modelId="{4E6564C3-6F34-4A8C-858F-595AD3CF2759}" type="presOf" srcId="{01E64C68-B896-4835-8F9F-6CF70A897439}" destId="{CAF14101-59AD-49CA-8627-E554F8BAF261}" srcOrd="0" destOrd="0" presId="urn:microsoft.com/office/officeart/2005/8/layout/default"/>
    <dgm:cxn modelId="{650FB9C3-0428-49B3-AA18-31750E2D4E82}" type="presOf" srcId="{00C5A53C-1B76-4F00-907D-AA79E069036D}" destId="{3377F6CD-379A-48FA-B3BA-3698EC670F1A}" srcOrd="0" destOrd="0" presId="urn:microsoft.com/office/officeart/2005/8/layout/default"/>
    <dgm:cxn modelId="{6EBCCEC9-E6CE-4F7B-A917-10B51379AE9B}" srcId="{17EBA90C-06A6-46C7-96F7-3F1D695EF3AA}" destId="{E9FFF55E-07CD-4F03-BD9E-9F6D7B418F3F}" srcOrd="6" destOrd="0" parTransId="{6934209B-E48B-4B96-BE55-6C3221DE7CFE}" sibTransId="{0D68469F-3372-4602-BB6E-21493A61A968}"/>
    <dgm:cxn modelId="{E83678D4-34BE-46C4-9B5D-8AB23680CECA}" type="presOf" srcId="{7F8646CD-15A6-4E85-9BDC-69C86EE44516}" destId="{9BA7274E-3C30-4AEE-8034-897BAC35EC79}" srcOrd="0" destOrd="0" presId="urn:microsoft.com/office/officeart/2005/8/layout/default"/>
    <dgm:cxn modelId="{2015B5E1-81CB-4B31-AA42-D704DF7183F6}" type="presParOf" srcId="{70F4B20F-3782-48EF-AE7F-FF3ECE9DE08B}" destId="{4D44159F-C67E-4D3E-A7E8-C06D5188990F}" srcOrd="0" destOrd="0" presId="urn:microsoft.com/office/officeart/2005/8/layout/default"/>
    <dgm:cxn modelId="{E0891990-99BE-4F3E-BAAE-697DF0564B10}" type="presParOf" srcId="{70F4B20F-3782-48EF-AE7F-FF3ECE9DE08B}" destId="{EDE7108B-117D-42D1-8199-8186CF5857D8}" srcOrd="1" destOrd="0" presId="urn:microsoft.com/office/officeart/2005/8/layout/default"/>
    <dgm:cxn modelId="{EA3ABB5E-81F6-409A-8D64-D77148BC1BB6}" type="presParOf" srcId="{70F4B20F-3782-48EF-AE7F-FF3ECE9DE08B}" destId="{D76E8360-D0BB-4A8E-8F83-9ED0F001A74C}" srcOrd="2" destOrd="0" presId="urn:microsoft.com/office/officeart/2005/8/layout/default"/>
    <dgm:cxn modelId="{B9F9EEC0-FB7E-4D85-9054-21D1835807EA}" type="presParOf" srcId="{70F4B20F-3782-48EF-AE7F-FF3ECE9DE08B}" destId="{3A5C76F6-BCEA-4069-9BBC-B1511E086D99}" srcOrd="3" destOrd="0" presId="urn:microsoft.com/office/officeart/2005/8/layout/default"/>
    <dgm:cxn modelId="{CD9348D3-A733-4183-898D-F77E45A48642}" type="presParOf" srcId="{70F4B20F-3782-48EF-AE7F-FF3ECE9DE08B}" destId="{9BA7274E-3C30-4AEE-8034-897BAC35EC79}" srcOrd="4" destOrd="0" presId="urn:microsoft.com/office/officeart/2005/8/layout/default"/>
    <dgm:cxn modelId="{73C2E9DB-0369-4060-8270-F46FE61E3101}" type="presParOf" srcId="{70F4B20F-3782-48EF-AE7F-FF3ECE9DE08B}" destId="{A3BEBEF7-3946-4CCE-9ABB-A33FA7BCDAC4}" srcOrd="5" destOrd="0" presId="urn:microsoft.com/office/officeart/2005/8/layout/default"/>
    <dgm:cxn modelId="{84052C18-EC8B-4320-9C5F-EAAD9F87ADD8}" type="presParOf" srcId="{70F4B20F-3782-48EF-AE7F-FF3ECE9DE08B}" destId="{CAF14101-59AD-49CA-8627-E554F8BAF261}" srcOrd="6" destOrd="0" presId="urn:microsoft.com/office/officeart/2005/8/layout/default"/>
    <dgm:cxn modelId="{859C0D59-27E5-475B-8FA8-774015CDA553}" type="presParOf" srcId="{70F4B20F-3782-48EF-AE7F-FF3ECE9DE08B}" destId="{0312DEA6-3546-4AD0-840A-E30F52131966}" srcOrd="7" destOrd="0" presId="urn:microsoft.com/office/officeart/2005/8/layout/default"/>
    <dgm:cxn modelId="{3D10A9D0-7151-4159-8996-62BDAE638AFD}" type="presParOf" srcId="{70F4B20F-3782-48EF-AE7F-FF3ECE9DE08B}" destId="{3377F6CD-379A-48FA-B3BA-3698EC670F1A}" srcOrd="8" destOrd="0" presId="urn:microsoft.com/office/officeart/2005/8/layout/default"/>
    <dgm:cxn modelId="{99A65709-D896-47BE-8873-FBEE3D4FC274}" type="presParOf" srcId="{70F4B20F-3782-48EF-AE7F-FF3ECE9DE08B}" destId="{48B4FEDE-2F69-4859-94C7-6BA04369F487}" srcOrd="9" destOrd="0" presId="urn:microsoft.com/office/officeart/2005/8/layout/default"/>
    <dgm:cxn modelId="{7EC27FD7-09C3-42F6-A9CC-76D00C6C8042}" type="presParOf" srcId="{70F4B20F-3782-48EF-AE7F-FF3ECE9DE08B}" destId="{BBC8238F-2FF5-4799-A139-F6A09AC82C39}" srcOrd="10" destOrd="0" presId="urn:microsoft.com/office/officeart/2005/8/layout/default"/>
    <dgm:cxn modelId="{1BC15E79-34AD-40B9-81E1-8C6611B80CD4}" type="presParOf" srcId="{70F4B20F-3782-48EF-AE7F-FF3ECE9DE08B}" destId="{C145F50C-63A1-43B4-80D3-35DB0EE298AE}" srcOrd="11" destOrd="0" presId="urn:microsoft.com/office/officeart/2005/8/layout/default"/>
    <dgm:cxn modelId="{10AF06A3-F2C3-4731-ACB6-F0D8627F8E3C}" type="presParOf" srcId="{70F4B20F-3782-48EF-AE7F-FF3ECE9DE08B}" destId="{E71B0674-8977-4FC2-A218-C75523BED090}" srcOrd="12" destOrd="0" presId="urn:microsoft.com/office/officeart/2005/8/layout/default"/>
    <dgm:cxn modelId="{4D7615FE-4DD2-431C-B310-788F95062813}" type="presParOf" srcId="{70F4B20F-3782-48EF-AE7F-FF3ECE9DE08B}" destId="{AFB5CCA5-7C21-43AE-AABE-58D2380F475D}" srcOrd="13" destOrd="0" presId="urn:microsoft.com/office/officeart/2005/8/layout/default"/>
    <dgm:cxn modelId="{0F5FC65C-6B30-4B43-BCA6-52FDB3132203}" type="presParOf" srcId="{70F4B20F-3782-48EF-AE7F-FF3ECE9DE08B}" destId="{8A68E487-8F01-401A-9AFA-01A3568E7404}" srcOrd="14" destOrd="0" presId="urn:microsoft.com/office/officeart/2005/8/layout/default"/>
    <dgm:cxn modelId="{469B57AC-F975-4163-BDBC-8A6B5CD04E4A}" type="presParOf" srcId="{70F4B20F-3782-48EF-AE7F-FF3ECE9DE08B}" destId="{1CF1B33C-ADD6-4C20-B157-8709C5237204}" srcOrd="15" destOrd="0" presId="urn:microsoft.com/office/officeart/2005/8/layout/default"/>
    <dgm:cxn modelId="{0BBE7C54-D6A7-4F65-A9F5-BAF51A7C9854}" type="presParOf" srcId="{70F4B20F-3782-48EF-AE7F-FF3ECE9DE08B}" destId="{DE304257-2732-462D-AD6D-9C88820A2453}" srcOrd="16" destOrd="0" presId="urn:microsoft.com/office/officeart/2005/8/layout/default"/>
    <dgm:cxn modelId="{B2463E18-6CDE-499D-9359-CBD3342E1243}" type="presParOf" srcId="{70F4B20F-3782-48EF-AE7F-FF3ECE9DE08B}" destId="{44218DA0-E21B-4418-AB2C-FA05C4C53232}" srcOrd="17" destOrd="0" presId="urn:microsoft.com/office/officeart/2005/8/layout/default"/>
    <dgm:cxn modelId="{B81CD745-E931-4445-87FE-C8F413BBC52F}" type="presParOf" srcId="{70F4B20F-3782-48EF-AE7F-FF3ECE9DE08B}" destId="{F840DB5C-E102-41FB-9F8F-CC32EC7195CE}" srcOrd="18" destOrd="0" presId="urn:microsoft.com/office/officeart/2005/8/layout/default"/>
    <dgm:cxn modelId="{FE5B6BD4-1A16-496D-BC67-A476D83CD39D}" type="presParOf" srcId="{70F4B20F-3782-48EF-AE7F-FF3ECE9DE08B}" destId="{352BC58C-71B9-4CEA-8A06-69A8858C9CE6}" srcOrd="19" destOrd="0" presId="urn:microsoft.com/office/officeart/2005/8/layout/default"/>
    <dgm:cxn modelId="{B48E4495-A2C8-462A-B48D-9DB3AD9BEA59}" type="presParOf" srcId="{70F4B20F-3782-48EF-AE7F-FF3ECE9DE08B}" destId="{D713C576-1ADD-4A2B-97C8-92FD6DA6E886}"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1B064-B645-4F4B-8C4C-F2501512C10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48FADD4-D3ED-45E2-A75F-0AA77155B389}">
      <dgm:prSet/>
      <dgm:spPr/>
      <dgm:t>
        <a:bodyPr/>
        <a:lstStyle/>
        <a:p>
          <a:r>
            <a:rPr lang="en-US" b="1" dirty="0"/>
            <a:t>Boys 200 Medley Relay- 4</a:t>
          </a:r>
          <a:r>
            <a:rPr lang="en-US" b="1" baseline="30000" dirty="0"/>
            <a:t>th</a:t>
          </a:r>
          <a:r>
            <a:rPr lang="en-US" b="1" dirty="0"/>
            <a:t> </a:t>
          </a:r>
          <a:endParaRPr lang="en-US" dirty="0"/>
        </a:p>
      </dgm:t>
    </dgm:pt>
    <dgm:pt modelId="{C5D244A9-1A80-4B87-B4FE-F8E474E4963F}" type="parTrans" cxnId="{67EC1575-FA37-4415-ADCE-2984160C8235}">
      <dgm:prSet/>
      <dgm:spPr/>
      <dgm:t>
        <a:bodyPr/>
        <a:lstStyle/>
        <a:p>
          <a:endParaRPr lang="en-US"/>
        </a:p>
      </dgm:t>
    </dgm:pt>
    <dgm:pt modelId="{EC55633E-A952-4739-AA0B-D776EBC88703}" type="sibTrans" cxnId="{67EC1575-FA37-4415-ADCE-2984160C8235}">
      <dgm:prSet/>
      <dgm:spPr/>
      <dgm:t>
        <a:bodyPr/>
        <a:lstStyle/>
        <a:p>
          <a:endParaRPr lang="en-US"/>
        </a:p>
      </dgm:t>
    </dgm:pt>
    <dgm:pt modelId="{51D63ED1-FBF1-4526-B6BE-39B7D7821F56}">
      <dgm:prSet/>
      <dgm:spPr/>
      <dgm:t>
        <a:bodyPr/>
        <a:lstStyle/>
        <a:p>
          <a:r>
            <a:rPr lang="en-US" dirty="0"/>
            <a:t>Parker Tanke, Brendan Hausdorf, Adam O’Brien, Charlie Banks</a:t>
          </a:r>
        </a:p>
      </dgm:t>
    </dgm:pt>
    <dgm:pt modelId="{59D81C2C-D726-47C6-98A5-20B70DC23236}" type="parTrans" cxnId="{7872362B-461A-4EB8-A115-37269F82D22C}">
      <dgm:prSet/>
      <dgm:spPr/>
      <dgm:t>
        <a:bodyPr/>
        <a:lstStyle/>
        <a:p>
          <a:endParaRPr lang="en-US"/>
        </a:p>
      </dgm:t>
    </dgm:pt>
    <dgm:pt modelId="{E7B7C2FE-6CC1-4835-A464-90C41EC56CF9}" type="sibTrans" cxnId="{7872362B-461A-4EB8-A115-37269F82D22C}">
      <dgm:prSet/>
      <dgm:spPr/>
      <dgm:t>
        <a:bodyPr/>
        <a:lstStyle/>
        <a:p>
          <a:endParaRPr lang="en-US"/>
        </a:p>
      </dgm:t>
    </dgm:pt>
    <dgm:pt modelId="{AF9F8041-08CA-4ACD-89DF-A8F2FE774F48}">
      <dgm:prSet/>
      <dgm:spPr/>
      <dgm:t>
        <a:bodyPr/>
        <a:lstStyle/>
        <a:p>
          <a:r>
            <a:rPr lang="en-US" b="1" dirty="0"/>
            <a:t>Boys 200 Freestyle Relay- 15</a:t>
          </a:r>
          <a:r>
            <a:rPr lang="en-US" b="1" baseline="30000" dirty="0"/>
            <a:t>th</a:t>
          </a:r>
          <a:r>
            <a:rPr lang="en-US" b="1" dirty="0"/>
            <a:t> </a:t>
          </a:r>
          <a:endParaRPr lang="en-US" dirty="0"/>
        </a:p>
      </dgm:t>
    </dgm:pt>
    <dgm:pt modelId="{990A1AEF-8B30-485F-ABFB-A14FD9807AB7}" type="parTrans" cxnId="{AD473143-CD26-4C68-AF6D-102A4A30611C}">
      <dgm:prSet/>
      <dgm:spPr/>
      <dgm:t>
        <a:bodyPr/>
        <a:lstStyle/>
        <a:p>
          <a:endParaRPr lang="en-US"/>
        </a:p>
      </dgm:t>
    </dgm:pt>
    <dgm:pt modelId="{D88D720B-7C2B-4591-8216-759172048DEF}" type="sibTrans" cxnId="{AD473143-CD26-4C68-AF6D-102A4A30611C}">
      <dgm:prSet/>
      <dgm:spPr/>
      <dgm:t>
        <a:bodyPr/>
        <a:lstStyle/>
        <a:p>
          <a:endParaRPr lang="en-US"/>
        </a:p>
      </dgm:t>
    </dgm:pt>
    <dgm:pt modelId="{B8787C6E-20E9-440B-9237-20B7FDF26567}">
      <dgm:prSet/>
      <dgm:spPr/>
      <dgm:t>
        <a:bodyPr/>
        <a:lstStyle/>
        <a:p>
          <a:r>
            <a:rPr lang="en-US" dirty="0"/>
            <a:t>Elliot Elmore, Cameron Campbell, Brandon Lamb, Charlie Banks</a:t>
          </a:r>
        </a:p>
      </dgm:t>
    </dgm:pt>
    <dgm:pt modelId="{2569545D-5F17-46CC-A195-0B7D390E911F}" type="parTrans" cxnId="{19F7284F-2FAB-4FCA-AFD6-BAB183ECAD9A}">
      <dgm:prSet/>
      <dgm:spPr/>
      <dgm:t>
        <a:bodyPr/>
        <a:lstStyle/>
        <a:p>
          <a:endParaRPr lang="en-US"/>
        </a:p>
      </dgm:t>
    </dgm:pt>
    <dgm:pt modelId="{FA43CEF1-7BDF-4EC3-AF99-9F3C70EEFD10}" type="sibTrans" cxnId="{19F7284F-2FAB-4FCA-AFD6-BAB183ECAD9A}">
      <dgm:prSet/>
      <dgm:spPr/>
      <dgm:t>
        <a:bodyPr/>
        <a:lstStyle/>
        <a:p>
          <a:endParaRPr lang="en-US"/>
        </a:p>
      </dgm:t>
    </dgm:pt>
    <dgm:pt modelId="{2148C207-4E3B-4D9F-B6B1-9F4B55FD84DD}">
      <dgm:prSet/>
      <dgm:spPr/>
      <dgm:t>
        <a:bodyPr/>
        <a:lstStyle/>
        <a:p>
          <a:r>
            <a:rPr lang="en-US" b="1" dirty="0"/>
            <a:t>Girls 200 Medley Relay- 2nd </a:t>
          </a:r>
          <a:endParaRPr lang="en-US" dirty="0"/>
        </a:p>
      </dgm:t>
    </dgm:pt>
    <dgm:pt modelId="{C070776D-B98D-489C-94A7-3ADCBC15E44E}" type="parTrans" cxnId="{E8700EE6-02CA-433B-BD92-60AFE1C860BA}">
      <dgm:prSet/>
      <dgm:spPr/>
      <dgm:t>
        <a:bodyPr/>
        <a:lstStyle/>
        <a:p>
          <a:endParaRPr lang="en-US"/>
        </a:p>
      </dgm:t>
    </dgm:pt>
    <dgm:pt modelId="{9806E29E-5574-42B1-82F1-EE0D967BE9C5}" type="sibTrans" cxnId="{E8700EE6-02CA-433B-BD92-60AFE1C860BA}">
      <dgm:prSet/>
      <dgm:spPr/>
      <dgm:t>
        <a:bodyPr/>
        <a:lstStyle/>
        <a:p>
          <a:endParaRPr lang="en-US"/>
        </a:p>
      </dgm:t>
    </dgm:pt>
    <dgm:pt modelId="{EA7D087B-99F8-4269-BDCB-839DD832EBDA}">
      <dgm:prSet/>
      <dgm:spPr/>
      <dgm:t>
        <a:bodyPr/>
        <a:lstStyle/>
        <a:p>
          <a:r>
            <a:rPr lang="en-US" dirty="0"/>
            <a:t>Elizabeth Blanco, Elizabeth Tilt, Sophia Parker, Francie Carson</a:t>
          </a:r>
        </a:p>
      </dgm:t>
    </dgm:pt>
    <dgm:pt modelId="{C1F3C029-C304-4F23-93D1-6221BA77C92B}" type="parTrans" cxnId="{81F9E416-3D10-4F9D-91B7-9F65AE072E0A}">
      <dgm:prSet/>
      <dgm:spPr/>
      <dgm:t>
        <a:bodyPr/>
        <a:lstStyle/>
        <a:p>
          <a:endParaRPr lang="en-US"/>
        </a:p>
      </dgm:t>
    </dgm:pt>
    <dgm:pt modelId="{8A72D74A-CC0B-4CA6-B0BE-EB107C9454CF}" type="sibTrans" cxnId="{81F9E416-3D10-4F9D-91B7-9F65AE072E0A}">
      <dgm:prSet/>
      <dgm:spPr/>
      <dgm:t>
        <a:bodyPr/>
        <a:lstStyle/>
        <a:p>
          <a:endParaRPr lang="en-US"/>
        </a:p>
      </dgm:t>
    </dgm:pt>
    <dgm:pt modelId="{4892EA93-DAEA-49BA-8A44-F392AC319B92}">
      <dgm:prSet/>
      <dgm:spPr/>
      <dgm:t>
        <a:bodyPr/>
        <a:lstStyle/>
        <a:p>
          <a:r>
            <a:rPr lang="en-US" b="1"/>
            <a:t>Girls 200 Freestyle Relay- 1</a:t>
          </a:r>
          <a:r>
            <a:rPr lang="en-US" b="1" baseline="30000"/>
            <a:t>st</a:t>
          </a:r>
          <a:r>
            <a:rPr lang="en-US" b="1"/>
            <a:t> </a:t>
          </a:r>
          <a:endParaRPr lang="en-US"/>
        </a:p>
      </dgm:t>
    </dgm:pt>
    <dgm:pt modelId="{41EFD6C7-FEF5-4C7B-A1C8-18F886E8BE2D}" type="parTrans" cxnId="{580D58FA-6910-45B7-B16B-98DA6926A3CF}">
      <dgm:prSet/>
      <dgm:spPr/>
      <dgm:t>
        <a:bodyPr/>
        <a:lstStyle/>
        <a:p>
          <a:endParaRPr lang="en-US"/>
        </a:p>
      </dgm:t>
    </dgm:pt>
    <dgm:pt modelId="{A762F15D-70FB-4C14-8941-93579FC82CCE}" type="sibTrans" cxnId="{580D58FA-6910-45B7-B16B-98DA6926A3CF}">
      <dgm:prSet/>
      <dgm:spPr/>
      <dgm:t>
        <a:bodyPr/>
        <a:lstStyle/>
        <a:p>
          <a:endParaRPr lang="en-US"/>
        </a:p>
      </dgm:t>
    </dgm:pt>
    <dgm:pt modelId="{10DE77A0-9BD9-4C13-BC85-F753174A0E2D}">
      <dgm:prSet/>
      <dgm:spPr/>
      <dgm:t>
        <a:bodyPr/>
        <a:lstStyle/>
        <a:p>
          <a:r>
            <a:rPr lang="en-US" dirty="0"/>
            <a:t>Allison Brown, Elizabeth Blanco, Bridget O’Shaughnessy, Francie Carson</a:t>
          </a:r>
        </a:p>
      </dgm:t>
    </dgm:pt>
    <dgm:pt modelId="{777B0E4C-AD76-4A94-9838-A41AF938B1B8}" type="parTrans" cxnId="{DD803500-9CAF-44F6-B7A4-243E6BDF8F44}">
      <dgm:prSet/>
      <dgm:spPr/>
      <dgm:t>
        <a:bodyPr/>
        <a:lstStyle/>
        <a:p>
          <a:endParaRPr lang="en-US"/>
        </a:p>
      </dgm:t>
    </dgm:pt>
    <dgm:pt modelId="{912568BC-EA6E-43CB-8F1F-FE1098BA0C6B}" type="sibTrans" cxnId="{DD803500-9CAF-44F6-B7A4-243E6BDF8F44}">
      <dgm:prSet/>
      <dgm:spPr/>
      <dgm:t>
        <a:bodyPr/>
        <a:lstStyle/>
        <a:p>
          <a:endParaRPr lang="en-US"/>
        </a:p>
      </dgm:t>
    </dgm:pt>
    <dgm:pt modelId="{16BF0BDF-8D89-4FE6-8B0D-BF4D63DCB04A}">
      <dgm:prSet/>
      <dgm:spPr/>
      <dgm:t>
        <a:bodyPr/>
        <a:lstStyle/>
        <a:p>
          <a:r>
            <a:rPr lang="en-US" b="1" dirty="0"/>
            <a:t>Girls 400 Freestyle Relay- 1st </a:t>
          </a:r>
          <a:endParaRPr lang="en-US" dirty="0"/>
        </a:p>
      </dgm:t>
    </dgm:pt>
    <dgm:pt modelId="{D2A48626-4E30-4C49-9431-8AEDE2DE618B}" type="parTrans" cxnId="{AEC0F6A3-4811-4F38-B5D1-29CD1167B435}">
      <dgm:prSet/>
      <dgm:spPr/>
      <dgm:t>
        <a:bodyPr/>
        <a:lstStyle/>
        <a:p>
          <a:endParaRPr lang="en-US"/>
        </a:p>
      </dgm:t>
    </dgm:pt>
    <dgm:pt modelId="{E65073C3-4CB7-4BFD-8087-B1A97B451D86}" type="sibTrans" cxnId="{AEC0F6A3-4811-4F38-B5D1-29CD1167B435}">
      <dgm:prSet/>
      <dgm:spPr/>
      <dgm:t>
        <a:bodyPr/>
        <a:lstStyle/>
        <a:p>
          <a:endParaRPr lang="en-US"/>
        </a:p>
      </dgm:t>
    </dgm:pt>
    <dgm:pt modelId="{12B2B243-9CD8-447D-9351-4EEC61AFF078}">
      <dgm:prSet/>
      <dgm:spPr/>
      <dgm:t>
        <a:bodyPr/>
        <a:lstStyle/>
        <a:p>
          <a:r>
            <a:rPr lang="en-US" dirty="0"/>
            <a:t>Allison Brown, Bridget O’Shaughnessy, Sophia Parker, Elizabeth Tilt</a:t>
          </a:r>
        </a:p>
      </dgm:t>
    </dgm:pt>
    <dgm:pt modelId="{B3251407-1204-4CF6-A8D6-09819C8A16A3}" type="parTrans" cxnId="{50091E15-40C2-48E4-8E56-77F179E2FBCA}">
      <dgm:prSet/>
      <dgm:spPr/>
      <dgm:t>
        <a:bodyPr/>
        <a:lstStyle/>
        <a:p>
          <a:endParaRPr lang="en-US"/>
        </a:p>
      </dgm:t>
    </dgm:pt>
    <dgm:pt modelId="{6EEA6A68-1914-4D9F-95AF-4BEF88C662E1}" type="sibTrans" cxnId="{50091E15-40C2-48E4-8E56-77F179E2FBCA}">
      <dgm:prSet/>
      <dgm:spPr/>
      <dgm:t>
        <a:bodyPr/>
        <a:lstStyle/>
        <a:p>
          <a:endParaRPr lang="en-US"/>
        </a:p>
      </dgm:t>
    </dgm:pt>
    <dgm:pt modelId="{87DC9F86-B180-4284-A3CE-911F619DC976}">
      <dgm:prSet/>
      <dgm:spPr/>
      <dgm:t>
        <a:bodyPr/>
        <a:lstStyle/>
        <a:p>
          <a:r>
            <a:rPr lang="en-US" dirty="0"/>
            <a:t>Boys 400 Freestyle Relay- 7</a:t>
          </a:r>
          <a:r>
            <a:rPr lang="en-US" baseline="30000" dirty="0"/>
            <a:t>th</a:t>
          </a:r>
          <a:endParaRPr lang="en-US" dirty="0"/>
        </a:p>
      </dgm:t>
    </dgm:pt>
    <dgm:pt modelId="{AD933B0A-4911-4F83-B700-FFEBD9A42ED0}" type="parTrans" cxnId="{831E4364-97C8-464F-B4B7-1F7C3D83C0E3}">
      <dgm:prSet/>
      <dgm:spPr/>
      <dgm:t>
        <a:bodyPr/>
        <a:lstStyle/>
        <a:p>
          <a:endParaRPr lang="en-US"/>
        </a:p>
      </dgm:t>
    </dgm:pt>
    <dgm:pt modelId="{3C8EBF9F-B7A5-490C-A2B9-EC250AA3E283}" type="sibTrans" cxnId="{831E4364-97C8-464F-B4B7-1F7C3D83C0E3}">
      <dgm:prSet/>
      <dgm:spPr/>
      <dgm:t>
        <a:bodyPr/>
        <a:lstStyle/>
        <a:p>
          <a:endParaRPr lang="en-US"/>
        </a:p>
      </dgm:t>
    </dgm:pt>
    <dgm:pt modelId="{EABD36E1-D190-4F7A-A103-30B3F275829F}">
      <dgm:prSet/>
      <dgm:spPr/>
      <dgm:t>
        <a:bodyPr/>
        <a:lstStyle/>
        <a:p>
          <a:r>
            <a:rPr lang="en-US" dirty="0"/>
            <a:t>Parker Tanke, Elliot Elmore, Adam O’Brien, Brendan Hausdorf</a:t>
          </a:r>
        </a:p>
      </dgm:t>
    </dgm:pt>
    <dgm:pt modelId="{E1F82D9A-3F54-49DD-BEFE-33F3B6666189}" type="parTrans" cxnId="{B497DD7A-D771-4B40-A356-8B48D57CF20C}">
      <dgm:prSet/>
      <dgm:spPr/>
      <dgm:t>
        <a:bodyPr/>
        <a:lstStyle/>
        <a:p>
          <a:endParaRPr lang="en-US"/>
        </a:p>
      </dgm:t>
    </dgm:pt>
    <dgm:pt modelId="{64CDBA19-8115-4116-A035-2DF3BFF157EB}" type="sibTrans" cxnId="{B497DD7A-D771-4B40-A356-8B48D57CF20C}">
      <dgm:prSet/>
      <dgm:spPr/>
      <dgm:t>
        <a:bodyPr/>
        <a:lstStyle/>
        <a:p>
          <a:endParaRPr lang="en-US"/>
        </a:p>
      </dgm:t>
    </dgm:pt>
    <dgm:pt modelId="{414D3A17-F7D0-4FFF-8C12-9D97DC4E50A7}" type="pres">
      <dgm:prSet presAssocID="{F8D1B064-B645-4F4B-8C4C-F2501512C105}" presName="Name0" presStyleCnt="0">
        <dgm:presLayoutVars>
          <dgm:dir/>
          <dgm:animLvl val="lvl"/>
          <dgm:resizeHandles val="exact"/>
        </dgm:presLayoutVars>
      </dgm:prSet>
      <dgm:spPr/>
    </dgm:pt>
    <dgm:pt modelId="{941C1760-CA5E-48D3-9D1D-84BAA07F3B41}" type="pres">
      <dgm:prSet presAssocID="{248FADD4-D3ED-45E2-A75F-0AA77155B389}" presName="linNode" presStyleCnt="0"/>
      <dgm:spPr/>
    </dgm:pt>
    <dgm:pt modelId="{AFA5824E-FA8F-4362-913D-3F7F88711607}" type="pres">
      <dgm:prSet presAssocID="{248FADD4-D3ED-45E2-A75F-0AA77155B389}" presName="parentText" presStyleLbl="node1" presStyleIdx="0" presStyleCnt="6">
        <dgm:presLayoutVars>
          <dgm:chMax val="1"/>
          <dgm:bulletEnabled val="1"/>
        </dgm:presLayoutVars>
      </dgm:prSet>
      <dgm:spPr/>
    </dgm:pt>
    <dgm:pt modelId="{E0CBCC15-9D62-49AD-92DB-33DADE3BBB8F}" type="pres">
      <dgm:prSet presAssocID="{248FADD4-D3ED-45E2-A75F-0AA77155B389}" presName="descendantText" presStyleLbl="alignAccFollowNode1" presStyleIdx="0" presStyleCnt="6">
        <dgm:presLayoutVars>
          <dgm:bulletEnabled val="1"/>
        </dgm:presLayoutVars>
      </dgm:prSet>
      <dgm:spPr/>
    </dgm:pt>
    <dgm:pt modelId="{963E7D48-30A0-431A-9A99-1F46E775A920}" type="pres">
      <dgm:prSet presAssocID="{EC55633E-A952-4739-AA0B-D776EBC88703}" presName="sp" presStyleCnt="0"/>
      <dgm:spPr/>
    </dgm:pt>
    <dgm:pt modelId="{0F6BFCC5-65FB-40A8-9D57-AA4BFBB626C4}" type="pres">
      <dgm:prSet presAssocID="{AF9F8041-08CA-4ACD-89DF-A8F2FE774F48}" presName="linNode" presStyleCnt="0"/>
      <dgm:spPr/>
    </dgm:pt>
    <dgm:pt modelId="{F54A214E-C8ED-414F-A67A-62C73B12DBD7}" type="pres">
      <dgm:prSet presAssocID="{AF9F8041-08CA-4ACD-89DF-A8F2FE774F48}" presName="parentText" presStyleLbl="node1" presStyleIdx="1" presStyleCnt="6">
        <dgm:presLayoutVars>
          <dgm:chMax val="1"/>
          <dgm:bulletEnabled val="1"/>
        </dgm:presLayoutVars>
      </dgm:prSet>
      <dgm:spPr/>
    </dgm:pt>
    <dgm:pt modelId="{1E958E53-2C5B-4CF6-8447-21C1598A1032}" type="pres">
      <dgm:prSet presAssocID="{AF9F8041-08CA-4ACD-89DF-A8F2FE774F48}" presName="descendantText" presStyleLbl="alignAccFollowNode1" presStyleIdx="1" presStyleCnt="6">
        <dgm:presLayoutVars>
          <dgm:bulletEnabled val="1"/>
        </dgm:presLayoutVars>
      </dgm:prSet>
      <dgm:spPr/>
    </dgm:pt>
    <dgm:pt modelId="{A622614E-F0EE-4D12-82C7-6F5C82D4AF15}" type="pres">
      <dgm:prSet presAssocID="{D88D720B-7C2B-4591-8216-759172048DEF}" presName="sp" presStyleCnt="0"/>
      <dgm:spPr/>
    </dgm:pt>
    <dgm:pt modelId="{F6CEDC5A-A989-4697-8F73-A32C9D6BAB75}" type="pres">
      <dgm:prSet presAssocID="{87DC9F86-B180-4284-A3CE-911F619DC976}" presName="linNode" presStyleCnt="0"/>
      <dgm:spPr/>
    </dgm:pt>
    <dgm:pt modelId="{1D9F245D-FC29-4337-A3A2-2AE205EE0B47}" type="pres">
      <dgm:prSet presAssocID="{87DC9F86-B180-4284-A3CE-911F619DC976}" presName="parentText" presStyleLbl="node1" presStyleIdx="2" presStyleCnt="6" custLinFactNeighborX="-2375" custLinFactNeighborY="2500">
        <dgm:presLayoutVars>
          <dgm:chMax val="1"/>
          <dgm:bulletEnabled val="1"/>
        </dgm:presLayoutVars>
      </dgm:prSet>
      <dgm:spPr/>
    </dgm:pt>
    <dgm:pt modelId="{4671D2C5-510F-4D17-BA75-3D9DCE25E964}" type="pres">
      <dgm:prSet presAssocID="{87DC9F86-B180-4284-A3CE-911F619DC976}" presName="descendantText" presStyleLbl="alignAccFollowNode1" presStyleIdx="2" presStyleCnt="6">
        <dgm:presLayoutVars>
          <dgm:bulletEnabled val="1"/>
        </dgm:presLayoutVars>
      </dgm:prSet>
      <dgm:spPr/>
    </dgm:pt>
    <dgm:pt modelId="{5C8DFC01-A709-4567-BB7F-FC0E3B24D14B}" type="pres">
      <dgm:prSet presAssocID="{3C8EBF9F-B7A5-490C-A2B9-EC250AA3E283}" presName="sp" presStyleCnt="0"/>
      <dgm:spPr/>
    </dgm:pt>
    <dgm:pt modelId="{BC04CA5E-E319-403D-930F-26FA7565DCD1}" type="pres">
      <dgm:prSet presAssocID="{2148C207-4E3B-4D9F-B6B1-9F4B55FD84DD}" presName="linNode" presStyleCnt="0"/>
      <dgm:spPr/>
    </dgm:pt>
    <dgm:pt modelId="{3C47EAC9-DC2D-44FD-8BD9-5F2196ED5F0D}" type="pres">
      <dgm:prSet presAssocID="{2148C207-4E3B-4D9F-B6B1-9F4B55FD84DD}" presName="parentText" presStyleLbl="node1" presStyleIdx="3" presStyleCnt="6">
        <dgm:presLayoutVars>
          <dgm:chMax val="1"/>
          <dgm:bulletEnabled val="1"/>
        </dgm:presLayoutVars>
      </dgm:prSet>
      <dgm:spPr/>
    </dgm:pt>
    <dgm:pt modelId="{A0AE6F5D-94B6-4E58-BD9A-CBAA6569D6A4}" type="pres">
      <dgm:prSet presAssocID="{2148C207-4E3B-4D9F-B6B1-9F4B55FD84DD}" presName="descendantText" presStyleLbl="alignAccFollowNode1" presStyleIdx="3" presStyleCnt="6">
        <dgm:presLayoutVars>
          <dgm:bulletEnabled val="1"/>
        </dgm:presLayoutVars>
      </dgm:prSet>
      <dgm:spPr/>
    </dgm:pt>
    <dgm:pt modelId="{1CC651DB-8424-4F2C-AC05-343C6E305C12}" type="pres">
      <dgm:prSet presAssocID="{9806E29E-5574-42B1-82F1-EE0D967BE9C5}" presName="sp" presStyleCnt="0"/>
      <dgm:spPr/>
    </dgm:pt>
    <dgm:pt modelId="{84EBE9FB-CDEF-4589-A41C-23207E1C0BB7}" type="pres">
      <dgm:prSet presAssocID="{4892EA93-DAEA-49BA-8A44-F392AC319B92}" presName="linNode" presStyleCnt="0"/>
      <dgm:spPr/>
    </dgm:pt>
    <dgm:pt modelId="{B3826666-1699-4030-8091-A74779091855}" type="pres">
      <dgm:prSet presAssocID="{4892EA93-DAEA-49BA-8A44-F392AC319B92}" presName="parentText" presStyleLbl="node1" presStyleIdx="4" presStyleCnt="6">
        <dgm:presLayoutVars>
          <dgm:chMax val="1"/>
          <dgm:bulletEnabled val="1"/>
        </dgm:presLayoutVars>
      </dgm:prSet>
      <dgm:spPr/>
    </dgm:pt>
    <dgm:pt modelId="{9A426FA9-35FD-4300-BEEE-E480D6182C4F}" type="pres">
      <dgm:prSet presAssocID="{4892EA93-DAEA-49BA-8A44-F392AC319B92}" presName="descendantText" presStyleLbl="alignAccFollowNode1" presStyleIdx="4" presStyleCnt="6">
        <dgm:presLayoutVars>
          <dgm:bulletEnabled val="1"/>
        </dgm:presLayoutVars>
      </dgm:prSet>
      <dgm:spPr/>
    </dgm:pt>
    <dgm:pt modelId="{395227DF-633C-41A7-8303-0D2FD8D5FA21}" type="pres">
      <dgm:prSet presAssocID="{A762F15D-70FB-4C14-8941-93579FC82CCE}" presName="sp" presStyleCnt="0"/>
      <dgm:spPr/>
    </dgm:pt>
    <dgm:pt modelId="{08BAB81E-E690-46F2-9162-2E17A9186C83}" type="pres">
      <dgm:prSet presAssocID="{16BF0BDF-8D89-4FE6-8B0D-BF4D63DCB04A}" presName="linNode" presStyleCnt="0"/>
      <dgm:spPr/>
    </dgm:pt>
    <dgm:pt modelId="{426968CB-F79E-4218-99E4-E60D883AA0B5}" type="pres">
      <dgm:prSet presAssocID="{16BF0BDF-8D89-4FE6-8B0D-BF4D63DCB04A}" presName="parentText" presStyleLbl="node1" presStyleIdx="5" presStyleCnt="6">
        <dgm:presLayoutVars>
          <dgm:chMax val="1"/>
          <dgm:bulletEnabled val="1"/>
        </dgm:presLayoutVars>
      </dgm:prSet>
      <dgm:spPr/>
    </dgm:pt>
    <dgm:pt modelId="{D8D6178E-F53C-4695-BDFC-3649B0E013ED}" type="pres">
      <dgm:prSet presAssocID="{16BF0BDF-8D89-4FE6-8B0D-BF4D63DCB04A}" presName="descendantText" presStyleLbl="alignAccFollowNode1" presStyleIdx="5" presStyleCnt="6">
        <dgm:presLayoutVars>
          <dgm:bulletEnabled val="1"/>
        </dgm:presLayoutVars>
      </dgm:prSet>
      <dgm:spPr/>
    </dgm:pt>
  </dgm:ptLst>
  <dgm:cxnLst>
    <dgm:cxn modelId="{DD803500-9CAF-44F6-B7A4-243E6BDF8F44}" srcId="{4892EA93-DAEA-49BA-8A44-F392AC319B92}" destId="{10DE77A0-9BD9-4C13-BC85-F753174A0E2D}" srcOrd="0" destOrd="0" parTransId="{777B0E4C-AD76-4A94-9838-A41AF938B1B8}" sibTransId="{912568BC-EA6E-43CB-8F1F-FE1098BA0C6B}"/>
    <dgm:cxn modelId="{CAB0CF00-44CC-4AED-8C20-006D3536FBBD}" type="presOf" srcId="{AF9F8041-08CA-4ACD-89DF-A8F2FE774F48}" destId="{F54A214E-C8ED-414F-A67A-62C73B12DBD7}" srcOrd="0" destOrd="0" presId="urn:microsoft.com/office/officeart/2005/8/layout/vList5"/>
    <dgm:cxn modelId="{50091E15-40C2-48E4-8E56-77F179E2FBCA}" srcId="{16BF0BDF-8D89-4FE6-8B0D-BF4D63DCB04A}" destId="{12B2B243-9CD8-447D-9351-4EEC61AFF078}" srcOrd="0" destOrd="0" parTransId="{B3251407-1204-4CF6-A8D6-09819C8A16A3}" sibTransId="{6EEA6A68-1914-4D9F-95AF-4BEF88C662E1}"/>
    <dgm:cxn modelId="{81F9E416-3D10-4F9D-91B7-9F65AE072E0A}" srcId="{2148C207-4E3B-4D9F-B6B1-9F4B55FD84DD}" destId="{EA7D087B-99F8-4269-BDCB-839DD832EBDA}" srcOrd="0" destOrd="0" parTransId="{C1F3C029-C304-4F23-93D1-6221BA77C92B}" sibTransId="{8A72D74A-CC0B-4CA6-B0BE-EB107C9454CF}"/>
    <dgm:cxn modelId="{F6307E27-4FF8-45AF-ABA4-2A0DAB36D3E8}" type="presOf" srcId="{51D63ED1-FBF1-4526-B6BE-39B7D7821F56}" destId="{E0CBCC15-9D62-49AD-92DB-33DADE3BBB8F}" srcOrd="0" destOrd="0" presId="urn:microsoft.com/office/officeart/2005/8/layout/vList5"/>
    <dgm:cxn modelId="{E569A529-6989-41EE-951F-385E92A78323}" type="presOf" srcId="{12B2B243-9CD8-447D-9351-4EEC61AFF078}" destId="{D8D6178E-F53C-4695-BDFC-3649B0E013ED}" srcOrd="0" destOrd="0" presId="urn:microsoft.com/office/officeart/2005/8/layout/vList5"/>
    <dgm:cxn modelId="{7872362B-461A-4EB8-A115-37269F82D22C}" srcId="{248FADD4-D3ED-45E2-A75F-0AA77155B389}" destId="{51D63ED1-FBF1-4526-B6BE-39B7D7821F56}" srcOrd="0" destOrd="0" parTransId="{59D81C2C-D726-47C6-98A5-20B70DC23236}" sibTransId="{E7B7C2FE-6CC1-4835-A464-90C41EC56CF9}"/>
    <dgm:cxn modelId="{B4F2D938-DB53-4E1F-91AD-0B23EB7DDECE}" type="presOf" srcId="{B8787C6E-20E9-440B-9237-20B7FDF26567}" destId="{1E958E53-2C5B-4CF6-8447-21C1598A1032}" srcOrd="0" destOrd="0" presId="urn:microsoft.com/office/officeart/2005/8/layout/vList5"/>
    <dgm:cxn modelId="{3F8B113B-93C8-48D4-A281-F56F33B6F37D}" type="presOf" srcId="{10DE77A0-9BD9-4C13-BC85-F753174A0E2D}" destId="{9A426FA9-35FD-4300-BEEE-E480D6182C4F}" srcOrd="0" destOrd="0" presId="urn:microsoft.com/office/officeart/2005/8/layout/vList5"/>
    <dgm:cxn modelId="{AD473143-CD26-4C68-AF6D-102A4A30611C}" srcId="{F8D1B064-B645-4F4B-8C4C-F2501512C105}" destId="{AF9F8041-08CA-4ACD-89DF-A8F2FE774F48}" srcOrd="1" destOrd="0" parTransId="{990A1AEF-8B30-485F-ABFB-A14FD9807AB7}" sibTransId="{D88D720B-7C2B-4591-8216-759172048DEF}"/>
    <dgm:cxn modelId="{831E4364-97C8-464F-B4B7-1F7C3D83C0E3}" srcId="{F8D1B064-B645-4F4B-8C4C-F2501512C105}" destId="{87DC9F86-B180-4284-A3CE-911F619DC976}" srcOrd="2" destOrd="0" parTransId="{AD933B0A-4911-4F83-B700-FFEBD9A42ED0}" sibTransId="{3C8EBF9F-B7A5-490C-A2B9-EC250AA3E283}"/>
    <dgm:cxn modelId="{28941167-F30E-4975-B7E7-CD792051804D}" type="presOf" srcId="{16BF0BDF-8D89-4FE6-8B0D-BF4D63DCB04A}" destId="{426968CB-F79E-4218-99E4-E60D883AA0B5}" srcOrd="0" destOrd="0" presId="urn:microsoft.com/office/officeart/2005/8/layout/vList5"/>
    <dgm:cxn modelId="{19F7284F-2FAB-4FCA-AFD6-BAB183ECAD9A}" srcId="{AF9F8041-08CA-4ACD-89DF-A8F2FE774F48}" destId="{B8787C6E-20E9-440B-9237-20B7FDF26567}" srcOrd="0" destOrd="0" parTransId="{2569545D-5F17-46CC-A195-0B7D390E911F}" sibTransId="{FA43CEF1-7BDF-4EC3-AF99-9F3C70EEFD10}"/>
    <dgm:cxn modelId="{67EC1575-FA37-4415-ADCE-2984160C8235}" srcId="{F8D1B064-B645-4F4B-8C4C-F2501512C105}" destId="{248FADD4-D3ED-45E2-A75F-0AA77155B389}" srcOrd="0" destOrd="0" parTransId="{C5D244A9-1A80-4B87-B4FE-F8E474E4963F}" sibTransId="{EC55633E-A952-4739-AA0B-D776EBC88703}"/>
    <dgm:cxn modelId="{B497DD7A-D771-4B40-A356-8B48D57CF20C}" srcId="{87DC9F86-B180-4284-A3CE-911F619DC976}" destId="{EABD36E1-D190-4F7A-A103-30B3F275829F}" srcOrd="0" destOrd="0" parTransId="{E1F82D9A-3F54-49DD-BEFE-33F3B6666189}" sibTransId="{64CDBA19-8115-4116-A035-2DF3BFF157EB}"/>
    <dgm:cxn modelId="{2937B793-B776-421C-A450-34C95E971875}" type="presOf" srcId="{4892EA93-DAEA-49BA-8A44-F392AC319B92}" destId="{B3826666-1699-4030-8091-A74779091855}" srcOrd="0" destOrd="0" presId="urn:microsoft.com/office/officeart/2005/8/layout/vList5"/>
    <dgm:cxn modelId="{AEC0F6A3-4811-4F38-B5D1-29CD1167B435}" srcId="{F8D1B064-B645-4F4B-8C4C-F2501512C105}" destId="{16BF0BDF-8D89-4FE6-8B0D-BF4D63DCB04A}" srcOrd="5" destOrd="0" parTransId="{D2A48626-4E30-4C49-9431-8AEDE2DE618B}" sibTransId="{E65073C3-4CB7-4BFD-8087-B1A97B451D86}"/>
    <dgm:cxn modelId="{BF04CDAC-FA96-4D22-91C8-288CDB7EAFF0}" type="presOf" srcId="{F8D1B064-B645-4F4B-8C4C-F2501512C105}" destId="{414D3A17-F7D0-4FFF-8C12-9D97DC4E50A7}" srcOrd="0" destOrd="0" presId="urn:microsoft.com/office/officeart/2005/8/layout/vList5"/>
    <dgm:cxn modelId="{5DDF31C1-CB0B-4EF5-9D11-D665EA19BBD6}" type="presOf" srcId="{87DC9F86-B180-4284-A3CE-911F619DC976}" destId="{1D9F245D-FC29-4337-A3A2-2AE205EE0B47}" srcOrd="0" destOrd="0" presId="urn:microsoft.com/office/officeart/2005/8/layout/vList5"/>
    <dgm:cxn modelId="{7BD983C2-53C0-4E3D-9A8D-A1982D4FF01D}" type="presOf" srcId="{2148C207-4E3B-4D9F-B6B1-9F4B55FD84DD}" destId="{3C47EAC9-DC2D-44FD-8BD9-5F2196ED5F0D}" srcOrd="0" destOrd="0" presId="urn:microsoft.com/office/officeart/2005/8/layout/vList5"/>
    <dgm:cxn modelId="{2422AFD7-5256-43CA-970E-A907FC5BABE6}" type="presOf" srcId="{248FADD4-D3ED-45E2-A75F-0AA77155B389}" destId="{AFA5824E-FA8F-4362-913D-3F7F88711607}" srcOrd="0" destOrd="0" presId="urn:microsoft.com/office/officeart/2005/8/layout/vList5"/>
    <dgm:cxn modelId="{3EE643DA-7AFA-41BB-8E95-B60793A2F750}" type="presOf" srcId="{EA7D087B-99F8-4269-BDCB-839DD832EBDA}" destId="{A0AE6F5D-94B6-4E58-BD9A-CBAA6569D6A4}" srcOrd="0" destOrd="0" presId="urn:microsoft.com/office/officeart/2005/8/layout/vList5"/>
    <dgm:cxn modelId="{E8700EE6-02CA-433B-BD92-60AFE1C860BA}" srcId="{F8D1B064-B645-4F4B-8C4C-F2501512C105}" destId="{2148C207-4E3B-4D9F-B6B1-9F4B55FD84DD}" srcOrd="3" destOrd="0" parTransId="{C070776D-B98D-489C-94A7-3ADCBC15E44E}" sibTransId="{9806E29E-5574-42B1-82F1-EE0D967BE9C5}"/>
    <dgm:cxn modelId="{9DD5B8E7-A433-49E2-9BD8-CFB33DB9848E}" type="presOf" srcId="{EABD36E1-D190-4F7A-A103-30B3F275829F}" destId="{4671D2C5-510F-4D17-BA75-3D9DCE25E964}" srcOrd="0" destOrd="0" presId="urn:microsoft.com/office/officeart/2005/8/layout/vList5"/>
    <dgm:cxn modelId="{580D58FA-6910-45B7-B16B-98DA6926A3CF}" srcId="{F8D1B064-B645-4F4B-8C4C-F2501512C105}" destId="{4892EA93-DAEA-49BA-8A44-F392AC319B92}" srcOrd="4" destOrd="0" parTransId="{41EFD6C7-FEF5-4C7B-A1C8-18F886E8BE2D}" sibTransId="{A762F15D-70FB-4C14-8941-93579FC82CCE}"/>
    <dgm:cxn modelId="{24428DD6-244D-4513-8A5E-E2F2E3F2AECD}" type="presParOf" srcId="{414D3A17-F7D0-4FFF-8C12-9D97DC4E50A7}" destId="{941C1760-CA5E-48D3-9D1D-84BAA07F3B41}" srcOrd="0" destOrd="0" presId="urn:microsoft.com/office/officeart/2005/8/layout/vList5"/>
    <dgm:cxn modelId="{98D84A8C-BC8F-4851-A4D3-5160193F81E6}" type="presParOf" srcId="{941C1760-CA5E-48D3-9D1D-84BAA07F3B41}" destId="{AFA5824E-FA8F-4362-913D-3F7F88711607}" srcOrd="0" destOrd="0" presId="urn:microsoft.com/office/officeart/2005/8/layout/vList5"/>
    <dgm:cxn modelId="{86F5D88F-329F-4B6F-A848-3411BDEEDD18}" type="presParOf" srcId="{941C1760-CA5E-48D3-9D1D-84BAA07F3B41}" destId="{E0CBCC15-9D62-49AD-92DB-33DADE3BBB8F}" srcOrd="1" destOrd="0" presId="urn:microsoft.com/office/officeart/2005/8/layout/vList5"/>
    <dgm:cxn modelId="{4B66FB87-16C9-4659-B06F-D31F351D9C48}" type="presParOf" srcId="{414D3A17-F7D0-4FFF-8C12-9D97DC4E50A7}" destId="{963E7D48-30A0-431A-9A99-1F46E775A920}" srcOrd="1" destOrd="0" presId="urn:microsoft.com/office/officeart/2005/8/layout/vList5"/>
    <dgm:cxn modelId="{01B4E03A-9FD7-42D2-865B-D9A073E5A2D2}" type="presParOf" srcId="{414D3A17-F7D0-4FFF-8C12-9D97DC4E50A7}" destId="{0F6BFCC5-65FB-40A8-9D57-AA4BFBB626C4}" srcOrd="2" destOrd="0" presId="urn:microsoft.com/office/officeart/2005/8/layout/vList5"/>
    <dgm:cxn modelId="{FA0D3C96-6360-4E73-9AE6-E7E39208A5C7}" type="presParOf" srcId="{0F6BFCC5-65FB-40A8-9D57-AA4BFBB626C4}" destId="{F54A214E-C8ED-414F-A67A-62C73B12DBD7}" srcOrd="0" destOrd="0" presId="urn:microsoft.com/office/officeart/2005/8/layout/vList5"/>
    <dgm:cxn modelId="{26DA644D-AD99-4DA8-A383-C2A7891E005E}" type="presParOf" srcId="{0F6BFCC5-65FB-40A8-9D57-AA4BFBB626C4}" destId="{1E958E53-2C5B-4CF6-8447-21C1598A1032}" srcOrd="1" destOrd="0" presId="urn:microsoft.com/office/officeart/2005/8/layout/vList5"/>
    <dgm:cxn modelId="{45244E79-8D1D-441A-91FF-7F023CFEBEBD}" type="presParOf" srcId="{414D3A17-F7D0-4FFF-8C12-9D97DC4E50A7}" destId="{A622614E-F0EE-4D12-82C7-6F5C82D4AF15}" srcOrd="3" destOrd="0" presId="urn:microsoft.com/office/officeart/2005/8/layout/vList5"/>
    <dgm:cxn modelId="{282DA846-1D24-4EE5-AD9B-000CF659DBD8}" type="presParOf" srcId="{414D3A17-F7D0-4FFF-8C12-9D97DC4E50A7}" destId="{F6CEDC5A-A989-4697-8F73-A32C9D6BAB75}" srcOrd="4" destOrd="0" presId="urn:microsoft.com/office/officeart/2005/8/layout/vList5"/>
    <dgm:cxn modelId="{025E2433-20DB-40EF-9F84-0E2E90A8835A}" type="presParOf" srcId="{F6CEDC5A-A989-4697-8F73-A32C9D6BAB75}" destId="{1D9F245D-FC29-4337-A3A2-2AE205EE0B47}" srcOrd="0" destOrd="0" presId="urn:microsoft.com/office/officeart/2005/8/layout/vList5"/>
    <dgm:cxn modelId="{CFE74AEC-F8E8-4331-9F3B-C1D9D1563186}" type="presParOf" srcId="{F6CEDC5A-A989-4697-8F73-A32C9D6BAB75}" destId="{4671D2C5-510F-4D17-BA75-3D9DCE25E964}" srcOrd="1" destOrd="0" presId="urn:microsoft.com/office/officeart/2005/8/layout/vList5"/>
    <dgm:cxn modelId="{67EAFA26-F818-4C85-8145-0A40C4FF3543}" type="presParOf" srcId="{414D3A17-F7D0-4FFF-8C12-9D97DC4E50A7}" destId="{5C8DFC01-A709-4567-BB7F-FC0E3B24D14B}" srcOrd="5" destOrd="0" presId="urn:microsoft.com/office/officeart/2005/8/layout/vList5"/>
    <dgm:cxn modelId="{2689E882-82F4-46F9-8FA3-A96BA52A3A49}" type="presParOf" srcId="{414D3A17-F7D0-4FFF-8C12-9D97DC4E50A7}" destId="{BC04CA5E-E319-403D-930F-26FA7565DCD1}" srcOrd="6" destOrd="0" presId="urn:microsoft.com/office/officeart/2005/8/layout/vList5"/>
    <dgm:cxn modelId="{337AC6EF-A699-4D3C-95FA-54EDFD7A950D}" type="presParOf" srcId="{BC04CA5E-E319-403D-930F-26FA7565DCD1}" destId="{3C47EAC9-DC2D-44FD-8BD9-5F2196ED5F0D}" srcOrd="0" destOrd="0" presId="urn:microsoft.com/office/officeart/2005/8/layout/vList5"/>
    <dgm:cxn modelId="{C1080911-E93A-454D-BA56-EB466463DF9E}" type="presParOf" srcId="{BC04CA5E-E319-403D-930F-26FA7565DCD1}" destId="{A0AE6F5D-94B6-4E58-BD9A-CBAA6569D6A4}" srcOrd="1" destOrd="0" presId="urn:microsoft.com/office/officeart/2005/8/layout/vList5"/>
    <dgm:cxn modelId="{3AC49454-45DB-4FC7-8223-C9C2AD5503D6}" type="presParOf" srcId="{414D3A17-F7D0-4FFF-8C12-9D97DC4E50A7}" destId="{1CC651DB-8424-4F2C-AC05-343C6E305C12}" srcOrd="7" destOrd="0" presId="urn:microsoft.com/office/officeart/2005/8/layout/vList5"/>
    <dgm:cxn modelId="{EA3F5DA5-FECF-4CF1-9EB3-B7F9E8EAD4A6}" type="presParOf" srcId="{414D3A17-F7D0-4FFF-8C12-9D97DC4E50A7}" destId="{84EBE9FB-CDEF-4589-A41C-23207E1C0BB7}" srcOrd="8" destOrd="0" presId="urn:microsoft.com/office/officeart/2005/8/layout/vList5"/>
    <dgm:cxn modelId="{4402464F-79BB-46C9-A00E-668437C67F35}" type="presParOf" srcId="{84EBE9FB-CDEF-4589-A41C-23207E1C0BB7}" destId="{B3826666-1699-4030-8091-A74779091855}" srcOrd="0" destOrd="0" presId="urn:microsoft.com/office/officeart/2005/8/layout/vList5"/>
    <dgm:cxn modelId="{ED8F1C6F-E842-4490-B071-05F667FCE412}" type="presParOf" srcId="{84EBE9FB-CDEF-4589-A41C-23207E1C0BB7}" destId="{9A426FA9-35FD-4300-BEEE-E480D6182C4F}" srcOrd="1" destOrd="0" presId="urn:microsoft.com/office/officeart/2005/8/layout/vList5"/>
    <dgm:cxn modelId="{3177C8F2-A7A3-49EB-8A76-D01A022CB7EE}" type="presParOf" srcId="{414D3A17-F7D0-4FFF-8C12-9D97DC4E50A7}" destId="{395227DF-633C-41A7-8303-0D2FD8D5FA21}" srcOrd="9" destOrd="0" presId="urn:microsoft.com/office/officeart/2005/8/layout/vList5"/>
    <dgm:cxn modelId="{F2EB85F3-B9FF-4A64-9243-56B068112F9D}" type="presParOf" srcId="{414D3A17-F7D0-4FFF-8C12-9D97DC4E50A7}" destId="{08BAB81E-E690-46F2-9162-2E17A9186C83}" srcOrd="10" destOrd="0" presId="urn:microsoft.com/office/officeart/2005/8/layout/vList5"/>
    <dgm:cxn modelId="{0C60A98A-7A01-453E-BAEE-7C94605C6341}" type="presParOf" srcId="{08BAB81E-E690-46F2-9162-2E17A9186C83}" destId="{426968CB-F79E-4218-99E4-E60D883AA0B5}" srcOrd="0" destOrd="0" presId="urn:microsoft.com/office/officeart/2005/8/layout/vList5"/>
    <dgm:cxn modelId="{E287D2F6-2E32-47D2-A9FA-746E604E92CF}" type="presParOf" srcId="{08BAB81E-E690-46F2-9162-2E17A9186C83}" destId="{D8D6178E-F53C-4695-BDFC-3649B0E013E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B460EE-39AA-4A2A-B9D2-C6E5724FF34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312B0204-C75F-486A-9E9A-3EB628372B88}">
      <dgm:prSet/>
      <dgm:spPr/>
      <dgm:t>
        <a:bodyPr/>
        <a:lstStyle/>
        <a:p>
          <a:r>
            <a:rPr lang="en-US" b="1" dirty="0"/>
            <a:t>Carter Loftin</a:t>
          </a:r>
          <a:endParaRPr lang="en-US" dirty="0"/>
        </a:p>
      </dgm:t>
    </dgm:pt>
    <dgm:pt modelId="{80C92636-3656-4518-AE2A-B616EFABC719}" type="parTrans" cxnId="{C2EC7ACB-1421-4C0F-846F-852A5EAF8414}">
      <dgm:prSet/>
      <dgm:spPr/>
      <dgm:t>
        <a:bodyPr/>
        <a:lstStyle/>
        <a:p>
          <a:endParaRPr lang="en-US"/>
        </a:p>
      </dgm:t>
    </dgm:pt>
    <dgm:pt modelId="{D33C15CF-AEA9-4BF6-9BCE-75A24D267A1F}" type="sibTrans" cxnId="{C2EC7ACB-1421-4C0F-846F-852A5EAF8414}">
      <dgm:prSet/>
      <dgm:spPr/>
      <dgm:t>
        <a:bodyPr/>
        <a:lstStyle/>
        <a:p>
          <a:endParaRPr lang="en-US"/>
        </a:p>
      </dgm:t>
    </dgm:pt>
    <dgm:pt modelId="{293161F1-EA38-4786-A0AB-9241ED72290C}">
      <dgm:prSet/>
      <dgm:spPr/>
      <dgm:t>
        <a:bodyPr/>
        <a:lstStyle/>
        <a:p>
          <a:r>
            <a:rPr lang="en-US" dirty="0"/>
            <a:t>11 Dives, County Meet, 540.35</a:t>
          </a:r>
        </a:p>
      </dgm:t>
    </dgm:pt>
    <dgm:pt modelId="{9948C349-E195-4343-AB9E-537326F047DE}" type="parTrans" cxnId="{C4D8E08E-2B7E-45C8-AC54-166E1931A893}">
      <dgm:prSet/>
      <dgm:spPr/>
      <dgm:t>
        <a:bodyPr/>
        <a:lstStyle/>
        <a:p>
          <a:endParaRPr lang="en-US"/>
        </a:p>
      </dgm:t>
    </dgm:pt>
    <dgm:pt modelId="{BF78C7D3-B5E7-441E-AB32-F27D5DF1926F}" type="sibTrans" cxnId="{C4D8E08E-2B7E-45C8-AC54-166E1931A893}">
      <dgm:prSet/>
      <dgm:spPr/>
      <dgm:t>
        <a:bodyPr/>
        <a:lstStyle/>
        <a:p>
          <a:endParaRPr lang="en-US"/>
        </a:p>
      </dgm:t>
    </dgm:pt>
    <dgm:pt modelId="{FB50641A-3562-41DF-9F47-C60928D6E6CD}">
      <dgm:prSet/>
      <dgm:spPr/>
      <dgm:t>
        <a:bodyPr/>
        <a:lstStyle/>
        <a:p>
          <a:r>
            <a:rPr lang="en-US" dirty="0"/>
            <a:t>Previous record from 2017</a:t>
          </a:r>
        </a:p>
      </dgm:t>
    </dgm:pt>
    <dgm:pt modelId="{773BC8BE-7971-41D6-B873-3878EE354005}" type="parTrans" cxnId="{C2F752A8-7E42-4EB9-A8A8-603DF38EB0A7}">
      <dgm:prSet/>
      <dgm:spPr/>
      <dgm:t>
        <a:bodyPr/>
        <a:lstStyle/>
        <a:p>
          <a:endParaRPr lang="en-US"/>
        </a:p>
      </dgm:t>
    </dgm:pt>
    <dgm:pt modelId="{AE6EB35E-E52E-4188-9E08-F8F45DF5D34B}" type="sibTrans" cxnId="{C2F752A8-7E42-4EB9-A8A8-603DF38EB0A7}">
      <dgm:prSet/>
      <dgm:spPr/>
      <dgm:t>
        <a:bodyPr/>
        <a:lstStyle/>
        <a:p>
          <a:endParaRPr lang="en-US"/>
        </a:p>
      </dgm:t>
    </dgm:pt>
    <dgm:pt modelId="{18C1BC14-0DB0-43A7-9F73-70CFA9735110}">
      <dgm:prSet/>
      <dgm:spPr/>
      <dgm:t>
        <a:bodyPr/>
        <a:lstStyle/>
        <a:p>
          <a:r>
            <a:rPr lang="en-US" b="1"/>
            <a:t>Elizabeth Tilt</a:t>
          </a:r>
          <a:endParaRPr lang="en-US"/>
        </a:p>
      </dgm:t>
    </dgm:pt>
    <dgm:pt modelId="{70DC38B4-F0D4-4BA3-9E2C-951DAB91C1DC}" type="parTrans" cxnId="{CBBA4422-A008-4CC5-BE11-297718D55B39}">
      <dgm:prSet/>
      <dgm:spPr/>
      <dgm:t>
        <a:bodyPr/>
        <a:lstStyle/>
        <a:p>
          <a:endParaRPr lang="en-US"/>
        </a:p>
      </dgm:t>
    </dgm:pt>
    <dgm:pt modelId="{0C27D857-62B4-42D1-8343-7034CC521737}" type="sibTrans" cxnId="{CBBA4422-A008-4CC5-BE11-297718D55B39}">
      <dgm:prSet/>
      <dgm:spPr/>
      <dgm:t>
        <a:bodyPr/>
        <a:lstStyle/>
        <a:p>
          <a:endParaRPr lang="en-US"/>
        </a:p>
      </dgm:t>
    </dgm:pt>
    <dgm:pt modelId="{6CA1F2A5-787F-472B-93FE-6B0E7F08C593}">
      <dgm:prSet/>
      <dgm:spPr/>
      <dgm:t>
        <a:bodyPr/>
        <a:lstStyle/>
        <a:p>
          <a:r>
            <a:rPr lang="en-US" dirty="0"/>
            <a:t>200 IM, State Finals, 2:00.27</a:t>
          </a:r>
        </a:p>
      </dgm:t>
    </dgm:pt>
    <dgm:pt modelId="{6F008116-71E2-4818-9793-3BA4B9A81958}" type="parTrans" cxnId="{EC3D1914-C71D-4065-9AD3-F8BC4B5ACAB9}">
      <dgm:prSet/>
      <dgm:spPr/>
      <dgm:t>
        <a:bodyPr/>
        <a:lstStyle/>
        <a:p>
          <a:endParaRPr lang="en-US"/>
        </a:p>
      </dgm:t>
    </dgm:pt>
    <dgm:pt modelId="{42073E95-9078-46D8-9581-DD9A538A9F76}" type="sibTrans" cxnId="{EC3D1914-C71D-4065-9AD3-F8BC4B5ACAB9}">
      <dgm:prSet/>
      <dgm:spPr/>
      <dgm:t>
        <a:bodyPr/>
        <a:lstStyle/>
        <a:p>
          <a:endParaRPr lang="en-US"/>
        </a:p>
      </dgm:t>
    </dgm:pt>
    <dgm:pt modelId="{5A00CD97-A6CB-4BEC-9E8A-15B3CFA1AEFC}">
      <dgm:prSet/>
      <dgm:spPr/>
      <dgm:t>
        <a:bodyPr/>
        <a:lstStyle/>
        <a:p>
          <a:r>
            <a:rPr lang="en-US" dirty="0"/>
            <a:t>Previous record from last season</a:t>
          </a:r>
        </a:p>
      </dgm:t>
    </dgm:pt>
    <dgm:pt modelId="{0F723076-7F22-44D0-9FCD-71C85A9468A9}" type="parTrans" cxnId="{3FE7A47E-140B-4556-8CEF-18AF277BC43F}">
      <dgm:prSet/>
      <dgm:spPr/>
      <dgm:t>
        <a:bodyPr/>
        <a:lstStyle/>
        <a:p>
          <a:endParaRPr lang="en-US"/>
        </a:p>
      </dgm:t>
    </dgm:pt>
    <dgm:pt modelId="{259A5DD4-4590-4C94-85E7-A894D7F038E0}" type="sibTrans" cxnId="{3FE7A47E-140B-4556-8CEF-18AF277BC43F}">
      <dgm:prSet/>
      <dgm:spPr/>
      <dgm:t>
        <a:bodyPr/>
        <a:lstStyle/>
        <a:p>
          <a:endParaRPr lang="en-US"/>
        </a:p>
      </dgm:t>
    </dgm:pt>
    <dgm:pt modelId="{AC5FDA5D-046F-4B65-A592-990FC01EFEAD}">
      <dgm:prSet/>
      <dgm:spPr/>
      <dgm:t>
        <a:bodyPr/>
        <a:lstStyle/>
        <a:p>
          <a:r>
            <a:rPr lang="en-US" dirty="0"/>
            <a:t>100 Fly, State Finals, 54.81 </a:t>
          </a:r>
        </a:p>
      </dgm:t>
    </dgm:pt>
    <dgm:pt modelId="{6A247A72-6E1C-4634-8E89-687EAD837D2E}" type="parTrans" cxnId="{D9CFB776-09E2-43A3-BE31-8A5FC0020A99}">
      <dgm:prSet/>
      <dgm:spPr/>
      <dgm:t>
        <a:bodyPr/>
        <a:lstStyle/>
        <a:p>
          <a:endParaRPr lang="en-US"/>
        </a:p>
      </dgm:t>
    </dgm:pt>
    <dgm:pt modelId="{62731B68-8B16-4040-8AF7-9C8F808D9FD7}" type="sibTrans" cxnId="{D9CFB776-09E2-43A3-BE31-8A5FC0020A99}">
      <dgm:prSet/>
      <dgm:spPr/>
      <dgm:t>
        <a:bodyPr/>
        <a:lstStyle/>
        <a:p>
          <a:endParaRPr lang="en-US"/>
        </a:p>
      </dgm:t>
    </dgm:pt>
    <dgm:pt modelId="{566E24E6-8A8F-4087-8C8F-01E1F7480E6B}">
      <dgm:prSet/>
      <dgm:spPr/>
      <dgm:t>
        <a:bodyPr/>
        <a:lstStyle/>
        <a:p>
          <a:r>
            <a:rPr lang="en-US" dirty="0"/>
            <a:t>Previous record from last season</a:t>
          </a:r>
        </a:p>
      </dgm:t>
    </dgm:pt>
    <dgm:pt modelId="{08C381E2-3E87-4303-BAFD-3AF55E0D8B63}" type="parTrans" cxnId="{B17B7DEA-5079-4562-A9E8-3D8EC1E7F407}">
      <dgm:prSet/>
      <dgm:spPr/>
      <dgm:t>
        <a:bodyPr/>
        <a:lstStyle/>
        <a:p>
          <a:endParaRPr lang="en-US"/>
        </a:p>
      </dgm:t>
    </dgm:pt>
    <dgm:pt modelId="{72254A0E-207D-440D-99BD-E4E95DBF0EE4}" type="sibTrans" cxnId="{B17B7DEA-5079-4562-A9E8-3D8EC1E7F407}">
      <dgm:prSet/>
      <dgm:spPr/>
      <dgm:t>
        <a:bodyPr/>
        <a:lstStyle/>
        <a:p>
          <a:endParaRPr lang="en-US"/>
        </a:p>
      </dgm:t>
    </dgm:pt>
    <dgm:pt modelId="{FF75E3E0-B393-43BE-88D8-5F0EB2975334}">
      <dgm:prSet/>
      <dgm:spPr/>
      <dgm:t>
        <a:bodyPr/>
        <a:lstStyle/>
        <a:p>
          <a:r>
            <a:rPr lang="en-US" dirty="0"/>
            <a:t>6 Dives, Divisional Meet, 291.20</a:t>
          </a:r>
        </a:p>
      </dgm:t>
    </dgm:pt>
    <dgm:pt modelId="{7E311C3E-4D1D-4434-83B6-67456DCC41BD}" type="parTrans" cxnId="{F74B2FAE-18D6-4788-B197-004450C1707B}">
      <dgm:prSet/>
      <dgm:spPr/>
      <dgm:t>
        <a:bodyPr/>
        <a:lstStyle/>
        <a:p>
          <a:endParaRPr lang="en-US"/>
        </a:p>
      </dgm:t>
    </dgm:pt>
    <dgm:pt modelId="{DB5FB857-A0FE-4488-81FB-19BEBE4182AD}" type="sibTrans" cxnId="{F74B2FAE-18D6-4788-B197-004450C1707B}">
      <dgm:prSet/>
      <dgm:spPr/>
      <dgm:t>
        <a:bodyPr/>
        <a:lstStyle/>
        <a:p>
          <a:endParaRPr lang="en-US"/>
        </a:p>
      </dgm:t>
    </dgm:pt>
    <dgm:pt modelId="{8A0C3295-7FC5-4B0C-9B9E-B6200BFB957E}">
      <dgm:prSet/>
      <dgm:spPr/>
      <dgm:t>
        <a:bodyPr/>
        <a:lstStyle/>
        <a:p>
          <a:r>
            <a:rPr lang="en-US" dirty="0"/>
            <a:t>Previous record from 2018</a:t>
          </a:r>
        </a:p>
      </dgm:t>
    </dgm:pt>
    <dgm:pt modelId="{767F9AD9-5313-4DE7-9D9F-A65E3D07FFBB}" type="parTrans" cxnId="{B517EF9A-D8EE-454C-9005-C8959F3B9EF5}">
      <dgm:prSet/>
      <dgm:spPr/>
      <dgm:t>
        <a:bodyPr/>
        <a:lstStyle/>
        <a:p>
          <a:endParaRPr lang="en-US"/>
        </a:p>
      </dgm:t>
    </dgm:pt>
    <dgm:pt modelId="{94E6928D-1EA9-4C18-B412-4E274446AE2A}" type="sibTrans" cxnId="{B517EF9A-D8EE-454C-9005-C8959F3B9EF5}">
      <dgm:prSet/>
      <dgm:spPr/>
      <dgm:t>
        <a:bodyPr/>
        <a:lstStyle/>
        <a:p>
          <a:endParaRPr lang="en-US"/>
        </a:p>
      </dgm:t>
    </dgm:pt>
    <dgm:pt modelId="{B9E472C6-202C-4C32-A816-BD8CE48D7029}">
      <dgm:prSet/>
      <dgm:spPr/>
      <dgm:t>
        <a:bodyPr/>
        <a:lstStyle/>
        <a:p>
          <a:r>
            <a:rPr lang="en-US" dirty="0"/>
            <a:t>12 Dives, State Meet, 581.50</a:t>
          </a:r>
        </a:p>
      </dgm:t>
    </dgm:pt>
    <dgm:pt modelId="{84EAABBD-D1F7-4902-96E2-62B4BD85474B}" type="parTrans" cxnId="{CF63C4A5-4FCB-4B24-BB9F-9309EF8E3A42}">
      <dgm:prSet/>
      <dgm:spPr/>
      <dgm:t>
        <a:bodyPr/>
        <a:lstStyle/>
        <a:p>
          <a:endParaRPr lang="en-US"/>
        </a:p>
      </dgm:t>
    </dgm:pt>
    <dgm:pt modelId="{C9AD38F2-02D8-421E-BB35-F99E83CD5F58}" type="sibTrans" cxnId="{CF63C4A5-4FCB-4B24-BB9F-9309EF8E3A42}">
      <dgm:prSet/>
      <dgm:spPr/>
      <dgm:t>
        <a:bodyPr/>
        <a:lstStyle/>
        <a:p>
          <a:endParaRPr lang="en-US"/>
        </a:p>
      </dgm:t>
    </dgm:pt>
    <dgm:pt modelId="{C3591B8D-4D41-4A36-AC31-F93FD9353BB4}" type="pres">
      <dgm:prSet presAssocID="{84B460EE-39AA-4A2A-B9D2-C6E5724FF346}" presName="linear" presStyleCnt="0">
        <dgm:presLayoutVars>
          <dgm:dir/>
          <dgm:animLvl val="lvl"/>
          <dgm:resizeHandles val="exact"/>
        </dgm:presLayoutVars>
      </dgm:prSet>
      <dgm:spPr/>
    </dgm:pt>
    <dgm:pt modelId="{1ED8DE0E-2127-47F5-8ED1-7360C00DC932}" type="pres">
      <dgm:prSet presAssocID="{312B0204-C75F-486A-9E9A-3EB628372B88}" presName="parentLin" presStyleCnt="0"/>
      <dgm:spPr/>
    </dgm:pt>
    <dgm:pt modelId="{169F8BB8-8B82-4221-9CDC-EA6F7098E940}" type="pres">
      <dgm:prSet presAssocID="{312B0204-C75F-486A-9E9A-3EB628372B88}" presName="parentLeftMargin" presStyleLbl="node1" presStyleIdx="0" presStyleCnt="2"/>
      <dgm:spPr/>
    </dgm:pt>
    <dgm:pt modelId="{7ACEF0B4-52AB-4BC7-BA98-641AAE72DF8F}" type="pres">
      <dgm:prSet presAssocID="{312B0204-C75F-486A-9E9A-3EB628372B88}" presName="parentText" presStyleLbl="node1" presStyleIdx="0" presStyleCnt="2">
        <dgm:presLayoutVars>
          <dgm:chMax val="0"/>
          <dgm:bulletEnabled val="1"/>
        </dgm:presLayoutVars>
      </dgm:prSet>
      <dgm:spPr/>
    </dgm:pt>
    <dgm:pt modelId="{4F738A7B-53D0-4E03-B4E9-16384EE1FE59}" type="pres">
      <dgm:prSet presAssocID="{312B0204-C75F-486A-9E9A-3EB628372B88}" presName="negativeSpace" presStyleCnt="0"/>
      <dgm:spPr/>
    </dgm:pt>
    <dgm:pt modelId="{B38AB023-D0B3-4B97-84BC-70E97B2ECACF}" type="pres">
      <dgm:prSet presAssocID="{312B0204-C75F-486A-9E9A-3EB628372B88}" presName="childText" presStyleLbl="conFgAcc1" presStyleIdx="0" presStyleCnt="2">
        <dgm:presLayoutVars>
          <dgm:bulletEnabled val="1"/>
        </dgm:presLayoutVars>
      </dgm:prSet>
      <dgm:spPr/>
    </dgm:pt>
    <dgm:pt modelId="{59BA7532-4D55-4907-B459-08999CF27478}" type="pres">
      <dgm:prSet presAssocID="{D33C15CF-AEA9-4BF6-9BCE-75A24D267A1F}" presName="spaceBetweenRectangles" presStyleCnt="0"/>
      <dgm:spPr/>
    </dgm:pt>
    <dgm:pt modelId="{E570E6DA-3603-491A-8E46-842999727F80}" type="pres">
      <dgm:prSet presAssocID="{18C1BC14-0DB0-43A7-9F73-70CFA9735110}" presName="parentLin" presStyleCnt="0"/>
      <dgm:spPr/>
    </dgm:pt>
    <dgm:pt modelId="{EA88B518-EA9B-42F2-A88F-3569550F098A}" type="pres">
      <dgm:prSet presAssocID="{18C1BC14-0DB0-43A7-9F73-70CFA9735110}" presName="parentLeftMargin" presStyleLbl="node1" presStyleIdx="0" presStyleCnt="2"/>
      <dgm:spPr/>
    </dgm:pt>
    <dgm:pt modelId="{86BF03DF-AFC3-4AEB-8107-1A8065AD29A9}" type="pres">
      <dgm:prSet presAssocID="{18C1BC14-0DB0-43A7-9F73-70CFA9735110}" presName="parentText" presStyleLbl="node1" presStyleIdx="1" presStyleCnt="2">
        <dgm:presLayoutVars>
          <dgm:chMax val="0"/>
          <dgm:bulletEnabled val="1"/>
        </dgm:presLayoutVars>
      </dgm:prSet>
      <dgm:spPr/>
    </dgm:pt>
    <dgm:pt modelId="{D07FF250-D2C5-4C2B-9877-ADFE48434B07}" type="pres">
      <dgm:prSet presAssocID="{18C1BC14-0DB0-43A7-9F73-70CFA9735110}" presName="negativeSpace" presStyleCnt="0"/>
      <dgm:spPr/>
    </dgm:pt>
    <dgm:pt modelId="{9D1775C6-634A-4114-8D55-695896BE2C42}" type="pres">
      <dgm:prSet presAssocID="{18C1BC14-0DB0-43A7-9F73-70CFA9735110}" presName="childText" presStyleLbl="conFgAcc1" presStyleIdx="1" presStyleCnt="2">
        <dgm:presLayoutVars>
          <dgm:bulletEnabled val="1"/>
        </dgm:presLayoutVars>
      </dgm:prSet>
      <dgm:spPr/>
    </dgm:pt>
  </dgm:ptLst>
  <dgm:cxnLst>
    <dgm:cxn modelId="{895A4B05-AB43-42FC-8B7A-D5541FE087BF}" type="presOf" srcId="{AC5FDA5D-046F-4B65-A592-990FC01EFEAD}" destId="{9D1775C6-634A-4114-8D55-695896BE2C42}" srcOrd="0" destOrd="2" presId="urn:microsoft.com/office/officeart/2005/8/layout/list1"/>
    <dgm:cxn modelId="{8AB30F09-2438-434B-9BBE-AB025AF6AB46}" type="presOf" srcId="{FB50641A-3562-41DF-9F47-C60928D6E6CD}" destId="{B38AB023-D0B3-4B97-84BC-70E97B2ECACF}" srcOrd="0" destOrd="3" presId="urn:microsoft.com/office/officeart/2005/8/layout/list1"/>
    <dgm:cxn modelId="{0C7B7509-45D1-423B-90E6-1B7E29B098E3}" type="presOf" srcId="{FF75E3E0-B393-43BE-88D8-5F0EB2975334}" destId="{B38AB023-D0B3-4B97-84BC-70E97B2ECACF}" srcOrd="0" destOrd="0" presId="urn:microsoft.com/office/officeart/2005/8/layout/list1"/>
    <dgm:cxn modelId="{EC3D1914-C71D-4065-9AD3-F8BC4B5ACAB9}" srcId="{18C1BC14-0DB0-43A7-9F73-70CFA9735110}" destId="{6CA1F2A5-787F-472B-93FE-6B0E7F08C593}" srcOrd="0" destOrd="0" parTransId="{6F008116-71E2-4818-9793-3BA4B9A81958}" sibTransId="{42073E95-9078-46D8-9581-DD9A538A9F76}"/>
    <dgm:cxn modelId="{DB115218-5711-4E79-9B9D-0FB66C8521EB}" type="presOf" srcId="{312B0204-C75F-486A-9E9A-3EB628372B88}" destId="{7ACEF0B4-52AB-4BC7-BA98-641AAE72DF8F}" srcOrd="1" destOrd="0" presId="urn:microsoft.com/office/officeart/2005/8/layout/list1"/>
    <dgm:cxn modelId="{CBBA4422-A008-4CC5-BE11-297718D55B39}" srcId="{84B460EE-39AA-4A2A-B9D2-C6E5724FF346}" destId="{18C1BC14-0DB0-43A7-9F73-70CFA9735110}" srcOrd="1" destOrd="0" parTransId="{70DC38B4-F0D4-4BA3-9E2C-951DAB91C1DC}" sibTransId="{0C27D857-62B4-42D1-8343-7034CC521737}"/>
    <dgm:cxn modelId="{F441224D-D0A8-45B6-A6BA-FFF6B1F9E61B}" type="presOf" srcId="{293161F1-EA38-4786-A0AB-9241ED72290C}" destId="{B38AB023-D0B3-4B97-84BC-70E97B2ECACF}" srcOrd="0" destOrd="2" presId="urn:microsoft.com/office/officeart/2005/8/layout/list1"/>
    <dgm:cxn modelId="{DFF37F75-FA84-428B-BCAC-4C15474599E3}" type="presOf" srcId="{18C1BC14-0DB0-43A7-9F73-70CFA9735110}" destId="{EA88B518-EA9B-42F2-A88F-3569550F098A}" srcOrd="0" destOrd="0" presId="urn:microsoft.com/office/officeart/2005/8/layout/list1"/>
    <dgm:cxn modelId="{D9CFB776-09E2-43A3-BE31-8A5FC0020A99}" srcId="{18C1BC14-0DB0-43A7-9F73-70CFA9735110}" destId="{AC5FDA5D-046F-4B65-A592-990FC01EFEAD}" srcOrd="1" destOrd="0" parTransId="{6A247A72-6E1C-4634-8E89-687EAD837D2E}" sibTransId="{62731B68-8B16-4040-8AF7-9C8F808D9FD7}"/>
    <dgm:cxn modelId="{B17CB277-05CB-47AE-977C-54CB2846C5BD}" type="presOf" srcId="{5A00CD97-A6CB-4BEC-9E8A-15B3CFA1AEFC}" destId="{9D1775C6-634A-4114-8D55-695896BE2C42}" srcOrd="0" destOrd="1" presId="urn:microsoft.com/office/officeart/2005/8/layout/list1"/>
    <dgm:cxn modelId="{3FE7A47E-140B-4556-8CEF-18AF277BC43F}" srcId="{6CA1F2A5-787F-472B-93FE-6B0E7F08C593}" destId="{5A00CD97-A6CB-4BEC-9E8A-15B3CFA1AEFC}" srcOrd="0" destOrd="0" parTransId="{0F723076-7F22-44D0-9FCD-71C85A9468A9}" sibTransId="{259A5DD4-4590-4C94-85E7-A894D7F038E0}"/>
    <dgm:cxn modelId="{C4D8E08E-2B7E-45C8-AC54-166E1931A893}" srcId="{312B0204-C75F-486A-9E9A-3EB628372B88}" destId="{293161F1-EA38-4786-A0AB-9241ED72290C}" srcOrd="1" destOrd="0" parTransId="{9948C349-E195-4343-AB9E-537326F047DE}" sibTransId="{BF78C7D3-B5E7-441E-AB32-F27D5DF1926F}"/>
    <dgm:cxn modelId="{2E21F88F-AEAD-49FF-BBCE-10886F8D32FE}" type="presOf" srcId="{312B0204-C75F-486A-9E9A-3EB628372B88}" destId="{169F8BB8-8B82-4221-9CDC-EA6F7098E940}" srcOrd="0" destOrd="0" presId="urn:microsoft.com/office/officeart/2005/8/layout/list1"/>
    <dgm:cxn modelId="{3D5BF299-8F57-4B7A-8CC1-8D88671F7887}" type="presOf" srcId="{84B460EE-39AA-4A2A-B9D2-C6E5724FF346}" destId="{C3591B8D-4D41-4A36-AC31-F93FD9353BB4}" srcOrd="0" destOrd="0" presId="urn:microsoft.com/office/officeart/2005/8/layout/list1"/>
    <dgm:cxn modelId="{B517EF9A-D8EE-454C-9005-C8959F3B9EF5}" srcId="{FF75E3E0-B393-43BE-88D8-5F0EB2975334}" destId="{8A0C3295-7FC5-4B0C-9B9E-B6200BFB957E}" srcOrd="0" destOrd="0" parTransId="{767F9AD9-5313-4DE7-9D9F-A65E3D07FFBB}" sibTransId="{94E6928D-1EA9-4C18-B412-4E274446AE2A}"/>
    <dgm:cxn modelId="{CF63C4A5-4FCB-4B24-BB9F-9309EF8E3A42}" srcId="{312B0204-C75F-486A-9E9A-3EB628372B88}" destId="{B9E472C6-202C-4C32-A816-BD8CE48D7029}" srcOrd="2" destOrd="0" parTransId="{84EAABBD-D1F7-4902-96E2-62B4BD85474B}" sibTransId="{C9AD38F2-02D8-421E-BB35-F99E83CD5F58}"/>
    <dgm:cxn modelId="{518309A8-1B24-4910-998B-AA3701C6B1E9}" type="presOf" srcId="{B9E472C6-202C-4C32-A816-BD8CE48D7029}" destId="{B38AB023-D0B3-4B97-84BC-70E97B2ECACF}" srcOrd="0" destOrd="4" presId="urn:microsoft.com/office/officeart/2005/8/layout/list1"/>
    <dgm:cxn modelId="{C2F752A8-7E42-4EB9-A8A8-603DF38EB0A7}" srcId="{293161F1-EA38-4786-A0AB-9241ED72290C}" destId="{FB50641A-3562-41DF-9F47-C60928D6E6CD}" srcOrd="0" destOrd="0" parTransId="{773BC8BE-7971-41D6-B873-3878EE354005}" sibTransId="{AE6EB35E-E52E-4188-9E08-F8F45DF5D34B}"/>
    <dgm:cxn modelId="{F74B2FAE-18D6-4788-B197-004450C1707B}" srcId="{312B0204-C75F-486A-9E9A-3EB628372B88}" destId="{FF75E3E0-B393-43BE-88D8-5F0EB2975334}" srcOrd="0" destOrd="0" parTransId="{7E311C3E-4D1D-4434-83B6-67456DCC41BD}" sibTransId="{DB5FB857-A0FE-4488-81FB-19BEBE4182AD}"/>
    <dgm:cxn modelId="{9CAD04B0-3757-4182-A4DB-A4B05ED61346}" type="presOf" srcId="{6CA1F2A5-787F-472B-93FE-6B0E7F08C593}" destId="{9D1775C6-634A-4114-8D55-695896BE2C42}" srcOrd="0" destOrd="0" presId="urn:microsoft.com/office/officeart/2005/8/layout/list1"/>
    <dgm:cxn modelId="{288057B5-E9E0-48E5-BF56-40151D6F61B8}" type="presOf" srcId="{8A0C3295-7FC5-4B0C-9B9E-B6200BFB957E}" destId="{B38AB023-D0B3-4B97-84BC-70E97B2ECACF}" srcOrd="0" destOrd="1" presId="urn:microsoft.com/office/officeart/2005/8/layout/list1"/>
    <dgm:cxn modelId="{5E19C0C5-AF9A-4A78-AD29-5F12D69ED7F2}" type="presOf" srcId="{18C1BC14-0DB0-43A7-9F73-70CFA9735110}" destId="{86BF03DF-AFC3-4AEB-8107-1A8065AD29A9}" srcOrd="1" destOrd="0" presId="urn:microsoft.com/office/officeart/2005/8/layout/list1"/>
    <dgm:cxn modelId="{C2EC7ACB-1421-4C0F-846F-852A5EAF8414}" srcId="{84B460EE-39AA-4A2A-B9D2-C6E5724FF346}" destId="{312B0204-C75F-486A-9E9A-3EB628372B88}" srcOrd="0" destOrd="0" parTransId="{80C92636-3656-4518-AE2A-B616EFABC719}" sibTransId="{D33C15CF-AEA9-4BF6-9BCE-75A24D267A1F}"/>
    <dgm:cxn modelId="{B17B7DEA-5079-4562-A9E8-3D8EC1E7F407}" srcId="{AC5FDA5D-046F-4B65-A592-990FC01EFEAD}" destId="{566E24E6-8A8F-4087-8C8F-01E1F7480E6B}" srcOrd="0" destOrd="0" parTransId="{08C381E2-3E87-4303-BAFD-3AF55E0D8B63}" sibTransId="{72254A0E-207D-440D-99BD-E4E95DBF0EE4}"/>
    <dgm:cxn modelId="{03923DEB-E4C5-44FD-982D-13462B5273AC}" type="presOf" srcId="{566E24E6-8A8F-4087-8C8F-01E1F7480E6B}" destId="{9D1775C6-634A-4114-8D55-695896BE2C42}" srcOrd="0" destOrd="3" presId="urn:microsoft.com/office/officeart/2005/8/layout/list1"/>
    <dgm:cxn modelId="{6FCBD006-40B6-46C4-9A68-5DD3FE6F5C20}" type="presParOf" srcId="{C3591B8D-4D41-4A36-AC31-F93FD9353BB4}" destId="{1ED8DE0E-2127-47F5-8ED1-7360C00DC932}" srcOrd="0" destOrd="0" presId="urn:microsoft.com/office/officeart/2005/8/layout/list1"/>
    <dgm:cxn modelId="{C355F4CB-7E02-4BB6-81AC-97E587998402}" type="presParOf" srcId="{1ED8DE0E-2127-47F5-8ED1-7360C00DC932}" destId="{169F8BB8-8B82-4221-9CDC-EA6F7098E940}" srcOrd="0" destOrd="0" presId="urn:microsoft.com/office/officeart/2005/8/layout/list1"/>
    <dgm:cxn modelId="{1F9BDCC8-CED6-469E-866B-2F28D0AA6663}" type="presParOf" srcId="{1ED8DE0E-2127-47F5-8ED1-7360C00DC932}" destId="{7ACEF0B4-52AB-4BC7-BA98-641AAE72DF8F}" srcOrd="1" destOrd="0" presId="urn:microsoft.com/office/officeart/2005/8/layout/list1"/>
    <dgm:cxn modelId="{32257D73-1CDD-41F5-8E02-3A99651E691C}" type="presParOf" srcId="{C3591B8D-4D41-4A36-AC31-F93FD9353BB4}" destId="{4F738A7B-53D0-4E03-B4E9-16384EE1FE59}" srcOrd="1" destOrd="0" presId="urn:microsoft.com/office/officeart/2005/8/layout/list1"/>
    <dgm:cxn modelId="{50C93509-21E9-481C-BFCC-0789636ADCA0}" type="presParOf" srcId="{C3591B8D-4D41-4A36-AC31-F93FD9353BB4}" destId="{B38AB023-D0B3-4B97-84BC-70E97B2ECACF}" srcOrd="2" destOrd="0" presId="urn:microsoft.com/office/officeart/2005/8/layout/list1"/>
    <dgm:cxn modelId="{D48A4A3F-4DFB-4C05-A110-9B2527312801}" type="presParOf" srcId="{C3591B8D-4D41-4A36-AC31-F93FD9353BB4}" destId="{59BA7532-4D55-4907-B459-08999CF27478}" srcOrd="3" destOrd="0" presId="urn:microsoft.com/office/officeart/2005/8/layout/list1"/>
    <dgm:cxn modelId="{E75A5B90-773A-4B0B-BA84-7072F7CA4079}" type="presParOf" srcId="{C3591B8D-4D41-4A36-AC31-F93FD9353BB4}" destId="{E570E6DA-3603-491A-8E46-842999727F80}" srcOrd="4" destOrd="0" presId="urn:microsoft.com/office/officeart/2005/8/layout/list1"/>
    <dgm:cxn modelId="{9DC259DC-8ADB-4FF4-80F6-EC65A01D829E}" type="presParOf" srcId="{E570E6DA-3603-491A-8E46-842999727F80}" destId="{EA88B518-EA9B-42F2-A88F-3569550F098A}" srcOrd="0" destOrd="0" presId="urn:microsoft.com/office/officeart/2005/8/layout/list1"/>
    <dgm:cxn modelId="{8B105402-448A-4C9E-8C20-877292D0EB50}" type="presParOf" srcId="{E570E6DA-3603-491A-8E46-842999727F80}" destId="{86BF03DF-AFC3-4AEB-8107-1A8065AD29A9}" srcOrd="1" destOrd="0" presId="urn:microsoft.com/office/officeart/2005/8/layout/list1"/>
    <dgm:cxn modelId="{23CBC52B-E29F-4E8C-9836-9237890B8B6B}" type="presParOf" srcId="{C3591B8D-4D41-4A36-AC31-F93FD9353BB4}" destId="{D07FF250-D2C5-4C2B-9877-ADFE48434B07}" srcOrd="5" destOrd="0" presId="urn:microsoft.com/office/officeart/2005/8/layout/list1"/>
    <dgm:cxn modelId="{19F0EF3D-00D3-43E1-850D-6FE136DCF785}" type="presParOf" srcId="{C3591B8D-4D41-4A36-AC31-F93FD9353BB4}" destId="{9D1775C6-634A-4114-8D55-695896BE2C4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0A5B3E-33CE-4E07-A5A3-06D2F06C182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BCAA012-CCA2-4A35-921B-243726DE4491}">
      <dgm:prSet/>
      <dgm:spPr/>
      <dgm:t>
        <a:bodyPr/>
        <a:lstStyle/>
        <a:p>
          <a:r>
            <a:rPr lang="en-US"/>
            <a:t>Charlie Banks</a:t>
          </a:r>
        </a:p>
      </dgm:t>
    </dgm:pt>
    <dgm:pt modelId="{9A509CCF-73E8-49E9-A21D-85DA293D9983}" type="parTrans" cxnId="{20839058-8F2F-4CC7-B2E7-3C6660959CC4}">
      <dgm:prSet/>
      <dgm:spPr/>
      <dgm:t>
        <a:bodyPr/>
        <a:lstStyle/>
        <a:p>
          <a:endParaRPr lang="en-US"/>
        </a:p>
      </dgm:t>
    </dgm:pt>
    <dgm:pt modelId="{5734066C-1723-43E7-951E-2A085EE07B2F}" type="sibTrans" cxnId="{20839058-8F2F-4CC7-B2E7-3C6660959CC4}">
      <dgm:prSet/>
      <dgm:spPr/>
      <dgm:t>
        <a:bodyPr/>
        <a:lstStyle/>
        <a:p>
          <a:endParaRPr lang="en-US"/>
        </a:p>
      </dgm:t>
    </dgm:pt>
    <dgm:pt modelId="{4DB60E29-9545-4B92-9F7D-4B6C0EA5CC41}">
      <dgm:prSet/>
      <dgm:spPr/>
      <dgm:t>
        <a:bodyPr/>
        <a:lstStyle/>
        <a:p>
          <a:r>
            <a:rPr lang="en-US"/>
            <a:t>Allison Brown</a:t>
          </a:r>
        </a:p>
      </dgm:t>
    </dgm:pt>
    <dgm:pt modelId="{6CB3B445-2457-4991-A902-2A66EF95B8E9}" type="parTrans" cxnId="{3CE7B2A4-E6E7-419B-8783-8041CEF3940B}">
      <dgm:prSet/>
      <dgm:spPr/>
      <dgm:t>
        <a:bodyPr/>
        <a:lstStyle/>
        <a:p>
          <a:endParaRPr lang="en-US"/>
        </a:p>
      </dgm:t>
    </dgm:pt>
    <dgm:pt modelId="{1407F716-92EA-4BF1-AC81-EBE52904649E}" type="sibTrans" cxnId="{3CE7B2A4-E6E7-419B-8783-8041CEF3940B}">
      <dgm:prSet/>
      <dgm:spPr/>
      <dgm:t>
        <a:bodyPr/>
        <a:lstStyle/>
        <a:p>
          <a:endParaRPr lang="en-US"/>
        </a:p>
      </dgm:t>
    </dgm:pt>
    <dgm:pt modelId="{FF5536C2-9469-498E-9042-8442B669E808}">
      <dgm:prSet/>
      <dgm:spPr/>
      <dgm:t>
        <a:bodyPr/>
        <a:lstStyle/>
        <a:p>
          <a:r>
            <a:rPr lang="en-US"/>
            <a:t>Francie Carson</a:t>
          </a:r>
        </a:p>
      </dgm:t>
    </dgm:pt>
    <dgm:pt modelId="{4D52E203-79D1-4DE4-B7B8-11A293238049}" type="parTrans" cxnId="{EF17D269-D130-4F34-8A4A-122960AF55BD}">
      <dgm:prSet/>
      <dgm:spPr/>
      <dgm:t>
        <a:bodyPr/>
        <a:lstStyle/>
        <a:p>
          <a:endParaRPr lang="en-US"/>
        </a:p>
      </dgm:t>
    </dgm:pt>
    <dgm:pt modelId="{F3945E66-555F-48DB-943C-0F1494F99B0E}" type="sibTrans" cxnId="{EF17D269-D130-4F34-8A4A-122960AF55BD}">
      <dgm:prSet/>
      <dgm:spPr/>
      <dgm:t>
        <a:bodyPr/>
        <a:lstStyle/>
        <a:p>
          <a:endParaRPr lang="en-US"/>
        </a:p>
      </dgm:t>
    </dgm:pt>
    <dgm:pt modelId="{0F9C98D9-0A9C-49A5-A0E3-4926FB04FE44}">
      <dgm:prSet/>
      <dgm:spPr/>
      <dgm:t>
        <a:bodyPr/>
        <a:lstStyle/>
        <a:p>
          <a:r>
            <a:rPr lang="en-US"/>
            <a:t>Jason Franklin</a:t>
          </a:r>
        </a:p>
      </dgm:t>
    </dgm:pt>
    <dgm:pt modelId="{C994012C-D4CD-4E77-89A4-2CC354639001}" type="parTrans" cxnId="{D9F0B2A8-D0F2-481B-9779-280545FC0CFA}">
      <dgm:prSet/>
      <dgm:spPr/>
      <dgm:t>
        <a:bodyPr/>
        <a:lstStyle/>
        <a:p>
          <a:endParaRPr lang="en-US"/>
        </a:p>
      </dgm:t>
    </dgm:pt>
    <dgm:pt modelId="{8EC16BFA-E0E4-4CC5-AD56-DB9A69334AAC}" type="sibTrans" cxnId="{D9F0B2A8-D0F2-481B-9779-280545FC0CFA}">
      <dgm:prSet/>
      <dgm:spPr/>
      <dgm:t>
        <a:bodyPr/>
        <a:lstStyle/>
        <a:p>
          <a:endParaRPr lang="en-US"/>
        </a:p>
      </dgm:t>
    </dgm:pt>
    <dgm:pt modelId="{A3B8B8D7-4124-41C7-A434-F2C60B7BEA7D}">
      <dgm:prSet/>
      <dgm:spPr/>
      <dgm:t>
        <a:bodyPr/>
        <a:lstStyle/>
        <a:p>
          <a:r>
            <a:rPr lang="en-US"/>
            <a:t>Abby Peyton </a:t>
          </a:r>
        </a:p>
      </dgm:t>
    </dgm:pt>
    <dgm:pt modelId="{77EFAB59-9017-4E0F-89B1-A79BF07CD1E4}" type="parTrans" cxnId="{DE239FC3-4917-4AB8-B527-10F0B1DD6046}">
      <dgm:prSet/>
      <dgm:spPr/>
      <dgm:t>
        <a:bodyPr/>
        <a:lstStyle/>
        <a:p>
          <a:endParaRPr lang="en-US"/>
        </a:p>
      </dgm:t>
    </dgm:pt>
    <dgm:pt modelId="{6A2692B0-4A25-4B98-82BC-D39BD76B0077}" type="sibTrans" cxnId="{DE239FC3-4917-4AB8-B527-10F0B1DD6046}">
      <dgm:prSet/>
      <dgm:spPr/>
      <dgm:t>
        <a:bodyPr/>
        <a:lstStyle/>
        <a:p>
          <a:endParaRPr lang="en-US"/>
        </a:p>
      </dgm:t>
    </dgm:pt>
    <dgm:pt modelId="{40196638-CB8F-4F3A-A874-87584F55308E}" type="pres">
      <dgm:prSet presAssocID="{AE0A5B3E-33CE-4E07-A5A3-06D2F06C182E}" presName="diagram" presStyleCnt="0">
        <dgm:presLayoutVars>
          <dgm:dir/>
          <dgm:resizeHandles val="exact"/>
        </dgm:presLayoutVars>
      </dgm:prSet>
      <dgm:spPr/>
    </dgm:pt>
    <dgm:pt modelId="{E6C7C102-435A-41CF-A11D-9E0B37A3086E}" type="pres">
      <dgm:prSet presAssocID="{2BCAA012-CCA2-4A35-921B-243726DE4491}" presName="node" presStyleLbl="node1" presStyleIdx="0" presStyleCnt="5">
        <dgm:presLayoutVars>
          <dgm:bulletEnabled val="1"/>
        </dgm:presLayoutVars>
      </dgm:prSet>
      <dgm:spPr/>
    </dgm:pt>
    <dgm:pt modelId="{53B7FB51-058D-48BF-860E-C91D09831F0B}" type="pres">
      <dgm:prSet presAssocID="{5734066C-1723-43E7-951E-2A085EE07B2F}" presName="sibTrans" presStyleCnt="0"/>
      <dgm:spPr/>
    </dgm:pt>
    <dgm:pt modelId="{9302F6AD-9A56-4C2B-8635-08AAFFDDC3CE}" type="pres">
      <dgm:prSet presAssocID="{4DB60E29-9545-4B92-9F7D-4B6C0EA5CC41}" presName="node" presStyleLbl="node1" presStyleIdx="1" presStyleCnt="5">
        <dgm:presLayoutVars>
          <dgm:bulletEnabled val="1"/>
        </dgm:presLayoutVars>
      </dgm:prSet>
      <dgm:spPr/>
    </dgm:pt>
    <dgm:pt modelId="{21817FA7-CF2F-4584-A12F-4DAA1BDE5541}" type="pres">
      <dgm:prSet presAssocID="{1407F716-92EA-4BF1-AC81-EBE52904649E}" presName="sibTrans" presStyleCnt="0"/>
      <dgm:spPr/>
    </dgm:pt>
    <dgm:pt modelId="{737F1F0D-5ABF-4DA2-A6ED-1AA43CE05460}" type="pres">
      <dgm:prSet presAssocID="{FF5536C2-9469-498E-9042-8442B669E808}" presName="node" presStyleLbl="node1" presStyleIdx="2" presStyleCnt="5">
        <dgm:presLayoutVars>
          <dgm:bulletEnabled val="1"/>
        </dgm:presLayoutVars>
      </dgm:prSet>
      <dgm:spPr/>
    </dgm:pt>
    <dgm:pt modelId="{9F986863-A236-4A6A-B060-188D4FC3789C}" type="pres">
      <dgm:prSet presAssocID="{F3945E66-555F-48DB-943C-0F1494F99B0E}" presName="sibTrans" presStyleCnt="0"/>
      <dgm:spPr/>
    </dgm:pt>
    <dgm:pt modelId="{6FD8C12B-373A-4D12-BB25-C24D209D405F}" type="pres">
      <dgm:prSet presAssocID="{0F9C98D9-0A9C-49A5-A0E3-4926FB04FE44}" presName="node" presStyleLbl="node1" presStyleIdx="3" presStyleCnt="5">
        <dgm:presLayoutVars>
          <dgm:bulletEnabled val="1"/>
        </dgm:presLayoutVars>
      </dgm:prSet>
      <dgm:spPr/>
    </dgm:pt>
    <dgm:pt modelId="{104B22A3-BA85-4D38-B919-1A89BED9036F}" type="pres">
      <dgm:prSet presAssocID="{8EC16BFA-E0E4-4CC5-AD56-DB9A69334AAC}" presName="sibTrans" presStyleCnt="0"/>
      <dgm:spPr/>
    </dgm:pt>
    <dgm:pt modelId="{3FEB3F31-3EC7-43A7-905F-2D29E7513DE7}" type="pres">
      <dgm:prSet presAssocID="{A3B8B8D7-4124-41C7-A434-F2C60B7BEA7D}" presName="node" presStyleLbl="node1" presStyleIdx="4" presStyleCnt="5">
        <dgm:presLayoutVars>
          <dgm:bulletEnabled val="1"/>
        </dgm:presLayoutVars>
      </dgm:prSet>
      <dgm:spPr/>
    </dgm:pt>
  </dgm:ptLst>
  <dgm:cxnLst>
    <dgm:cxn modelId="{8436DC12-E72D-4637-A2CC-5C8D9808C378}" type="presOf" srcId="{0F9C98D9-0A9C-49A5-A0E3-4926FB04FE44}" destId="{6FD8C12B-373A-4D12-BB25-C24D209D405F}" srcOrd="0" destOrd="0" presId="urn:microsoft.com/office/officeart/2005/8/layout/default"/>
    <dgm:cxn modelId="{0B1DC514-BBCA-4F79-8F17-624E7D74319C}" type="presOf" srcId="{4DB60E29-9545-4B92-9F7D-4B6C0EA5CC41}" destId="{9302F6AD-9A56-4C2B-8635-08AAFFDDC3CE}" srcOrd="0" destOrd="0" presId="urn:microsoft.com/office/officeart/2005/8/layout/default"/>
    <dgm:cxn modelId="{EF17D269-D130-4F34-8A4A-122960AF55BD}" srcId="{AE0A5B3E-33CE-4E07-A5A3-06D2F06C182E}" destId="{FF5536C2-9469-498E-9042-8442B669E808}" srcOrd="2" destOrd="0" parTransId="{4D52E203-79D1-4DE4-B7B8-11A293238049}" sibTransId="{F3945E66-555F-48DB-943C-0F1494F99B0E}"/>
    <dgm:cxn modelId="{BC34174C-6C5D-47C2-817F-8DF612120D72}" type="presOf" srcId="{A3B8B8D7-4124-41C7-A434-F2C60B7BEA7D}" destId="{3FEB3F31-3EC7-43A7-905F-2D29E7513DE7}" srcOrd="0" destOrd="0" presId="urn:microsoft.com/office/officeart/2005/8/layout/default"/>
    <dgm:cxn modelId="{A740CE55-F730-4FA3-888F-2866B4B78807}" type="presOf" srcId="{FF5536C2-9469-498E-9042-8442B669E808}" destId="{737F1F0D-5ABF-4DA2-A6ED-1AA43CE05460}" srcOrd="0" destOrd="0" presId="urn:microsoft.com/office/officeart/2005/8/layout/default"/>
    <dgm:cxn modelId="{20839058-8F2F-4CC7-B2E7-3C6660959CC4}" srcId="{AE0A5B3E-33CE-4E07-A5A3-06D2F06C182E}" destId="{2BCAA012-CCA2-4A35-921B-243726DE4491}" srcOrd="0" destOrd="0" parTransId="{9A509CCF-73E8-49E9-A21D-85DA293D9983}" sibTransId="{5734066C-1723-43E7-951E-2A085EE07B2F}"/>
    <dgm:cxn modelId="{DE260A59-1AD2-4636-A79D-1A526E44CB1D}" type="presOf" srcId="{AE0A5B3E-33CE-4E07-A5A3-06D2F06C182E}" destId="{40196638-CB8F-4F3A-A874-87584F55308E}" srcOrd="0" destOrd="0" presId="urn:microsoft.com/office/officeart/2005/8/layout/default"/>
    <dgm:cxn modelId="{3CE7B2A4-E6E7-419B-8783-8041CEF3940B}" srcId="{AE0A5B3E-33CE-4E07-A5A3-06D2F06C182E}" destId="{4DB60E29-9545-4B92-9F7D-4B6C0EA5CC41}" srcOrd="1" destOrd="0" parTransId="{6CB3B445-2457-4991-A902-2A66EF95B8E9}" sibTransId="{1407F716-92EA-4BF1-AC81-EBE52904649E}"/>
    <dgm:cxn modelId="{D9F0B2A8-D0F2-481B-9779-280545FC0CFA}" srcId="{AE0A5B3E-33CE-4E07-A5A3-06D2F06C182E}" destId="{0F9C98D9-0A9C-49A5-A0E3-4926FB04FE44}" srcOrd="3" destOrd="0" parTransId="{C994012C-D4CD-4E77-89A4-2CC354639001}" sibTransId="{8EC16BFA-E0E4-4CC5-AD56-DB9A69334AAC}"/>
    <dgm:cxn modelId="{DE239FC3-4917-4AB8-B527-10F0B1DD6046}" srcId="{AE0A5B3E-33CE-4E07-A5A3-06D2F06C182E}" destId="{A3B8B8D7-4124-41C7-A434-F2C60B7BEA7D}" srcOrd="4" destOrd="0" parTransId="{77EFAB59-9017-4E0F-89B1-A79BF07CD1E4}" sibTransId="{6A2692B0-4A25-4B98-82BC-D39BD76B0077}"/>
    <dgm:cxn modelId="{A128D9C3-678A-47C0-AACB-175BC6E763AD}" type="presOf" srcId="{2BCAA012-CCA2-4A35-921B-243726DE4491}" destId="{E6C7C102-435A-41CF-A11D-9E0B37A3086E}" srcOrd="0" destOrd="0" presId="urn:microsoft.com/office/officeart/2005/8/layout/default"/>
    <dgm:cxn modelId="{5E4C0595-5A53-47C4-8E3B-5C7FCB38DAFF}" type="presParOf" srcId="{40196638-CB8F-4F3A-A874-87584F55308E}" destId="{E6C7C102-435A-41CF-A11D-9E0B37A3086E}" srcOrd="0" destOrd="0" presId="urn:microsoft.com/office/officeart/2005/8/layout/default"/>
    <dgm:cxn modelId="{807A2BAB-48A3-45B1-82CA-E05C8DB044D4}" type="presParOf" srcId="{40196638-CB8F-4F3A-A874-87584F55308E}" destId="{53B7FB51-058D-48BF-860E-C91D09831F0B}" srcOrd="1" destOrd="0" presId="urn:microsoft.com/office/officeart/2005/8/layout/default"/>
    <dgm:cxn modelId="{E1C75C3D-E50A-4A7C-B275-76AD7C8F2B76}" type="presParOf" srcId="{40196638-CB8F-4F3A-A874-87584F55308E}" destId="{9302F6AD-9A56-4C2B-8635-08AAFFDDC3CE}" srcOrd="2" destOrd="0" presId="urn:microsoft.com/office/officeart/2005/8/layout/default"/>
    <dgm:cxn modelId="{007CABBA-6B7C-4C27-AEAD-9B616685BD15}" type="presParOf" srcId="{40196638-CB8F-4F3A-A874-87584F55308E}" destId="{21817FA7-CF2F-4584-A12F-4DAA1BDE5541}" srcOrd="3" destOrd="0" presId="urn:microsoft.com/office/officeart/2005/8/layout/default"/>
    <dgm:cxn modelId="{C68BB67B-C3D7-4803-8D79-6D0EB0B04EAA}" type="presParOf" srcId="{40196638-CB8F-4F3A-A874-87584F55308E}" destId="{737F1F0D-5ABF-4DA2-A6ED-1AA43CE05460}" srcOrd="4" destOrd="0" presId="urn:microsoft.com/office/officeart/2005/8/layout/default"/>
    <dgm:cxn modelId="{6BDFA765-F5FE-4D39-A9C0-39742A6931A9}" type="presParOf" srcId="{40196638-CB8F-4F3A-A874-87584F55308E}" destId="{9F986863-A236-4A6A-B060-188D4FC3789C}" srcOrd="5" destOrd="0" presId="urn:microsoft.com/office/officeart/2005/8/layout/default"/>
    <dgm:cxn modelId="{7E81E951-E3CB-46A7-9252-C11972475EE9}" type="presParOf" srcId="{40196638-CB8F-4F3A-A874-87584F55308E}" destId="{6FD8C12B-373A-4D12-BB25-C24D209D405F}" srcOrd="6" destOrd="0" presId="urn:microsoft.com/office/officeart/2005/8/layout/default"/>
    <dgm:cxn modelId="{7FCBF4F9-F521-4818-AE93-0FC9D6B355F9}" type="presParOf" srcId="{40196638-CB8F-4F3A-A874-87584F55308E}" destId="{104B22A3-BA85-4D38-B919-1A89BED9036F}" srcOrd="7" destOrd="0" presId="urn:microsoft.com/office/officeart/2005/8/layout/default"/>
    <dgm:cxn modelId="{45CD81FA-0381-4255-81B9-E6D5E615FB61}" type="presParOf" srcId="{40196638-CB8F-4F3A-A874-87584F55308E}" destId="{3FEB3F31-3EC7-43A7-905F-2D29E7513DE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B418F3-7AE8-4268-8E33-A18D38AA3F6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82EC9A-B546-4C5A-8F5C-24425F49EF50}">
      <dgm:prSet/>
      <dgm:spPr/>
      <dgm:t>
        <a:bodyPr/>
        <a:lstStyle/>
        <a:p>
          <a:r>
            <a:rPr lang="en-US" u="sng"/>
            <a:t>Executive Board</a:t>
          </a:r>
          <a:endParaRPr lang="en-US"/>
        </a:p>
      </dgm:t>
    </dgm:pt>
    <dgm:pt modelId="{63A9E7FA-187E-4B1F-94EA-F445E8B651D6}" type="parTrans" cxnId="{BEDE8329-6D77-4D85-8C26-C6D7F01A933B}">
      <dgm:prSet/>
      <dgm:spPr/>
      <dgm:t>
        <a:bodyPr/>
        <a:lstStyle/>
        <a:p>
          <a:endParaRPr lang="en-US"/>
        </a:p>
      </dgm:t>
    </dgm:pt>
    <dgm:pt modelId="{387E1999-9262-46E3-8549-5BA3A14D6007}" type="sibTrans" cxnId="{BEDE8329-6D77-4D85-8C26-C6D7F01A933B}">
      <dgm:prSet/>
      <dgm:spPr/>
      <dgm:t>
        <a:bodyPr/>
        <a:lstStyle/>
        <a:p>
          <a:endParaRPr lang="en-US"/>
        </a:p>
      </dgm:t>
    </dgm:pt>
    <dgm:pt modelId="{E598863E-29C6-4E64-A4A7-26CC84216C0E}">
      <dgm:prSet/>
      <dgm:spPr/>
      <dgm:t>
        <a:bodyPr/>
        <a:lstStyle/>
        <a:p>
          <a:r>
            <a:rPr lang="en-US" dirty="0"/>
            <a:t>Lisa Peyton (</a:t>
          </a:r>
          <a:r>
            <a:rPr lang="en-US" dirty="0" err="1"/>
            <a:t>CoPresident</a:t>
          </a:r>
          <a:r>
            <a:rPr lang="en-US" dirty="0"/>
            <a:t>)</a:t>
          </a:r>
        </a:p>
      </dgm:t>
    </dgm:pt>
    <dgm:pt modelId="{FD636319-2F6C-4E89-9506-010FFF206515}" type="parTrans" cxnId="{83ABF6CD-0C6F-492F-937D-0DADE4FBAE89}">
      <dgm:prSet/>
      <dgm:spPr/>
      <dgm:t>
        <a:bodyPr/>
        <a:lstStyle/>
        <a:p>
          <a:endParaRPr lang="en-US"/>
        </a:p>
      </dgm:t>
    </dgm:pt>
    <dgm:pt modelId="{07251CB2-0D7A-433A-8178-50FEF3F93B30}" type="sibTrans" cxnId="{83ABF6CD-0C6F-492F-937D-0DADE4FBAE89}">
      <dgm:prSet/>
      <dgm:spPr/>
      <dgm:t>
        <a:bodyPr/>
        <a:lstStyle/>
        <a:p>
          <a:endParaRPr lang="en-US"/>
        </a:p>
      </dgm:t>
    </dgm:pt>
    <dgm:pt modelId="{26FD7ADE-A9EE-4142-9091-C20537D38D6D}">
      <dgm:prSet/>
      <dgm:spPr/>
      <dgm:t>
        <a:bodyPr/>
        <a:lstStyle/>
        <a:p>
          <a:r>
            <a:rPr lang="en-US" dirty="0"/>
            <a:t>Jenny Gale (</a:t>
          </a:r>
          <a:r>
            <a:rPr lang="en-US" dirty="0" err="1"/>
            <a:t>CoPresident</a:t>
          </a:r>
          <a:r>
            <a:rPr lang="en-US" dirty="0"/>
            <a:t>)</a:t>
          </a:r>
        </a:p>
      </dgm:t>
    </dgm:pt>
    <dgm:pt modelId="{3FF23970-3FBE-4626-AE0F-68D30463A5EA}" type="parTrans" cxnId="{3D743D68-33ED-49B3-A024-1D887908D883}">
      <dgm:prSet/>
      <dgm:spPr/>
      <dgm:t>
        <a:bodyPr/>
        <a:lstStyle/>
        <a:p>
          <a:endParaRPr lang="en-US"/>
        </a:p>
      </dgm:t>
    </dgm:pt>
    <dgm:pt modelId="{B33BAF22-8825-4C59-8675-D6ED533A805B}" type="sibTrans" cxnId="{3D743D68-33ED-49B3-A024-1D887908D883}">
      <dgm:prSet/>
      <dgm:spPr/>
      <dgm:t>
        <a:bodyPr/>
        <a:lstStyle/>
        <a:p>
          <a:endParaRPr lang="en-US"/>
        </a:p>
      </dgm:t>
    </dgm:pt>
    <dgm:pt modelId="{E5F37F3B-009D-44C3-9B3F-E10A3BBA9640}">
      <dgm:prSet/>
      <dgm:spPr/>
      <dgm:t>
        <a:bodyPr/>
        <a:lstStyle/>
        <a:p>
          <a:r>
            <a:rPr lang="en-US" dirty="0"/>
            <a:t>*Kati Likes(Vice President)</a:t>
          </a:r>
        </a:p>
      </dgm:t>
    </dgm:pt>
    <dgm:pt modelId="{572B4E74-02DD-4D74-8057-109CA332A8D0}" type="parTrans" cxnId="{8670E388-D959-4DB4-9A31-07A2F2BA9E49}">
      <dgm:prSet/>
      <dgm:spPr/>
      <dgm:t>
        <a:bodyPr/>
        <a:lstStyle/>
        <a:p>
          <a:endParaRPr lang="en-US"/>
        </a:p>
      </dgm:t>
    </dgm:pt>
    <dgm:pt modelId="{2F81830F-7591-4B47-8476-CAF2AFF76AF7}" type="sibTrans" cxnId="{8670E388-D959-4DB4-9A31-07A2F2BA9E49}">
      <dgm:prSet/>
      <dgm:spPr/>
      <dgm:t>
        <a:bodyPr/>
        <a:lstStyle/>
        <a:p>
          <a:endParaRPr lang="en-US"/>
        </a:p>
      </dgm:t>
    </dgm:pt>
    <dgm:pt modelId="{292F7E94-76FE-410A-BEEB-59A605BA6A64}">
      <dgm:prSet/>
      <dgm:spPr/>
      <dgm:t>
        <a:bodyPr/>
        <a:lstStyle/>
        <a:p>
          <a:r>
            <a:rPr lang="en-US" dirty="0"/>
            <a:t>Michele Franklin (Secretary)</a:t>
          </a:r>
        </a:p>
      </dgm:t>
    </dgm:pt>
    <dgm:pt modelId="{FE43FE4D-B65C-4ED3-9DFE-2F5287AF8E03}" type="parTrans" cxnId="{678AA4EC-ECA7-43AC-8805-60E2B4401EED}">
      <dgm:prSet/>
      <dgm:spPr/>
      <dgm:t>
        <a:bodyPr/>
        <a:lstStyle/>
        <a:p>
          <a:endParaRPr lang="en-US"/>
        </a:p>
      </dgm:t>
    </dgm:pt>
    <dgm:pt modelId="{F30A55B7-B338-470B-824A-9E5C179F3153}" type="sibTrans" cxnId="{678AA4EC-ECA7-43AC-8805-60E2B4401EED}">
      <dgm:prSet/>
      <dgm:spPr/>
      <dgm:t>
        <a:bodyPr/>
        <a:lstStyle/>
        <a:p>
          <a:endParaRPr lang="en-US"/>
        </a:p>
      </dgm:t>
    </dgm:pt>
    <dgm:pt modelId="{8DFCA7E5-5AA8-4EBC-B10D-938730E0BC72}">
      <dgm:prSet/>
      <dgm:spPr/>
      <dgm:t>
        <a:bodyPr/>
        <a:lstStyle/>
        <a:p>
          <a:r>
            <a:rPr lang="en-US" dirty="0"/>
            <a:t>Doug Tilt (Treasurer)</a:t>
          </a:r>
        </a:p>
      </dgm:t>
    </dgm:pt>
    <dgm:pt modelId="{9D7A84B6-6886-4FFE-8601-03CDBF4DB590}" type="parTrans" cxnId="{A614594B-F71A-4A40-9F95-2AD99C7D2174}">
      <dgm:prSet/>
      <dgm:spPr/>
      <dgm:t>
        <a:bodyPr/>
        <a:lstStyle/>
        <a:p>
          <a:endParaRPr lang="en-US"/>
        </a:p>
      </dgm:t>
    </dgm:pt>
    <dgm:pt modelId="{BF209DC3-F751-4ABF-81E6-2FF71037D7A3}" type="sibTrans" cxnId="{A614594B-F71A-4A40-9F95-2AD99C7D2174}">
      <dgm:prSet/>
      <dgm:spPr/>
      <dgm:t>
        <a:bodyPr/>
        <a:lstStyle/>
        <a:p>
          <a:endParaRPr lang="en-US"/>
        </a:p>
      </dgm:t>
    </dgm:pt>
    <dgm:pt modelId="{5DDEF6D6-AEA5-4503-8817-757B4DED625E}">
      <dgm:prSet/>
      <dgm:spPr/>
      <dgm:t>
        <a:bodyPr/>
        <a:lstStyle/>
        <a:p>
          <a:r>
            <a:rPr lang="en-US" u="sng"/>
            <a:t>Committee Chairs</a:t>
          </a:r>
          <a:endParaRPr lang="en-US"/>
        </a:p>
      </dgm:t>
    </dgm:pt>
    <dgm:pt modelId="{13438C97-A1E9-4C71-AB63-4EEDC7D8A60B}" type="parTrans" cxnId="{F33EEAC1-9D03-47FC-B736-FD8C8814AB70}">
      <dgm:prSet/>
      <dgm:spPr/>
      <dgm:t>
        <a:bodyPr/>
        <a:lstStyle/>
        <a:p>
          <a:endParaRPr lang="en-US"/>
        </a:p>
      </dgm:t>
    </dgm:pt>
    <dgm:pt modelId="{4A8C81B6-38DA-43CB-BB82-E2B766037796}" type="sibTrans" cxnId="{F33EEAC1-9D03-47FC-B736-FD8C8814AB70}">
      <dgm:prSet/>
      <dgm:spPr/>
      <dgm:t>
        <a:bodyPr/>
        <a:lstStyle/>
        <a:p>
          <a:endParaRPr lang="en-US"/>
        </a:p>
      </dgm:t>
    </dgm:pt>
    <dgm:pt modelId="{B4C6B8AA-1A7E-4CC2-998F-4B053BC8C48A}">
      <dgm:prSet/>
      <dgm:spPr/>
      <dgm:t>
        <a:bodyPr/>
        <a:lstStyle/>
        <a:p>
          <a:r>
            <a:rPr lang="en-US" dirty="0"/>
            <a:t>*Melissa Davis (Spirit Wear)</a:t>
          </a:r>
        </a:p>
      </dgm:t>
    </dgm:pt>
    <dgm:pt modelId="{D929F23F-4A29-4A49-B4A3-43B7AA1CB080}" type="parTrans" cxnId="{DDA0A9F5-6FC5-43B7-8EF2-E5B727ED5229}">
      <dgm:prSet/>
      <dgm:spPr/>
      <dgm:t>
        <a:bodyPr/>
        <a:lstStyle/>
        <a:p>
          <a:endParaRPr lang="en-US"/>
        </a:p>
      </dgm:t>
    </dgm:pt>
    <dgm:pt modelId="{FE012F57-528B-46E4-9CF1-3A1E135F2E49}" type="sibTrans" cxnId="{DDA0A9F5-6FC5-43B7-8EF2-E5B727ED5229}">
      <dgm:prSet/>
      <dgm:spPr/>
      <dgm:t>
        <a:bodyPr/>
        <a:lstStyle/>
        <a:p>
          <a:endParaRPr lang="en-US"/>
        </a:p>
      </dgm:t>
    </dgm:pt>
    <dgm:pt modelId="{BA7E8C25-4A90-4534-87E7-67D991694E21}">
      <dgm:prSet/>
      <dgm:spPr/>
      <dgm:t>
        <a:bodyPr/>
        <a:lstStyle/>
        <a:p>
          <a:r>
            <a:rPr lang="en-US" dirty="0"/>
            <a:t>*Tammy Andress (Banquet)</a:t>
          </a:r>
        </a:p>
      </dgm:t>
    </dgm:pt>
    <dgm:pt modelId="{5EF8E490-D1A0-4D22-8634-6499EC966F90}" type="parTrans" cxnId="{80463B3C-4976-4A35-90B8-F7386CCD1823}">
      <dgm:prSet/>
      <dgm:spPr/>
      <dgm:t>
        <a:bodyPr/>
        <a:lstStyle/>
        <a:p>
          <a:endParaRPr lang="en-US"/>
        </a:p>
      </dgm:t>
    </dgm:pt>
    <dgm:pt modelId="{AE1C404C-1545-4027-9BFF-F13BA7F33933}" type="sibTrans" cxnId="{80463B3C-4976-4A35-90B8-F7386CCD1823}">
      <dgm:prSet/>
      <dgm:spPr/>
      <dgm:t>
        <a:bodyPr/>
        <a:lstStyle/>
        <a:p>
          <a:endParaRPr lang="en-US"/>
        </a:p>
      </dgm:t>
    </dgm:pt>
    <dgm:pt modelId="{0CF66C16-E9B1-473E-AD5B-173595EC0E94}">
      <dgm:prSet/>
      <dgm:spPr/>
      <dgm:t>
        <a:bodyPr/>
        <a:lstStyle/>
        <a:p>
          <a:r>
            <a:rPr lang="en-US" dirty="0"/>
            <a:t>Rhonda Tilt (Caps/Suits)</a:t>
          </a:r>
        </a:p>
      </dgm:t>
    </dgm:pt>
    <dgm:pt modelId="{4659440B-F96D-4A71-960D-6EDD6B792978}" type="parTrans" cxnId="{F557D9BB-DA12-49F1-BDDD-D6688479FF7D}">
      <dgm:prSet/>
      <dgm:spPr/>
      <dgm:t>
        <a:bodyPr/>
        <a:lstStyle/>
        <a:p>
          <a:endParaRPr lang="en-US"/>
        </a:p>
      </dgm:t>
    </dgm:pt>
    <dgm:pt modelId="{11B27A28-8E20-4AFB-9D14-BABDC0B2A758}" type="sibTrans" cxnId="{F557D9BB-DA12-49F1-BDDD-D6688479FF7D}">
      <dgm:prSet/>
      <dgm:spPr/>
      <dgm:t>
        <a:bodyPr/>
        <a:lstStyle/>
        <a:p>
          <a:endParaRPr lang="en-US"/>
        </a:p>
      </dgm:t>
    </dgm:pt>
    <dgm:pt modelId="{BAE5FFDA-BAF8-4D85-B2AE-CCACE86B7D3F}">
      <dgm:prSet/>
      <dgm:spPr/>
      <dgm:t>
        <a:bodyPr/>
        <a:lstStyle/>
        <a:p>
          <a:r>
            <a:rPr lang="en-US" dirty="0"/>
            <a:t>Michelle and Duane Whitesel (Driveway Painting and Banquet help)</a:t>
          </a:r>
        </a:p>
      </dgm:t>
    </dgm:pt>
    <dgm:pt modelId="{9BA1B625-2213-4BB7-8AAB-99D4AC3B5706}" type="parTrans" cxnId="{D5C76E31-5E87-466A-A398-86488B3DD7A2}">
      <dgm:prSet/>
      <dgm:spPr/>
      <dgm:t>
        <a:bodyPr/>
        <a:lstStyle/>
        <a:p>
          <a:endParaRPr lang="en-US"/>
        </a:p>
      </dgm:t>
    </dgm:pt>
    <dgm:pt modelId="{8EDDD960-3CFF-404C-BEA2-0C187A373792}" type="sibTrans" cxnId="{D5C76E31-5E87-466A-A398-86488B3DD7A2}">
      <dgm:prSet/>
      <dgm:spPr/>
      <dgm:t>
        <a:bodyPr/>
        <a:lstStyle/>
        <a:p>
          <a:endParaRPr lang="en-US"/>
        </a:p>
      </dgm:t>
    </dgm:pt>
    <dgm:pt modelId="{0EA43526-19CE-4B30-8023-554FC761F69A}">
      <dgm:prSet/>
      <dgm:spPr/>
      <dgm:t>
        <a:bodyPr/>
        <a:lstStyle/>
        <a:p>
          <a:r>
            <a:rPr lang="en-US" dirty="0"/>
            <a:t>Amy Moor (Spirit Wear)</a:t>
          </a:r>
        </a:p>
      </dgm:t>
    </dgm:pt>
    <dgm:pt modelId="{3C2E6076-C877-4045-B36A-1B56373B09DF}" type="parTrans" cxnId="{236D9AEC-68E1-4413-BC3F-0B78FCC9CD84}">
      <dgm:prSet/>
      <dgm:spPr/>
      <dgm:t>
        <a:bodyPr/>
        <a:lstStyle/>
        <a:p>
          <a:endParaRPr lang="en-US"/>
        </a:p>
      </dgm:t>
    </dgm:pt>
    <dgm:pt modelId="{F7A0CFB5-5079-491B-B6AE-AEF8F9760A6D}" type="sibTrans" cxnId="{236D9AEC-68E1-4413-BC3F-0B78FCC9CD84}">
      <dgm:prSet/>
      <dgm:spPr/>
      <dgm:t>
        <a:bodyPr/>
        <a:lstStyle/>
        <a:p>
          <a:endParaRPr lang="en-US"/>
        </a:p>
      </dgm:t>
    </dgm:pt>
    <dgm:pt modelId="{34E5C6EA-73C3-4EDD-9E99-C551BC739494}">
      <dgm:prSet/>
      <dgm:spPr/>
      <dgm:t>
        <a:bodyPr/>
        <a:lstStyle/>
        <a:p>
          <a:r>
            <a:rPr lang="en-US" dirty="0"/>
            <a:t>*Amy Pillsworth (Driveway Painting) </a:t>
          </a:r>
        </a:p>
      </dgm:t>
    </dgm:pt>
    <dgm:pt modelId="{6EF3C085-B01F-467D-9F0A-811CE5966177}" type="parTrans" cxnId="{1001EB42-7AE8-4E53-8090-319D3A4E3659}">
      <dgm:prSet/>
      <dgm:spPr/>
      <dgm:t>
        <a:bodyPr/>
        <a:lstStyle/>
        <a:p>
          <a:endParaRPr lang="en-US"/>
        </a:p>
      </dgm:t>
    </dgm:pt>
    <dgm:pt modelId="{6F37114F-25FE-45BC-AE5D-5C5EC7BA1B09}" type="sibTrans" cxnId="{1001EB42-7AE8-4E53-8090-319D3A4E3659}">
      <dgm:prSet/>
      <dgm:spPr/>
      <dgm:t>
        <a:bodyPr/>
        <a:lstStyle/>
        <a:p>
          <a:endParaRPr lang="en-US"/>
        </a:p>
      </dgm:t>
    </dgm:pt>
    <dgm:pt modelId="{A1196ED9-140B-47B3-8213-83293BF331EC}">
      <dgm:prSet/>
      <dgm:spPr/>
      <dgm:t>
        <a:bodyPr/>
        <a:lstStyle/>
        <a:p>
          <a:r>
            <a:rPr lang="en-US" dirty="0"/>
            <a:t>*Tiffany Crowe (Driveway Painting)</a:t>
          </a:r>
        </a:p>
      </dgm:t>
    </dgm:pt>
    <dgm:pt modelId="{0BAD35FA-E0F0-4A8E-A5D1-2DFDB7B6199C}" type="parTrans" cxnId="{70472353-5145-4F94-91A6-53AA34371F9C}">
      <dgm:prSet/>
      <dgm:spPr/>
      <dgm:t>
        <a:bodyPr/>
        <a:lstStyle/>
        <a:p>
          <a:endParaRPr lang="en-US"/>
        </a:p>
      </dgm:t>
    </dgm:pt>
    <dgm:pt modelId="{E9E247DF-B809-4E15-AF1C-A6271720C92E}" type="sibTrans" cxnId="{70472353-5145-4F94-91A6-53AA34371F9C}">
      <dgm:prSet/>
      <dgm:spPr/>
      <dgm:t>
        <a:bodyPr/>
        <a:lstStyle/>
        <a:p>
          <a:endParaRPr lang="en-US"/>
        </a:p>
      </dgm:t>
    </dgm:pt>
    <dgm:pt modelId="{167493AA-E83F-4DB2-9C48-640A179A344D}">
      <dgm:prSet/>
      <dgm:spPr/>
      <dgm:t>
        <a:bodyPr/>
        <a:lstStyle/>
        <a:p>
          <a:r>
            <a:rPr lang="en-US" dirty="0"/>
            <a:t>Melinda Conti (Banquet help)</a:t>
          </a:r>
        </a:p>
      </dgm:t>
    </dgm:pt>
    <dgm:pt modelId="{1F417A94-2527-454F-BAAD-4955548945CB}" type="parTrans" cxnId="{54848685-7C6C-472A-B0E8-2ACD48F6F4CC}">
      <dgm:prSet/>
      <dgm:spPr/>
      <dgm:t>
        <a:bodyPr/>
        <a:lstStyle/>
        <a:p>
          <a:endParaRPr lang="en-US"/>
        </a:p>
      </dgm:t>
    </dgm:pt>
    <dgm:pt modelId="{E9767836-D9CA-4EFD-85C1-F24819DCB766}" type="sibTrans" cxnId="{54848685-7C6C-472A-B0E8-2ACD48F6F4CC}">
      <dgm:prSet/>
      <dgm:spPr/>
      <dgm:t>
        <a:bodyPr/>
        <a:lstStyle/>
        <a:p>
          <a:endParaRPr lang="en-US"/>
        </a:p>
      </dgm:t>
    </dgm:pt>
    <dgm:pt modelId="{F7E5C216-6758-4E81-9840-92AA987838C9}" type="pres">
      <dgm:prSet presAssocID="{78B418F3-7AE8-4268-8E33-A18D38AA3F62}" presName="linear" presStyleCnt="0">
        <dgm:presLayoutVars>
          <dgm:animLvl val="lvl"/>
          <dgm:resizeHandles val="exact"/>
        </dgm:presLayoutVars>
      </dgm:prSet>
      <dgm:spPr/>
    </dgm:pt>
    <dgm:pt modelId="{F23EF64A-EB29-45DA-B480-BD8417B1AF01}" type="pres">
      <dgm:prSet presAssocID="{D582EC9A-B546-4C5A-8F5C-24425F49EF50}" presName="parentText" presStyleLbl="node1" presStyleIdx="0" presStyleCnt="2">
        <dgm:presLayoutVars>
          <dgm:chMax val="0"/>
          <dgm:bulletEnabled val="1"/>
        </dgm:presLayoutVars>
      </dgm:prSet>
      <dgm:spPr/>
    </dgm:pt>
    <dgm:pt modelId="{AE5CF033-8A74-4E33-A8E7-D83F24835160}" type="pres">
      <dgm:prSet presAssocID="{D582EC9A-B546-4C5A-8F5C-24425F49EF50}" presName="childText" presStyleLbl="revTx" presStyleIdx="0" presStyleCnt="2">
        <dgm:presLayoutVars>
          <dgm:bulletEnabled val="1"/>
        </dgm:presLayoutVars>
      </dgm:prSet>
      <dgm:spPr/>
    </dgm:pt>
    <dgm:pt modelId="{3D132E22-F57E-4E32-9CD3-5DA5B017AF32}" type="pres">
      <dgm:prSet presAssocID="{5DDEF6D6-AEA5-4503-8817-757B4DED625E}" presName="parentText" presStyleLbl="node1" presStyleIdx="1" presStyleCnt="2">
        <dgm:presLayoutVars>
          <dgm:chMax val="0"/>
          <dgm:bulletEnabled val="1"/>
        </dgm:presLayoutVars>
      </dgm:prSet>
      <dgm:spPr/>
    </dgm:pt>
    <dgm:pt modelId="{19861C03-DFF9-4807-ACAE-9A78F8C20643}" type="pres">
      <dgm:prSet presAssocID="{5DDEF6D6-AEA5-4503-8817-757B4DED625E}" presName="childText" presStyleLbl="revTx" presStyleIdx="1" presStyleCnt="2">
        <dgm:presLayoutVars>
          <dgm:bulletEnabled val="1"/>
        </dgm:presLayoutVars>
      </dgm:prSet>
      <dgm:spPr/>
    </dgm:pt>
  </dgm:ptLst>
  <dgm:cxnLst>
    <dgm:cxn modelId="{6482B304-A50D-4989-A6F7-E783DFB1B421}" type="presOf" srcId="{B4C6B8AA-1A7E-4CC2-998F-4B053BC8C48A}" destId="{19861C03-DFF9-4807-ACAE-9A78F8C20643}" srcOrd="0" destOrd="0" presId="urn:microsoft.com/office/officeart/2005/8/layout/vList2"/>
    <dgm:cxn modelId="{D0D3E811-636F-4AA7-A190-10051206FC5C}" type="presOf" srcId="{26FD7ADE-A9EE-4142-9091-C20537D38D6D}" destId="{AE5CF033-8A74-4E33-A8E7-D83F24835160}" srcOrd="0" destOrd="1" presId="urn:microsoft.com/office/officeart/2005/8/layout/vList2"/>
    <dgm:cxn modelId="{5DE41C14-2E6F-465F-AD5F-4B4A825FC866}" type="presOf" srcId="{A1196ED9-140B-47B3-8213-83293BF331EC}" destId="{19861C03-DFF9-4807-ACAE-9A78F8C20643}" srcOrd="0" destOrd="6" presId="urn:microsoft.com/office/officeart/2005/8/layout/vList2"/>
    <dgm:cxn modelId="{AE9FC81C-9680-440A-A7EC-661089806C07}" type="presOf" srcId="{0CF66C16-E9B1-473E-AD5B-173595EC0E94}" destId="{19861C03-DFF9-4807-ACAE-9A78F8C20643}" srcOrd="0" destOrd="3" presId="urn:microsoft.com/office/officeart/2005/8/layout/vList2"/>
    <dgm:cxn modelId="{96EFD226-C778-470B-9501-F689B0B2321D}" type="presOf" srcId="{BA7E8C25-4A90-4534-87E7-67D991694E21}" destId="{19861C03-DFF9-4807-ACAE-9A78F8C20643}" srcOrd="0" destOrd="2" presId="urn:microsoft.com/office/officeart/2005/8/layout/vList2"/>
    <dgm:cxn modelId="{BEDE8329-6D77-4D85-8C26-C6D7F01A933B}" srcId="{78B418F3-7AE8-4268-8E33-A18D38AA3F62}" destId="{D582EC9A-B546-4C5A-8F5C-24425F49EF50}" srcOrd="0" destOrd="0" parTransId="{63A9E7FA-187E-4B1F-94EA-F445E8B651D6}" sibTransId="{387E1999-9262-46E3-8549-5BA3A14D6007}"/>
    <dgm:cxn modelId="{D5C76E31-5E87-466A-A398-86488B3DD7A2}" srcId="{5DDEF6D6-AEA5-4503-8817-757B4DED625E}" destId="{BAE5FFDA-BAF8-4D85-B2AE-CCACE86B7D3F}" srcOrd="4" destOrd="0" parTransId="{9BA1B625-2213-4BB7-8AAB-99D4AC3B5706}" sibTransId="{8EDDD960-3CFF-404C-BEA2-0C187A373792}"/>
    <dgm:cxn modelId="{80463B3C-4976-4A35-90B8-F7386CCD1823}" srcId="{5DDEF6D6-AEA5-4503-8817-757B4DED625E}" destId="{BA7E8C25-4A90-4534-87E7-67D991694E21}" srcOrd="2" destOrd="0" parTransId="{5EF8E490-D1A0-4D22-8634-6499EC966F90}" sibTransId="{AE1C404C-1545-4027-9BFF-F13BA7F33933}"/>
    <dgm:cxn modelId="{1001EB42-7AE8-4E53-8090-319D3A4E3659}" srcId="{5DDEF6D6-AEA5-4503-8817-757B4DED625E}" destId="{34E5C6EA-73C3-4EDD-9E99-C551BC739494}" srcOrd="5" destOrd="0" parTransId="{6EF3C085-B01F-467D-9F0A-811CE5966177}" sibTransId="{6F37114F-25FE-45BC-AE5D-5C5EC7BA1B09}"/>
    <dgm:cxn modelId="{3D743D68-33ED-49B3-A024-1D887908D883}" srcId="{D582EC9A-B546-4C5A-8F5C-24425F49EF50}" destId="{26FD7ADE-A9EE-4142-9091-C20537D38D6D}" srcOrd="1" destOrd="0" parTransId="{3FF23970-3FBE-4626-AE0F-68D30463A5EA}" sibTransId="{B33BAF22-8825-4C59-8675-D6ED533A805B}"/>
    <dgm:cxn modelId="{111A6A6A-676F-435F-BCFC-37F66CF80478}" type="presOf" srcId="{E598863E-29C6-4E64-A4A7-26CC84216C0E}" destId="{AE5CF033-8A74-4E33-A8E7-D83F24835160}" srcOrd="0" destOrd="0" presId="urn:microsoft.com/office/officeart/2005/8/layout/vList2"/>
    <dgm:cxn modelId="{A614594B-F71A-4A40-9F95-2AD99C7D2174}" srcId="{D582EC9A-B546-4C5A-8F5C-24425F49EF50}" destId="{8DFCA7E5-5AA8-4EBC-B10D-938730E0BC72}" srcOrd="4" destOrd="0" parTransId="{9D7A84B6-6886-4FFE-8601-03CDBF4DB590}" sibTransId="{BF209DC3-F751-4ABF-81E6-2FF71037D7A3}"/>
    <dgm:cxn modelId="{70472353-5145-4F94-91A6-53AA34371F9C}" srcId="{5DDEF6D6-AEA5-4503-8817-757B4DED625E}" destId="{A1196ED9-140B-47B3-8213-83293BF331EC}" srcOrd="6" destOrd="0" parTransId="{0BAD35FA-E0F0-4A8E-A5D1-2DFDB7B6199C}" sibTransId="{E9E247DF-B809-4E15-AF1C-A6271720C92E}"/>
    <dgm:cxn modelId="{C9D1DE80-BD87-49E4-AF6D-8D9C50484BEA}" type="presOf" srcId="{34E5C6EA-73C3-4EDD-9E99-C551BC739494}" destId="{19861C03-DFF9-4807-ACAE-9A78F8C20643}" srcOrd="0" destOrd="5" presId="urn:microsoft.com/office/officeart/2005/8/layout/vList2"/>
    <dgm:cxn modelId="{54848685-7C6C-472A-B0E8-2ACD48F6F4CC}" srcId="{5DDEF6D6-AEA5-4503-8817-757B4DED625E}" destId="{167493AA-E83F-4DB2-9C48-640A179A344D}" srcOrd="7" destOrd="0" parTransId="{1F417A94-2527-454F-BAAD-4955548945CB}" sibTransId="{E9767836-D9CA-4EFD-85C1-F24819DCB766}"/>
    <dgm:cxn modelId="{8670E388-D959-4DB4-9A31-07A2F2BA9E49}" srcId="{D582EC9A-B546-4C5A-8F5C-24425F49EF50}" destId="{E5F37F3B-009D-44C3-9B3F-E10A3BBA9640}" srcOrd="2" destOrd="0" parTransId="{572B4E74-02DD-4D74-8057-109CA332A8D0}" sibTransId="{2F81830F-7591-4B47-8476-CAF2AFF76AF7}"/>
    <dgm:cxn modelId="{99009A8D-A0B4-4076-AEE2-7D8E843DA403}" type="presOf" srcId="{0EA43526-19CE-4B30-8023-554FC761F69A}" destId="{19861C03-DFF9-4807-ACAE-9A78F8C20643}" srcOrd="0" destOrd="1" presId="urn:microsoft.com/office/officeart/2005/8/layout/vList2"/>
    <dgm:cxn modelId="{C10A8790-B8EB-4AC9-AEBA-C18B1F85D5EB}" type="presOf" srcId="{E5F37F3B-009D-44C3-9B3F-E10A3BBA9640}" destId="{AE5CF033-8A74-4E33-A8E7-D83F24835160}" srcOrd="0" destOrd="2" presId="urn:microsoft.com/office/officeart/2005/8/layout/vList2"/>
    <dgm:cxn modelId="{3223B2A2-F8D0-473E-BBE8-8CC586577E4E}" type="presOf" srcId="{8DFCA7E5-5AA8-4EBC-B10D-938730E0BC72}" destId="{AE5CF033-8A74-4E33-A8E7-D83F24835160}" srcOrd="0" destOrd="4" presId="urn:microsoft.com/office/officeart/2005/8/layout/vList2"/>
    <dgm:cxn modelId="{D3452FAA-9F9F-4D9E-8866-1E8E38743CE4}" type="presOf" srcId="{BAE5FFDA-BAF8-4D85-B2AE-CCACE86B7D3F}" destId="{19861C03-DFF9-4807-ACAE-9A78F8C20643}" srcOrd="0" destOrd="4" presId="urn:microsoft.com/office/officeart/2005/8/layout/vList2"/>
    <dgm:cxn modelId="{F557D9BB-DA12-49F1-BDDD-D6688479FF7D}" srcId="{5DDEF6D6-AEA5-4503-8817-757B4DED625E}" destId="{0CF66C16-E9B1-473E-AD5B-173595EC0E94}" srcOrd="3" destOrd="0" parTransId="{4659440B-F96D-4A71-960D-6EDD6B792978}" sibTransId="{11B27A28-8E20-4AFB-9D14-BABDC0B2A758}"/>
    <dgm:cxn modelId="{3036EBBE-FE34-4F79-8B21-5E1A9953CCA1}" type="presOf" srcId="{D582EC9A-B546-4C5A-8F5C-24425F49EF50}" destId="{F23EF64A-EB29-45DA-B480-BD8417B1AF01}" srcOrd="0" destOrd="0" presId="urn:microsoft.com/office/officeart/2005/8/layout/vList2"/>
    <dgm:cxn modelId="{F33EEAC1-9D03-47FC-B736-FD8C8814AB70}" srcId="{78B418F3-7AE8-4268-8E33-A18D38AA3F62}" destId="{5DDEF6D6-AEA5-4503-8817-757B4DED625E}" srcOrd="1" destOrd="0" parTransId="{13438C97-A1E9-4C71-AB63-4EEDC7D8A60B}" sibTransId="{4A8C81B6-38DA-43CB-BB82-E2B766037796}"/>
    <dgm:cxn modelId="{5BAE91CB-E6B0-43AF-AC1F-D14EE6F8B8AB}" type="presOf" srcId="{78B418F3-7AE8-4268-8E33-A18D38AA3F62}" destId="{F7E5C216-6758-4E81-9840-92AA987838C9}" srcOrd="0" destOrd="0" presId="urn:microsoft.com/office/officeart/2005/8/layout/vList2"/>
    <dgm:cxn modelId="{83ABF6CD-0C6F-492F-937D-0DADE4FBAE89}" srcId="{D582EC9A-B546-4C5A-8F5C-24425F49EF50}" destId="{E598863E-29C6-4E64-A4A7-26CC84216C0E}" srcOrd="0" destOrd="0" parTransId="{FD636319-2F6C-4E89-9506-010FFF206515}" sibTransId="{07251CB2-0D7A-433A-8178-50FEF3F93B30}"/>
    <dgm:cxn modelId="{ECE4A2D1-32BC-4671-A247-EF60D9E0D03D}" type="presOf" srcId="{5DDEF6D6-AEA5-4503-8817-757B4DED625E}" destId="{3D132E22-F57E-4E32-9CD3-5DA5B017AF32}" srcOrd="0" destOrd="0" presId="urn:microsoft.com/office/officeart/2005/8/layout/vList2"/>
    <dgm:cxn modelId="{11ADEEE1-FED3-4CB8-8D3D-3474D1B79E66}" type="presOf" srcId="{167493AA-E83F-4DB2-9C48-640A179A344D}" destId="{19861C03-DFF9-4807-ACAE-9A78F8C20643}" srcOrd="0" destOrd="7" presId="urn:microsoft.com/office/officeart/2005/8/layout/vList2"/>
    <dgm:cxn modelId="{987467E6-4280-4996-9BA5-B015B5E0675A}" type="presOf" srcId="{292F7E94-76FE-410A-BEEB-59A605BA6A64}" destId="{AE5CF033-8A74-4E33-A8E7-D83F24835160}" srcOrd="0" destOrd="3" presId="urn:microsoft.com/office/officeart/2005/8/layout/vList2"/>
    <dgm:cxn modelId="{236D9AEC-68E1-4413-BC3F-0B78FCC9CD84}" srcId="{5DDEF6D6-AEA5-4503-8817-757B4DED625E}" destId="{0EA43526-19CE-4B30-8023-554FC761F69A}" srcOrd="1" destOrd="0" parTransId="{3C2E6076-C877-4045-B36A-1B56373B09DF}" sibTransId="{F7A0CFB5-5079-491B-B6AE-AEF8F9760A6D}"/>
    <dgm:cxn modelId="{678AA4EC-ECA7-43AC-8805-60E2B4401EED}" srcId="{D582EC9A-B546-4C5A-8F5C-24425F49EF50}" destId="{292F7E94-76FE-410A-BEEB-59A605BA6A64}" srcOrd="3" destOrd="0" parTransId="{FE43FE4D-B65C-4ED3-9DFE-2F5287AF8E03}" sibTransId="{F30A55B7-B338-470B-824A-9E5C179F3153}"/>
    <dgm:cxn modelId="{DDA0A9F5-6FC5-43B7-8EF2-E5B727ED5229}" srcId="{5DDEF6D6-AEA5-4503-8817-757B4DED625E}" destId="{B4C6B8AA-1A7E-4CC2-998F-4B053BC8C48A}" srcOrd="0" destOrd="0" parTransId="{D929F23F-4A29-4A49-B4A3-43B7AA1CB080}" sibTransId="{FE012F57-528B-46E4-9CF1-3A1E135F2E49}"/>
    <dgm:cxn modelId="{9BB5C00F-8CB1-44E7-800D-2865982EC4DA}" type="presParOf" srcId="{F7E5C216-6758-4E81-9840-92AA987838C9}" destId="{F23EF64A-EB29-45DA-B480-BD8417B1AF01}" srcOrd="0" destOrd="0" presId="urn:microsoft.com/office/officeart/2005/8/layout/vList2"/>
    <dgm:cxn modelId="{5BCC6C1C-6E9F-431D-8F30-5DECCDC5D8E1}" type="presParOf" srcId="{F7E5C216-6758-4E81-9840-92AA987838C9}" destId="{AE5CF033-8A74-4E33-A8E7-D83F24835160}" srcOrd="1" destOrd="0" presId="urn:microsoft.com/office/officeart/2005/8/layout/vList2"/>
    <dgm:cxn modelId="{00F24A5B-99CD-4505-B836-006C07F77E76}" type="presParOf" srcId="{F7E5C216-6758-4E81-9840-92AA987838C9}" destId="{3D132E22-F57E-4E32-9CD3-5DA5B017AF32}" srcOrd="2" destOrd="0" presId="urn:microsoft.com/office/officeart/2005/8/layout/vList2"/>
    <dgm:cxn modelId="{CBE23789-5AF2-4BF4-9DFE-4CEDA9E1A230}" type="presParOf" srcId="{F7E5C216-6758-4E81-9840-92AA987838C9}" destId="{19861C03-DFF9-4807-ACAE-9A78F8C2064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FEA11-1B1A-481E-A5C2-1D1A9ADFD97F}">
      <dsp:nvSpPr>
        <dsp:cNvPr id="0" name=""/>
        <dsp:cNvSpPr/>
      </dsp:nvSpPr>
      <dsp:spPr>
        <a:xfrm>
          <a:off x="390318" y="1680"/>
          <a:ext cx="2195542" cy="131732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Keifer Duong (8</a:t>
          </a:r>
          <a:r>
            <a:rPr lang="en-US" sz="2100" b="1" kern="1200" baseline="30000" dirty="0"/>
            <a:t>th</a:t>
          </a:r>
          <a:r>
            <a:rPr lang="en-US" sz="2100" b="1" kern="1200" dirty="0"/>
            <a:t> 100 Breast)</a:t>
          </a:r>
          <a:endParaRPr lang="en-US" sz="2100" kern="1200" dirty="0"/>
        </a:p>
      </dsp:txBody>
      <dsp:txXfrm>
        <a:off x="390318" y="1680"/>
        <a:ext cx="2195542" cy="1317325"/>
      </dsp:txXfrm>
    </dsp:sp>
    <dsp:sp modelId="{FCB8BF7F-ADE8-4A2D-A1AF-751BBC6FC5DA}">
      <dsp:nvSpPr>
        <dsp:cNvPr id="0" name=""/>
        <dsp:cNvSpPr/>
      </dsp:nvSpPr>
      <dsp:spPr>
        <a:xfrm>
          <a:off x="2805415" y="1680"/>
          <a:ext cx="2195542" cy="1317325"/>
        </a:xfrm>
        <a:prstGeom prst="rect">
          <a:avLst/>
        </a:prstGeom>
        <a:solidFill>
          <a:schemeClr val="accent2">
            <a:hueOff val="6506"/>
            <a:satOff val="-4479"/>
            <a:lumOff val="-114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Brendan Hausdorf (3</a:t>
          </a:r>
          <a:r>
            <a:rPr lang="en-US" sz="2100" b="1" kern="1200" baseline="30000" dirty="0"/>
            <a:t>rd</a:t>
          </a:r>
          <a:r>
            <a:rPr lang="en-US" sz="2100" b="1" kern="1200" dirty="0"/>
            <a:t> 100 Free, 2</a:t>
          </a:r>
          <a:r>
            <a:rPr lang="en-US" sz="2100" b="1" kern="1200" baseline="30000" dirty="0"/>
            <a:t>nd</a:t>
          </a:r>
          <a:r>
            <a:rPr lang="en-US" sz="2100" b="1" kern="1200" dirty="0"/>
            <a:t> 100 Breast)</a:t>
          </a:r>
          <a:endParaRPr lang="en-US" sz="2100" kern="1200" dirty="0"/>
        </a:p>
      </dsp:txBody>
      <dsp:txXfrm>
        <a:off x="2805415" y="1680"/>
        <a:ext cx="2195542" cy="1317325"/>
      </dsp:txXfrm>
    </dsp:sp>
    <dsp:sp modelId="{B665E3A6-250E-4CBF-8455-1732DD5F504A}">
      <dsp:nvSpPr>
        <dsp:cNvPr id="0" name=""/>
        <dsp:cNvSpPr/>
      </dsp:nvSpPr>
      <dsp:spPr>
        <a:xfrm>
          <a:off x="5220512" y="1680"/>
          <a:ext cx="2195542" cy="1317325"/>
        </a:xfrm>
        <a:prstGeom prst="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Brandon Lamb (7</a:t>
          </a:r>
          <a:r>
            <a:rPr lang="en-US" sz="2100" kern="1200" baseline="30000" dirty="0"/>
            <a:t>th</a:t>
          </a:r>
          <a:r>
            <a:rPr lang="en-US" sz="2100" kern="1200" dirty="0"/>
            <a:t> 100 Breast)</a:t>
          </a:r>
        </a:p>
      </dsp:txBody>
      <dsp:txXfrm>
        <a:off x="5220512" y="1680"/>
        <a:ext cx="2195542" cy="1317325"/>
      </dsp:txXfrm>
    </dsp:sp>
    <dsp:sp modelId="{875C8ACF-32FB-4F9E-AA70-A4AAA77A0488}">
      <dsp:nvSpPr>
        <dsp:cNvPr id="0" name=""/>
        <dsp:cNvSpPr/>
      </dsp:nvSpPr>
      <dsp:spPr>
        <a:xfrm>
          <a:off x="390318" y="1538560"/>
          <a:ext cx="2195542" cy="1317325"/>
        </a:xfrm>
        <a:prstGeom prst="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Carter Loftin (2</a:t>
          </a:r>
          <a:r>
            <a:rPr lang="en-US" sz="2100" kern="1200" baseline="30000" dirty="0"/>
            <a:t>nd</a:t>
          </a:r>
          <a:r>
            <a:rPr lang="en-US" sz="2100" kern="1200" dirty="0"/>
            <a:t> Dive)</a:t>
          </a:r>
        </a:p>
      </dsp:txBody>
      <dsp:txXfrm>
        <a:off x="390318" y="1538560"/>
        <a:ext cx="2195542" cy="1317325"/>
      </dsp:txXfrm>
    </dsp:sp>
    <dsp:sp modelId="{ACC767DA-58B5-49B3-B7F3-726EDC7E957E}">
      <dsp:nvSpPr>
        <dsp:cNvPr id="0" name=""/>
        <dsp:cNvSpPr/>
      </dsp:nvSpPr>
      <dsp:spPr>
        <a:xfrm>
          <a:off x="2805415" y="1538560"/>
          <a:ext cx="2195542" cy="1317325"/>
        </a:xfrm>
        <a:prstGeom prst="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Adam O’Brien (2</a:t>
          </a:r>
          <a:r>
            <a:rPr lang="en-US" sz="2100" b="1" kern="1200" baseline="30000" dirty="0"/>
            <a:t>nd</a:t>
          </a:r>
          <a:r>
            <a:rPr lang="en-US" sz="2100" b="1" kern="1200" dirty="0"/>
            <a:t> 100 Fly, 4</a:t>
          </a:r>
          <a:r>
            <a:rPr lang="en-US" sz="2100" b="1" kern="1200" baseline="30000" dirty="0"/>
            <a:t>th</a:t>
          </a:r>
          <a:r>
            <a:rPr lang="en-US" sz="2100" b="1" kern="1200" dirty="0"/>
            <a:t> 100 Back)</a:t>
          </a:r>
          <a:endParaRPr lang="en-US" sz="2100" kern="1200" dirty="0"/>
        </a:p>
      </dsp:txBody>
      <dsp:txXfrm>
        <a:off x="2805415" y="1538560"/>
        <a:ext cx="2195542" cy="1317325"/>
      </dsp:txXfrm>
    </dsp:sp>
    <dsp:sp modelId="{79583345-823E-4707-9F2B-291D2EE725A4}">
      <dsp:nvSpPr>
        <dsp:cNvPr id="0" name=""/>
        <dsp:cNvSpPr/>
      </dsp:nvSpPr>
      <dsp:spPr>
        <a:xfrm>
          <a:off x="5220512" y="1538560"/>
          <a:ext cx="2195542" cy="1317325"/>
        </a:xfrm>
        <a:prstGeom prst="rect">
          <a:avLst/>
        </a:prstGeom>
        <a:solidFill>
          <a:schemeClr val="accent2">
            <a:hueOff val="32532"/>
            <a:satOff val="-22397"/>
            <a:lumOff val="-57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Parker Tanke (4</a:t>
          </a:r>
          <a:r>
            <a:rPr lang="en-US" sz="2100" kern="1200" baseline="30000" dirty="0"/>
            <a:t>th</a:t>
          </a:r>
          <a:r>
            <a:rPr lang="en-US" sz="2100" kern="1200" dirty="0"/>
            <a:t> 200 IM)</a:t>
          </a:r>
        </a:p>
      </dsp:txBody>
      <dsp:txXfrm>
        <a:off x="5220512" y="1538560"/>
        <a:ext cx="2195542" cy="1317325"/>
      </dsp:txXfrm>
    </dsp:sp>
    <dsp:sp modelId="{CCA06B08-B64C-4598-B64A-5943D9B6B2DD}">
      <dsp:nvSpPr>
        <dsp:cNvPr id="0" name=""/>
        <dsp:cNvSpPr/>
      </dsp:nvSpPr>
      <dsp:spPr>
        <a:xfrm>
          <a:off x="2805415" y="3075440"/>
          <a:ext cx="2195542" cy="1317325"/>
        </a:xfrm>
        <a:prstGeom prst="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Nick Van Vreede (10</a:t>
          </a:r>
          <a:r>
            <a:rPr lang="en-US" sz="2100" kern="1200" baseline="30000" dirty="0"/>
            <a:t>th</a:t>
          </a:r>
          <a:r>
            <a:rPr lang="en-US" sz="2100" kern="1200" dirty="0"/>
            <a:t> 100 Back)</a:t>
          </a:r>
        </a:p>
      </dsp:txBody>
      <dsp:txXfrm>
        <a:off x="2805415" y="3075440"/>
        <a:ext cx="2195542" cy="13173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4F9A8-2E3A-4F39-A6FC-92161FECE05A}">
      <dsp:nvSpPr>
        <dsp:cNvPr id="0" name=""/>
        <dsp:cNvSpPr/>
      </dsp:nvSpPr>
      <dsp:spPr>
        <a:xfrm>
          <a:off x="748486" y="3406"/>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Elizabeth Blanco (8</a:t>
          </a:r>
          <a:r>
            <a:rPr lang="en-US" sz="1700" b="1" kern="1200" baseline="30000" dirty="0"/>
            <a:t>th</a:t>
          </a:r>
          <a:r>
            <a:rPr lang="en-US" sz="1700" b="1" kern="1200" dirty="0"/>
            <a:t> 50 Free, 2</a:t>
          </a:r>
          <a:r>
            <a:rPr lang="en-US" sz="1700" b="1" kern="1200" baseline="30000" dirty="0"/>
            <a:t>nd</a:t>
          </a:r>
          <a:r>
            <a:rPr lang="en-US" sz="1700" b="1" kern="1200" dirty="0"/>
            <a:t> 100 Back)</a:t>
          </a:r>
          <a:endParaRPr lang="en-US" sz="1700" kern="1200" dirty="0"/>
        </a:p>
      </dsp:txBody>
      <dsp:txXfrm>
        <a:off x="748486" y="3406"/>
        <a:ext cx="1889633" cy="1133780"/>
      </dsp:txXfrm>
    </dsp:sp>
    <dsp:sp modelId="{CE430F2E-6065-4607-A05F-CF3AF3D698F1}">
      <dsp:nvSpPr>
        <dsp:cNvPr id="0" name=""/>
        <dsp:cNvSpPr/>
      </dsp:nvSpPr>
      <dsp:spPr>
        <a:xfrm>
          <a:off x="2827083" y="3406"/>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Allison Brown (3</a:t>
          </a:r>
          <a:r>
            <a:rPr lang="en-US" sz="1700" b="1" kern="1200" baseline="30000" dirty="0"/>
            <a:t>rd</a:t>
          </a:r>
          <a:r>
            <a:rPr lang="en-US" sz="1700" b="1" kern="1200" dirty="0"/>
            <a:t> 200 Free, 2</a:t>
          </a:r>
          <a:r>
            <a:rPr lang="en-US" sz="1700" b="1" kern="1200" baseline="30000" dirty="0"/>
            <a:t>nd</a:t>
          </a:r>
          <a:r>
            <a:rPr lang="en-US" sz="1700" b="1" kern="1200" dirty="0"/>
            <a:t> 500 Free)</a:t>
          </a:r>
          <a:endParaRPr lang="en-US" sz="1700" kern="1200" dirty="0"/>
        </a:p>
      </dsp:txBody>
      <dsp:txXfrm>
        <a:off x="2827083" y="3406"/>
        <a:ext cx="1889633" cy="1133780"/>
      </dsp:txXfrm>
    </dsp:sp>
    <dsp:sp modelId="{3B8FE780-5D0D-498F-BCA8-06FC0BBF3391}">
      <dsp:nvSpPr>
        <dsp:cNvPr id="0" name=""/>
        <dsp:cNvSpPr/>
      </dsp:nvSpPr>
      <dsp:spPr>
        <a:xfrm>
          <a:off x="4905680" y="3406"/>
          <a:ext cx="1889633" cy="113378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Francie Carson (2</a:t>
          </a:r>
          <a:r>
            <a:rPr lang="en-US" sz="1700" b="1" kern="1200" baseline="30000" dirty="0"/>
            <a:t>nd</a:t>
          </a:r>
          <a:r>
            <a:rPr lang="en-US" sz="1700" b="1" kern="1200" dirty="0"/>
            <a:t> 200 Free, 1</a:t>
          </a:r>
          <a:r>
            <a:rPr lang="en-US" sz="1700" b="1" kern="1200" baseline="30000" dirty="0"/>
            <a:t>st</a:t>
          </a:r>
          <a:r>
            <a:rPr lang="en-US" sz="1700" b="1" kern="1200" dirty="0"/>
            <a:t> 100 Free)</a:t>
          </a:r>
          <a:endParaRPr lang="en-US" sz="1700" kern="1200" dirty="0"/>
        </a:p>
      </dsp:txBody>
      <dsp:txXfrm>
        <a:off x="4905680" y="3406"/>
        <a:ext cx="1889633" cy="1133780"/>
      </dsp:txXfrm>
    </dsp:sp>
    <dsp:sp modelId="{8ABC6B51-4DE2-442E-AEB3-043E0440DE59}">
      <dsp:nvSpPr>
        <dsp:cNvPr id="0" name=""/>
        <dsp:cNvSpPr/>
      </dsp:nvSpPr>
      <dsp:spPr>
        <a:xfrm>
          <a:off x="748486" y="1326149"/>
          <a:ext cx="1889633" cy="113378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GiannaMarie Conti (10</a:t>
          </a:r>
          <a:r>
            <a:rPr lang="en-US" sz="1700" kern="1200" baseline="30000" dirty="0"/>
            <a:t>th</a:t>
          </a:r>
          <a:r>
            <a:rPr lang="en-US" sz="1700" kern="1200" dirty="0"/>
            <a:t> 200 IM)</a:t>
          </a:r>
        </a:p>
      </dsp:txBody>
      <dsp:txXfrm>
        <a:off x="748486" y="1326149"/>
        <a:ext cx="1889633" cy="1133780"/>
      </dsp:txXfrm>
    </dsp:sp>
    <dsp:sp modelId="{6A00C244-DB12-4353-AC72-6DC82B0A1F1C}">
      <dsp:nvSpPr>
        <dsp:cNvPr id="0" name=""/>
        <dsp:cNvSpPr/>
      </dsp:nvSpPr>
      <dsp:spPr>
        <a:xfrm>
          <a:off x="2827083" y="1326149"/>
          <a:ext cx="1889633" cy="113378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Bridget O’Shaughnessy (5</a:t>
          </a:r>
          <a:r>
            <a:rPr lang="en-US" sz="1700" kern="1200" baseline="30000" dirty="0"/>
            <a:t>th</a:t>
          </a:r>
          <a:r>
            <a:rPr lang="en-US" sz="1700" kern="1200" dirty="0"/>
            <a:t> 200 Free, 3</a:t>
          </a:r>
          <a:r>
            <a:rPr lang="en-US" sz="1700" kern="1200" baseline="30000" dirty="0"/>
            <a:t>rd</a:t>
          </a:r>
          <a:r>
            <a:rPr lang="en-US" sz="1700" kern="1200" dirty="0"/>
            <a:t> 500 Free)</a:t>
          </a:r>
        </a:p>
      </dsp:txBody>
      <dsp:txXfrm>
        <a:off x="2827083" y="1326149"/>
        <a:ext cx="1889633" cy="1133780"/>
      </dsp:txXfrm>
    </dsp:sp>
    <dsp:sp modelId="{F22BCED9-ADEF-4678-B131-665454BD06F3}">
      <dsp:nvSpPr>
        <dsp:cNvPr id="0" name=""/>
        <dsp:cNvSpPr/>
      </dsp:nvSpPr>
      <dsp:spPr>
        <a:xfrm>
          <a:off x="4905680" y="1326149"/>
          <a:ext cx="1889633" cy="113378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Sophia Parker (5</a:t>
          </a:r>
          <a:r>
            <a:rPr lang="en-US" sz="1700" b="1" kern="1200" baseline="30000" dirty="0"/>
            <a:t>th</a:t>
          </a:r>
          <a:r>
            <a:rPr lang="en-US" sz="1700" b="1" kern="1200" dirty="0"/>
            <a:t> 50 Free, 3</a:t>
          </a:r>
          <a:r>
            <a:rPr lang="en-US" sz="1700" b="1" kern="1200" baseline="30000" dirty="0"/>
            <a:t>rd</a:t>
          </a:r>
          <a:r>
            <a:rPr lang="en-US" sz="1700" b="1" kern="1200" dirty="0"/>
            <a:t> 100 Fly) </a:t>
          </a:r>
          <a:endParaRPr lang="en-US" sz="1700" kern="1200" dirty="0"/>
        </a:p>
      </dsp:txBody>
      <dsp:txXfrm>
        <a:off x="4905680" y="1326149"/>
        <a:ext cx="1889633" cy="1133780"/>
      </dsp:txXfrm>
    </dsp:sp>
    <dsp:sp modelId="{AB506271-96A8-40DE-83DF-5AEF28B3DF11}">
      <dsp:nvSpPr>
        <dsp:cNvPr id="0" name=""/>
        <dsp:cNvSpPr/>
      </dsp:nvSpPr>
      <dsp:spPr>
        <a:xfrm>
          <a:off x="748486" y="2648893"/>
          <a:ext cx="1889633" cy="113378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Morgan Shaw (9</a:t>
          </a:r>
          <a:r>
            <a:rPr lang="en-US" sz="1700" kern="1200" baseline="30000" dirty="0"/>
            <a:t>th</a:t>
          </a:r>
          <a:r>
            <a:rPr lang="en-US" sz="1700" kern="1200" dirty="0"/>
            <a:t> 100 Free)</a:t>
          </a:r>
        </a:p>
      </dsp:txBody>
      <dsp:txXfrm>
        <a:off x="748486" y="2648893"/>
        <a:ext cx="1889633" cy="1133780"/>
      </dsp:txXfrm>
    </dsp:sp>
    <dsp:sp modelId="{65A39158-B426-4829-8F63-7FC9656FD30B}">
      <dsp:nvSpPr>
        <dsp:cNvPr id="0" name=""/>
        <dsp:cNvSpPr/>
      </dsp:nvSpPr>
      <dsp:spPr>
        <a:xfrm>
          <a:off x="2827083" y="2648893"/>
          <a:ext cx="1889633" cy="113378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Gavin </a:t>
          </a:r>
          <a:r>
            <a:rPr lang="en-US" sz="1700" kern="1200" dirty="0" err="1"/>
            <a:t>Suchan</a:t>
          </a:r>
          <a:r>
            <a:rPr lang="en-US" sz="1700" kern="1200" dirty="0"/>
            <a:t> (9</a:t>
          </a:r>
          <a:r>
            <a:rPr lang="en-US" sz="1700" kern="1200" baseline="30000" dirty="0"/>
            <a:t>th</a:t>
          </a:r>
          <a:r>
            <a:rPr lang="en-US" sz="1700" kern="1200" dirty="0"/>
            <a:t> 500 Free)</a:t>
          </a:r>
        </a:p>
      </dsp:txBody>
      <dsp:txXfrm>
        <a:off x="2827083" y="2648893"/>
        <a:ext cx="1889633" cy="1133780"/>
      </dsp:txXfrm>
    </dsp:sp>
    <dsp:sp modelId="{0308D8D8-04A2-4273-8F0E-63844D51D539}">
      <dsp:nvSpPr>
        <dsp:cNvPr id="0" name=""/>
        <dsp:cNvSpPr/>
      </dsp:nvSpPr>
      <dsp:spPr>
        <a:xfrm>
          <a:off x="4905680" y="2648893"/>
          <a:ext cx="1889633" cy="113378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Elizabeth Tilt (1</a:t>
          </a:r>
          <a:r>
            <a:rPr lang="en-US" sz="1700" b="1" kern="1200" baseline="30000" dirty="0"/>
            <a:t>st</a:t>
          </a:r>
          <a:r>
            <a:rPr lang="en-US" sz="1700" b="1" kern="1200" dirty="0"/>
            <a:t> 200 IM, 1</a:t>
          </a:r>
          <a:r>
            <a:rPr lang="en-US" sz="1700" b="1" kern="1200" baseline="30000" dirty="0"/>
            <a:t>st</a:t>
          </a:r>
          <a:r>
            <a:rPr lang="en-US" sz="1700" b="1" kern="1200" dirty="0"/>
            <a:t> 100 Fly)</a:t>
          </a:r>
          <a:endParaRPr lang="en-US" sz="1700" kern="1200" dirty="0"/>
        </a:p>
      </dsp:txBody>
      <dsp:txXfrm>
        <a:off x="4905680" y="2648893"/>
        <a:ext cx="1889633" cy="1133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0" y="360705"/>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Elliot Elmore (11</a:t>
          </a:r>
          <a:r>
            <a:rPr lang="en-US" sz="2200" kern="1200" baseline="30000" dirty="0"/>
            <a:t>th</a:t>
          </a:r>
          <a:r>
            <a:rPr lang="en-US" sz="2200" kern="1200" dirty="0"/>
            <a:t> 50 Free)</a:t>
          </a:r>
        </a:p>
      </dsp:txBody>
      <dsp:txXfrm>
        <a:off x="0" y="360705"/>
        <a:ext cx="2357437" cy="1414462"/>
      </dsp:txXfrm>
    </dsp:sp>
    <dsp:sp modelId="{70465949-2C26-40E2-9FCF-003319C7C8CC}">
      <dsp:nvSpPr>
        <dsp:cNvPr id="0" name=""/>
        <dsp:cNvSpPr/>
      </dsp:nvSpPr>
      <dsp:spPr>
        <a:xfrm>
          <a:off x="2593181" y="360705"/>
          <a:ext cx="2357437" cy="141446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Brendan Hausdorf (5</a:t>
          </a:r>
          <a:r>
            <a:rPr lang="en-US" sz="2200" b="1" kern="1200" baseline="30000" dirty="0"/>
            <a:t>th</a:t>
          </a:r>
          <a:r>
            <a:rPr lang="en-US" sz="2200" b="1" kern="1200" dirty="0"/>
            <a:t> 100 Free, 6</a:t>
          </a:r>
          <a:r>
            <a:rPr lang="en-US" sz="2200" b="1" kern="1200" baseline="30000" dirty="0"/>
            <a:t>th</a:t>
          </a:r>
          <a:r>
            <a:rPr lang="en-US" sz="2200" b="1" kern="1200" dirty="0"/>
            <a:t> 100 Breast)</a:t>
          </a:r>
          <a:endParaRPr lang="en-US" sz="2200" kern="1200" dirty="0"/>
        </a:p>
      </dsp:txBody>
      <dsp:txXfrm>
        <a:off x="2593181" y="360705"/>
        <a:ext cx="2357437" cy="1414462"/>
      </dsp:txXfrm>
    </dsp:sp>
    <dsp:sp modelId="{DA7B10B5-AF1F-4716-A125-D1B3C90D8FCD}">
      <dsp:nvSpPr>
        <dsp:cNvPr id="0" name=""/>
        <dsp:cNvSpPr/>
      </dsp:nvSpPr>
      <dsp:spPr>
        <a:xfrm>
          <a:off x="5186362" y="360705"/>
          <a:ext cx="2357437" cy="141446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Brandon Lamb (11</a:t>
          </a:r>
          <a:r>
            <a:rPr lang="en-US" sz="2200" kern="1200" baseline="30000" dirty="0"/>
            <a:t>th</a:t>
          </a:r>
          <a:r>
            <a:rPr lang="en-US" sz="2200" kern="1200" dirty="0"/>
            <a:t> 100 Breast)</a:t>
          </a:r>
        </a:p>
      </dsp:txBody>
      <dsp:txXfrm>
        <a:off x="5186362" y="360705"/>
        <a:ext cx="2357437" cy="1414462"/>
      </dsp:txXfrm>
    </dsp:sp>
    <dsp:sp modelId="{3BC16097-411C-4770-82C8-6ADD31B5E433}">
      <dsp:nvSpPr>
        <dsp:cNvPr id="0" name=""/>
        <dsp:cNvSpPr/>
      </dsp:nvSpPr>
      <dsp:spPr>
        <a:xfrm>
          <a:off x="0" y="2010911"/>
          <a:ext cx="2357437" cy="141446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Carter Loftin (2</a:t>
          </a:r>
          <a:r>
            <a:rPr lang="en-US" sz="2200" kern="1200" baseline="30000" dirty="0"/>
            <a:t>nd</a:t>
          </a:r>
          <a:r>
            <a:rPr lang="en-US" sz="2200" kern="1200" dirty="0"/>
            <a:t> Diving)</a:t>
          </a:r>
        </a:p>
      </dsp:txBody>
      <dsp:txXfrm>
        <a:off x="0" y="2010911"/>
        <a:ext cx="2357437" cy="1414462"/>
      </dsp:txXfrm>
    </dsp:sp>
    <dsp:sp modelId="{43C6CCB8-ABC1-49CD-91CA-6AB0AB188D4B}">
      <dsp:nvSpPr>
        <dsp:cNvPr id="0" name=""/>
        <dsp:cNvSpPr/>
      </dsp:nvSpPr>
      <dsp:spPr>
        <a:xfrm>
          <a:off x="2593181" y="2010911"/>
          <a:ext cx="2357437" cy="1414462"/>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Adam O’Brien (1</a:t>
          </a:r>
          <a:r>
            <a:rPr lang="en-US" sz="2200" b="1" kern="1200" baseline="30000" dirty="0"/>
            <a:t>st</a:t>
          </a:r>
          <a:r>
            <a:rPr lang="en-US" sz="2200" b="1" kern="1200" dirty="0"/>
            <a:t> 100 Fly, 12</a:t>
          </a:r>
          <a:r>
            <a:rPr lang="en-US" sz="2200" b="1" kern="1200" baseline="30000" dirty="0"/>
            <a:t>th</a:t>
          </a:r>
          <a:r>
            <a:rPr lang="en-US" sz="2200" b="1" kern="1200" dirty="0"/>
            <a:t> 100 Back)</a:t>
          </a:r>
          <a:endParaRPr lang="en-US" sz="2200" kern="1200" dirty="0"/>
        </a:p>
      </dsp:txBody>
      <dsp:txXfrm>
        <a:off x="2593181" y="2010911"/>
        <a:ext cx="2357437" cy="1414462"/>
      </dsp:txXfrm>
    </dsp:sp>
    <dsp:sp modelId="{58792087-E222-432D-A3E0-92C843171883}">
      <dsp:nvSpPr>
        <dsp:cNvPr id="0" name=""/>
        <dsp:cNvSpPr/>
      </dsp:nvSpPr>
      <dsp:spPr>
        <a:xfrm>
          <a:off x="5186362" y="2010911"/>
          <a:ext cx="2357437" cy="141446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Parker Tanke (12</a:t>
          </a:r>
          <a:r>
            <a:rPr lang="en-US" sz="2200" kern="1200" baseline="30000" dirty="0"/>
            <a:t>th</a:t>
          </a:r>
          <a:r>
            <a:rPr lang="en-US" sz="2200" kern="1200" dirty="0"/>
            <a:t> 200 IM, 17</a:t>
          </a:r>
          <a:r>
            <a:rPr lang="en-US" sz="2200" kern="1200" baseline="30000" dirty="0"/>
            <a:t>th</a:t>
          </a:r>
          <a:r>
            <a:rPr lang="en-US" sz="2200" kern="1200" dirty="0"/>
            <a:t> 500 Free)</a:t>
          </a:r>
        </a:p>
      </dsp:txBody>
      <dsp:txXfrm>
        <a:off x="5186362" y="2010911"/>
        <a:ext cx="2357437" cy="1414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59F-C67E-4D3E-A7E8-C06D5188990F}">
      <dsp:nvSpPr>
        <dsp:cNvPr id="0" name=""/>
        <dsp:cNvSpPr/>
      </dsp:nvSpPr>
      <dsp:spPr>
        <a:xfrm>
          <a:off x="2210" y="139695"/>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Allison Brown (2</a:t>
          </a:r>
          <a:r>
            <a:rPr lang="en-US" sz="1600" b="1" kern="1200" baseline="30000" dirty="0"/>
            <a:t>nd</a:t>
          </a:r>
          <a:r>
            <a:rPr lang="en-US" sz="1600" b="1" kern="1200" dirty="0"/>
            <a:t> 200 Free, 2</a:t>
          </a:r>
          <a:r>
            <a:rPr lang="en-US" sz="1600" b="1" kern="1200" baseline="30000" dirty="0"/>
            <a:t>nd</a:t>
          </a:r>
          <a:r>
            <a:rPr lang="en-US" sz="1600" b="1" kern="1200" dirty="0"/>
            <a:t> 500 Free)</a:t>
          </a:r>
          <a:endParaRPr lang="en-US" sz="1600" kern="1200" dirty="0"/>
        </a:p>
      </dsp:txBody>
      <dsp:txXfrm>
        <a:off x="2210" y="139695"/>
        <a:ext cx="1753344" cy="1052006"/>
      </dsp:txXfrm>
    </dsp:sp>
    <dsp:sp modelId="{D76E8360-D0BB-4A8E-8F83-9ED0F001A74C}">
      <dsp:nvSpPr>
        <dsp:cNvPr id="0" name=""/>
        <dsp:cNvSpPr/>
      </dsp:nvSpPr>
      <dsp:spPr>
        <a:xfrm>
          <a:off x="1930888" y="139695"/>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Elizabeth Blanco (8</a:t>
          </a:r>
          <a:r>
            <a:rPr lang="en-US" sz="1600" b="1" kern="1200" baseline="30000" dirty="0"/>
            <a:t>th</a:t>
          </a:r>
          <a:r>
            <a:rPr lang="en-US" sz="1600" b="1" kern="1200" dirty="0"/>
            <a:t> 50 Free, 3</a:t>
          </a:r>
          <a:r>
            <a:rPr lang="en-US" sz="1600" b="1" kern="1200" baseline="30000" dirty="0"/>
            <a:t>rd</a:t>
          </a:r>
          <a:r>
            <a:rPr lang="en-US" sz="1600" b="1" kern="1200" dirty="0"/>
            <a:t> 100 Back)</a:t>
          </a:r>
          <a:endParaRPr lang="en-US" sz="1600" kern="1200" dirty="0"/>
        </a:p>
      </dsp:txBody>
      <dsp:txXfrm>
        <a:off x="1930888" y="139695"/>
        <a:ext cx="1753344" cy="1052006"/>
      </dsp:txXfrm>
    </dsp:sp>
    <dsp:sp modelId="{9BA7274E-3C30-4AEE-8034-897BAC35EC79}">
      <dsp:nvSpPr>
        <dsp:cNvPr id="0" name=""/>
        <dsp:cNvSpPr/>
      </dsp:nvSpPr>
      <dsp:spPr>
        <a:xfrm>
          <a:off x="3859567" y="139695"/>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Francie Carson (4</a:t>
          </a:r>
          <a:r>
            <a:rPr lang="en-US" sz="1600" b="1" kern="1200" baseline="30000" dirty="0"/>
            <a:t>th</a:t>
          </a:r>
          <a:r>
            <a:rPr lang="en-US" sz="1600" b="1" kern="1200" dirty="0"/>
            <a:t> 200 Free, 2</a:t>
          </a:r>
          <a:r>
            <a:rPr lang="en-US" sz="1600" b="1" kern="1200" baseline="30000" dirty="0"/>
            <a:t>nd</a:t>
          </a:r>
          <a:r>
            <a:rPr lang="en-US" sz="1600" b="1" kern="1200" dirty="0"/>
            <a:t> 100 Free)</a:t>
          </a:r>
          <a:endParaRPr lang="en-US" sz="1600" kern="1200" dirty="0"/>
        </a:p>
      </dsp:txBody>
      <dsp:txXfrm>
        <a:off x="3859567" y="139695"/>
        <a:ext cx="1753344" cy="1052006"/>
      </dsp:txXfrm>
    </dsp:sp>
    <dsp:sp modelId="{CAF14101-59AD-49CA-8627-E554F8BAF261}">
      <dsp:nvSpPr>
        <dsp:cNvPr id="0" name=""/>
        <dsp:cNvSpPr/>
      </dsp:nvSpPr>
      <dsp:spPr>
        <a:xfrm>
          <a:off x="5788245" y="139695"/>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GiannaMarie Conti (14</a:t>
          </a:r>
          <a:r>
            <a:rPr lang="en-US" sz="1600" kern="1200" baseline="30000" dirty="0"/>
            <a:t>th</a:t>
          </a:r>
          <a:r>
            <a:rPr lang="en-US" sz="1600" kern="1200" dirty="0"/>
            <a:t> 200 IM, 19</a:t>
          </a:r>
          <a:r>
            <a:rPr lang="en-US" sz="1600" kern="1200" baseline="30000" dirty="0"/>
            <a:t>th</a:t>
          </a:r>
          <a:r>
            <a:rPr lang="en-US" sz="1600" kern="1200" dirty="0"/>
            <a:t> 100 Back)</a:t>
          </a:r>
        </a:p>
      </dsp:txBody>
      <dsp:txXfrm>
        <a:off x="5788245" y="139695"/>
        <a:ext cx="1753344" cy="1052006"/>
      </dsp:txXfrm>
    </dsp:sp>
    <dsp:sp modelId="{3377F6CD-379A-48FA-B3BA-3698EC670F1A}">
      <dsp:nvSpPr>
        <dsp:cNvPr id="0" name=""/>
        <dsp:cNvSpPr/>
      </dsp:nvSpPr>
      <dsp:spPr>
        <a:xfrm>
          <a:off x="2210" y="1367036"/>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Cosy</a:t>
          </a:r>
          <a:r>
            <a:rPr lang="en-US" sz="1600" kern="1200" dirty="0"/>
            <a:t> Gale (18</a:t>
          </a:r>
          <a:r>
            <a:rPr lang="en-US" sz="1600" kern="1200" baseline="30000" dirty="0"/>
            <a:t>th</a:t>
          </a:r>
          <a:r>
            <a:rPr lang="en-US" sz="1600" kern="1200" dirty="0"/>
            <a:t> 100 Back)</a:t>
          </a:r>
        </a:p>
      </dsp:txBody>
      <dsp:txXfrm>
        <a:off x="2210" y="1367036"/>
        <a:ext cx="1753344" cy="1052006"/>
      </dsp:txXfrm>
    </dsp:sp>
    <dsp:sp modelId="{BBC8238F-2FF5-4799-A139-F6A09AC82C39}">
      <dsp:nvSpPr>
        <dsp:cNvPr id="0" name=""/>
        <dsp:cNvSpPr/>
      </dsp:nvSpPr>
      <dsp:spPr>
        <a:xfrm>
          <a:off x="1930888" y="1367036"/>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Audrey Holshouser (15</a:t>
          </a:r>
          <a:r>
            <a:rPr lang="en-US" sz="1600" kern="1200" baseline="30000" dirty="0"/>
            <a:t>th</a:t>
          </a:r>
          <a:r>
            <a:rPr lang="en-US" sz="1600" kern="1200" dirty="0"/>
            <a:t> 50 Free, 12</a:t>
          </a:r>
          <a:r>
            <a:rPr lang="en-US" sz="1600" kern="1200" baseline="30000" dirty="0"/>
            <a:t>th</a:t>
          </a:r>
          <a:r>
            <a:rPr lang="en-US" sz="1600" kern="1200" dirty="0"/>
            <a:t> 100 Fly)</a:t>
          </a:r>
        </a:p>
      </dsp:txBody>
      <dsp:txXfrm>
        <a:off x="1930888" y="1367036"/>
        <a:ext cx="1753344" cy="1052006"/>
      </dsp:txXfrm>
    </dsp:sp>
    <dsp:sp modelId="{E71B0674-8977-4FC2-A218-C75523BED090}">
      <dsp:nvSpPr>
        <dsp:cNvPr id="0" name=""/>
        <dsp:cNvSpPr/>
      </dsp:nvSpPr>
      <dsp:spPr>
        <a:xfrm>
          <a:off x="3859567" y="1367036"/>
          <a:ext cx="1753344" cy="105200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Bridget O’Shaughnessy (5</a:t>
          </a:r>
          <a:r>
            <a:rPr lang="en-US" sz="1600" kern="1200" baseline="30000" dirty="0"/>
            <a:t>th</a:t>
          </a:r>
          <a:r>
            <a:rPr lang="en-US" sz="1600" kern="1200" dirty="0"/>
            <a:t> 200 Free, 4</a:t>
          </a:r>
          <a:r>
            <a:rPr lang="en-US" sz="1600" kern="1200" baseline="30000" dirty="0"/>
            <a:t>th</a:t>
          </a:r>
          <a:r>
            <a:rPr lang="en-US" sz="1600" kern="1200" dirty="0"/>
            <a:t> 500 Free)</a:t>
          </a:r>
        </a:p>
      </dsp:txBody>
      <dsp:txXfrm>
        <a:off x="3859567" y="1367036"/>
        <a:ext cx="1753344" cy="1052006"/>
      </dsp:txXfrm>
    </dsp:sp>
    <dsp:sp modelId="{8A68E487-8F01-401A-9AFA-01A3568E7404}">
      <dsp:nvSpPr>
        <dsp:cNvPr id="0" name=""/>
        <dsp:cNvSpPr/>
      </dsp:nvSpPr>
      <dsp:spPr>
        <a:xfrm>
          <a:off x="5788245" y="1367036"/>
          <a:ext cx="1753344" cy="105200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Sophia Parker (6</a:t>
          </a:r>
          <a:r>
            <a:rPr lang="en-US" sz="1600" b="1" kern="1200" baseline="30000" dirty="0"/>
            <a:t>th</a:t>
          </a:r>
          <a:r>
            <a:rPr lang="en-US" sz="1600" b="1" kern="1200" dirty="0"/>
            <a:t> 50 Free, 2</a:t>
          </a:r>
          <a:r>
            <a:rPr lang="en-US" sz="1600" b="1" kern="1200" baseline="30000" dirty="0"/>
            <a:t>nd</a:t>
          </a:r>
          <a:r>
            <a:rPr lang="en-US" sz="1600" b="1" kern="1200" dirty="0"/>
            <a:t> 100 Fly)</a:t>
          </a:r>
          <a:endParaRPr lang="en-US" sz="1600" kern="1200" dirty="0"/>
        </a:p>
      </dsp:txBody>
      <dsp:txXfrm>
        <a:off x="5788245" y="1367036"/>
        <a:ext cx="1753344" cy="1052006"/>
      </dsp:txXfrm>
    </dsp:sp>
    <dsp:sp modelId="{DE304257-2732-462D-AD6D-9C88820A2453}">
      <dsp:nvSpPr>
        <dsp:cNvPr id="0" name=""/>
        <dsp:cNvSpPr/>
      </dsp:nvSpPr>
      <dsp:spPr>
        <a:xfrm>
          <a:off x="966549" y="2594377"/>
          <a:ext cx="1753344" cy="105200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Morgan Shaw (18</a:t>
          </a:r>
          <a:r>
            <a:rPr lang="en-US" sz="1600" kern="1200" baseline="30000" dirty="0"/>
            <a:t>th</a:t>
          </a:r>
          <a:r>
            <a:rPr lang="en-US" sz="1600" kern="1200" dirty="0"/>
            <a:t> 50 Free, 20</a:t>
          </a:r>
          <a:r>
            <a:rPr lang="en-US" sz="1600" kern="1200" baseline="30000" dirty="0"/>
            <a:t>th</a:t>
          </a:r>
          <a:r>
            <a:rPr lang="en-US" sz="1600" kern="1200" dirty="0"/>
            <a:t> 100 Free)</a:t>
          </a:r>
        </a:p>
      </dsp:txBody>
      <dsp:txXfrm>
        <a:off x="966549" y="2594377"/>
        <a:ext cx="1753344" cy="1052006"/>
      </dsp:txXfrm>
    </dsp:sp>
    <dsp:sp modelId="{F840DB5C-E102-41FB-9F8F-CC32EC7195CE}">
      <dsp:nvSpPr>
        <dsp:cNvPr id="0" name=""/>
        <dsp:cNvSpPr/>
      </dsp:nvSpPr>
      <dsp:spPr>
        <a:xfrm>
          <a:off x="2895227" y="2594377"/>
          <a:ext cx="1753344" cy="105200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Gavin </a:t>
          </a:r>
          <a:r>
            <a:rPr lang="en-US" sz="1600" kern="1200" dirty="0" err="1"/>
            <a:t>Suchan</a:t>
          </a:r>
          <a:r>
            <a:rPr lang="en-US" sz="1600" kern="1200" dirty="0"/>
            <a:t> (16</a:t>
          </a:r>
          <a:r>
            <a:rPr lang="en-US" sz="1600" kern="1200" baseline="30000" dirty="0"/>
            <a:t>th</a:t>
          </a:r>
          <a:r>
            <a:rPr lang="en-US" sz="1600" kern="1200" dirty="0"/>
            <a:t> 500 Free)</a:t>
          </a:r>
        </a:p>
      </dsp:txBody>
      <dsp:txXfrm>
        <a:off x="2895227" y="2594377"/>
        <a:ext cx="1753344" cy="1052006"/>
      </dsp:txXfrm>
    </dsp:sp>
    <dsp:sp modelId="{D713C576-1ADD-4A2B-97C8-92FD6DA6E886}">
      <dsp:nvSpPr>
        <dsp:cNvPr id="0" name=""/>
        <dsp:cNvSpPr/>
      </dsp:nvSpPr>
      <dsp:spPr>
        <a:xfrm>
          <a:off x="4823906" y="2594377"/>
          <a:ext cx="1753344" cy="105200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Elizabeth Tilt (1</a:t>
          </a:r>
          <a:r>
            <a:rPr lang="en-US" sz="1600" b="1" kern="1200" baseline="30000" dirty="0"/>
            <a:t>st</a:t>
          </a:r>
          <a:r>
            <a:rPr lang="en-US" sz="1600" b="1" kern="1200" dirty="0"/>
            <a:t> 200 IM, 1</a:t>
          </a:r>
          <a:r>
            <a:rPr lang="en-US" sz="1600" b="1" kern="1200" baseline="30000" dirty="0"/>
            <a:t>st</a:t>
          </a:r>
          <a:r>
            <a:rPr lang="en-US" sz="1600" b="1" kern="1200" dirty="0"/>
            <a:t> 100 Fly) </a:t>
          </a:r>
          <a:endParaRPr lang="en-US" sz="1600" kern="1200" dirty="0"/>
        </a:p>
      </dsp:txBody>
      <dsp:txXfrm>
        <a:off x="4823906" y="2594377"/>
        <a:ext cx="1753344" cy="10520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BCC15-9D62-49AD-92DB-33DADE3BBB8F}">
      <dsp:nvSpPr>
        <dsp:cNvPr id="0" name=""/>
        <dsp:cNvSpPr/>
      </dsp:nvSpPr>
      <dsp:spPr>
        <a:xfrm rot="5400000">
          <a:off x="5327739" y="-2325740"/>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Parker Tanke, Brendan Hausdorf, Adam O’Brien, Charlie Banks</a:t>
          </a:r>
        </a:p>
      </dsp:txBody>
      <dsp:txXfrm rot="-5400000">
        <a:off x="2943129" y="81472"/>
        <a:ext cx="5209627" cy="417804"/>
      </dsp:txXfrm>
    </dsp:sp>
    <dsp:sp modelId="{AFA5824E-FA8F-4362-913D-3F7F88711607}">
      <dsp:nvSpPr>
        <dsp:cNvPr id="0" name=""/>
        <dsp:cNvSpPr/>
      </dsp:nvSpPr>
      <dsp:spPr>
        <a:xfrm>
          <a:off x="0" y="994"/>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Boys 200 Medley Relay- 4</a:t>
          </a:r>
          <a:r>
            <a:rPr lang="en-US" sz="1700" b="1" kern="1200" baseline="30000" dirty="0"/>
            <a:t>th</a:t>
          </a:r>
          <a:r>
            <a:rPr lang="en-US" sz="1700" b="1" kern="1200" dirty="0"/>
            <a:t> </a:t>
          </a:r>
          <a:endParaRPr lang="en-US" sz="1700" kern="1200" dirty="0"/>
        </a:p>
      </dsp:txBody>
      <dsp:txXfrm>
        <a:off x="28253" y="29247"/>
        <a:ext cx="2886622" cy="522254"/>
      </dsp:txXfrm>
    </dsp:sp>
    <dsp:sp modelId="{1E958E53-2C5B-4CF6-8447-21C1598A1032}">
      <dsp:nvSpPr>
        <dsp:cNvPr id="0" name=""/>
        <dsp:cNvSpPr/>
      </dsp:nvSpPr>
      <dsp:spPr>
        <a:xfrm rot="5400000">
          <a:off x="5327739" y="-1718041"/>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Elliot Elmore, Cameron Campbell, Brandon Lamb, Charlie Banks</a:t>
          </a:r>
        </a:p>
      </dsp:txBody>
      <dsp:txXfrm rot="-5400000">
        <a:off x="2943129" y="689171"/>
        <a:ext cx="5209627" cy="417804"/>
      </dsp:txXfrm>
    </dsp:sp>
    <dsp:sp modelId="{F54A214E-C8ED-414F-A67A-62C73B12DBD7}">
      <dsp:nvSpPr>
        <dsp:cNvPr id="0" name=""/>
        <dsp:cNvSpPr/>
      </dsp:nvSpPr>
      <dsp:spPr>
        <a:xfrm>
          <a:off x="0" y="608692"/>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Boys 200 Freestyle Relay- 15</a:t>
          </a:r>
          <a:r>
            <a:rPr lang="en-US" sz="1700" b="1" kern="1200" baseline="30000" dirty="0"/>
            <a:t>th</a:t>
          </a:r>
          <a:r>
            <a:rPr lang="en-US" sz="1700" b="1" kern="1200" dirty="0"/>
            <a:t> </a:t>
          </a:r>
          <a:endParaRPr lang="en-US" sz="1700" kern="1200" dirty="0"/>
        </a:p>
      </dsp:txBody>
      <dsp:txXfrm>
        <a:off x="28253" y="636945"/>
        <a:ext cx="2886622" cy="522254"/>
      </dsp:txXfrm>
    </dsp:sp>
    <dsp:sp modelId="{4671D2C5-510F-4D17-BA75-3D9DCE25E964}">
      <dsp:nvSpPr>
        <dsp:cNvPr id="0" name=""/>
        <dsp:cNvSpPr/>
      </dsp:nvSpPr>
      <dsp:spPr>
        <a:xfrm rot="5400000">
          <a:off x="5327739" y="-1110342"/>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Parker Tanke, Elliot Elmore, Adam O’Brien, Brendan Hausdorf</a:t>
          </a:r>
        </a:p>
      </dsp:txBody>
      <dsp:txXfrm rot="-5400000">
        <a:off x="2943129" y="1296870"/>
        <a:ext cx="5209627" cy="417804"/>
      </dsp:txXfrm>
    </dsp:sp>
    <dsp:sp modelId="{1D9F245D-FC29-4337-A3A2-2AE205EE0B47}">
      <dsp:nvSpPr>
        <dsp:cNvPr id="0" name=""/>
        <dsp:cNvSpPr/>
      </dsp:nvSpPr>
      <dsp:spPr>
        <a:xfrm>
          <a:off x="0" y="1230860"/>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Boys 400 Freestyle Relay- 7</a:t>
          </a:r>
          <a:r>
            <a:rPr lang="en-US" sz="1700" kern="1200" baseline="30000" dirty="0"/>
            <a:t>th</a:t>
          </a:r>
          <a:endParaRPr lang="en-US" sz="1700" kern="1200" dirty="0"/>
        </a:p>
      </dsp:txBody>
      <dsp:txXfrm>
        <a:off x="28253" y="1259113"/>
        <a:ext cx="2886622" cy="522254"/>
      </dsp:txXfrm>
    </dsp:sp>
    <dsp:sp modelId="{A0AE6F5D-94B6-4E58-BD9A-CBAA6569D6A4}">
      <dsp:nvSpPr>
        <dsp:cNvPr id="0" name=""/>
        <dsp:cNvSpPr/>
      </dsp:nvSpPr>
      <dsp:spPr>
        <a:xfrm rot="5400000">
          <a:off x="5327739" y="-50264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Elizabeth Blanco, Elizabeth Tilt, Sophia Parker, Francie Carson</a:t>
          </a:r>
        </a:p>
      </dsp:txBody>
      <dsp:txXfrm rot="-5400000">
        <a:off x="2943129" y="1904568"/>
        <a:ext cx="5209627" cy="417804"/>
      </dsp:txXfrm>
    </dsp:sp>
    <dsp:sp modelId="{3C47EAC9-DC2D-44FD-8BD9-5F2196ED5F0D}">
      <dsp:nvSpPr>
        <dsp:cNvPr id="0" name=""/>
        <dsp:cNvSpPr/>
      </dsp:nvSpPr>
      <dsp:spPr>
        <a:xfrm>
          <a:off x="0" y="1824090"/>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Girls 200 Medley Relay- 2nd </a:t>
          </a:r>
          <a:endParaRPr lang="en-US" sz="1700" kern="1200" dirty="0"/>
        </a:p>
      </dsp:txBody>
      <dsp:txXfrm>
        <a:off x="28253" y="1852343"/>
        <a:ext cx="2886622" cy="522254"/>
      </dsp:txXfrm>
    </dsp:sp>
    <dsp:sp modelId="{9A426FA9-35FD-4300-BEEE-E480D6182C4F}">
      <dsp:nvSpPr>
        <dsp:cNvPr id="0" name=""/>
        <dsp:cNvSpPr/>
      </dsp:nvSpPr>
      <dsp:spPr>
        <a:xfrm rot="5400000">
          <a:off x="5327739" y="105054"/>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Allison Brown, Elizabeth Blanco, Bridget O’Shaughnessy, Francie Carson</a:t>
          </a:r>
        </a:p>
      </dsp:txBody>
      <dsp:txXfrm rot="-5400000">
        <a:off x="2943129" y="2512266"/>
        <a:ext cx="5209627" cy="417804"/>
      </dsp:txXfrm>
    </dsp:sp>
    <dsp:sp modelId="{B3826666-1699-4030-8091-A74779091855}">
      <dsp:nvSpPr>
        <dsp:cNvPr id="0" name=""/>
        <dsp:cNvSpPr/>
      </dsp:nvSpPr>
      <dsp:spPr>
        <a:xfrm>
          <a:off x="0" y="2431788"/>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Girls 200 Freestyle Relay- 1</a:t>
          </a:r>
          <a:r>
            <a:rPr lang="en-US" sz="1700" b="1" kern="1200" baseline="30000"/>
            <a:t>st</a:t>
          </a:r>
          <a:r>
            <a:rPr lang="en-US" sz="1700" b="1" kern="1200"/>
            <a:t> </a:t>
          </a:r>
          <a:endParaRPr lang="en-US" sz="1700" kern="1200"/>
        </a:p>
      </dsp:txBody>
      <dsp:txXfrm>
        <a:off x="28253" y="2460041"/>
        <a:ext cx="2886622" cy="522254"/>
      </dsp:txXfrm>
    </dsp:sp>
    <dsp:sp modelId="{D8D6178E-F53C-4695-BDFC-3649B0E013ED}">
      <dsp:nvSpPr>
        <dsp:cNvPr id="0" name=""/>
        <dsp:cNvSpPr/>
      </dsp:nvSpPr>
      <dsp:spPr>
        <a:xfrm rot="5400000">
          <a:off x="5327739" y="712753"/>
          <a:ext cx="463008" cy="523222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Allison Brown, Bridget O’Shaughnessy, Sophia Parker, Elizabeth Tilt</a:t>
          </a:r>
        </a:p>
      </dsp:txBody>
      <dsp:txXfrm rot="-5400000">
        <a:off x="2943129" y="3119965"/>
        <a:ext cx="5209627" cy="417804"/>
      </dsp:txXfrm>
    </dsp:sp>
    <dsp:sp modelId="{426968CB-F79E-4218-99E4-E60D883AA0B5}">
      <dsp:nvSpPr>
        <dsp:cNvPr id="0" name=""/>
        <dsp:cNvSpPr/>
      </dsp:nvSpPr>
      <dsp:spPr>
        <a:xfrm>
          <a:off x="0" y="3039487"/>
          <a:ext cx="2943128" cy="5787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Girls 400 Freestyle Relay- 1st </a:t>
          </a:r>
          <a:endParaRPr lang="en-US" sz="1700" kern="1200" dirty="0"/>
        </a:p>
      </dsp:txBody>
      <dsp:txXfrm>
        <a:off x="28253" y="3067740"/>
        <a:ext cx="2886622" cy="522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AB023-D0B3-4B97-84BC-70E97B2ECACF}">
      <dsp:nvSpPr>
        <dsp:cNvPr id="0" name=""/>
        <dsp:cNvSpPr/>
      </dsp:nvSpPr>
      <dsp:spPr>
        <a:xfrm>
          <a:off x="0" y="582606"/>
          <a:ext cx="5098256" cy="2356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458216" rIns="39568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6 Dives, Divisional Meet, 291.20</a:t>
          </a:r>
        </a:p>
        <a:p>
          <a:pPr marL="457200" lvl="2" indent="-228600" algn="l" defTabSz="977900">
            <a:lnSpc>
              <a:spcPct val="90000"/>
            </a:lnSpc>
            <a:spcBef>
              <a:spcPct val="0"/>
            </a:spcBef>
            <a:spcAft>
              <a:spcPct val="15000"/>
            </a:spcAft>
            <a:buChar char="•"/>
          </a:pPr>
          <a:r>
            <a:rPr lang="en-US" sz="2200" kern="1200" dirty="0"/>
            <a:t>Previous record from 2018</a:t>
          </a:r>
        </a:p>
        <a:p>
          <a:pPr marL="228600" lvl="1" indent="-228600" algn="l" defTabSz="977900">
            <a:lnSpc>
              <a:spcPct val="90000"/>
            </a:lnSpc>
            <a:spcBef>
              <a:spcPct val="0"/>
            </a:spcBef>
            <a:spcAft>
              <a:spcPct val="15000"/>
            </a:spcAft>
            <a:buChar char="•"/>
          </a:pPr>
          <a:r>
            <a:rPr lang="en-US" sz="2200" kern="1200" dirty="0"/>
            <a:t>11 Dives, County Meet, 540.35</a:t>
          </a:r>
        </a:p>
        <a:p>
          <a:pPr marL="457200" lvl="2" indent="-228600" algn="l" defTabSz="977900">
            <a:lnSpc>
              <a:spcPct val="90000"/>
            </a:lnSpc>
            <a:spcBef>
              <a:spcPct val="0"/>
            </a:spcBef>
            <a:spcAft>
              <a:spcPct val="15000"/>
            </a:spcAft>
            <a:buChar char="•"/>
          </a:pPr>
          <a:r>
            <a:rPr lang="en-US" sz="2200" kern="1200" dirty="0"/>
            <a:t>Previous record from 2017</a:t>
          </a:r>
        </a:p>
        <a:p>
          <a:pPr marL="228600" lvl="1" indent="-228600" algn="l" defTabSz="977900">
            <a:lnSpc>
              <a:spcPct val="90000"/>
            </a:lnSpc>
            <a:spcBef>
              <a:spcPct val="0"/>
            </a:spcBef>
            <a:spcAft>
              <a:spcPct val="15000"/>
            </a:spcAft>
            <a:buChar char="•"/>
          </a:pPr>
          <a:r>
            <a:rPr lang="en-US" sz="2200" kern="1200" dirty="0"/>
            <a:t>12 Dives, State Meet, 581.50</a:t>
          </a:r>
        </a:p>
      </dsp:txBody>
      <dsp:txXfrm>
        <a:off x="0" y="582606"/>
        <a:ext cx="5098256" cy="2356200"/>
      </dsp:txXfrm>
    </dsp:sp>
    <dsp:sp modelId="{7ACEF0B4-52AB-4BC7-BA98-641AAE72DF8F}">
      <dsp:nvSpPr>
        <dsp:cNvPr id="0" name=""/>
        <dsp:cNvSpPr/>
      </dsp:nvSpPr>
      <dsp:spPr>
        <a:xfrm>
          <a:off x="254912" y="257885"/>
          <a:ext cx="3568779" cy="6494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977900">
            <a:lnSpc>
              <a:spcPct val="90000"/>
            </a:lnSpc>
            <a:spcBef>
              <a:spcPct val="0"/>
            </a:spcBef>
            <a:spcAft>
              <a:spcPct val="35000"/>
            </a:spcAft>
            <a:buNone/>
          </a:pPr>
          <a:r>
            <a:rPr lang="en-US" sz="2200" b="1" kern="1200" dirty="0"/>
            <a:t>Carter Loftin</a:t>
          </a:r>
          <a:endParaRPr lang="en-US" sz="2200" kern="1200" dirty="0"/>
        </a:p>
      </dsp:txBody>
      <dsp:txXfrm>
        <a:off x="286615" y="289588"/>
        <a:ext cx="3505373" cy="586034"/>
      </dsp:txXfrm>
    </dsp:sp>
    <dsp:sp modelId="{9D1775C6-634A-4114-8D55-695896BE2C42}">
      <dsp:nvSpPr>
        <dsp:cNvPr id="0" name=""/>
        <dsp:cNvSpPr/>
      </dsp:nvSpPr>
      <dsp:spPr>
        <a:xfrm>
          <a:off x="0" y="3382326"/>
          <a:ext cx="5098256" cy="2009700"/>
        </a:xfrm>
        <a:prstGeom prst="rect">
          <a:avLst/>
        </a:prstGeom>
        <a:solidFill>
          <a:schemeClr val="lt1">
            <a:alpha val="90000"/>
            <a:hueOff val="0"/>
            <a:satOff val="0"/>
            <a:lumOff val="0"/>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81" tIns="458216" rIns="39568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200 IM, State Finals, 2:00.27</a:t>
          </a:r>
        </a:p>
        <a:p>
          <a:pPr marL="457200" lvl="2" indent="-228600" algn="l" defTabSz="977900">
            <a:lnSpc>
              <a:spcPct val="90000"/>
            </a:lnSpc>
            <a:spcBef>
              <a:spcPct val="0"/>
            </a:spcBef>
            <a:spcAft>
              <a:spcPct val="15000"/>
            </a:spcAft>
            <a:buChar char="•"/>
          </a:pPr>
          <a:r>
            <a:rPr lang="en-US" sz="2200" kern="1200" dirty="0"/>
            <a:t>Previous record from last season</a:t>
          </a:r>
        </a:p>
        <a:p>
          <a:pPr marL="228600" lvl="1" indent="-228600" algn="l" defTabSz="977900">
            <a:lnSpc>
              <a:spcPct val="90000"/>
            </a:lnSpc>
            <a:spcBef>
              <a:spcPct val="0"/>
            </a:spcBef>
            <a:spcAft>
              <a:spcPct val="15000"/>
            </a:spcAft>
            <a:buChar char="•"/>
          </a:pPr>
          <a:r>
            <a:rPr lang="en-US" sz="2200" kern="1200" dirty="0"/>
            <a:t>100 Fly, State Finals, 54.81 </a:t>
          </a:r>
        </a:p>
        <a:p>
          <a:pPr marL="457200" lvl="2" indent="-228600" algn="l" defTabSz="977900">
            <a:lnSpc>
              <a:spcPct val="90000"/>
            </a:lnSpc>
            <a:spcBef>
              <a:spcPct val="0"/>
            </a:spcBef>
            <a:spcAft>
              <a:spcPct val="15000"/>
            </a:spcAft>
            <a:buChar char="•"/>
          </a:pPr>
          <a:r>
            <a:rPr lang="en-US" sz="2200" kern="1200" dirty="0"/>
            <a:t>Previous record from last season</a:t>
          </a:r>
        </a:p>
      </dsp:txBody>
      <dsp:txXfrm>
        <a:off x="0" y="3382326"/>
        <a:ext cx="5098256" cy="2009700"/>
      </dsp:txXfrm>
    </dsp:sp>
    <dsp:sp modelId="{86BF03DF-AFC3-4AEB-8107-1A8065AD29A9}">
      <dsp:nvSpPr>
        <dsp:cNvPr id="0" name=""/>
        <dsp:cNvSpPr/>
      </dsp:nvSpPr>
      <dsp:spPr>
        <a:xfrm>
          <a:off x="254912" y="3057606"/>
          <a:ext cx="3568779" cy="64944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91" tIns="0" rIns="134891" bIns="0" numCol="1" spcCol="1270" anchor="ctr" anchorCtr="0">
          <a:noAutofit/>
        </a:bodyPr>
        <a:lstStyle/>
        <a:p>
          <a:pPr marL="0" lvl="0" indent="0" algn="l" defTabSz="977900">
            <a:lnSpc>
              <a:spcPct val="90000"/>
            </a:lnSpc>
            <a:spcBef>
              <a:spcPct val="0"/>
            </a:spcBef>
            <a:spcAft>
              <a:spcPct val="35000"/>
            </a:spcAft>
            <a:buNone/>
          </a:pPr>
          <a:r>
            <a:rPr lang="en-US" sz="2200" b="1" kern="1200"/>
            <a:t>Elizabeth Tilt</a:t>
          </a:r>
          <a:endParaRPr lang="en-US" sz="2200" kern="1200"/>
        </a:p>
      </dsp:txBody>
      <dsp:txXfrm>
        <a:off x="286615" y="3089309"/>
        <a:ext cx="3505373" cy="586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7C102-435A-41CF-A11D-9E0B37A3086E}">
      <dsp:nvSpPr>
        <dsp:cNvPr id="0" name=""/>
        <dsp:cNvSpPr/>
      </dsp:nvSpPr>
      <dsp:spPr>
        <a:xfrm>
          <a:off x="0"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Charlie Banks</a:t>
          </a:r>
        </a:p>
      </dsp:txBody>
      <dsp:txXfrm>
        <a:off x="0" y="11717"/>
        <a:ext cx="2183759" cy="1310255"/>
      </dsp:txXfrm>
    </dsp:sp>
    <dsp:sp modelId="{9302F6AD-9A56-4C2B-8635-08AAFFDDC3CE}">
      <dsp:nvSpPr>
        <dsp:cNvPr id="0" name=""/>
        <dsp:cNvSpPr/>
      </dsp:nvSpPr>
      <dsp:spPr>
        <a:xfrm>
          <a:off x="2402134"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Allison Brown</a:t>
          </a:r>
        </a:p>
      </dsp:txBody>
      <dsp:txXfrm>
        <a:off x="2402134" y="11717"/>
        <a:ext cx="2183759" cy="1310255"/>
      </dsp:txXfrm>
    </dsp:sp>
    <dsp:sp modelId="{737F1F0D-5ABF-4DA2-A6ED-1AA43CE05460}">
      <dsp:nvSpPr>
        <dsp:cNvPr id="0" name=""/>
        <dsp:cNvSpPr/>
      </dsp:nvSpPr>
      <dsp:spPr>
        <a:xfrm>
          <a:off x="4804269" y="11717"/>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Francie Carson</a:t>
          </a:r>
        </a:p>
      </dsp:txBody>
      <dsp:txXfrm>
        <a:off x="4804269" y="11717"/>
        <a:ext cx="2183759" cy="1310255"/>
      </dsp:txXfrm>
    </dsp:sp>
    <dsp:sp modelId="{6FD8C12B-373A-4D12-BB25-C24D209D405F}">
      <dsp:nvSpPr>
        <dsp:cNvPr id="0" name=""/>
        <dsp:cNvSpPr/>
      </dsp:nvSpPr>
      <dsp:spPr>
        <a:xfrm>
          <a:off x="1201067"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Jason Franklin</a:t>
          </a:r>
        </a:p>
      </dsp:txBody>
      <dsp:txXfrm>
        <a:off x="1201067" y="1540348"/>
        <a:ext cx="2183759" cy="1310255"/>
      </dsp:txXfrm>
    </dsp:sp>
    <dsp:sp modelId="{3FEB3F31-3EC7-43A7-905F-2D29E7513DE7}">
      <dsp:nvSpPr>
        <dsp:cNvPr id="0" name=""/>
        <dsp:cNvSpPr/>
      </dsp:nvSpPr>
      <dsp:spPr>
        <a:xfrm>
          <a:off x="3603202" y="1540348"/>
          <a:ext cx="2183759" cy="131025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Abby Peyton </a:t>
          </a:r>
        </a:p>
      </dsp:txBody>
      <dsp:txXfrm>
        <a:off x="3603202" y="1540348"/>
        <a:ext cx="2183759" cy="13102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EF64A-EB29-45DA-B480-BD8417B1AF01}">
      <dsp:nvSpPr>
        <dsp:cNvPr id="0" name=""/>
        <dsp:cNvSpPr/>
      </dsp:nvSpPr>
      <dsp:spPr>
        <a:xfrm>
          <a:off x="0" y="130850"/>
          <a:ext cx="5098256" cy="55165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u="sng" kern="1200"/>
            <a:t>Executive Board</a:t>
          </a:r>
          <a:endParaRPr lang="en-US" sz="2300" kern="1200"/>
        </a:p>
      </dsp:txBody>
      <dsp:txXfrm>
        <a:off x="26930" y="157780"/>
        <a:ext cx="5044396" cy="497795"/>
      </dsp:txXfrm>
    </dsp:sp>
    <dsp:sp modelId="{AE5CF033-8A74-4E33-A8E7-D83F24835160}">
      <dsp:nvSpPr>
        <dsp:cNvPr id="0" name=""/>
        <dsp:cNvSpPr/>
      </dsp:nvSpPr>
      <dsp:spPr>
        <a:xfrm>
          <a:off x="0" y="682505"/>
          <a:ext cx="5098256"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Lisa Peyton (</a:t>
          </a:r>
          <a:r>
            <a:rPr lang="en-US" sz="1800" kern="1200" dirty="0" err="1"/>
            <a:t>CoPresident</a:t>
          </a:r>
          <a:r>
            <a:rPr lang="en-US" sz="1800" kern="1200" dirty="0"/>
            <a:t>)</a:t>
          </a:r>
        </a:p>
        <a:p>
          <a:pPr marL="171450" lvl="1" indent="-171450" algn="l" defTabSz="800100">
            <a:lnSpc>
              <a:spcPct val="90000"/>
            </a:lnSpc>
            <a:spcBef>
              <a:spcPct val="0"/>
            </a:spcBef>
            <a:spcAft>
              <a:spcPct val="20000"/>
            </a:spcAft>
            <a:buChar char="•"/>
          </a:pPr>
          <a:r>
            <a:rPr lang="en-US" sz="1800" kern="1200" dirty="0"/>
            <a:t>Jenny Gale (</a:t>
          </a:r>
          <a:r>
            <a:rPr lang="en-US" sz="1800" kern="1200" dirty="0" err="1"/>
            <a:t>CoPresident</a:t>
          </a:r>
          <a:r>
            <a:rPr lang="en-US" sz="1800" kern="1200" dirty="0"/>
            <a:t>)</a:t>
          </a:r>
        </a:p>
        <a:p>
          <a:pPr marL="171450" lvl="1" indent="-171450" algn="l" defTabSz="800100">
            <a:lnSpc>
              <a:spcPct val="90000"/>
            </a:lnSpc>
            <a:spcBef>
              <a:spcPct val="0"/>
            </a:spcBef>
            <a:spcAft>
              <a:spcPct val="20000"/>
            </a:spcAft>
            <a:buChar char="•"/>
          </a:pPr>
          <a:r>
            <a:rPr lang="en-US" sz="1800" kern="1200" dirty="0"/>
            <a:t>*Kati Likes(Vice President)</a:t>
          </a:r>
        </a:p>
        <a:p>
          <a:pPr marL="171450" lvl="1" indent="-171450" algn="l" defTabSz="800100">
            <a:lnSpc>
              <a:spcPct val="90000"/>
            </a:lnSpc>
            <a:spcBef>
              <a:spcPct val="0"/>
            </a:spcBef>
            <a:spcAft>
              <a:spcPct val="20000"/>
            </a:spcAft>
            <a:buChar char="•"/>
          </a:pPr>
          <a:r>
            <a:rPr lang="en-US" sz="1800" kern="1200" dirty="0"/>
            <a:t>Michele Franklin (Secretary)</a:t>
          </a:r>
        </a:p>
        <a:p>
          <a:pPr marL="171450" lvl="1" indent="-171450" algn="l" defTabSz="800100">
            <a:lnSpc>
              <a:spcPct val="90000"/>
            </a:lnSpc>
            <a:spcBef>
              <a:spcPct val="0"/>
            </a:spcBef>
            <a:spcAft>
              <a:spcPct val="20000"/>
            </a:spcAft>
            <a:buChar char="•"/>
          </a:pPr>
          <a:r>
            <a:rPr lang="en-US" sz="1800" kern="1200" dirty="0"/>
            <a:t>Doug Tilt (Treasurer)</a:t>
          </a:r>
        </a:p>
      </dsp:txBody>
      <dsp:txXfrm>
        <a:off x="0" y="682505"/>
        <a:ext cx="5098256" cy="1571130"/>
      </dsp:txXfrm>
    </dsp:sp>
    <dsp:sp modelId="{3D132E22-F57E-4E32-9CD3-5DA5B017AF32}">
      <dsp:nvSpPr>
        <dsp:cNvPr id="0" name=""/>
        <dsp:cNvSpPr/>
      </dsp:nvSpPr>
      <dsp:spPr>
        <a:xfrm>
          <a:off x="0" y="2253636"/>
          <a:ext cx="5098256" cy="551655"/>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u="sng" kern="1200"/>
            <a:t>Committee Chairs</a:t>
          </a:r>
          <a:endParaRPr lang="en-US" sz="2300" kern="1200"/>
        </a:p>
      </dsp:txBody>
      <dsp:txXfrm>
        <a:off x="26930" y="2280566"/>
        <a:ext cx="5044396" cy="497795"/>
      </dsp:txXfrm>
    </dsp:sp>
    <dsp:sp modelId="{19861C03-DFF9-4807-ACAE-9A78F8C20643}">
      <dsp:nvSpPr>
        <dsp:cNvPr id="0" name=""/>
        <dsp:cNvSpPr/>
      </dsp:nvSpPr>
      <dsp:spPr>
        <a:xfrm>
          <a:off x="0" y="2805291"/>
          <a:ext cx="5098256" cy="2713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*Melissa Davis (Spirit Wear)</a:t>
          </a:r>
        </a:p>
        <a:p>
          <a:pPr marL="171450" lvl="1" indent="-171450" algn="l" defTabSz="800100">
            <a:lnSpc>
              <a:spcPct val="90000"/>
            </a:lnSpc>
            <a:spcBef>
              <a:spcPct val="0"/>
            </a:spcBef>
            <a:spcAft>
              <a:spcPct val="20000"/>
            </a:spcAft>
            <a:buChar char="•"/>
          </a:pPr>
          <a:r>
            <a:rPr lang="en-US" sz="1800" kern="1200" dirty="0"/>
            <a:t>Amy Moor (Spirit Wear)</a:t>
          </a:r>
        </a:p>
        <a:p>
          <a:pPr marL="171450" lvl="1" indent="-171450" algn="l" defTabSz="800100">
            <a:lnSpc>
              <a:spcPct val="90000"/>
            </a:lnSpc>
            <a:spcBef>
              <a:spcPct val="0"/>
            </a:spcBef>
            <a:spcAft>
              <a:spcPct val="20000"/>
            </a:spcAft>
            <a:buChar char="•"/>
          </a:pPr>
          <a:r>
            <a:rPr lang="en-US" sz="1800" kern="1200" dirty="0"/>
            <a:t>*Tammy Andress (Banquet)</a:t>
          </a:r>
        </a:p>
        <a:p>
          <a:pPr marL="171450" lvl="1" indent="-171450" algn="l" defTabSz="800100">
            <a:lnSpc>
              <a:spcPct val="90000"/>
            </a:lnSpc>
            <a:spcBef>
              <a:spcPct val="0"/>
            </a:spcBef>
            <a:spcAft>
              <a:spcPct val="20000"/>
            </a:spcAft>
            <a:buChar char="•"/>
          </a:pPr>
          <a:r>
            <a:rPr lang="en-US" sz="1800" kern="1200" dirty="0"/>
            <a:t>Rhonda Tilt (Caps/Suits)</a:t>
          </a:r>
        </a:p>
        <a:p>
          <a:pPr marL="171450" lvl="1" indent="-171450" algn="l" defTabSz="800100">
            <a:lnSpc>
              <a:spcPct val="90000"/>
            </a:lnSpc>
            <a:spcBef>
              <a:spcPct val="0"/>
            </a:spcBef>
            <a:spcAft>
              <a:spcPct val="20000"/>
            </a:spcAft>
            <a:buChar char="•"/>
          </a:pPr>
          <a:r>
            <a:rPr lang="en-US" sz="1800" kern="1200" dirty="0"/>
            <a:t>Michelle and Duane Whitesel (Driveway Painting and Banquet help)</a:t>
          </a:r>
        </a:p>
        <a:p>
          <a:pPr marL="171450" lvl="1" indent="-171450" algn="l" defTabSz="800100">
            <a:lnSpc>
              <a:spcPct val="90000"/>
            </a:lnSpc>
            <a:spcBef>
              <a:spcPct val="0"/>
            </a:spcBef>
            <a:spcAft>
              <a:spcPct val="20000"/>
            </a:spcAft>
            <a:buChar char="•"/>
          </a:pPr>
          <a:r>
            <a:rPr lang="en-US" sz="1800" kern="1200" dirty="0"/>
            <a:t>*Amy Pillsworth (Driveway Painting) </a:t>
          </a:r>
        </a:p>
        <a:p>
          <a:pPr marL="171450" lvl="1" indent="-171450" algn="l" defTabSz="800100">
            <a:lnSpc>
              <a:spcPct val="90000"/>
            </a:lnSpc>
            <a:spcBef>
              <a:spcPct val="0"/>
            </a:spcBef>
            <a:spcAft>
              <a:spcPct val="20000"/>
            </a:spcAft>
            <a:buChar char="•"/>
          </a:pPr>
          <a:r>
            <a:rPr lang="en-US" sz="1800" kern="1200" dirty="0"/>
            <a:t>*Tiffany Crowe (Driveway Painting)</a:t>
          </a:r>
        </a:p>
        <a:p>
          <a:pPr marL="171450" lvl="1" indent="-171450" algn="l" defTabSz="800100">
            <a:lnSpc>
              <a:spcPct val="90000"/>
            </a:lnSpc>
            <a:spcBef>
              <a:spcPct val="0"/>
            </a:spcBef>
            <a:spcAft>
              <a:spcPct val="20000"/>
            </a:spcAft>
            <a:buChar char="•"/>
          </a:pPr>
          <a:r>
            <a:rPr lang="en-US" sz="1800" kern="1200" dirty="0"/>
            <a:t>Melinda Conti (Banquet help)</a:t>
          </a:r>
        </a:p>
      </dsp:txBody>
      <dsp:txXfrm>
        <a:off x="0" y="2805291"/>
        <a:ext cx="5098256" cy="27137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3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1655" y="1"/>
            <a:ext cx="3037146" cy="463311"/>
          </a:xfrm>
          <a:prstGeom prst="rect">
            <a:avLst/>
          </a:prstGeom>
        </p:spPr>
        <p:txBody>
          <a:bodyPr vert="horz" lIns="91440" tIns="45720" rIns="91440" bIns="45720" rtlCol="0"/>
          <a:lstStyle>
            <a:lvl1pPr algn="r">
              <a:defRPr sz="1200"/>
            </a:lvl1pPr>
          </a:lstStyle>
          <a:p>
            <a:fld id="{334F14BE-E1A8-4471-A7F8-BEC36A2E807D}" type="datetimeFigureOut">
              <a:rPr lang="en-US" smtClean="0"/>
              <a:t>3/23/2021</a:t>
            </a:fld>
            <a:endParaRPr lang="en-US"/>
          </a:p>
        </p:txBody>
      </p:sp>
      <p:sp>
        <p:nvSpPr>
          <p:cNvPr id="4" name="Footer Placeholder 3"/>
          <p:cNvSpPr>
            <a:spLocks noGrp="1"/>
          </p:cNvSpPr>
          <p:nvPr>
            <p:ph type="ftr" sz="quarter" idx="2"/>
          </p:nvPr>
        </p:nvSpPr>
        <p:spPr>
          <a:xfrm>
            <a:off x="1" y="8772766"/>
            <a:ext cx="3037146" cy="4633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1655" y="8772766"/>
            <a:ext cx="3037146" cy="463311"/>
          </a:xfrm>
          <a:prstGeom prst="rect">
            <a:avLst/>
          </a:prstGeom>
        </p:spPr>
        <p:txBody>
          <a:bodyPr vert="horz" lIns="91440" tIns="45720" rIns="91440" bIns="45720" rtlCol="0" anchor="b"/>
          <a:lstStyle>
            <a:lvl1pPr algn="r">
              <a:defRPr sz="1200"/>
            </a:lvl1pPr>
          </a:lstStyle>
          <a:p>
            <a:fld id="{CB7B97D3-1B03-449B-A572-2C223A6C084A}" type="slidenum">
              <a:rPr lang="en-US" smtClean="0"/>
              <a:t>‹#›</a:t>
            </a:fld>
            <a:endParaRPr lang="en-US"/>
          </a:p>
        </p:txBody>
      </p:sp>
    </p:spTree>
    <p:extLst>
      <p:ext uri="{BB962C8B-B14F-4D97-AF65-F5344CB8AC3E}">
        <p14:creationId xmlns:p14="http://schemas.microsoft.com/office/powerpoint/2010/main" val="2837488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3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655" y="1"/>
            <a:ext cx="3037146" cy="463311"/>
          </a:xfrm>
          <a:prstGeom prst="rect">
            <a:avLst/>
          </a:prstGeom>
        </p:spPr>
        <p:txBody>
          <a:bodyPr vert="horz" lIns="91440" tIns="45720" rIns="91440" bIns="45720" rtlCol="0"/>
          <a:lstStyle>
            <a:lvl1pPr algn="r">
              <a:defRPr sz="1200"/>
            </a:lvl1pPr>
          </a:lstStyle>
          <a:p>
            <a:fld id="{915EE553-5B82-44ED-9271-F1D3DACA0028}" type="datetimeFigureOut">
              <a:rPr lang="en-US" smtClean="0"/>
              <a:t>3/23/2021</a:t>
            </a:fld>
            <a:endParaRPr lang="en-US"/>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881" y="4444298"/>
            <a:ext cx="5608640" cy="36366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766"/>
            <a:ext cx="3037146" cy="4633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655" y="8772766"/>
            <a:ext cx="3037146" cy="463311"/>
          </a:xfrm>
          <a:prstGeom prst="rect">
            <a:avLst/>
          </a:prstGeom>
        </p:spPr>
        <p:txBody>
          <a:bodyPr vert="horz" lIns="91440" tIns="45720" rIns="91440" bIns="45720" rtlCol="0" anchor="b"/>
          <a:lstStyle>
            <a:lvl1pPr algn="r">
              <a:defRPr sz="1200"/>
            </a:lvl1pPr>
          </a:lstStyle>
          <a:p>
            <a:fld id="{8A22E41F-45F2-47C6-ADFA-2C906E1D0B2F}" type="slidenum">
              <a:rPr lang="en-US" smtClean="0"/>
              <a:t>‹#›</a:t>
            </a:fld>
            <a:endParaRPr lang="en-US"/>
          </a:p>
        </p:txBody>
      </p:sp>
    </p:spTree>
    <p:extLst>
      <p:ext uri="{BB962C8B-B14F-4D97-AF65-F5344CB8AC3E}">
        <p14:creationId xmlns:p14="http://schemas.microsoft.com/office/powerpoint/2010/main" val="6040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a:t>
            </a:fld>
            <a:endParaRPr lang="en-US"/>
          </a:p>
        </p:txBody>
      </p:sp>
    </p:spTree>
    <p:extLst>
      <p:ext uri="{BB962C8B-B14F-4D97-AF65-F5344CB8AC3E}">
        <p14:creationId xmlns:p14="http://schemas.microsoft.com/office/powerpoint/2010/main" val="102117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59.11</a:t>
            </a:r>
          </a:p>
        </p:txBody>
      </p:sp>
      <p:sp>
        <p:nvSpPr>
          <p:cNvPr id="4" name="Slide Number Placeholder 3"/>
          <p:cNvSpPr>
            <a:spLocks noGrp="1"/>
          </p:cNvSpPr>
          <p:nvPr>
            <p:ph type="sldNum" sz="quarter" idx="10"/>
          </p:nvPr>
        </p:nvSpPr>
        <p:spPr/>
        <p:txBody>
          <a:bodyPr/>
          <a:lstStyle/>
          <a:p>
            <a:fld id="{B5D03AD6-82CD-4307-AF29-90F59FB804D5}" type="slidenum">
              <a:rPr lang="en-US" smtClean="0"/>
              <a:t>13</a:t>
            </a:fld>
            <a:endParaRPr lang="en-US"/>
          </a:p>
        </p:txBody>
      </p:sp>
    </p:spTree>
    <p:extLst>
      <p:ext uri="{BB962C8B-B14F-4D97-AF65-F5344CB8AC3E}">
        <p14:creationId xmlns:p14="http://schemas.microsoft.com/office/powerpoint/2010/main" val="145948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15</a:t>
            </a:fld>
            <a:endParaRPr lang="en-US"/>
          </a:p>
        </p:txBody>
      </p:sp>
    </p:spTree>
    <p:extLst>
      <p:ext uri="{BB962C8B-B14F-4D97-AF65-F5344CB8AC3E}">
        <p14:creationId xmlns:p14="http://schemas.microsoft.com/office/powerpoint/2010/main" val="2459320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19</a:t>
            </a:fld>
            <a:endParaRPr lang="en-US"/>
          </a:p>
        </p:txBody>
      </p:sp>
    </p:spTree>
    <p:extLst>
      <p:ext uri="{BB962C8B-B14F-4D97-AF65-F5344CB8AC3E}">
        <p14:creationId xmlns:p14="http://schemas.microsoft.com/office/powerpoint/2010/main" val="4270158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20</a:t>
            </a:fld>
            <a:endParaRPr lang="en-US"/>
          </a:p>
        </p:txBody>
      </p:sp>
    </p:spTree>
    <p:extLst>
      <p:ext uri="{BB962C8B-B14F-4D97-AF65-F5344CB8AC3E}">
        <p14:creationId xmlns:p14="http://schemas.microsoft.com/office/powerpoint/2010/main" val="56274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40</a:t>
            </a:fld>
            <a:endParaRPr lang="en-US"/>
          </a:p>
        </p:txBody>
      </p:sp>
    </p:spTree>
    <p:extLst>
      <p:ext uri="{BB962C8B-B14F-4D97-AF65-F5344CB8AC3E}">
        <p14:creationId xmlns:p14="http://schemas.microsoft.com/office/powerpoint/2010/main" val="3927998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41</a:t>
            </a:fld>
            <a:endParaRPr lang="en-US"/>
          </a:p>
        </p:txBody>
      </p:sp>
    </p:spTree>
    <p:extLst>
      <p:ext uri="{BB962C8B-B14F-4D97-AF65-F5344CB8AC3E}">
        <p14:creationId xmlns:p14="http://schemas.microsoft.com/office/powerpoint/2010/main" val="4169187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42</a:t>
            </a:fld>
            <a:endParaRPr lang="en-US"/>
          </a:p>
        </p:txBody>
      </p:sp>
    </p:spTree>
    <p:extLst>
      <p:ext uri="{BB962C8B-B14F-4D97-AF65-F5344CB8AC3E}">
        <p14:creationId xmlns:p14="http://schemas.microsoft.com/office/powerpoint/2010/main" val="3394183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44</a:t>
            </a:fld>
            <a:endParaRPr lang="en-US"/>
          </a:p>
        </p:txBody>
      </p:sp>
    </p:spTree>
    <p:extLst>
      <p:ext uri="{BB962C8B-B14F-4D97-AF65-F5344CB8AC3E}">
        <p14:creationId xmlns:p14="http://schemas.microsoft.com/office/powerpoint/2010/main" val="1024361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51</a:t>
            </a:fld>
            <a:endParaRPr lang="en-US"/>
          </a:p>
        </p:txBody>
      </p:sp>
    </p:spTree>
    <p:extLst>
      <p:ext uri="{BB962C8B-B14F-4D97-AF65-F5344CB8AC3E}">
        <p14:creationId xmlns:p14="http://schemas.microsoft.com/office/powerpoint/2010/main" val="3969927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52</a:t>
            </a:fld>
            <a:endParaRPr lang="en-US"/>
          </a:p>
        </p:txBody>
      </p:sp>
    </p:spTree>
    <p:extLst>
      <p:ext uri="{BB962C8B-B14F-4D97-AF65-F5344CB8AC3E}">
        <p14:creationId xmlns:p14="http://schemas.microsoft.com/office/powerpoint/2010/main" val="41784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2</a:t>
            </a:fld>
            <a:endParaRPr lang="en-US"/>
          </a:p>
        </p:txBody>
      </p:sp>
    </p:spTree>
    <p:extLst>
      <p:ext uri="{BB962C8B-B14F-4D97-AF65-F5344CB8AC3E}">
        <p14:creationId xmlns:p14="http://schemas.microsoft.com/office/powerpoint/2010/main" val="198488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3</a:t>
            </a:fld>
            <a:endParaRPr lang="en-US"/>
          </a:p>
        </p:txBody>
      </p:sp>
    </p:spTree>
    <p:extLst>
      <p:ext uri="{BB962C8B-B14F-4D97-AF65-F5344CB8AC3E}">
        <p14:creationId xmlns:p14="http://schemas.microsoft.com/office/powerpoint/2010/main" val="41034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4</a:t>
            </a:fld>
            <a:endParaRPr lang="en-US"/>
          </a:p>
        </p:txBody>
      </p:sp>
    </p:spTree>
    <p:extLst>
      <p:ext uri="{BB962C8B-B14F-4D97-AF65-F5344CB8AC3E}">
        <p14:creationId xmlns:p14="http://schemas.microsoft.com/office/powerpoint/2010/main" val="3144200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5</a:t>
            </a:fld>
            <a:endParaRPr lang="en-US"/>
          </a:p>
        </p:txBody>
      </p:sp>
    </p:spTree>
    <p:extLst>
      <p:ext uri="{BB962C8B-B14F-4D97-AF65-F5344CB8AC3E}">
        <p14:creationId xmlns:p14="http://schemas.microsoft.com/office/powerpoint/2010/main" val="128081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7</a:t>
            </a:fld>
            <a:endParaRPr lang="en-US"/>
          </a:p>
        </p:txBody>
      </p:sp>
    </p:spTree>
    <p:extLst>
      <p:ext uri="{BB962C8B-B14F-4D97-AF65-F5344CB8AC3E}">
        <p14:creationId xmlns:p14="http://schemas.microsoft.com/office/powerpoint/2010/main" val="69724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8</a:t>
            </a:fld>
            <a:endParaRPr lang="en-US"/>
          </a:p>
        </p:txBody>
      </p:sp>
    </p:spTree>
    <p:extLst>
      <p:ext uri="{BB962C8B-B14F-4D97-AF65-F5344CB8AC3E}">
        <p14:creationId xmlns:p14="http://schemas.microsoft.com/office/powerpoint/2010/main" val="367078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9</a:t>
            </a:fld>
            <a:endParaRPr lang="en-US"/>
          </a:p>
        </p:txBody>
      </p:sp>
    </p:spTree>
    <p:extLst>
      <p:ext uri="{BB962C8B-B14F-4D97-AF65-F5344CB8AC3E}">
        <p14:creationId xmlns:p14="http://schemas.microsoft.com/office/powerpoint/2010/main" val="96005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3AD6-82CD-4307-AF29-90F59FB804D5}" type="slidenum">
              <a:rPr lang="en-US" smtClean="0"/>
              <a:t>12</a:t>
            </a:fld>
            <a:endParaRPr lang="en-US"/>
          </a:p>
        </p:txBody>
      </p:sp>
    </p:spTree>
    <p:extLst>
      <p:ext uri="{BB962C8B-B14F-4D97-AF65-F5344CB8AC3E}">
        <p14:creationId xmlns:p14="http://schemas.microsoft.com/office/powerpoint/2010/main" val="92476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752600"/>
            <a:ext cx="7620000" cy="4373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89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884530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651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21F356-CD3E-4137-B008-0DA60F41512B}"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79072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21F356-CD3E-4137-B008-0DA60F41512B}" type="datetimeFigureOut">
              <a:rPr lang="en-US" smtClean="0"/>
              <a:t>3/23/2021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4953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21F356-CD3E-4137-B008-0DA60F41512B}" type="datetimeFigureOut">
              <a:rPr lang="en-US" smtClean="0"/>
              <a:t>3/23/2021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5034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21F356-CD3E-4137-B008-0DA60F41512B}" type="datetimeFigureOut">
              <a:rPr lang="en-US" smtClean="0"/>
              <a:t>3/23/2021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328417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921F356-CD3E-4137-B008-0DA60F41512B}" type="datetimeFigureOut">
              <a:rPr lang="en-US" smtClean="0"/>
              <a:t>3/23/2021</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219205-E1F3-47C6-B1C3-B1799AD33020}" type="slidenum">
              <a:rPr lang="en-US" smtClean="0"/>
              <a:t>‹#›</a:t>
            </a:fld>
            <a:endParaRPr lang="en-US"/>
          </a:p>
        </p:txBody>
      </p:sp>
    </p:spTree>
    <p:extLst>
      <p:ext uri="{BB962C8B-B14F-4D97-AF65-F5344CB8AC3E}">
        <p14:creationId xmlns:p14="http://schemas.microsoft.com/office/powerpoint/2010/main" val="49682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21F356-CD3E-4137-B008-0DA60F41512B}" type="datetimeFigureOut">
              <a:rPr lang="en-US" smtClean="0"/>
              <a:t>3/23/2021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120903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a:prstGeom prst="rect">
            <a:avLst/>
          </a:prstGeo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a:prstGeom prst="rect">
            <a:avLst/>
          </a:prstGeo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8" name="Slide Number Placeholder 7"/>
          <p:cNvSpPr>
            <a:spLocks noGrp="1"/>
          </p:cNvSpPr>
          <p:nvPr>
            <p:ph type="sldNum" sz="quarter" idx="11"/>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9" name="Footer Placeholder 8"/>
          <p:cNvSpPr>
            <a:spLocks noGrp="1"/>
          </p:cNvSpPr>
          <p:nvPr>
            <p:ph type="ftr" sz="quarter" idx="12"/>
          </p:nvPr>
        </p:nvSpPr>
        <p:spPr>
          <a:xfrm>
            <a:off x="457200" y="6492875"/>
            <a:ext cx="3429000" cy="283845"/>
          </a:xfrm>
          <a:prstGeom prst="rect">
            <a:avLst/>
          </a:prstGeo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223427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19205-E1F3-47C6-B1C3-B1799AD33020}" type="slidenum">
              <a:rPr lang="en-US" smtClean="0"/>
              <a:t>‹#›</a:t>
            </a:fld>
            <a:endParaRPr lang="en-US"/>
          </a:p>
        </p:txBody>
      </p:sp>
    </p:spTree>
    <p:extLst>
      <p:ext uri="{BB962C8B-B14F-4D97-AF65-F5344CB8AC3E}">
        <p14:creationId xmlns:p14="http://schemas.microsoft.com/office/powerpoint/2010/main" val="370348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a:prstGeom prst="rect">
            <a:avLst/>
          </a:prstGeo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a:prstGeom prst="rect">
            <a:avLst/>
          </a:prstGeo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8" name="Footer Placeholder 7"/>
          <p:cNvSpPr>
            <a:spLocks noGrp="1"/>
          </p:cNvSpPr>
          <p:nvPr>
            <p:ph type="ftr" sz="quarter" idx="11"/>
          </p:nvPr>
        </p:nvSpPr>
        <p:spPr>
          <a:xfrm>
            <a:off x="457200" y="6492875"/>
            <a:ext cx="3429000" cy="283845"/>
          </a:xfrm>
          <a:prstGeom prst="rect">
            <a:avLst/>
          </a:prstGeom>
        </p:spPr>
        <p:txBody>
          <a:bodyPr/>
          <a:lstStyle/>
          <a:p>
            <a:endParaRPr lang="en-US"/>
          </a:p>
        </p:txBody>
      </p:sp>
      <p:sp>
        <p:nvSpPr>
          <p:cNvPr id="9" name="Slide Number Placeholder 8"/>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4" name="Footer Placeholder 3"/>
          <p:cNvSpPr>
            <a:spLocks noGrp="1"/>
          </p:cNvSpPr>
          <p:nvPr>
            <p:ph type="ftr" sz="quarter" idx="11"/>
          </p:nvPr>
        </p:nvSpPr>
        <p:spPr>
          <a:xfrm>
            <a:off x="457200" y="6492875"/>
            <a:ext cx="3429000" cy="283845"/>
          </a:xfrm>
          <a:prstGeom prst="rect">
            <a:avLst/>
          </a:prstGeom>
        </p:spPr>
        <p:txBody>
          <a:bodyPr/>
          <a:lstStyle/>
          <a:p>
            <a:endParaRPr lang="en-US"/>
          </a:p>
        </p:txBody>
      </p:sp>
      <p:sp>
        <p:nvSpPr>
          <p:cNvPr id="5" name="Slide Number Placeholder 4"/>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3" name="Footer Placeholder 2"/>
          <p:cNvSpPr>
            <a:spLocks noGrp="1"/>
          </p:cNvSpPr>
          <p:nvPr>
            <p:ph type="ftr" sz="quarter" idx="11"/>
          </p:nvPr>
        </p:nvSpPr>
        <p:spPr>
          <a:xfrm>
            <a:off x="457200" y="6492875"/>
            <a:ext cx="3429000" cy="283845"/>
          </a:xfrm>
          <a:prstGeom prst="rect">
            <a:avLst/>
          </a:prstGeom>
        </p:spPr>
        <p:txBody>
          <a:bodyPr/>
          <a:lstStyle/>
          <a:p>
            <a:endParaRPr lang="en-US"/>
          </a:p>
        </p:txBody>
      </p:sp>
      <p:sp>
        <p:nvSpPr>
          <p:cNvPr id="4" name="Slide Number Placeholder 3"/>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
        <p:nvSpPr>
          <p:cNvPr id="8" name="Title 7"/>
          <p:cNvSpPr>
            <a:spLocks noGrp="1"/>
          </p:cNvSpPr>
          <p:nvPr>
            <p:ph type="title"/>
          </p:nvPr>
        </p:nvSpPr>
        <p:spPr>
          <a:xfrm>
            <a:off x="457200" y="152718"/>
            <a:ext cx="5791200" cy="1371600"/>
          </a:xfrm>
          <a:prstGeom prst="rect">
            <a:avLst/>
          </a:prstGeo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prstGeom prst="rect">
            <a:avLst/>
          </a:prstGeo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715000"/>
            <a:ext cx="8153400" cy="457200"/>
          </a:xfrm>
          <a:prstGeom prst="rect">
            <a:avLst/>
          </a:prstGeo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6" name="Footer Placeholder 5"/>
          <p:cNvSpPr>
            <a:spLocks noGrp="1"/>
          </p:cNvSpPr>
          <p:nvPr>
            <p:ph type="ftr" sz="quarter" idx="11"/>
          </p:nvPr>
        </p:nvSpPr>
        <p:spPr>
          <a:xfrm>
            <a:off x="457200" y="6492875"/>
            <a:ext cx="3429000" cy="283845"/>
          </a:xfrm>
          <a:prstGeom prst="rect">
            <a:avLst/>
          </a:prstGeom>
        </p:spPr>
        <p:txBody>
          <a:bodyPr/>
          <a:lstStyle/>
          <a:p>
            <a:endParaRPr lang="en-US"/>
          </a:p>
        </p:txBody>
      </p:sp>
      <p:sp>
        <p:nvSpPr>
          <p:cNvPr id="7" name="Slide Number Placeholder 6"/>
          <p:cNvSpPr>
            <a:spLocks noGrp="1"/>
          </p:cNvSpPr>
          <p:nvPr>
            <p:ph type="sldNum" sz="quarter" idx="12"/>
          </p:nvPr>
        </p:nvSpPr>
        <p:spPr>
          <a:xfrm rot="16200000">
            <a:off x="8227377" y="5885497"/>
            <a:ext cx="1315721" cy="365125"/>
          </a:xfrm>
          <a:prstGeom prst="rect">
            <a:avLst/>
          </a:prstGeom>
        </p:spPr>
        <p:txBody>
          <a:bodyPr/>
          <a:lstStyle>
            <a:lvl1pPr>
              <a:defRPr>
                <a:solidFill>
                  <a:schemeClr val="tx1"/>
                </a:solidFill>
              </a:defRPr>
            </a:lvl1pPr>
          </a:lstStyle>
          <a:p>
            <a:fld id="{7E219205-E1F3-47C6-B1C3-B1799AD33020}" type="slidenum">
              <a:rPr lang="en-US" smtClean="0"/>
              <a:t>‹#›</a:t>
            </a:fld>
            <a:endParaRPr lang="en-US"/>
          </a:p>
        </p:txBody>
      </p:sp>
      <p:sp>
        <p:nvSpPr>
          <p:cNvPr id="8" name="Title 7"/>
          <p:cNvSpPr>
            <a:spLocks noGrp="1"/>
          </p:cNvSpPr>
          <p:nvPr>
            <p:ph type="title"/>
          </p:nvPr>
        </p:nvSpPr>
        <p:spPr>
          <a:xfrm>
            <a:off x="457200" y="4953000"/>
            <a:ext cx="8153400" cy="762000"/>
          </a:xfrm>
          <a:prstGeom prst="rect">
            <a:avLst/>
          </a:prstGeo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371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752600"/>
            <a:ext cx="7620000" cy="4373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172201"/>
            <a:ext cx="3429000" cy="304800"/>
          </a:xfrm>
          <a:prstGeom prst="rect">
            <a:avLst/>
          </a:prstGeom>
        </p:spPr>
        <p:txBody>
          <a:bodyPr/>
          <a:lstStyle/>
          <a:p>
            <a:fld id="{3921F356-CD3E-4137-B008-0DA60F41512B}" type="datetimeFigureOut">
              <a:rPr lang="en-US" smtClean="0"/>
              <a:t>3/23/2021</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227377" y="5885497"/>
            <a:ext cx="1315721" cy="365125"/>
          </a:xfrm>
          <a:prstGeom prst="rect">
            <a:avLst/>
          </a:prstGeom>
        </p:spPr>
        <p:txBody>
          <a:bodyPr/>
          <a:lstStyle/>
          <a:p>
            <a:fld id="{7E219205-E1F3-47C6-B1C3-B1799AD3302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Shape" hidden="1"/>
          <p:cNvSpPr/>
          <p:nvPr userDrawn="1"/>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iRespond Graph</a:t>
            </a:r>
          </a:p>
        </p:txBody>
      </p:sp>
      <p:grpSp>
        <p:nvGrpSpPr>
          <p:cNvPr id="39" name="CorrectBarGroup"/>
          <p:cNvGrpSpPr/>
          <p:nvPr userDrawn="1"/>
        </p:nvGrpSpPr>
        <p:grpSpPr>
          <a:xfrm>
            <a:off x="1270000" y="3175000"/>
            <a:ext cx="2667000" cy="2540000"/>
            <a:chOff x="1270000" y="3175000"/>
            <a:chExt cx="2667000" cy="2540000"/>
          </a:xfrm>
        </p:grpSpPr>
        <p:sp>
          <p:nvSpPr>
            <p:cNvPr id="11" name="CorrectBar0"/>
            <p:cNvSpPr/>
            <p:nvPr userDrawn="1"/>
          </p:nvSpPr>
          <p:spPr>
            <a:xfrm>
              <a:off x="1270000" y="3175000"/>
              <a:ext cx="1079500" cy="254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rrectBar1"/>
            <p:cNvSpPr/>
            <p:nvPr userDrawn="1"/>
          </p:nvSpPr>
          <p:spPr>
            <a:xfrm>
              <a:off x="2857500" y="4445000"/>
              <a:ext cx="1079500" cy="1270000"/>
            </a:xfrm>
            <a:prstGeom prst="rect">
              <a:avLst/>
            </a:prstGeom>
            <a:solidFill>
              <a:srgbClr val="22FF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PercentLabelGroup"/>
          <p:cNvGrpSpPr/>
          <p:nvPr userDrawn="1"/>
        </p:nvGrpSpPr>
        <p:grpSpPr>
          <a:xfrm>
            <a:off x="1270000" y="1270000"/>
            <a:ext cx="7429500" cy="317500"/>
            <a:chOff x="1270000" y="1270000"/>
            <a:chExt cx="7429500" cy="317500"/>
          </a:xfrm>
        </p:grpSpPr>
        <p:sp>
          <p:nvSpPr>
            <p:cNvPr id="10" name="PercentLabel0"/>
            <p:cNvSpPr/>
            <p:nvPr userDrawn="1"/>
          </p:nvSpPr>
          <p:spPr>
            <a:xfrm>
              <a:off x="127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sp>
          <p:nvSpPr>
            <p:cNvPr id="13" name="PercentLabel1"/>
            <p:cNvSpPr/>
            <p:nvPr userDrawn="1"/>
          </p:nvSpPr>
          <p:spPr>
            <a:xfrm>
              <a:off x="2857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33%</a:t>
              </a:r>
            </a:p>
          </p:txBody>
        </p:sp>
        <p:sp>
          <p:nvSpPr>
            <p:cNvPr id="16" name="PercentLabel2"/>
            <p:cNvSpPr/>
            <p:nvPr userDrawn="1"/>
          </p:nvSpPr>
          <p:spPr>
            <a:xfrm>
              <a:off x="4445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19" name="PercentLabel3"/>
            <p:cNvSpPr/>
            <p:nvPr userDrawn="1"/>
          </p:nvSpPr>
          <p:spPr>
            <a:xfrm>
              <a:off x="60325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100%</a:t>
              </a:r>
            </a:p>
          </p:txBody>
        </p:sp>
        <p:sp>
          <p:nvSpPr>
            <p:cNvPr id="22" name="PercentLabel4"/>
            <p:cNvSpPr/>
            <p:nvPr userDrawn="1"/>
          </p:nvSpPr>
          <p:spPr>
            <a:xfrm>
              <a:off x="7620000" y="1270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67%</a:t>
              </a:r>
            </a:p>
          </p:txBody>
        </p:sp>
      </p:grpSp>
      <p:grpSp>
        <p:nvGrpSpPr>
          <p:cNvPr id="40" name="IncorrectBarGroup"/>
          <p:cNvGrpSpPr/>
          <p:nvPr userDrawn="1"/>
        </p:nvGrpSpPr>
        <p:grpSpPr>
          <a:xfrm>
            <a:off x="4445000" y="1905000"/>
            <a:ext cx="4254500" cy="3810000"/>
            <a:chOff x="4445000" y="1905000"/>
            <a:chExt cx="4254500" cy="3810000"/>
          </a:xfrm>
        </p:grpSpPr>
        <p:sp>
          <p:nvSpPr>
            <p:cNvPr id="17" name="IncorrectBar2"/>
            <p:cNvSpPr/>
            <p:nvPr userDrawn="1"/>
          </p:nvSpPr>
          <p:spPr>
            <a:xfrm>
              <a:off x="44450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correctBar3"/>
            <p:cNvSpPr/>
            <p:nvPr userDrawn="1"/>
          </p:nvSpPr>
          <p:spPr>
            <a:xfrm>
              <a:off x="6032500" y="1905000"/>
              <a:ext cx="1079500" cy="381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ncorrectBar4"/>
            <p:cNvSpPr/>
            <p:nvPr userDrawn="1"/>
          </p:nvSpPr>
          <p:spPr>
            <a:xfrm>
              <a:off x="7620000" y="3175000"/>
              <a:ext cx="1079500" cy="2540000"/>
            </a:xfrm>
            <a:prstGeom prst="rect">
              <a:avLst/>
            </a:prstGeom>
            <a:solidFill>
              <a:srgbClr val="FF2222"/>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XLabelGroup"/>
          <p:cNvGrpSpPr/>
          <p:nvPr userDrawn="1"/>
        </p:nvGrpSpPr>
        <p:grpSpPr>
          <a:xfrm>
            <a:off x="1270000" y="5842000"/>
            <a:ext cx="7429500" cy="317500"/>
            <a:chOff x="1270000" y="5842000"/>
            <a:chExt cx="7429500" cy="317500"/>
          </a:xfrm>
        </p:grpSpPr>
        <p:sp>
          <p:nvSpPr>
            <p:cNvPr id="12" name="XValueLabel0"/>
            <p:cNvSpPr/>
            <p:nvPr userDrawn="1"/>
          </p:nvSpPr>
          <p:spPr>
            <a:xfrm>
              <a:off x="127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A*</a:t>
              </a:r>
            </a:p>
          </p:txBody>
        </p:sp>
        <p:sp>
          <p:nvSpPr>
            <p:cNvPr id="15" name="XValueLabel1"/>
            <p:cNvSpPr/>
            <p:nvPr userDrawn="1"/>
          </p:nvSpPr>
          <p:spPr>
            <a:xfrm>
              <a:off x="2857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B*</a:t>
              </a:r>
            </a:p>
          </p:txBody>
        </p:sp>
        <p:sp>
          <p:nvSpPr>
            <p:cNvPr id="18" name="XValueLabel2"/>
            <p:cNvSpPr/>
            <p:nvPr userDrawn="1"/>
          </p:nvSpPr>
          <p:spPr>
            <a:xfrm>
              <a:off x="4445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C</a:t>
              </a:r>
            </a:p>
          </p:txBody>
        </p:sp>
        <p:sp>
          <p:nvSpPr>
            <p:cNvPr id="21" name="XValueLabel3"/>
            <p:cNvSpPr/>
            <p:nvPr userDrawn="1"/>
          </p:nvSpPr>
          <p:spPr>
            <a:xfrm>
              <a:off x="60325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D</a:t>
              </a:r>
            </a:p>
          </p:txBody>
        </p:sp>
        <p:sp>
          <p:nvSpPr>
            <p:cNvPr id="24" name="XValueLabel4"/>
            <p:cNvSpPr/>
            <p:nvPr userDrawn="1"/>
          </p:nvSpPr>
          <p:spPr>
            <a:xfrm>
              <a:off x="7620000" y="5842000"/>
              <a:ext cx="1079500" cy="3175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a:solidFill>
                    <a:srgbClr val="292934"/>
                  </a:solidFill>
                </a:rPr>
                <a:t>E</a:t>
              </a:r>
            </a:p>
          </p:txBody>
        </p:sp>
      </p:grpSp>
      <p:grpSp>
        <p:nvGrpSpPr>
          <p:cNvPr id="38" name="AxisLineGroup"/>
          <p:cNvGrpSpPr/>
          <p:nvPr userDrawn="1"/>
        </p:nvGrpSpPr>
        <p:grpSpPr>
          <a:xfrm>
            <a:off x="889000" y="1587500"/>
            <a:ext cx="8001000" cy="4127500"/>
            <a:chOff x="889000" y="1587500"/>
            <a:chExt cx="8001000" cy="4127500"/>
          </a:xfrm>
        </p:grpSpPr>
        <p:cxnSp>
          <p:nvCxnSpPr>
            <p:cNvPr id="25" name="XAxisLine"/>
            <p:cNvCxnSpPr/>
            <p:nvPr userDrawn="1"/>
          </p:nvCxnSpPr>
          <p:spPr>
            <a:xfrm>
              <a:off x="889000" y="5715000"/>
              <a:ext cx="8001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6" name="YAxisLine"/>
            <p:cNvCxnSpPr/>
            <p:nvPr userDrawn="1"/>
          </p:nvCxnSpPr>
          <p:spPr>
            <a:xfrm>
              <a:off x="1016000" y="1587500"/>
              <a:ext cx="0" cy="412750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7" name="YAxisTick0"/>
            <p:cNvCxnSpPr/>
            <p:nvPr userDrawn="1"/>
          </p:nvCxnSpPr>
          <p:spPr>
            <a:xfrm>
              <a:off x="889000" y="571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29" name="YAxisTick1"/>
            <p:cNvCxnSpPr/>
            <p:nvPr userDrawn="1"/>
          </p:nvCxnSpPr>
          <p:spPr>
            <a:xfrm>
              <a:off x="889000" y="444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1" name="YAxisTick2"/>
            <p:cNvCxnSpPr/>
            <p:nvPr userDrawn="1"/>
          </p:nvCxnSpPr>
          <p:spPr>
            <a:xfrm>
              <a:off x="889000" y="317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cxnSp>
          <p:nvCxnSpPr>
            <p:cNvPr id="33" name="YAxisTick3"/>
            <p:cNvCxnSpPr/>
            <p:nvPr userDrawn="1"/>
          </p:nvCxnSpPr>
          <p:spPr>
            <a:xfrm>
              <a:off x="889000" y="1905000"/>
              <a:ext cx="254000" cy="0"/>
            </a:xfrm>
            <a:prstGeom prst="line">
              <a:avLst/>
            </a:prstGeom>
            <a:ln w="25400">
              <a:solidFill>
                <a:srgbClr val="292934"/>
              </a:solidFill>
            </a:ln>
          </p:spPr>
          <p:style>
            <a:lnRef idx="1">
              <a:schemeClr val="accent1"/>
            </a:lnRef>
            <a:fillRef idx="0">
              <a:schemeClr val="accent1"/>
            </a:fillRef>
            <a:effectRef idx="0">
              <a:schemeClr val="accent1"/>
            </a:effectRef>
            <a:fontRef idx="minor">
              <a:schemeClr val="tx1"/>
            </a:fontRef>
          </p:style>
        </p:cxnSp>
      </p:grpSp>
      <p:grpSp>
        <p:nvGrpSpPr>
          <p:cNvPr id="36" name="YLabelGroup"/>
          <p:cNvGrpSpPr/>
          <p:nvPr userDrawn="1"/>
        </p:nvGrpSpPr>
        <p:grpSpPr>
          <a:xfrm>
            <a:off x="254000" y="1841500"/>
            <a:ext cx="762000" cy="3937000"/>
            <a:chOff x="254000" y="1841500"/>
            <a:chExt cx="762000" cy="3937000"/>
          </a:xfrm>
        </p:grpSpPr>
        <p:sp>
          <p:nvSpPr>
            <p:cNvPr id="28" name="YValueLabel0"/>
            <p:cNvSpPr/>
            <p:nvPr userDrawn="1"/>
          </p:nvSpPr>
          <p:spPr>
            <a:xfrm>
              <a:off x="254000" y="565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0</a:t>
              </a:r>
            </a:p>
          </p:txBody>
        </p:sp>
        <p:sp>
          <p:nvSpPr>
            <p:cNvPr id="30" name="YValueLabel1"/>
            <p:cNvSpPr/>
            <p:nvPr userDrawn="1"/>
          </p:nvSpPr>
          <p:spPr>
            <a:xfrm>
              <a:off x="254000" y="438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1</a:t>
              </a:r>
            </a:p>
          </p:txBody>
        </p:sp>
        <p:sp>
          <p:nvSpPr>
            <p:cNvPr id="32" name="YValueLabel2"/>
            <p:cNvSpPr/>
            <p:nvPr userDrawn="1"/>
          </p:nvSpPr>
          <p:spPr>
            <a:xfrm>
              <a:off x="254000" y="311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2</a:t>
              </a:r>
            </a:p>
          </p:txBody>
        </p:sp>
        <p:sp>
          <p:nvSpPr>
            <p:cNvPr id="34" name="YValueLabel3"/>
            <p:cNvSpPr/>
            <p:nvPr userDrawn="1"/>
          </p:nvSpPr>
          <p:spPr>
            <a:xfrm>
              <a:off x="254000" y="1841500"/>
              <a:ext cx="762000" cy="127000"/>
            </a:xfrm>
            <a:prstGeom prst="rect">
              <a:avLst/>
            </a:prstGeom>
            <a:solidFill>
              <a:schemeClr val="accent1">
                <a:alpha val="0"/>
              </a:schemeClr>
            </a:solidFill>
            <a:ln w="28575" cap="flat" cmpd="sng" algn="ctr">
              <a:noFill/>
              <a:prstDash val="solid"/>
            </a:ln>
            <a:effectLst/>
            <a:extLst>
              <a:ext uri="{91240B29-F687-4F45-9708-019B960494DF}">
                <a14:hiddenLine xmlns:a14="http://schemas.microsoft.com/office/drawing/2010/main" w="285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92934"/>
                  </a:solidFill>
                </a:rPr>
                <a:t>3</a:t>
              </a:r>
            </a:p>
          </p:txBody>
        </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3/23/2021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10446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nam11.safelinks.protection.outlook.com/?url=https%3A%2F%2Fwww.dropbox.com%2Fs%2F4eltg5v9zjg7vtr%2FAudrey%2520Swim%2520Team%2520Thanks.mp4%3Fdl%3D0&amp;data=04%7C01%7CBrittany.Hughes%40cobbk12.org%7C66b18c6246294fb9e19a08d8d7745185%7C2fce1dfb919f4938aab8c47f0fc9182d%7C0%7C1%7C637496241878105177%7CUnknown%7CTWFpbGZsb3d8eyJWIjoiMC4wLjAwMDAiLCJQIjoiV2luMzIiLCJBTiI6Ik1haWwiLCJXVCI6Mn0%3D%7C2000&amp;sdata=4abi9v87LWj73L5Ct4n3EEa4RwnAmaVnLYCH3Aa4D2I%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4.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967315" y="639097"/>
            <a:ext cx="4689988" cy="3686015"/>
          </a:xfrm>
        </p:spPr>
        <p:txBody>
          <a:bodyPr>
            <a:normAutofit/>
          </a:bodyPr>
          <a:lstStyle/>
          <a:p>
            <a:br>
              <a:rPr lang="en-US" sz="5600"/>
            </a:br>
            <a:br>
              <a:rPr lang="en-US" sz="5600"/>
            </a:br>
            <a:r>
              <a:rPr lang="en-US" sz="5600"/>
              <a:t>	Lassiter Swim and Dive</a:t>
            </a:r>
          </a:p>
        </p:txBody>
      </p:sp>
      <p:sp>
        <p:nvSpPr>
          <p:cNvPr id="3" name="Subtitle 2"/>
          <p:cNvSpPr>
            <a:spLocks noGrp="1"/>
          </p:cNvSpPr>
          <p:nvPr>
            <p:ph type="subTitle" idx="1"/>
          </p:nvPr>
        </p:nvSpPr>
        <p:spPr>
          <a:xfrm>
            <a:off x="3967314" y="4455621"/>
            <a:ext cx="4702011" cy="1238616"/>
          </a:xfrm>
        </p:spPr>
        <p:txBody>
          <a:bodyPr>
            <a:normAutofit/>
          </a:bodyPr>
          <a:lstStyle/>
          <a:p>
            <a:r>
              <a:rPr lang="en-US" dirty="0">
                <a:solidFill>
                  <a:schemeClr val="tx1">
                    <a:lumMod val="85000"/>
                    <a:lumOff val="15000"/>
                  </a:schemeClr>
                </a:solidFill>
              </a:rPr>
              <a:t>2020-21 End of season awards ceremony</a:t>
            </a:r>
          </a:p>
        </p:txBody>
      </p:sp>
      <p:cxnSp>
        <p:nvCxnSpPr>
          <p:cNvPr id="12" name="Straight Connector 11">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303" y="4343400"/>
            <a:ext cx="42270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Logo&#10;&#10;Description automatically generated">
            <a:extLst>
              <a:ext uri="{FF2B5EF4-FFF2-40B4-BE49-F238E27FC236}">
                <a16:creationId xmlns:a16="http://schemas.microsoft.com/office/drawing/2014/main" id="{A4FE113C-A86E-4545-BEC9-F83CD9B9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47" y="1574954"/>
            <a:ext cx="2868210" cy="2768446"/>
          </a:xfrm>
          <a:prstGeom prst="rect">
            <a:avLst/>
          </a:prstGeom>
        </p:spPr>
      </p:pic>
    </p:spTree>
    <p:extLst>
      <p:ext uri="{BB962C8B-B14F-4D97-AF65-F5344CB8AC3E}">
        <p14:creationId xmlns:p14="http://schemas.microsoft.com/office/powerpoint/2010/main" val="98274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0100" y="5252936"/>
            <a:ext cx="7543800" cy="1028715"/>
          </a:xfrm>
        </p:spPr>
        <p:txBody>
          <a:bodyPr>
            <a:normAutofit/>
          </a:bodyPr>
          <a:lstStyle/>
          <a:p>
            <a:pPr algn="ctr"/>
            <a:r>
              <a:rPr lang="en-US">
                <a:solidFill>
                  <a:srgbClr val="FFFFFF"/>
                </a:solidFill>
              </a:rPr>
              <a:t>State Relay Recognition</a:t>
            </a:r>
          </a:p>
        </p:txBody>
      </p:sp>
      <p:sp>
        <p:nvSpPr>
          <p:cNvPr id="23" name="Rectangle 22">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9B2F71A-96CE-4310-B62A-69E433374034}"/>
              </a:ext>
            </a:extLst>
          </p:cNvPr>
          <p:cNvGraphicFramePr>
            <a:graphicFrameLocks noGrp="1"/>
          </p:cNvGraphicFramePr>
          <p:nvPr>
            <p:ph idx="1"/>
            <p:extLst>
              <p:ext uri="{D42A27DB-BD31-4B8C-83A1-F6EECF244321}">
                <p14:modId xmlns:p14="http://schemas.microsoft.com/office/powerpoint/2010/main" val="798952887"/>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2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1C30-9EAC-42C5-99A9-CC71021089A5}"/>
              </a:ext>
            </a:extLst>
          </p:cNvPr>
          <p:cNvSpPr>
            <a:spLocks noGrp="1"/>
          </p:cNvSpPr>
          <p:nvPr>
            <p:ph type="title"/>
          </p:nvPr>
        </p:nvSpPr>
        <p:spPr/>
        <p:txBody>
          <a:bodyPr/>
          <a:lstStyle/>
          <a:p>
            <a:r>
              <a:rPr lang="en-US" dirty="0"/>
              <a:t>STATE CHAMPS! </a:t>
            </a:r>
          </a:p>
        </p:txBody>
      </p:sp>
      <p:sp>
        <p:nvSpPr>
          <p:cNvPr id="4" name="Text Placeholder 3">
            <a:extLst>
              <a:ext uri="{FF2B5EF4-FFF2-40B4-BE49-F238E27FC236}">
                <a16:creationId xmlns:a16="http://schemas.microsoft.com/office/drawing/2014/main" id="{A13CD1A2-53C7-4CD1-8CEB-E2598949AFA4}"/>
              </a:ext>
            </a:extLst>
          </p:cNvPr>
          <p:cNvSpPr>
            <a:spLocks noGrp="1"/>
          </p:cNvSpPr>
          <p:nvPr>
            <p:ph type="body" idx="1"/>
          </p:nvPr>
        </p:nvSpPr>
        <p:spPr/>
        <p:txBody>
          <a:bodyPr>
            <a:normAutofit/>
          </a:bodyPr>
          <a:lstStyle/>
          <a:p>
            <a:r>
              <a:rPr lang="en-US" sz="2800" b="1" dirty="0"/>
              <a:t>Adam O’Brien</a:t>
            </a:r>
          </a:p>
        </p:txBody>
      </p:sp>
      <p:sp>
        <p:nvSpPr>
          <p:cNvPr id="5" name="Content Placeholder 4">
            <a:extLst>
              <a:ext uri="{FF2B5EF4-FFF2-40B4-BE49-F238E27FC236}">
                <a16:creationId xmlns:a16="http://schemas.microsoft.com/office/drawing/2014/main" id="{FEEA9A7C-2C06-410E-99E4-6A216CC85C87}"/>
              </a:ext>
            </a:extLst>
          </p:cNvPr>
          <p:cNvSpPr>
            <a:spLocks noGrp="1"/>
          </p:cNvSpPr>
          <p:nvPr>
            <p:ph sz="half" idx="2"/>
          </p:nvPr>
        </p:nvSpPr>
        <p:spPr/>
        <p:txBody>
          <a:bodyPr/>
          <a:lstStyle/>
          <a:p>
            <a:r>
              <a:rPr lang="en-US" dirty="0"/>
              <a:t>100 Butterfly</a:t>
            </a:r>
          </a:p>
        </p:txBody>
      </p:sp>
      <p:sp>
        <p:nvSpPr>
          <p:cNvPr id="6" name="Text Placeholder 5">
            <a:extLst>
              <a:ext uri="{FF2B5EF4-FFF2-40B4-BE49-F238E27FC236}">
                <a16:creationId xmlns:a16="http://schemas.microsoft.com/office/drawing/2014/main" id="{BF1F9608-2E97-4295-B6ED-75856B5644EF}"/>
              </a:ext>
            </a:extLst>
          </p:cNvPr>
          <p:cNvSpPr>
            <a:spLocks noGrp="1"/>
          </p:cNvSpPr>
          <p:nvPr>
            <p:ph type="body" sz="quarter" idx="3"/>
          </p:nvPr>
        </p:nvSpPr>
        <p:spPr/>
        <p:txBody>
          <a:bodyPr>
            <a:normAutofit/>
          </a:bodyPr>
          <a:lstStyle/>
          <a:p>
            <a:r>
              <a:rPr lang="en-US" sz="2800" b="1" dirty="0"/>
              <a:t>Elizabeth </a:t>
            </a:r>
            <a:r>
              <a:rPr lang="en-US" sz="2800" b="1" dirty="0" err="1"/>
              <a:t>TIlt</a:t>
            </a:r>
            <a:endParaRPr lang="en-US" sz="2800" b="1" dirty="0"/>
          </a:p>
        </p:txBody>
      </p:sp>
      <p:sp>
        <p:nvSpPr>
          <p:cNvPr id="7" name="Content Placeholder 6">
            <a:extLst>
              <a:ext uri="{FF2B5EF4-FFF2-40B4-BE49-F238E27FC236}">
                <a16:creationId xmlns:a16="http://schemas.microsoft.com/office/drawing/2014/main" id="{353D8D2F-4C5D-4B6E-898D-A47A74286C71}"/>
              </a:ext>
            </a:extLst>
          </p:cNvPr>
          <p:cNvSpPr>
            <a:spLocks noGrp="1"/>
          </p:cNvSpPr>
          <p:nvPr>
            <p:ph sz="quarter" idx="4"/>
          </p:nvPr>
        </p:nvSpPr>
        <p:spPr/>
        <p:txBody>
          <a:bodyPr/>
          <a:lstStyle/>
          <a:p>
            <a:endParaRPr lang="en-US" dirty="0"/>
          </a:p>
          <a:p>
            <a:r>
              <a:rPr lang="en-US" dirty="0"/>
              <a:t>200 IM</a:t>
            </a:r>
          </a:p>
          <a:p>
            <a:r>
              <a:rPr lang="en-US" dirty="0"/>
              <a:t>100 Butterfly</a:t>
            </a:r>
          </a:p>
        </p:txBody>
      </p:sp>
      <p:pic>
        <p:nvPicPr>
          <p:cNvPr id="9" name="Picture 8">
            <a:extLst>
              <a:ext uri="{FF2B5EF4-FFF2-40B4-BE49-F238E27FC236}">
                <a16:creationId xmlns:a16="http://schemas.microsoft.com/office/drawing/2014/main" id="{8F555749-1CB7-47C7-8D7A-FE4A35470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2408" y="3385166"/>
            <a:ext cx="3147134" cy="2360351"/>
          </a:xfrm>
          <a:prstGeom prst="rect">
            <a:avLst/>
          </a:prstGeom>
          <a:ln>
            <a:noFill/>
          </a:ln>
          <a:effectLst>
            <a:softEdge rad="112500"/>
          </a:effectLst>
        </p:spPr>
      </p:pic>
      <p:pic>
        <p:nvPicPr>
          <p:cNvPr id="11" name="Picture 10" descr="A picture containing text, person, player, blue&#10;&#10;Description automatically generated">
            <a:extLst>
              <a:ext uri="{FF2B5EF4-FFF2-40B4-BE49-F238E27FC236}">
                <a16:creationId xmlns:a16="http://schemas.microsoft.com/office/drawing/2014/main" id="{E5C3C406-D378-4337-82A4-4D16E320E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57024" y="3104410"/>
            <a:ext cx="3307081" cy="2480311"/>
          </a:xfrm>
          <a:prstGeom prst="rect">
            <a:avLst/>
          </a:prstGeom>
          <a:ln>
            <a:noFill/>
          </a:ln>
          <a:effectLst>
            <a:softEdge rad="112500"/>
          </a:effectLst>
        </p:spPr>
      </p:pic>
    </p:spTree>
    <p:extLst>
      <p:ext uri="{BB962C8B-B14F-4D97-AF65-F5344CB8AC3E}">
        <p14:creationId xmlns:p14="http://schemas.microsoft.com/office/powerpoint/2010/main" val="65121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605896"/>
            <a:ext cx="2313633" cy="5646208"/>
          </a:xfrm>
        </p:spPr>
        <p:txBody>
          <a:bodyPr anchor="ctr">
            <a:normAutofit/>
          </a:bodyPr>
          <a:lstStyle/>
          <a:p>
            <a:br>
              <a:rPr lang="en-US" sz="3100">
                <a:solidFill>
                  <a:srgbClr val="FFFFFF"/>
                </a:solidFill>
              </a:rPr>
            </a:br>
            <a:r>
              <a:rPr lang="en-US" sz="3100">
                <a:solidFill>
                  <a:srgbClr val="FFFFFF"/>
                </a:solidFill>
              </a:rPr>
              <a:t>All America Qualifiers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3556512" y="605896"/>
            <a:ext cx="5338913" cy="5646208"/>
          </a:xfrm>
        </p:spPr>
        <p:txBody>
          <a:bodyPr anchor="ctr">
            <a:normAutofit fontScale="92500" lnSpcReduction="20000"/>
          </a:bodyPr>
          <a:lstStyle/>
          <a:p>
            <a:pPr marL="0" indent="0">
              <a:buNone/>
            </a:pPr>
            <a:endParaRPr lang="en-US" b="1" u="sng" dirty="0"/>
          </a:p>
          <a:p>
            <a:pPr marL="0" indent="0">
              <a:buNone/>
            </a:pPr>
            <a:endParaRPr lang="en-US" b="1" u="sng" dirty="0"/>
          </a:p>
          <a:p>
            <a:pPr marL="0" indent="0">
              <a:buNone/>
            </a:pPr>
            <a:r>
              <a:rPr lang="en-US" b="1" u="sng" dirty="0"/>
              <a:t>Consideration</a:t>
            </a:r>
          </a:p>
          <a:p>
            <a:pPr marL="0" indent="0">
              <a:buNone/>
            </a:pPr>
            <a:r>
              <a:rPr lang="en-US" b="1" dirty="0"/>
              <a:t>Carter Loftin- </a:t>
            </a:r>
            <a:r>
              <a:rPr lang="en-US" dirty="0"/>
              <a:t>11 Dives, County, 540.35</a:t>
            </a:r>
            <a:endParaRPr lang="en-US" b="1" dirty="0"/>
          </a:p>
          <a:p>
            <a:pPr marL="0" indent="0">
              <a:buNone/>
            </a:pPr>
            <a:r>
              <a:rPr lang="en-US" b="1" dirty="0"/>
              <a:t>Elizabeth Tilt- </a:t>
            </a:r>
            <a:r>
              <a:rPr lang="en-US" dirty="0"/>
              <a:t>100 Fly, State, 54.81</a:t>
            </a:r>
            <a:endParaRPr lang="en-US" b="1" dirty="0"/>
          </a:p>
          <a:p>
            <a:pPr marL="0" indent="0">
              <a:buNone/>
            </a:pPr>
            <a:r>
              <a:rPr lang="en-US" b="1" dirty="0"/>
              <a:t>Girls 200 Medley Relay- </a:t>
            </a:r>
            <a:r>
              <a:rPr lang="en-US" dirty="0"/>
              <a:t>County Finals, 1:45.89 </a:t>
            </a:r>
          </a:p>
          <a:p>
            <a:pPr marL="0" indent="0">
              <a:buNone/>
            </a:pPr>
            <a:r>
              <a:rPr lang="en-US" b="1" dirty="0"/>
              <a:t>	</a:t>
            </a:r>
            <a:r>
              <a:rPr lang="en-US" dirty="0"/>
              <a:t>Elizabeth Blanco, Elizabeth Tilt, Sophia 	Parker, Francie Carson </a:t>
            </a:r>
            <a:endParaRPr lang="en-US" b="1" dirty="0"/>
          </a:p>
          <a:p>
            <a:pPr marL="0" indent="0">
              <a:buNone/>
            </a:pPr>
            <a:r>
              <a:rPr lang="en-US" b="1" dirty="0"/>
              <a:t>Girls 400 Free Relay- </a:t>
            </a:r>
            <a:r>
              <a:rPr lang="en-US" dirty="0"/>
              <a:t>County Finals, 3:30.31</a:t>
            </a:r>
          </a:p>
          <a:p>
            <a:pPr marL="0" indent="0">
              <a:buNone/>
            </a:pPr>
            <a:r>
              <a:rPr lang="en-US" dirty="0"/>
              <a:t>	Allison Brown, Bridget O’Shaughnessy, 	Sophia Parker, Elizabeth Tilt </a:t>
            </a:r>
          </a:p>
          <a:p>
            <a:pPr marL="0" indent="0">
              <a:buNone/>
            </a:pPr>
            <a:endParaRPr lang="en-US" b="1" u="sng" dirty="0"/>
          </a:p>
          <a:p>
            <a:pPr marL="0" indent="0">
              <a:buNone/>
            </a:pPr>
            <a:r>
              <a:rPr lang="en-US" b="1" u="sng" dirty="0"/>
              <a:t>Automatic</a:t>
            </a:r>
          </a:p>
          <a:p>
            <a:pPr marL="0" indent="0">
              <a:buNone/>
            </a:pPr>
            <a:r>
              <a:rPr lang="en-US" b="1" dirty="0"/>
              <a:t>Adam O’Brien- </a:t>
            </a:r>
            <a:r>
              <a:rPr lang="en-US" dirty="0"/>
              <a:t>100 Fly, State, 48.86</a:t>
            </a:r>
            <a:endParaRPr lang="en-US" b="1" dirty="0"/>
          </a:p>
          <a:p>
            <a:pPr marL="0" indent="0">
              <a:buNone/>
            </a:pPr>
            <a:r>
              <a:rPr lang="en-US" b="1" dirty="0"/>
              <a:t>Elizabeth Tilt- </a:t>
            </a:r>
            <a:r>
              <a:rPr lang="en-US" dirty="0"/>
              <a:t>200 IM, State, 2:00.27</a:t>
            </a:r>
            <a:endParaRPr lang="en-US" b="1" dirty="0"/>
          </a:p>
          <a:p>
            <a:pPr marL="0" indent="0">
              <a:buNone/>
            </a:pPr>
            <a:endParaRPr lang="en-US" b="1" dirty="0"/>
          </a:p>
          <a:p>
            <a:pPr lvl="1">
              <a:buFont typeface="Arial" panose="020B0604020202020204" pitchFamily="34" charset="0"/>
              <a:buChar char="•"/>
            </a:pPr>
            <a:endParaRPr lang="en-US" dirty="0"/>
          </a:p>
          <a:p>
            <a:pPr marL="0" indent="0">
              <a:buNone/>
            </a:pPr>
            <a:endParaRPr lang="en-US" u="sng" dirty="0"/>
          </a:p>
        </p:txBody>
      </p:sp>
    </p:spTree>
    <p:extLst>
      <p:ext uri="{BB962C8B-B14F-4D97-AF65-F5344CB8AC3E}">
        <p14:creationId xmlns:p14="http://schemas.microsoft.com/office/powerpoint/2010/main" val="1870890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r>
              <a:rPr lang="en-US" sz="3100">
                <a:solidFill>
                  <a:srgbClr val="FFFFFF"/>
                </a:solidFill>
              </a:rPr>
              <a:t>2020-21  New School Records</a:t>
            </a:r>
            <a:endParaRPr lang="en-US" sz="3100" dirty="0">
              <a:solidFill>
                <a:srgbClr val="FFFFFF"/>
              </a:solidFill>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175F670-2F72-4776-BAB0-071443A10F09}"/>
              </a:ext>
            </a:extLst>
          </p:cNvPr>
          <p:cNvGraphicFramePr>
            <a:graphicFrameLocks noGrp="1"/>
          </p:cNvGraphicFramePr>
          <p:nvPr>
            <p:ph idx="1"/>
            <p:extLst>
              <p:ext uri="{D42A27DB-BD31-4B8C-83A1-F6EECF244321}">
                <p14:modId xmlns:p14="http://schemas.microsoft.com/office/powerpoint/2010/main" val="2445678104"/>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53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a:normAutofit/>
          </a:bodyPr>
          <a:lstStyle/>
          <a:p>
            <a:r>
              <a:rPr lang="en-US"/>
              <a:t>Class of 2021 Signees </a:t>
            </a:r>
          </a:p>
        </p:txBody>
      </p:sp>
      <p:pic>
        <p:nvPicPr>
          <p:cNvPr id="9" name="Picture 8" descr="A picture containing text, person, outdoor&#10;&#10;Description automatically generated">
            <a:extLst>
              <a:ext uri="{FF2B5EF4-FFF2-40B4-BE49-F238E27FC236}">
                <a16:creationId xmlns:a16="http://schemas.microsoft.com/office/drawing/2014/main" id="{AE3579AE-2C2C-439D-8048-8C20DD144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94" y="1735709"/>
            <a:ext cx="4088720" cy="3066540"/>
          </a:xfrm>
          <a:prstGeom prst="rect">
            <a:avLst/>
          </a:prstGeom>
        </p:spPr>
      </p:pic>
      <p:cxnSp>
        <p:nvCxnSpPr>
          <p:cNvPr id="95" name="Straight Connector 94">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808763" y="2198914"/>
            <a:ext cx="3845379" cy="3670180"/>
          </a:xfrm>
        </p:spPr>
        <p:txBody>
          <a:bodyPr>
            <a:normAutofit/>
          </a:bodyPr>
          <a:lstStyle/>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b="1" dirty="0"/>
              <a:t>Brendan Hausdorf</a:t>
            </a:r>
          </a:p>
          <a:p>
            <a:pPr lvl="1">
              <a:buFont typeface="Arial" panose="020B0604020202020204" pitchFamily="34" charset="0"/>
              <a:buChar char="•"/>
            </a:pPr>
            <a:r>
              <a:rPr lang="en-US" dirty="0"/>
              <a:t>Louisiana State University</a:t>
            </a:r>
          </a:p>
        </p:txBody>
      </p:sp>
      <p:sp>
        <p:nvSpPr>
          <p:cNvPr id="97" name="Rectangle 96">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 name="Rectangle 98">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Image result for air force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46245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822960" y="758952"/>
            <a:ext cx="7543800" cy="3892168"/>
          </a:xfrm>
        </p:spPr>
        <p:txBody>
          <a:bodyPr>
            <a:normAutofit/>
          </a:bodyPr>
          <a:lstStyle/>
          <a:p>
            <a:r>
              <a:rPr lang="en-US" dirty="0"/>
              <a:t>Underclassmen	</a:t>
            </a:r>
          </a:p>
        </p:txBody>
      </p:sp>
      <p:sp>
        <p:nvSpPr>
          <p:cNvPr id="12" name="Rectangle 1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ubtitle 4"/>
          <p:cNvSpPr>
            <a:spLocks noGrp="1"/>
          </p:cNvSpPr>
          <p:nvPr>
            <p:ph type="subTitle" idx="1"/>
          </p:nvPr>
        </p:nvSpPr>
        <p:spPr>
          <a:xfrm>
            <a:off x="825038" y="5225240"/>
            <a:ext cx="7543800" cy="1143000"/>
          </a:xfrm>
        </p:spPr>
        <p:txBody>
          <a:bodyPr>
            <a:normAutofit/>
          </a:bodyPr>
          <a:lstStyle/>
          <a:p>
            <a:r>
              <a:rPr lang="en-US">
                <a:solidFill>
                  <a:srgbClr val="FFFFFF"/>
                </a:solidFill>
              </a:rPr>
              <a:t>Letter and Certificate Presentation</a:t>
            </a:r>
          </a:p>
        </p:txBody>
      </p:sp>
      <p:sp>
        <p:nvSpPr>
          <p:cNvPr id="14" name="Rectangle 13">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29721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C96C-C669-4085-8A07-32D9756AC8CF}"/>
              </a:ext>
            </a:extLst>
          </p:cNvPr>
          <p:cNvSpPr>
            <a:spLocks noGrp="1"/>
          </p:cNvSpPr>
          <p:nvPr>
            <p:ph type="title"/>
          </p:nvPr>
        </p:nvSpPr>
        <p:spPr/>
        <p:txBody>
          <a:bodyPr/>
          <a:lstStyle/>
          <a:p>
            <a:r>
              <a:rPr lang="en-US" dirty="0"/>
              <a:t>Freshmen</a:t>
            </a:r>
          </a:p>
        </p:txBody>
      </p:sp>
      <p:sp>
        <p:nvSpPr>
          <p:cNvPr id="3" name="Content Placeholder 2">
            <a:extLst>
              <a:ext uri="{FF2B5EF4-FFF2-40B4-BE49-F238E27FC236}">
                <a16:creationId xmlns:a16="http://schemas.microsoft.com/office/drawing/2014/main" id="{48302F87-044D-457B-A234-D71F7FCA92FC}"/>
              </a:ext>
            </a:extLst>
          </p:cNvPr>
          <p:cNvSpPr>
            <a:spLocks noGrp="1"/>
          </p:cNvSpPr>
          <p:nvPr>
            <p:ph idx="1"/>
          </p:nvPr>
        </p:nvSpPr>
        <p:spPr/>
        <p:txBody>
          <a:bodyPr numCol="2">
            <a:normAutofit fontScale="92500" lnSpcReduction="10000"/>
          </a:bodyPr>
          <a:lstStyle/>
          <a:p>
            <a:pPr>
              <a:buFont typeface="Arial" panose="020B0604020202020204" pitchFamily="34" charset="0"/>
              <a:buChar char="•"/>
            </a:pPr>
            <a:r>
              <a:rPr lang="en-US" sz="3000" dirty="0"/>
              <a:t>Mackenzie Bryant</a:t>
            </a:r>
          </a:p>
          <a:p>
            <a:pPr>
              <a:buFont typeface="Arial" panose="020B0604020202020204" pitchFamily="34" charset="0"/>
              <a:buChar char="•"/>
            </a:pPr>
            <a:r>
              <a:rPr lang="en-US" sz="3000" dirty="0"/>
              <a:t>Nicole Cadavid</a:t>
            </a:r>
          </a:p>
          <a:p>
            <a:pPr>
              <a:buFont typeface="Arial" panose="020B0604020202020204" pitchFamily="34" charset="0"/>
              <a:buChar char="•"/>
            </a:pPr>
            <a:r>
              <a:rPr lang="en-US" sz="3000" dirty="0"/>
              <a:t>GiannaMarie Conti</a:t>
            </a:r>
          </a:p>
          <a:p>
            <a:pPr>
              <a:buFont typeface="Arial" panose="020B0604020202020204" pitchFamily="34" charset="0"/>
              <a:buChar char="•"/>
            </a:pPr>
            <a:r>
              <a:rPr lang="en-US" sz="3000" dirty="0"/>
              <a:t>Kate Duong</a:t>
            </a:r>
          </a:p>
          <a:p>
            <a:pPr>
              <a:buFont typeface="Arial" panose="020B0604020202020204" pitchFamily="34" charset="0"/>
              <a:buChar char="•"/>
            </a:pPr>
            <a:r>
              <a:rPr lang="en-US" sz="3000" dirty="0"/>
              <a:t>Elliot Elmore</a:t>
            </a:r>
          </a:p>
          <a:p>
            <a:pPr>
              <a:buFont typeface="Arial" panose="020B0604020202020204" pitchFamily="34" charset="0"/>
              <a:buChar char="•"/>
            </a:pPr>
            <a:r>
              <a:rPr lang="en-US" sz="3000" dirty="0"/>
              <a:t>Julian Farah</a:t>
            </a:r>
          </a:p>
          <a:p>
            <a:pPr>
              <a:buFont typeface="Arial" panose="020B0604020202020204" pitchFamily="34" charset="0"/>
              <a:buChar char="•"/>
            </a:pPr>
            <a:r>
              <a:rPr lang="en-US" sz="3000" dirty="0" err="1"/>
              <a:t>Cosy</a:t>
            </a:r>
            <a:r>
              <a:rPr lang="en-US" sz="3000" dirty="0"/>
              <a:t> Gale</a:t>
            </a:r>
          </a:p>
          <a:p>
            <a:pPr>
              <a:buFont typeface="Arial" panose="020B0604020202020204" pitchFamily="34" charset="0"/>
              <a:buChar char="•"/>
            </a:pPr>
            <a:r>
              <a:rPr lang="en-US" sz="3000" dirty="0"/>
              <a:t>Tim Harrison</a:t>
            </a:r>
          </a:p>
          <a:p>
            <a:pPr>
              <a:buFont typeface="Arial" panose="020B0604020202020204" pitchFamily="34" charset="0"/>
              <a:buChar char="•"/>
            </a:pPr>
            <a:r>
              <a:rPr lang="en-US" sz="3000" dirty="0"/>
              <a:t>Kathryn Lindsley</a:t>
            </a:r>
          </a:p>
          <a:p>
            <a:pPr>
              <a:buFont typeface="Arial" panose="020B0604020202020204" pitchFamily="34" charset="0"/>
              <a:buChar char="•"/>
            </a:pPr>
            <a:r>
              <a:rPr lang="en-US" sz="3000" dirty="0"/>
              <a:t>Lindsey McCrea</a:t>
            </a:r>
          </a:p>
          <a:p>
            <a:pPr>
              <a:buFont typeface="Arial" panose="020B0604020202020204" pitchFamily="34" charset="0"/>
              <a:buChar char="•"/>
            </a:pPr>
            <a:r>
              <a:rPr lang="en-US" sz="3000" dirty="0"/>
              <a:t>Aidan O’Brien</a:t>
            </a:r>
          </a:p>
          <a:p>
            <a:pPr>
              <a:buFont typeface="Arial" panose="020B0604020202020204" pitchFamily="34" charset="0"/>
              <a:buChar char="•"/>
            </a:pPr>
            <a:r>
              <a:rPr lang="en-US" sz="3000" dirty="0"/>
              <a:t>Julia Randall</a:t>
            </a:r>
          </a:p>
          <a:p>
            <a:pPr>
              <a:buFont typeface="Arial" panose="020B0604020202020204" pitchFamily="34" charset="0"/>
              <a:buChar char="•"/>
            </a:pPr>
            <a:r>
              <a:rPr lang="en-US" sz="3000" dirty="0"/>
              <a:t>Anthony Rath</a:t>
            </a:r>
          </a:p>
          <a:p>
            <a:pPr>
              <a:buFont typeface="Arial" panose="020B0604020202020204" pitchFamily="34" charset="0"/>
              <a:buChar char="•"/>
            </a:pPr>
            <a:r>
              <a:rPr lang="en-US" sz="3000" dirty="0"/>
              <a:t>Thiago Silva</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3045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2436-105B-45E0-B89A-B53BB6186380}"/>
              </a:ext>
            </a:extLst>
          </p:cNvPr>
          <p:cNvSpPr>
            <a:spLocks noGrp="1"/>
          </p:cNvSpPr>
          <p:nvPr>
            <p:ph type="title"/>
          </p:nvPr>
        </p:nvSpPr>
        <p:spPr/>
        <p:txBody>
          <a:bodyPr/>
          <a:lstStyle/>
          <a:p>
            <a:r>
              <a:rPr lang="en-US" dirty="0"/>
              <a:t>Sophomores</a:t>
            </a:r>
          </a:p>
        </p:txBody>
      </p:sp>
      <p:sp>
        <p:nvSpPr>
          <p:cNvPr id="3" name="Content Placeholder 2">
            <a:extLst>
              <a:ext uri="{FF2B5EF4-FFF2-40B4-BE49-F238E27FC236}">
                <a16:creationId xmlns:a16="http://schemas.microsoft.com/office/drawing/2014/main" id="{E7C7FE38-6151-4DCA-B131-0B870D7FA698}"/>
              </a:ext>
            </a:extLst>
          </p:cNvPr>
          <p:cNvSpPr>
            <a:spLocks noGrp="1"/>
          </p:cNvSpPr>
          <p:nvPr>
            <p:ph idx="1"/>
          </p:nvPr>
        </p:nvSpPr>
        <p:spPr/>
        <p:txBody>
          <a:bodyPr numCol="3">
            <a:normAutofit/>
          </a:bodyPr>
          <a:lstStyle/>
          <a:p>
            <a:pPr>
              <a:buFont typeface="Arial" panose="020B0604020202020204" pitchFamily="34" charset="0"/>
              <a:buChar char="•"/>
            </a:pPr>
            <a:r>
              <a:rPr lang="en-US" sz="2800" dirty="0"/>
              <a:t>Griffin Dilworth</a:t>
            </a:r>
          </a:p>
          <a:p>
            <a:pPr>
              <a:buFont typeface="Arial" panose="020B0604020202020204" pitchFamily="34" charset="0"/>
              <a:buChar char="•"/>
            </a:pPr>
            <a:r>
              <a:rPr lang="en-US" sz="2800" dirty="0"/>
              <a:t>Emily Freeland</a:t>
            </a:r>
          </a:p>
          <a:p>
            <a:pPr>
              <a:buFont typeface="Arial" panose="020B0604020202020204" pitchFamily="34" charset="0"/>
              <a:buChar char="•"/>
            </a:pPr>
            <a:r>
              <a:rPr lang="en-US" sz="2800" dirty="0"/>
              <a:t>Maddie Hobby</a:t>
            </a:r>
          </a:p>
          <a:p>
            <a:pPr>
              <a:buFont typeface="Arial" panose="020B0604020202020204" pitchFamily="34" charset="0"/>
              <a:buChar char="•"/>
            </a:pPr>
            <a:r>
              <a:rPr lang="en-US" sz="2800" dirty="0"/>
              <a:t>Caroline Lee</a:t>
            </a:r>
          </a:p>
          <a:p>
            <a:pPr>
              <a:buFont typeface="Arial" panose="020B0604020202020204" pitchFamily="34" charset="0"/>
              <a:buChar char="•"/>
            </a:pPr>
            <a:r>
              <a:rPr lang="en-US" sz="2800" dirty="0"/>
              <a:t>Carter Loftin</a:t>
            </a:r>
          </a:p>
          <a:p>
            <a:pPr>
              <a:buFont typeface="Arial" panose="020B0604020202020204" pitchFamily="34" charset="0"/>
              <a:buChar char="•"/>
            </a:pPr>
            <a:r>
              <a:rPr lang="en-US" sz="2800" dirty="0"/>
              <a:t>Nicolas Magdusian</a:t>
            </a:r>
          </a:p>
          <a:p>
            <a:pPr>
              <a:buFont typeface="Arial" panose="020B0604020202020204" pitchFamily="34" charset="0"/>
              <a:buChar char="•"/>
            </a:pPr>
            <a:r>
              <a:rPr lang="en-US" sz="2800" dirty="0"/>
              <a:t>Grace Moore</a:t>
            </a:r>
          </a:p>
          <a:p>
            <a:pPr>
              <a:buFont typeface="Arial" panose="020B0604020202020204" pitchFamily="34" charset="0"/>
              <a:buChar char="•"/>
            </a:pPr>
            <a:r>
              <a:rPr lang="en-US" sz="2800" dirty="0"/>
              <a:t>Sophia Parker</a:t>
            </a:r>
          </a:p>
          <a:p>
            <a:pPr>
              <a:buFont typeface="Arial" panose="020B0604020202020204" pitchFamily="34" charset="0"/>
              <a:buChar char="•"/>
            </a:pPr>
            <a:r>
              <a:rPr lang="en-US" sz="2800" dirty="0"/>
              <a:t>Olivia Peters</a:t>
            </a:r>
          </a:p>
          <a:p>
            <a:pPr>
              <a:buFont typeface="Arial" panose="020B0604020202020204" pitchFamily="34" charset="0"/>
              <a:buChar char="•"/>
            </a:pPr>
            <a:r>
              <a:rPr lang="en-US" sz="2800" dirty="0"/>
              <a:t>Morgan Shaw</a:t>
            </a:r>
          </a:p>
          <a:p>
            <a:pPr>
              <a:buFont typeface="Arial" panose="020B0604020202020204" pitchFamily="34" charset="0"/>
              <a:buChar char="•"/>
            </a:pPr>
            <a:r>
              <a:rPr lang="en-US" sz="2800" dirty="0"/>
              <a:t>Ella Sortino</a:t>
            </a:r>
          </a:p>
          <a:p>
            <a:pPr>
              <a:buFont typeface="Arial" panose="020B0604020202020204" pitchFamily="34" charset="0"/>
              <a:buChar char="•"/>
            </a:pPr>
            <a:r>
              <a:rPr lang="en-US" sz="2800" dirty="0"/>
              <a:t>Gavin </a:t>
            </a:r>
            <a:r>
              <a:rPr lang="en-US" sz="2800" dirty="0" err="1"/>
              <a:t>Suchan</a:t>
            </a:r>
            <a:endParaRPr lang="en-US" sz="2800" dirty="0"/>
          </a:p>
          <a:p>
            <a:pPr>
              <a:buFont typeface="Arial" panose="020B0604020202020204" pitchFamily="34" charset="0"/>
              <a:buChar char="•"/>
            </a:pPr>
            <a:r>
              <a:rPr lang="en-US" sz="2800" dirty="0"/>
              <a:t>Parker Tanke</a:t>
            </a:r>
          </a:p>
          <a:p>
            <a:pPr>
              <a:buFont typeface="Arial" panose="020B0604020202020204" pitchFamily="34" charset="0"/>
              <a:buChar char="•"/>
            </a:pPr>
            <a:r>
              <a:rPr lang="en-US" sz="2800" dirty="0"/>
              <a:t>Elizabeth Tilt</a:t>
            </a:r>
          </a:p>
          <a:p>
            <a:pPr>
              <a:buFont typeface="Arial" panose="020B0604020202020204" pitchFamily="34" charset="0"/>
              <a:buChar char="•"/>
            </a:pPr>
            <a:r>
              <a:rPr lang="en-US" sz="2800" dirty="0"/>
              <a:t>Bridget Walsh</a:t>
            </a:r>
          </a:p>
          <a:p>
            <a:pPr>
              <a:buFont typeface="Arial" panose="020B0604020202020204" pitchFamily="34" charset="0"/>
              <a:buChar char="•"/>
            </a:pPr>
            <a:r>
              <a:rPr lang="en-US" sz="2800" dirty="0"/>
              <a:t>Ronald Whitesel</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49710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Juniors</a:t>
            </a:r>
          </a:p>
        </p:txBody>
      </p:sp>
      <p:sp>
        <p:nvSpPr>
          <p:cNvPr id="3" name="Content Placeholder 2"/>
          <p:cNvSpPr>
            <a:spLocks noGrp="1"/>
          </p:cNvSpPr>
          <p:nvPr>
            <p:ph idx="1"/>
          </p:nvPr>
        </p:nvSpPr>
        <p:spPr>
          <a:xfrm>
            <a:off x="720437" y="2022762"/>
            <a:ext cx="8128000" cy="4294909"/>
          </a:xfrm>
        </p:spPr>
        <p:txBody>
          <a:bodyPr numCol="3">
            <a:normAutofit/>
          </a:bodyPr>
          <a:lstStyle/>
          <a:p>
            <a:pPr>
              <a:buFont typeface="Arial" panose="020B0604020202020204" pitchFamily="34" charset="0"/>
              <a:buChar char="•"/>
            </a:pPr>
            <a:r>
              <a:rPr lang="en-US" sz="2800" dirty="0"/>
              <a:t>Charlie Banks</a:t>
            </a:r>
          </a:p>
          <a:p>
            <a:pPr>
              <a:buFont typeface="Arial" panose="020B0604020202020204" pitchFamily="34" charset="0"/>
              <a:buChar char="•"/>
            </a:pPr>
            <a:r>
              <a:rPr lang="en-US" sz="2800" dirty="0"/>
              <a:t>Elizabeth Blanco</a:t>
            </a:r>
          </a:p>
          <a:p>
            <a:pPr>
              <a:buFont typeface="Arial" panose="020B0604020202020204" pitchFamily="34" charset="0"/>
              <a:buChar char="•"/>
            </a:pPr>
            <a:r>
              <a:rPr lang="en-US" sz="2800" dirty="0"/>
              <a:t>Allison Brown</a:t>
            </a:r>
          </a:p>
          <a:p>
            <a:pPr>
              <a:buFont typeface="Arial" panose="020B0604020202020204" pitchFamily="34" charset="0"/>
              <a:buChar char="•"/>
            </a:pPr>
            <a:r>
              <a:rPr lang="en-US" sz="2800" dirty="0"/>
              <a:t>Francie Carson</a:t>
            </a:r>
          </a:p>
          <a:p>
            <a:pPr>
              <a:buFont typeface="Arial" panose="020B0604020202020204" pitchFamily="34" charset="0"/>
              <a:buChar char="•"/>
            </a:pPr>
            <a:r>
              <a:rPr lang="en-US" sz="2800" dirty="0"/>
              <a:t>Seth Claycomb</a:t>
            </a:r>
          </a:p>
          <a:p>
            <a:pPr>
              <a:buFont typeface="Arial" panose="020B0604020202020204" pitchFamily="34" charset="0"/>
              <a:buChar char="•"/>
            </a:pPr>
            <a:r>
              <a:rPr lang="en-US" sz="2800" dirty="0"/>
              <a:t>Gabriella Conti</a:t>
            </a:r>
          </a:p>
          <a:p>
            <a:pPr>
              <a:buFont typeface="Arial" panose="020B0604020202020204" pitchFamily="34" charset="0"/>
              <a:buChar char="•"/>
            </a:pPr>
            <a:r>
              <a:rPr lang="en-US" sz="2800" dirty="0"/>
              <a:t>Taylor Cushenberry</a:t>
            </a:r>
          </a:p>
          <a:p>
            <a:pPr>
              <a:buFont typeface="Arial" panose="020B0604020202020204" pitchFamily="34" charset="0"/>
              <a:buChar char="•"/>
            </a:pPr>
            <a:r>
              <a:rPr lang="en-US" sz="2800" dirty="0"/>
              <a:t>Keifer Duong</a:t>
            </a:r>
          </a:p>
          <a:p>
            <a:pPr>
              <a:buFont typeface="Arial" panose="020B0604020202020204" pitchFamily="34" charset="0"/>
              <a:buChar char="•"/>
            </a:pPr>
            <a:r>
              <a:rPr lang="en-US" sz="2800" dirty="0"/>
              <a:t>Riley Elliott</a:t>
            </a:r>
          </a:p>
          <a:p>
            <a:pPr>
              <a:buFont typeface="Arial" panose="020B0604020202020204" pitchFamily="34" charset="0"/>
              <a:buChar char="•"/>
            </a:pPr>
            <a:r>
              <a:rPr lang="en-US" sz="2800" dirty="0"/>
              <a:t>Alex Hill</a:t>
            </a:r>
          </a:p>
          <a:p>
            <a:pPr>
              <a:buFont typeface="Arial" panose="020B0604020202020204" pitchFamily="34" charset="0"/>
              <a:buChar char="•"/>
            </a:pPr>
            <a:r>
              <a:rPr lang="en-US" sz="2800" dirty="0"/>
              <a:t>Jake Lyons</a:t>
            </a:r>
          </a:p>
          <a:p>
            <a:pPr>
              <a:buFont typeface="Arial" panose="020B0604020202020204" pitchFamily="34" charset="0"/>
              <a:buChar char="•"/>
            </a:pPr>
            <a:r>
              <a:rPr lang="en-US" sz="2800" dirty="0"/>
              <a:t>Adam O’Brien</a:t>
            </a:r>
          </a:p>
          <a:p>
            <a:pPr>
              <a:buFont typeface="Arial" panose="020B0604020202020204" pitchFamily="34" charset="0"/>
              <a:buChar char="•"/>
            </a:pPr>
            <a:r>
              <a:rPr lang="en-US" sz="2800" dirty="0"/>
              <a:t>Bridget O’Shaughnessy</a:t>
            </a:r>
          </a:p>
          <a:p>
            <a:pPr>
              <a:buFont typeface="Arial" panose="020B0604020202020204" pitchFamily="34" charset="0"/>
              <a:buChar char="•"/>
            </a:pPr>
            <a:r>
              <a:rPr lang="en-US" sz="2800" dirty="0"/>
              <a:t>Abby Peyton</a:t>
            </a:r>
          </a:p>
          <a:p>
            <a:pPr>
              <a:buFont typeface="Arial" panose="020B0604020202020204" pitchFamily="34" charset="0"/>
              <a:buChar char="•"/>
            </a:pPr>
            <a:r>
              <a:rPr lang="en-US" sz="2800" dirty="0"/>
              <a:t>Andrew Pokorny</a:t>
            </a:r>
          </a:p>
          <a:p>
            <a:pPr>
              <a:buFont typeface="Arial" panose="020B0604020202020204" pitchFamily="34" charset="0"/>
              <a:buChar char="•"/>
            </a:pPr>
            <a:r>
              <a:rPr lang="en-US" sz="2800" dirty="0"/>
              <a:t>Kyle Rex</a:t>
            </a:r>
          </a:p>
          <a:p>
            <a:pPr>
              <a:buFont typeface="Arial" panose="020B0604020202020204" pitchFamily="34" charset="0"/>
              <a:buChar char="•"/>
            </a:pPr>
            <a:r>
              <a:rPr lang="en-US" sz="2800" dirty="0"/>
              <a:t>Kiera Shively</a:t>
            </a:r>
          </a:p>
          <a:p>
            <a:pPr>
              <a:buFont typeface="Arial" panose="020B0604020202020204" pitchFamily="34" charset="0"/>
              <a:buChar char="•"/>
            </a:pPr>
            <a:r>
              <a:rPr lang="en-US" sz="2800" dirty="0"/>
              <a:t>Jason Franklin- “Manager”</a:t>
            </a:r>
          </a:p>
        </p:txBody>
      </p:sp>
    </p:spTree>
    <p:extLst>
      <p:ext uri="{BB962C8B-B14F-4D97-AF65-F5344CB8AC3E}">
        <p14:creationId xmlns:p14="http://schemas.microsoft.com/office/powerpoint/2010/main" val="291641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208104B-3927-4326-B765-7930E57C1F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58" b="-1"/>
          <a:stretch/>
        </p:blipFill>
        <p:spPr>
          <a:xfrm>
            <a:off x="-24" y="10"/>
            <a:ext cx="9144023" cy="4915066"/>
          </a:xfrm>
          <a:prstGeom prst="rect">
            <a:avLst/>
          </a:prstGeom>
        </p:spPr>
      </p:pic>
      <p:sp>
        <p:nvSpPr>
          <p:cNvPr id="28" name="Rectangle 27">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98897" y="5120640"/>
            <a:ext cx="7543800" cy="822960"/>
          </a:xfrm>
        </p:spPr>
        <p:txBody>
          <a:bodyPr vert="horz" lIns="91440" tIns="45720" rIns="91440" bIns="45720" rtlCol="0" anchor="b">
            <a:normAutofit/>
          </a:bodyPr>
          <a:lstStyle/>
          <a:p>
            <a:r>
              <a:rPr lang="en-US" sz="3100" dirty="0">
                <a:solidFill>
                  <a:srgbClr val="FFFFFF"/>
                </a:solidFill>
              </a:rPr>
              <a:t>2020-2021 Senior Class</a:t>
            </a:r>
          </a:p>
        </p:txBody>
      </p:sp>
      <p:sp>
        <p:nvSpPr>
          <p:cNvPr id="30" name="Rectangle 29">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757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Lassiter Invite Duck Raffle</a:t>
            </a:r>
          </a:p>
        </p:txBody>
      </p:sp>
      <p:sp>
        <p:nvSpPr>
          <p:cNvPr id="3" name="Content Placeholder 2"/>
          <p:cNvSpPr>
            <a:spLocks noGrp="1"/>
          </p:cNvSpPr>
          <p:nvPr>
            <p:ph idx="1"/>
          </p:nvPr>
        </p:nvSpPr>
        <p:spPr/>
        <p:txBody>
          <a:bodyPr>
            <a:normAutofit fontScale="92500" lnSpcReduction="10000"/>
          </a:bodyPr>
          <a:lstStyle/>
          <a:p>
            <a:r>
              <a:rPr lang="en-US" dirty="0"/>
              <a:t>FOCUS has been providing the FAST Fins Adaptive Swim Team since January of 2009. Every season we serve around 80 children and teens with special needs and their siblings by giving them the opportunity to be part of a team experience. FAST Fins provides eight separate practices across metro Atlanta supervised by physical and occupational therapists, recreation instructors, and experienced volunteers who provide a welcoming and supportive environment for swimmers to grow in their abilities. Swimmers practice for months in the spring and fall seasons leading up to the biannual intra-squad meet that brings all of our separate practices together to compete and celebrate their accomplishments. FAST Fins is always evolving to better serve our swimmers’ needs and FOCUS is constantly striving to provide the best programs for its families. We hope to keep swimming for years to come.</a:t>
            </a:r>
          </a:p>
          <a:p>
            <a:r>
              <a:rPr lang="en-US" u="sng" dirty="0">
                <a:hlinkClick r:id="rId3"/>
              </a:rPr>
              <a:t>https://www.dropbox.com/s/4eltg5v9zjg7vtr/Audrey%20Swim%20Team%20Thanks.mp4?dl=0</a:t>
            </a:r>
            <a:endParaRPr lang="en-US" dirty="0"/>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536" y="5594730"/>
            <a:ext cx="2125224" cy="1034170"/>
          </a:xfrm>
          <a:prstGeom prst="rect">
            <a:avLst/>
          </a:prstGeom>
        </p:spPr>
      </p:pic>
    </p:spTree>
    <p:extLst>
      <p:ext uri="{BB962C8B-B14F-4D97-AF65-F5344CB8AC3E}">
        <p14:creationId xmlns:p14="http://schemas.microsoft.com/office/powerpoint/2010/main" val="3077772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solidFill>
                  <a:srgbClr val="FF0000"/>
                </a:solidFill>
              </a:rPr>
              <a:t>Seniors in the Classroom</a:t>
            </a:r>
          </a:p>
        </p:txBody>
      </p:sp>
      <p:sp>
        <p:nvSpPr>
          <p:cNvPr id="3" name="Content Placeholder 2"/>
          <p:cNvSpPr>
            <a:spLocks noGrp="1"/>
          </p:cNvSpPr>
          <p:nvPr>
            <p:ph sz="half" idx="1"/>
          </p:nvPr>
        </p:nvSpPr>
        <p:spPr/>
        <p:txBody>
          <a:bodyPr>
            <a:normAutofit/>
          </a:bodyPr>
          <a:lstStyle/>
          <a:p>
            <a:pPr marL="0" indent="0">
              <a:buNone/>
            </a:pPr>
            <a:endParaRPr lang="en-US" dirty="0"/>
          </a:p>
          <a:p>
            <a:pPr marL="0" indent="0">
              <a:buNone/>
            </a:pPr>
            <a:r>
              <a:rPr lang="en-US" dirty="0"/>
              <a:t>Swimmers and Divers in the Class of 2021 have an average weighted GPA of 3.958!!</a:t>
            </a:r>
          </a:p>
          <a:p>
            <a:pPr marL="0" indent="0">
              <a:buNone/>
            </a:pPr>
            <a:endParaRPr lang="en-US" u="sng" dirty="0"/>
          </a:p>
          <a:p>
            <a:pPr marL="0" indent="0">
              <a:buNone/>
            </a:pPr>
            <a:r>
              <a:rPr lang="en-US" u="sng" dirty="0"/>
              <a:t>Academic All Americans- </a:t>
            </a:r>
            <a:r>
              <a:rPr lang="en-US" dirty="0"/>
              <a:t>Varsity Letter Recipient with a weighted GPA of 3.75 or higher</a:t>
            </a:r>
          </a:p>
          <a:p>
            <a:endParaRPr lang="en-US" dirty="0"/>
          </a:p>
          <a:p>
            <a:r>
              <a:rPr lang="en-US" dirty="0"/>
              <a:t>*</a:t>
            </a:r>
            <a:r>
              <a:rPr lang="en-US"/>
              <a:t>CSCA Scholarship due Friday!</a:t>
            </a:r>
            <a:endParaRPr lang="en-US" dirty="0"/>
          </a:p>
        </p:txBody>
      </p:sp>
      <p:sp>
        <p:nvSpPr>
          <p:cNvPr id="4" name="Content Placeholder 3"/>
          <p:cNvSpPr>
            <a:spLocks noGrp="1"/>
          </p:cNvSpPr>
          <p:nvPr>
            <p:ph sz="half" idx="2"/>
          </p:nvPr>
        </p:nvSpPr>
        <p:spPr>
          <a:xfrm>
            <a:off x="4999263" y="1927676"/>
            <a:ext cx="4350009" cy="4468810"/>
          </a:xfrm>
        </p:spPr>
        <p:txBody>
          <a:bodyPr numCol="2">
            <a:noAutofit/>
          </a:bodyPr>
          <a:lstStyle/>
          <a:p>
            <a:pPr>
              <a:buFont typeface="Arial" panose="020B0604020202020204" pitchFamily="34" charset="0"/>
              <a:buChar char="•"/>
            </a:pPr>
            <a:r>
              <a:rPr lang="en-US" sz="1600" dirty="0"/>
              <a:t>Rebekah Andress</a:t>
            </a:r>
          </a:p>
          <a:p>
            <a:pPr>
              <a:buFont typeface="Arial" panose="020B0604020202020204" pitchFamily="34" charset="0"/>
              <a:buChar char="•"/>
            </a:pPr>
            <a:r>
              <a:rPr lang="en-US" sz="1600" dirty="0"/>
              <a:t>Ashton Baraji</a:t>
            </a:r>
          </a:p>
          <a:p>
            <a:pPr>
              <a:buFont typeface="Arial" panose="020B0604020202020204" pitchFamily="34" charset="0"/>
              <a:buChar char="•"/>
            </a:pPr>
            <a:r>
              <a:rPr lang="en-US" sz="1600" dirty="0"/>
              <a:t>Jack Coleman</a:t>
            </a:r>
          </a:p>
          <a:p>
            <a:pPr>
              <a:buFont typeface="Arial" panose="020B0604020202020204" pitchFamily="34" charset="0"/>
              <a:buChar char="•"/>
            </a:pPr>
            <a:r>
              <a:rPr lang="en-US" sz="1600" dirty="0"/>
              <a:t>Payton Crowe</a:t>
            </a:r>
          </a:p>
          <a:p>
            <a:pPr>
              <a:buFont typeface="Arial" panose="020B0604020202020204" pitchFamily="34" charset="0"/>
              <a:buChar char="•"/>
            </a:pPr>
            <a:r>
              <a:rPr lang="en-US" sz="1600" dirty="0"/>
              <a:t>Sarah Davis</a:t>
            </a:r>
          </a:p>
          <a:p>
            <a:pPr>
              <a:buFont typeface="Arial" panose="020B0604020202020204" pitchFamily="34" charset="0"/>
              <a:buChar char="•"/>
            </a:pPr>
            <a:r>
              <a:rPr lang="en-US" sz="1600" dirty="0"/>
              <a:t>Julia Gibson</a:t>
            </a:r>
          </a:p>
          <a:p>
            <a:pPr>
              <a:buFont typeface="Arial" panose="020B0604020202020204" pitchFamily="34" charset="0"/>
              <a:buChar char="•"/>
            </a:pPr>
            <a:r>
              <a:rPr lang="en-US" sz="1600" dirty="0"/>
              <a:t>Audrey Holshouser</a:t>
            </a:r>
          </a:p>
          <a:p>
            <a:pPr>
              <a:buFont typeface="Arial" panose="020B0604020202020204" pitchFamily="34" charset="0"/>
              <a:buChar char="•"/>
            </a:pPr>
            <a:r>
              <a:rPr lang="en-US" sz="1600" dirty="0"/>
              <a:t>Brandon Lamb</a:t>
            </a:r>
          </a:p>
          <a:p>
            <a:pPr>
              <a:buFont typeface="Arial" panose="020B0604020202020204" pitchFamily="34" charset="0"/>
              <a:buChar char="•"/>
            </a:pPr>
            <a:r>
              <a:rPr lang="en-US" sz="1600" dirty="0"/>
              <a:t>Connor Pillsworth</a:t>
            </a:r>
          </a:p>
          <a:p>
            <a:pPr>
              <a:buFont typeface="Arial" panose="020B0604020202020204" pitchFamily="34" charset="0"/>
              <a:buChar char="•"/>
            </a:pPr>
            <a:r>
              <a:rPr lang="en-US" sz="1600" dirty="0"/>
              <a:t>Jillian Yanes</a:t>
            </a:r>
          </a:p>
          <a:p>
            <a:pPr>
              <a:buFont typeface="Arial" panose="020B0604020202020204" pitchFamily="34" charset="0"/>
              <a:buChar char="•"/>
            </a:pPr>
            <a:r>
              <a:rPr lang="en-US" sz="1600" dirty="0"/>
              <a:t>Shannon Yanes</a:t>
            </a:r>
          </a:p>
        </p:txBody>
      </p:sp>
      <p:pic>
        <p:nvPicPr>
          <p:cNvPr id="6" name="Graphic 5" descr="Graduation cap with solid fill">
            <a:extLst>
              <a:ext uri="{FF2B5EF4-FFF2-40B4-BE49-F238E27FC236}">
                <a16:creationId xmlns:a16="http://schemas.microsoft.com/office/drawing/2014/main" id="{BDBB1CD9-083B-4E0B-9D9B-AFABB38F35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4267" y="822961"/>
            <a:ext cx="914400" cy="914400"/>
          </a:xfrm>
          <a:prstGeom prst="rect">
            <a:avLst/>
          </a:prstGeom>
        </p:spPr>
      </p:pic>
    </p:spTree>
    <p:extLst>
      <p:ext uri="{BB962C8B-B14F-4D97-AF65-F5344CB8AC3E}">
        <p14:creationId xmlns:p14="http://schemas.microsoft.com/office/powerpoint/2010/main" val="2744150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2759" y="615551"/>
            <a:ext cx="4803797" cy="1450757"/>
          </a:xfrm>
        </p:spPr>
        <p:txBody>
          <a:bodyPr vert="horz" lIns="91440" tIns="45720" rIns="91440" bIns="45720" rtlCol="0" anchor="b">
            <a:normAutofit/>
          </a:bodyPr>
          <a:lstStyle/>
          <a:p>
            <a:r>
              <a:rPr lang="en-US" dirty="0"/>
              <a:t>Rebekah Andress</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443055" y="2772026"/>
            <a:ext cx="4803797" cy="3670180"/>
          </a:xfrm>
        </p:spPr>
        <p:txBody>
          <a:bodyPr vert="horz" lIns="0" tIns="45720" rIns="0" bIns="45720" rtlCol="0">
            <a:normAutofit/>
          </a:bodyPr>
          <a:lstStyle/>
          <a:p>
            <a:pPr>
              <a:buFont typeface="Calibri" panose="020F0502020204030204" pitchFamily="34" charset="0"/>
              <a:buChar char="•"/>
            </a:pPr>
            <a:r>
              <a:rPr lang="en-US" dirty="0"/>
              <a:t>4 year team member</a:t>
            </a:r>
          </a:p>
          <a:p>
            <a:pPr>
              <a:buFont typeface="Calibri" panose="020F0502020204030204" pitchFamily="34" charset="0"/>
              <a:buChar char="•"/>
            </a:pPr>
            <a:r>
              <a:rPr lang="en-US" dirty="0"/>
              <a:t>Favorite Event: 100 Free</a:t>
            </a:r>
          </a:p>
          <a:p>
            <a:pPr>
              <a:buFont typeface="Calibri" panose="020F0502020204030204" pitchFamily="34" charset="0"/>
              <a:buChar char="•"/>
            </a:pPr>
            <a:r>
              <a:rPr lang="en-US" dirty="0"/>
              <a:t>Favorite Memory: Swimming with her older sister Hannah on a Relay at State</a:t>
            </a:r>
          </a:p>
          <a:p>
            <a:pPr>
              <a:buFont typeface="Calibri" panose="020F0502020204030204" pitchFamily="34" charset="0"/>
              <a:buChar char="•"/>
            </a:pPr>
            <a:r>
              <a:rPr lang="en-US" dirty="0"/>
              <a:t>Undecided college plans</a:t>
            </a:r>
          </a:p>
          <a:p>
            <a:pPr>
              <a:buFont typeface="Calibri" panose="020F0502020204030204" pitchFamily="34" charset="0"/>
              <a:buChar char="•"/>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p:txBody>
          <a:bodyPr/>
          <a:lstStyle/>
          <a:p>
            <a:r>
              <a:rPr lang="en-US" dirty="0"/>
              <a:t> </a:t>
            </a:r>
          </a:p>
        </p:txBody>
      </p:sp>
      <p:pic>
        <p:nvPicPr>
          <p:cNvPr id="5" name="Picture 4" descr="A picture containing person, ground, outdoor, swimsuit&#10;&#10;Description automatically generated">
            <a:extLst>
              <a:ext uri="{FF2B5EF4-FFF2-40B4-BE49-F238E27FC236}">
                <a16:creationId xmlns:a16="http://schemas.microsoft.com/office/drawing/2014/main" id="{FD2231E6-7142-45E1-8D8F-DCEF5EA0F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62" y="219092"/>
            <a:ext cx="1871342" cy="3543369"/>
          </a:xfrm>
          <a:prstGeom prst="rect">
            <a:avLst/>
          </a:prstGeom>
        </p:spPr>
      </p:pic>
      <p:pic>
        <p:nvPicPr>
          <p:cNvPr id="8" name="Picture 7">
            <a:extLst>
              <a:ext uri="{FF2B5EF4-FFF2-40B4-BE49-F238E27FC236}">
                <a16:creationId xmlns:a16="http://schemas.microsoft.com/office/drawing/2014/main" id="{93D1375A-58CD-4248-9901-3A7874B71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62" y="3848717"/>
            <a:ext cx="3166378" cy="2374784"/>
          </a:xfrm>
          <a:prstGeom prst="rect">
            <a:avLst/>
          </a:prstGeom>
        </p:spPr>
      </p:pic>
      <p:pic>
        <p:nvPicPr>
          <p:cNvPr id="10" name="Picture 9">
            <a:extLst>
              <a:ext uri="{FF2B5EF4-FFF2-40B4-BE49-F238E27FC236}">
                <a16:creationId xmlns:a16="http://schemas.microsoft.com/office/drawing/2014/main" id="{1FC673C7-AA01-4D50-BCCF-F5938144F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909" y="615551"/>
            <a:ext cx="2054387" cy="2988199"/>
          </a:xfrm>
          <a:prstGeom prst="rect">
            <a:avLst/>
          </a:prstGeom>
        </p:spPr>
      </p:pic>
    </p:spTree>
    <p:extLst>
      <p:ext uri="{BB962C8B-B14F-4D97-AF65-F5344CB8AC3E}">
        <p14:creationId xmlns:p14="http://schemas.microsoft.com/office/powerpoint/2010/main" val="3698897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3">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5">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Ashton Baraji</a:t>
            </a:r>
          </a:p>
        </p:txBody>
      </p:sp>
      <p:cxnSp>
        <p:nvCxnSpPr>
          <p:cNvPr id="20" name="Straight Connector 19">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75099" y="2341545"/>
            <a:ext cx="3703320" cy="3305682"/>
          </a:xfrm>
        </p:spPr>
        <p:txBody>
          <a:bodyPr vert="horz" lIns="0" tIns="45720" rIns="0" bIns="45720" rtlCol="0">
            <a:normAutofit/>
          </a:bodyPr>
          <a:lstStyle/>
          <a:p>
            <a:pPr>
              <a:buFont typeface="Calibri" panose="020F0502020204030204" pitchFamily="34" charset="0"/>
              <a:buChar char="•"/>
            </a:pPr>
            <a:r>
              <a:rPr lang="en-US" dirty="0">
                <a:sym typeface="Wingdings" panose="05000000000000000000" pitchFamily="2" charset="2"/>
              </a:rPr>
              <a:t> 3 year Team Member</a:t>
            </a:r>
          </a:p>
          <a:p>
            <a:pPr>
              <a:buFont typeface="Calibri" panose="020F0502020204030204" pitchFamily="34" charset="0"/>
              <a:buChar char="•"/>
            </a:pPr>
            <a:r>
              <a:rPr lang="en-US" dirty="0">
                <a:sym typeface="Wingdings" panose="05000000000000000000" pitchFamily="2" charset="2"/>
              </a:rPr>
              <a:t>Favorite Event: 50 Free</a:t>
            </a:r>
          </a:p>
          <a:p>
            <a:pPr>
              <a:buFont typeface="Calibri" panose="020F0502020204030204" pitchFamily="34" charset="0"/>
              <a:buChar char="•"/>
            </a:pPr>
            <a:r>
              <a:rPr lang="en-US" dirty="0">
                <a:sym typeface="Wingdings" panose="05000000000000000000" pitchFamily="2" charset="2"/>
              </a:rPr>
              <a:t>Favorite Memory: Going to </a:t>
            </a:r>
            <a:r>
              <a:rPr lang="en-US" dirty="0" err="1">
                <a:sym typeface="Wingdings" panose="05000000000000000000" pitchFamily="2" charset="2"/>
              </a:rPr>
              <a:t>Westminister</a:t>
            </a:r>
            <a:endParaRPr lang="en-US" dirty="0">
              <a:sym typeface="Wingdings" panose="05000000000000000000" pitchFamily="2" charset="2"/>
            </a:endParaRPr>
          </a:p>
          <a:p>
            <a:pPr>
              <a:buFont typeface="Calibri" panose="020F0502020204030204" pitchFamily="34" charset="0"/>
              <a:buChar char="•"/>
            </a:pPr>
            <a:r>
              <a:rPr lang="en-US" dirty="0">
                <a:sym typeface="Wingdings" panose="05000000000000000000" pitchFamily="2" charset="2"/>
              </a:rPr>
              <a:t>Plans on attending UGA</a:t>
            </a:r>
            <a:endParaRPr lang="en-US" dirty="0"/>
          </a:p>
          <a:p>
            <a:pPr>
              <a:buFont typeface="Calibri" panose="020F0502020204030204" pitchFamily="34" charset="0"/>
              <a:buChar char="•"/>
            </a:pPr>
            <a:endParaRPr lang="en-US" dirty="0"/>
          </a:p>
          <a:p>
            <a:pPr>
              <a:buFont typeface="Calibri" panose="020F0502020204030204" pitchFamily="34" charset="0"/>
              <a:buChar char="•"/>
            </a:pPr>
            <a:endParaRPr lang="en-US" dirty="0"/>
          </a:p>
        </p:txBody>
      </p:sp>
      <p:sp>
        <p:nvSpPr>
          <p:cNvPr id="22" name="Rectangle 21">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FED3BF-D0C6-4F88-ACC2-CA7EE749D211}"/>
              </a:ext>
            </a:extLst>
          </p:cNvPr>
          <p:cNvSpPr>
            <a:spLocks noGrp="1"/>
          </p:cNvSpPr>
          <p:nvPr>
            <p:ph sz="half" idx="2"/>
          </p:nvPr>
        </p:nvSpPr>
        <p:spPr/>
        <p:txBody>
          <a:bodyPr/>
          <a:lstStyle/>
          <a:p>
            <a:r>
              <a:rPr lang="en-US" dirty="0"/>
              <a:t> </a:t>
            </a:r>
          </a:p>
        </p:txBody>
      </p:sp>
      <p:pic>
        <p:nvPicPr>
          <p:cNvPr id="5" name="Picture 4">
            <a:extLst>
              <a:ext uri="{FF2B5EF4-FFF2-40B4-BE49-F238E27FC236}">
                <a16:creationId xmlns:a16="http://schemas.microsoft.com/office/drawing/2014/main" id="{84D5D862-146B-48F6-8817-EB11740D37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3894" r="-35" b="30473"/>
          <a:stretch/>
        </p:blipFill>
        <p:spPr>
          <a:xfrm>
            <a:off x="643272" y="406370"/>
            <a:ext cx="2510982" cy="2274365"/>
          </a:xfrm>
          <a:prstGeom prst="rect">
            <a:avLst/>
          </a:prstGeom>
        </p:spPr>
      </p:pic>
      <p:pic>
        <p:nvPicPr>
          <p:cNvPr id="8" name="Picture 7">
            <a:extLst>
              <a:ext uri="{FF2B5EF4-FFF2-40B4-BE49-F238E27FC236}">
                <a16:creationId xmlns:a16="http://schemas.microsoft.com/office/drawing/2014/main" id="{4A105CEA-ECD5-499B-9CB7-0C0FCFDD3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28" y="2903043"/>
            <a:ext cx="2230555" cy="2974073"/>
          </a:xfrm>
          <a:prstGeom prst="rect">
            <a:avLst/>
          </a:prstGeom>
        </p:spPr>
      </p:pic>
      <p:pic>
        <p:nvPicPr>
          <p:cNvPr id="10" name="Picture 9" descr="A picture containing person, outdoor, military uniform&#10;&#10;Description automatically generated">
            <a:extLst>
              <a:ext uri="{FF2B5EF4-FFF2-40B4-BE49-F238E27FC236}">
                <a16:creationId xmlns:a16="http://schemas.microsoft.com/office/drawing/2014/main" id="{9E912027-7738-4372-BB0C-9E92F0EDB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472" y="2913346"/>
            <a:ext cx="2352946" cy="2941183"/>
          </a:xfrm>
          <a:prstGeom prst="rect">
            <a:avLst/>
          </a:prstGeom>
        </p:spPr>
      </p:pic>
    </p:spTree>
    <p:extLst>
      <p:ext uri="{BB962C8B-B14F-4D97-AF65-F5344CB8AC3E}">
        <p14:creationId xmlns:p14="http://schemas.microsoft.com/office/powerpoint/2010/main" val="2237991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8763" y="634946"/>
            <a:ext cx="3845379" cy="1450757"/>
          </a:xfrm>
        </p:spPr>
        <p:txBody>
          <a:bodyPr vert="horz" lIns="91440" tIns="45720" rIns="91440" bIns="45720" rtlCol="0" anchor="b">
            <a:normAutofit/>
          </a:bodyPr>
          <a:lstStyle/>
          <a:p>
            <a:r>
              <a:rPr lang="en-US" dirty="0"/>
              <a:t>Payton Crowe</a:t>
            </a:r>
          </a:p>
        </p:txBody>
      </p:sp>
      <p:cxnSp>
        <p:nvCxnSpPr>
          <p:cNvPr id="19" name="Straight Connector 1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243407" y="2206936"/>
            <a:ext cx="3845379" cy="3670180"/>
          </a:xfrm>
        </p:spPr>
        <p:txBody>
          <a:bodyPr vert="horz" lIns="0" tIns="45720" rIns="0" bIns="45720" rtlCol="0">
            <a:normAutofit/>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Dropping time at Central and my friends Nick and Connor cheering me on and congratulating me at the end</a:t>
            </a:r>
          </a:p>
          <a:p>
            <a:pPr>
              <a:buFont typeface="Arial" panose="020B0604020202020204" pitchFamily="34" charset="0"/>
              <a:buChar char="•"/>
            </a:pPr>
            <a:r>
              <a:rPr lang="en-US" dirty="0"/>
              <a:t>Plans on attending SCAD or UGA and majoring in Fine Arts, pursuing a career as an artist</a:t>
            </a:r>
          </a:p>
        </p:txBody>
      </p:sp>
      <p:sp>
        <p:nvSpPr>
          <p:cNvPr id="21"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8385FED6-C87E-4D34-83CA-71970BD101AA}"/>
              </a:ext>
            </a:extLst>
          </p:cNvPr>
          <p:cNvSpPr>
            <a:spLocks noGrp="1"/>
          </p:cNvSpPr>
          <p:nvPr>
            <p:ph sz="half" idx="2"/>
          </p:nvPr>
        </p:nvSpPr>
        <p:spPr>
          <a:xfrm>
            <a:off x="1000296" y="1510175"/>
            <a:ext cx="3703320" cy="4023359"/>
          </a:xfrm>
        </p:spPr>
        <p:txBody>
          <a:bodyPr/>
          <a:lstStyle/>
          <a:p>
            <a:r>
              <a:rPr lang="en-US" dirty="0"/>
              <a:t> </a:t>
            </a:r>
          </a:p>
        </p:txBody>
      </p:sp>
      <p:pic>
        <p:nvPicPr>
          <p:cNvPr id="6" name="Picture 5" descr="A picture containing outdoor, ground, rock, fungus&#10;&#10;Description automatically generated">
            <a:extLst>
              <a:ext uri="{FF2B5EF4-FFF2-40B4-BE49-F238E27FC236}">
                <a16:creationId xmlns:a16="http://schemas.microsoft.com/office/drawing/2014/main" id="{DAB02AA1-0912-4800-93D3-1BF6BF79D3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36" r="37714"/>
          <a:stretch/>
        </p:blipFill>
        <p:spPr>
          <a:xfrm rot="5400000">
            <a:off x="711174" y="20594"/>
            <a:ext cx="2455298" cy="2863789"/>
          </a:xfrm>
          <a:prstGeom prst="rect">
            <a:avLst/>
          </a:prstGeom>
        </p:spPr>
      </p:pic>
      <p:pic>
        <p:nvPicPr>
          <p:cNvPr id="10" name="Picture 9">
            <a:extLst>
              <a:ext uri="{FF2B5EF4-FFF2-40B4-BE49-F238E27FC236}">
                <a16:creationId xmlns:a16="http://schemas.microsoft.com/office/drawing/2014/main" id="{EC1460D0-55D2-47AE-AD76-98810C34A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429" y="2613578"/>
            <a:ext cx="3221764" cy="3219527"/>
          </a:xfrm>
          <a:prstGeom prst="rect">
            <a:avLst/>
          </a:prstGeom>
        </p:spPr>
      </p:pic>
      <p:pic>
        <p:nvPicPr>
          <p:cNvPr id="8" name="Picture 7">
            <a:extLst>
              <a:ext uri="{FF2B5EF4-FFF2-40B4-BE49-F238E27FC236}">
                <a16:creationId xmlns:a16="http://schemas.microsoft.com/office/drawing/2014/main" id="{ADBD71AB-3EBD-4C60-9CF8-2F10B5778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2546" y="3170863"/>
            <a:ext cx="3483519" cy="2612639"/>
          </a:xfrm>
          <a:prstGeom prst="rect">
            <a:avLst/>
          </a:prstGeom>
        </p:spPr>
      </p:pic>
    </p:spTree>
    <p:extLst>
      <p:ext uri="{BB962C8B-B14F-4D97-AF65-F5344CB8AC3E}">
        <p14:creationId xmlns:p14="http://schemas.microsoft.com/office/powerpoint/2010/main" val="525134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Paul Farah</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100 Free</a:t>
            </a:r>
          </a:p>
          <a:p>
            <a:pPr>
              <a:buFont typeface="Arial" panose="020B0604020202020204" pitchFamily="34" charset="0"/>
              <a:buChar char="•"/>
            </a:pPr>
            <a:r>
              <a:rPr lang="en-US" dirty="0"/>
              <a:t>Favorite Memory: Last year’s </a:t>
            </a:r>
            <a:r>
              <a:rPr lang="en-US" dirty="0" err="1"/>
              <a:t>Westminister</a:t>
            </a:r>
            <a:r>
              <a:rPr lang="en-US" dirty="0"/>
              <a:t> meet</a:t>
            </a:r>
          </a:p>
          <a:p>
            <a:pPr>
              <a:buFont typeface="Arial" panose="020B0604020202020204" pitchFamily="34" charset="0"/>
              <a:buChar char="•"/>
            </a:pPr>
            <a:r>
              <a:rPr lang="en-US" dirty="0"/>
              <a:t>Hopes to one day become a lawyer. </a:t>
            </a:r>
          </a:p>
          <a:p>
            <a:pPr>
              <a:buFont typeface="Arial" panose="020B0604020202020204" pitchFamily="34" charset="0"/>
              <a:buChar char="•"/>
            </a:pPr>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87426368-F058-4C13-B4F5-F90A76C73801}"/>
              </a:ext>
            </a:extLst>
          </p:cNvPr>
          <p:cNvSpPr>
            <a:spLocks noGrp="1"/>
          </p:cNvSpPr>
          <p:nvPr>
            <p:ph sz="half" idx="2"/>
          </p:nvPr>
        </p:nvSpPr>
        <p:spPr>
          <a:xfrm>
            <a:off x="99488" y="1417320"/>
            <a:ext cx="3703320" cy="4023359"/>
          </a:xfrm>
        </p:spPr>
        <p:txBody>
          <a:bodyPr/>
          <a:lstStyle/>
          <a:p>
            <a:r>
              <a:rPr lang="en-US" dirty="0"/>
              <a:t> </a:t>
            </a:r>
          </a:p>
        </p:txBody>
      </p:sp>
      <p:pic>
        <p:nvPicPr>
          <p:cNvPr id="5" name="Picture 4" descr="A person holding a sign&#10;&#10;Description automatically generated">
            <a:extLst>
              <a:ext uri="{FF2B5EF4-FFF2-40B4-BE49-F238E27FC236}">
                <a16:creationId xmlns:a16="http://schemas.microsoft.com/office/drawing/2014/main" id="{F40FBA98-4A84-4E7F-9E7E-6DAC0737C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12" y="998295"/>
            <a:ext cx="3424886" cy="4566515"/>
          </a:xfrm>
          <a:prstGeom prst="rect">
            <a:avLst/>
          </a:prstGeom>
        </p:spPr>
      </p:pic>
    </p:spTree>
    <p:extLst>
      <p:ext uri="{BB962C8B-B14F-4D97-AF65-F5344CB8AC3E}">
        <p14:creationId xmlns:p14="http://schemas.microsoft.com/office/powerpoint/2010/main" val="344003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Julia Gibson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734330" y="2199695"/>
            <a:ext cx="3703320" cy="4023359"/>
          </a:xfrm>
        </p:spPr>
        <p:txBody>
          <a:bodyPr/>
          <a:lstStyle/>
          <a:p>
            <a:pPr>
              <a:buFont typeface="Arial" panose="020B0604020202020204" pitchFamily="34" charset="0"/>
              <a:buChar char="•"/>
            </a:pPr>
            <a:r>
              <a:rPr lang="en-US" dirty="0"/>
              <a:t>2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Rubber Duck Fundraiser</a:t>
            </a:r>
          </a:p>
          <a:p>
            <a:pPr>
              <a:buFont typeface="Arial" panose="020B0604020202020204" pitchFamily="34" charset="0"/>
              <a:buChar char="•"/>
            </a:pPr>
            <a:r>
              <a:rPr lang="en-US" dirty="0"/>
              <a:t>Plans on majoring in finance next year</a:t>
            </a:r>
          </a:p>
        </p:txBody>
      </p:sp>
      <p:pic>
        <p:nvPicPr>
          <p:cNvPr id="5" name="Picture 4" descr="A picture containing tree, outdoor, playing, game&#10;&#10;Description automatically generated">
            <a:extLst>
              <a:ext uri="{FF2B5EF4-FFF2-40B4-BE49-F238E27FC236}">
                <a16:creationId xmlns:a16="http://schemas.microsoft.com/office/drawing/2014/main" id="{B91463C6-33B0-48F5-8BF6-4F53A1E7E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59" y="1465621"/>
            <a:ext cx="3119513" cy="3604183"/>
          </a:xfrm>
          <a:prstGeom prst="rect">
            <a:avLst/>
          </a:prstGeom>
        </p:spPr>
      </p:pic>
    </p:spTree>
    <p:extLst>
      <p:ext uri="{BB962C8B-B14F-4D97-AF65-F5344CB8AC3E}">
        <p14:creationId xmlns:p14="http://schemas.microsoft.com/office/powerpoint/2010/main" val="3335201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Jadah Jackson</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3 year team member</a:t>
            </a:r>
          </a:p>
          <a:p>
            <a:pPr>
              <a:buFont typeface="Arial" panose="020B0604020202020204" pitchFamily="34" charset="0"/>
              <a:buChar char="•"/>
            </a:pPr>
            <a:r>
              <a:rPr lang="en-US" dirty="0"/>
              <a:t>Swim and Dive</a:t>
            </a:r>
          </a:p>
          <a:p>
            <a:pPr>
              <a:buFont typeface="Arial" panose="020B0604020202020204" pitchFamily="34" charset="0"/>
              <a:buChar char="•"/>
            </a:pPr>
            <a:r>
              <a:rPr lang="en-US" dirty="0"/>
              <a:t>Favorite Event: 100 Free/Breast</a:t>
            </a:r>
          </a:p>
          <a:p>
            <a:pPr>
              <a:buFont typeface="Arial" panose="020B0604020202020204" pitchFamily="34" charset="0"/>
              <a:buChar char="•"/>
            </a:pPr>
            <a:r>
              <a:rPr lang="en-US" dirty="0"/>
              <a:t>Favorite Memory: Bus rides to meets</a:t>
            </a:r>
          </a:p>
          <a:p>
            <a:pPr>
              <a:buFont typeface="Arial" panose="020B0604020202020204" pitchFamily="34" charset="0"/>
              <a:buChar char="•"/>
            </a:pPr>
            <a:r>
              <a:rPr lang="en-US" dirty="0"/>
              <a:t>Plans on attending a Historical Black College or University and start her own business</a:t>
            </a:r>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34B8961-6B54-4725-A6C3-0D78CC072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694" y="1737359"/>
            <a:ext cx="3296869" cy="3586993"/>
          </a:xfrm>
          <a:prstGeom prst="rect">
            <a:avLst/>
          </a:prstGeom>
        </p:spPr>
      </p:pic>
    </p:spTree>
    <p:extLst>
      <p:ext uri="{BB962C8B-B14F-4D97-AF65-F5344CB8AC3E}">
        <p14:creationId xmlns:p14="http://schemas.microsoft.com/office/powerpoint/2010/main" val="320961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Nikhil Khant</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The Westminster meets</a:t>
            </a:r>
          </a:p>
          <a:p>
            <a:pPr>
              <a:buFont typeface="Arial" panose="020B0604020202020204" pitchFamily="34" charset="0"/>
              <a:buChar char="•"/>
            </a:pPr>
            <a:r>
              <a:rPr lang="en-US" dirty="0"/>
              <a:t>Plans on attending Georgia Tech and studying Mechanical Engineering</a:t>
            </a:r>
          </a:p>
        </p:txBody>
      </p:sp>
      <p:pic>
        <p:nvPicPr>
          <p:cNvPr id="5" name="Picture 4" descr="A picture containing person, wall, indoor&#10;&#10;Description automatically generated">
            <a:extLst>
              <a:ext uri="{FF2B5EF4-FFF2-40B4-BE49-F238E27FC236}">
                <a16:creationId xmlns:a16="http://schemas.microsoft.com/office/drawing/2014/main" id="{E99C1E2A-F5F4-4C56-9C65-E2DD87BA4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0330" y="638910"/>
            <a:ext cx="3108922" cy="2331692"/>
          </a:xfrm>
          <a:prstGeom prst="rect">
            <a:avLst/>
          </a:prstGeom>
        </p:spPr>
      </p:pic>
      <p:pic>
        <p:nvPicPr>
          <p:cNvPr id="8" name="Picture 7" descr="A picture containing person, child, indoor, young&#10;&#10;Description automatically generated">
            <a:extLst>
              <a:ext uri="{FF2B5EF4-FFF2-40B4-BE49-F238E27FC236}">
                <a16:creationId xmlns:a16="http://schemas.microsoft.com/office/drawing/2014/main" id="{AACF3FAC-C9A5-445F-8B10-A5AF5BF311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229" y="3494536"/>
            <a:ext cx="3605948" cy="2704461"/>
          </a:xfrm>
          <a:prstGeom prst="rect">
            <a:avLst/>
          </a:prstGeom>
        </p:spPr>
      </p:pic>
    </p:spTree>
    <p:extLst>
      <p:ext uri="{BB962C8B-B14F-4D97-AF65-F5344CB8AC3E}">
        <p14:creationId xmlns:p14="http://schemas.microsoft.com/office/powerpoint/2010/main" val="3741911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Connor Pillsworth</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958986" y="2294294"/>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Going to Waffle House after meets</a:t>
            </a:r>
          </a:p>
          <a:p>
            <a:pPr>
              <a:buFont typeface="Arial" panose="020B0604020202020204" pitchFamily="34" charset="0"/>
              <a:buChar char="•"/>
            </a:pPr>
            <a:r>
              <a:rPr lang="en-US" dirty="0"/>
              <a:t>Plans on attending college next year</a:t>
            </a:r>
          </a:p>
          <a:p>
            <a:pPr>
              <a:buFont typeface="Arial" panose="020B0604020202020204" pitchFamily="34" charset="0"/>
              <a:buChar char="•"/>
            </a:pPr>
            <a:endParaRPr lang="en-US" dirty="0"/>
          </a:p>
        </p:txBody>
      </p:sp>
      <p:pic>
        <p:nvPicPr>
          <p:cNvPr id="10" name="Picture 9" descr="A picture containing ground, person, person, water sport&#10;&#10;Description automatically generated">
            <a:extLst>
              <a:ext uri="{FF2B5EF4-FFF2-40B4-BE49-F238E27FC236}">
                <a16:creationId xmlns:a16="http://schemas.microsoft.com/office/drawing/2014/main" id="{D6AE0D52-79B6-432A-8070-0FB7EF8293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7830" y="2195937"/>
            <a:ext cx="2623027" cy="4027117"/>
          </a:xfrm>
          <a:prstGeom prst="rect">
            <a:avLst/>
          </a:prstGeom>
        </p:spPr>
      </p:pic>
      <p:pic>
        <p:nvPicPr>
          <p:cNvPr id="8" name="Picture 7">
            <a:extLst>
              <a:ext uri="{FF2B5EF4-FFF2-40B4-BE49-F238E27FC236}">
                <a16:creationId xmlns:a16="http://schemas.microsoft.com/office/drawing/2014/main" id="{B9AC6F41-4E09-42AC-92EA-4DD0538BF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68" y="2009117"/>
            <a:ext cx="2571984" cy="4268885"/>
          </a:xfrm>
          <a:prstGeom prst="rect">
            <a:avLst/>
          </a:prstGeom>
        </p:spPr>
      </p:pic>
      <p:pic>
        <p:nvPicPr>
          <p:cNvPr id="5" name="Picture 4">
            <a:extLst>
              <a:ext uri="{FF2B5EF4-FFF2-40B4-BE49-F238E27FC236}">
                <a16:creationId xmlns:a16="http://schemas.microsoft.com/office/drawing/2014/main" id="{9C2C3614-1EEF-4898-AA22-83DDB1EB4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42" y="272499"/>
            <a:ext cx="2685948" cy="4027116"/>
          </a:xfrm>
          <a:prstGeom prst="rect">
            <a:avLst/>
          </a:prstGeom>
        </p:spPr>
      </p:pic>
    </p:spTree>
    <p:extLst>
      <p:ext uri="{BB962C8B-B14F-4D97-AF65-F5344CB8AC3E}">
        <p14:creationId xmlns:p14="http://schemas.microsoft.com/office/powerpoint/2010/main" val="3963455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3154" y="595106"/>
            <a:ext cx="4803797" cy="1450757"/>
          </a:xfrm>
        </p:spPr>
        <p:txBody>
          <a:bodyPr vert="horz" lIns="91440" tIns="45720" rIns="91440" bIns="45720" rtlCol="0" anchor="b">
            <a:normAutofit/>
          </a:bodyPr>
          <a:lstStyle/>
          <a:p>
            <a:r>
              <a:rPr lang="en-US" dirty="0"/>
              <a:t>Lauren Rhodes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23808" y="2443504"/>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 and 100 Back</a:t>
            </a:r>
          </a:p>
          <a:p>
            <a:pPr>
              <a:buFont typeface="Arial" panose="020B0604020202020204" pitchFamily="34" charset="0"/>
              <a:buChar char="•"/>
            </a:pPr>
            <a:r>
              <a:rPr lang="en-US" dirty="0"/>
              <a:t>Favorite Memory: Away meet bus rides</a:t>
            </a:r>
          </a:p>
          <a:p>
            <a:pPr>
              <a:buFont typeface="Arial" panose="020B0604020202020204" pitchFamily="34" charset="0"/>
              <a:buChar char="•"/>
            </a:pPr>
            <a:r>
              <a:rPr lang="en-US" dirty="0"/>
              <a:t>Plans on attending University of Alabama next year</a:t>
            </a:r>
          </a:p>
          <a:p>
            <a:pPr>
              <a:buFont typeface="Arial" panose="020B0604020202020204" pitchFamily="34" charset="0"/>
              <a:buChar char="•"/>
            </a:pPr>
            <a:endParaRPr lang="en-US" dirty="0"/>
          </a:p>
        </p:txBody>
      </p:sp>
      <p:pic>
        <p:nvPicPr>
          <p:cNvPr id="8" name="Picture 7" descr="A picture containing indoor, floor, person&#10;&#10;Description automatically generated">
            <a:extLst>
              <a:ext uri="{FF2B5EF4-FFF2-40B4-BE49-F238E27FC236}">
                <a16:creationId xmlns:a16="http://schemas.microsoft.com/office/drawing/2014/main" id="{F2770EF5-1237-4128-B85F-3CC307C76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2824" y="3166214"/>
            <a:ext cx="2788225" cy="2091169"/>
          </a:xfrm>
          <a:prstGeom prst="rect">
            <a:avLst/>
          </a:prstGeom>
        </p:spPr>
      </p:pic>
      <p:pic>
        <p:nvPicPr>
          <p:cNvPr id="5" name="Picture 4" descr="A picture containing sky, outdoor, person, standing&#10;&#10;Description automatically generated">
            <a:extLst>
              <a:ext uri="{FF2B5EF4-FFF2-40B4-BE49-F238E27FC236}">
                <a16:creationId xmlns:a16="http://schemas.microsoft.com/office/drawing/2014/main" id="{19053C64-9EDA-4ED0-8761-CF472A12A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10" t="20724" r="10105" b="5087"/>
          <a:stretch/>
        </p:blipFill>
        <p:spPr>
          <a:xfrm>
            <a:off x="260364" y="2646854"/>
            <a:ext cx="2895121" cy="3616658"/>
          </a:xfrm>
          <a:prstGeom prst="rect">
            <a:avLst/>
          </a:prstGeom>
        </p:spPr>
      </p:pic>
      <p:pic>
        <p:nvPicPr>
          <p:cNvPr id="10" name="Picture 9" descr="A picture containing water, water sport, sport&#10;&#10;Description automatically generated">
            <a:extLst>
              <a:ext uri="{FF2B5EF4-FFF2-40B4-BE49-F238E27FC236}">
                <a16:creationId xmlns:a16="http://schemas.microsoft.com/office/drawing/2014/main" id="{6361764D-A562-457E-B300-B486C379A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56" y="385010"/>
            <a:ext cx="3442426" cy="2169493"/>
          </a:xfrm>
          <a:prstGeom prst="rect">
            <a:avLst/>
          </a:prstGeom>
        </p:spPr>
      </p:pic>
    </p:spTree>
    <p:extLst>
      <p:ext uri="{BB962C8B-B14F-4D97-AF65-F5344CB8AC3E}">
        <p14:creationId xmlns:p14="http://schemas.microsoft.com/office/powerpoint/2010/main" val="184512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a:normAutofit/>
          </a:bodyPr>
          <a:lstStyle/>
          <a:p>
            <a:br>
              <a:rPr lang="en-US" sz="3400" dirty="0"/>
            </a:br>
            <a:r>
              <a:rPr lang="en-US" sz="3400" dirty="0"/>
              <a:t>2020-21 Accomplishments			</a:t>
            </a:r>
          </a:p>
        </p:txBody>
      </p:sp>
      <p:cxnSp>
        <p:nvCxnSpPr>
          <p:cNvPr id="24" name="Straight Connector 23">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8509" y="2198914"/>
            <a:ext cx="4803797" cy="3670180"/>
          </a:xfrm>
        </p:spPr>
        <p:txBody>
          <a:bodyPr>
            <a:normAutofit lnSpcReduction="10000"/>
          </a:bodyPr>
          <a:lstStyle/>
          <a:p>
            <a:r>
              <a:rPr lang="en-US" sz="2800" b="1" dirty="0"/>
              <a:t>Boys</a:t>
            </a:r>
          </a:p>
          <a:p>
            <a:pPr lvl="1"/>
            <a:r>
              <a:rPr lang="en-US" sz="2400" dirty="0"/>
              <a:t>4th Place Cobb County Championship</a:t>
            </a:r>
          </a:p>
          <a:p>
            <a:pPr lvl="1"/>
            <a:r>
              <a:rPr lang="en-US" sz="2400" dirty="0"/>
              <a:t>6th Place GHSA 6A State Championship</a:t>
            </a:r>
            <a:endParaRPr lang="en-US" sz="2800" dirty="0"/>
          </a:p>
          <a:p>
            <a:r>
              <a:rPr lang="en-US" sz="2800" b="1" dirty="0"/>
              <a:t>Girls</a:t>
            </a:r>
          </a:p>
          <a:p>
            <a:pPr lvl="1"/>
            <a:r>
              <a:rPr lang="en-US" sz="2400" dirty="0"/>
              <a:t>2nd Place Cobb County Championship</a:t>
            </a:r>
          </a:p>
          <a:p>
            <a:pPr lvl="1"/>
            <a:r>
              <a:rPr lang="en-US" sz="2400" dirty="0"/>
              <a:t>1st Place GHSA 6A State Championship!!! </a:t>
            </a:r>
          </a:p>
          <a:p>
            <a:pPr lvl="1"/>
            <a:endParaRPr lang="en-US" dirty="0"/>
          </a:p>
          <a:p>
            <a:endParaRPr lang="en-US" dirty="0"/>
          </a:p>
        </p:txBody>
      </p:sp>
      <p:sp>
        <p:nvSpPr>
          <p:cNvPr id="26" name="Rectangle 25">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person, ground, people, posing&#10;&#10;Description automatically generated">
            <a:extLst>
              <a:ext uri="{FF2B5EF4-FFF2-40B4-BE49-F238E27FC236}">
                <a16:creationId xmlns:a16="http://schemas.microsoft.com/office/drawing/2014/main" id="{89C1570A-74AE-456B-896F-AB21315C4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04" y="3508898"/>
            <a:ext cx="3577701" cy="2683276"/>
          </a:xfrm>
          <a:prstGeom prst="rect">
            <a:avLst/>
          </a:prstGeom>
        </p:spPr>
      </p:pic>
      <p:pic>
        <p:nvPicPr>
          <p:cNvPr id="7" name="Picture 6">
            <a:extLst>
              <a:ext uri="{FF2B5EF4-FFF2-40B4-BE49-F238E27FC236}">
                <a16:creationId xmlns:a16="http://schemas.microsoft.com/office/drawing/2014/main" id="{515C0536-DEE4-4EE3-8A9B-B938D06F0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18" y="634946"/>
            <a:ext cx="3577700" cy="2683275"/>
          </a:xfrm>
          <a:prstGeom prst="rect">
            <a:avLst/>
          </a:prstGeom>
        </p:spPr>
      </p:pic>
    </p:spTree>
    <p:extLst>
      <p:ext uri="{BB962C8B-B14F-4D97-AF65-F5344CB8AC3E}">
        <p14:creationId xmlns:p14="http://schemas.microsoft.com/office/powerpoint/2010/main" val="78390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Nick Van Vreede</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02725"/>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398969" y="2506612"/>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Back</a:t>
            </a:r>
          </a:p>
          <a:p>
            <a:pPr>
              <a:buFont typeface="Arial" panose="020B0604020202020204" pitchFamily="34" charset="0"/>
              <a:buChar char="•"/>
            </a:pPr>
            <a:r>
              <a:rPr lang="en-US" dirty="0"/>
              <a:t>Favorite Memory: Making the 100 Back State cut at County</a:t>
            </a:r>
          </a:p>
          <a:p>
            <a:pPr>
              <a:buFont typeface="Arial" panose="020B0604020202020204" pitchFamily="34" charset="0"/>
              <a:buChar char="•"/>
            </a:pPr>
            <a:r>
              <a:rPr lang="en-US" dirty="0"/>
              <a:t>Plans on attending college (TBD where!)</a:t>
            </a:r>
          </a:p>
        </p:txBody>
      </p:sp>
      <p:pic>
        <p:nvPicPr>
          <p:cNvPr id="5" name="Picture 4" descr="A picture containing water, sport, ocean, wave&#10;&#10;Description automatically generated">
            <a:extLst>
              <a:ext uri="{FF2B5EF4-FFF2-40B4-BE49-F238E27FC236}">
                <a16:creationId xmlns:a16="http://schemas.microsoft.com/office/drawing/2014/main" id="{886B6DEA-A687-48ED-9332-353FB4CAC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199" y="523684"/>
            <a:ext cx="3179497" cy="2119664"/>
          </a:xfrm>
          <a:prstGeom prst="rect">
            <a:avLst/>
          </a:prstGeom>
        </p:spPr>
      </p:pic>
      <p:pic>
        <p:nvPicPr>
          <p:cNvPr id="8" name="Picture 7">
            <a:extLst>
              <a:ext uri="{FF2B5EF4-FFF2-40B4-BE49-F238E27FC236}">
                <a16:creationId xmlns:a16="http://schemas.microsoft.com/office/drawing/2014/main" id="{EA70045B-B1C0-48B8-A479-21361C6B38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12" y="2874057"/>
            <a:ext cx="2964168" cy="2241934"/>
          </a:xfrm>
          <a:prstGeom prst="rect">
            <a:avLst/>
          </a:prstGeom>
        </p:spPr>
      </p:pic>
      <p:pic>
        <p:nvPicPr>
          <p:cNvPr id="16" name="Picture 15" descr="A picture containing grass, outdoor, tree, person&#10;&#10;Description automatically generated">
            <a:extLst>
              <a:ext uri="{FF2B5EF4-FFF2-40B4-BE49-F238E27FC236}">
                <a16:creationId xmlns:a16="http://schemas.microsoft.com/office/drawing/2014/main" id="{8B1B9CD9-21DC-453C-8866-CA3DA9D46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476" y="2838065"/>
            <a:ext cx="2450040" cy="3670180"/>
          </a:xfrm>
          <a:prstGeom prst="rect">
            <a:avLst/>
          </a:prstGeom>
        </p:spPr>
      </p:pic>
    </p:spTree>
    <p:extLst>
      <p:ext uri="{BB962C8B-B14F-4D97-AF65-F5344CB8AC3E}">
        <p14:creationId xmlns:p14="http://schemas.microsoft.com/office/powerpoint/2010/main" val="116017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Jack Vogt</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74111" y="2398445"/>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500 Free</a:t>
            </a:r>
          </a:p>
          <a:p>
            <a:pPr>
              <a:buFont typeface="Arial" panose="020B0604020202020204" pitchFamily="34" charset="0"/>
              <a:buChar char="•"/>
            </a:pPr>
            <a:r>
              <a:rPr lang="en-US" dirty="0"/>
              <a:t>Favorite Memory: Enjoying the swim banquets with friends</a:t>
            </a:r>
          </a:p>
          <a:p>
            <a:pPr>
              <a:buFont typeface="Arial" panose="020B0604020202020204" pitchFamily="34" charset="0"/>
              <a:buChar char="•"/>
            </a:pPr>
            <a:r>
              <a:rPr lang="en-US" dirty="0"/>
              <a:t>Plans on majoring in logistics and attending GSU</a:t>
            </a:r>
          </a:p>
        </p:txBody>
      </p:sp>
      <p:pic>
        <p:nvPicPr>
          <p:cNvPr id="5" name="Picture 4" descr="A picture containing person, posing&#10;&#10;Description automatically generated">
            <a:extLst>
              <a:ext uri="{FF2B5EF4-FFF2-40B4-BE49-F238E27FC236}">
                <a16:creationId xmlns:a16="http://schemas.microsoft.com/office/drawing/2014/main" id="{77B42783-6876-40AA-AC73-0803FDB1F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83" y="178687"/>
            <a:ext cx="2599519" cy="3250313"/>
          </a:xfrm>
          <a:prstGeom prst="rect">
            <a:avLst/>
          </a:prstGeom>
        </p:spPr>
      </p:pic>
      <p:pic>
        <p:nvPicPr>
          <p:cNvPr id="8" name="Picture 7">
            <a:extLst>
              <a:ext uri="{FF2B5EF4-FFF2-40B4-BE49-F238E27FC236}">
                <a16:creationId xmlns:a16="http://schemas.microsoft.com/office/drawing/2014/main" id="{AF77271C-5047-41EA-ABDD-A1F8890D9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06" y="2840745"/>
            <a:ext cx="2408497" cy="3211329"/>
          </a:xfrm>
          <a:prstGeom prst="rect">
            <a:avLst/>
          </a:prstGeom>
        </p:spPr>
      </p:pic>
      <p:pic>
        <p:nvPicPr>
          <p:cNvPr id="10" name="Picture 9" descr="A group of people taking a selfie&#10;&#10;Description automatically generated">
            <a:extLst>
              <a:ext uri="{FF2B5EF4-FFF2-40B4-BE49-F238E27FC236}">
                <a16:creationId xmlns:a16="http://schemas.microsoft.com/office/drawing/2014/main" id="{CE6B88CB-98EF-4C6A-A290-989657825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9532" y="2550925"/>
            <a:ext cx="2479454" cy="3299065"/>
          </a:xfrm>
          <a:prstGeom prst="rect">
            <a:avLst/>
          </a:prstGeom>
        </p:spPr>
      </p:pic>
    </p:spTree>
    <p:extLst>
      <p:ext uri="{BB962C8B-B14F-4D97-AF65-F5344CB8AC3E}">
        <p14:creationId xmlns:p14="http://schemas.microsoft.com/office/powerpoint/2010/main" val="2518076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Jillian Yanes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285402" y="2484885"/>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Back</a:t>
            </a:r>
          </a:p>
          <a:p>
            <a:pPr>
              <a:buFont typeface="Arial" panose="020B0604020202020204" pitchFamily="34" charset="0"/>
              <a:buChar char="•"/>
            </a:pPr>
            <a:r>
              <a:rPr lang="en-US" dirty="0"/>
              <a:t>Favorite Memory: Being 2x STATE CHAMPS!!!</a:t>
            </a:r>
          </a:p>
          <a:p>
            <a:pPr>
              <a:buFont typeface="Arial" panose="020B0604020202020204" pitchFamily="34" charset="0"/>
              <a:buChar char="•"/>
            </a:pPr>
            <a:r>
              <a:rPr lang="en-US" dirty="0"/>
              <a:t>Plans on attending Colorado School of the Mines next year</a:t>
            </a:r>
          </a:p>
        </p:txBody>
      </p:sp>
      <p:pic>
        <p:nvPicPr>
          <p:cNvPr id="5" name="Picture 4">
            <a:extLst>
              <a:ext uri="{FF2B5EF4-FFF2-40B4-BE49-F238E27FC236}">
                <a16:creationId xmlns:a16="http://schemas.microsoft.com/office/drawing/2014/main" id="{0E3A1126-516C-466D-9AF5-22D1AA14CB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145" r="2673"/>
          <a:stretch/>
        </p:blipFill>
        <p:spPr>
          <a:xfrm>
            <a:off x="2442169" y="2736043"/>
            <a:ext cx="2677163" cy="3080535"/>
          </a:xfrm>
          <a:prstGeom prst="rect">
            <a:avLst/>
          </a:prstGeom>
        </p:spPr>
      </p:pic>
      <p:pic>
        <p:nvPicPr>
          <p:cNvPr id="8" name="Picture 7" descr="A picture containing indoor, person, laying, baby&#10;&#10;Description automatically generated">
            <a:extLst>
              <a:ext uri="{FF2B5EF4-FFF2-40B4-BE49-F238E27FC236}">
                <a16:creationId xmlns:a16="http://schemas.microsoft.com/office/drawing/2014/main" id="{4848954A-818C-4E53-8243-15924E188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9302" y="3033294"/>
            <a:ext cx="3050220" cy="2287665"/>
          </a:xfrm>
          <a:prstGeom prst="rect">
            <a:avLst/>
          </a:prstGeom>
        </p:spPr>
      </p:pic>
      <p:pic>
        <p:nvPicPr>
          <p:cNvPr id="10" name="Picture 9">
            <a:extLst>
              <a:ext uri="{FF2B5EF4-FFF2-40B4-BE49-F238E27FC236}">
                <a16:creationId xmlns:a16="http://schemas.microsoft.com/office/drawing/2014/main" id="{82E6035E-1D11-4685-BCCC-A33E01EDB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219" y="281366"/>
            <a:ext cx="3236874" cy="2157916"/>
          </a:xfrm>
          <a:prstGeom prst="rect">
            <a:avLst/>
          </a:prstGeom>
        </p:spPr>
      </p:pic>
    </p:spTree>
    <p:extLst>
      <p:ext uri="{BB962C8B-B14F-4D97-AF65-F5344CB8AC3E}">
        <p14:creationId xmlns:p14="http://schemas.microsoft.com/office/powerpoint/2010/main" val="2524874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       Shannon Yanes</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5560500" y="26470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100 Fly</a:t>
            </a:r>
          </a:p>
          <a:p>
            <a:pPr>
              <a:buFont typeface="Arial" panose="020B0604020202020204" pitchFamily="34" charset="0"/>
              <a:buChar char="•"/>
            </a:pPr>
            <a:r>
              <a:rPr lang="en-US" dirty="0"/>
              <a:t>Favorite Memory: Winning State TWICE!</a:t>
            </a:r>
          </a:p>
          <a:p>
            <a:pPr>
              <a:buFont typeface="Arial" panose="020B0604020202020204" pitchFamily="34" charset="0"/>
              <a:buChar char="•"/>
            </a:pPr>
            <a:r>
              <a:rPr lang="en-US" dirty="0"/>
              <a:t>Plans to attend University of Utah next year</a:t>
            </a:r>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EA02EE9-DFF4-40CE-AD09-31BE04C44C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498" r="-1823"/>
          <a:stretch/>
        </p:blipFill>
        <p:spPr>
          <a:xfrm>
            <a:off x="2965824" y="2897348"/>
            <a:ext cx="2474856" cy="2627112"/>
          </a:xfrm>
          <a:prstGeom prst="rect">
            <a:avLst/>
          </a:prstGeom>
        </p:spPr>
      </p:pic>
      <p:pic>
        <p:nvPicPr>
          <p:cNvPr id="8" name="Picture 7">
            <a:extLst>
              <a:ext uri="{FF2B5EF4-FFF2-40B4-BE49-F238E27FC236}">
                <a16:creationId xmlns:a16="http://schemas.microsoft.com/office/drawing/2014/main" id="{556626B8-7FEC-4B59-B57D-F6C175A2C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99" y="2797749"/>
            <a:ext cx="2637446" cy="2826311"/>
          </a:xfrm>
          <a:prstGeom prst="rect">
            <a:avLst/>
          </a:prstGeom>
        </p:spPr>
      </p:pic>
      <p:pic>
        <p:nvPicPr>
          <p:cNvPr id="10" name="Picture 9">
            <a:extLst>
              <a:ext uri="{FF2B5EF4-FFF2-40B4-BE49-F238E27FC236}">
                <a16:creationId xmlns:a16="http://schemas.microsoft.com/office/drawing/2014/main" id="{4F9E57C4-9443-408E-ACD8-1D099E58C489}"/>
              </a:ext>
            </a:extLst>
          </p:cNvPr>
          <p:cNvPicPr>
            <a:picLocks noChangeAspect="1"/>
          </p:cNvPicPr>
          <p:nvPr/>
        </p:nvPicPr>
        <p:blipFill rotWithShape="1">
          <a:blip r:embed="rId4">
            <a:extLst>
              <a:ext uri="{28A0092B-C50C-407E-A947-70E740481C1C}">
                <a14:useLocalDpi xmlns:a14="http://schemas.microsoft.com/office/drawing/2010/main" val="0"/>
              </a:ext>
            </a:extLst>
          </a:blip>
          <a:srcRect l="9053" t="12048" r="23144"/>
          <a:stretch/>
        </p:blipFill>
        <p:spPr>
          <a:xfrm>
            <a:off x="603211" y="84443"/>
            <a:ext cx="2963361" cy="2562653"/>
          </a:xfrm>
          <a:prstGeom prst="rect">
            <a:avLst/>
          </a:prstGeom>
        </p:spPr>
      </p:pic>
    </p:spTree>
    <p:extLst>
      <p:ext uri="{BB962C8B-B14F-4D97-AF65-F5344CB8AC3E}">
        <p14:creationId xmlns:p14="http://schemas.microsoft.com/office/powerpoint/2010/main" val="2503109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Ryan Young</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632759" y="2198330"/>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Going under 26 seconds in the 50 free</a:t>
            </a:r>
          </a:p>
          <a:p>
            <a:pPr>
              <a:buFont typeface="Arial" panose="020B0604020202020204" pitchFamily="34" charset="0"/>
              <a:buChar char="•"/>
            </a:pPr>
            <a:r>
              <a:rPr lang="en-US" dirty="0"/>
              <a:t>Wants to attend GA Tech and major in mechanical engineering </a:t>
            </a:r>
          </a:p>
        </p:txBody>
      </p:sp>
      <p:pic>
        <p:nvPicPr>
          <p:cNvPr id="5" name="Picture 4" descr="A picture containing tree, person, outdoor, person&#10;&#10;Description automatically generated">
            <a:extLst>
              <a:ext uri="{FF2B5EF4-FFF2-40B4-BE49-F238E27FC236}">
                <a16:creationId xmlns:a16="http://schemas.microsoft.com/office/drawing/2014/main" id="{6234B73F-2B5B-4EC5-9DBB-BF1ECE15A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21" y="2132916"/>
            <a:ext cx="3236546" cy="3164888"/>
          </a:xfrm>
          <a:prstGeom prst="rect">
            <a:avLst/>
          </a:prstGeom>
        </p:spPr>
      </p:pic>
    </p:spTree>
    <p:extLst>
      <p:ext uri="{BB962C8B-B14F-4D97-AF65-F5344CB8AC3E}">
        <p14:creationId xmlns:p14="http://schemas.microsoft.com/office/powerpoint/2010/main" val="2392824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0195BFA-FD31-4D6E-8E00-89ADD87C3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8E8A7B43-443B-4C99-A3C6-9CE7646B8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7465263F-49B5-417F-9656-FB8062DB7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0B789DD3-9D02-4B65-98A7-798D2F816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Cameron Campbell</a:t>
            </a:r>
          </a:p>
        </p:txBody>
      </p:sp>
      <p:cxnSp>
        <p:nvCxnSpPr>
          <p:cNvPr id="40" name="Straight Connector 39">
            <a:extLst>
              <a:ext uri="{FF2B5EF4-FFF2-40B4-BE49-F238E27FC236}">
                <a16:creationId xmlns:a16="http://schemas.microsoft.com/office/drawing/2014/main" id="{C36004AF-2B2B-4BD7-90BF-D2B68B64D5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735799" y="2227820"/>
            <a:ext cx="2926507" cy="3351170"/>
          </a:xfrm>
        </p:spPr>
        <p:txBody>
          <a:bodyPr vert="horz" lIns="0" tIns="45720" rIns="0" bIns="45720" rtlCol="0">
            <a:normAutofit lnSpcReduction="10000"/>
          </a:bodyPr>
          <a:lstStyle/>
          <a:p>
            <a:pPr>
              <a:buFont typeface="Calibri" panose="020F0502020204030204" pitchFamily="34" charset="0"/>
              <a:buChar char="•"/>
            </a:pPr>
            <a:r>
              <a:rPr lang="en-US" dirty="0"/>
              <a:t>4 year team member</a:t>
            </a:r>
          </a:p>
          <a:p>
            <a:pPr>
              <a:buFont typeface="Calibri" panose="020F0502020204030204" pitchFamily="34" charset="0"/>
              <a:buChar char="•"/>
            </a:pPr>
            <a:r>
              <a:rPr lang="en-US" dirty="0"/>
              <a:t>Team Captain</a:t>
            </a:r>
          </a:p>
          <a:p>
            <a:pPr>
              <a:buFont typeface="Calibri" panose="020F0502020204030204" pitchFamily="34" charset="0"/>
              <a:buChar char="•"/>
            </a:pPr>
            <a:r>
              <a:rPr lang="en-US" dirty="0"/>
              <a:t>Favorite Event: 100 Fly and 200 Medley Relay</a:t>
            </a:r>
          </a:p>
          <a:p>
            <a:pPr>
              <a:buFont typeface="Calibri" panose="020F0502020204030204" pitchFamily="34" charset="0"/>
              <a:buChar char="•"/>
            </a:pPr>
            <a:r>
              <a:rPr lang="en-US" dirty="0"/>
              <a:t>Favorite Memory: Sophomore year county meet and watching the 400 free relay</a:t>
            </a:r>
          </a:p>
          <a:p>
            <a:pPr>
              <a:buFont typeface="Calibri" panose="020F0502020204030204" pitchFamily="34" charset="0"/>
              <a:buChar char="•"/>
            </a:pPr>
            <a:r>
              <a:rPr lang="en-US" dirty="0"/>
              <a:t>Hopes to play centerfield for the Atlanta Braves </a:t>
            </a:r>
          </a:p>
          <a:p>
            <a:pPr>
              <a:buFont typeface="Calibri" panose="020F0502020204030204" pitchFamily="34" charset="0"/>
              <a:buChar char="•"/>
            </a:pPr>
            <a:endParaRPr lang="en-US" dirty="0"/>
          </a:p>
        </p:txBody>
      </p:sp>
      <p:sp>
        <p:nvSpPr>
          <p:cNvPr id="42" name="Rectangle 41">
            <a:extLst>
              <a:ext uri="{FF2B5EF4-FFF2-40B4-BE49-F238E27FC236}">
                <a16:creationId xmlns:a16="http://schemas.microsoft.com/office/drawing/2014/main" id="{616C25DF-F9AA-4172-ABB0-B1D72859D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629DFB77-4CB2-43BD-A496-DA7D128B4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71195741-9288-4C1D-9446-73CB66CC7D96}"/>
              </a:ext>
            </a:extLst>
          </p:cNvPr>
          <p:cNvSpPr>
            <a:spLocks noGrp="1"/>
          </p:cNvSpPr>
          <p:nvPr>
            <p:ph sz="half" idx="2"/>
          </p:nvPr>
        </p:nvSpPr>
        <p:spPr/>
        <p:txBody>
          <a:bodyPr>
            <a:normAutofit lnSpcReduction="10000"/>
          </a:bodyPr>
          <a:lstStyle/>
          <a:p>
            <a:r>
              <a:rPr lang="en-US" dirty="0"/>
              <a:t> </a:t>
            </a:r>
          </a:p>
        </p:txBody>
      </p:sp>
      <p:pic>
        <p:nvPicPr>
          <p:cNvPr id="5" name="Picture 4">
            <a:extLst>
              <a:ext uri="{FF2B5EF4-FFF2-40B4-BE49-F238E27FC236}">
                <a16:creationId xmlns:a16="http://schemas.microsoft.com/office/drawing/2014/main" id="{739E1709-0DBC-4A99-9214-F91BE65A4F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9168" y="3928554"/>
            <a:ext cx="2764607" cy="207345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4CE7D5A-7AFA-44F3-ADE5-8E9146705F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09" b="17022"/>
          <a:stretch/>
        </p:blipFill>
        <p:spPr>
          <a:xfrm>
            <a:off x="229280" y="2906742"/>
            <a:ext cx="2187404" cy="3361575"/>
          </a:xfrm>
          <a:prstGeom prst="rect">
            <a:avLst/>
          </a:prstGeom>
        </p:spPr>
      </p:pic>
      <p:pic>
        <p:nvPicPr>
          <p:cNvPr id="8" name="Picture 7">
            <a:extLst>
              <a:ext uri="{FF2B5EF4-FFF2-40B4-BE49-F238E27FC236}">
                <a16:creationId xmlns:a16="http://schemas.microsoft.com/office/drawing/2014/main" id="{F4932D6D-0221-45A4-A4EA-59EE1BF423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425" y="258688"/>
            <a:ext cx="2027078" cy="3603695"/>
          </a:xfrm>
          <a:prstGeom prst="rect">
            <a:avLst/>
          </a:prstGeom>
        </p:spPr>
      </p:pic>
    </p:spTree>
    <p:extLst>
      <p:ext uri="{BB962C8B-B14F-4D97-AF65-F5344CB8AC3E}">
        <p14:creationId xmlns:p14="http://schemas.microsoft.com/office/powerpoint/2010/main" val="48257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fontScale="90000"/>
          </a:bodyPr>
          <a:lstStyle/>
          <a:p>
            <a:br>
              <a:rPr lang="en-US" dirty="0"/>
            </a:br>
            <a:br>
              <a:rPr lang="en-US" dirty="0"/>
            </a:br>
            <a:r>
              <a:rPr lang="en-US" dirty="0"/>
              <a:t>          </a:t>
            </a:r>
            <a:r>
              <a:rPr lang="en-US" sz="6000" dirty="0"/>
              <a:t>Sarah Davis</a:t>
            </a:r>
            <a:endParaRPr lang="en-US" dirty="0"/>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pPr>
              <a:buFont typeface="Calibri" panose="020F0502020204030204" pitchFamily="34" charset="0"/>
              <a:buChar char="•"/>
            </a:pPr>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C441D2B7-54D0-4CF4-AD90-BE2CF27D340A}"/>
              </a:ext>
            </a:extLst>
          </p:cNvPr>
          <p:cNvSpPr>
            <a:spLocks noGrp="1"/>
          </p:cNvSpPr>
          <p:nvPr>
            <p:ph sz="half" idx="2"/>
          </p:nvPr>
        </p:nvSpPr>
        <p:spPr>
          <a:xfrm>
            <a:off x="5313770" y="220858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Fly</a:t>
            </a:r>
          </a:p>
          <a:p>
            <a:pPr>
              <a:buFont typeface="Arial" panose="020B0604020202020204" pitchFamily="34" charset="0"/>
              <a:buChar char="•"/>
            </a:pPr>
            <a:r>
              <a:rPr lang="en-US" dirty="0"/>
              <a:t>Favorite Memories: practicing with friends, going out after meets, making state senior year</a:t>
            </a:r>
          </a:p>
          <a:p>
            <a:pPr>
              <a:buFont typeface="Arial" panose="020B0604020202020204" pitchFamily="34" charset="0"/>
              <a:buChar char="•"/>
            </a:pPr>
            <a:r>
              <a:rPr lang="en-US" dirty="0"/>
              <a:t>Going to UGA and majoring in journalism or psychology, pre-law track</a:t>
            </a:r>
          </a:p>
        </p:txBody>
      </p:sp>
      <p:pic>
        <p:nvPicPr>
          <p:cNvPr id="12" name="Picture 11">
            <a:extLst>
              <a:ext uri="{FF2B5EF4-FFF2-40B4-BE49-F238E27FC236}">
                <a16:creationId xmlns:a16="http://schemas.microsoft.com/office/drawing/2014/main" id="{31CB92F7-F398-4B1F-A8E7-1D6374372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48" y="817443"/>
            <a:ext cx="2452082" cy="3034452"/>
          </a:xfrm>
          <a:prstGeom prst="rect">
            <a:avLst/>
          </a:prstGeom>
        </p:spPr>
      </p:pic>
      <p:pic>
        <p:nvPicPr>
          <p:cNvPr id="16" name="Picture 15" descr="A picture containing person, indoor, wall, little&#10;&#10;Description automatically generated">
            <a:extLst>
              <a:ext uri="{FF2B5EF4-FFF2-40B4-BE49-F238E27FC236}">
                <a16:creationId xmlns:a16="http://schemas.microsoft.com/office/drawing/2014/main" id="{EF16C64B-C204-440E-A6BF-90026E42E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1" y="4236621"/>
            <a:ext cx="2486779" cy="1865084"/>
          </a:xfrm>
          <a:prstGeom prst="rect">
            <a:avLst/>
          </a:prstGeom>
        </p:spPr>
      </p:pic>
      <p:pic>
        <p:nvPicPr>
          <p:cNvPr id="20" name="Picture 19" descr="A picture containing floor, indoor, person, wall&#10;&#10;Description automatically generated">
            <a:extLst>
              <a:ext uri="{FF2B5EF4-FFF2-40B4-BE49-F238E27FC236}">
                <a16:creationId xmlns:a16="http://schemas.microsoft.com/office/drawing/2014/main" id="{07D631AF-D222-4452-9CE2-87B73122E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9541" y="1149817"/>
            <a:ext cx="2039988" cy="4415047"/>
          </a:xfrm>
          <a:prstGeom prst="rect">
            <a:avLst/>
          </a:prstGeom>
        </p:spPr>
      </p:pic>
    </p:spTree>
    <p:extLst>
      <p:ext uri="{BB962C8B-B14F-4D97-AF65-F5344CB8AC3E}">
        <p14:creationId xmlns:p14="http://schemas.microsoft.com/office/powerpoint/2010/main" val="1677150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Brendan Hausdorf</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228835" y="2287169"/>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200 IM </a:t>
            </a:r>
          </a:p>
          <a:p>
            <a:pPr>
              <a:buFont typeface="Arial" panose="020B0604020202020204" pitchFamily="34" charset="0"/>
              <a:buChar char="•"/>
            </a:pPr>
            <a:r>
              <a:rPr lang="en-US" dirty="0"/>
              <a:t>Favorite Memory: Girls winning State Junior year and Boys getting 2</a:t>
            </a:r>
            <a:r>
              <a:rPr lang="en-US" baseline="30000" dirty="0"/>
              <a:t>nd</a:t>
            </a:r>
            <a:r>
              <a:rPr lang="en-US" dirty="0"/>
              <a:t> Freshmen year</a:t>
            </a:r>
          </a:p>
          <a:p>
            <a:pPr>
              <a:buFont typeface="Arial" panose="020B0604020202020204" pitchFamily="34" charset="0"/>
              <a:buChar char="•"/>
            </a:pPr>
            <a:r>
              <a:rPr lang="en-US" dirty="0"/>
              <a:t>Swimming at LSU next year and majoring in automotive engineering</a:t>
            </a:r>
          </a:p>
        </p:txBody>
      </p:sp>
      <p:pic>
        <p:nvPicPr>
          <p:cNvPr id="5" name="Picture 4">
            <a:extLst>
              <a:ext uri="{FF2B5EF4-FFF2-40B4-BE49-F238E27FC236}">
                <a16:creationId xmlns:a16="http://schemas.microsoft.com/office/drawing/2014/main" id="{AB887EF9-6E78-448A-BD78-3EF125C491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261" y="3309452"/>
            <a:ext cx="3428314" cy="2567664"/>
          </a:xfrm>
          <a:prstGeom prst="rect">
            <a:avLst/>
          </a:prstGeom>
        </p:spPr>
      </p:pic>
      <p:pic>
        <p:nvPicPr>
          <p:cNvPr id="10" name="Picture 9">
            <a:extLst>
              <a:ext uri="{FF2B5EF4-FFF2-40B4-BE49-F238E27FC236}">
                <a16:creationId xmlns:a16="http://schemas.microsoft.com/office/drawing/2014/main" id="{900F3534-D1CA-4053-8F2A-7D79B3E6D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55" y="457200"/>
            <a:ext cx="3420266" cy="2661394"/>
          </a:xfrm>
          <a:prstGeom prst="rect">
            <a:avLst/>
          </a:prstGeom>
        </p:spPr>
      </p:pic>
    </p:spTree>
    <p:extLst>
      <p:ext uri="{BB962C8B-B14F-4D97-AF65-F5344CB8AC3E}">
        <p14:creationId xmlns:p14="http://schemas.microsoft.com/office/powerpoint/2010/main" val="1043830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Audrey Holshouser</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867495" y="2286683"/>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100 Fly</a:t>
            </a:r>
          </a:p>
          <a:p>
            <a:pPr>
              <a:buFont typeface="Arial" panose="020B0604020202020204" pitchFamily="34" charset="0"/>
              <a:buChar char="•"/>
            </a:pPr>
            <a:r>
              <a:rPr lang="en-US" dirty="0"/>
              <a:t>Favorite Memory: Winning State two years- back to back!!</a:t>
            </a:r>
          </a:p>
          <a:p>
            <a:pPr>
              <a:buFont typeface="Arial" panose="020B0604020202020204" pitchFamily="34" charset="0"/>
              <a:buChar char="•"/>
            </a:pPr>
            <a:r>
              <a:rPr lang="en-US" dirty="0"/>
              <a:t>Plans on attending Georgia Tech next year</a:t>
            </a:r>
          </a:p>
        </p:txBody>
      </p:sp>
      <p:pic>
        <p:nvPicPr>
          <p:cNvPr id="5" name="Picture 4" descr="A picture containing person, floor, indoor, little&#10;&#10;Description automatically generated">
            <a:extLst>
              <a:ext uri="{FF2B5EF4-FFF2-40B4-BE49-F238E27FC236}">
                <a16:creationId xmlns:a16="http://schemas.microsoft.com/office/drawing/2014/main" id="{F24052FF-8A5F-4E57-8A69-E9D4A9671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83" y="816416"/>
            <a:ext cx="3149931" cy="2339349"/>
          </a:xfrm>
          <a:prstGeom prst="rect">
            <a:avLst/>
          </a:prstGeom>
        </p:spPr>
      </p:pic>
      <p:pic>
        <p:nvPicPr>
          <p:cNvPr id="8" name="Picture 7">
            <a:extLst>
              <a:ext uri="{FF2B5EF4-FFF2-40B4-BE49-F238E27FC236}">
                <a16:creationId xmlns:a16="http://schemas.microsoft.com/office/drawing/2014/main" id="{56E10E1E-B239-4956-9E2C-F5DECC970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58" y="3644692"/>
            <a:ext cx="3149157" cy="1990267"/>
          </a:xfrm>
          <a:prstGeom prst="rect">
            <a:avLst/>
          </a:prstGeom>
        </p:spPr>
      </p:pic>
      <p:pic>
        <p:nvPicPr>
          <p:cNvPr id="7" name="Picture 6" descr="A picture containing text, person, outdoor, posing&#10;&#10;Description automatically generated">
            <a:extLst>
              <a:ext uri="{FF2B5EF4-FFF2-40B4-BE49-F238E27FC236}">
                <a16:creationId xmlns:a16="http://schemas.microsoft.com/office/drawing/2014/main" id="{6C6FFAC3-3B05-4C2A-A579-7B7CF7AFD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044" y="2198914"/>
            <a:ext cx="1322930" cy="3693179"/>
          </a:xfrm>
          <a:prstGeom prst="rect">
            <a:avLst/>
          </a:prstGeom>
        </p:spPr>
      </p:pic>
    </p:spTree>
    <p:extLst>
      <p:ext uri="{BB962C8B-B14F-4D97-AF65-F5344CB8AC3E}">
        <p14:creationId xmlns:p14="http://schemas.microsoft.com/office/powerpoint/2010/main" val="4144920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8509" y="634946"/>
            <a:ext cx="4803797" cy="1450757"/>
          </a:xfrm>
        </p:spPr>
        <p:txBody>
          <a:bodyPr vert="horz" lIns="91440" tIns="45720" rIns="91440" bIns="45720" rtlCol="0" anchor="b">
            <a:normAutofit/>
          </a:bodyPr>
          <a:lstStyle/>
          <a:p>
            <a:r>
              <a:rPr lang="en-US" dirty="0"/>
              <a:t>Brandon Lamb</a:t>
            </a:r>
          </a:p>
        </p:txBody>
      </p:sp>
      <p:cxnSp>
        <p:nvCxnSpPr>
          <p:cNvPr id="21" name="Straight Connector 2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8509" y="2198914"/>
            <a:ext cx="4803797" cy="3670180"/>
          </a:xfrm>
        </p:spPr>
        <p:txBody>
          <a:bodyPr vert="horz" lIns="0" tIns="45720" rIns="0" bIns="45720" rtlCol="0">
            <a:normAutofit/>
          </a:bodyPr>
          <a:lstStyle/>
          <a:p>
            <a:pPr>
              <a:buFont typeface="Calibri" panose="020F0502020204030204" pitchFamily="34" charset="0"/>
              <a:buChar char="§"/>
            </a:pPr>
            <a:endParaRPr lang="en-US" dirty="0"/>
          </a:p>
          <a:p>
            <a:endParaRPr lang="en-US" dirty="0"/>
          </a:p>
        </p:txBody>
      </p:sp>
      <p:sp>
        <p:nvSpPr>
          <p:cNvPr id="23" name="Rectangle 2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5">
            <a:extLst>
              <a:ext uri="{FF2B5EF4-FFF2-40B4-BE49-F238E27FC236}">
                <a16:creationId xmlns:a16="http://schemas.microsoft.com/office/drawing/2014/main" id="{F6F94D55-55D4-4B25-B4EC-9F4729DC7094}"/>
              </a:ext>
            </a:extLst>
          </p:cNvPr>
          <p:cNvSpPr>
            <a:spLocks noGrp="1"/>
          </p:cNvSpPr>
          <p:nvPr>
            <p:ph sz="half" idx="2"/>
          </p:nvPr>
        </p:nvSpPr>
        <p:spPr>
          <a:xfrm>
            <a:off x="4572000" y="2250297"/>
            <a:ext cx="3703320" cy="4023359"/>
          </a:xfrm>
        </p:spPr>
        <p:txBody>
          <a:bodyPr/>
          <a:lstStyle/>
          <a:p>
            <a:pPr>
              <a:buFont typeface="Arial" panose="020B0604020202020204" pitchFamily="34" charset="0"/>
              <a:buChar char="•"/>
            </a:pPr>
            <a:r>
              <a:rPr lang="en-US" dirty="0"/>
              <a:t>4 year team member</a:t>
            </a:r>
          </a:p>
          <a:p>
            <a:pPr>
              <a:buFont typeface="Arial" panose="020B0604020202020204" pitchFamily="34" charset="0"/>
              <a:buChar char="•"/>
            </a:pPr>
            <a:r>
              <a:rPr lang="en-US" dirty="0"/>
              <a:t>Team Captain</a:t>
            </a:r>
          </a:p>
          <a:p>
            <a:pPr>
              <a:buFont typeface="Arial" panose="020B0604020202020204" pitchFamily="34" charset="0"/>
              <a:buChar char="•"/>
            </a:pPr>
            <a:r>
              <a:rPr lang="en-US" dirty="0"/>
              <a:t>Favorite Event: 50 Free</a:t>
            </a:r>
          </a:p>
          <a:p>
            <a:pPr>
              <a:buFont typeface="Arial" panose="020B0604020202020204" pitchFamily="34" charset="0"/>
              <a:buChar char="•"/>
            </a:pPr>
            <a:r>
              <a:rPr lang="en-US" dirty="0"/>
              <a:t>Favorite Memory: County this year</a:t>
            </a:r>
          </a:p>
          <a:p>
            <a:pPr>
              <a:buFont typeface="Arial" panose="020B0604020202020204" pitchFamily="34" charset="0"/>
              <a:buChar char="•"/>
            </a:pPr>
            <a:r>
              <a:rPr lang="en-US" dirty="0"/>
              <a:t>Unsure about college plans</a:t>
            </a:r>
          </a:p>
        </p:txBody>
      </p:sp>
      <p:pic>
        <p:nvPicPr>
          <p:cNvPr id="5" name="Picture 4" descr="A picture containing fence, outdoor, person, wooden&#10;&#10;Description automatically generated">
            <a:extLst>
              <a:ext uri="{FF2B5EF4-FFF2-40B4-BE49-F238E27FC236}">
                <a16:creationId xmlns:a16="http://schemas.microsoft.com/office/drawing/2014/main" id="{4D9A61B2-21D7-45E5-B46C-31948B7D1E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49" r="8552" b="7722"/>
          <a:stretch/>
        </p:blipFill>
        <p:spPr>
          <a:xfrm>
            <a:off x="419319" y="117134"/>
            <a:ext cx="3198343" cy="3596696"/>
          </a:xfrm>
          <a:prstGeom prst="rect">
            <a:avLst/>
          </a:prstGeom>
        </p:spPr>
      </p:pic>
      <p:pic>
        <p:nvPicPr>
          <p:cNvPr id="8" name="Picture 7">
            <a:extLst>
              <a:ext uri="{FF2B5EF4-FFF2-40B4-BE49-F238E27FC236}">
                <a16:creationId xmlns:a16="http://schemas.microsoft.com/office/drawing/2014/main" id="{FCC3C6AA-497B-416C-9F2D-895D0187C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94" y="3520687"/>
            <a:ext cx="3460318" cy="2595239"/>
          </a:xfrm>
          <a:prstGeom prst="rect">
            <a:avLst/>
          </a:prstGeom>
        </p:spPr>
      </p:pic>
    </p:spTree>
    <p:extLst>
      <p:ext uri="{BB962C8B-B14F-4D97-AF65-F5344CB8AC3E}">
        <p14:creationId xmlns:p14="http://schemas.microsoft.com/office/powerpoint/2010/main" val="245054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2020-21 VARSITY COUNTY </a:t>
            </a:r>
            <a:br>
              <a:rPr lang="en-US" dirty="0"/>
            </a:br>
            <a:r>
              <a:rPr lang="en-US" dirty="0"/>
              <a:t>TOP 10: BOYS</a:t>
            </a:r>
          </a:p>
        </p:txBody>
      </p:sp>
      <p:graphicFrame>
        <p:nvGraphicFramePr>
          <p:cNvPr id="6" name="Content Placeholder 3">
            <a:extLst>
              <a:ext uri="{FF2B5EF4-FFF2-40B4-BE49-F238E27FC236}">
                <a16:creationId xmlns:a16="http://schemas.microsoft.com/office/drawing/2014/main" id="{EDF17E07-6438-41BF-B506-52C820B85EE7}"/>
              </a:ext>
            </a:extLst>
          </p:cNvPr>
          <p:cNvGraphicFramePr>
            <a:graphicFrameLocks noGrp="1"/>
          </p:cNvGraphicFramePr>
          <p:nvPr>
            <p:ph idx="1"/>
            <p:extLst>
              <p:ext uri="{D42A27DB-BD31-4B8C-83A1-F6EECF244321}">
                <p14:modId xmlns:p14="http://schemas.microsoft.com/office/powerpoint/2010/main" val="728114834"/>
              </p:ext>
            </p:extLst>
          </p:nvPr>
        </p:nvGraphicFramePr>
        <p:xfrm>
          <a:off x="822721" y="1882066"/>
          <a:ext cx="7806374" cy="4394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740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High Point Award</a:t>
            </a:r>
          </a:p>
        </p:txBody>
      </p:sp>
      <p:sp>
        <p:nvSpPr>
          <p:cNvPr id="3" name="Content Placeholder 2"/>
          <p:cNvSpPr>
            <a:spLocks noGrp="1"/>
          </p:cNvSpPr>
          <p:nvPr>
            <p:ph idx="1"/>
          </p:nvPr>
        </p:nvSpPr>
        <p:spPr>
          <a:xfrm>
            <a:off x="783153" y="2023962"/>
            <a:ext cx="5023286" cy="3845131"/>
          </a:xfrm>
        </p:spPr>
        <p:txBody>
          <a:bodyPr>
            <a:normAutofit fontScale="92500"/>
          </a:bodyPr>
          <a:lstStyle/>
          <a:p>
            <a:pPr marL="0" indent="0">
              <a:buNone/>
            </a:pPr>
            <a:endParaRPr lang="en-US" dirty="0"/>
          </a:p>
          <a:p>
            <a:pPr marL="457200" indent="-457200">
              <a:buFont typeface="Arial" pitchFamily="34" charset="0"/>
              <a:buChar char="•"/>
            </a:pPr>
            <a:r>
              <a:rPr lang="en-US" sz="2800" dirty="0"/>
              <a:t>The High Point Award is given to a boy and a girl in each grade level. These swimmers or divers have contributed the most to the team point wise during the 2020-21 season. Point totals were based on all meets throughout the season and on individual as well as relay swims.</a:t>
            </a:r>
          </a:p>
          <a:p>
            <a:pPr marL="0" indent="0">
              <a:buNone/>
            </a:pPr>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8056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Point Award Winners </a:t>
            </a:r>
          </a:p>
        </p:txBody>
      </p:sp>
      <p:sp>
        <p:nvSpPr>
          <p:cNvPr id="4" name="Content Placeholder 3"/>
          <p:cNvSpPr>
            <a:spLocks noGrp="1"/>
          </p:cNvSpPr>
          <p:nvPr>
            <p:ph sz="half" idx="1"/>
          </p:nvPr>
        </p:nvSpPr>
        <p:spPr>
          <a:xfrm>
            <a:off x="822960" y="2115126"/>
            <a:ext cx="3703320" cy="3753967"/>
          </a:xfrm>
        </p:spPr>
        <p:txBody>
          <a:bodyPr/>
          <a:lstStyle/>
          <a:p>
            <a:pPr marL="0" indent="0" algn="ctr">
              <a:buNone/>
            </a:pPr>
            <a:r>
              <a:rPr lang="en-US" sz="2400" b="1" u="sng" dirty="0"/>
              <a:t>9</a:t>
            </a:r>
            <a:r>
              <a:rPr lang="en-US" sz="2400" b="1" u="sng" baseline="30000" dirty="0"/>
              <a:t>th</a:t>
            </a:r>
            <a:r>
              <a:rPr lang="en-US" sz="2400" b="1" u="sng" dirty="0"/>
              <a:t> </a:t>
            </a:r>
          </a:p>
          <a:p>
            <a:pPr marL="0" indent="0" algn="ctr">
              <a:buNone/>
            </a:pPr>
            <a:r>
              <a:rPr lang="en-US" sz="2400" dirty="0"/>
              <a:t>Elliot Elmore</a:t>
            </a:r>
          </a:p>
          <a:p>
            <a:pPr marL="0" indent="0" algn="ctr">
              <a:buNone/>
            </a:pPr>
            <a:r>
              <a:rPr lang="en-US" sz="2400" dirty="0" err="1"/>
              <a:t>Cosy</a:t>
            </a:r>
            <a:r>
              <a:rPr lang="en-US" sz="2400" dirty="0"/>
              <a:t> Gale</a:t>
            </a:r>
          </a:p>
          <a:p>
            <a:pPr marL="0" indent="0" algn="ctr">
              <a:buNone/>
            </a:pPr>
            <a:endParaRPr lang="en-US" sz="2400" b="1" u="sng" dirty="0"/>
          </a:p>
          <a:p>
            <a:pPr marL="0" indent="0" algn="ctr">
              <a:buNone/>
            </a:pPr>
            <a:r>
              <a:rPr lang="en-US" sz="2400" b="1" u="sng" dirty="0"/>
              <a:t>10</a:t>
            </a:r>
            <a:r>
              <a:rPr lang="en-US" sz="2400" b="1" u="sng" baseline="30000" dirty="0"/>
              <a:t>th</a:t>
            </a:r>
            <a:endParaRPr lang="en-US" sz="2400" b="1" u="sng" dirty="0"/>
          </a:p>
          <a:p>
            <a:pPr marL="0" indent="0" algn="ctr">
              <a:buNone/>
            </a:pPr>
            <a:r>
              <a:rPr lang="en-US" sz="2400" dirty="0"/>
              <a:t>Parker Tanke</a:t>
            </a:r>
          </a:p>
          <a:p>
            <a:pPr marL="0" indent="0" algn="ctr">
              <a:buNone/>
            </a:pPr>
            <a:r>
              <a:rPr lang="en-US" sz="2400" dirty="0"/>
              <a:t>Sophia Parker</a:t>
            </a:r>
          </a:p>
          <a:p>
            <a:pPr marL="0" indent="0" algn="ctr">
              <a:buNone/>
            </a:pPr>
            <a:endParaRPr lang="en-US" sz="2400" dirty="0"/>
          </a:p>
          <a:p>
            <a:pPr marL="0" indent="0" algn="ctr">
              <a:buNone/>
            </a:pPr>
            <a:endParaRPr lang="en-US" baseline="30000" dirty="0"/>
          </a:p>
        </p:txBody>
      </p:sp>
      <p:sp>
        <p:nvSpPr>
          <p:cNvPr id="5" name="Content Placeholder 4"/>
          <p:cNvSpPr>
            <a:spLocks noGrp="1"/>
          </p:cNvSpPr>
          <p:nvPr>
            <p:ph sz="half" idx="2"/>
          </p:nvPr>
        </p:nvSpPr>
        <p:spPr>
          <a:xfrm>
            <a:off x="4663440" y="2115126"/>
            <a:ext cx="3703320" cy="3753969"/>
          </a:xfrm>
        </p:spPr>
        <p:txBody>
          <a:bodyPr/>
          <a:lstStyle/>
          <a:p>
            <a:pPr marL="0" indent="0" algn="ctr">
              <a:buNone/>
            </a:pPr>
            <a:r>
              <a:rPr lang="en-US" sz="2400" b="1" u="sng" dirty="0"/>
              <a:t>11</a:t>
            </a:r>
            <a:r>
              <a:rPr lang="en-US" sz="2400" b="1" u="sng" baseline="30000" dirty="0"/>
              <a:t>th</a:t>
            </a:r>
            <a:endParaRPr lang="en-US" sz="2400" b="1" u="sng" dirty="0"/>
          </a:p>
          <a:p>
            <a:pPr marL="0" indent="0" algn="ctr">
              <a:buNone/>
            </a:pPr>
            <a:r>
              <a:rPr lang="en-US" sz="2400" dirty="0"/>
              <a:t>Charlie Banks</a:t>
            </a:r>
          </a:p>
          <a:p>
            <a:pPr marL="0" indent="0" algn="ctr">
              <a:buNone/>
            </a:pPr>
            <a:r>
              <a:rPr lang="en-US" sz="2400" dirty="0"/>
              <a:t>Francie Carson</a:t>
            </a:r>
          </a:p>
          <a:p>
            <a:pPr marL="0" indent="0" algn="ctr">
              <a:buNone/>
            </a:pPr>
            <a:endParaRPr lang="en-US" sz="2400" b="1" u="sng" dirty="0"/>
          </a:p>
          <a:p>
            <a:pPr marL="0" indent="0" algn="ctr">
              <a:buNone/>
            </a:pPr>
            <a:r>
              <a:rPr lang="en-US" sz="2400" b="1" u="sng" dirty="0"/>
              <a:t>12</a:t>
            </a:r>
            <a:r>
              <a:rPr lang="en-US" sz="2400" b="1" u="sng" baseline="30000" dirty="0"/>
              <a:t>th</a:t>
            </a:r>
            <a:r>
              <a:rPr lang="en-US" sz="2400" b="1" u="sng" dirty="0"/>
              <a:t> </a:t>
            </a:r>
          </a:p>
          <a:p>
            <a:pPr marL="0" indent="0" algn="ctr">
              <a:buNone/>
            </a:pPr>
            <a:r>
              <a:rPr lang="en-US" sz="2400" dirty="0"/>
              <a:t>Brendan Hausdorf</a:t>
            </a:r>
          </a:p>
          <a:p>
            <a:pPr marL="0" indent="0" algn="ctr">
              <a:buNone/>
            </a:pPr>
            <a:r>
              <a:rPr lang="en-US" sz="2400" dirty="0"/>
              <a:t>Audrey Holshouser</a:t>
            </a:r>
          </a:p>
        </p:txBody>
      </p:sp>
    </p:spTree>
    <p:extLst>
      <p:ext uri="{BB962C8B-B14F-4D97-AF65-F5344CB8AC3E}">
        <p14:creationId xmlns:p14="http://schemas.microsoft.com/office/powerpoint/2010/main" val="62052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br>
              <a:rPr lang="en-US" sz="4100">
                <a:solidFill>
                  <a:schemeClr val="accent2"/>
                </a:solidFill>
              </a:rPr>
            </a:br>
            <a:r>
              <a:rPr lang="en-US" sz="4100">
                <a:solidFill>
                  <a:schemeClr val="accent2"/>
                </a:solidFill>
              </a:rPr>
              <a:t>Most Dedicated Award</a:t>
            </a:r>
          </a:p>
        </p:txBody>
      </p:sp>
      <p:sp>
        <p:nvSpPr>
          <p:cNvPr id="3" name="Content Placeholder 2"/>
          <p:cNvSpPr>
            <a:spLocks noGrp="1"/>
          </p:cNvSpPr>
          <p:nvPr>
            <p:ph idx="1"/>
          </p:nvPr>
        </p:nvSpPr>
        <p:spPr>
          <a:xfrm>
            <a:off x="783153" y="2023962"/>
            <a:ext cx="5023286" cy="3845131"/>
          </a:xfrm>
        </p:spPr>
        <p:txBody>
          <a:bodyPr>
            <a:normAutofit lnSpcReduction="10000"/>
          </a:bodyPr>
          <a:lstStyle/>
          <a:p>
            <a:pPr>
              <a:buFont typeface="Arial" panose="020B0604020202020204" pitchFamily="34" charset="0"/>
              <a:buChar char="•"/>
            </a:pPr>
            <a:endParaRPr lang="en-US" dirty="0"/>
          </a:p>
          <a:p>
            <a:pPr>
              <a:buFont typeface="Arial" panose="020B0604020202020204" pitchFamily="34" charset="0"/>
              <a:buChar char="•"/>
            </a:pPr>
            <a:r>
              <a:rPr lang="en-US" sz="2800" dirty="0"/>
              <a:t>The most dedicated award is given to a boy and girl who has consistently worked hard towards their goals throughout the 2020-21 season. They have put forth a tremendous amount of effort and practice and it has shown in their times and performances at meets. </a:t>
            </a:r>
          </a:p>
          <a:p>
            <a:endParaRPr lang="en-US" dirty="0"/>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964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Dedicated Award Winners</a:t>
            </a:r>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sz="4000" dirty="0"/>
              <a:t>Nick Van Vreede</a:t>
            </a:r>
          </a:p>
          <a:p>
            <a:pPr>
              <a:buFont typeface="Arial" panose="020B0604020202020204" pitchFamily="34" charset="0"/>
              <a:buChar char="•"/>
            </a:pPr>
            <a:endParaRPr lang="en-US" sz="4000" dirty="0"/>
          </a:p>
          <a:p>
            <a:pPr>
              <a:buFont typeface="Arial" panose="020B0604020202020204" pitchFamily="34" charset="0"/>
              <a:buChar char="•"/>
            </a:pPr>
            <a:r>
              <a:rPr lang="en-US" sz="4000" dirty="0"/>
              <a:t>GiannaMarie Conti</a:t>
            </a:r>
          </a:p>
        </p:txBody>
      </p:sp>
    </p:spTree>
    <p:extLst>
      <p:ext uri="{BB962C8B-B14F-4D97-AF65-F5344CB8AC3E}">
        <p14:creationId xmlns:p14="http://schemas.microsoft.com/office/powerpoint/2010/main" val="1483521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Spirit Award</a:t>
            </a:r>
          </a:p>
        </p:txBody>
      </p:sp>
      <p:sp>
        <p:nvSpPr>
          <p:cNvPr id="3" name="Content Placeholder 2"/>
          <p:cNvSpPr>
            <a:spLocks noGrp="1"/>
          </p:cNvSpPr>
          <p:nvPr>
            <p:ph idx="1"/>
          </p:nvPr>
        </p:nvSpPr>
        <p:spPr>
          <a:xfrm>
            <a:off x="783153" y="2023962"/>
            <a:ext cx="5023286" cy="3845131"/>
          </a:xfrm>
        </p:spPr>
        <p:txBody>
          <a:bodyPr>
            <a:normAutofit lnSpcReduction="10000"/>
          </a:bodyPr>
          <a:lstStyle/>
          <a:p>
            <a:pPr marL="457200" indent="-457200">
              <a:buFont typeface="Arial" pitchFamily="34" charset="0"/>
              <a:buChar char="•"/>
            </a:pPr>
            <a:endParaRPr lang="en-US" dirty="0"/>
          </a:p>
          <a:p>
            <a:pPr>
              <a:buFont typeface="Arial" panose="020B0604020202020204" pitchFamily="34" charset="0"/>
              <a:buChar char="•"/>
            </a:pPr>
            <a:r>
              <a:rPr lang="en-US" sz="2800" dirty="0"/>
              <a:t>The Spirit Award is given to a boy and girl who have shown a great deal of school and team spirit throughout the season. These recipients have consistently had a good attitude and have always been a presence at meets cheering on their teammates whenever possible. </a:t>
            </a:r>
          </a:p>
          <a:p>
            <a:pPr marL="457200" indent="-457200">
              <a:buFont typeface="Arial" pitchFamily="34" charset="0"/>
              <a:buChar char="•"/>
            </a:pPr>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70786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 Award Winners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4400" dirty="0"/>
          </a:p>
          <a:p>
            <a:pPr>
              <a:buFont typeface="Arial" panose="020B0604020202020204" pitchFamily="34" charset="0"/>
              <a:buChar char="•"/>
            </a:pPr>
            <a:r>
              <a:rPr lang="en-US" sz="4000" dirty="0"/>
              <a:t>Andrew Pokorny</a:t>
            </a:r>
          </a:p>
          <a:p>
            <a:pPr>
              <a:buFont typeface="Arial" panose="020B0604020202020204" pitchFamily="34" charset="0"/>
              <a:buChar char="•"/>
            </a:pPr>
            <a:endParaRPr lang="en-US" sz="4000" dirty="0"/>
          </a:p>
          <a:p>
            <a:pPr>
              <a:buFont typeface="Arial" panose="020B0604020202020204" pitchFamily="34" charset="0"/>
              <a:buChar char="•"/>
            </a:pPr>
            <a:r>
              <a:rPr lang="en-US" sz="4000" dirty="0"/>
              <a:t>Francie Carson</a:t>
            </a:r>
          </a:p>
        </p:txBody>
      </p:sp>
    </p:spTree>
    <p:extLst>
      <p:ext uri="{BB962C8B-B14F-4D97-AF65-F5344CB8AC3E}">
        <p14:creationId xmlns:p14="http://schemas.microsoft.com/office/powerpoint/2010/main" val="1103788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dirty="0">
                <a:solidFill>
                  <a:schemeClr val="accent2"/>
                </a:solidFill>
              </a:rPr>
              <a:t>Rookie Award</a:t>
            </a:r>
          </a:p>
        </p:txBody>
      </p:sp>
      <p:sp>
        <p:nvSpPr>
          <p:cNvPr id="3" name="Content Placeholder 2"/>
          <p:cNvSpPr>
            <a:spLocks noGrp="1"/>
          </p:cNvSpPr>
          <p:nvPr>
            <p:ph idx="1"/>
          </p:nvPr>
        </p:nvSpPr>
        <p:spPr>
          <a:xfrm>
            <a:off x="783153" y="2023962"/>
            <a:ext cx="5023286" cy="3845131"/>
          </a:xfrm>
        </p:spPr>
        <p:txBody>
          <a:bodyPr>
            <a:normAutofit fontScale="92500" lnSpcReduction="10000"/>
          </a:bodyPr>
          <a:lstStyle/>
          <a:p>
            <a:endParaRPr lang="en-US" dirty="0"/>
          </a:p>
          <a:p>
            <a:pPr>
              <a:buFont typeface="Arial" panose="020B0604020202020204" pitchFamily="34" charset="0"/>
              <a:buChar char="•"/>
            </a:pPr>
            <a:r>
              <a:rPr lang="en-US" sz="2800" dirty="0"/>
              <a:t>The Rookie Award is given to a boy and girl who are first year team members who have made a huge impact on the team in their short amount of time on it. These recipients have consistently had a good attitude, work ethic and have contributed a lot to the team point wise at meets. We are glad to have these rookies </a:t>
            </a:r>
            <a:r>
              <a:rPr lang="en-US" sz="2800" dirty="0">
                <a:sym typeface="Wingdings" panose="05000000000000000000" pitchFamily="2" charset="2"/>
              </a:rPr>
              <a:t> </a:t>
            </a:r>
            <a:r>
              <a:rPr lang="en-US" sz="2800" dirty="0"/>
              <a:t>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3795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Rookie Award Winners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4400" dirty="0"/>
          </a:p>
          <a:p>
            <a:pPr>
              <a:buFont typeface="Arial" panose="020B0604020202020204" pitchFamily="34" charset="0"/>
              <a:buChar char="•"/>
            </a:pPr>
            <a:r>
              <a:rPr lang="en-US" sz="4000" dirty="0"/>
              <a:t>Carter Loftin</a:t>
            </a:r>
          </a:p>
          <a:p>
            <a:pPr>
              <a:buFont typeface="Arial" panose="020B0604020202020204" pitchFamily="34" charset="0"/>
              <a:buChar char="•"/>
            </a:pPr>
            <a:endParaRPr lang="en-US" sz="4000" dirty="0"/>
          </a:p>
          <a:p>
            <a:pPr>
              <a:buFont typeface="Arial" panose="020B0604020202020204" pitchFamily="34" charset="0"/>
              <a:buChar char="•"/>
            </a:pPr>
            <a:r>
              <a:rPr lang="en-US" sz="4000" dirty="0"/>
              <a:t>Bridget O’Shaughnessy</a:t>
            </a:r>
          </a:p>
        </p:txBody>
      </p:sp>
    </p:spTree>
    <p:extLst>
      <p:ext uri="{BB962C8B-B14F-4D97-AF65-F5344CB8AC3E}">
        <p14:creationId xmlns:p14="http://schemas.microsoft.com/office/powerpoint/2010/main" val="3991764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3199" y="286603"/>
            <a:ext cx="5063240" cy="1450757"/>
          </a:xfrm>
        </p:spPr>
        <p:txBody>
          <a:bodyPr>
            <a:normAutofit/>
          </a:bodyPr>
          <a:lstStyle/>
          <a:p>
            <a:r>
              <a:rPr lang="en-US">
                <a:solidFill>
                  <a:schemeClr val="accent2"/>
                </a:solidFill>
              </a:rPr>
              <a:t>Captain Award</a:t>
            </a:r>
          </a:p>
        </p:txBody>
      </p:sp>
      <p:sp>
        <p:nvSpPr>
          <p:cNvPr id="3" name="Content Placeholder 2"/>
          <p:cNvSpPr>
            <a:spLocks noGrp="1"/>
          </p:cNvSpPr>
          <p:nvPr>
            <p:ph idx="1"/>
          </p:nvPr>
        </p:nvSpPr>
        <p:spPr>
          <a:xfrm>
            <a:off x="783153" y="2023962"/>
            <a:ext cx="5023286" cy="3845131"/>
          </a:xfrm>
        </p:spPr>
        <p:txBody>
          <a:bodyPr>
            <a:normAutofit fontScale="85000" lnSpcReduction="20000"/>
          </a:bodyPr>
          <a:lstStyle/>
          <a:p>
            <a:pPr>
              <a:buFont typeface="Arial" panose="020B0604020202020204" pitchFamily="34" charset="0"/>
              <a:buChar char="•"/>
            </a:pPr>
            <a:endParaRPr lang="en-US" dirty="0"/>
          </a:p>
          <a:p>
            <a:pPr>
              <a:buFont typeface="Arial" panose="020B0604020202020204" pitchFamily="34" charset="0"/>
              <a:buChar char="•"/>
            </a:pPr>
            <a:r>
              <a:rPr lang="en-US" sz="3000" dirty="0"/>
              <a:t>The Captain Award is given to a member of the 2021 graduating class. These recipients have gone above and beyond the </a:t>
            </a:r>
            <a:r>
              <a:rPr lang="en-US" sz="3000" dirty="0" err="1"/>
              <a:t>coache’s</a:t>
            </a:r>
            <a:r>
              <a:rPr lang="en-US" sz="3000" dirty="0"/>
              <a:t> expectations and have always been there to support the team in any and every way. They have been model athletes for the younger team members to look up to and the team and coaches will greatly miss them next season. </a:t>
            </a:r>
          </a:p>
          <a:p>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1058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Captain Award Recipients </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4400" dirty="0"/>
          </a:p>
          <a:p>
            <a:pPr>
              <a:buFont typeface="Arial" panose="020B0604020202020204" pitchFamily="34" charset="0"/>
              <a:buChar char="•"/>
            </a:pPr>
            <a:r>
              <a:rPr lang="en-US" sz="4000" dirty="0"/>
              <a:t>Brandon Lamb</a:t>
            </a:r>
          </a:p>
          <a:p>
            <a:pPr>
              <a:buFont typeface="Arial" panose="020B0604020202020204" pitchFamily="34" charset="0"/>
              <a:buChar char="•"/>
            </a:pPr>
            <a:endParaRPr lang="en-US" sz="4000" dirty="0"/>
          </a:p>
          <a:p>
            <a:pPr>
              <a:buFont typeface="Arial" panose="020B0604020202020204" pitchFamily="34" charset="0"/>
              <a:buChar char="•"/>
            </a:pPr>
            <a:r>
              <a:rPr lang="en-US" sz="4000" dirty="0"/>
              <a:t>Sarah Davis</a:t>
            </a:r>
          </a:p>
        </p:txBody>
      </p:sp>
    </p:spTree>
    <p:extLst>
      <p:ext uri="{BB962C8B-B14F-4D97-AF65-F5344CB8AC3E}">
        <p14:creationId xmlns:p14="http://schemas.microsoft.com/office/powerpoint/2010/main" val="1403862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450757"/>
          </a:xfrm>
        </p:spPr>
        <p:txBody>
          <a:bodyPr>
            <a:normAutofit/>
          </a:bodyPr>
          <a:lstStyle/>
          <a:p>
            <a:r>
              <a:rPr lang="en-US" dirty="0"/>
              <a:t>2020-21 VARSITY COUNTY </a:t>
            </a:r>
            <a:br>
              <a:rPr lang="en-US" dirty="0"/>
            </a:br>
            <a:r>
              <a:rPr lang="en-US" dirty="0"/>
              <a:t>TOP 10: GIRLS </a:t>
            </a:r>
          </a:p>
        </p:txBody>
      </p:sp>
      <p:graphicFrame>
        <p:nvGraphicFramePr>
          <p:cNvPr id="6" name="Content Placeholder 2">
            <a:extLst>
              <a:ext uri="{FF2B5EF4-FFF2-40B4-BE49-F238E27FC236}">
                <a16:creationId xmlns:a16="http://schemas.microsoft.com/office/drawing/2014/main" id="{AA452235-2AA1-4126-957A-092A9407E253}"/>
              </a:ext>
            </a:extLst>
          </p:cNvPr>
          <p:cNvGraphicFramePr>
            <a:graphicFrameLocks noGrp="1"/>
          </p:cNvGraphicFramePr>
          <p:nvPr>
            <p:ph idx="1"/>
            <p:extLst>
              <p:ext uri="{D42A27DB-BD31-4B8C-83A1-F6EECF244321}">
                <p14:modId xmlns:p14="http://schemas.microsoft.com/office/powerpoint/2010/main" val="1284503879"/>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950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1714"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822960" y="758952"/>
            <a:ext cx="7543800" cy="3892168"/>
          </a:xfrm>
        </p:spPr>
        <p:txBody>
          <a:bodyPr vert="horz" lIns="91440" tIns="45720" rIns="91440" bIns="45720" rtlCol="0" anchor="b">
            <a:normAutofit/>
          </a:bodyPr>
          <a:lstStyle/>
          <a:p>
            <a:r>
              <a:rPr lang="en-US" dirty="0">
                <a:solidFill>
                  <a:srgbClr val="FFFFFF"/>
                </a:solidFill>
              </a:rPr>
              <a:t>2021-22 Captains</a:t>
            </a:r>
          </a:p>
        </p:txBody>
      </p:sp>
      <p:sp>
        <p:nvSpPr>
          <p:cNvPr id="5" name="Text Placeholder 4"/>
          <p:cNvSpPr>
            <a:spLocks noGrp="1"/>
          </p:cNvSpPr>
          <p:nvPr>
            <p:ph type="body" idx="1"/>
          </p:nvPr>
        </p:nvSpPr>
        <p:spPr>
          <a:xfrm>
            <a:off x="825038" y="5225240"/>
            <a:ext cx="7543800" cy="1143000"/>
          </a:xfrm>
        </p:spPr>
        <p:txBody>
          <a:bodyPr vert="horz" lIns="91440" tIns="45720" rIns="91440" bIns="45720" rtlCol="0">
            <a:normAutofit/>
          </a:bodyPr>
          <a:lstStyle/>
          <a:p>
            <a:r>
              <a:rPr lang="en-US">
                <a:solidFill>
                  <a:srgbClr val="FFFFFF"/>
                </a:solidFill>
              </a:rPr>
              <a:t>……………………….</a:t>
            </a:r>
          </a:p>
        </p:txBody>
      </p:sp>
    </p:spTree>
    <p:extLst>
      <p:ext uri="{BB962C8B-B14F-4D97-AF65-F5344CB8AC3E}">
        <p14:creationId xmlns:p14="http://schemas.microsoft.com/office/powerpoint/2010/main" val="31545532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447800"/>
          </a:xfrm>
        </p:spPr>
        <p:txBody>
          <a:bodyPr/>
          <a:lstStyle/>
          <a:p>
            <a:br>
              <a:rPr lang="en-US" dirty="0"/>
            </a:br>
            <a:r>
              <a:rPr lang="en-US" dirty="0"/>
              <a:t>2021-22 Swim &amp; Dive Captains…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sz="3600" dirty="0"/>
          </a:p>
          <a:p>
            <a:pPr>
              <a:buFont typeface="Arial" panose="020B0604020202020204" pitchFamily="34" charset="0"/>
              <a:buChar char="•"/>
            </a:pPr>
            <a:endParaRPr lang="en-US" sz="3600" dirty="0"/>
          </a:p>
        </p:txBody>
      </p:sp>
      <p:graphicFrame>
        <p:nvGraphicFramePr>
          <p:cNvPr id="6" name="TextBox 3">
            <a:extLst>
              <a:ext uri="{FF2B5EF4-FFF2-40B4-BE49-F238E27FC236}">
                <a16:creationId xmlns:a16="http://schemas.microsoft.com/office/drawing/2014/main" id="{0731FF04-06D0-4F63-AF68-6733551623AE}"/>
              </a:ext>
            </a:extLst>
          </p:cNvPr>
          <p:cNvGraphicFramePr/>
          <p:nvPr/>
        </p:nvGraphicFramePr>
        <p:xfrm>
          <a:off x="1090569" y="2164360"/>
          <a:ext cx="6988029"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830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br>
              <a:rPr lang="en-US" sz="3100" dirty="0">
                <a:solidFill>
                  <a:srgbClr val="FFFFFF"/>
                </a:solidFill>
              </a:rPr>
            </a:br>
            <a:r>
              <a:rPr lang="en-US" sz="3100" dirty="0">
                <a:solidFill>
                  <a:srgbClr val="FFFFFF"/>
                </a:solidFill>
              </a:rPr>
              <a:t>THANK YOU!!!!!!</a:t>
            </a:r>
            <a:br>
              <a:rPr lang="en-US" sz="3100" dirty="0">
                <a:solidFill>
                  <a:srgbClr val="FFFFFF"/>
                </a:solidFill>
              </a:rPr>
            </a:br>
            <a:br>
              <a:rPr lang="en-US" sz="3100" dirty="0">
                <a:solidFill>
                  <a:srgbClr val="FFFFFF"/>
                </a:solidFill>
              </a:rPr>
            </a:br>
            <a:r>
              <a:rPr lang="en-US" sz="3100" dirty="0">
                <a:solidFill>
                  <a:srgbClr val="FFFFFF"/>
                </a:solidFill>
              </a:rPr>
              <a:t>To all Parents but especially these ones! </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41E329D-7725-47AF-9349-5C21B9326DB1}"/>
              </a:ext>
            </a:extLst>
          </p:cNvPr>
          <p:cNvGraphicFramePr>
            <a:graphicFrameLocks noGrp="1"/>
          </p:cNvGraphicFramePr>
          <p:nvPr>
            <p:ph idx="1"/>
            <p:extLst>
              <p:ext uri="{D42A27DB-BD31-4B8C-83A1-F6EECF244321}">
                <p14:modId xmlns:p14="http://schemas.microsoft.com/office/powerpoint/2010/main" val="3592063492"/>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68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C051-6457-4449-BF7E-58C6F5FB93F2}"/>
              </a:ext>
            </a:extLst>
          </p:cNvPr>
          <p:cNvSpPr>
            <a:spLocks noGrp="1"/>
          </p:cNvSpPr>
          <p:nvPr>
            <p:ph type="title"/>
          </p:nvPr>
        </p:nvSpPr>
        <p:spPr/>
        <p:txBody>
          <a:bodyPr>
            <a:normAutofit fontScale="90000"/>
          </a:bodyPr>
          <a:lstStyle/>
          <a:p>
            <a:r>
              <a:rPr lang="en-US" dirty="0"/>
              <a:t>Cobb Swim Coaches Association 1</a:t>
            </a:r>
            <a:r>
              <a:rPr lang="en-US" baseline="30000" dirty="0"/>
              <a:t>st</a:t>
            </a:r>
            <a:r>
              <a:rPr lang="en-US" dirty="0"/>
              <a:t> Team All County </a:t>
            </a:r>
          </a:p>
        </p:txBody>
      </p:sp>
      <p:sp>
        <p:nvSpPr>
          <p:cNvPr id="6" name="Star: 6 Points 5">
            <a:extLst>
              <a:ext uri="{FF2B5EF4-FFF2-40B4-BE49-F238E27FC236}">
                <a16:creationId xmlns:a16="http://schemas.microsoft.com/office/drawing/2014/main" id="{37CF9E1C-8720-4547-88D4-D8C791B92F42}"/>
              </a:ext>
            </a:extLst>
          </p:cNvPr>
          <p:cNvSpPr/>
          <p:nvPr/>
        </p:nvSpPr>
        <p:spPr>
          <a:xfrm>
            <a:off x="359102" y="3923929"/>
            <a:ext cx="2521258" cy="2565646"/>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A109CC1-124F-4DFF-B3F4-F56F9E4D2292}"/>
              </a:ext>
            </a:extLst>
          </p:cNvPr>
          <p:cNvSpPr>
            <a:spLocks noGrp="1"/>
          </p:cNvSpPr>
          <p:nvPr>
            <p:ph sz="half" idx="1"/>
          </p:nvPr>
        </p:nvSpPr>
        <p:spPr/>
        <p:txBody>
          <a:bodyPr/>
          <a:lstStyle/>
          <a:p>
            <a:pPr>
              <a:buFont typeface="Arial" panose="020B0604020202020204" pitchFamily="34" charset="0"/>
              <a:buChar char="•"/>
            </a:pPr>
            <a:r>
              <a:rPr lang="en-US" dirty="0"/>
              <a:t>Elizabeth Blanco</a:t>
            </a:r>
          </a:p>
          <a:p>
            <a:pPr>
              <a:buFont typeface="Arial" panose="020B0604020202020204" pitchFamily="34" charset="0"/>
              <a:buChar char="•"/>
            </a:pPr>
            <a:r>
              <a:rPr lang="en-US" dirty="0"/>
              <a:t>Allison Brown</a:t>
            </a:r>
          </a:p>
          <a:p>
            <a:pPr>
              <a:buFont typeface="Arial" panose="020B0604020202020204" pitchFamily="34" charset="0"/>
              <a:buChar char="•"/>
            </a:pPr>
            <a:r>
              <a:rPr lang="en-US" dirty="0"/>
              <a:t>Francie Carson</a:t>
            </a:r>
          </a:p>
          <a:p>
            <a:pPr>
              <a:buFont typeface="Arial" panose="020B0604020202020204" pitchFamily="34" charset="0"/>
              <a:buChar char="•"/>
            </a:pPr>
            <a:r>
              <a:rPr lang="en-US" dirty="0"/>
              <a:t>Bridget O’Shaughnessy </a:t>
            </a:r>
          </a:p>
          <a:p>
            <a:pPr>
              <a:buFont typeface="Arial" panose="020B0604020202020204" pitchFamily="34" charset="0"/>
              <a:buChar char="•"/>
            </a:pPr>
            <a:r>
              <a:rPr lang="en-US" dirty="0"/>
              <a:t>Sophia Parker</a:t>
            </a:r>
          </a:p>
          <a:p>
            <a:pPr>
              <a:buFont typeface="Arial" panose="020B0604020202020204" pitchFamily="34" charset="0"/>
              <a:buChar char="•"/>
            </a:pPr>
            <a:endParaRPr lang="en-US" dirty="0"/>
          </a:p>
          <a:p>
            <a:pPr>
              <a:buFont typeface="Arial" panose="020B0604020202020204" pitchFamily="34" charset="0"/>
              <a:buChar char="•"/>
            </a:pPr>
            <a:r>
              <a:rPr lang="en-US" dirty="0"/>
              <a:t>Elizabeth Tilt</a:t>
            </a:r>
          </a:p>
          <a:p>
            <a:pPr>
              <a:buFont typeface="Arial" panose="020B0604020202020204" pitchFamily="34" charset="0"/>
              <a:buChar char="•"/>
            </a:pPr>
            <a:r>
              <a:rPr lang="en-US" dirty="0"/>
              <a:t>SWIMMER OF</a:t>
            </a:r>
          </a:p>
          <a:p>
            <a:pPr>
              <a:buFont typeface="Arial" panose="020B0604020202020204" pitchFamily="34" charset="0"/>
              <a:buChar char="•"/>
            </a:pPr>
            <a:r>
              <a:rPr lang="en-US" dirty="0"/>
              <a:t> THE YEAR!</a:t>
            </a:r>
          </a:p>
        </p:txBody>
      </p:sp>
      <p:sp>
        <p:nvSpPr>
          <p:cNvPr id="5" name="Content Placeholder 4">
            <a:extLst>
              <a:ext uri="{FF2B5EF4-FFF2-40B4-BE49-F238E27FC236}">
                <a16:creationId xmlns:a16="http://schemas.microsoft.com/office/drawing/2014/main" id="{9A89813C-71B3-4449-9DB4-257F60CCAD26}"/>
              </a:ext>
            </a:extLst>
          </p:cNvPr>
          <p:cNvSpPr>
            <a:spLocks noGrp="1"/>
          </p:cNvSpPr>
          <p:nvPr>
            <p:ph sz="half" idx="2"/>
          </p:nvPr>
        </p:nvSpPr>
        <p:spPr/>
        <p:txBody>
          <a:bodyPr/>
          <a:lstStyle/>
          <a:p>
            <a:pPr>
              <a:buFont typeface="Arial" panose="020B0604020202020204" pitchFamily="34" charset="0"/>
              <a:buChar char="•"/>
            </a:pPr>
            <a:r>
              <a:rPr lang="en-US" dirty="0"/>
              <a:t>Brendan Hausdorf</a:t>
            </a:r>
          </a:p>
          <a:p>
            <a:pPr>
              <a:buFont typeface="Arial" panose="020B0604020202020204" pitchFamily="34" charset="0"/>
              <a:buChar char="•"/>
            </a:pPr>
            <a:r>
              <a:rPr lang="en-US" dirty="0"/>
              <a:t>Carter Loftin</a:t>
            </a:r>
          </a:p>
          <a:p>
            <a:pPr>
              <a:buFont typeface="Arial" panose="020B0604020202020204" pitchFamily="34" charset="0"/>
              <a:buChar char="•"/>
            </a:pPr>
            <a:r>
              <a:rPr lang="en-US" dirty="0"/>
              <a:t>Adam O’Brien</a:t>
            </a:r>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buNone/>
            </a:pPr>
            <a:r>
              <a:rPr lang="en-US" dirty="0"/>
              <a:t>*2</a:t>
            </a:r>
            <a:r>
              <a:rPr lang="en-US" baseline="30000" dirty="0"/>
              <a:t>nd</a:t>
            </a:r>
            <a:r>
              <a:rPr lang="en-US" dirty="0"/>
              <a:t> Team and Honorable Mention is currently being voted on by coaches and will be emailed out </a:t>
            </a:r>
            <a:r>
              <a:rPr lang="en-US" dirty="0">
                <a:sym typeface="Wingdings" panose="05000000000000000000" pitchFamily="2" charset="2"/>
              </a:rPr>
              <a:t></a:t>
            </a:r>
          </a:p>
          <a:p>
            <a:pPr marL="0" indent="0">
              <a:buNone/>
            </a:pPr>
            <a:r>
              <a:rPr lang="en-US" dirty="0">
                <a:sym typeface="Wingdings" panose="05000000000000000000" pitchFamily="2" charset="2"/>
              </a:rPr>
              <a:t>*MDJ will also release a list in the coming weeks</a:t>
            </a:r>
            <a:endParaRPr lang="en-US" dirty="0"/>
          </a:p>
        </p:txBody>
      </p:sp>
    </p:spTree>
    <p:extLst>
      <p:ext uri="{BB962C8B-B14F-4D97-AF65-F5344CB8AC3E}">
        <p14:creationId xmlns:p14="http://schemas.microsoft.com/office/powerpoint/2010/main" val="227270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51DE1-19EB-4538-9944-86F5605D8C36}"/>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a:off x="0" y="0"/>
            <a:ext cx="9144000" cy="6858000"/>
          </a:xfrm>
          <a:prstGeom prst="rect">
            <a:avLst/>
          </a:prstGeom>
        </p:spPr>
      </p:pic>
      <p:cxnSp>
        <p:nvCxnSpPr>
          <p:cNvPr id="22" name="Straight Connector 9">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286603"/>
            <a:ext cx="7543800" cy="1450757"/>
          </a:xfrm>
        </p:spPr>
        <p:txBody>
          <a:bodyPr>
            <a:normAutofit/>
          </a:bodyPr>
          <a:lstStyle/>
          <a:p>
            <a:r>
              <a:rPr lang="en-US">
                <a:solidFill>
                  <a:schemeClr val="tx1"/>
                </a:solidFill>
              </a:rPr>
              <a:t>2020-21 State Team</a:t>
            </a:r>
          </a:p>
        </p:txBody>
      </p:sp>
      <p:sp>
        <p:nvSpPr>
          <p:cNvPr id="3" name="Content Placeholder 2"/>
          <p:cNvSpPr>
            <a:spLocks noGrp="1"/>
          </p:cNvSpPr>
          <p:nvPr>
            <p:ph idx="1"/>
          </p:nvPr>
        </p:nvSpPr>
        <p:spPr>
          <a:xfrm>
            <a:off x="822960" y="1845734"/>
            <a:ext cx="7543800" cy="4023360"/>
          </a:xfrm>
        </p:spPr>
        <p:txBody>
          <a:bodyPr numCol="3">
            <a:normAutofit/>
          </a:bodyPr>
          <a:lstStyle/>
          <a:p>
            <a:pPr marL="342900" indent="-342900">
              <a:buFont typeface="Arial" pitchFamily="34" charset="0"/>
              <a:buChar char="•"/>
            </a:pPr>
            <a:r>
              <a:rPr lang="en-US" sz="1700">
                <a:solidFill>
                  <a:schemeClr val="tx1"/>
                </a:solidFill>
              </a:rPr>
              <a:t>Charlie Banks</a:t>
            </a:r>
          </a:p>
          <a:p>
            <a:pPr marL="342900" indent="-342900">
              <a:buFont typeface="Arial" pitchFamily="34" charset="0"/>
              <a:buChar char="•"/>
            </a:pPr>
            <a:r>
              <a:rPr lang="en-US" sz="1700">
                <a:solidFill>
                  <a:schemeClr val="tx1"/>
                </a:solidFill>
              </a:rPr>
              <a:t>Elizabeth Blanco</a:t>
            </a:r>
          </a:p>
          <a:p>
            <a:pPr marL="342900" indent="-342900">
              <a:buFont typeface="Arial" pitchFamily="34" charset="0"/>
              <a:buChar char="•"/>
            </a:pPr>
            <a:r>
              <a:rPr lang="en-US" sz="1700">
                <a:solidFill>
                  <a:schemeClr val="tx1"/>
                </a:solidFill>
              </a:rPr>
              <a:t>Allison Brown</a:t>
            </a:r>
          </a:p>
          <a:p>
            <a:pPr marL="342900" indent="-342900">
              <a:buFont typeface="Arial" pitchFamily="34" charset="0"/>
              <a:buChar char="•"/>
            </a:pPr>
            <a:r>
              <a:rPr lang="en-US" sz="1700">
                <a:solidFill>
                  <a:schemeClr val="tx1"/>
                </a:solidFill>
              </a:rPr>
              <a:t>Cameron Campbell</a:t>
            </a:r>
          </a:p>
          <a:p>
            <a:pPr marL="342900" indent="-342900">
              <a:buFont typeface="Arial" pitchFamily="34" charset="0"/>
              <a:buChar char="•"/>
            </a:pPr>
            <a:r>
              <a:rPr lang="en-US" sz="1700">
                <a:solidFill>
                  <a:schemeClr val="tx1"/>
                </a:solidFill>
              </a:rPr>
              <a:t>Francie Carson</a:t>
            </a:r>
          </a:p>
          <a:p>
            <a:pPr marL="342900" indent="-342900">
              <a:buFont typeface="Arial" pitchFamily="34" charset="0"/>
              <a:buChar char="•"/>
            </a:pPr>
            <a:r>
              <a:rPr lang="en-US" sz="1700">
                <a:solidFill>
                  <a:schemeClr val="tx1"/>
                </a:solidFill>
              </a:rPr>
              <a:t>GiannaMarie Conti</a:t>
            </a:r>
          </a:p>
          <a:p>
            <a:pPr marL="342900" indent="-342900">
              <a:buFont typeface="Arial" pitchFamily="34" charset="0"/>
              <a:buChar char="•"/>
            </a:pPr>
            <a:r>
              <a:rPr lang="en-US" sz="1700">
                <a:solidFill>
                  <a:schemeClr val="tx1"/>
                </a:solidFill>
              </a:rPr>
              <a:t>Sarah Davis</a:t>
            </a:r>
          </a:p>
          <a:p>
            <a:pPr marL="342900" indent="-342900">
              <a:buFont typeface="Arial" pitchFamily="34" charset="0"/>
              <a:buChar char="•"/>
            </a:pPr>
            <a:r>
              <a:rPr lang="en-US" sz="1700">
                <a:solidFill>
                  <a:schemeClr val="tx1"/>
                </a:solidFill>
              </a:rPr>
              <a:t>Elliot Elmore</a:t>
            </a:r>
          </a:p>
          <a:p>
            <a:pPr marL="342900" indent="-342900">
              <a:buFont typeface="Arial" pitchFamily="34" charset="0"/>
              <a:buChar char="•"/>
            </a:pPr>
            <a:r>
              <a:rPr lang="en-US" sz="1700">
                <a:solidFill>
                  <a:schemeClr val="tx1"/>
                </a:solidFill>
              </a:rPr>
              <a:t>Cosy Gale</a:t>
            </a:r>
          </a:p>
          <a:p>
            <a:pPr marL="342900" indent="-342900">
              <a:buFont typeface="Arial" pitchFamily="34" charset="0"/>
              <a:buChar char="•"/>
            </a:pPr>
            <a:endParaRPr lang="en-US" sz="1700">
              <a:solidFill>
                <a:schemeClr val="tx1"/>
              </a:solidFill>
            </a:endParaRPr>
          </a:p>
          <a:p>
            <a:pPr marL="342900" indent="-342900">
              <a:buFont typeface="Arial" pitchFamily="34" charset="0"/>
              <a:buChar char="•"/>
            </a:pPr>
            <a:r>
              <a:rPr lang="en-US" sz="1700">
                <a:solidFill>
                  <a:schemeClr val="tx1"/>
                </a:solidFill>
              </a:rPr>
              <a:t>Brendan Hausdorf</a:t>
            </a:r>
          </a:p>
          <a:p>
            <a:pPr marL="342900" indent="-342900">
              <a:buFont typeface="Arial" pitchFamily="34" charset="0"/>
              <a:buChar char="•"/>
            </a:pPr>
            <a:r>
              <a:rPr lang="en-US" sz="1700">
                <a:solidFill>
                  <a:schemeClr val="tx1"/>
                </a:solidFill>
              </a:rPr>
              <a:t>Audrey Holshouser</a:t>
            </a:r>
          </a:p>
          <a:p>
            <a:pPr marL="342900" indent="-342900">
              <a:buFont typeface="Arial" pitchFamily="34" charset="0"/>
              <a:buChar char="•"/>
            </a:pPr>
            <a:r>
              <a:rPr lang="en-US" sz="1700">
                <a:solidFill>
                  <a:schemeClr val="tx1"/>
                </a:solidFill>
              </a:rPr>
              <a:t>Brandon Lamb</a:t>
            </a:r>
          </a:p>
          <a:p>
            <a:pPr marL="342900" indent="-342900">
              <a:buFont typeface="Arial" pitchFamily="34" charset="0"/>
              <a:buChar char="•"/>
            </a:pPr>
            <a:r>
              <a:rPr lang="en-US" sz="1700">
                <a:solidFill>
                  <a:schemeClr val="tx1"/>
                </a:solidFill>
              </a:rPr>
              <a:t>Caroline Lee</a:t>
            </a:r>
          </a:p>
          <a:p>
            <a:pPr marL="342900" indent="-342900">
              <a:buFont typeface="Arial" pitchFamily="34" charset="0"/>
              <a:buChar char="•"/>
            </a:pPr>
            <a:r>
              <a:rPr lang="en-US" sz="1700">
                <a:solidFill>
                  <a:schemeClr val="tx1"/>
                </a:solidFill>
              </a:rPr>
              <a:t>Carter Loftin</a:t>
            </a:r>
          </a:p>
          <a:p>
            <a:pPr marL="342900" indent="-342900">
              <a:buFont typeface="Arial" pitchFamily="34" charset="0"/>
              <a:buChar char="•"/>
            </a:pPr>
            <a:r>
              <a:rPr lang="en-US" sz="1700">
                <a:solidFill>
                  <a:schemeClr val="tx1"/>
                </a:solidFill>
              </a:rPr>
              <a:t>Adam O’Brien</a:t>
            </a:r>
          </a:p>
          <a:p>
            <a:pPr marL="342900" indent="-342900">
              <a:buFont typeface="Arial" pitchFamily="34" charset="0"/>
              <a:buChar char="•"/>
            </a:pPr>
            <a:r>
              <a:rPr lang="en-US" sz="1700">
                <a:solidFill>
                  <a:schemeClr val="tx1"/>
                </a:solidFill>
              </a:rPr>
              <a:t>Olivia Peters</a:t>
            </a:r>
          </a:p>
          <a:p>
            <a:pPr marL="342900" indent="-342900">
              <a:buFont typeface="Arial" pitchFamily="34" charset="0"/>
              <a:buChar char="•"/>
            </a:pPr>
            <a:r>
              <a:rPr lang="en-US" sz="1700">
                <a:solidFill>
                  <a:schemeClr val="tx1"/>
                </a:solidFill>
              </a:rPr>
              <a:t>Bridget O’Shaughnessy</a:t>
            </a:r>
          </a:p>
          <a:p>
            <a:pPr marL="342900" indent="-342900">
              <a:buFont typeface="Arial" pitchFamily="34" charset="0"/>
              <a:buChar char="•"/>
            </a:pPr>
            <a:r>
              <a:rPr lang="en-US" sz="1700">
                <a:solidFill>
                  <a:schemeClr val="tx1"/>
                </a:solidFill>
              </a:rPr>
              <a:t>Sophia Parker</a:t>
            </a:r>
          </a:p>
          <a:p>
            <a:pPr marL="342900" indent="-342900">
              <a:buFont typeface="Arial" pitchFamily="34" charset="0"/>
              <a:buChar char="•"/>
            </a:pPr>
            <a:r>
              <a:rPr lang="en-US" sz="1700">
                <a:solidFill>
                  <a:schemeClr val="tx1"/>
                </a:solidFill>
              </a:rPr>
              <a:t>Abby Peyton</a:t>
            </a:r>
          </a:p>
          <a:p>
            <a:pPr marL="342900" indent="-342900">
              <a:buFont typeface="Arial" pitchFamily="34" charset="0"/>
              <a:buChar char="•"/>
            </a:pPr>
            <a:r>
              <a:rPr lang="en-US" sz="1700">
                <a:solidFill>
                  <a:schemeClr val="tx1"/>
                </a:solidFill>
              </a:rPr>
              <a:t>Andrew Pokorny</a:t>
            </a:r>
          </a:p>
          <a:p>
            <a:pPr marL="342900" indent="-342900">
              <a:buFont typeface="Arial" pitchFamily="34" charset="0"/>
              <a:buChar char="•"/>
            </a:pPr>
            <a:r>
              <a:rPr lang="en-US" sz="1700">
                <a:solidFill>
                  <a:schemeClr val="tx1"/>
                </a:solidFill>
              </a:rPr>
              <a:t>Morgan Shaw</a:t>
            </a:r>
          </a:p>
          <a:p>
            <a:pPr marL="342900" indent="-342900">
              <a:buFont typeface="Arial" pitchFamily="34" charset="0"/>
              <a:buChar char="•"/>
            </a:pPr>
            <a:r>
              <a:rPr lang="en-US" sz="1700">
                <a:solidFill>
                  <a:schemeClr val="tx1"/>
                </a:solidFill>
              </a:rPr>
              <a:t>Gavin Suchan</a:t>
            </a:r>
          </a:p>
          <a:p>
            <a:pPr marL="342900" indent="-342900">
              <a:buFont typeface="Arial" pitchFamily="34" charset="0"/>
              <a:buChar char="•"/>
            </a:pPr>
            <a:r>
              <a:rPr lang="en-US" sz="1700">
                <a:solidFill>
                  <a:schemeClr val="tx1"/>
                </a:solidFill>
              </a:rPr>
              <a:t>Parker Tanke</a:t>
            </a:r>
          </a:p>
          <a:p>
            <a:pPr marL="342900" indent="-342900">
              <a:buFont typeface="Arial" pitchFamily="34" charset="0"/>
              <a:buChar char="•"/>
            </a:pPr>
            <a:r>
              <a:rPr lang="en-US" sz="1700">
                <a:solidFill>
                  <a:schemeClr val="tx1"/>
                </a:solidFill>
              </a:rPr>
              <a:t>Elizabeth Tilt</a:t>
            </a:r>
          </a:p>
          <a:p>
            <a:pPr marL="342900" indent="-342900">
              <a:buFont typeface="Arial" pitchFamily="34" charset="0"/>
              <a:buChar char="•"/>
            </a:pPr>
            <a:r>
              <a:rPr lang="en-US" sz="1700">
                <a:solidFill>
                  <a:schemeClr val="tx1"/>
                </a:solidFill>
              </a:rPr>
              <a:t>Nick Van Vreede</a:t>
            </a:r>
          </a:p>
          <a:p>
            <a:pPr marL="342900" indent="-342900">
              <a:buFont typeface="Arial" pitchFamily="34" charset="0"/>
              <a:buChar char="•"/>
            </a:pPr>
            <a:r>
              <a:rPr lang="en-US" sz="1700">
                <a:solidFill>
                  <a:schemeClr val="tx1"/>
                </a:solidFill>
              </a:rPr>
              <a:t>Jillian Yanes</a:t>
            </a:r>
          </a:p>
          <a:p>
            <a:pPr marL="342900" indent="-342900">
              <a:buFont typeface="Arial" pitchFamily="34" charset="0"/>
              <a:buChar char="•"/>
            </a:pPr>
            <a:r>
              <a:rPr lang="en-US" sz="1700">
                <a:solidFill>
                  <a:schemeClr val="tx1"/>
                </a:solidFill>
              </a:rPr>
              <a:t>Shannon Yanes</a:t>
            </a:r>
          </a:p>
          <a:p>
            <a:pPr marL="342900" indent="-342900">
              <a:buFont typeface="Arial" pitchFamily="34" charset="0"/>
              <a:buChar char="•"/>
            </a:pPr>
            <a:endParaRPr lang="en-US" sz="1700">
              <a:solidFill>
                <a:schemeClr val="tx1"/>
              </a:solidFill>
            </a:endParaRPr>
          </a:p>
        </p:txBody>
      </p:sp>
      <p:sp>
        <p:nvSpPr>
          <p:cNvPr id="23" name="Rectangle 11">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3">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967779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4" y="586226"/>
            <a:ext cx="7543800" cy="1450757"/>
          </a:xfrm>
        </p:spPr>
        <p:txBody>
          <a:bodyPr>
            <a:normAutofit/>
          </a:bodyPr>
          <a:lstStyle/>
          <a:p>
            <a:r>
              <a:rPr lang="en-US" dirty="0"/>
              <a:t>2020-21 GHSA 6A State Championship Top 20: Boys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602721350"/>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57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5103" y="521208"/>
            <a:ext cx="7543800" cy="1450757"/>
          </a:xfrm>
        </p:spPr>
        <p:txBody>
          <a:bodyPr>
            <a:normAutofit/>
          </a:bodyPr>
          <a:lstStyle/>
          <a:p>
            <a:r>
              <a:rPr lang="en-US" dirty="0"/>
              <a:t>2020-21 GHSA 6A State Championship Top 20: Girls</a:t>
            </a:r>
          </a:p>
        </p:txBody>
      </p:sp>
      <p:graphicFrame>
        <p:nvGraphicFramePr>
          <p:cNvPr id="5" name="Content Placeholder 2">
            <a:extLst>
              <a:ext uri="{FF2B5EF4-FFF2-40B4-BE49-F238E27FC236}">
                <a16:creationId xmlns:a16="http://schemas.microsoft.com/office/drawing/2014/main" id="{F062418A-5786-443F-8606-3452D4B74B96}"/>
              </a:ext>
            </a:extLst>
          </p:cNvPr>
          <p:cNvGraphicFramePr>
            <a:graphicFrameLocks noGrp="1"/>
          </p:cNvGraphicFramePr>
          <p:nvPr>
            <p:ph idx="1"/>
            <p:extLst>
              <p:ext uri="{D42A27DB-BD31-4B8C-83A1-F6EECF244321}">
                <p14:modId xmlns:p14="http://schemas.microsoft.com/office/powerpoint/2010/main" val="1279436831"/>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817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2205</Words>
  <Application>Microsoft Office PowerPoint</Application>
  <PresentationFormat>On-screen Show (4:3)</PresentationFormat>
  <Paragraphs>419</Paragraphs>
  <Slides>52</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52</vt:i4>
      </vt:variant>
    </vt:vector>
  </HeadingPairs>
  <TitlesOfParts>
    <vt:vector size="57" baseType="lpstr">
      <vt:lpstr>Arial</vt:lpstr>
      <vt:lpstr>Calibri</vt:lpstr>
      <vt:lpstr>Calibri Light</vt:lpstr>
      <vt:lpstr>Office Theme</vt:lpstr>
      <vt:lpstr>Retrospect</vt:lpstr>
      <vt:lpstr>   Lassiter Swim and Dive</vt:lpstr>
      <vt:lpstr> Lassiter Invite Duck Raffle</vt:lpstr>
      <vt:lpstr> 2020-21 Accomplishments   </vt:lpstr>
      <vt:lpstr>2020-21 VARSITY COUNTY  TOP 10: BOYS</vt:lpstr>
      <vt:lpstr>2020-21 VARSITY COUNTY  TOP 10: GIRLS </vt:lpstr>
      <vt:lpstr>Cobb Swim Coaches Association 1st Team All County </vt:lpstr>
      <vt:lpstr>2020-21 State Team</vt:lpstr>
      <vt:lpstr>2020-21 GHSA 6A State Championship Top 20: Boys</vt:lpstr>
      <vt:lpstr>2020-21 GHSA 6A State Championship Top 20: Girls</vt:lpstr>
      <vt:lpstr>State Relay Recognition</vt:lpstr>
      <vt:lpstr>STATE CHAMPS! </vt:lpstr>
      <vt:lpstr> All America Qualifiers</vt:lpstr>
      <vt:lpstr>2020-21  New School Records</vt:lpstr>
      <vt:lpstr>Class of 2021 Signees </vt:lpstr>
      <vt:lpstr>Underclassmen </vt:lpstr>
      <vt:lpstr>Freshmen</vt:lpstr>
      <vt:lpstr>Sophomores</vt:lpstr>
      <vt:lpstr>Juniors</vt:lpstr>
      <vt:lpstr>2020-2021 Senior Class</vt:lpstr>
      <vt:lpstr> Seniors in the Classroom</vt:lpstr>
      <vt:lpstr>Rebekah Andress</vt:lpstr>
      <vt:lpstr>Ashton Baraji</vt:lpstr>
      <vt:lpstr>Payton Crowe</vt:lpstr>
      <vt:lpstr>Paul Farah</vt:lpstr>
      <vt:lpstr>Julia Gibson</vt:lpstr>
      <vt:lpstr>Jadah Jackson</vt:lpstr>
      <vt:lpstr>Nikhil Khant</vt:lpstr>
      <vt:lpstr>Connor Pillsworth</vt:lpstr>
      <vt:lpstr>Lauren Rhodes</vt:lpstr>
      <vt:lpstr>Nick Van Vreede</vt:lpstr>
      <vt:lpstr>Jack Vogt</vt:lpstr>
      <vt:lpstr>Jillian Yanes</vt:lpstr>
      <vt:lpstr>       Shannon Yanes</vt:lpstr>
      <vt:lpstr>Ryan Young</vt:lpstr>
      <vt:lpstr>Cameron Campbell</vt:lpstr>
      <vt:lpstr>            Sarah Davis</vt:lpstr>
      <vt:lpstr>Brendan Hausdorf</vt:lpstr>
      <vt:lpstr>Audrey Holshouser</vt:lpstr>
      <vt:lpstr>Brandon Lamb</vt:lpstr>
      <vt:lpstr>High Point Award</vt:lpstr>
      <vt:lpstr>High Point Award Winners </vt:lpstr>
      <vt:lpstr> Most Dedicated Award</vt:lpstr>
      <vt:lpstr>Most Dedicated Award Winners</vt:lpstr>
      <vt:lpstr>Spirit Award</vt:lpstr>
      <vt:lpstr>Spirit Award Winners</vt:lpstr>
      <vt:lpstr>Rookie Award</vt:lpstr>
      <vt:lpstr>Rookie Award Winners</vt:lpstr>
      <vt:lpstr>Captain Award</vt:lpstr>
      <vt:lpstr>Captain Award Recipients </vt:lpstr>
      <vt:lpstr>2021-22 Captains</vt:lpstr>
      <vt:lpstr> 2021-22 Swim &amp; Dive Captains…</vt:lpstr>
      <vt:lpstr> THANK YOU!!!!!!  To all Parents but especially these ones!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Lassiter Swim and Dive</dc:title>
  <dc:creator>Brittany Hughes</dc:creator>
  <cp:lastModifiedBy>Brittany Hughes</cp:lastModifiedBy>
  <cp:revision>2</cp:revision>
  <dcterms:created xsi:type="dcterms:W3CDTF">2021-02-23T19:00:50Z</dcterms:created>
  <dcterms:modified xsi:type="dcterms:W3CDTF">2021-03-23T16:06:56Z</dcterms:modified>
</cp:coreProperties>
</file>