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00" r:id="rId2"/>
  </p:sldMasterIdLst>
  <p:notesMasterIdLst>
    <p:notesMasterId r:id="rId57"/>
  </p:notesMasterIdLst>
  <p:handoutMasterIdLst>
    <p:handoutMasterId r:id="rId58"/>
  </p:handoutMasterIdLst>
  <p:sldIdLst>
    <p:sldId id="256" r:id="rId3"/>
    <p:sldId id="381" r:id="rId4"/>
    <p:sldId id="308" r:id="rId5"/>
    <p:sldId id="298" r:id="rId6"/>
    <p:sldId id="272" r:id="rId7"/>
    <p:sldId id="379" r:id="rId8"/>
    <p:sldId id="397" r:id="rId9"/>
    <p:sldId id="262" r:id="rId10"/>
    <p:sldId id="360" r:id="rId11"/>
    <p:sldId id="293" r:id="rId12"/>
    <p:sldId id="341" r:id="rId13"/>
    <p:sldId id="398" r:id="rId14"/>
    <p:sldId id="259" r:id="rId15"/>
    <p:sldId id="382" r:id="rId16"/>
    <p:sldId id="390" r:id="rId17"/>
    <p:sldId id="355" r:id="rId18"/>
    <p:sldId id="383" r:id="rId19"/>
    <p:sldId id="294" r:id="rId20"/>
    <p:sldId id="399" r:id="rId21"/>
    <p:sldId id="392" r:id="rId22"/>
    <p:sldId id="385" r:id="rId23"/>
    <p:sldId id="403" r:id="rId24"/>
    <p:sldId id="301" r:id="rId25"/>
    <p:sldId id="307" r:id="rId26"/>
    <p:sldId id="348" r:id="rId27"/>
    <p:sldId id="349" r:id="rId28"/>
    <p:sldId id="365" r:id="rId29"/>
    <p:sldId id="376" r:id="rId30"/>
    <p:sldId id="368" r:id="rId31"/>
    <p:sldId id="367" r:id="rId32"/>
    <p:sldId id="372" r:id="rId33"/>
    <p:sldId id="374" r:id="rId34"/>
    <p:sldId id="363" r:id="rId35"/>
    <p:sldId id="366" r:id="rId36"/>
    <p:sldId id="364" r:id="rId37"/>
    <p:sldId id="393" r:id="rId38"/>
    <p:sldId id="400" r:id="rId39"/>
    <p:sldId id="401" r:id="rId40"/>
    <p:sldId id="402" r:id="rId41"/>
    <p:sldId id="285" r:id="rId42"/>
    <p:sldId id="286" r:id="rId43"/>
    <p:sldId id="290" r:id="rId44"/>
    <p:sldId id="386" r:id="rId45"/>
    <p:sldId id="356" r:id="rId46"/>
    <p:sldId id="357" r:id="rId47"/>
    <p:sldId id="388" r:id="rId48"/>
    <p:sldId id="389" r:id="rId49"/>
    <p:sldId id="396" r:id="rId50"/>
    <p:sldId id="395" r:id="rId51"/>
    <p:sldId id="335" r:id="rId52"/>
    <p:sldId id="387" r:id="rId53"/>
    <p:sldId id="339" r:id="rId54"/>
    <p:sldId id="291" r:id="rId55"/>
    <p:sldId id="299" r:id="rId5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4AA2E2-4F40-4FBC-9175-15F69C7E00A1}">
          <p14:sldIdLst>
            <p14:sldId id="256"/>
            <p14:sldId id="381"/>
            <p14:sldId id="308"/>
            <p14:sldId id="298"/>
            <p14:sldId id="272"/>
            <p14:sldId id="379"/>
            <p14:sldId id="397"/>
            <p14:sldId id="262"/>
            <p14:sldId id="360"/>
            <p14:sldId id="293"/>
            <p14:sldId id="341"/>
            <p14:sldId id="398"/>
            <p14:sldId id="259"/>
            <p14:sldId id="382"/>
            <p14:sldId id="390"/>
            <p14:sldId id="355"/>
            <p14:sldId id="383"/>
            <p14:sldId id="294"/>
            <p14:sldId id="399"/>
            <p14:sldId id="392"/>
            <p14:sldId id="385"/>
            <p14:sldId id="403"/>
            <p14:sldId id="301"/>
            <p14:sldId id="307"/>
            <p14:sldId id="348"/>
            <p14:sldId id="349"/>
            <p14:sldId id="365"/>
            <p14:sldId id="376"/>
            <p14:sldId id="368"/>
            <p14:sldId id="367"/>
            <p14:sldId id="372"/>
            <p14:sldId id="374"/>
            <p14:sldId id="363"/>
            <p14:sldId id="366"/>
            <p14:sldId id="364"/>
            <p14:sldId id="393"/>
            <p14:sldId id="400"/>
            <p14:sldId id="401"/>
            <p14:sldId id="402"/>
            <p14:sldId id="285"/>
            <p14:sldId id="286"/>
            <p14:sldId id="290"/>
            <p14:sldId id="386"/>
            <p14:sldId id="356"/>
            <p14:sldId id="357"/>
            <p14:sldId id="388"/>
            <p14:sldId id="389"/>
            <p14:sldId id="396"/>
            <p14:sldId id="395"/>
            <p14:sldId id="335"/>
            <p14:sldId id="387"/>
            <p14:sldId id="339"/>
            <p14:sldId id="291"/>
            <p14:sldId id="2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86" d="100"/>
          <a:sy n="86" d="100"/>
        </p:scale>
        <p:origin x="1248"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AA0F456-F98D-421A-B715-BCDE82C6C07B}">
      <dgm:prSet/>
      <dgm:spPr/>
      <dgm:t>
        <a:bodyPr/>
        <a:lstStyle/>
        <a:p>
          <a:r>
            <a:rPr lang="en-US" b="1" dirty="0"/>
            <a:t>Elliot Elmore (2</a:t>
          </a:r>
          <a:r>
            <a:rPr lang="en-US" b="1" baseline="30000" dirty="0"/>
            <a:t>nd</a:t>
          </a:r>
          <a:r>
            <a:rPr lang="en-US" b="1" dirty="0"/>
            <a:t> 50 Free, 2</a:t>
          </a:r>
          <a:r>
            <a:rPr lang="en-US" b="1" baseline="30000" dirty="0"/>
            <a:t>nd</a:t>
          </a:r>
          <a:r>
            <a:rPr lang="en-US" b="1" dirty="0"/>
            <a:t> 100 Breast)</a:t>
          </a:r>
        </a:p>
      </dgm:t>
    </dgm:pt>
    <dgm:pt modelId="{34F7B6E6-C476-44AE-91A6-CBE764BAE6BF}" type="parTrans" cxnId="{16C5C158-8E84-438F-9ADE-94D7D754ED4D}">
      <dgm:prSet/>
      <dgm:spPr/>
      <dgm:t>
        <a:bodyPr/>
        <a:lstStyle/>
        <a:p>
          <a:endParaRPr lang="en-US"/>
        </a:p>
      </dgm:t>
    </dgm:pt>
    <dgm:pt modelId="{31F6C2D0-6A4C-4DFD-B40F-C78A2BE1DC1D}" type="sibTrans" cxnId="{16C5C158-8E84-438F-9ADE-94D7D754ED4D}">
      <dgm:prSet/>
      <dgm:spPr/>
      <dgm:t>
        <a:bodyPr/>
        <a:lstStyle/>
        <a:p>
          <a:endParaRPr lang="en-US"/>
        </a:p>
      </dgm:t>
    </dgm:pt>
    <dgm:pt modelId="{C42D0709-898D-4E62-909D-441FA5B47401}">
      <dgm:prSet/>
      <dgm:spPr/>
      <dgm:t>
        <a:bodyPr/>
        <a:lstStyle/>
        <a:p>
          <a:r>
            <a:rPr lang="en-US" b="1" dirty="0"/>
            <a:t>Gavin Halusic (2</a:t>
          </a:r>
          <a:r>
            <a:rPr lang="en-US" b="1" baseline="30000" dirty="0"/>
            <a:t>nd</a:t>
          </a:r>
          <a:r>
            <a:rPr lang="en-US" b="1" dirty="0"/>
            <a:t> 200 Free, 1</a:t>
          </a:r>
          <a:r>
            <a:rPr lang="en-US" b="1" baseline="30000" dirty="0"/>
            <a:t>st</a:t>
          </a:r>
          <a:r>
            <a:rPr lang="en-US" b="1" dirty="0"/>
            <a:t> 100 Fly)</a:t>
          </a:r>
        </a:p>
      </dgm:t>
    </dgm:pt>
    <dgm:pt modelId="{4419EE24-F536-458D-9F48-6CB1D455CCE8}" type="parTrans" cxnId="{05F9A569-7F2E-4BD1-A9AD-50B3608FEDCF}">
      <dgm:prSet/>
      <dgm:spPr/>
      <dgm:t>
        <a:bodyPr/>
        <a:lstStyle/>
        <a:p>
          <a:endParaRPr lang="en-US"/>
        </a:p>
      </dgm:t>
    </dgm:pt>
    <dgm:pt modelId="{9FF4A9C6-5D57-4BD9-8E9D-A3FC8BD96231}" type="sibTrans" cxnId="{05F9A569-7F2E-4BD1-A9AD-50B3608FEDCF}">
      <dgm:prSet/>
      <dgm:spPr/>
      <dgm:t>
        <a:bodyPr/>
        <a:lstStyle/>
        <a:p>
          <a:endParaRPr lang="en-US"/>
        </a:p>
      </dgm:t>
    </dgm:pt>
    <dgm:pt modelId="{DD1A6EE0-2A9F-440D-8BDE-882A92DC3560}">
      <dgm:prSet/>
      <dgm:spPr/>
      <dgm:t>
        <a:bodyPr/>
        <a:lstStyle/>
        <a:p>
          <a:r>
            <a:rPr lang="en-US" b="1" dirty="0"/>
            <a:t>Daniel Horne (10</a:t>
          </a:r>
          <a:r>
            <a:rPr lang="en-US" b="1" baseline="30000" dirty="0"/>
            <a:t>th</a:t>
          </a:r>
          <a:r>
            <a:rPr lang="en-US" b="1" dirty="0"/>
            <a:t> 50 Free, 8</a:t>
          </a:r>
          <a:r>
            <a:rPr lang="en-US" b="1" baseline="30000" dirty="0"/>
            <a:t>th</a:t>
          </a:r>
          <a:r>
            <a:rPr lang="en-US" b="1" dirty="0"/>
            <a:t> 100 Breast)</a:t>
          </a:r>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0B54C6DB-D8ED-4858-8A55-F3CCAE918C8D}">
      <dgm:prSet/>
      <dgm:spPr/>
      <dgm:t>
        <a:bodyPr/>
        <a:lstStyle/>
        <a:p>
          <a:r>
            <a:rPr lang="en-US" b="1" dirty="0"/>
            <a:t>Griffin Frankel (8</a:t>
          </a:r>
          <a:r>
            <a:rPr lang="en-US" b="1" baseline="30000" dirty="0"/>
            <a:t>th</a:t>
          </a:r>
          <a:r>
            <a:rPr lang="en-US" b="1" dirty="0"/>
            <a:t> 200 IM, 9</a:t>
          </a:r>
          <a:r>
            <a:rPr lang="en-US" b="1" baseline="30000" dirty="0"/>
            <a:t>th</a:t>
          </a:r>
          <a:r>
            <a:rPr lang="en-US" b="1" dirty="0"/>
            <a:t> 500 Free)</a:t>
          </a:r>
        </a:p>
      </dgm:t>
    </dgm:pt>
    <dgm:pt modelId="{B866BA09-1AED-4046-8B55-076DAF3AD9D5}" type="parTrans" cxnId="{C66425D0-10ED-40E6-B330-A77487CAAE31}">
      <dgm:prSet/>
      <dgm:spPr/>
      <dgm:t>
        <a:bodyPr/>
        <a:lstStyle/>
        <a:p>
          <a:endParaRPr lang="en-US"/>
        </a:p>
      </dgm:t>
    </dgm:pt>
    <dgm:pt modelId="{6E5B39C4-6003-406B-A0B7-2EC2239662E9}" type="sibTrans" cxnId="{C66425D0-10ED-40E6-B330-A77487CAAE31}">
      <dgm:prSet/>
      <dgm:spPr/>
      <dgm:t>
        <a:bodyPr/>
        <a:lstStyle/>
        <a:p>
          <a:endParaRPr lang="en-US"/>
        </a:p>
      </dgm:t>
    </dgm:pt>
    <dgm:pt modelId="{DD25350D-B7A2-453E-8121-B6E3D05975E3}">
      <dgm:prSet/>
      <dgm:spPr/>
      <dgm:t>
        <a:bodyPr/>
        <a:lstStyle/>
        <a:p>
          <a:r>
            <a:rPr lang="en-US" b="1" dirty="0"/>
            <a:t>Cody Miles (1</a:t>
          </a:r>
          <a:r>
            <a:rPr lang="en-US" b="1" baseline="30000" dirty="0"/>
            <a:t>st</a:t>
          </a:r>
          <a:r>
            <a:rPr lang="en-US" b="1" dirty="0"/>
            <a:t> 200 IM, 1</a:t>
          </a:r>
          <a:r>
            <a:rPr lang="en-US" b="1" baseline="30000" dirty="0"/>
            <a:t>st</a:t>
          </a:r>
          <a:r>
            <a:rPr lang="en-US" b="1" dirty="0"/>
            <a:t> 500 Free)</a:t>
          </a:r>
        </a:p>
      </dgm:t>
    </dgm:pt>
    <dgm:pt modelId="{4C0B14B5-0ECF-44C9-A865-075DBE3FD94A}" type="parTrans" cxnId="{5E61D10D-AEC0-49B7-BA4B-9BC61F4D9299}">
      <dgm:prSet/>
      <dgm:spPr/>
      <dgm:t>
        <a:bodyPr/>
        <a:lstStyle/>
        <a:p>
          <a:endParaRPr lang="en-US"/>
        </a:p>
      </dgm:t>
    </dgm:pt>
    <dgm:pt modelId="{18D1A98B-2036-460A-B438-77EF5A7C5403}" type="sibTrans" cxnId="{5E61D10D-AEC0-49B7-BA4B-9BC61F4D9299}">
      <dgm:prSet/>
      <dgm:spPr/>
      <dgm:t>
        <a:bodyPr/>
        <a:lstStyle/>
        <a:p>
          <a:endParaRPr lang="en-US"/>
        </a:p>
      </dgm:t>
    </dgm:pt>
    <dgm:pt modelId="{0E39C512-33C8-4780-847B-0CDE9DB48933}">
      <dgm:prSet/>
      <dgm:spPr/>
      <dgm:t>
        <a:bodyPr/>
        <a:lstStyle/>
        <a:p>
          <a:r>
            <a:rPr lang="en-US" b="1" dirty="0"/>
            <a:t>Aidan O’Brien (5</a:t>
          </a:r>
          <a:r>
            <a:rPr lang="en-US" b="1" baseline="30000" dirty="0"/>
            <a:t>th</a:t>
          </a:r>
          <a:r>
            <a:rPr lang="en-US" b="1" dirty="0"/>
            <a:t> 100 Fly, 9</a:t>
          </a:r>
          <a:r>
            <a:rPr lang="en-US" b="1" baseline="30000" dirty="0"/>
            <a:t>th</a:t>
          </a:r>
          <a:r>
            <a:rPr lang="en-US" b="1" dirty="0"/>
            <a:t> 100 Back)</a:t>
          </a:r>
        </a:p>
      </dgm:t>
    </dgm:pt>
    <dgm:pt modelId="{C12F7CDE-5E6B-4E2A-8FAB-E5B125101637}" type="parTrans" cxnId="{CD483093-1216-4F96-B86C-D1CDE3AC9B9F}">
      <dgm:prSet/>
      <dgm:spPr/>
      <dgm:t>
        <a:bodyPr/>
        <a:lstStyle/>
        <a:p>
          <a:endParaRPr lang="en-US"/>
        </a:p>
      </dgm:t>
    </dgm:pt>
    <dgm:pt modelId="{7B7820AA-149E-4C18-82BF-24DA74F7243B}" type="sibTrans" cxnId="{CD483093-1216-4F96-B86C-D1CDE3AC9B9F}">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833FEA11-1B1A-481E-A5C2-1D1A9ADFD97F}" type="pres">
      <dgm:prSet presAssocID="{2AA0F456-F98D-421A-B715-BCDE82C6C07B}" presName="node" presStyleLbl="node1" presStyleIdx="0" presStyleCnt="6">
        <dgm:presLayoutVars>
          <dgm:bulletEnabled val="1"/>
        </dgm:presLayoutVars>
      </dgm:prSet>
      <dgm:spPr/>
    </dgm:pt>
    <dgm:pt modelId="{20E2BC23-3B19-4C2B-93DA-2A5E76425DB7}" type="pres">
      <dgm:prSet presAssocID="{31F6C2D0-6A4C-4DFD-B40F-C78A2BE1DC1D}" presName="sibTrans" presStyleCnt="0"/>
      <dgm:spPr/>
    </dgm:pt>
    <dgm:pt modelId="{FCB8BF7F-ADE8-4A2D-A1AF-751BBC6FC5DA}" type="pres">
      <dgm:prSet presAssocID="{C42D0709-898D-4E62-909D-441FA5B47401}" presName="node" presStyleLbl="node1" presStyleIdx="1" presStyleCnt="6">
        <dgm:presLayoutVars>
          <dgm:bulletEnabled val="1"/>
        </dgm:presLayoutVars>
      </dgm:prSet>
      <dgm:spPr/>
    </dgm:pt>
    <dgm:pt modelId="{53A5FDCD-487C-4FC1-AA77-C838A279024F}" type="pres">
      <dgm:prSet presAssocID="{9FF4A9C6-5D57-4BD9-8E9D-A3FC8BD96231}" presName="sibTrans" presStyleCnt="0"/>
      <dgm:spPr/>
    </dgm:pt>
    <dgm:pt modelId="{DD899F71-544B-43AA-9FC9-BE3423A209D2}" type="pres">
      <dgm:prSet presAssocID="{0B54C6DB-D8ED-4858-8A55-F3CCAE918C8D}" presName="node" presStyleLbl="node1" presStyleIdx="2" presStyleCnt="6">
        <dgm:presLayoutVars>
          <dgm:bulletEnabled val="1"/>
        </dgm:presLayoutVars>
      </dgm:prSet>
      <dgm:spPr/>
    </dgm:pt>
    <dgm:pt modelId="{00EF0F07-B416-4FA8-8064-A2D7662B3C56}" type="pres">
      <dgm:prSet presAssocID="{6E5B39C4-6003-406B-A0B7-2EC2239662E9}" presName="sibTrans" presStyleCnt="0"/>
      <dgm:spPr/>
    </dgm:pt>
    <dgm:pt modelId="{ACC767DA-58B5-49B3-B7F3-726EDC7E957E}" type="pres">
      <dgm:prSet presAssocID="{DD1A6EE0-2A9F-440D-8BDE-882A92DC3560}" presName="node" presStyleLbl="node1" presStyleIdx="3" presStyleCnt="6">
        <dgm:presLayoutVars>
          <dgm:bulletEnabled val="1"/>
        </dgm:presLayoutVars>
      </dgm:prSet>
      <dgm:spPr/>
    </dgm:pt>
    <dgm:pt modelId="{A16269F6-76E1-4A55-BE44-3EB3FAB4A436}" type="pres">
      <dgm:prSet presAssocID="{E1329E0A-D911-4831-B810-A31D2BFF6497}" presName="sibTrans" presStyleCnt="0"/>
      <dgm:spPr/>
    </dgm:pt>
    <dgm:pt modelId="{78218529-D8F1-4C3E-B726-D284C3399228}" type="pres">
      <dgm:prSet presAssocID="{DD25350D-B7A2-453E-8121-B6E3D05975E3}" presName="node" presStyleLbl="node1" presStyleIdx="4" presStyleCnt="6">
        <dgm:presLayoutVars>
          <dgm:bulletEnabled val="1"/>
        </dgm:presLayoutVars>
      </dgm:prSet>
      <dgm:spPr/>
    </dgm:pt>
    <dgm:pt modelId="{D17C09DC-1788-4C50-B7D0-ACB896209D93}" type="pres">
      <dgm:prSet presAssocID="{18D1A98B-2036-460A-B438-77EF5A7C5403}" presName="sibTrans" presStyleCnt="0"/>
      <dgm:spPr/>
    </dgm:pt>
    <dgm:pt modelId="{BAD8B879-8B33-4526-A994-2269C0CB6DFD}" type="pres">
      <dgm:prSet presAssocID="{0E39C512-33C8-4780-847B-0CDE9DB48933}" presName="node" presStyleLbl="node1" presStyleIdx="5" presStyleCnt="6">
        <dgm:presLayoutVars>
          <dgm:bulletEnabled val="1"/>
        </dgm:presLayoutVars>
      </dgm:prSet>
      <dgm:spPr/>
    </dgm:pt>
  </dgm:ptLst>
  <dgm:cxnLst>
    <dgm:cxn modelId="{5E61D10D-AEC0-49B7-BA4B-9BC61F4D9299}" srcId="{AAD0A298-52FC-4E53-AF91-61B4229A4FF2}" destId="{DD25350D-B7A2-453E-8121-B6E3D05975E3}" srcOrd="4" destOrd="0" parTransId="{4C0B14B5-0ECF-44C9-A865-075DBE3FD94A}" sibTransId="{18D1A98B-2036-460A-B438-77EF5A7C5403}"/>
    <dgm:cxn modelId="{D2F65436-D428-4C8F-95F7-98E8CA0572F6}" type="presOf" srcId="{DD1A6EE0-2A9F-440D-8BDE-882A92DC3560}" destId="{ACC767DA-58B5-49B3-B7F3-726EDC7E957E}" srcOrd="0" destOrd="0" presId="urn:microsoft.com/office/officeart/2005/8/layout/default"/>
    <dgm:cxn modelId="{2612AD5B-CFC7-4553-BE32-8D9C1E65ECB3}" type="presOf" srcId="{0B54C6DB-D8ED-4858-8A55-F3CCAE918C8D}" destId="{DD899F71-544B-43AA-9FC9-BE3423A209D2}" srcOrd="0" destOrd="0" presId="urn:microsoft.com/office/officeart/2005/8/layout/default"/>
    <dgm:cxn modelId="{05F9A569-7F2E-4BD1-A9AD-50B3608FEDCF}" srcId="{AAD0A298-52FC-4E53-AF91-61B4229A4FF2}" destId="{C42D0709-898D-4E62-909D-441FA5B47401}" srcOrd="1" destOrd="0" parTransId="{4419EE24-F536-458D-9F48-6CB1D455CCE8}" sibTransId="{9FF4A9C6-5D57-4BD9-8E9D-A3FC8BD96231}"/>
    <dgm:cxn modelId="{16C5C158-8E84-438F-9ADE-94D7D754ED4D}" srcId="{AAD0A298-52FC-4E53-AF91-61B4229A4FF2}" destId="{2AA0F456-F98D-421A-B715-BCDE82C6C07B}" srcOrd="0" destOrd="0" parTransId="{34F7B6E6-C476-44AE-91A6-CBE764BAE6BF}" sibTransId="{31F6C2D0-6A4C-4DFD-B40F-C78A2BE1DC1D}"/>
    <dgm:cxn modelId="{357BDD89-C40A-4FA4-A2EA-B72FF36BCA0C}" srcId="{AAD0A298-52FC-4E53-AF91-61B4229A4FF2}" destId="{DD1A6EE0-2A9F-440D-8BDE-882A92DC3560}" srcOrd="3" destOrd="0" parTransId="{2DAC20A1-2E42-4706-B178-197DED35A94D}" sibTransId="{E1329E0A-D911-4831-B810-A31D2BFF6497}"/>
    <dgm:cxn modelId="{D62A6590-82E6-4368-9097-A1B24ED08C07}" type="presOf" srcId="{C42D0709-898D-4E62-909D-441FA5B47401}" destId="{FCB8BF7F-ADE8-4A2D-A1AF-751BBC6FC5DA}" srcOrd="0" destOrd="0" presId="urn:microsoft.com/office/officeart/2005/8/layout/default"/>
    <dgm:cxn modelId="{CD483093-1216-4F96-B86C-D1CDE3AC9B9F}" srcId="{AAD0A298-52FC-4E53-AF91-61B4229A4FF2}" destId="{0E39C512-33C8-4780-847B-0CDE9DB48933}" srcOrd="5" destOrd="0" parTransId="{C12F7CDE-5E6B-4E2A-8FAB-E5B125101637}" sibTransId="{7B7820AA-149E-4C18-82BF-24DA74F7243B}"/>
    <dgm:cxn modelId="{E3315B9D-0965-4E89-BF06-CEBAE326EB1E}" type="presOf" srcId="{0E39C512-33C8-4780-847B-0CDE9DB48933}" destId="{BAD8B879-8B33-4526-A994-2269C0CB6DFD}" srcOrd="0" destOrd="0" presId="urn:microsoft.com/office/officeart/2005/8/layout/default"/>
    <dgm:cxn modelId="{A76285B6-9E03-4863-9EEC-7241C0B2C219}" type="presOf" srcId="{DD25350D-B7A2-453E-8121-B6E3D05975E3}" destId="{78218529-D8F1-4C3E-B726-D284C3399228}" srcOrd="0" destOrd="0" presId="urn:microsoft.com/office/officeart/2005/8/layout/default"/>
    <dgm:cxn modelId="{AC4275BB-D7EA-44FD-8137-9CCEBD1FF2BE}" type="presOf" srcId="{2AA0F456-F98D-421A-B715-BCDE82C6C07B}" destId="{833FEA11-1B1A-481E-A5C2-1D1A9ADFD97F}" srcOrd="0" destOrd="0" presId="urn:microsoft.com/office/officeart/2005/8/layout/default"/>
    <dgm:cxn modelId="{293E6FCC-3B05-4D1C-B40C-42130E3BDB3A}" type="presOf" srcId="{AAD0A298-52FC-4E53-AF91-61B4229A4FF2}" destId="{36ED60AD-F908-4BE7-8E3E-6A66249629D9}" srcOrd="0" destOrd="0" presId="urn:microsoft.com/office/officeart/2005/8/layout/default"/>
    <dgm:cxn modelId="{C66425D0-10ED-40E6-B330-A77487CAAE31}" srcId="{AAD0A298-52FC-4E53-AF91-61B4229A4FF2}" destId="{0B54C6DB-D8ED-4858-8A55-F3CCAE918C8D}" srcOrd="2" destOrd="0" parTransId="{B866BA09-1AED-4046-8B55-076DAF3AD9D5}" sibTransId="{6E5B39C4-6003-406B-A0B7-2EC2239662E9}"/>
    <dgm:cxn modelId="{49327F50-6544-4054-A906-BDBB835BC0C6}" type="presParOf" srcId="{36ED60AD-F908-4BE7-8E3E-6A66249629D9}" destId="{833FEA11-1B1A-481E-A5C2-1D1A9ADFD97F}" srcOrd="0" destOrd="0" presId="urn:microsoft.com/office/officeart/2005/8/layout/default"/>
    <dgm:cxn modelId="{C845CAC4-33C6-4B4A-B714-127A29F613B6}" type="presParOf" srcId="{36ED60AD-F908-4BE7-8E3E-6A66249629D9}" destId="{20E2BC23-3B19-4C2B-93DA-2A5E76425DB7}" srcOrd="1" destOrd="0" presId="urn:microsoft.com/office/officeart/2005/8/layout/default"/>
    <dgm:cxn modelId="{C59F70ED-93A3-4144-8A66-246250F28964}" type="presParOf" srcId="{36ED60AD-F908-4BE7-8E3E-6A66249629D9}" destId="{FCB8BF7F-ADE8-4A2D-A1AF-751BBC6FC5DA}" srcOrd="2" destOrd="0" presId="urn:microsoft.com/office/officeart/2005/8/layout/default"/>
    <dgm:cxn modelId="{ACDD2178-7BA5-45F5-8B3A-FC1290BB8FC6}" type="presParOf" srcId="{36ED60AD-F908-4BE7-8E3E-6A66249629D9}" destId="{53A5FDCD-487C-4FC1-AA77-C838A279024F}" srcOrd="3" destOrd="0" presId="urn:microsoft.com/office/officeart/2005/8/layout/default"/>
    <dgm:cxn modelId="{74F73353-07B0-4762-9766-341D8C1F3046}" type="presParOf" srcId="{36ED60AD-F908-4BE7-8E3E-6A66249629D9}" destId="{DD899F71-544B-43AA-9FC9-BE3423A209D2}" srcOrd="4" destOrd="0" presId="urn:microsoft.com/office/officeart/2005/8/layout/default"/>
    <dgm:cxn modelId="{1A206A3C-5229-4A46-AFDF-1897036FCEB2}" type="presParOf" srcId="{36ED60AD-F908-4BE7-8E3E-6A66249629D9}" destId="{00EF0F07-B416-4FA8-8064-A2D7662B3C56}" srcOrd="5" destOrd="0" presId="urn:microsoft.com/office/officeart/2005/8/layout/default"/>
    <dgm:cxn modelId="{5E68C3E0-AF1C-4485-94A7-4712AF20DCC6}" type="presParOf" srcId="{36ED60AD-F908-4BE7-8E3E-6A66249629D9}" destId="{ACC767DA-58B5-49B3-B7F3-726EDC7E957E}" srcOrd="6" destOrd="0" presId="urn:microsoft.com/office/officeart/2005/8/layout/default"/>
    <dgm:cxn modelId="{1E43CFD0-D91C-43C9-9D60-57B514D6C363}" type="presParOf" srcId="{36ED60AD-F908-4BE7-8E3E-6A66249629D9}" destId="{A16269F6-76E1-4A55-BE44-3EB3FAB4A436}" srcOrd="7" destOrd="0" presId="urn:microsoft.com/office/officeart/2005/8/layout/default"/>
    <dgm:cxn modelId="{59C3F21F-AA05-41AF-899C-D24A53C3FE07}" type="presParOf" srcId="{36ED60AD-F908-4BE7-8E3E-6A66249629D9}" destId="{78218529-D8F1-4C3E-B726-D284C3399228}" srcOrd="8" destOrd="0" presId="urn:microsoft.com/office/officeart/2005/8/layout/default"/>
    <dgm:cxn modelId="{BFF97E25-50FA-458D-A301-2F2A74501C80}" type="presParOf" srcId="{36ED60AD-F908-4BE7-8E3E-6A66249629D9}" destId="{D17C09DC-1788-4C50-B7D0-ACB896209D93}" srcOrd="9" destOrd="0" presId="urn:microsoft.com/office/officeart/2005/8/layout/default"/>
    <dgm:cxn modelId="{7026E908-18C9-43BF-ACFC-F988A2B2F8B5}" type="presParOf" srcId="{36ED60AD-F908-4BE7-8E3E-6A66249629D9}" destId="{BAD8B879-8B33-4526-A994-2269C0CB6DF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Aidan O’Brien</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Julia Randall</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E0A5B3E-33CE-4E07-A5A3-06D2F06C182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BCAA012-CCA2-4A35-921B-243726DE4491}">
      <dgm:prSet/>
      <dgm:spPr/>
      <dgm:t>
        <a:bodyPr/>
        <a:lstStyle/>
        <a:p>
          <a:r>
            <a:rPr lang="en-US" dirty="0"/>
            <a:t>Kate Bradley</a:t>
          </a:r>
        </a:p>
      </dgm:t>
    </dgm:pt>
    <dgm:pt modelId="{9A509CCF-73E8-49E9-A21D-85DA293D9983}" type="parTrans" cxnId="{20839058-8F2F-4CC7-B2E7-3C6660959CC4}">
      <dgm:prSet/>
      <dgm:spPr/>
      <dgm:t>
        <a:bodyPr/>
        <a:lstStyle/>
        <a:p>
          <a:endParaRPr lang="en-US"/>
        </a:p>
      </dgm:t>
    </dgm:pt>
    <dgm:pt modelId="{5734066C-1723-43E7-951E-2A085EE07B2F}" type="sibTrans" cxnId="{20839058-8F2F-4CC7-B2E7-3C6660959CC4}">
      <dgm:prSet/>
      <dgm:spPr/>
      <dgm:t>
        <a:bodyPr/>
        <a:lstStyle/>
        <a:p>
          <a:endParaRPr lang="en-US"/>
        </a:p>
      </dgm:t>
    </dgm:pt>
    <dgm:pt modelId="{4DB60E29-9545-4B92-9F7D-4B6C0EA5CC41}">
      <dgm:prSet/>
      <dgm:spPr/>
      <dgm:t>
        <a:bodyPr/>
        <a:lstStyle/>
        <a:p>
          <a:r>
            <a:rPr lang="en-US" dirty="0"/>
            <a:t>Finnly Jollands</a:t>
          </a:r>
        </a:p>
      </dgm:t>
    </dgm:pt>
    <dgm:pt modelId="{6CB3B445-2457-4991-A902-2A66EF95B8E9}" type="parTrans" cxnId="{3CE7B2A4-E6E7-419B-8783-8041CEF3940B}">
      <dgm:prSet/>
      <dgm:spPr/>
      <dgm:t>
        <a:bodyPr/>
        <a:lstStyle/>
        <a:p>
          <a:endParaRPr lang="en-US"/>
        </a:p>
      </dgm:t>
    </dgm:pt>
    <dgm:pt modelId="{1407F716-92EA-4BF1-AC81-EBE52904649E}" type="sibTrans" cxnId="{3CE7B2A4-E6E7-419B-8783-8041CEF3940B}">
      <dgm:prSet/>
      <dgm:spPr/>
      <dgm:t>
        <a:bodyPr/>
        <a:lstStyle/>
        <a:p>
          <a:endParaRPr lang="en-US"/>
        </a:p>
      </dgm:t>
    </dgm:pt>
    <dgm:pt modelId="{FF5536C2-9469-498E-9042-8442B669E808}">
      <dgm:prSet/>
      <dgm:spPr/>
      <dgm:t>
        <a:bodyPr/>
        <a:lstStyle/>
        <a:p>
          <a:r>
            <a:rPr lang="en-US" dirty="0"/>
            <a:t>Cody Miles</a:t>
          </a:r>
        </a:p>
      </dgm:t>
    </dgm:pt>
    <dgm:pt modelId="{4D52E203-79D1-4DE4-B7B8-11A293238049}" type="parTrans" cxnId="{EF17D269-D130-4F34-8A4A-122960AF55BD}">
      <dgm:prSet/>
      <dgm:spPr/>
      <dgm:t>
        <a:bodyPr/>
        <a:lstStyle/>
        <a:p>
          <a:endParaRPr lang="en-US"/>
        </a:p>
      </dgm:t>
    </dgm:pt>
    <dgm:pt modelId="{F3945E66-555F-48DB-943C-0F1494F99B0E}" type="sibTrans" cxnId="{EF17D269-D130-4F34-8A4A-122960AF55BD}">
      <dgm:prSet/>
      <dgm:spPr/>
      <dgm:t>
        <a:bodyPr/>
        <a:lstStyle/>
        <a:p>
          <a:endParaRPr lang="en-US"/>
        </a:p>
      </dgm:t>
    </dgm:pt>
    <dgm:pt modelId="{0F9C98D9-0A9C-49A5-A0E3-4926FB04FE44}">
      <dgm:prSet/>
      <dgm:spPr/>
      <dgm:t>
        <a:bodyPr/>
        <a:lstStyle/>
        <a:p>
          <a:r>
            <a:rPr lang="en-US" dirty="0"/>
            <a:t>Austin Moon</a:t>
          </a:r>
        </a:p>
      </dgm:t>
    </dgm:pt>
    <dgm:pt modelId="{C994012C-D4CD-4E77-89A4-2CC354639001}" type="parTrans" cxnId="{D9F0B2A8-D0F2-481B-9779-280545FC0CFA}">
      <dgm:prSet/>
      <dgm:spPr/>
      <dgm:t>
        <a:bodyPr/>
        <a:lstStyle/>
        <a:p>
          <a:endParaRPr lang="en-US"/>
        </a:p>
      </dgm:t>
    </dgm:pt>
    <dgm:pt modelId="{8EC16BFA-E0E4-4CC5-AD56-DB9A69334AAC}" type="sibTrans" cxnId="{D9F0B2A8-D0F2-481B-9779-280545FC0CFA}">
      <dgm:prSet/>
      <dgm:spPr/>
      <dgm:t>
        <a:bodyPr/>
        <a:lstStyle/>
        <a:p>
          <a:endParaRPr lang="en-US"/>
        </a:p>
      </dgm:t>
    </dgm:pt>
    <dgm:pt modelId="{A3B8B8D7-4124-41C7-A434-F2C60B7BEA7D}">
      <dgm:prSet/>
      <dgm:spPr/>
      <dgm:t>
        <a:bodyPr/>
        <a:lstStyle/>
        <a:p>
          <a:r>
            <a:rPr lang="en-US" dirty="0"/>
            <a:t>Annabelle Simmons</a:t>
          </a:r>
        </a:p>
      </dgm:t>
    </dgm:pt>
    <dgm:pt modelId="{77EFAB59-9017-4E0F-89B1-A79BF07CD1E4}" type="parTrans" cxnId="{DE239FC3-4917-4AB8-B527-10F0B1DD6046}">
      <dgm:prSet/>
      <dgm:spPr/>
      <dgm:t>
        <a:bodyPr/>
        <a:lstStyle/>
        <a:p>
          <a:endParaRPr lang="en-US"/>
        </a:p>
      </dgm:t>
    </dgm:pt>
    <dgm:pt modelId="{6A2692B0-4A25-4B98-82BC-D39BD76B0077}" type="sibTrans" cxnId="{DE239FC3-4917-4AB8-B527-10F0B1DD6046}">
      <dgm:prSet/>
      <dgm:spPr/>
      <dgm:t>
        <a:bodyPr/>
        <a:lstStyle/>
        <a:p>
          <a:endParaRPr lang="en-US"/>
        </a:p>
      </dgm:t>
    </dgm:pt>
    <dgm:pt modelId="{02A4029E-69AB-4722-A51A-A2B01B0C954C}">
      <dgm:prSet/>
      <dgm:spPr/>
      <dgm:t>
        <a:bodyPr/>
        <a:lstStyle/>
        <a:p>
          <a:r>
            <a:rPr lang="en-US" dirty="0"/>
            <a:t>Marcello </a:t>
          </a:r>
          <a:r>
            <a:rPr lang="en-US" dirty="0" err="1"/>
            <a:t>Paez</a:t>
          </a:r>
          <a:endParaRPr lang="en-US" dirty="0"/>
        </a:p>
      </dgm:t>
    </dgm:pt>
    <dgm:pt modelId="{6DA73D1F-BE71-4C34-B7A6-9C9DA1E2AB6F}" type="parTrans" cxnId="{95516CA4-BC1E-451D-BC76-AD66374F7EF1}">
      <dgm:prSet/>
      <dgm:spPr/>
    </dgm:pt>
    <dgm:pt modelId="{E26E7868-C2DD-4DA8-98B4-524A8141D7B8}" type="sibTrans" cxnId="{95516CA4-BC1E-451D-BC76-AD66374F7EF1}">
      <dgm:prSet/>
      <dgm:spPr/>
    </dgm:pt>
    <dgm:pt modelId="{40196638-CB8F-4F3A-A874-87584F55308E}" type="pres">
      <dgm:prSet presAssocID="{AE0A5B3E-33CE-4E07-A5A3-06D2F06C182E}" presName="diagram" presStyleCnt="0">
        <dgm:presLayoutVars>
          <dgm:dir/>
          <dgm:resizeHandles val="exact"/>
        </dgm:presLayoutVars>
      </dgm:prSet>
      <dgm:spPr/>
    </dgm:pt>
    <dgm:pt modelId="{E6C7C102-435A-41CF-A11D-9E0B37A3086E}" type="pres">
      <dgm:prSet presAssocID="{2BCAA012-CCA2-4A35-921B-243726DE4491}" presName="node" presStyleLbl="node1" presStyleIdx="0" presStyleCnt="6" custLinFactNeighborX="1220" custLinFactNeighborY="-4376">
        <dgm:presLayoutVars>
          <dgm:bulletEnabled val="1"/>
        </dgm:presLayoutVars>
      </dgm:prSet>
      <dgm:spPr/>
    </dgm:pt>
    <dgm:pt modelId="{53B7FB51-058D-48BF-860E-C91D09831F0B}" type="pres">
      <dgm:prSet presAssocID="{5734066C-1723-43E7-951E-2A085EE07B2F}" presName="sibTrans" presStyleCnt="0"/>
      <dgm:spPr/>
    </dgm:pt>
    <dgm:pt modelId="{9302F6AD-9A56-4C2B-8635-08AAFFDDC3CE}" type="pres">
      <dgm:prSet presAssocID="{4DB60E29-9545-4B92-9F7D-4B6C0EA5CC41}" presName="node" presStyleLbl="node1" presStyleIdx="1" presStyleCnt="6">
        <dgm:presLayoutVars>
          <dgm:bulletEnabled val="1"/>
        </dgm:presLayoutVars>
      </dgm:prSet>
      <dgm:spPr/>
    </dgm:pt>
    <dgm:pt modelId="{21817FA7-CF2F-4584-A12F-4DAA1BDE5541}" type="pres">
      <dgm:prSet presAssocID="{1407F716-92EA-4BF1-AC81-EBE52904649E}" presName="sibTrans" presStyleCnt="0"/>
      <dgm:spPr/>
    </dgm:pt>
    <dgm:pt modelId="{737F1F0D-5ABF-4DA2-A6ED-1AA43CE05460}" type="pres">
      <dgm:prSet presAssocID="{FF5536C2-9469-498E-9042-8442B669E808}" presName="node" presStyleLbl="node1" presStyleIdx="2" presStyleCnt="6">
        <dgm:presLayoutVars>
          <dgm:bulletEnabled val="1"/>
        </dgm:presLayoutVars>
      </dgm:prSet>
      <dgm:spPr/>
    </dgm:pt>
    <dgm:pt modelId="{9F986863-A236-4A6A-B060-188D4FC3789C}" type="pres">
      <dgm:prSet presAssocID="{F3945E66-555F-48DB-943C-0F1494F99B0E}" presName="sibTrans" presStyleCnt="0"/>
      <dgm:spPr/>
    </dgm:pt>
    <dgm:pt modelId="{6FD8C12B-373A-4D12-BB25-C24D209D405F}" type="pres">
      <dgm:prSet presAssocID="{0F9C98D9-0A9C-49A5-A0E3-4926FB04FE44}" presName="node" presStyleLbl="node1" presStyleIdx="3" presStyleCnt="6" custLinFactNeighborX="-407" custLinFactNeighborY="-2033">
        <dgm:presLayoutVars>
          <dgm:bulletEnabled val="1"/>
        </dgm:presLayoutVars>
      </dgm:prSet>
      <dgm:spPr/>
    </dgm:pt>
    <dgm:pt modelId="{104B22A3-BA85-4D38-B919-1A89BED9036F}" type="pres">
      <dgm:prSet presAssocID="{8EC16BFA-E0E4-4CC5-AD56-DB9A69334AAC}" presName="sibTrans" presStyleCnt="0"/>
      <dgm:spPr/>
    </dgm:pt>
    <dgm:pt modelId="{D0A9A6C0-16C7-4644-8D45-A8A42004D50B}" type="pres">
      <dgm:prSet presAssocID="{02A4029E-69AB-4722-A51A-A2B01B0C954C}" presName="node" presStyleLbl="node1" presStyleIdx="4" presStyleCnt="6">
        <dgm:presLayoutVars>
          <dgm:bulletEnabled val="1"/>
        </dgm:presLayoutVars>
      </dgm:prSet>
      <dgm:spPr/>
    </dgm:pt>
    <dgm:pt modelId="{62C895B2-6F44-4C72-A0FB-48D769318542}" type="pres">
      <dgm:prSet presAssocID="{E26E7868-C2DD-4DA8-98B4-524A8141D7B8}" presName="sibTrans" presStyleCnt="0"/>
      <dgm:spPr/>
    </dgm:pt>
    <dgm:pt modelId="{3FEB3F31-3EC7-43A7-905F-2D29E7513DE7}" type="pres">
      <dgm:prSet presAssocID="{A3B8B8D7-4124-41C7-A434-F2C60B7BEA7D}" presName="node" presStyleLbl="node1" presStyleIdx="5" presStyleCnt="6">
        <dgm:presLayoutVars>
          <dgm:bulletEnabled val="1"/>
        </dgm:presLayoutVars>
      </dgm:prSet>
      <dgm:spPr/>
    </dgm:pt>
  </dgm:ptLst>
  <dgm:cxnLst>
    <dgm:cxn modelId="{8436DC12-E72D-4637-A2CC-5C8D9808C378}" type="presOf" srcId="{0F9C98D9-0A9C-49A5-A0E3-4926FB04FE44}" destId="{6FD8C12B-373A-4D12-BB25-C24D209D405F}" srcOrd="0" destOrd="0" presId="urn:microsoft.com/office/officeart/2005/8/layout/default"/>
    <dgm:cxn modelId="{0B1DC514-BBCA-4F79-8F17-624E7D74319C}" type="presOf" srcId="{4DB60E29-9545-4B92-9F7D-4B6C0EA5CC41}" destId="{9302F6AD-9A56-4C2B-8635-08AAFFDDC3CE}" srcOrd="0" destOrd="0" presId="urn:microsoft.com/office/officeart/2005/8/layout/default"/>
    <dgm:cxn modelId="{3AE7C05E-6D46-4548-AB9B-CE04B1E71883}" type="presOf" srcId="{02A4029E-69AB-4722-A51A-A2B01B0C954C}" destId="{D0A9A6C0-16C7-4644-8D45-A8A42004D50B}" srcOrd="0" destOrd="0" presId="urn:microsoft.com/office/officeart/2005/8/layout/default"/>
    <dgm:cxn modelId="{EF17D269-D130-4F34-8A4A-122960AF55BD}" srcId="{AE0A5B3E-33CE-4E07-A5A3-06D2F06C182E}" destId="{FF5536C2-9469-498E-9042-8442B669E808}" srcOrd="2" destOrd="0" parTransId="{4D52E203-79D1-4DE4-B7B8-11A293238049}" sibTransId="{F3945E66-555F-48DB-943C-0F1494F99B0E}"/>
    <dgm:cxn modelId="{BC34174C-6C5D-47C2-817F-8DF612120D72}" type="presOf" srcId="{A3B8B8D7-4124-41C7-A434-F2C60B7BEA7D}" destId="{3FEB3F31-3EC7-43A7-905F-2D29E7513DE7}" srcOrd="0" destOrd="0" presId="urn:microsoft.com/office/officeart/2005/8/layout/default"/>
    <dgm:cxn modelId="{A740CE55-F730-4FA3-888F-2866B4B78807}" type="presOf" srcId="{FF5536C2-9469-498E-9042-8442B669E808}" destId="{737F1F0D-5ABF-4DA2-A6ED-1AA43CE05460}" srcOrd="0" destOrd="0" presId="urn:microsoft.com/office/officeart/2005/8/layout/default"/>
    <dgm:cxn modelId="{20839058-8F2F-4CC7-B2E7-3C6660959CC4}" srcId="{AE0A5B3E-33CE-4E07-A5A3-06D2F06C182E}" destId="{2BCAA012-CCA2-4A35-921B-243726DE4491}" srcOrd="0" destOrd="0" parTransId="{9A509CCF-73E8-49E9-A21D-85DA293D9983}" sibTransId="{5734066C-1723-43E7-951E-2A085EE07B2F}"/>
    <dgm:cxn modelId="{DE260A59-1AD2-4636-A79D-1A526E44CB1D}" type="presOf" srcId="{AE0A5B3E-33CE-4E07-A5A3-06D2F06C182E}" destId="{40196638-CB8F-4F3A-A874-87584F55308E}" srcOrd="0" destOrd="0" presId="urn:microsoft.com/office/officeart/2005/8/layout/default"/>
    <dgm:cxn modelId="{95516CA4-BC1E-451D-BC76-AD66374F7EF1}" srcId="{AE0A5B3E-33CE-4E07-A5A3-06D2F06C182E}" destId="{02A4029E-69AB-4722-A51A-A2B01B0C954C}" srcOrd="4" destOrd="0" parTransId="{6DA73D1F-BE71-4C34-B7A6-9C9DA1E2AB6F}" sibTransId="{E26E7868-C2DD-4DA8-98B4-524A8141D7B8}"/>
    <dgm:cxn modelId="{3CE7B2A4-E6E7-419B-8783-8041CEF3940B}" srcId="{AE0A5B3E-33CE-4E07-A5A3-06D2F06C182E}" destId="{4DB60E29-9545-4B92-9F7D-4B6C0EA5CC41}" srcOrd="1" destOrd="0" parTransId="{6CB3B445-2457-4991-A902-2A66EF95B8E9}" sibTransId="{1407F716-92EA-4BF1-AC81-EBE52904649E}"/>
    <dgm:cxn modelId="{D9F0B2A8-D0F2-481B-9779-280545FC0CFA}" srcId="{AE0A5B3E-33CE-4E07-A5A3-06D2F06C182E}" destId="{0F9C98D9-0A9C-49A5-A0E3-4926FB04FE44}" srcOrd="3" destOrd="0" parTransId="{C994012C-D4CD-4E77-89A4-2CC354639001}" sibTransId="{8EC16BFA-E0E4-4CC5-AD56-DB9A69334AAC}"/>
    <dgm:cxn modelId="{DE239FC3-4917-4AB8-B527-10F0B1DD6046}" srcId="{AE0A5B3E-33CE-4E07-A5A3-06D2F06C182E}" destId="{A3B8B8D7-4124-41C7-A434-F2C60B7BEA7D}" srcOrd="5" destOrd="0" parTransId="{77EFAB59-9017-4E0F-89B1-A79BF07CD1E4}" sibTransId="{6A2692B0-4A25-4B98-82BC-D39BD76B0077}"/>
    <dgm:cxn modelId="{A128D9C3-678A-47C0-AACB-175BC6E763AD}" type="presOf" srcId="{2BCAA012-CCA2-4A35-921B-243726DE4491}" destId="{E6C7C102-435A-41CF-A11D-9E0B37A3086E}" srcOrd="0" destOrd="0" presId="urn:microsoft.com/office/officeart/2005/8/layout/default"/>
    <dgm:cxn modelId="{5E4C0595-5A53-47C4-8E3B-5C7FCB38DAFF}" type="presParOf" srcId="{40196638-CB8F-4F3A-A874-87584F55308E}" destId="{E6C7C102-435A-41CF-A11D-9E0B37A3086E}" srcOrd="0" destOrd="0" presId="urn:microsoft.com/office/officeart/2005/8/layout/default"/>
    <dgm:cxn modelId="{807A2BAB-48A3-45B1-82CA-E05C8DB044D4}" type="presParOf" srcId="{40196638-CB8F-4F3A-A874-87584F55308E}" destId="{53B7FB51-058D-48BF-860E-C91D09831F0B}" srcOrd="1" destOrd="0" presId="urn:microsoft.com/office/officeart/2005/8/layout/default"/>
    <dgm:cxn modelId="{E1C75C3D-E50A-4A7C-B275-76AD7C8F2B76}" type="presParOf" srcId="{40196638-CB8F-4F3A-A874-87584F55308E}" destId="{9302F6AD-9A56-4C2B-8635-08AAFFDDC3CE}" srcOrd="2" destOrd="0" presId="urn:microsoft.com/office/officeart/2005/8/layout/default"/>
    <dgm:cxn modelId="{007CABBA-6B7C-4C27-AEAD-9B616685BD15}" type="presParOf" srcId="{40196638-CB8F-4F3A-A874-87584F55308E}" destId="{21817FA7-CF2F-4584-A12F-4DAA1BDE5541}" srcOrd="3" destOrd="0" presId="urn:microsoft.com/office/officeart/2005/8/layout/default"/>
    <dgm:cxn modelId="{C68BB67B-C3D7-4803-8D79-6D0EB0B04EAA}" type="presParOf" srcId="{40196638-CB8F-4F3A-A874-87584F55308E}" destId="{737F1F0D-5ABF-4DA2-A6ED-1AA43CE05460}" srcOrd="4" destOrd="0" presId="urn:microsoft.com/office/officeart/2005/8/layout/default"/>
    <dgm:cxn modelId="{6BDFA765-F5FE-4D39-A9C0-39742A6931A9}" type="presParOf" srcId="{40196638-CB8F-4F3A-A874-87584F55308E}" destId="{9F986863-A236-4A6A-B060-188D4FC3789C}" srcOrd="5" destOrd="0" presId="urn:microsoft.com/office/officeart/2005/8/layout/default"/>
    <dgm:cxn modelId="{7E81E951-E3CB-46A7-9252-C11972475EE9}" type="presParOf" srcId="{40196638-CB8F-4F3A-A874-87584F55308E}" destId="{6FD8C12B-373A-4D12-BB25-C24D209D405F}" srcOrd="6" destOrd="0" presId="urn:microsoft.com/office/officeart/2005/8/layout/default"/>
    <dgm:cxn modelId="{7FCBF4F9-F521-4818-AE93-0FC9D6B355F9}" type="presParOf" srcId="{40196638-CB8F-4F3A-A874-87584F55308E}" destId="{104B22A3-BA85-4D38-B919-1A89BED9036F}" srcOrd="7" destOrd="0" presId="urn:microsoft.com/office/officeart/2005/8/layout/default"/>
    <dgm:cxn modelId="{ECE81D95-6870-4CDA-B55E-65F676B9A824}" type="presParOf" srcId="{40196638-CB8F-4F3A-A874-87584F55308E}" destId="{D0A9A6C0-16C7-4644-8D45-A8A42004D50B}" srcOrd="8" destOrd="0" presId="urn:microsoft.com/office/officeart/2005/8/layout/default"/>
    <dgm:cxn modelId="{7BD0FDB2-E50A-41C7-9360-53C355F838D0}" type="presParOf" srcId="{40196638-CB8F-4F3A-A874-87584F55308E}" destId="{62C895B2-6F44-4C72-A0FB-48D769318542}" srcOrd="9" destOrd="0" presId="urn:microsoft.com/office/officeart/2005/8/layout/default"/>
    <dgm:cxn modelId="{45CD81FA-0381-4255-81B9-E6D5E615FB61}" type="presParOf" srcId="{40196638-CB8F-4F3A-A874-87584F55308E}" destId="{3FEB3F31-3EC7-43A7-905F-2D29E7513DE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B418F3-7AE8-4268-8E33-A18D38AA3F62}"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D582EC9A-B546-4C5A-8F5C-24425F49EF50}">
      <dgm:prSet/>
      <dgm:spPr/>
      <dgm:t>
        <a:bodyPr/>
        <a:lstStyle/>
        <a:p>
          <a:r>
            <a:rPr lang="en-US" u="sng"/>
            <a:t>Executive Board</a:t>
          </a:r>
          <a:endParaRPr lang="en-US"/>
        </a:p>
      </dgm:t>
    </dgm:pt>
    <dgm:pt modelId="{63A9E7FA-187E-4B1F-94EA-F445E8B651D6}" type="parTrans" cxnId="{BEDE8329-6D77-4D85-8C26-C6D7F01A933B}">
      <dgm:prSet/>
      <dgm:spPr/>
      <dgm:t>
        <a:bodyPr/>
        <a:lstStyle/>
        <a:p>
          <a:endParaRPr lang="en-US"/>
        </a:p>
      </dgm:t>
    </dgm:pt>
    <dgm:pt modelId="{387E1999-9262-46E3-8549-5BA3A14D6007}" type="sibTrans" cxnId="{BEDE8329-6D77-4D85-8C26-C6D7F01A933B}">
      <dgm:prSet/>
      <dgm:spPr/>
      <dgm:t>
        <a:bodyPr/>
        <a:lstStyle/>
        <a:p>
          <a:endParaRPr lang="en-US"/>
        </a:p>
      </dgm:t>
    </dgm:pt>
    <dgm:pt modelId="{E598863E-29C6-4E64-A4A7-26CC84216C0E}">
      <dgm:prSet/>
      <dgm:spPr/>
      <dgm:t>
        <a:bodyPr/>
        <a:lstStyle/>
        <a:p>
          <a:r>
            <a:rPr lang="en-US" dirty="0"/>
            <a:t>Mary George (</a:t>
          </a:r>
          <a:r>
            <a:rPr lang="en-US" dirty="0" err="1"/>
            <a:t>CoPresident</a:t>
          </a:r>
          <a:r>
            <a:rPr lang="en-US" dirty="0"/>
            <a:t>, Pizza and Pasta Party, Senior Breakfast)</a:t>
          </a:r>
        </a:p>
      </dgm:t>
    </dgm:pt>
    <dgm:pt modelId="{FD636319-2F6C-4E89-9506-010FFF206515}" type="parTrans" cxnId="{83ABF6CD-0C6F-492F-937D-0DADE4FBAE89}">
      <dgm:prSet/>
      <dgm:spPr/>
      <dgm:t>
        <a:bodyPr/>
        <a:lstStyle/>
        <a:p>
          <a:endParaRPr lang="en-US"/>
        </a:p>
      </dgm:t>
    </dgm:pt>
    <dgm:pt modelId="{07251CB2-0D7A-433A-8178-50FEF3F93B30}" type="sibTrans" cxnId="{83ABF6CD-0C6F-492F-937D-0DADE4FBAE89}">
      <dgm:prSet/>
      <dgm:spPr/>
      <dgm:t>
        <a:bodyPr/>
        <a:lstStyle/>
        <a:p>
          <a:endParaRPr lang="en-US"/>
        </a:p>
      </dgm:t>
    </dgm:pt>
    <dgm:pt modelId="{26FD7ADE-A9EE-4142-9091-C20537D38D6D}">
      <dgm:prSet/>
      <dgm:spPr/>
      <dgm:t>
        <a:bodyPr/>
        <a:lstStyle/>
        <a:p>
          <a:r>
            <a:rPr lang="en-US" dirty="0"/>
            <a:t>Wendy Bucaj (</a:t>
          </a:r>
          <a:r>
            <a:rPr lang="en-US" dirty="0" err="1"/>
            <a:t>CoPresident</a:t>
          </a:r>
          <a:r>
            <a:rPr lang="en-US" dirty="0"/>
            <a:t>, Senior Pictures/Posters)</a:t>
          </a:r>
        </a:p>
      </dgm:t>
    </dgm:pt>
    <dgm:pt modelId="{3FF23970-3FBE-4626-AE0F-68D30463A5EA}" type="parTrans" cxnId="{3D743D68-33ED-49B3-A024-1D887908D883}">
      <dgm:prSet/>
      <dgm:spPr/>
      <dgm:t>
        <a:bodyPr/>
        <a:lstStyle/>
        <a:p>
          <a:endParaRPr lang="en-US"/>
        </a:p>
      </dgm:t>
    </dgm:pt>
    <dgm:pt modelId="{B33BAF22-8825-4C59-8675-D6ED533A805B}" type="sibTrans" cxnId="{3D743D68-33ED-49B3-A024-1D887908D883}">
      <dgm:prSet/>
      <dgm:spPr/>
      <dgm:t>
        <a:bodyPr/>
        <a:lstStyle/>
        <a:p>
          <a:endParaRPr lang="en-US"/>
        </a:p>
      </dgm:t>
    </dgm:pt>
    <dgm:pt modelId="{E5F37F3B-009D-44C3-9B3F-E10A3BBA9640}">
      <dgm:prSet/>
      <dgm:spPr/>
      <dgm:t>
        <a:bodyPr/>
        <a:lstStyle/>
        <a:p>
          <a:r>
            <a:rPr lang="en-US" dirty="0"/>
            <a:t>David Halusic (Vice President)</a:t>
          </a:r>
        </a:p>
      </dgm:t>
    </dgm:pt>
    <dgm:pt modelId="{572B4E74-02DD-4D74-8057-109CA332A8D0}" type="parTrans" cxnId="{8670E388-D959-4DB4-9A31-07A2F2BA9E49}">
      <dgm:prSet/>
      <dgm:spPr/>
      <dgm:t>
        <a:bodyPr/>
        <a:lstStyle/>
        <a:p>
          <a:endParaRPr lang="en-US"/>
        </a:p>
      </dgm:t>
    </dgm:pt>
    <dgm:pt modelId="{2F81830F-7591-4B47-8476-CAF2AFF76AF7}" type="sibTrans" cxnId="{8670E388-D959-4DB4-9A31-07A2F2BA9E49}">
      <dgm:prSet/>
      <dgm:spPr/>
      <dgm:t>
        <a:bodyPr/>
        <a:lstStyle/>
        <a:p>
          <a:endParaRPr lang="en-US"/>
        </a:p>
      </dgm:t>
    </dgm:pt>
    <dgm:pt modelId="{292F7E94-76FE-410A-BEEB-59A605BA6A64}">
      <dgm:prSet/>
      <dgm:spPr/>
      <dgm:t>
        <a:bodyPr/>
        <a:lstStyle/>
        <a:p>
          <a:r>
            <a:rPr lang="en-US" dirty="0"/>
            <a:t>Kelli O’Shaughnessy (Secretary and website)</a:t>
          </a:r>
        </a:p>
      </dgm:t>
    </dgm:pt>
    <dgm:pt modelId="{FE43FE4D-B65C-4ED3-9DFE-2F5287AF8E03}" type="parTrans" cxnId="{678AA4EC-ECA7-43AC-8805-60E2B4401EED}">
      <dgm:prSet/>
      <dgm:spPr/>
      <dgm:t>
        <a:bodyPr/>
        <a:lstStyle/>
        <a:p>
          <a:endParaRPr lang="en-US"/>
        </a:p>
      </dgm:t>
    </dgm:pt>
    <dgm:pt modelId="{F30A55B7-B338-470B-824A-9E5C179F3153}" type="sibTrans" cxnId="{678AA4EC-ECA7-43AC-8805-60E2B4401EED}">
      <dgm:prSet/>
      <dgm:spPr/>
      <dgm:t>
        <a:bodyPr/>
        <a:lstStyle/>
        <a:p>
          <a:endParaRPr lang="en-US"/>
        </a:p>
      </dgm:t>
    </dgm:pt>
    <dgm:pt modelId="{8DFCA7E5-5AA8-4EBC-B10D-938730E0BC72}">
      <dgm:prSet/>
      <dgm:spPr/>
      <dgm:t>
        <a:bodyPr/>
        <a:lstStyle/>
        <a:p>
          <a:r>
            <a:rPr lang="en-US" dirty="0"/>
            <a:t>Brenda Miles (Treasurer)</a:t>
          </a:r>
        </a:p>
      </dgm:t>
    </dgm:pt>
    <dgm:pt modelId="{9D7A84B6-6886-4FFE-8601-03CDBF4DB590}" type="parTrans" cxnId="{A614594B-F71A-4A40-9F95-2AD99C7D2174}">
      <dgm:prSet/>
      <dgm:spPr/>
      <dgm:t>
        <a:bodyPr/>
        <a:lstStyle/>
        <a:p>
          <a:endParaRPr lang="en-US"/>
        </a:p>
      </dgm:t>
    </dgm:pt>
    <dgm:pt modelId="{BF209DC3-F751-4ABF-81E6-2FF71037D7A3}" type="sibTrans" cxnId="{A614594B-F71A-4A40-9F95-2AD99C7D2174}">
      <dgm:prSet/>
      <dgm:spPr/>
      <dgm:t>
        <a:bodyPr/>
        <a:lstStyle/>
        <a:p>
          <a:endParaRPr lang="en-US"/>
        </a:p>
      </dgm:t>
    </dgm:pt>
    <dgm:pt modelId="{5DDEF6D6-AEA5-4503-8817-757B4DED625E}">
      <dgm:prSet/>
      <dgm:spPr/>
      <dgm:t>
        <a:bodyPr/>
        <a:lstStyle/>
        <a:p>
          <a:r>
            <a:rPr lang="en-US" u="sng"/>
            <a:t>Committee Chairs</a:t>
          </a:r>
          <a:endParaRPr lang="en-US"/>
        </a:p>
      </dgm:t>
    </dgm:pt>
    <dgm:pt modelId="{13438C97-A1E9-4C71-AB63-4EEDC7D8A60B}" type="parTrans" cxnId="{F33EEAC1-9D03-47FC-B736-FD8C8814AB70}">
      <dgm:prSet/>
      <dgm:spPr/>
      <dgm:t>
        <a:bodyPr/>
        <a:lstStyle/>
        <a:p>
          <a:endParaRPr lang="en-US"/>
        </a:p>
      </dgm:t>
    </dgm:pt>
    <dgm:pt modelId="{4A8C81B6-38DA-43CB-BB82-E2B766037796}" type="sibTrans" cxnId="{F33EEAC1-9D03-47FC-B736-FD8C8814AB70}">
      <dgm:prSet/>
      <dgm:spPr/>
      <dgm:t>
        <a:bodyPr/>
        <a:lstStyle/>
        <a:p>
          <a:endParaRPr lang="en-US"/>
        </a:p>
      </dgm:t>
    </dgm:pt>
    <dgm:pt modelId="{B4C6B8AA-1A7E-4CC2-998F-4B053BC8C48A}">
      <dgm:prSet/>
      <dgm:spPr/>
      <dgm:t>
        <a:bodyPr/>
        <a:lstStyle/>
        <a:p>
          <a:r>
            <a:rPr lang="en-US" dirty="0"/>
            <a:t>Kathryn Loftin (Spirit Wear)</a:t>
          </a:r>
        </a:p>
      </dgm:t>
    </dgm:pt>
    <dgm:pt modelId="{D929F23F-4A29-4A49-B4A3-43B7AA1CB080}" type="parTrans" cxnId="{DDA0A9F5-6FC5-43B7-8EF2-E5B727ED5229}">
      <dgm:prSet/>
      <dgm:spPr/>
      <dgm:t>
        <a:bodyPr/>
        <a:lstStyle/>
        <a:p>
          <a:endParaRPr lang="en-US"/>
        </a:p>
      </dgm:t>
    </dgm:pt>
    <dgm:pt modelId="{FE012F57-528B-46E4-9CF1-3A1E135F2E49}" type="sibTrans" cxnId="{DDA0A9F5-6FC5-43B7-8EF2-E5B727ED5229}">
      <dgm:prSet/>
      <dgm:spPr/>
      <dgm:t>
        <a:bodyPr/>
        <a:lstStyle/>
        <a:p>
          <a:endParaRPr lang="en-US"/>
        </a:p>
      </dgm:t>
    </dgm:pt>
    <dgm:pt modelId="{BA7E8C25-4A90-4534-87E7-67D991694E21}">
      <dgm:prSet/>
      <dgm:spPr/>
      <dgm:t>
        <a:bodyPr/>
        <a:lstStyle/>
        <a:p>
          <a:r>
            <a:rPr lang="en-US" dirty="0"/>
            <a:t>Melinda Conti* (Banquet)</a:t>
          </a:r>
        </a:p>
      </dgm:t>
    </dgm:pt>
    <dgm:pt modelId="{5EF8E490-D1A0-4D22-8634-6499EC966F90}" type="parTrans" cxnId="{80463B3C-4976-4A35-90B8-F7386CCD1823}">
      <dgm:prSet/>
      <dgm:spPr/>
      <dgm:t>
        <a:bodyPr/>
        <a:lstStyle/>
        <a:p>
          <a:endParaRPr lang="en-US"/>
        </a:p>
      </dgm:t>
    </dgm:pt>
    <dgm:pt modelId="{AE1C404C-1545-4027-9BFF-F13BA7F33933}" type="sibTrans" cxnId="{80463B3C-4976-4A35-90B8-F7386CCD1823}">
      <dgm:prSet/>
      <dgm:spPr/>
      <dgm:t>
        <a:bodyPr/>
        <a:lstStyle/>
        <a:p>
          <a:endParaRPr lang="en-US"/>
        </a:p>
      </dgm:t>
    </dgm:pt>
    <dgm:pt modelId="{0CF66C16-E9B1-473E-AD5B-173595EC0E94}">
      <dgm:prSet/>
      <dgm:spPr/>
      <dgm:t>
        <a:bodyPr/>
        <a:lstStyle/>
        <a:p>
          <a:r>
            <a:rPr lang="en-US" dirty="0"/>
            <a:t>Miriam Jones (Caps/Suits, State Dinner)</a:t>
          </a:r>
        </a:p>
      </dgm:t>
    </dgm:pt>
    <dgm:pt modelId="{4659440B-F96D-4A71-960D-6EDD6B792978}" type="parTrans" cxnId="{F557D9BB-DA12-49F1-BDDD-D6688479FF7D}">
      <dgm:prSet/>
      <dgm:spPr/>
      <dgm:t>
        <a:bodyPr/>
        <a:lstStyle/>
        <a:p>
          <a:endParaRPr lang="en-US"/>
        </a:p>
      </dgm:t>
    </dgm:pt>
    <dgm:pt modelId="{11B27A28-8E20-4AFB-9D14-BABDC0B2A758}" type="sibTrans" cxnId="{F557D9BB-DA12-49F1-BDDD-D6688479FF7D}">
      <dgm:prSet/>
      <dgm:spPr/>
      <dgm:t>
        <a:bodyPr/>
        <a:lstStyle/>
        <a:p>
          <a:endParaRPr lang="en-US"/>
        </a:p>
      </dgm:t>
    </dgm:pt>
    <dgm:pt modelId="{BAE5FFDA-BAF8-4D85-B2AE-CCACE86B7D3F}">
      <dgm:prSet/>
      <dgm:spPr/>
      <dgm:t>
        <a:bodyPr/>
        <a:lstStyle/>
        <a:p>
          <a:r>
            <a:rPr lang="en-US" dirty="0"/>
            <a:t>Terri Elmore* (Homecoming Float)</a:t>
          </a:r>
        </a:p>
      </dgm:t>
    </dgm:pt>
    <dgm:pt modelId="{9BA1B625-2213-4BB7-8AAB-99D4AC3B5706}" type="parTrans" cxnId="{D5C76E31-5E87-466A-A398-86488B3DD7A2}">
      <dgm:prSet/>
      <dgm:spPr/>
      <dgm:t>
        <a:bodyPr/>
        <a:lstStyle/>
        <a:p>
          <a:endParaRPr lang="en-US"/>
        </a:p>
      </dgm:t>
    </dgm:pt>
    <dgm:pt modelId="{8EDDD960-3CFF-404C-BEA2-0C187A373792}" type="sibTrans" cxnId="{D5C76E31-5E87-466A-A398-86488B3DD7A2}">
      <dgm:prSet/>
      <dgm:spPr/>
      <dgm:t>
        <a:bodyPr/>
        <a:lstStyle/>
        <a:p>
          <a:endParaRPr lang="en-US"/>
        </a:p>
      </dgm:t>
    </dgm:pt>
    <dgm:pt modelId="{AFC5CCC2-117C-4EC6-AAB7-84CEAC95C55A}">
      <dgm:prSet/>
      <dgm:spPr/>
      <dgm:t>
        <a:bodyPr/>
        <a:lstStyle/>
        <a:p>
          <a:r>
            <a:rPr lang="en-US" dirty="0"/>
            <a:t>Lori Kotarba and Caroline Horne* (holiday party)</a:t>
          </a:r>
        </a:p>
      </dgm:t>
    </dgm:pt>
    <dgm:pt modelId="{2483D339-1EA6-4DB4-BFA7-304B32EA84D7}" type="parTrans" cxnId="{E445F655-0688-4FCB-A65E-B0D6770D6D17}">
      <dgm:prSet/>
      <dgm:spPr/>
      <dgm:t>
        <a:bodyPr/>
        <a:lstStyle/>
        <a:p>
          <a:endParaRPr lang="en-US"/>
        </a:p>
      </dgm:t>
    </dgm:pt>
    <dgm:pt modelId="{758E14AA-E415-45F2-AB3F-FD5760163C9C}" type="sibTrans" cxnId="{E445F655-0688-4FCB-A65E-B0D6770D6D17}">
      <dgm:prSet/>
      <dgm:spPr/>
      <dgm:t>
        <a:bodyPr/>
        <a:lstStyle/>
        <a:p>
          <a:endParaRPr lang="en-US"/>
        </a:p>
      </dgm:t>
    </dgm:pt>
    <dgm:pt modelId="{5ADABE39-5B2B-402A-BCEA-7E145030ACF0}">
      <dgm:prSet/>
      <dgm:spPr/>
      <dgm:t>
        <a:bodyPr/>
        <a:lstStyle/>
        <a:p>
          <a:r>
            <a:rPr lang="en-US" dirty="0"/>
            <a:t>Marjorie Rath (Food Table)</a:t>
          </a:r>
        </a:p>
      </dgm:t>
    </dgm:pt>
    <dgm:pt modelId="{425E3AE3-7739-4ACB-912E-7264A2E5BBBA}" type="parTrans" cxnId="{0AA6C6F7-F414-498D-9708-ED593694C3F0}">
      <dgm:prSet/>
      <dgm:spPr/>
      <dgm:t>
        <a:bodyPr/>
        <a:lstStyle/>
        <a:p>
          <a:endParaRPr lang="en-US"/>
        </a:p>
      </dgm:t>
    </dgm:pt>
    <dgm:pt modelId="{4E97D870-5977-41FF-8C80-63462370ABA1}" type="sibTrans" cxnId="{0AA6C6F7-F414-498D-9708-ED593694C3F0}">
      <dgm:prSet/>
      <dgm:spPr/>
      <dgm:t>
        <a:bodyPr/>
        <a:lstStyle/>
        <a:p>
          <a:endParaRPr lang="en-US"/>
        </a:p>
      </dgm:t>
    </dgm:pt>
    <dgm:pt modelId="{A291D9BF-593C-41FC-82F2-DFE8306F19CD}">
      <dgm:prSet/>
      <dgm:spPr/>
      <dgm:t>
        <a:bodyPr/>
        <a:lstStyle/>
        <a:p>
          <a:r>
            <a:rPr lang="en-US" dirty="0"/>
            <a:t>Sunshine Moon (Banquet)</a:t>
          </a:r>
        </a:p>
      </dgm:t>
    </dgm:pt>
    <dgm:pt modelId="{4C1E0A2A-5CD3-470A-A261-437ADE95B2E3}" type="parTrans" cxnId="{3C7C382D-0318-408E-B212-9AC7FB29CE26}">
      <dgm:prSet/>
      <dgm:spPr/>
      <dgm:t>
        <a:bodyPr/>
        <a:lstStyle/>
        <a:p>
          <a:endParaRPr lang="en-US"/>
        </a:p>
      </dgm:t>
    </dgm:pt>
    <dgm:pt modelId="{6E8A93A3-B020-4BAF-AB71-F50B3D48D17A}" type="sibTrans" cxnId="{3C7C382D-0318-408E-B212-9AC7FB29CE26}">
      <dgm:prSet/>
      <dgm:spPr/>
      <dgm:t>
        <a:bodyPr/>
        <a:lstStyle/>
        <a:p>
          <a:endParaRPr lang="en-US"/>
        </a:p>
      </dgm:t>
    </dgm:pt>
    <dgm:pt modelId="{D1E783FB-E494-429E-8AB0-3D0AEDA738AA}">
      <dgm:prSet/>
      <dgm:spPr/>
      <dgm:t>
        <a:bodyPr/>
        <a:lstStyle/>
        <a:p>
          <a:r>
            <a:rPr lang="en-US" dirty="0"/>
            <a:t>Andrea Cofield* (Bonfire Host) </a:t>
          </a:r>
        </a:p>
      </dgm:t>
    </dgm:pt>
    <dgm:pt modelId="{81E143DD-B992-45A6-ADAA-7CF5C180AEE6}" type="parTrans" cxnId="{8BF9D5D6-92A3-496D-8612-4687F62F57F4}">
      <dgm:prSet/>
      <dgm:spPr/>
    </dgm:pt>
    <dgm:pt modelId="{31FB4691-69F4-4786-BCB6-4EA7933239A9}" type="sibTrans" cxnId="{8BF9D5D6-92A3-496D-8612-4687F62F57F4}">
      <dgm:prSet/>
      <dgm:spPr/>
    </dgm:pt>
    <dgm:pt modelId="{EF8BA7B9-6960-4F61-9C9C-2DF67AE2524D}" type="pres">
      <dgm:prSet presAssocID="{78B418F3-7AE8-4268-8E33-A18D38AA3F62}" presName="linear" presStyleCnt="0">
        <dgm:presLayoutVars>
          <dgm:dir/>
          <dgm:animLvl val="lvl"/>
          <dgm:resizeHandles val="exact"/>
        </dgm:presLayoutVars>
      </dgm:prSet>
      <dgm:spPr/>
    </dgm:pt>
    <dgm:pt modelId="{195D2B60-70F3-486B-9EA8-AE567633B0FF}" type="pres">
      <dgm:prSet presAssocID="{D582EC9A-B546-4C5A-8F5C-24425F49EF50}" presName="parentLin" presStyleCnt="0"/>
      <dgm:spPr/>
    </dgm:pt>
    <dgm:pt modelId="{D898FDAA-69DC-494F-B0CB-7639BB167DFF}" type="pres">
      <dgm:prSet presAssocID="{D582EC9A-B546-4C5A-8F5C-24425F49EF50}" presName="parentLeftMargin" presStyleLbl="node1" presStyleIdx="0" presStyleCnt="2"/>
      <dgm:spPr/>
    </dgm:pt>
    <dgm:pt modelId="{345980CB-D1FE-4C07-A120-FA00572C2822}" type="pres">
      <dgm:prSet presAssocID="{D582EC9A-B546-4C5A-8F5C-24425F49EF50}" presName="parentText" presStyleLbl="node1" presStyleIdx="0" presStyleCnt="2">
        <dgm:presLayoutVars>
          <dgm:chMax val="0"/>
          <dgm:bulletEnabled val="1"/>
        </dgm:presLayoutVars>
      </dgm:prSet>
      <dgm:spPr/>
    </dgm:pt>
    <dgm:pt modelId="{BAE261BB-F9B3-446B-942B-B4F960D747D1}" type="pres">
      <dgm:prSet presAssocID="{D582EC9A-B546-4C5A-8F5C-24425F49EF50}" presName="negativeSpace" presStyleCnt="0"/>
      <dgm:spPr/>
    </dgm:pt>
    <dgm:pt modelId="{187C77F8-E44D-4C06-BECD-4D15F3FBA5C3}" type="pres">
      <dgm:prSet presAssocID="{D582EC9A-B546-4C5A-8F5C-24425F49EF50}" presName="childText" presStyleLbl="conFgAcc1" presStyleIdx="0" presStyleCnt="2">
        <dgm:presLayoutVars>
          <dgm:bulletEnabled val="1"/>
        </dgm:presLayoutVars>
      </dgm:prSet>
      <dgm:spPr/>
    </dgm:pt>
    <dgm:pt modelId="{26DCB331-9A62-4C63-8CF8-E12EDAF8D736}" type="pres">
      <dgm:prSet presAssocID="{387E1999-9262-46E3-8549-5BA3A14D6007}" presName="spaceBetweenRectangles" presStyleCnt="0"/>
      <dgm:spPr/>
    </dgm:pt>
    <dgm:pt modelId="{C6E66153-901B-43DD-A880-1A159327102E}" type="pres">
      <dgm:prSet presAssocID="{5DDEF6D6-AEA5-4503-8817-757B4DED625E}" presName="parentLin" presStyleCnt="0"/>
      <dgm:spPr/>
    </dgm:pt>
    <dgm:pt modelId="{C9960914-3E59-4691-91DC-03668BC8F827}" type="pres">
      <dgm:prSet presAssocID="{5DDEF6D6-AEA5-4503-8817-757B4DED625E}" presName="parentLeftMargin" presStyleLbl="node1" presStyleIdx="0" presStyleCnt="2"/>
      <dgm:spPr/>
    </dgm:pt>
    <dgm:pt modelId="{9FB0B8EA-4080-4275-9DAC-80ADF3299E77}" type="pres">
      <dgm:prSet presAssocID="{5DDEF6D6-AEA5-4503-8817-757B4DED625E}" presName="parentText" presStyleLbl="node1" presStyleIdx="1" presStyleCnt="2">
        <dgm:presLayoutVars>
          <dgm:chMax val="0"/>
          <dgm:bulletEnabled val="1"/>
        </dgm:presLayoutVars>
      </dgm:prSet>
      <dgm:spPr/>
    </dgm:pt>
    <dgm:pt modelId="{FC940AFF-340C-4348-B326-BBD82A1A2995}" type="pres">
      <dgm:prSet presAssocID="{5DDEF6D6-AEA5-4503-8817-757B4DED625E}" presName="negativeSpace" presStyleCnt="0"/>
      <dgm:spPr/>
    </dgm:pt>
    <dgm:pt modelId="{0C02CE20-9B7C-4699-9AEA-C9C7AE726A55}" type="pres">
      <dgm:prSet presAssocID="{5DDEF6D6-AEA5-4503-8817-757B4DED625E}" presName="childText" presStyleLbl="conFgAcc1" presStyleIdx="1" presStyleCnt="2">
        <dgm:presLayoutVars>
          <dgm:bulletEnabled val="1"/>
        </dgm:presLayoutVars>
      </dgm:prSet>
      <dgm:spPr/>
    </dgm:pt>
  </dgm:ptLst>
  <dgm:cxnLst>
    <dgm:cxn modelId="{88E38E0B-30AA-4D8E-B396-075DC1137065}" type="presOf" srcId="{B4C6B8AA-1A7E-4CC2-998F-4B053BC8C48A}" destId="{0C02CE20-9B7C-4699-9AEA-C9C7AE726A55}" srcOrd="0" destOrd="0" presId="urn:microsoft.com/office/officeart/2005/8/layout/list1"/>
    <dgm:cxn modelId="{2A14B70B-F90A-4DB6-9757-E29FB680E763}" type="presOf" srcId="{292F7E94-76FE-410A-BEEB-59A605BA6A64}" destId="{187C77F8-E44D-4C06-BECD-4D15F3FBA5C3}" srcOrd="0" destOrd="3" presId="urn:microsoft.com/office/officeart/2005/8/layout/list1"/>
    <dgm:cxn modelId="{41A56010-EC50-4326-A0A9-F0ACCF9ECCDC}" type="presOf" srcId="{5DDEF6D6-AEA5-4503-8817-757B4DED625E}" destId="{C9960914-3E59-4691-91DC-03668BC8F827}" srcOrd="0" destOrd="0" presId="urn:microsoft.com/office/officeart/2005/8/layout/list1"/>
    <dgm:cxn modelId="{BEDE8329-6D77-4D85-8C26-C6D7F01A933B}" srcId="{78B418F3-7AE8-4268-8E33-A18D38AA3F62}" destId="{D582EC9A-B546-4C5A-8F5C-24425F49EF50}" srcOrd="0" destOrd="0" parTransId="{63A9E7FA-187E-4B1F-94EA-F445E8B651D6}" sibTransId="{387E1999-9262-46E3-8549-5BA3A14D6007}"/>
    <dgm:cxn modelId="{AACD2F2B-6D6F-4821-B980-82732C318F20}" type="presOf" srcId="{8DFCA7E5-5AA8-4EBC-B10D-938730E0BC72}" destId="{187C77F8-E44D-4C06-BECD-4D15F3FBA5C3}" srcOrd="0" destOrd="4" presId="urn:microsoft.com/office/officeart/2005/8/layout/list1"/>
    <dgm:cxn modelId="{3C7C382D-0318-408E-B212-9AC7FB29CE26}" srcId="{5DDEF6D6-AEA5-4503-8817-757B4DED625E}" destId="{A291D9BF-593C-41FC-82F2-DFE8306F19CD}" srcOrd="2" destOrd="0" parTransId="{4C1E0A2A-5CD3-470A-A261-437ADE95B2E3}" sibTransId="{6E8A93A3-B020-4BAF-AB71-F50B3D48D17A}"/>
    <dgm:cxn modelId="{D5C76E31-5E87-466A-A398-86488B3DD7A2}" srcId="{5DDEF6D6-AEA5-4503-8817-757B4DED625E}" destId="{BAE5FFDA-BAF8-4D85-B2AE-CCACE86B7D3F}" srcOrd="4" destOrd="0" parTransId="{9BA1B625-2213-4BB7-8AAB-99D4AC3B5706}" sibTransId="{8EDDD960-3CFF-404C-BEA2-0C187A373792}"/>
    <dgm:cxn modelId="{0E244E39-D280-4A95-935E-2FA1BA34BEC0}" type="presOf" srcId="{5ADABE39-5B2B-402A-BCEA-7E145030ACF0}" destId="{0C02CE20-9B7C-4699-9AEA-C9C7AE726A55}" srcOrd="0" destOrd="6" presId="urn:microsoft.com/office/officeart/2005/8/layout/list1"/>
    <dgm:cxn modelId="{80463B3C-4976-4A35-90B8-F7386CCD1823}" srcId="{5DDEF6D6-AEA5-4503-8817-757B4DED625E}" destId="{BA7E8C25-4A90-4534-87E7-67D991694E21}" srcOrd="1" destOrd="0" parTransId="{5EF8E490-D1A0-4D22-8634-6499EC966F90}" sibTransId="{AE1C404C-1545-4027-9BFF-F13BA7F33933}"/>
    <dgm:cxn modelId="{40D96C63-81B8-4EF2-B3BD-612FED2C8546}" type="presOf" srcId="{D582EC9A-B546-4C5A-8F5C-24425F49EF50}" destId="{345980CB-D1FE-4C07-A120-FA00572C2822}" srcOrd="1" destOrd="0" presId="urn:microsoft.com/office/officeart/2005/8/layout/list1"/>
    <dgm:cxn modelId="{897B2666-A087-405C-B29F-F4765399D08D}" type="presOf" srcId="{AFC5CCC2-117C-4EC6-AAB7-84CEAC95C55A}" destId="{0C02CE20-9B7C-4699-9AEA-C9C7AE726A55}" srcOrd="0" destOrd="5" presId="urn:microsoft.com/office/officeart/2005/8/layout/list1"/>
    <dgm:cxn modelId="{3D743D68-33ED-49B3-A024-1D887908D883}" srcId="{D582EC9A-B546-4C5A-8F5C-24425F49EF50}" destId="{26FD7ADE-A9EE-4142-9091-C20537D38D6D}" srcOrd="1" destOrd="0" parTransId="{3FF23970-3FBE-4626-AE0F-68D30463A5EA}" sibTransId="{B33BAF22-8825-4C59-8675-D6ED533A805B}"/>
    <dgm:cxn modelId="{27FF3249-ED35-4513-961A-2B2F0144519C}" type="presOf" srcId="{BA7E8C25-4A90-4534-87E7-67D991694E21}" destId="{0C02CE20-9B7C-4699-9AEA-C9C7AE726A55}" srcOrd="0" destOrd="1" presId="urn:microsoft.com/office/officeart/2005/8/layout/list1"/>
    <dgm:cxn modelId="{A614594B-F71A-4A40-9F95-2AD99C7D2174}" srcId="{D582EC9A-B546-4C5A-8F5C-24425F49EF50}" destId="{8DFCA7E5-5AA8-4EBC-B10D-938730E0BC72}" srcOrd="4" destOrd="0" parTransId="{9D7A84B6-6886-4FFE-8601-03CDBF4DB590}" sibTransId="{BF209DC3-F751-4ABF-81E6-2FF71037D7A3}"/>
    <dgm:cxn modelId="{2C5F9B4E-009C-4382-9DE5-8C33B04BDE0B}" type="presOf" srcId="{E5F37F3B-009D-44C3-9B3F-E10A3BBA9640}" destId="{187C77F8-E44D-4C06-BECD-4D15F3FBA5C3}" srcOrd="0" destOrd="2" presId="urn:microsoft.com/office/officeart/2005/8/layout/list1"/>
    <dgm:cxn modelId="{E445F655-0688-4FCB-A65E-B0D6770D6D17}" srcId="{5DDEF6D6-AEA5-4503-8817-757B4DED625E}" destId="{AFC5CCC2-117C-4EC6-AAB7-84CEAC95C55A}" srcOrd="5" destOrd="0" parTransId="{2483D339-1EA6-4DB4-BFA7-304B32EA84D7}" sibTransId="{758E14AA-E415-45F2-AB3F-FD5760163C9C}"/>
    <dgm:cxn modelId="{431B6482-6493-4C29-85B8-8F13544C5AE3}" type="presOf" srcId="{26FD7ADE-A9EE-4142-9091-C20537D38D6D}" destId="{187C77F8-E44D-4C06-BECD-4D15F3FBA5C3}" srcOrd="0" destOrd="1" presId="urn:microsoft.com/office/officeart/2005/8/layout/list1"/>
    <dgm:cxn modelId="{C4A43F84-2503-4681-B4B9-969B452E1321}" type="presOf" srcId="{78B418F3-7AE8-4268-8E33-A18D38AA3F62}" destId="{EF8BA7B9-6960-4F61-9C9C-2DF67AE2524D}" srcOrd="0" destOrd="0" presId="urn:microsoft.com/office/officeart/2005/8/layout/list1"/>
    <dgm:cxn modelId="{8670E388-D959-4DB4-9A31-07A2F2BA9E49}" srcId="{D582EC9A-B546-4C5A-8F5C-24425F49EF50}" destId="{E5F37F3B-009D-44C3-9B3F-E10A3BBA9640}" srcOrd="2" destOrd="0" parTransId="{572B4E74-02DD-4D74-8057-109CA332A8D0}" sibTransId="{2F81830F-7591-4B47-8476-CAF2AFF76AF7}"/>
    <dgm:cxn modelId="{ADE0D689-47AA-4CD6-9D09-7753DA35644B}" type="presOf" srcId="{0CF66C16-E9B1-473E-AD5B-173595EC0E94}" destId="{0C02CE20-9B7C-4699-9AEA-C9C7AE726A55}" srcOrd="0" destOrd="3" presId="urn:microsoft.com/office/officeart/2005/8/layout/list1"/>
    <dgm:cxn modelId="{4826518A-799A-4723-94D7-45CD77EC5425}" type="presOf" srcId="{BAE5FFDA-BAF8-4D85-B2AE-CCACE86B7D3F}" destId="{0C02CE20-9B7C-4699-9AEA-C9C7AE726A55}" srcOrd="0" destOrd="4" presId="urn:microsoft.com/office/officeart/2005/8/layout/list1"/>
    <dgm:cxn modelId="{E7159695-53AA-4612-9308-827DBECEFE05}" type="presOf" srcId="{D1E783FB-E494-429E-8AB0-3D0AEDA738AA}" destId="{0C02CE20-9B7C-4699-9AEA-C9C7AE726A55}" srcOrd="0" destOrd="7" presId="urn:microsoft.com/office/officeart/2005/8/layout/list1"/>
    <dgm:cxn modelId="{793C17A5-68CF-46D1-BA05-D7FDF5E37EEF}" type="presOf" srcId="{A291D9BF-593C-41FC-82F2-DFE8306F19CD}" destId="{0C02CE20-9B7C-4699-9AEA-C9C7AE726A55}" srcOrd="0" destOrd="2" presId="urn:microsoft.com/office/officeart/2005/8/layout/list1"/>
    <dgm:cxn modelId="{12E8D9AC-7861-4AEE-87F2-2D2D891C0DDE}" type="presOf" srcId="{5DDEF6D6-AEA5-4503-8817-757B4DED625E}" destId="{9FB0B8EA-4080-4275-9DAC-80ADF3299E77}" srcOrd="1" destOrd="0" presId="urn:microsoft.com/office/officeart/2005/8/layout/list1"/>
    <dgm:cxn modelId="{F557D9BB-DA12-49F1-BDDD-D6688479FF7D}" srcId="{5DDEF6D6-AEA5-4503-8817-757B4DED625E}" destId="{0CF66C16-E9B1-473E-AD5B-173595EC0E94}" srcOrd="3" destOrd="0" parTransId="{4659440B-F96D-4A71-960D-6EDD6B792978}" sibTransId="{11B27A28-8E20-4AFB-9D14-BABDC0B2A758}"/>
    <dgm:cxn modelId="{CC643EBD-D3EF-4950-A829-BAE75CAF46C1}" type="presOf" srcId="{E598863E-29C6-4E64-A4A7-26CC84216C0E}" destId="{187C77F8-E44D-4C06-BECD-4D15F3FBA5C3}" srcOrd="0" destOrd="0" presId="urn:microsoft.com/office/officeart/2005/8/layout/list1"/>
    <dgm:cxn modelId="{F33EEAC1-9D03-47FC-B736-FD8C8814AB70}" srcId="{78B418F3-7AE8-4268-8E33-A18D38AA3F62}" destId="{5DDEF6D6-AEA5-4503-8817-757B4DED625E}" srcOrd="1" destOrd="0" parTransId="{13438C97-A1E9-4C71-AB63-4EEDC7D8A60B}" sibTransId="{4A8C81B6-38DA-43CB-BB82-E2B766037796}"/>
    <dgm:cxn modelId="{5BFF8AC7-0A85-4586-B9E6-7423437C55E7}" type="presOf" srcId="{D582EC9A-B546-4C5A-8F5C-24425F49EF50}" destId="{D898FDAA-69DC-494F-B0CB-7639BB167DFF}" srcOrd="0" destOrd="0" presId="urn:microsoft.com/office/officeart/2005/8/layout/list1"/>
    <dgm:cxn modelId="{83ABF6CD-0C6F-492F-937D-0DADE4FBAE89}" srcId="{D582EC9A-B546-4C5A-8F5C-24425F49EF50}" destId="{E598863E-29C6-4E64-A4A7-26CC84216C0E}" srcOrd="0" destOrd="0" parTransId="{FD636319-2F6C-4E89-9506-010FFF206515}" sibTransId="{07251CB2-0D7A-433A-8178-50FEF3F93B30}"/>
    <dgm:cxn modelId="{8BF9D5D6-92A3-496D-8612-4687F62F57F4}" srcId="{5DDEF6D6-AEA5-4503-8817-757B4DED625E}" destId="{D1E783FB-E494-429E-8AB0-3D0AEDA738AA}" srcOrd="7" destOrd="0" parTransId="{81E143DD-B992-45A6-ADAA-7CF5C180AEE6}" sibTransId="{31FB4691-69F4-4786-BCB6-4EA7933239A9}"/>
    <dgm:cxn modelId="{678AA4EC-ECA7-43AC-8805-60E2B4401EED}" srcId="{D582EC9A-B546-4C5A-8F5C-24425F49EF50}" destId="{292F7E94-76FE-410A-BEEB-59A605BA6A64}" srcOrd="3" destOrd="0" parTransId="{FE43FE4D-B65C-4ED3-9DFE-2F5287AF8E03}" sibTransId="{F30A55B7-B338-470B-824A-9E5C179F3153}"/>
    <dgm:cxn modelId="{DDA0A9F5-6FC5-43B7-8EF2-E5B727ED5229}" srcId="{5DDEF6D6-AEA5-4503-8817-757B4DED625E}" destId="{B4C6B8AA-1A7E-4CC2-998F-4B053BC8C48A}" srcOrd="0" destOrd="0" parTransId="{D929F23F-4A29-4A49-B4A3-43B7AA1CB080}" sibTransId="{FE012F57-528B-46E4-9CF1-3A1E135F2E49}"/>
    <dgm:cxn modelId="{0AA6C6F7-F414-498D-9708-ED593694C3F0}" srcId="{5DDEF6D6-AEA5-4503-8817-757B4DED625E}" destId="{5ADABE39-5B2B-402A-BCEA-7E145030ACF0}" srcOrd="6" destOrd="0" parTransId="{425E3AE3-7739-4ACB-912E-7264A2E5BBBA}" sibTransId="{4E97D870-5977-41FF-8C80-63462370ABA1}"/>
    <dgm:cxn modelId="{C89A860C-D9DD-4E3D-8ED1-B1652039ADB6}" type="presParOf" srcId="{EF8BA7B9-6960-4F61-9C9C-2DF67AE2524D}" destId="{195D2B60-70F3-486B-9EA8-AE567633B0FF}" srcOrd="0" destOrd="0" presId="urn:microsoft.com/office/officeart/2005/8/layout/list1"/>
    <dgm:cxn modelId="{71787DB1-CBB6-4A12-81FB-3A98F836F3D4}" type="presParOf" srcId="{195D2B60-70F3-486B-9EA8-AE567633B0FF}" destId="{D898FDAA-69DC-494F-B0CB-7639BB167DFF}" srcOrd="0" destOrd="0" presId="urn:microsoft.com/office/officeart/2005/8/layout/list1"/>
    <dgm:cxn modelId="{84431B95-3963-40ED-B624-5C9016B4359A}" type="presParOf" srcId="{195D2B60-70F3-486B-9EA8-AE567633B0FF}" destId="{345980CB-D1FE-4C07-A120-FA00572C2822}" srcOrd="1" destOrd="0" presId="urn:microsoft.com/office/officeart/2005/8/layout/list1"/>
    <dgm:cxn modelId="{0128A9A4-7DC4-4834-AF3E-3E4229CC5326}" type="presParOf" srcId="{EF8BA7B9-6960-4F61-9C9C-2DF67AE2524D}" destId="{BAE261BB-F9B3-446B-942B-B4F960D747D1}" srcOrd="1" destOrd="0" presId="urn:microsoft.com/office/officeart/2005/8/layout/list1"/>
    <dgm:cxn modelId="{B5BBC934-D246-431C-88F6-DE17800533E3}" type="presParOf" srcId="{EF8BA7B9-6960-4F61-9C9C-2DF67AE2524D}" destId="{187C77F8-E44D-4C06-BECD-4D15F3FBA5C3}" srcOrd="2" destOrd="0" presId="urn:microsoft.com/office/officeart/2005/8/layout/list1"/>
    <dgm:cxn modelId="{DF84C8DD-2977-4300-A712-FAF5DAA76086}" type="presParOf" srcId="{EF8BA7B9-6960-4F61-9C9C-2DF67AE2524D}" destId="{26DCB331-9A62-4C63-8CF8-E12EDAF8D736}" srcOrd="3" destOrd="0" presId="urn:microsoft.com/office/officeart/2005/8/layout/list1"/>
    <dgm:cxn modelId="{E66AD930-03D2-411E-97F7-0FF399EC4B0E}" type="presParOf" srcId="{EF8BA7B9-6960-4F61-9C9C-2DF67AE2524D}" destId="{C6E66153-901B-43DD-A880-1A159327102E}" srcOrd="4" destOrd="0" presId="urn:microsoft.com/office/officeart/2005/8/layout/list1"/>
    <dgm:cxn modelId="{41BE9FA9-BA00-42D3-AE68-07DA7ACD4AA3}" type="presParOf" srcId="{C6E66153-901B-43DD-A880-1A159327102E}" destId="{C9960914-3E59-4691-91DC-03668BC8F827}" srcOrd="0" destOrd="0" presId="urn:microsoft.com/office/officeart/2005/8/layout/list1"/>
    <dgm:cxn modelId="{FDA22D57-B2C4-45F6-BF19-3091B733640A}" type="presParOf" srcId="{C6E66153-901B-43DD-A880-1A159327102E}" destId="{9FB0B8EA-4080-4275-9DAC-80ADF3299E77}" srcOrd="1" destOrd="0" presId="urn:microsoft.com/office/officeart/2005/8/layout/list1"/>
    <dgm:cxn modelId="{807D7412-EE95-486B-AC44-596B8F76147C}" type="presParOf" srcId="{EF8BA7B9-6960-4F61-9C9C-2DF67AE2524D}" destId="{FC940AFF-340C-4348-B326-BBD82A1A2995}" srcOrd="5" destOrd="0" presId="urn:microsoft.com/office/officeart/2005/8/layout/list1"/>
    <dgm:cxn modelId="{6BD48C74-DEB0-4648-A90E-831D135FCFEA}" type="presParOf" srcId="{EF8BA7B9-6960-4F61-9C9C-2DF67AE2524D}" destId="{0C02CE20-9B7C-4699-9AEA-C9C7AE726A5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D1A6EE0-2A9F-440D-8BDE-882A92DC3560}">
      <dgm:prSet/>
      <dgm:spPr/>
      <dgm:t>
        <a:bodyPr/>
        <a:lstStyle/>
        <a:p>
          <a:r>
            <a:rPr lang="en-US" b="1" dirty="0"/>
            <a:t>Cosy Gale (10</a:t>
          </a:r>
          <a:r>
            <a:rPr lang="en-US" b="1" baseline="30000" dirty="0"/>
            <a:t>th</a:t>
          </a:r>
          <a:r>
            <a:rPr lang="en-US" b="1" dirty="0"/>
            <a:t> 100 Back)</a:t>
          </a:r>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56840B13-0ADC-47A1-91B2-E3C3BA35A660}">
      <dgm:prSet/>
      <dgm:spPr/>
      <dgm:t>
        <a:bodyPr/>
        <a:lstStyle/>
        <a:p>
          <a:r>
            <a:rPr lang="en-US" b="1" dirty="0"/>
            <a:t>Finnly Jollands (1</a:t>
          </a:r>
          <a:r>
            <a:rPr lang="en-US" b="1" baseline="30000" dirty="0"/>
            <a:t>st</a:t>
          </a:r>
          <a:r>
            <a:rPr lang="en-US" b="1" dirty="0"/>
            <a:t> 50 Free, 1</a:t>
          </a:r>
          <a:r>
            <a:rPr lang="en-US" b="1" baseline="30000" dirty="0"/>
            <a:t>st</a:t>
          </a:r>
          <a:r>
            <a:rPr lang="en-US" b="1" dirty="0"/>
            <a:t> 100 Back)</a:t>
          </a:r>
        </a:p>
      </dgm:t>
    </dgm:pt>
    <dgm:pt modelId="{B8D317F3-9FC2-44C3-B665-FDE51B575EAC}" type="parTrans" cxnId="{2F10EAC2-AAC9-49FD-A9D3-19D52DE3742B}">
      <dgm:prSet/>
      <dgm:spPr/>
      <dgm:t>
        <a:bodyPr/>
        <a:lstStyle/>
        <a:p>
          <a:endParaRPr lang="en-US"/>
        </a:p>
      </dgm:t>
    </dgm:pt>
    <dgm:pt modelId="{B3B865A4-497B-4937-BC77-A203BE2CEA0C}" type="sibTrans" cxnId="{2F10EAC2-AAC9-49FD-A9D3-19D52DE3742B}">
      <dgm:prSet/>
      <dgm:spPr/>
      <dgm:t>
        <a:bodyPr/>
        <a:lstStyle/>
        <a:p>
          <a:endParaRPr lang="en-US"/>
        </a:p>
      </dgm:t>
    </dgm:pt>
    <dgm:pt modelId="{A342B574-AD17-440C-9686-62D4BF0D29C8}">
      <dgm:prSet/>
      <dgm:spPr/>
      <dgm:t>
        <a:bodyPr/>
        <a:lstStyle/>
        <a:p>
          <a:r>
            <a:rPr lang="en-US" b="1" dirty="0"/>
            <a:t>Kate Bradley  (2</a:t>
          </a:r>
          <a:r>
            <a:rPr lang="en-US" b="1" baseline="30000" dirty="0"/>
            <a:t>nd</a:t>
          </a:r>
          <a:r>
            <a:rPr lang="en-US" b="1" dirty="0"/>
            <a:t> 100 Fly, 1</a:t>
          </a:r>
          <a:r>
            <a:rPr lang="en-US" b="1" baseline="30000" dirty="0"/>
            <a:t>st</a:t>
          </a:r>
          <a:r>
            <a:rPr lang="en-US" b="1" dirty="0"/>
            <a:t> 500 Free)</a:t>
          </a:r>
        </a:p>
      </dgm:t>
    </dgm:pt>
    <dgm:pt modelId="{2A38DF58-668A-47A4-96AA-79C372954617}" type="parTrans" cxnId="{34D8AE33-09AA-4E47-9350-34F1CF3A3499}">
      <dgm:prSet/>
      <dgm:spPr/>
      <dgm:t>
        <a:bodyPr/>
        <a:lstStyle/>
        <a:p>
          <a:endParaRPr lang="en-US"/>
        </a:p>
      </dgm:t>
    </dgm:pt>
    <dgm:pt modelId="{E8940316-6E2D-47A9-8CB5-B346131A1EFA}" type="sibTrans" cxnId="{34D8AE33-09AA-4E47-9350-34F1CF3A3499}">
      <dgm:prSet/>
      <dgm:spPr/>
      <dgm:t>
        <a:bodyPr/>
        <a:lstStyle/>
        <a:p>
          <a:endParaRPr lang="en-US"/>
        </a:p>
      </dgm:t>
    </dgm:pt>
    <dgm:pt modelId="{EE50ED66-3983-462C-A8DF-126AEAB9A87F}">
      <dgm:prSet/>
      <dgm:spPr/>
      <dgm:t>
        <a:bodyPr/>
        <a:lstStyle/>
        <a:p>
          <a:r>
            <a:rPr lang="en-US" b="1" dirty="0"/>
            <a:t>Rose Jones (1</a:t>
          </a:r>
          <a:r>
            <a:rPr lang="en-US" b="1" baseline="30000" dirty="0"/>
            <a:t>st</a:t>
          </a:r>
          <a:r>
            <a:rPr lang="en-US" b="1" dirty="0"/>
            <a:t> 200 Free, 1</a:t>
          </a:r>
          <a:r>
            <a:rPr lang="en-US" b="1" baseline="30000" dirty="0"/>
            <a:t>st</a:t>
          </a:r>
          <a:r>
            <a:rPr lang="en-US" b="1" dirty="0"/>
            <a:t> 100 Free)</a:t>
          </a:r>
        </a:p>
      </dgm:t>
    </dgm:pt>
    <dgm:pt modelId="{FF553F34-6BA3-41E2-B380-44A09BD2CA07}" type="parTrans" cxnId="{B5AAE583-17C3-4198-BB5E-6704B1F0A4EF}">
      <dgm:prSet/>
      <dgm:spPr/>
      <dgm:t>
        <a:bodyPr/>
        <a:lstStyle/>
        <a:p>
          <a:endParaRPr lang="en-US"/>
        </a:p>
      </dgm:t>
    </dgm:pt>
    <dgm:pt modelId="{65BA2CAD-7D59-4084-9A75-373EB51DCD24}" type="sibTrans" cxnId="{B5AAE583-17C3-4198-BB5E-6704B1F0A4EF}">
      <dgm:prSet/>
      <dgm:spPr/>
      <dgm:t>
        <a:bodyPr/>
        <a:lstStyle/>
        <a:p>
          <a:endParaRPr lang="en-US"/>
        </a:p>
      </dgm:t>
    </dgm:pt>
    <dgm:pt modelId="{1B06CE60-B66F-43A3-B4D3-A8F924182DB9}">
      <dgm:prSet/>
      <dgm:spPr/>
      <dgm:t>
        <a:bodyPr/>
        <a:lstStyle/>
        <a:p>
          <a:r>
            <a:rPr lang="en-US" b="1" dirty="0"/>
            <a:t>GiannaMarie Conti (3</a:t>
          </a:r>
          <a:r>
            <a:rPr lang="en-US" b="1" baseline="30000" dirty="0"/>
            <a:t>rd</a:t>
          </a:r>
          <a:r>
            <a:rPr lang="en-US" b="1" dirty="0"/>
            <a:t> 200 Free)</a:t>
          </a:r>
        </a:p>
      </dgm:t>
    </dgm:pt>
    <dgm:pt modelId="{030CADA3-5E0B-4F18-907E-A542B7C76630}" type="parTrans" cxnId="{B4847ABB-3068-4ACB-8BE9-70C2E8CB2AEE}">
      <dgm:prSet/>
      <dgm:spPr/>
      <dgm:t>
        <a:bodyPr/>
        <a:lstStyle/>
        <a:p>
          <a:endParaRPr lang="en-US"/>
        </a:p>
      </dgm:t>
    </dgm:pt>
    <dgm:pt modelId="{C8B23ACA-BBDF-4959-85F2-9DB03AA3E3B8}" type="sibTrans" cxnId="{B4847ABB-3068-4ACB-8BE9-70C2E8CB2AEE}">
      <dgm:prSet/>
      <dgm:spPr/>
      <dgm:t>
        <a:bodyPr/>
        <a:lstStyle/>
        <a:p>
          <a:endParaRPr lang="en-US"/>
        </a:p>
      </dgm:t>
    </dgm:pt>
    <dgm:pt modelId="{8815ECB7-DB29-4DE4-8517-6352733A414D}">
      <dgm:prSet/>
      <dgm:spPr/>
      <dgm:t>
        <a:bodyPr/>
        <a:lstStyle/>
        <a:p>
          <a:r>
            <a:rPr lang="en-US" b="1" dirty="0"/>
            <a:t>Ashlyn Loftin (8</a:t>
          </a:r>
          <a:r>
            <a:rPr lang="en-US" b="1" baseline="30000" dirty="0"/>
            <a:t>th</a:t>
          </a:r>
          <a:r>
            <a:rPr lang="en-US" b="1" dirty="0"/>
            <a:t> 200 IM, 3</a:t>
          </a:r>
          <a:r>
            <a:rPr lang="en-US" b="1" baseline="30000" dirty="0"/>
            <a:t>rd</a:t>
          </a:r>
          <a:r>
            <a:rPr lang="en-US" b="1" dirty="0"/>
            <a:t> 100 Breast)</a:t>
          </a:r>
        </a:p>
      </dgm:t>
    </dgm:pt>
    <dgm:pt modelId="{40585C6B-9C74-42AB-ACCF-8CBC7B9384FF}" type="parTrans" cxnId="{68F1B057-B89A-4D19-BD1E-0CED8C43A931}">
      <dgm:prSet/>
      <dgm:spPr/>
      <dgm:t>
        <a:bodyPr/>
        <a:lstStyle/>
        <a:p>
          <a:endParaRPr lang="en-US"/>
        </a:p>
      </dgm:t>
    </dgm:pt>
    <dgm:pt modelId="{442CF3F8-7117-46EC-9F7D-2C2EA5285565}" type="sibTrans" cxnId="{68F1B057-B89A-4D19-BD1E-0CED8C43A931}">
      <dgm:prSet/>
      <dgm:spPr/>
      <dgm:t>
        <a:bodyPr/>
        <a:lstStyle/>
        <a:p>
          <a:endParaRPr lang="en-US"/>
        </a:p>
      </dgm:t>
    </dgm:pt>
    <dgm:pt modelId="{710F666B-9072-47AB-AA1F-7FB98E28A56C}">
      <dgm:prSet/>
      <dgm:spPr/>
      <dgm:t>
        <a:bodyPr/>
        <a:lstStyle/>
        <a:p>
          <a:r>
            <a:rPr lang="en-US" b="1" dirty="0"/>
            <a:t>Sophia Bucaj (10</a:t>
          </a:r>
          <a:r>
            <a:rPr lang="en-US" b="1" baseline="30000" dirty="0"/>
            <a:t>th</a:t>
          </a:r>
          <a:r>
            <a:rPr lang="en-US" b="1" dirty="0"/>
            <a:t> 100 Free)</a:t>
          </a:r>
        </a:p>
      </dgm:t>
    </dgm:pt>
    <dgm:pt modelId="{FFA50217-947E-42F8-9FB1-C7CFC6F0C605}" type="parTrans" cxnId="{EC8101C5-632D-45E6-AC78-DC040A0D3610}">
      <dgm:prSet/>
      <dgm:spPr/>
      <dgm:t>
        <a:bodyPr/>
        <a:lstStyle/>
        <a:p>
          <a:endParaRPr lang="en-US"/>
        </a:p>
      </dgm:t>
    </dgm:pt>
    <dgm:pt modelId="{97CE0BF7-5509-4890-9A52-8139C57406B0}" type="sibTrans" cxnId="{EC8101C5-632D-45E6-AC78-DC040A0D3610}">
      <dgm:prSet/>
      <dgm:spPr/>
      <dgm:t>
        <a:bodyPr/>
        <a:lstStyle/>
        <a:p>
          <a:endParaRPr lang="en-US"/>
        </a:p>
      </dgm:t>
    </dgm:pt>
    <dgm:pt modelId="{35618150-D043-48B2-B010-25E6A0CF6C32}">
      <dgm:prSet/>
      <dgm:spPr/>
      <dgm:t>
        <a:bodyPr/>
        <a:lstStyle/>
        <a:p>
          <a:r>
            <a:rPr lang="en-US" b="1" dirty="0"/>
            <a:t>Maggie O’Shaughnessy (2</a:t>
          </a:r>
          <a:r>
            <a:rPr lang="en-US" b="1" baseline="30000" dirty="0"/>
            <a:t>nd</a:t>
          </a:r>
          <a:r>
            <a:rPr lang="en-US" b="1" dirty="0"/>
            <a:t> 200 IM, 1</a:t>
          </a:r>
          <a:r>
            <a:rPr lang="en-US" b="1" baseline="30000" dirty="0"/>
            <a:t>st</a:t>
          </a:r>
          <a:r>
            <a:rPr lang="en-US" b="1" dirty="0"/>
            <a:t> 100 Breast)</a:t>
          </a:r>
        </a:p>
      </dgm:t>
    </dgm:pt>
    <dgm:pt modelId="{562CDB2B-4E3E-4B89-80F2-04C29ABF71B8}" type="parTrans" cxnId="{AF013CB3-372D-43B0-A95C-5D0AB0FC2A51}">
      <dgm:prSet/>
      <dgm:spPr/>
      <dgm:t>
        <a:bodyPr/>
        <a:lstStyle/>
        <a:p>
          <a:endParaRPr lang="en-US"/>
        </a:p>
      </dgm:t>
    </dgm:pt>
    <dgm:pt modelId="{DC9F5545-1525-4A1B-A744-0280997C36A5}" type="sibTrans" cxnId="{AF013CB3-372D-43B0-A95C-5D0AB0FC2A51}">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F36C1BFC-51BE-4675-A667-537D8BFECB89}" type="pres">
      <dgm:prSet presAssocID="{A342B574-AD17-440C-9686-62D4BF0D29C8}" presName="node" presStyleLbl="node1" presStyleIdx="0" presStyleCnt="8" custLinFactNeighborX="-17767" custLinFactNeighborY="674">
        <dgm:presLayoutVars>
          <dgm:bulletEnabled val="1"/>
        </dgm:presLayoutVars>
      </dgm:prSet>
      <dgm:spPr/>
    </dgm:pt>
    <dgm:pt modelId="{97374CF1-55A1-461D-A096-C38A19D7D45A}" type="pres">
      <dgm:prSet presAssocID="{E8940316-6E2D-47A9-8CB5-B346131A1EFA}" presName="sibTrans" presStyleCnt="0"/>
      <dgm:spPr/>
    </dgm:pt>
    <dgm:pt modelId="{87D678A8-DD43-4369-BF3E-C191B79028EE}" type="pres">
      <dgm:prSet presAssocID="{1B06CE60-B66F-43A3-B4D3-A8F924182DB9}" presName="node" presStyleLbl="node1" presStyleIdx="1" presStyleCnt="8" custLinFactX="10581" custLinFactNeighborX="100000">
        <dgm:presLayoutVars>
          <dgm:bulletEnabled val="1"/>
        </dgm:presLayoutVars>
      </dgm:prSet>
      <dgm:spPr/>
    </dgm:pt>
    <dgm:pt modelId="{8974C08D-1F32-4C6E-B971-B1D36223BCEC}" type="pres">
      <dgm:prSet presAssocID="{C8B23ACA-BBDF-4959-85F2-9DB03AA3E3B8}" presName="sibTrans" presStyleCnt="0"/>
      <dgm:spPr/>
    </dgm:pt>
    <dgm:pt modelId="{ACC767DA-58B5-49B3-B7F3-726EDC7E957E}" type="pres">
      <dgm:prSet presAssocID="{DD1A6EE0-2A9F-440D-8BDE-882A92DC3560}" presName="node" presStyleLbl="node1" presStyleIdx="2" presStyleCnt="8" custLinFactX="-100000" custLinFactY="17302" custLinFactNeighborX="-137767" custLinFactNeighborY="100000">
        <dgm:presLayoutVars>
          <dgm:bulletEnabled val="1"/>
        </dgm:presLayoutVars>
      </dgm:prSet>
      <dgm:spPr/>
    </dgm:pt>
    <dgm:pt modelId="{A16269F6-76E1-4A55-BE44-3EB3FAB4A436}" type="pres">
      <dgm:prSet presAssocID="{E1329E0A-D911-4831-B810-A31D2BFF6497}" presName="sibTrans" presStyleCnt="0"/>
      <dgm:spPr/>
    </dgm:pt>
    <dgm:pt modelId="{79583345-823E-4707-9F2B-291D2EE725A4}" type="pres">
      <dgm:prSet presAssocID="{56840B13-0ADC-47A1-91B2-E3C3BA35A660}" presName="node" presStyleLbl="node1" presStyleIdx="3" presStyleCnt="8" custLinFactX="2990" custLinFactNeighborX="100000" custLinFactNeighborY="636">
        <dgm:presLayoutVars>
          <dgm:bulletEnabled val="1"/>
        </dgm:presLayoutVars>
      </dgm:prSet>
      <dgm:spPr/>
    </dgm:pt>
    <dgm:pt modelId="{5F98FE0D-D020-4CB0-814C-4D45310CF29A}" type="pres">
      <dgm:prSet presAssocID="{B3B865A4-497B-4937-BC77-A203BE2CEA0C}" presName="sibTrans" presStyleCnt="0"/>
      <dgm:spPr/>
    </dgm:pt>
    <dgm:pt modelId="{95CA246A-70AE-4A94-88B7-5341A2E20115}" type="pres">
      <dgm:prSet presAssocID="{EE50ED66-3983-462C-A8DF-126AEAB9A87F}" presName="node" presStyleLbl="node1" presStyleIdx="4" presStyleCnt="8" custLinFactX="9847" custLinFactNeighborX="100000" custLinFactNeighborY="636">
        <dgm:presLayoutVars>
          <dgm:bulletEnabled val="1"/>
        </dgm:presLayoutVars>
      </dgm:prSet>
      <dgm:spPr/>
    </dgm:pt>
    <dgm:pt modelId="{45F41BAD-2FC8-4D8C-87AA-4DF744357E45}" type="pres">
      <dgm:prSet presAssocID="{65BA2CAD-7D59-4084-9A75-373EB51DCD24}" presName="sibTrans" presStyleCnt="0"/>
      <dgm:spPr/>
    </dgm:pt>
    <dgm:pt modelId="{F89C2F6E-934C-4CC9-A6C6-FDBA84848055}" type="pres">
      <dgm:prSet presAssocID="{8815ECB7-DB29-4DE4-8517-6352733A414D}" presName="node" presStyleLbl="node1" presStyleIdx="5" presStyleCnt="8" custLinFactX="-89649" custLinFactY="15446" custLinFactNeighborX="-100000" custLinFactNeighborY="100000">
        <dgm:presLayoutVars>
          <dgm:bulletEnabled val="1"/>
        </dgm:presLayoutVars>
      </dgm:prSet>
      <dgm:spPr/>
    </dgm:pt>
    <dgm:pt modelId="{4E870EDE-CC93-499E-BB93-6DB204E5BAF1}" type="pres">
      <dgm:prSet presAssocID="{442CF3F8-7117-46EC-9F7D-2C2EA5285565}" presName="sibTrans" presStyleCnt="0"/>
      <dgm:spPr/>
    </dgm:pt>
    <dgm:pt modelId="{DB75C48F-B33C-4C2A-9B94-9531F99218F0}" type="pres">
      <dgm:prSet presAssocID="{35618150-D043-48B2-B010-25E6A0CF6C32}" presName="node" presStyleLbl="node1" presStyleIdx="6" presStyleCnt="8" custLinFactX="2990" custLinFactNeighborX="100000" custLinFactNeighborY="-546">
        <dgm:presLayoutVars>
          <dgm:bulletEnabled val="1"/>
        </dgm:presLayoutVars>
      </dgm:prSet>
      <dgm:spPr/>
    </dgm:pt>
    <dgm:pt modelId="{FAA6F57F-AA9A-4E83-8C12-557A898089E2}" type="pres">
      <dgm:prSet presAssocID="{DC9F5545-1525-4A1B-A744-0280997C36A5}" presName="sibTrans" presStyleCnt="0"/>
      <dgm:spPr/>
    </dgm:pt>
    <dgm:pt modelId="{9B8026B5-AC3C-401A-BB48-71594EBEB8F1}" type="pres">
      <dgm:prSet presAssocID="{710F666B-9072-47AB-AA1F-7FB98E28A56C}" presName="node" presStyleLbl="node1" presStyleIdx="7" presStyleCnt="8" custLinFactY="-100000" custLinFactNeighborX="-62010" custLinFactNeighborY="-130825">
        <dgm:presLayoutVars>
          <dgm:bulletEnabled val="1"/>
        </dgm:presLayoutVars>
      </dgm:prSet>
      <dgm:spPr/>
    </dgm:pt>
  </dgm:ptLst>
  <dgm:cxnLst>
    <dgm:cxn modelId="{34D8AE33-09AA-4E47-9350-34F1CF3A3499}" srcId="{AAD0A298-52FC-4E53-AF91-61B4229A4FF2}" destId="{A342B574-AD17-440C-9686-62D4BF0D29C8}" srcOrd="0" destOrd="0" parTransId="{2A38DF58-668A-47A4-96AA-79C372954617}" sibTransId="{E8940316-6E2D-47A9-8CB5-B346131A1EFA}"/>
    <dgm:cxn modelId="{D2F65436-D428-4C8F-95F7-98E8CA0572F6}" type="presOf" srcId="{DD1A6EE0-2A9F-440D-8BDE-882A92DC3560}" destId="{ACC767DA-58B5-49B3-B7F3-726EDC7E957E}" srcOrd="0" destOrd="0" presId="urn:microsoft.com/office/officeart/2005/8/layout/default"/>
    <dgm:cxn modelId="{53539738-B46D-482D-8CF4-75D02D316B51}" type="presOf" srcId="{1B06CE60-B66F-43A3-B4D3-A8F924182DB9}" destId="{87D678A8-DD43-4369-BF3E-C191B79028EE}" srcOrd="0" destOrd="0" presId="urn:microsoft.com/office/officeart/2005/8/layout/default"/>
    <dgm:cxn modelId="{DB50B552-B263-480D-8F62-8A8660B1BEDC}" type="presOf" srcId="{35618150-D043-48B2-B010-25E6A0CF6C32}" destId="{DB75C48F-B33C-4C2A-9B94-9531F99218F0}" srcOrd="0" destOrd="0" presId="urn:microsoft.com/office/officeart/2005/8/layout/default"/>
    <dgm:cxn modelId="{68F1B057-B89A-4D19-BD1E-0CED8C43A931}" srcId="{AAD0A298-52FC-4E53-AF91-61B4229A4FF2}" destId="{8815ECB7-DB29-4DE4-8517-6352733A414D}" srcOrd="5" destOrd="0" parTransId="{40585C6B-9C74-42AB-ACCF-8CBC7B9384FF}" sibTransId="{442CF3F8-7117-46EC-9F7D-2C2EA5285565}"/>
    <dgm:cxn modelId="{20CB5659-DD95-4714-9962-DF89B693F95C}" type="presOf" srcId="{A342B574-AD17-440C-9686-62D4BF0D29C8}" destId="{F36C1BFC-51BE-4675-A667-537D8BFECB89}" srcOrd="0" destOrd="0" presId="urn:microsoft.com/office/officeart/2005/8/layout/default"/>
    <dgm:cxn modelId="{BB65575A-F862-4302-BA04-6EC9D0032580}" type="presOf" srcId="{8815ECB7-DB29-4DE4-8517-6352733A414D}" destId="{F89C2F6E-934C-4CC9-A6C6-FDBA84848055}" srcOrd="0" destOrd="0" presId="urn:microsoft.com/office/officeart/2005/8/layout/default"/>
    <dgm:cxn modelId="{B5AAE583-17C3-4198-BB5E-6704B1F0A4EF}" srcId="{AAD0A298-52FC-4E53-AF91-61B4229A4FF2}" destId="{EE50ED66-3983-462C-A8DF-126AEAB9A87F}" srcOrd="4" destOrd="0" parTransId="{FF553F34-6BA3-41E2-B380-44A09BD2CA07}" sibTransId="{65BA2CAD-7D59-4084-9A75-373EB51DCD24}"/>
    <dgm:cxn modelId="{357BDD89-C40A-4FA4-A2EA-B72FF36BCA0C}" srcId="{AAD0A298-52FC-4E53-AF91-61B4229A4FF2}" destId="{DD1A6EE0-2A9F-440D-8BDE-882A92DC3560}" srcOrd="2" destOrd="0" parTransId="{2DAC20A1-2E42-4706-B178-197DED35A94D}" sibTransId="{E1329E0A-D911-4831-B810-A31D2BFF6497}"/>
    <dgm:cxn modelId="{AF013CB3-372D-43B0-A95C-5D0AB0FC2A51}" srcId="{AAD0A298-52FC-4E53-AF91-61B4229A4FF2}" destId="{35618150-D043-48B2-B010-25E6A0CF6C32}" srcOrd="6" destOrd="0" parTransId="{562CDB2B-4E3E-4B89-80F2-04C29ABF71B8}" sibTransId="{DC9F5545-1525-4A1B-A744-0280997C36A5}"/>
    <dgm:cxn modelId="{B4847ABB-3068-4ACB-8BE9-70C2E8CB2AEE}" srcId="{AAD0A298-52FC-4E53-AF91-61B4229A4FF2}" destId="{1B06CE60-B66F-43A3-B4D3-A8F924182DB9}" srcOrd="1" destOrd="0" parTransId="{030CADA3-5E0B-4F18-907E-A542B7C76630}" sibTransId="{C8B23ACA-BBDF-4959-85F2-9DB03AA3E3B8}"/>
    <dgm:cxn modelId="{2F10EAC2-AAC9-49FD-A9D3-19D52DE3742B}" srcId="{AAD0A298-52FC-4E53-AF91-61B4229A4FF2}" destId="{56840B13-0ADC-47A1-91B2-E3C3BA35A660}" srcOrd="3" destOrd="0" parTransId="{B8D317F3-9FC2-44C3-B665-FDE51B575EAC}" sibTransId="{B3B865A4-497B-4937-BC77-A203BE2CEA0C}"/>
    <dgm:cxn modelId="{EC8101C5-632D-45E6-AC78-DC040A0D3610}" srcId="{AAD0A298-52FC-4E53-AF91-61B4229A4FF2}" destId="{710F666B-9072-47AB-AA1F-7FB98E28A56C}" srcOrd="7" destOrd="0" parTransId="{FFA50217-947E-42F8-9FB1-C7CFC6F0C605}" sibTransId="{97CE0BF7-5509-4890-9A52-8139C57406B0}"/>
    <dgm:cxn modelId="{293E6FCC-3B05-4D1C-B40C-42130E3BDB3A}" type="presOf" srcId="{AAD0A298-52FC-4E53-AF91-61B4229A4FF2}" destId="{36ED60AD-F908-4BE7-8E3E-6A66249629D9}" srcOrd="0" destOrd="0" presId="urn:microsoft.com/office/officeart/2005/8/layout/default"/>
    <dgm:cxn modelId="{F4B90AD6-F7AE-4BBA-B916-8D21E4E9F5AF}" type="presOf" srcId="{710F666B-9072-47AB-AA1F-7FB98E28A56C}" destId="{9B8026B5-AC3C-401A-BB48-71594EBEB8F1}" srcOrd="0" destOrd="0" presId="urn:microsoft.com/office/officeart/2005/8/layout/default"/>
    <dgm:cxn modelId="{D62F9DF4-E027-4033-985C-5CA949B1E777}" type="presOf" srcId="{56840B13-0ADC-47A1-91B2-E3C3BA35A660}" destId="{79583345-823E-4707-9F2B-291D2EE725A4}" srcOrd="0" destOrd="0" presId="urn:microsoft.com/office/officeart/2005/8/layout/default"/>
    <dgm:cxn modelId="{310D91FE-5812-4248-AD64-5D4E0159328C}" type="presOf" srcId="{EE50ED66-3983-462C-A8DF-126AEAB9A87F}" destId="{95CA246A-70AE-4A94-88B7-5341A2E20115}" srcOrd="0" destOrd="0" presId="urn:microsoft.com/office/officeart/2005/8/layout/default"/>
    <dgm:cxn modelId="{958DCC23-B92B-474E-A6A5-A8AE7EDBE7F1}" type="presParOf" srcId="{36ED60AD-F908-4BE7-8E3E-6A66249629D9}" destId="{F36C1BFC-51BE-4675-A667-537D8BFECB89}" srcOrd="0" destOrd="0" presId="urn:microsoft.com/office/officeart/2005/8/layout/default"/>
    <dgm:cxn modelId="{C5D30D20-CC15-4CB4-AA5E-54AA8626C492}" type="presParOf" srcId="{36ED60AD-F908-4BE7-8E3E-6A66249629D9}" destId="{97374CF1-55A1-461D-A096-C38A19D7D45A}" srcOrd="1" destOrd="0" presId="urn:microsoft.com/office/officeart/2005/8/layout/default"/>
    <dgm:cxn modelId="{10D87D29-EA4F-4C4B-B3D8-05DB64388875}" type="presParOf" srcId="{36ED60AD-F908-4BE7-8E3E-6A66249629D9}" destId="{87D678A8-DD43-4369-BF3E-C191B79028EE}" srcOrd="2" destOrd="0" presId="urn:microsoft.com/office/officeart/2005/8/layout/default"/>
    <dgm:cxn modelId="{2927CC92-E08A-4E1E-96C2-F1AB38B88C48}" type="presParOf" srcId="{36ED60AD-F908-4BE7-8E3E-6A66249629D9}" destId="{8974C08D-1F32-4C6E-B971-B1D36223BCEC}" srcOrd="3" destOrd="0" presId="urn:microsoft.com/office/officeart/2005/8/layout/default"/>
    <dgm:cxn modelId="{5E68C3E0-AF1C-4485-94A7-4712AF20DCC6}" type="presParOf" srcId="{36ED60AD-F908-4BE7-8E3E-6A66249629D9}" destId="{ACC767DA-58B5-49B3-B7F3-726EDC7E957E}" srcOrd="4" destOrd="0" presId="urn:microsoft.com/office/officeart/2005/8/layout/default"/>
    <dgm:cxn modelId="{1E43CFD0-D91C-43C9-9D60-57B514D6C363}" type="presParOf" srcId="{36ED60AD-F908-4BE7-8E3E-6A66249629D9}" destId="{A16269F6-76E1-4A55-BE44-3EB3FAB4A436}" srcOrd="5" destOrd="0" presId="urn:microsoft.com/office/officeart/2005/8/layout/default"/>
    <dgm:cxn modelId="{2487B3E6-491B-4120-B5EC-6547EC07747B}" type="presParOf" srcId="{36ED60AD-F908-4BE7-8E3E-6A66249629D9}" destId="{79583345-823E-4707-9F2B-291D2EE725A4}" srcOrd="6" destOrd="0" presId="urn:microsoft.com/office/officeart/2005/8/layout/default"/>
    <dgm:cxn modelId="{CCCC249F-081B-4ADA-8322-584DA5F495E5}" type="presParOf" srcId="{36ED60AD-F908-4BE7-8E3E-6A66249629D9}" destId="{5F98FE0D-D020-4CB0-814C-4D45310CF29A}" srcOrd="7" destOrd="0" presId="urn:microsoft.com/office/officeart/2005/8/layout/default"/>
    <dgm:cxn modelId="{7D3ED304-45B6-4D2C-B494-075C5014C51E}" type="presParOf" srcId="{36ED60AD-F908-4BE7-8E3E-6A66249629D9}" destId="{95CA246A-70AE-4A94-88B7-5341A2E20115}" srcOrd="8" destOrd="0" presId="urn:microsoft.com/office/officeart/2005/8/layout/default"/>
    <dgm:cxn modelId="{5738A2FE-B48B-4FFF-9E64-3C08959526D9}" type="presParOf" srcId="{36ED60AD-F908-4BE7-8E3E-6A66249629D9}" destId="{45F41BAD-2FC8-4D8C-87AA-4DF744357E45}" srcOrd="9" destOrd="0" presId="urn:microsoft.com/office/officeart/2005/8/layout/default"/>
    <dgm:cxn modelId="{94EEDE96-9B05-46C4-AC02-DE78BA9E74A0}" type="presParOf" srcId="{36ED60AD-F908-4BE7-8E3E-6A66249629D9}" destId="{F89C2F6E-934C-4CC9-A6C6-FDBA84848055}" srcOrd="10" destOrd="0" presId="urn:microsoft.com/office/officeart/2005/8/layout/default"/>
    <dgm:cxn modelId="{224C0D98-B2A7-4527-A7DB-2DA795FDE93E}" type="presParOf" srcId="{36ED60AD-F908-4BE7-8E3E-6A66249629D9}" destId="{4E870EDE-CC93-499E-BB93-6DB204E5BAF1}" srcOrd="11" destOrd="0" presId="urn:microsoft.com/office/officeart/2005/8/layout/default"/>
    <dgm:cxn modelId="{1D3B3582-9AD3-4B81-8CF1-00B8DEF507ED}" type="presParOf" srcId="{36ED60AD-F908-4BE7-8E3E-6A66249629D9}" destId="{DB75C48F-B33C-4C2A-9B94-9531F99218F0}" srcOrd="12" destOrd="0" presId="urn:microsoft.com/office/officeart/2005/8/layout/default"/>
    <dgm:cxn modelId="{838D9BC0-7DDB-4594-96CB-6E37446D4A53}" type="presParOf" srcId="{36ED60AD-F908-4BE7-8E3E-6A66249629D9}" destId="{FAA6F57F-AA9A-4E83-8C12-557A898089E2}" srcOrd="13" destOrd="0" presId="urn:microsoft.com/office/officeart/2005/8/layout/default"/>
    <dgm:cxn modelId="{2F6A6F05-7202-4308-A162-FE971EE0DFA3}" type="presParOf" srcId="{36ED60AD-F908-4BE7-8E3E-6A66249629D9}" destId="{9B8026B5-AC3C-401A-BB48-71594EBEB8F1}"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dirty="0"/>
            <a:t>Elliot Elmore (4</a:t>
          </a:r>
          <a:r>
            <a:rPr lang="en-US" baseline="30000" dirty="0"/>
            <a:t>th</a:t>
          </a:r>
          <a:r>
            <a:rPr lang="en-US" dirty="0"/>
            <a:t> 50 Free, 1</a:t>
          </a:r>
          <a:r>
            <a:rPr lang="en-US" baseline="30000" dirty="0"/>
            <a:t>st</a:t>
          </a:r>
          <a:r>
            <a:rPr lang="en-US" dirty="0"/>
            <a:t> 100 Back)</a:t>
          </a:r>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45373CE2-38DF-4C75-BE25-E99694D20C4A}">
      <dgm:prSet/>
      <dgm:spPr/>
      <dgm:t>
        <a:bodyPr/>
        <a:lstStyle/>
        <a:p>
          <a:r>
            <a:rPr lang="en-US" dirty="0"/>
            <a:t>Griffin Frankel (13</a:t>
          </a:r>
          <a:r>
            <a:rPr lang="en-US" baseline="30000" dirty="0"/>
            <a:t>th</a:t>
          </a:r>
          <a:r>
            <a:rPr lang="en-US" dirty="0"/>
            <a:t> 200 IM, 7</a:t>
          </a:r>
          <a:r>
            <a:rPr lang="en-US" baseline="30000" dirty="0"/>
            <a:t>th</a:t>
          </a:r>
          <a:r>
            <a:rPr lang="en-US" dirty="0"/>
            <a:t> 500 Free)</a:t>
          </a:r>
        </a:p>
      </dgm:t>
    </dgm:pt>
    <dgm:pt modelId="{9315163B-127F-4C12-9E74-860D930E05E9}" type="parTrans" cxnId="{DB382A46-19FF-4E60-84D8-A33ECD415F85}">
      <dgm:prSet/>
      <dgm:spPr/>
      <dgm:t>
        <a:bodyPr/>
        <a:lstStyle/>
        <a:p>
          <a:endParaRPr lang="en-US"/>
        </a:p>
      </dgm:t>
    </dgm:pt>
    <dgm:pt modelId="{CC9CE722-05F6-4E9D-B4FC-D97A38031F9B}" type="sibTrans" cxnId="{DB382A46-19FF-4E60-84D8-A33ECD415F85}">
      <dgm:prSet/>
      <dgm:spPr/>
      <dgm:t>
        <a:bodyPr/>
        <a:lstStyle/>
        <a:p>
          <a:endParaRPr lang="en-US"/>
        </a:p>
      </dgm:t>
    </dgm:pt>
    <dgm:pt modelId="{1FCD208D-F2D1-4E01-AFF0-23E6ABAF72CF}">
      <dgm:prSet/>
      <dgm:spPr/>
      <dgm:t>
        <a:bodyPr/>
        <a:lstStyle/>
        <a:p>
          <a:r>
            <a:rPr lang="en-US" dirty="0"/>
            <a:t>Cody Miles (3</a:t>
          </a:r>
          <a:r>
            <a:rPr lang="en-US" baseline="30000" dirty="0"/>
            <a:t>rd</a:t>
          </a:r>
          <a:r>
            <a:rPr lang="en-US" dirty="0"/>
            <a:t> 200 IM, 1</a:t>
          </a:r>
          <a:r>
            <a:rPr lang="en-US" baseline="30000" dirty="0"/>
            <a:t>st</a:t>
          </a:r>
          <a:r>
            <a:rPr lang="en-US" dirty="0"/>
            <a:t> 500 Free)</a:t>
          </a:r>
        </a:p>
      </dgm:t>
    </dgm:pt>
    <dgm:pt modelId="{D909681C-3F46-4D0E-8ADB-180ED33063A0}" type="parTrans" cxnId="{22FF9E04-612B-400F-A70F-21B15C864463}">
      <dgm:prSet/>
      <dgm:spPr/>
      <dgm:t>
        <a:bodyPr/>
        <a:lstStyle/>
        <a:p>
          <a:endParaRPr lang="en-US"/>
        </a:p>
      </dgm:t>
    </dgm:pt>
    <dgm:pt modelId="{12AEE7AD-4765-455A-91FC-E7A4C754F9B1}" type="sibTrans" cxnId="{22FF9E04-612B-400F-A70F-21B15C864463}">
      <dgm:prSet/>
      <dgm:spPr/>
      <dgm:t>
        <a:bodyPr/>
        <a:lstStyle/>
        <a:p>
          <a:endParaRPr lang="en-US"/>
        </a:p>
      </dgm:t>
    </dgm:pt>
    <dgm:pt modelId="{0F35C209-A774-42FE-A62E-70E4BA4D3320}">
      <dgm:prSet/>
      <dgm:spPr/>
      <dgm:t>
        <a:bodyPr/>
        <a:lstStyle/>
        <a:p>
          <a:r>
            <a:rPr lang="en-US" dirty="0"/>
            <a:t>Aidan O’Brien (10</a:t>
          </a:r>
          <a:r>
            <a:rPr lang="en-US" baseline="30000" dirty="0"/>
            <a:t>th</a:t>
          </a:r>
          <a:r>
            <a:rPr lang="en-US" dirty="0"/>
            <a:t> 100 Fly, 19</a:t>
          </a:r>
          <a:r>
            <a:rPr lang="en-US" baseline="30000" dirty="0"/>
            <a:t>th</a:t>
          </a:r>
          <a:r>
            <a:rPr lang="en-US" dirty="0"/>
            <a:t> 100 Back)</a:t>
          </a:r>
        </a:p>
      </dgm:t>
    </dgm:pt>
    <dgm:pt modelId="{AA65547F-F21E-4ECD-B30C-13402E7BE8A6}" type="parTrans" cxnId="{E9FCA22D-CA7D-4B85-8CB8-CF21B3584CEA}">
      <dgm:prSet/>
      <dgm:spPr/>
      <dgm:t>
        <a:bodyPr/>
        <a:lstStyle/>
        <a:p>
          <a:endParaRPr lang="en-US"/>
        </a:p>
      </dgm:t>
    </dgm:pt>
    <dgm:pt modelId="{43CBC68C-EF63-4232-8C18-096B41273B1D}" type="sibTrans" cxnId="{E9FCA22D-CA7D-4B85-8CB8-CF21B3584CEA}">
      <dgm:prSet/>
      <dgm:spPr/>
      <dgm:t>
        <a:bodyPr/>
        <a:lstStyle/>
        <a:p>
          <a:endParaRPr lang="en-US"/>
        </a:p>
      </dgm:t>
    </dgm:pt>
    <dgm:pt modelId="{832DDF85-692C-49C7-A16B-A30C57C05613}">
      <dgm:prSet/>
      <dgm:spPr/>
      <dgm:t>
        <a:bodyPr/>
        <a:lstStyle/>
        <a:p>
          <a:r>
            <a:rPr lang="en-US" dirty="0"/>
            <a:t>Daniel Horne (13</a:t>
          </a:r>
          <a:r>
            <a:rPr lang="en-US" baseline="30000" dirty="0"/>
            <a:t>th</a:t>
          </a:r>
          <a:r>
            <a:rPr lang="en-US" dirty="0"/>
            <a:t> 100 Breast)</a:t>
          </a:r>
        </a:p>
      </dgm:t>
    </dgm:pt>
    <dgm:pt modelId="{DC69F09B-726C-47FE-B77E-81D13D6EFB18}" type="parTrans" cxnId="{8ED2F102-F921-4622-A517-FF7F2301A93D}">
      <dgm:prSet/>
      <dgm:spPr/>
      <dgm:t>
        <a:bodyPr/>
        <a:lstStyle/>
        <a:p>
          <a:endParaRPr lang="en-US"/>
        </a:p>
      </dgm:t>
    </dgm:pt>
    <dgm:pt modelId="{F5FA8605-A842-4C03-8F45-701500BA8039}" type="sibTrans" cxnId="{8ED2F102-F921-4622-A517-FF7F2301A93D}">
      <dgm:prSet/>
      <dgm:spPr/>
      <dgm:t>
        <a:bodyPr/>
        <a:lstStyle/>
        <a:p>
          <a:endParaRPr lang="en-US"/>
        </a:p>
      </dgm:t>
    </dgm:pt>
    <dgm:pt modelId="{6D848FE7-E6D9-43D3-A335-03439582FE07}">
      <dgm:prSet/>
      <dgm:spPr/>
      <dgm:t>
        <a:bodyPr/>
        <a:lstStyle/>
        <a:p>
          <a:r>
            <a:rPr lang="en-US" dirty="0"/>
            <a:t>Gavin Halusic (2</a:t>
          </a:r>
          <a:r>
            <a:rPr lang="en-US" baseline="30000" dirty="0"/>
            <a:t>nd</a:t>
          </a:r>
          <a:r>
            <a:rPr lang="en-US" dirty="0"/>
            <a:t> 200 Free, 3</a:t>
          </a:r>
          <a:r>
            <a:rPr lang="en-US" baseline="30000" dirty="0"/>
            <a:t>rd</a:t>
          </a:r>
          <a:r>
            <a:rPr lang="en-US" dirty="0"/>
            <a:t> 100 Fly)</a:t>
          </a:r>
        </a:p>
      </dgm:t>
    </dgm:pt>
    <dgm:pt modelId="{03E2F0BA-7187-46EA-B3A0-20BF6A89A4E1}" type="parTrans" cxnId="{CEEB9746-EEBB-4A73-AB71-FFB89B1C3C28}">
      <dgm:prSet/>
      <dgm:spPr/>
      <dgm:t>
        <a:bodyPr/>
        <a:lstStyle/>
        <a:p>
          <a:endParaRPr lang="en-US"/>
        </a:p>
      </dgm:t>
    </dgm:pt>
    <dgm:pt modelId="{4B235273-F883-4EAF-9A8D-E21EA79A6A91}" type="sibTrans" cxnId="{CEEB9746-EEBB-4A73-AB71-FFB89B1C3C28}">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6" custLinFactNeighborX="-7627" custLinFactNeighborY="2467">
        <dgm:presLayoutVars>
          <dgm:bulletEnabled val="1"/>
        </dgm:presLayoutVars>
      </dgm:prSet>
      <dgm:spPr/>
    </dgm:pt>
    <dgm:pt modelId="{EDE7108B-117D-42D1-8199-8186CF5857D8}" type="pres">
      <dgm:prSet presAssocID="{0E494EFC-F2C2-4893-B4DB-D6521C1B680D}" presName="sibTrans" presStyleCnt="0"/>
      <dgm:spPr/>
    </dgm:pt>
    <dgm:pt modelId="{3BC16097-411C-4770-82C8-6ADD31B5E433}" type="pres">
      <dgm:prSet presAssocID="{45373CE2-38DF-4C75-BE25-E99694D20C4A}" presName="node" presStyleLbl="node1" presStyleIdx="1" presStyleCnt="6">
        <dgm:presLayoutVars>
          <dgm:bulletEnabled val="1"/>
        </dgm:presLayoutVars>
      </dgm:prSet>
      <dgm:spPr/>
    </dgm:pt>
    <dgm:pt modelId="{019E1A98-7BFC-47D9-9C83-C8B866E1DA25}" type="pres">
      <dgm:prSet presAssocID="{CC9CE722-05F6-4E9D-B4FC-D97A38031F9B}" presName="sibTrans" presStyleCnt="0"/>
      <dgm:spPr/>
    </dgm:pt>
    <dgm:pt modelId="{3D4169FB-00F0-4E17-AEAC-CC7DFF83B8DC}" type="pres">
      <dgm:prSet presAssocID="{6D848FE7-E6D9-43D3-A335-03439582FE07}" presName="node" presStyleLbl="node1" presStyleIdx="2" presStyleCnt="6">
        <dgm:presLayoutVars>
          <dgm:bulletEnabled val="1"/>
        </dgm:presLayoutVars>
      </dgm:prSet>
      <dgm:spPr/>
    </dgm:pt>
    <dgm:pt modelId="{101C3767-A806-4950-B962-A5A7C69094A9}" type="pres">
      <dgm:prSet presAssocID="{4B235273-F883-4EAF-9A8D-E21EA79A6A91}" presName="sibTrans" presStyleCnt="0"/>
      <dgm:spPr/>
    </dgm:pt>
    <dgm:pt modelId="{132E13CA-75C3-42B5-9C93-70C919A8110D}" type="pres">
      <dgm:prSet presAssocID="{832DDF85-692C-49C7-A16B-A30C57C05613}" presName="node" presStyleLbl="node1" presStyleIdx="3" presStyleCnt="6">
        <dgm:presLayoutVars>
          <dgm:bulletEnabled val="1"/>
        </dgm:presLayoutVars>
      </dgm:prSet>
      <dgm:spPr/>
    </dgm:pt>
    <dgm:pt modelId="{48D42E7D-4D56-4F9F-BA76-19D8BA18E747}" type="pres">
      <dgm:prSet presAssocID="{F5FA8605-A842-4C03-8F45-701500BA8039}" presName="sibTrans" presStyleCnt="0"/>
      <dgm:spPr/>
    </dgm:pt>
    <dgm:pt modelId="{8B6814DE-7D0F-4F9A-BE04-1DA29CB917B6}" type="pres">
      <dgm:prSet presAssocID="{1FCD208D-F2D1-4E01-AFF0-23E6ABAF72CF}" presName="node" presStyleLbl="node1" presStyleIdx="4" presStyleCnt="6" custLinFactNeighborX="-1260" custLinFactNeighborY="382">
        <dgm:presLayoutVars>
          <dgm:bulletEnabled val="1"/>
        </dgm:presLayoutVars>
      </dgm:prSet>
      <dgm:spPr/>
    </dgm:pt>
    <dgm:pt modelId="{C90BAF42-3DE6-4BD9-940B-33F72835801F}" type="pres">
      <dgm:prSet presAssocID="{12AEE7AD-4765-455A-91FC-E7A4C754F9B1}" presName="sibTrans" presStyleCnt="0"/>
      <dgm:spPr/>
    </dgm:pt>
    <dgm:pt modelId="{3EFD98E2-B1BE-4DEF-B4CF-4B00CDD91EA4}" type="pres">
      <dgm:prSet presAssocID="{0F35C209-A774-42FE-A62E-70E4BA4D3320}" presName="node" presStyleLbl="node1" presStyleIdx="5" presStyleCnt="6" custLinFactNeighborX="470" custLinFactNeighborY="382">
        <dgm:presLayoutVars>
          <dgm:bulletEnabled val="1"/>
        </dgm:presLayoutVars>
      </dgm:prSet>
      <dgm:spPr/>
    </dgm:pt>
  </dgm:ptLst>
  <dgm:cxnLst>
    <dgm:cxn modelId="{8ED2F102-F921-4622-A517-FF7F2301A93D}" srcId="{17EBA90C-06A6-46C7-96F7-3F1D695EF3AA}" destId="{832DDF85-692C-49C7-A16B-A30C57C05613}" srcOrd="3" destOrd="0" parTransId="{DC69F09B-726C-47FE-B77E-81D13D6EFB18}" sibTransId="{F5FA8605-A842-4C03-8F45-701500BA8039}"/>
    <dgm:cxn modelId="{22FF9E04-612B-400F-A70F-21B15C864463}" srcId="{17EBA90C-06A6-46C7-96F7-3F1D695EF3AA}" destId="{1FCD208D-F2D1-4E01-AFF0-23E6ABAF72CF}" srcOrd="4" destOrd="0" parTransId="{D909681C-3F46-4D0E-8ADB-180ED33063A0}" sibTransId="{12AEE7AD-4765-455A-91FC-E7A4C754F9B1}"/>
    <dgm:cxn modelId="{5022022D-82AA-43EF-8CF3-79023080FFFD}" type="presOf" srcId="{17EBA90C-06A6-46C7-96F7-3F1D695EF3AA}" destId="{70F4B20F-3782-48EF-AE7F-FF3ECE9DE08B}" srcOrd="0" destOrd="0" presId="urn:microsoft.com/office/officeart/2005/8/layout/default"/>
    <dgm:cxn modelId="{E9FCA22D-CA7D-4B85-8CB8-CF21B3584CEA}" srcId="{17EBA90C-06A6-46C7-96F7-3F1D695EF3AA}" destId="{0F35C209-A774-42FE-A62E-70E4BA4D3320}" srcOrd="5" destOrd="0" parTransId="{AA65547F-F21E-4ECD-B30C-13402E7BE8A6}" sibTransId="{43CBC68C-EF63-4232-8C18-096B41273B1D}"/>
    <dgm:cxn modelId="{00030838-B5B2-4EAE-985D-1A69D789FCA4}" type="presOf" srcId="{0F35C209-A774-42FE-A62E-70E4BA4D3320}" destId="{3EFD98E2-B1BE-4DEF-B4CF-4B00CDD91EA4}"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C2E0E05E-9425-48DD-ABC5-3DA7C4DEFE5C}" type="presOf" srcId="{832DDF85-692C-49C7-A16B-A30C57C05613}" destId="{132E13CA-75C3-42B5-9C93-70C919A8110D}" srcOrd="0" destOrd="0" presId="urn:microsoft.com/office/officeart/2005/8/layout/default"/>
    <dgm:cxn modelId="{FE05FC42-514A-4D82-9277-22C23B3C2793}" type="presOf" srcId="{6D848FE7-E6D9-43D3-A335-03439582FE07}" destId="{3D4169FB-00F0-4E17-AEAC-CC7DFF83B8DC}" srcOrd="0" destOrd="0" presId="urn:microsoft.com/office/officeart/2005/8/layout/default"/>
    <dgm:cxn modelId="{DB382A46-19FF-4E60-84D8-A33ECD415F85}" srcId="{17EBA90C-06A6-46C7-96F7-3F1D695EF3AA}" destId="{45373CE2-38DF-4C75-BE25-E99694D20C4A}" srcOrd="1" destOrd="0" parTransId="{9315163B-127F-4C12-9E74-860D930E05E9}" sibTransId="{CC9CE722-05F6-4E9D-B4FC-D97A38031F9B}"/>
    <dgm:cxn modelId="{CEEB9746-EEBB-4A73-AB71-FFB89B1C3C28}" srcId="{17EBA90C-06A6-46C7-96F7-3F1D695EF3AA}" destId="{6D848FE7-E6D9-43D3-A335-03439582FE07}" srcOrd="2" destOrd="0" parTransId="{03E2F0BA-7187-46EA-B3A0-20BF6A89A4E1}" sibTransId="{4B235273-F883-4EAF-9A8D-E21EA79A6A91}"/>
    <dgm:cxn modelId="{693434BC-C017-413A-BF3D-993DEF2224C7}" type="presOf" srcId="{45373CE2-38DF-4C75-BE25-E99694D20C4A}" destId="{3BC16097-411C-4770-82C8-6ADD31B5E433}" srcOrd="0" destOrd="0" presId="urn:microsoft.com/office/officeart/2005/8/layout/default"/>
    <dgm:cxn modelId="{B2DC73C1-6471-42CC-B480-0DCCFC391F46}" type="presOf" srcId="{1FCD208D-F2D1-4E01-AFF0-23E6ABAF72CF}" destId="{8B6814DE-7D0F-4F9A-BE04-1DA29CB917B6}" srcOrd="0" destOrd="0" presId="urn:microsoft.com/office/officeart/2005/8/layout/default"/>
    <dgm:cxn modelId="{B8B5EEE2-963B-4996-A3C1-3E3F43C95F24}" type="presOf" srcId="{C9323B1F-37E5-4F4B-AA23-673648986179}" destId="{4D44159F-C67E-4D3E-A7E8-C06D5188990F}" srcOrd="0" destOrd="0" presId="urn:microsoft.com/office/officeart/2005/8/layout/default"/>
    <dgm:cxn modelId="{DA816A7B-CA3E-4917-99C9-2B945EF1F001}" type="presParOf" srcId="{70F4B20F-3782-48EF-AE7F-FF3ECE9DE08B}" destId="{4D44159F-C67E-4D3E-A7E8-C06D5188990F}" srcOrd="0" destOrd="0" presId="urn:microsoft.com/office/officeart/2005/8/layout/default"/>
    <dgm:cxn modelId="{F59AFC65-D188-41DC-B286-54A1ED217088}" type="presParOf" srcId="{70F4B20F-3782-48EF-AE7F-FF3ECE9DE08B}" destId="{EDE7108B-117D-42D1-8199-8186CF5857D8}" srcOrd="1" destOrd="0" presId="urn:microsoft.com/office/officeart/2005/8/layout/default"/>
    <dgm:cxn modelId="{A5631890-9D20-4CEF-BFDA-79E3E3E438FA}" type="presParOf" srcId="{70F4B20F-3782-48EF-AE7F-FF3ECE9DE08B}" destId="{3BC16097-411C-4770-82C8-6ADD31B5E433}" srcOrd="2" destOrd="0" presId="urn:microsoft.com/office/officeart/2005/8/layout/default"/>
    <dgm:cxn modelId="{C8604163-8C14-4847-87B9-900FB5132267}" type="presParOf" srcId="{70F4B20F-3782-48EF-AE7F-FF3ECE9DE08B}" destId="{019E1A98-7BFC-47D9-9C83-C8B866E1DA25}" srcOrd="3" destOrd="0" presId="urn:microsoft.com/office/officeart/2005/8/layout/default"/>
    <dgm:cxn modelId="{E30C1306-26D1-47DA-A4C1-006E03C2CFA0}" type="presParOf" srcId="{70F4B20F-3782-48EF-AE7F-FF3ECE9DE08B}" destId="{3D4169FB-00F0-4E17-AEAC-CC7DFF83B8DC}" srcOrd="4" destOrd="0" presId="urn:microsoft.com/office/officeart/2005/8/layout/default"/>
    <dgm:cxn modelId="{A709AC4C-4551-4831-818E-F23B4BAFAE42}" type="presParOf" srcId="{70F4B20F-3782-48EF-AE7F-FF3ECE9DE08B}" destId="{101C3767-A806-4950-B962-A5A7C69094A9}" srcOrd="5" destOrd="0" presId="urn:microsoft.com/office/officeart/2005/8/layout/default"/>
    <dgm:cxn modelId="{50AB11F2-28E0-4180-9F57-02591F0F798F}" type="presParOf" srcId="{70F4B20F-3782-48EF-AE7F-FF3ECE9DE08B}" destId="{132E13CA-75C3-42B5-9C93-70C919A8110D}" srcOrd="6" destOrd="0" presId="urn:microsoft.com/office/officeart/2005/8/layout/default"/>
    <dgm:cxn modelId="{44B3070F-F4C4-47E0-AB90-1C63BE1C72FA}" type="presParOf" srcId="{70F4B20F-3782-48EF-AE7F-FF3ECE9DE08B}" destId="{48D42E7D-4D56-4F9F-BA76-19D8BA18E747}" srcOrd="7" destOrd="0" presId="urn:microsoft.com/office/officeart/2005/8/layout/default"/>
    <dgm:cxn modelId="{9CE4CBD2-2440-49CA-9C04-5172447F57BF}" type="presParOf" srcId="{70F4B20F-3782-48EF-AE7F-FF3ECE9DE08B}" destId="{8B6814DE-7D0F-4F9A-BE04-1DA29CB917B6}" srcOrd="8" destOrd="0" presId="urn:microsoft.com/office/officeart/2005/8/layout/default"/>
    <dgm:cxn modelId="{ECD98A0F-D5A1-4A9F-BE69-EE2697C03FA7}" type="presParOf" srcId="{70F4B20F-3782-48EF-AE7F-FF3ECE9DE08B}" destId="{C90BAF42-3DE6-4BD9-940B-33F72835801F}" srcOrd="9" destOrd="0" presId="urn:microsoft.com/office/officeart/2005/8/layout/default"/>
    <dgm:cxn modelId="{4887E009-8D1A-4017-8BAF-F3ADAFFFE943}" type="presParOf" srcId="{70F4B20F-3782-48EF-AE7F-FF3ECE9DE08B}" destId="{3EFD98E2-B1BE-4DEF-B4CF-4B00CDD91EA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b="1" dirty="0"/>
            <a:t>Kate Bradley (1</a:t>
          </a:r>
          <a:r>
            <a:rPr lang="en-US" b="1" baseline="30000" dirty="0"/>
            <a:t>st</a:t>
          </a:r>
          <a:r>
            <a:rPr lang="en-US" b="1" dirty="0"/>
            <a:t> 100 Fly, 1</a:t>
          </a:r>
          <a:r>
            <a:rPr lang="en-US" b="1" baseline="30000" dirty="0"/>
            <a:t>st</a:t>
          </a:r>
          <a:r>
            <a:rPr lang="en-US" b="1" dirty="0"/>
            <a:t> 500 Free)</a:t>
          </a:r>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FF2D7D35-070C-40C6-89C0-47E223D69877}">
      <dgm:prSet/>
      <dgm:spPr/>
      <dgm:t>
        <a:bodyPr/>
        <a:lstStyle/>
        <a:p>
          <a:r>
            <a:rPr lang="en-US" b="1" dirty="0"/>
            <a:t>Maggie O’Shaughnessy (2</a:t>
          </a:r>
          <a:r>
            <a:rPr lang="en-US" b="1" baseline="30000" dirty="0"/>
            <a:t>nd</a:t>
          </a:r>
          <a:r>
            <a:rPr lang="en-US" b="1" dirty="0"/>
            <a:t> 200 IM, 3</a:t>
          </a:r>
          <a:r>
            <a:rPr lang="en-US" b="1" baseline="30000" dirty="0"/>
            <a:t>rd</a:t>
          </a:r>
          <a:r>
            <a:rPr lang="en-US" b="1" dirty="0"/>
            <a:t> 100 Breast)</a:t>
          </a:r>
        </a:p>
      </dgm:t>
    </dgm:pt>
    <dgm:pt modelId="{B578F9E5-A5C2-4FF7-A4C9-EA9968A3443A}" type="parTrans" cxnId="{08F1D852-DA55-4062-A119-0AA467AD4714}">
      <dgm:prSet/>
      <dgm:spPr/>
      <dgm:t>
        <a:bodyPr/>
        <a:lstStyle/>
        <a:p>
          <a:endParaRPr lang="en-US"/>
        </a:p>
      </dgm:t>
    </dgm:pt>
    <dgm:pt modelId="{0EADC788-5CB6-496C-941C-F884327DCA99}" type="sibTrans" cxnId="{08F1D852-DA55-4062-A119-0AA467AD4714}">
      <dgm:prSet/>
      <dgm:spPr/>
      <dgm:t>
        <a:bodyPr/>
        <a:lstStyle/>
        <a:p>
          <a:endParaRPr lang="en-US"/>
        </a:p>
      </dgm:t>
    </dgm:pt>
    <dgm:pt modelId="{01E64C68-B896-4835-8F9F-6CF70A897439}">
      <dgm:prSet/>
      <dgm:spPr/>
      <dgm:t>
        <a:bodyPr/>
        <a:lstStyle/>
        <a:p>
          <a:r>
            <a:rPr lang="en-US" b="1" dirty="0"/>
            <a:t>Gianna Conti  (5</a:t>
          </a:r>
          <a:r>
            <a:rPr lang="en-US" b="1" baseline="30000" dirty="0"/>
            <a:t>th</a:t>
          </a:r>
          <a:r>
            <a:rPr lang="en-US" b="1" dirty="0"/>
            <a:t> 200 Free, 11</a:t>
          </a:r>
          <a:r>
            <a:rPr lang="en-US" b="1" baseline="30000" dirty="0"/>
            <a:t>th</a:t>
          </a:r>
          <a:r>
            <a:rPr lang="en-US" b="1" dirty="0"/>
            <a:t> 100 Fly)</a:t>
          </a:r>
        </a:p>
      </dgm:t>
    </dgm:pt>
    <dgm:pt modelId="{B5B71CF7-2604-48C5-BBC3-220FB09F6BFC}" type="parTrans" cxnId="{EF7A0506-2A20-4BAE-B1B3-B920A7EC571D}">
      <dgm:prSet/>
      <dgm:spPr/>
      <dgm:t>
        <a:bodyPr/>
        <a:lstStyle/>
        <a:p>
          <a:endParaRPr lang="en-US"/>
        </a:p>
      </dgm:t>
    </dgm:pt>
    <dgm:pt modelId="{06FF6FEA-B2BE-4DD4-8AEF-62084D4AAE9E}" type="sibTrans" cxnId="{EF7A0506-2A20-4BAE-B1B3-B920A7EC571D}">
      <dgm:prSet/>
      <dgm:spPr/>
      <dgm:t>
        <a:bodyPr/>
        <a:lstStyle/>
        <a:p>
          <a:endParaRPr lang="en-US"/>
        </a:p>
      </dgm:t>
    </dgm:pt>
    <dgm:pt modelId="{D84664A3-41E2-4997-8D33-A26DDCD1B480}">
      <dgm:prSet/>
      <dgm:spPr/>
      <dgm:t>
        <a:bodyPr/>
        <a:lstStyle/>
        <a:p>
          <a:r>
            <a:rPr lang="en-US" b="1" dirty="0"/>
            <a:t>Finnly Jollands (2</a:t>
          </a:r>
          <a:r>
            <a:rPr lang="en-US" b="1" baseline="30000" dirty="0"/>
            <a:t>nd</a:t>
          </a:r>
          <a:r>
            <a:rPr lang="en-US" b="1" dirty="0"/>
            <a:t> 50 Free, 1</a:t>
          </a:r>
          <a:r>
            <a:rPr lang="en-US" b="1" baseline="30000" dirty="0"/>
            <a:t>st</a:t>
          </a:r>
          <a:r>
            <a:rPr lang="en-US" b="1" dirty="0"/>
            <a:t> 100 Back)</a:t>
          </a:r>
        </a:p>
      </dgm:t>
    </dgm:pt>
    <dgm:pt modelId="{4F1CCA47-E23A-46F3-964F-0E9ED5C3ED25}" type="parTrans" cxnId="{1D48CE46-9482-4EF4-A643-7A1C1AA2A1E8}">
      <dgm:prSet/>
      <dgm:spPr/>
      <dgm:t>
        <a:bodyPr/>
        <a:lstStyle/>
        <a:p>
          <a:endParaRPr lang="en-US"/>
        </a:p>
      </dgm:t>
    </dgm:pt>
    <dgm:pt modelId="{884D39EF-9375-402B-89C0-BE3653C1910A}" type="sibTrans" cxnId="{1D48CE46-9482-4EF4-A643-7A1C1AA2A1E8}">
      <dgm:prSet/>
      <dgm:spPr/>
      <dgm:t>
        <a:bodyPr/>
        <a:lstStyle/>
        <a:p>
          <a:endParaRPr lang="en-US"/>
        </a:p>
      </dgm:t>
    </dgm:pt>
    <dgm:pt modelId="{84CB2741-24FE-4844-AB1B-07EAC64E1BFB}">
      <dgm:prSet/>
      <dgm:spPr/>
      <dgm:t>
        <a:bodyPr/>
        <a:lstStyle/>
        <a:p>
          <a:r>
            <a:rPr lang="en-US" b="1" dirty="0"/>
            <a:t>Sophia Bucaj (17</a:t>
          </a:r>
          <a:r>
            <a:rPr lang="en-US" b="1" baseline="30000" dirty="0"/>
            <a:t>th</a:t>
          </a:r>
          <a:r>
            <a:rPr lang="en-US" b="1" dirty="0"/>
            <a:t> 100 Free)</a:t>
          </a:r>
        </a:p>
      </dgm:t>
    </dgm:pt>
    <dgm:pt modelId="{0822F95C-8C94-4087-95E8-3433A921A59E}" type="parTrans" cxnId="{AE94D91C-AA28-40B3-AAF4-B31F09CB760F}">
      <dgm:prSet/>
      <dgm:spPr/>
      <dgm:t>
        <a:bodyPr/>
        <a:lstStyle/>
        <a:p>
          <a:endParaRPr lang="en-US"/>
        </a:p>
      </dgm:t>
    </dgm:pt>
    <dgm:pt modelId="{D05DE2B3-0BE1-4418-A98C-B79EFBFB7135}" type="sibTrans" cxnId="{AE94D91C-AA28-40B3-AAF4-B31F09CB760F}">
      <dgm:prSet/>
      <dgm:spPr/>
      <dgm:t>
        <a:bodyPr/>
        <a:lstStyle/>
        <a:p>
          <a:endParaRPr lang="en-US"/>
        </a:p>
      </dgm:t>
    </dgm:pt>
    <dgm:pt modelId="{00C5A53C-1B76-4F00-907D-AA79E069036D}">
      <dgm:prSet/>
      <dgm:spPr/>
      <dgm:t>
        <a:bodyPr/>
        <a:lstStyle/>
        <a:p>
          <a:r>
            <a:rPr lang="en-US" b="1" dirty="0"/>
            <a:t>Cosy Gale  (9</a:t>
          </a:r>
          <a:r>
            <a:rPr lang="en-US" b="1" baseline="30000" dirty="0"/>
            <a:t>th</a:t>
          </a:r>
          <a:r>
            <a:rPr lang="en-US" b="1" dirty="0"/>
            <a:t> 100 Free, 12</a:t>
          </a:r>
          <a:r>
            <a:rPr lang="en-US" b="1" baseline="30000" dirty="0"/>
            <a:t>th</a:t>
          </a:r>
          <a:r>
            <a:rPr lang="en-US" b="1" dirty="0"/>
            <a:t> 100 Back)</a:t>
          </a:r>
        </a:p>
      </dgm:t>
    </dgm:pt>
    <dgm:pt modelId="{3570BF19-A683-4C42-915F-19226460E025}" type="parTrans" cxnId="{CEB9E494-C319-4CC7-A800-2CB196FC386F}">
      <dgm:prSet/>
      <dgm:spPr/>
      <dgm:t>
        <a:bodyPr/>
        <a:lstStyle/>
        <a:p>
          <a:endParaRPr lang="en-US"/>
        </a:p>
      </dgm:t>
    </dgm:pt>
    <dgm:pt modelId="{7D909048-BA87-41FB-A964-7DAE7BFD9407}" type="sibTrans" cxnId="{CEB9E494-C319-4CC7-A800-2CB196FC386F}">
      <dgm:prSet/>
      <dgm:spPr/>
      <dgm:t>
        <a:bodyPr/>
        <a:lstStyle/>
        <a:p>
          <a:endParaRPr lang="en-US"/>
        </a:p>
      </dgm:t>
    </dgm:pt>
    <dgm:pt modelId="{6DD6A80F-5757-440B-B02B-172D8F654664}">
      <dgm:prSet/>
      <dgm:spPr/>
      <dgm:t>
        <a:bodyPr/>
        <a:lstStyle/>
        <a:p>
          <a:r>
            <a:rPr lang="en-US" b="1" dirty="0"/>
            <a:t>Rose Jones (1</a:t>
          </a:r>
          <a:r>
            <a:rPr lang="en-US" b="1" baseline="30000" dirty="0"/>
            <a:t>st</a:t>
          </a:r>
          <a:r>
            <a:rPr lang="en-US" b="1" dirty="0"/>
            <a:t> 200 Free, 2</a:t>
          </a:r>
          <a:r>
            <a:rPr lang="en-US" b="1" baseline="30000" dirty="0"/>
            <a:t>nd</a:t>
          </a:r>
          <a:r>
            <a:rPr lang="en-US" b="1" dirty="0"/>
            <a:t> 100 Free)</a:t>
          </a:r>
        </a:p>
      </dgm:t>
    </dgm:pt>
    <dgm:pt modelId="{D467A62F-984D-426C-B3D9-F78F60E67DE0}" type="parTrans" cxnId="{47F90ECB-8F94-41DC-ACC1-E732F614270F}">
      <dgm:prSet/>
      <dgm:spPr/>
      <dgm:t>
        <a:bodyPr/>
        <a:lstStyle/>
        <a:p>
          <a:endParaRPr lang="en-US"/>
        </a:p>
      </dgm:t>
    </dgm:pt>
    <dgm:pt modelId="{1425764A-0633-4842-8042-B38326D79FF5}" type="sibTrans" cxnId="{47F90ECB-8F94-41DC-ACC1-E732F614270F}">
      <dgm:prSet/>
      <dgm:spPr/>
      <dgm:t>
        <a:bodyPr/>
        <a:lstStyle/>
        <a:p>
          <a:endParaRPr lang="en-US"/>
        </a:p>
      </dgm:t>
    </dgm:pt>
    <dgm:pt modelId="{D2CD6868-1CCA-46E3-8E17-687D31F50E15}">
      <dgm:prSet/>
      <dgm:spPr/>
      <dgm:t>
        <a:bodyPr/>
        <a:lstStyle/>
        <a:p>
          <a:r>
            <a:rPr lang="en-US" b="1" dirty="0"/>
            <a:t>Ashlyn Loftin (13</a:t>
          </a:r>
          <a:r>
            <a:rPr lang="en-US" b="1" baseline="30000" dirty="0"/>
            <a:t>th</a:t>
          </a:r>
          <a:r>
            <a:rPr lang="en-US" b="1" dirty="0"/>
            <a:t> 200 IM, 5</a:t>
          </a:r>
          <a:r>
            <a:rPr lang="en-US" b="1" baseline="30000" dirty="0"/>
            <a:t>th</a:t>
          </a:r>
          <a:r>
            <a:rPr lang="en-US" b="1" dirty="0"/>
            <a:t> 100 Breast)</a:t>
          </a:r>
        </a:p>
      </dgm:t>
    </dgm:pt>
    <dgm:pt modelId="{D99C8D90-ABEF-44A4-9A19-4D0702216111}" type="parTrans" cxnId="{401A1333-AEFE-424E-B865-2EB37FD149F6}">
      <dgm:prSet/>
      <dgm:spPr/>
      <dgm:t>
        <a:bodyPr/>
        <a:lstStyle/>
        <a:p>
          <a:endParaRPr lang="en-US"/>
        </a:p>
      </dgm:t>
    </dgm:pt>
    <dgm:pt modelId="{F4E157CE-9BD4-4C1D-8E1A-ABC92A13766C}" type="sibTrans" cxnId="{401A1333-AEFE-424E-B865-2EB37FD149F6}">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8" custLinFactNeighborX="-40873" custLinFactNeighborY="-3114">
        <dgm:presLayoutVars>
          <dgm:bulletEnabled val="1"/>
        </dgm:presLayoutVars>
      </dgm:prSet>
      <dgm:spPr/>
    </dgm:pt>
    <dgm:pt modelId="{EDE7108B-117D-42D1-8199-8186CF5857D8}" type="pres">
      <dgm:prSet presAssocID="{0E494EFC-F2C2-4893-B4DB-D6521C1B680D}" presName="sibTrans" presStyleCnt="0"/>
      <dgm:spPr/>
    </dgm:pt>
    <dgm:pt modelId="{CAF14101-59AD-49CA-8627-E554F8BAF261}" type="pres">
      <dgm:prSet presAssocID="{01E64C68-B896-4835-8F9F-6CF70A897439}" presName="node" presStyleLbl="node1" presStyleIdx="1" presStyleCnt="8" custLinFactX="8558" custLinFactNeighborX="100000" custLinFactNeighborY="-844">
        <dgm:presLayoutVars>
          <dgm:bulletEnabled val="1"/>
        </dgm:presLayoutVars>
      </dgm:prSet>
      <dgm:spPr/>
    </dgm:pt>
    <dgm:pt modelId="{0312DEA6-3546-4AD0-840A-E30F52131966}" type="pres">
      <dgm:prSet presAssocID="{06FF6FEA-B2BE-4DD4-8AEF-62084D4AAE9E}" presName="sibTrans" presStyleCnt="0"/>
      <dgm:spPr/>
    </dgm:pt>
    <dgm:pt modelId="{3377F6CD-379A-48FA-B3BA-3698EC670F1A}" type="pres">
      <dgm:prSet presAssocID="{00C5A53C-1B76-4F00-907D-AA79E069036D}" presName="node" presStyleLbl="node1" presStyleIdx="2" presStyleCnt="8" custLinFactX="-100000" custLinFactY="17049" custLinFactNeighborX="-160128" custLinFactNeighborY="100000">
        <dgm:presLayoutVars>
          <dgm:bulletEnabled val="1"/>
        </dgm:presLayoutVars>
      </dgm:prSet>
      <dgm:spPr/>
    </dgm:pt>
    <dgm:pt modelId="{48B4FEDE-2F69-4859-94C7-6BA04369F487}" type="pres">
      <dgm:prSet presAssocID="{7D909048-BA87-41FB-A964-7DAE7BFD9407}" presName="sibTrans" presStyleCnt="0"/>
      <dgm:spPr/>
    </dgm:pt>
    <dgm:pt modelId="{BBC8238F-2FF5-4799-A139-F6A09AC82C39}" type="pres">
      <dgm:prSet presAssocID="{D84664A3-41E2-4997-8D33-A26DDCD1B480}" presName="node" presStyleLbl="node1" presStyleIdx="3" presStyleCnt="8" custLinFactNeighborX="90527" custLinFactNeighborY="382">
        <dgm:presLayoutVars>
          <dgm:bulletEnabled val="1"/>
        </dgm:presLayoutVars>
      </dgm:prSet>
      <dgm:spPr/>
    </dgm:pt>
    <dgm:pt modelId="{C145F50C-63A1-43B4-80D3-35DB0EE298AE}" type="pres">
      <dgm:prSet presAssocID="{884D39EF-9375-402B-89C0-BE3653C1910A}" presName="sibTrans" presStyleCnt="0"/>
      <dgm:spPr/>
    </dgm:pt>
    <dgm:pt modelId="{F5294B5A-ABD6-41FA-8B89-5BE04B6A9695}" type="pres">
      <dgm:prSet presAssocID="{6DD6A80F-5757-440B-B02B-172D8F654664}" presName="node" presStyleLbl="node1" presStyleIdx="4" presStyleCnt="8" custLinFactX="8354" custLinFactNeighborX="100000" custLinFactNeighborY="382">
        <dgm:presLayoutVars>
          <dgm:bulletEnabled val="1"/>
        </dgm:presLayoutVars>
      </dgm:prSet>
      <dgm:spPr/>
    </dgm:pt>
    <dgm:pt modelId="{F7B8D517-6D9C-4D7E-A375-A55973817ABF}" type="pres">
      <dgm:prSet presAssocID="{1425764A-0633-4842-8042-B38326D79FF5}" presName="sibTrans" presStyleCnt="0"/>
      <dgm:spPr/>
    </dgm:pt>
    <dgm:pt modelId="{BC90D575-4C70-4844-A3B0-F549F3407381}" type="pres">
      <dgm:prSet presAssocID="{D2CD6868-1CCA-46E3-8E17-687D31F50E15}" presName="node" presStyleLbl="node1" presStyleIdx="5" presStyleCnt="8" custLinFactX="-96704" custLinFactY="10590" custLinFactNeighborX="-100000" custLinFactNeighborY="100000">
        <dgm:presLayoutVars>
          <dgm:bulletEnabled val="1"/>
        </dgm:presLayoutVars>
      </dgm:prSet>
      <dgm:spPr/>
    </dgm:pt>
    <dgm:pt modelId="{B614DAF1-0104-442E-A969-4CE9753E7C38}" type="pres">
      <dgm:prSet presAssocID="{F4E157CE-9BD4-4C1D-8E1A-ABC92A13766C}" presName="sibTrans" presStyleCnt="0"/>
      <dgm:spPr/>
    </dgm:pt>
    <dgm:pt modelId="{8A68E487-8F01-401A-9AFA-01A3568E7404}" type="pres">
      <dgm:prSet presAssocID="{FF2D7D35-070C-40C6-89C0-47E223D69877}" presName="node" presStyleLbl="node1" presStyleIdx="6" presStyleCnt="8" custLinFactX="8301" custLinFactNeighborX="100000" custLinFactNeighborY="-5720">
        <dgm:presLayoutVars>
          <dgm:bulletEnabled val="1"/>
        </dgm:presLayoutVars>
      </dgm:prSet>
      <dgm:spPr/>
    </dgm:pt>
    <dgm:pt modelId="{1CF1B33C-ADD6-4C20-B157-8709C5237204}" type="pres">
      <dgm:prSet presAssocID="{0EADC788-5CB6-496C-941C-F884327DCA99}" presName="sibTrans" presStyleCnt="0"/>
      <dgm:spPr/>
    </dgm:pt>
    <dgm:pt modelId="{DE304257-2732-462D-AD6D-9C88820A2453}" type="pres">
      <dgm:prSet presAssocID="{84CB2741-24FE-4844-AB1B-07EAC64E1BFB}" presName="node" presStyleLbl="node1" presStyleIdx="7" presStyleCnt="8" custLinFactY="-100000" custLinFactNeighborX="-75413" custLinFactNeighborY="-130439">
        <dgm:presLayoutVars>
          <dgm:bulletEnabled val="1"/>
        </dgm:presLayoutVars>
      </dgm:prSet>
      <dgm:spPr/>
    </dgm:pt>
  </dgm:ptLst>
  <dgm:cxnLst>
    <dgm:cxn modelId="{95AA0503-0ED2-4338-B2F1-D32E3F371D9C}" type="presOf" srcId="{FF2D7D35-070C-40C6-89C0-47E223D69877}" destId="{8A68E487-8F01-401A-9AFA-01A3568E7404}" srcOrd="0" destOrd="0" presId="urn:microsoft.com/office/officeart/2005/8/layout/default"/>
    <dgm:cxn modelId="{EF7A0506-2A20-4BAE-B1B3-B920A7EC571D}" srcId="{17EBA90C-06A6-46C7-96F7-3F1D695EF3AA}" destId="{01E64C68-B896-4835-8F9F-6CF70A897439}" srcOrd="1" destOrd="0" parTransId="{B5B71CF7-2604-48C5-BBC3-220FB09F6BFC}" sibTransId="{06FF6FEA-B2BE-4DD4-8AEF-62084D4AAE9E}"/>
    <dgm:cxn modelId="{3ABFB90E-89F2-4C7A-9E43-3BBD4278AC63}" type="presOf" srcId="{84CB2741-24FE-4844-AB1B-07EAC64E1BFB}" destId="{DE304257-2732-462D-AD6D-9C88820A2453}" srcOrd="0" destOrd="0" presId="urn:microsoft.com/office/officeart/2005/8/layout/default"/>
    <dgm:cxn modelId="{AE94D91C-AA28-40B3-AAF4-B31F09CB760F}" srcId="{17EBA90C-06A6-46C7-96F7-3F1D695EF3AA}" destId="{84CB2741-24FE-4844-AB1B-07EAC64E1BFB}" srcOrd="7" destOrd="0" parTransId="{0822F95C-8C94-4087-95E8-3433A921A59E}" sibTransId="{D05DE2B3-0BE1-4418-A98C-B79EFBFB7135}"/>
    <dgm:cxn modelId="{401A1333-AEFE-424E-B865-2EB37FD149F6}" srcId="{17EBA90C-06A6-46C7-96F7-3F1D695EF3AA}" destId="{D2CD6868-1CCA-46E3-8E17-687D31F50E15}" srcOrd="5" destOrd="0" parTransId="{D99C8D90-ABEF-44A4-9A19-4D0702216111}" sibTransId="{F4E157CE-9BD4-4C1D-8E1A-ABC92A13766C}"/>
    <dgm:cxn modelId="{3CD79C5C-7E54-4508-9060-D2BB7F182710}" type="presOf" srcId="{D84664A3-41E2-4997-8D33-A26DDCD1B480}" destId="{BBC8238F-2FF5-4799-A139-F6A09AC82C39}"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1D48CE46-9482-4EF4-A643-7A1C1AA2A1E8}" srcId="{17EBA90C-06A6-46C7-96F7-3F1D695EF3AA}" destId="{D84664A3-41E2-4997-8D33-A26DDCD1B480}" srcOrd="3" destOrd="0" parTransId="{4F1CCA47-E23A-46F3-964F-0E9ED5C3ED25}" sibTransId="{884D39EF-9375-402B-89C0-BE3653C1910A}"/>
    <dgm:cxn modelId="{2D13356D-40C3-4DB3-B8EC-6BCCCD19499A}" type="presOf" srcId="{D2CD6868-1CCA-46E3-8E17-687D31F50E15}" destId="{BC90D575-4C70-4844-A3B0-F549F3407381}" srcOrd="0" destOrd="0" presId="urn:microsoft.com/office/officeart/2005/8/layout/default"/>
    <dgm:cxn modelId="{08F1D852-DA55-4062-A119-0AA467AD4714}" srcId="{17EBA90C-06A6-46C7-96F7-3F1D695EF3AA}" destId="{FF2D7D35-070C-40C6-89C0-47E223D69877}" srcOrd="6" destOrd="0" parTransId="{B578F9E5-A5C2-4FF7-A4C9-EA9968A3443A}" sibTransId="{0EADC788-5CB6-496C-941C-F884327DCA99}"/>
    <dgm:cxn modelId="{873BE287-3FCD-4F1E-9E3A-C5223B4FF2C6}" type="presOf" srcId="{C9323B1F-37E5-4F4B-AA23-673648986179}" destId="{4D44159F-C67E-4D3E-A7E8-C06D5188990F}" srcOrd="0" destOrd="0" presId="urn:microsoft.com/office/officeart/2005/8/layout/default"/>
    <dgm:cxn modelId="{01E31D8E-FA56-4B97-A95C-078252EB2548}" type="presOf" srcId="{6DD6A80F-5757-440B-B02B-172D8F654664}" destId="{F5294B5A-ABD6-41FA-8B89-5BE04B6A9695}" srcOrd="0" destOrd="0" presId="urn:microsoft.com/office/officeart/2005/8/layout/default"/>
    <dgm:cxn modelId="{CEB9E494-C319-4CC7-A800-2CB196FC386F}" srcId="{17EBA90C-06A6-46C7-96F7-3F1D695EF3AA}" destId="{00C5A53C-1B76-4F00-907D-AA79E069036D}" srcOrd="2" destOrd="0" parTransId="{3570BF19-A683-4C42-915F-19226460E025}" sibTransId="{7D909048-BA87-41FB-A964-7DAE7BFD9407}"/>
    <dgm:cxn modelId="{117513AE-4FE3-4B04-A47A-D0D050BC1AB7}" type="presOf" srcId="{17EBA90C-06A6-46C7-96F7-3F1D695EF3AA}" destId="{70F4B20F-3782-48EF-AE7F-FF3ECE9DE08B}" srcOrd="0" destOrd="0" presId="urn:microsoft.com/office/officeart/2005/8/layout/default"/>
    <dgm:cxn modelId="{4E6564C3-6F34-4A8C-858F-595AD3CF2759}" type="presOf" srcId="{01E64C68-B896-4835-8F9F-6CF70A897439}" destId="{CAF14101-59AD-49CA-8627-E554F8BAF261}" srcOrd="0" destOrd="0" presId="urn:microsoft.com/office/officeart/2005/8/layout/default"/>
    <dgm:cxn modelId="{650FB9C3-0428-49B3-AA18-31750E2D4E82}" type="presOf" srcId="{00C5A53C-1B76-4F00-907D-AA79E069036D}" destId="{3377F6CD-379A-48FA-B3BA-3698EC670F1A}" srcOrd="0" destOrd="0" presId="urn:microsoft.com/office/officeart/2005/8/layout/default"/>
    <dgm:cxn modelId="{47F90ECB-8F94-41DC-ACC1-E732F614270F}" srcId="{17EBA90C-06A6-46C7-96F7-3F1D695EF3AA}" destId="{6DD6A80F-5757-440B-B02B-172D8F654664}" srcOrd="4" destOrd="0" parTransId="{D467A62F-984D-426C-B3D9-F78F60E67DE0}" sibTransId="{1425764A-0633-4842-8042-B38326D79FF5}"/>
    <dgm:cxn modelId="{2015B5E1-81CB-4B31-AA42-D704DF7183F6}" type="presParOf" srcId="{70F4B20F-3782-48EF-AE7F-FF3ECE9DE08B}" destId="{4D44159F-C67E-4D3E-A7E8-C06D5188990F}" srcOrd="0" destOrd="0" presId="urn:microsoft.com/office/officeart/2005/8/layout/default"/>
    <dgm:cxn modelId="{E0891990-99BE-4F3E-BAAE-697DF0564B10}" type="presParOf" srcId="{70F4B20F-3782-48EF-AE7F-FF3ECE9DE08B}" destId="{EDE7108B-117D-42D1-8199-8186CF5857D8}" srcOrd="1" destOrd="0" presId="urn:microsoft.com/office/officeart/2005/8/layout/default"/>
    <dgm:cxn modelId="{84052C18-EC8B-4320-9C5F-EAAD9F87ADD8}" type="presParOf" srcId="{70F4B20F-3782-48EF-AE7F-FF3ECE9DE08B}" destId="{CAF14101-59AD-49CA-8627-E554F8BAF261}" srcOrd="2" destOrd="0" presId="urn:microsoft.com/office/officeart/2005/8/layout/default"/>
    <dgm:cxn modelId="{859C0D59-27E5-475B-8FA8-774015CDA553}" type="presParOf" srcId="{70F4B20F-3782-48EF-AE7F-FF3ECE9DE08B}" destId="{0312DEA6-3546-4AD0-840A-E30F52131966}" srcOrd="3" destOrd="0" presId="urn:microsoft.com/office/officeart/2005/8/layout/default"/>
    <dgm:cxn modelId="{3D10A9D0-7151-4159-8996-62BDAE638AFD}" type="presParOf" srcId="{70F4B20F-3782-48EF-AE7F-FF3ECE9DE08B}" destId="{3377F6CD-379A-48FA-B3BA-3698EC670F1A}" srcOrd="4" destOrd="0" presId="urn:microsoft.com/office/officeart/2005/8/layout/default"/>
    <dgm:cxn modelId="{99A65709-D896-47BE-8873-FBEE3D4FC274}" type="presParOf" srcId="{70F4B20F-3782-48EF-AE7F-FF3ECE9DE08B}" destId="{48B4FEDE-2F69-4859-94C7-6BA04369F487}" srcOrd="5" destOrd="0" presId="urn:microsoft.com/office/officeart/2005/8/layout/default"/>
    <dgm:cxn modelId="{7EC27FD7-09C3-42F6-A9CC-76D00C6C8042}" type="presParOf" srcId="{70F4B20F-3782-48EF-AE7F-FF3ECE9DE08B}" destId="{BBC8238F-2FF5-4799-A139-F6A09AC82C39}" srcOrd="6" destOrd="0" presId="urn:microsoft.com/office/officeart/2005/8/layout/default"/>
    <dgm:cxn modelId="{1BC15E79-34AD-40B9-81E1-8C6611B80CD4}" type="presParOf" srcId="{70F4B20F-3782-48EF-AE7F-FF3ECE9DE08B}" destId="{C145F50C-63A1-43B4-80D3-35DB0EE298AE}" srcOrd="7" destOrd="0" presId="urn:microsoft.com/office/officeart/2005/8/layout/default"/>
    <dgm:cxn modelId="{2C2CF7E8-7117-4220-8531-9AD8645B193F}" type="presParOf" srcId="{70F4B20F-3782-48EF-AE7F-FF3ECE9DE08B}" destId="{F5294B5A-ABD6-41FA-8B89-5BE04B6A9695}" srcOrd="8" destOrd="0" presId="urn:microsoft.com/office/officeart/2005/8/layout/default"/>
    <dgm:cxn modelId="{BE3ABEE7-B8EC-4CAD-8C26-4E95694F1C59}" type="presParOf" srcId="{70F4B20F-3782-48EF-AE7F-FF3ECE9DE08B}" destId="{F7B8D517-6D9C-4D7E-A375-A55973817ABF}" srcOrd="9" destOrd="0" presId="urn:microsoft.com/office/officeart/2005/8/layout/default"/>
    <dgm:cxn modelId="{11D1A821-9CD7-404D-BD09-A8432BFF4179}" type="presParOf" srcId="{70F4B20F-3782-48EF-AE7F-FF3ECE9DE08B}" destId="{BC90D575-4C70-4844-A3B0-F549F3407381}" srcOrd="10" destOrd="0" presId="urn:microsoft.com/office/officeart/2005/8/layout/default"/>
    <dgm:cxn modelId="{7DBD2017-FDBF-416E-A95F-8CA8F4AFE71A}" type="presParOf" srcId="{70F4B20F-3782-48EF-AE7F-FF3ECE9DE08B}" destId="{B614DAF1-0104-442E-A969-4CE9753E7C38}" srcOrd="11" destOrd="0" presId="urn:microsoft.com/office/officeart/2005/8/layout/default"/>
    <dgm:cxn modelId="{0F5FC65C-6B30-4B43-BCA6-52FDB3132203}" type="presParOf" srcId="{70F4B20F-3782-48EF-AE7F-FF3ECE9DE08B}" destId="{8A68E487-8F01-401A-9AFA-01A3568E7404}" srcOrd="12" destOrd="0" presId="urn:microsoft.com/office/officeart/2005/8/layout/default"/>
    <dgm:cxn modelId="{469B57AC-F975-4163-BDBC-8A6B5CD04E4A}" type="presParOf" srcId="{70F4B20F-3782-48EF-AE7F-FF3ECE9DE08B}" destId="{1CF1B33C-ADD6-4C20-B157-8709C5237204}" srcOrd="13" destOrd="0" presId="urn:microsoft.com/office/officeart/2005/8/layout/default"/>
    <dgm:cxn modelId="{0BBE7C54-D6A7-4F65-A9F5-BAF51A7C9854}" type="presParOf" srcId="{70F4B20F-3782-48EF-AE7F-FF3ECE9DE08B}" destId="{DE304257-2732-462D-AD6D-9C88820A2453}"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1B064-B645-4F4B-8C4C-F2501512C10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48FADD4-D3ED-45E2-A75F-0AA77155B389}">
      <dgm:prSet/>
      <dgm:spPr/>
      <dgm:t>
        <a:bodyPr/>
        <a:lstStyle/>
        <a:p>
          <a:pPr algn="ctr"/>
          <a:r>
            <a:rPr lang="en-US" b="1" dirty="0"/>
            <a:t>Boys 200 Medley Relay-  </a:t>
          </a:r>
          <a:endParaRPr lang="en-US" dirty="0"/>
        </a:p>
      </dgm:t>
    </dgm:pt>
    <dgm:pt modelId="{C5D244A9-1A80-4B87-B4FE-F8E474E4963F}" type="parTrans" cxnId="{67EC1575-FA37-4415-ADCE-2984160C8235}">
      <dgm:prSet/>
      <dgm:spPr/>
      <dgm:t>
        <a:bodyPr/>
        <a:lstStyle/>
        <a:p>
          <a:endParaRPr lang="en-US"/>
        </a:p>
      </dgm:t>
    </dgm:pt>
    <dgm:pt modelId="{EC55633E-A952-4739-AA0B-D776EBC88703}" type="sibTrans" cxnId="{67EC1575-FA37-4415-ADCE-2984160C8235}">
      <dgm:prSet/>
      <dgm:spPr/>
      <dgm:t>
        <a:bodyPr/>
        <a:lstStyle/>
        <a:p>
          <a:endParaRPr lang="en-US"/>
        </a:p>
      </dgm:t>
    </dgm:pt>
    <dgm:pt modelId="{51D63ED1-FBF1-4526-B6BE-39B7D7821F56}">
      <dgm:prSet/>
      <dgm:spPr/>
      <dgm:t>
        <a:bodyPr/>
        <a:lstStyle/>
        <a:p>
          <a:r>
            <a:rPr lang="en-US" dirty="0"/>
            <a:t>1</a:t>
          </a:r>
          <a:r>
            <a:rPr lang="en-US" baseline="30000" dirty="0"/>
            <a:t>st</a:t>
          </a:r>
          <a:r>
            <a:rPr lang="en-US" dirty="0"/>
            <a:t> (Elmore, Miles, Aidan O’Brien, Horne)</a:t>
          </a:r>
        </a:p>
      </dgm:t>
    </dgm:pt>
    <dgm:pt modelId="{59D81C2C-D726-47C6-98A5-20B70DC23236}" type="parTrans" cxnId="{7872362B-461A-4EB8-A115-37269F82D22C}">
      <dgm:prSet/>
      <dgm:spPr/>
      <dgm:t>
        <a:bodyPr/>
        <a:lstStyle/>
        <a:p>
          <a:endParaRPr lang="en-US"/>
        </a:p>
      </dgm:t>
    </dgm:pt>
    <dgm:pt modelId="{E7B7C2FE-6CC1-4835-A464-90C41EC56CF9}" type="sibTrans" cxnId="{7872362B-461A-4EB8-A115-37269F82D22C}">
      <dgm:prSet/>
      <dgm:spPr/>
      <dgm:t>
        <a:bodyPr/>
        <a:lstStyle/>
        <a:p>
          <a:endParaRPr lang="en-US"/>
        </a:p>
      </dgm:t>
    </dgm:pt>
    <dgm:pt modelId="{2148C207-4E3B-4D9F-B6B1-9F4B55FD84DD}">
      <dgm:prSet/>
      <dgm:spPr/>
      <dgm:t>
        <a:bodyPr/>
        <a:lstStyle/>
        <a:p>
          <a:r>
            <a:rPr lang="en-US" b="1" dirty="0"/>
            <a:t>Girls 200 Medley Relay-  </a:t>
          </a:r>
          <a:endParaRPr lang="en-US" dirty="0"/>
        </a:p>
      </dgm:t>
    </dgm:pt>
    <dgm:pt modelId="{C070776D-B98D-489C-94A7-3ADCBC15E44E}" type="parTrans" cxnId="{E8700EE6-02CA-433B-BD92-60AFE1C860BA}">
      <dgm:prSet/>
      <dgm:spPr/>
      <dgm:t>
        <a:bodyPr/>
        <a:lstStyle/>
        <a:p>
          <a:endParaRPr lang="en-US"/>
        </a:p>
      </dgm:t>
    </dgm:pt>
    <dgm:pt modelId="{9806E29E-5574-42B1-82F1-EE0D967BE9C5}" type="sibTrans" cxnId="{E8700EE6-02CA-433B-BD92-60AFE1C860BA}">
      <dgm:prSet/>
      <dgm:spPr/>
      <dgm:t>
        <a:bodyPr/>
        <a:lstStyle/>
        <a:p>
          <a:endParaRPr lang="en-US"/>
        </a:p>
      </dgm:t>
    </dgm:pt>
    <dgm:pt modelId="{EA7D087B-99F8-4269-BDCB-839DD832EBDA}">
      <dgm:prSet/>
      <dgm:spPr/>
      <dgm:t>
        <a:bodyPr/>
        <a:lstStyle/>
        <a:p>
          <a:r>
            <a:rPr lang="en-US" dirty="0"/>
            <a:t>1</a:t>
          </a:r>
          <a:r>
            <a:rPr lang="en-US" baseline="30000" dirty="0"/>
            <a:t>st</a:t>
          </a:r>
          <a:r>
            <a:rPr lang="en-US" dirty="0"/>
            <a:t> (Jollands, O’Shaughnessy, Bradley, Conti)</a:t>
          </a:r>
        </a:p>
      </dgm:t>
    </dgm:pt>
    <dgm:pt modelId="{C1F3C029-C304-4F23-93D1-6221BA77C92B}" type="parTrans" cxnId="{81F9E416-3D10-4F9D-91B7-9F65AE072E0A}">
      <dgm:prSet/>
      <dgm:spPr/>
      <dgm:t>
        <a:bodyPr/>
        <a:lstStyle/>
        <a:p>
          <a:endParaRPr lang="en-US"/>
        </a:p>
      </dgm:t>
    </dgm:pt>
    <dgm:pt modelId="{8A72D74A-CC0B-4CA6-B0BE-EB107C9454CF}" type="sibTrans" cxnId="{81F9E416-3D10-4F9D-91B7-9F65AE072E0A}">
      <dgm:prSet/>
      <dgm:spPr/>
      <dgm:t>
        <a:bodyPr/>
        <a:lstStyle/>
        <a:p>
          <a:endParaRPr lang="en-US"/>
        </a:p>
      </dgm:t>
    </dgm:pt>
    <dgm:pt modelId="{4892EA93-DAEA-49BA-8A44-F392AC319B92}">
      <dgm:prSet/>
      <dgm:spPr/>
      <dgm:t>
        <a:bodyPr/>
        <a:lstStyle/>
        <a:p>
          <a:r>
            <a:rPr lang="en-US" b="1" dirty="0"/>
            <a:t>Girls 200 Freestyle Relay- </a:t>
          </a:r>
          <a:endParaRPr lang="en-US" dirty="0"/>
        </a:p>
      </dgm:t>
    </dgm:pt>
    <dgm:pt modelId="{41EFD6C7-FEF5-4C7B-A1C8-18F886E8BE2D}" type="parTrans" cxnId="{580D58FA-6910-45B7-B16B-98DA6926A3CF}">
      <dgm:prSet/>
      <dgm:spPr/>
      <dgm:t>
        <a:bodyPr/>
        <a:lstStyle/>
        <a:p>
          <a:endParaRPr lang="en-US"/>
        </a:p>
      </dgm:t>
    </dgm:pt>
    <dgm:pt modelId="{A762F15D-70FB-4C14-8941-93579FC82CCE}" type="sibTrans" cxnId="{580D58FA-6910-45B7-B16B-98DA6926A3CF}">
      <dgm:prSet/>
      <dgm:spPr/>
      <dgm:t>
        <a:bodyPr/>
        <a:lstStyle/>
        <a:p>
          <a:endParaRPr lang="en-US"/>
        </a:p>
      </dgm:t>
    </dgm:pt>
    <dgm:pt modelId="{10DE77A0-9BD9-4C13-BC85-F753174A0E2D}">
      <dgm:prSet/>
      <dgm:spPr/>
      <dgm:t>
        <a:bodyPr/>
        <a:lstStyle/>
        <a:p>
          <a:r>
            <a:rPr lang="en-US" dirty="0"/>
            <a:t>2</a:t>
          </a:r>
          <a:r>
            <a:rPr lang="en-US" baseline="30000" dirty="0"/>
            <a:t>nd</a:t>
          </a:r>
          <a:r>
            <a:rPr lang="en-US" dirty="0"/>
            <a:t> (O’Shaughnessy, Bucaj, Conti, Jones)</a:t>
          </a:r>
        </a:p>
      </dgm:t>
    </dgm:pt>
    <dgm:pt modelId="{777B0E4C-AD76-4A94-9838-A41AF938B1B8}" type="parTrans" cxnId="{DD803500-9CAF-44F6-B7A4-243E6BDF8F44}">
      <dgm:prSet/>
      <dgm:spPr/>
      <dgm:t>
        <a:bodyPr/>
        <a:lstStyle/>
        <a:p>
          <a:endParaRPr lang="en-US"/>
        </a:p>
      </dgm:t>
    </dgm:pt>
    <dgm:pt modelId="{912568BC-EA6E-43CB-8F1F-FE1098BA0C6B}" type="sibTrans" cxnId="{DD803500-9CAF-44F6-B7A4-243E6BDF8F44}">
      <dgm:prSet/>
      <dgm:spPr/>
      <dgm:t>
        <a:bodyPr/>
        <a:lstStyle/>
        <a:p>
          <a:endParaRPr lang="en-US"/>
        </a:p>
      </dgm:t>
    </dgm:pt>
    <dgm:pt modelId="{16BF0BDF-8D89-4FE6-8B0D-BF4D63DCB04A}">
      <dgm:prSet/>
      <dgm:spPr/>
      <dgm:t>
        <a:bodyPr/>
        <a:lstStyle/>
        <a:p>
          <a:r>
            <a:rPr lang="en-US" b="1" dirty="0"/>
            <a:t>Girls 400 Freestyle Relay- </a:t>
          </a:r>
          <a:endParaRPr lang="en-US" dirty="0"/>
        </a:p>
      </dgm:t>
    </dgm:pt>
    <dgm:pt modelId="{D2A48626-4E30-4C49-9431-8AEDE2DE618B}" type="parTrans" cxnId="{AEC0F6A3-4811-4F38-B5D1-29CD1167B435}">
      <dgm:prSet/>
      <dgm:spPr/>
      <dgm:t>
        <a:bodyPr/>
        <a:lstStyle/>
        <a:p>
          <a:endParaRPr lang="en-US"/>
        </a:p>
      </dgm:t>
    </dgm:pt>
    <dgm:pt modelId="{E65073C3-4CB7-4BFD-8087-B1A97B451D86}" type="sibTrans" cxnId="{AEC0F6A3-4811-4F38-B5D1-29CD1167B435}">
      <dgm:prSet/>
      <dgm:spPr/>
      <dgm:t>
        <a:bodyPr/>
        <a:lstStyle/>
        <a:p>
          <a:endParaRPr lang="en-US"/>
        </a:p>
      </dgm:t>
    </dgm:pt>
    <dgm:pt modelId="{12B2B243-9CD8-447D-9351-4EEC61AFF078}">
      <dgm:prSet/>
      <dgm:spPr/>
      <dgm:t>
        <a:bodyPr/>
        <a:lstStyle/>
        <a:p>
          <a:r>
            <a:rPr lang="en-US" dirty="0"/>
            <a:t>1</a:t>
          </a:r>
          <a:r>
            <a:rPr lang="en-US" baseline="30000" dirty="0"/>
            <a:t>st</a:t>
          </a:r>
          <a:r>
            <a:rPr lang="en-US" dirty="0"/>
            <a:t> (Jollands, Gale, Bradley, Jones)</a:t>
          </a:r>
        </a:p>
      </dgm:t>
    </dgm:pt>
    <dgm:pt modelId="{B3251407-1204-4CF6-A8D6-09819C8A16A3}" type="parTrans" cxnId="{50091E15-40C2-48E4-8E56-77F179E2FBCA}">
      <dgm:prSet/>
      <dgm:spPr/>
      <dgm:t>
        <a:bodyPr/>
        <a:lstStyle/>
        <a:p>
          <a:endParaRPr lang="en-US"/>
        </a:p>
      </dgm:t>
    </dgm:pt>
    <dgm:pt modelId="{6EEA6A68-1914-4D9F-95AF-4BEF88C662E1}" type="sibTrans" cxnId="{50091E15-40C2-48E4-8E56-77F179E2FBCA}">
      <dgm:prSet/>
      <dgm:spPr/>
      <dgm:t>
        <a:bodyPr/>
        <a:lstStyle/>
        <a:p>
          <a:endParaRPr lang="en-US"/>
        </a:p>
      </dgm:t>
    </dgm:pt>
    <dgm:pt modelId="{87DC9F86-B180-4284-A3CE-911F619DC976}">
      <dgm:prSet/>
      <dgm:spPr/>
      <dgm:t>
        <a:bodyPr/>
        <a:lstStyle/>
        <a:p>
          <a:r>
            <a:rPr lang="en-US" b="1" dirty="0"/>
            <a:t>Boys 200 Freestyle Relay- </a:t>
          </a:r>
        </a:p>
      </dgm:t>
    </dgm:pt>
    <dgm:pt modelId="{AD933B0A-4911-4F83-B700-FFEBD9A42ED0}" type="parTrans" cxnId="{831E4364-97C8-464F-B4B7-1F7C3D83C0E3}">
      <dgm:prSet/>
      <dgm:spPr/>
      <dgm:t>
        <a:bodyPr/>
        <a:lstStyle/>
        <a:p>
          <a:endParaRPr lang="en-US"/>
        </a:p>
      </dgm:t>
    </dgm:pt>
    <dgm:pt modelId="{3C8EBF9F-B7A5-490C-A2B9-EC250AA3E283}" type="sibTrans" cxnId="{831E4364-97C8-464F-B4B7-1F7C3D83C0E3}">
      <dgm:prSet/>
      <dgm:spPr/>
      <dgm:t>
        <a:bodyPr/>
        <a:lstStyle/>
        <a:p>
          <a:endParaRPr lang="en-US"/>
        </a:p>
      </dgm:t>
    </dgm:pt>
    <dgm:pt modelId="{EABD36E1-D190-4F7A-A103-30B3F275829F}">
      <dgm:prSet/>
      <dgm:spPr/>
      <dgm:t>
        <a:bodyPr/>
        <a:lstStyle/>
        <a:p>
          <a:r>
            <a:rPr lang="en-US" dirty="0"/>
            <a:t>5</a:t>
          </a:r>
          <a:r>
            <a:rPr lang="en-US" baseline="30000" dirty="0"/>
            <a:t>th</a:t>
          </a:r>
          <a:r>
            <a:rPr lang="en-US" dirty="0"/>
            <a:t> (Horne, Jones, Aidan O’Brien, Halusic)</a:t>
          </a:r>
        </a:p>
      </dgm:t>
    </dgm:pt>
    <dgm:pt modelId="{E1F82D9A-3F54-49DD-BEFE-33F3B6666189}" type="parTrans" cxnId="{B497DD7A-D771-4B40-A356-8B48D57CF20C}">
      <dgm:prSet/>
      <dgm:spPr/>
      <dgm:t>
        <a:bodyPr/>
        <a:lstStyle/>
        <a:p>
          <a:endParaRPr lang="en-US"/>
        </a:p>
      </dgm:t>
    </dgm:pt>
    <dgm:pt modelId="{64CDBA19-8115-4116-A035-2DF3BFF157EB}" type="sibTrans" cxnId="{B497DD7A-D771-4B40-A356-8B48D57CF20C}">
      <dgm:prSet/>
      <dgm:spPr/>
      <dgm:t>
        <a:bodyPr/>
        <a:lstStyle/>
        <a:p>
          <a:endParaRPr lang="en-US"/>
        </a:p>
      </dgm:t>
    </dgm:pt>
    <dgm:pt modelId="{64C8AC1B-D84D-4952-9F84-7F7699F74DB8}">
      <dgm:prSet/>
      <dgm:spPr/>
      <dgm:t>
        <a:bodyPr/>
        <a:lstStyle/>
        <a:p>
          <a:r>
            <a:rPr lang="en-US" b="1" dirty="0"/>
            <a:t>Boys 400 Freestyle Relay-</a:t>
          </a:r>
        </a:p>
      </dgm:t>
    </dgm:pt>
    <dgm:pt modelId="{1255BA66-DCE4-4C33-B016-5DBF8790B5D2}" type="parTrans" cxnId="{51B8E8EF-0D91-474A-BD12-5D61A3AF64D1}">
      <dgm:prSet/>
      <dgm:spPr/>
      <dgm:t>
        <a:bodyPr/>
        <a:lstStyle/>
        <a:p>
          <a:endParaRPr lang="en-US"/>
        </a:p>
      </dgm:t>
    </dgm:pt>
    <dgm:pt modelId="{320E6207-EF76-40D0-942A-82F3C2035625}" type="sibTrans" cxnId="{51B8E8EF-0D91-474A-BD12-5D61A3AF64D1}">
      <dgm:prSet/>
      <dgm:spPr/>
      <dgm:t>
        <a:bodyPr/>
        <a:lstStyle/>
        <a:p>
          <a:endParaRPr lang="en-US"/>
        </a:p>
      </dgm:t>
    </dgm:pt>
    <dgm:pt modelId="{148E5498-4FA2-4950-B2E6-88D9E62CA862}">
      <dgm:prSet/>
      <dgm:spPr/>
      <dgm:t>
        <a:bodyPr/>
        <a:lstStyle/>
        <a:p>
          <a:r>
            <a:rPr lang="en-US" b="0" dirty="0"/>
            <a:t>3</a:t>
          </a:r>
          <a:r>
            <a:rPr lang="en-US" b="0" baseline="30000" dirty="0"/>
            <a:t>rd</a:t>
          </a:r>
          <a:r>
            <a:rPr lang="en-US" b="0" dirty="0"/>
            <a:t> (Miles, Jones, Elmore, Halusic)</a:t>
          </a:r>
        </a:p>
      </dgm:t>
    </dgm:pt>
    <dgm:pt modelId="{44D35209-DCC9-48F9-A9DC-D821E49E6F19}" type="parTrans" cxnId="{BA87B2BA-65C2-44A2-8453-01FD2853241B}">
      <dgm:prSet/>
      <dgm:spPr/>
      <dgm:t>
        <a:bodyPr/>
        <a:lstStyle/>
        <a:p>
          <a:endParaRPr lang="en-US"/>
        </a:p>
      </dgm:t>
    </dgm:pt>
    <dgm:pt modelId="{36EE23F6-9350-4535-A2B4-10D5B890D8A7}" type="sibTrans" cxnId="{BA87B2BA-65C2-44A2-8453-01FD2853241B}">
      <dgm:prSet/>
      <dgm:spPr/>
      <dgm:t>
        <a:bodyPr/>
        <a:lstStyle/>
        <a:p>
          <a:endParaRPr lang="en-US"/>
        </a:p>
      </dgm:t>
    </dgm:pt>
    <dgm:pt modelId="{414D3A17-F7D0-4FFF-8C12-9D97DC4E50A7}" type="pres">
      <dgm:prSet presAssocID="{F8D1B064-B645-4F4B-8C4C-F2501512C105}" presName="Name0" presStyleCnt="0">
        <dgm:presLayoutVars>
          <dgm:dir/>
          <dgm:animLvl val="lvl"/>
          <dgm:resizeHandles val="exact"/>
        </dgm:presLayoutVars>
      </dgm:prSet>
      <dgm:spPr/>
    </dgm:pt>
    <dgm:pt modelId="{941C1760-CA5E-48D3-9D1D-84BAA07F3B41}" type="pres">
      <dgm:prSet presAssocID="{248FADD4-D3ED-45E2-A75F-0AA77155B389}" presName="linNode" presStyleCnt="0"/>
      <dgm:spPr/>
    </dgm:pt>
    <dgm:pt modelId="{AFA5824E-FA8F-4362-913D-3F7F88711607}" type="pres">
      <dgm:prSet presAssocID="{248FADD4-D3ED-45E2-A75F-0AA77155B389}" presName="parentText" presStyleLbl="node1" presStyleIdx="0" presStyleCnt="6">
        <dgm:presLayoutVars>
          <dgm:chMax val="1"/>
          <dgm:bulletEnabled val="1"/>
        </dgm:presLayoutVars>
      </dgm:prSet>
      <dgm:spPr/>
    </dgm:pt>
    <dgm:pt modelId="{E0CBCC15-9D62-49AD-92DB-33DADE3BBB8F}" type="pres">
      <dgm:prSet presAssocID="{248FADD4-D3ED-45E2-A75F-0AA77155B389}" presName="descendantText" presStyleLbl="alignAccFollowNode1" presStyleIdx="0" presStyleCnt="6">
        <dgm:presLayoutVars>
          <dgm:bulletEnabled val="1"/>
        </dgm:presLayoutVars>
      </dgm:prSet>
      <dgm:spPr/>
    </dgm:pt>
    <dgm:pt modelId="{963E7D48-30A0-431A-9A99-1F46E775A920}" type="pres">
      <dgm:prSet presAssocID="{EC55633E-A952-4739-AA0B-D776EBC88703}" presName="sp" presStyleCnt="0"/>
      <dgm:spPr/>
    </dgm:pt>
    <dgm:pt modelId="{F6CEDC5A-A989-4697-8F73-A32C9D6BAB75}" type="pres">
      <dgm:prSet presAssocID="{87DC9F86-B180-4284-A3CE-911F619DC976}" presName="linNode" presStyleCnt="0"/>
      <dgm:spPr/>
    </dgm:pt>
    <dgm:pt modelId="{1D9F245D-FC29-4337-A3A2-2AE205EE0B47}" type="pres">
      <dgm:prSet presAssocID="{87DC9F86-B180-4284-A3CE-911F619DC976}" presName="parentText" presStyleLbl="node1" presStyleIdx="1" presStyleCnt="6" custLinFactNeighborX="-2375" custLinFactNeighborY="2500">
        <dgm:presLayoutVars>
          <dgm:chMax val="1"/>
          <dgm:bulletEnabled val="1"/>
        </dgm:presLayoutVars>
      </dgm:prSet>
      <dgm:spPr/>
    </dgm:pt>
    <dgm:pt modelId="{4671D2C5-510F-4D17-BA75-3D9DCE25E964}" type="pres">
      <dgm:prSet presAssocID="{87DC9F86-B180-4284-A3CE-911F619DC976}" presName="descendantText" presStyleLbl="alignAccFollowNode1" presStyleIdx="1" presStyleCnt="6">
        <dgm:presLayoutVars>
          <dgm:bulletEnabled val="1"/>
        </dgm:presLayoutVars>
      </dgm:prSet>
      <dgm:spPr/>
    </dgm:pt>
    <dgm:pt modelId="{5C8DFC01-A709-4567-BB7F-FC0E3B24D14B}" type="pres">
      <dgm:prSet presAssocID="{3C8EBF9F-B7A5-490C-A2B9-EC250AA3E283}" presName="sp" presStyleCnt="0"/>
      <dgm:spPr/>
    </dgm:pt>
    <dgm:pt modelId="{01FD3104-6AFC-4293-8A12-65C24B13B199}" type="pres">
      <dgm:prSet presAssocID="{64C8AC1B-D84D-4952-9F84-7F7699F74DB8}" presName="linNode" presStyleCnt="0"/>
      <dgm:spPr/>
    </dgm:pt>
    <dgm:pt modelId="{F1E94032-B9DE-43CA-8CCF-5ADA27243CC9}" type="pres">
      <dgm:prSet presAssocID="{64C8AC1B-D84D-4952-9F84-7F7699F74DB8}" presName="parentText" presStyleLbl="node1" presStyleIdx="2" presStyleCnt="6">
        <dgm:presLayoutVars>
          <dgm:chMax val="1"/>
          <dgm:bulletEnabled val="1"/>
        </dgm:presLayoutVars>
      </dgm:prSet>
      <dgm:spPr/>
    </dgm:pt>
    <dgm:pt modelId="{06131BA3-ED0F-404C-844D-29343C41FC13}" type="pres">
      <dgm:prSet presAssocID="{64C8AC1B-D84D-4952-9F84-7F7699F74DB8}" presName="descendantText" presStyleLbl="alignAccFollowNode1" presStyleIdx="2" presStyleCnt="6">
        <dgm:presLayoutVars>
          <dgm:bulletEnabled val="1"/>
        </dgm:presLayoutVars>
      </dgm:prSet>
      <dgm:spPr/>
    </dgm:pt>
    <dgm:pt modelId="{8935460C-0D73-432E-B3F3-34FDA5FA9F67}" type="pres">
      <dgm:prSet presAssocID="{320E6207-EF76-40D0-942A-82F3C2035625}" presName="sp" presStyleCnt="0"/>
      <dgm:spPr/>
    </dgm:pt>
    <dgm:pt modelId="{BC04CA5E-E319-403D-930F-26FA7565DCD1}" type="pres">
      <dgm:prSet presAssocID="{2148C207-4E3B-4D9F-B6B1-9F4B55FD84DD}" presName="linNode" presStyleCnt="0"/>
      <dgm:spPr/>
    </dgm:pt>
    <dgm:pt modelId="{3C47EAC9-DC2D-44FD-8BD9-5F2196ED5F0D}" type="pres">
      <dgm:prSet presAssocID="{2148C207-4E3B-4D9F-B6B1-9F4B55FD84DD}" presName="parentText" presStyleLbl="node1" presStyleIdx="3" presStyleCnt="6">
        <dgm:presLayoutVars>
          <dgm:chMax val="1"/>
          <dgm:bulletEnabled val="1"/>
        </dgm:presLayoutVars>
      </dgm:prSet>
      <dgm:spPr/>
    </dgm:pt>
    <dgm:pt modelId="{A0AE6F5D-94B6-4E58-BD9A-CBAA6569D6A4}" type="pres">
      <dgm:prSet presAssocID="{2148C207-4E3B-4D9F-B6B1-9F4B55FD84DD}" presName="descendantText" presStyleLbl="alignAccFollowNode1" presStyleIdx="3" presStyleCnt="6">
        <dgm:presLayoutVars>
          <dgm:bulletEnabled val="1"/>
        </dgm:presLayoutVars>
      </dgm:prSet>
      <dgm:spPr/>
    </dgm:pt>
    <dgm:pt modelId="{1CC651DB-8424-4F2C-AC05-343C6E305C12}" type="pres">
      <dgm:prSet presAssocID="{9806E29E-5574-42B1-82F1-EE0D967BE9C5}" presName="sp" presStyleCnt="0"/>
      <dgm:spPr/>
    </dgm:pt>
    <dgm:pt modelId="{84EBE9FB-CDEF-4589-A41C-23207E1C0BB7}" type="pres">
      <dgm:prSet presAssocID="{4892EA93-DAEA-49BA-8A44-F392AC319B92}" presName="linNode" presStyleCnt="0"/>
      <dgm:spPr/>
    </dgm:pt>
    <dgm:pt modelId="{B3826666-1699-4030-8091-A74779091855}" type="pres">
      <dgm:prSet presAssocID="{4892EA93-DAEA-49BA-8A44-F392AC319B92}" presName="parentText" presStyleLbl="node1" presStyleIdx="4" presStyleCnt="6">
        <dgm:presLayoutVars>
          <dgm:chMax val="1"/>
          <dgm:bulletEnabled val="1"/>
        </dgm:presLayoutVars>
      </dgm:prSet>
      <dgm:spPr/>
    </dgm:pt>
    <dgm:pt modelId="{9A426FA9-35FD-4300-BEEE-E480D6182C4F}" type="pres">
      <dgm:prSet presAssocID="{4892EA93-DAEA-49BA-8A44-F392AC319B92}" presName="descendantText" presStyleLbl="alignAccFollowNode1" presStyleIdx="4" presStyleCnt="6">
        <dgm:presLayoutVars>
          <dgm:bulletEnabled val="1"/>
        </dgm:presLayoutVars>
      </dgm:prSet>
      <dgm:spPr/>
    </dgm:pt>
    <dgm:pt modelId="{395227DF-633C-41A7-8303-0D2FD8D5FA21}" type="pres">
      <dgm:prSet presAssocID="{A762F15D-70FB-4C14-8941-93579FC82CCE}" presName="sp" presStyleCnt="0"/>
      <dgm:spPr/>
    </dgm:pt>
    <dgm:pt modelId="{08BAB81E-E690-46F2-9162-2E17A9186C83}" type="pres">
      <dgm:prSet presAssocID="{16BF0BDF-8D89-4FE6-8B0D-BF4D63DCB04A}" presName="linNode" presStyleCnt="0"/>
      <dgm:spPr/>
    </dgm:pt>
    <dgm:pt modelId="{426968CB-F79E-4218-99E4-E60D883AA0B5}" type="pres">
      <dgm:prSet presAssocID="{16BF0BDF-8D89-4FE6-8B0D-BF4D63DCB04A}" presName="parentText" presStyleLbl="node1" presStyleIdx="5" presStyleCnt="6">
        <dgm:presLayoutVars>
          <dgm:chMax val="1"/>
          <dgm:bulletEnabled val="1"/>
        </dgm:presLayoutVars>
      </dgm:prSet>
      <dgm:spPr/>
    </dgm:pt>
    <dgm:pt modelId="{D8D6178E-F53C-4695-BDFC-3649B0E013ED}" type="pres">
      <dgm:prSet presAssocID="{16BF0BDF-8D89-4FE6-8B0D-BF4D63DCB04A}" presName="descendantText" presStyleLbl="alignAccFollowNode1" presStyleIdx="5" presStyleCnt="6">
        <dgm:presLayoutVars>
          <dgm:bulletEnabled val="1"/>
        </dgm:presLayoutVars>
      </dgm:prSet>
      <dgm:spPr/>
    </dgm:pt>
  </dgm:ptLst>
  <dgm:cxnLst>
    <dgm:cxn modelId="{DD803500-9CAF-44F6-B7A4-243E6BDF8F44}" srcId="{4892EA93-DAEA-49BA-8A44-F392AC319B92}" destId="{10DE77A0-9BD9-4C13-BC85-F753174A0E2D}" srcOrd="0" destOrd="0" parTransId="{777B0E4C-AD76-4A94-9838-A41AF938B1B8}" sibTransId="{912568BC-EA6E-43CB-8F1F-FE1098BA0C6B}"/>
    <dgm:cxn modelId="{50091E15-40C2-48E4-8E56-77F179E2FBCA}" srcId="{16BF0BDF-8D89-4FE6-8B0D-BF4D63DCB04A}" destId="{12B2B243-9CD8-447D-9351-4EEC61AFF078}" srcOrd="0" destOrd="0" parTransId="{B3251407-1204-4CF6-A8D6-09819C8A16A3}" sibTransId="{6EEA6A68-1914-4D9F-95AF-4BEF88C662E1}"/>
    <dgm:cxn modelId="{81F9E416-3D10-4F9D-91B7-9F65AE072E0A}" srcId="{2148C207-4E3B-4D9F-B6B1-9F4B55FD84DD}" destId="{EA7D087B-99F8-4269-BDCB-839DD832EBDA}" srcOrd="0" destOrd="0" parTransId="{C1F3C029-C304-4F23-93D1-6221BA77C92B}" sibTransId="{8A72D74A-CC0B-4CA6-B0BE-EB107C9454CF}"/>
    <dgm:cxn modelId="{F6307E27-4FF8-45AF-ABA4-2A0DAB36D3E8}" type="presOf" srcId="{51D63ED1-FBF1-4526-B6BE-39B7D7821F56}" destId="{E0CBCC15-9D62-49AD-92DB-33DADE3BBB8F}" srcOrd="0" destOrd="0" presId="urn:microsoft.com/office/officeart/2005/8/layout/vList5"/>
    <dgm:cxn modelId="{E569A529-6989-41EE-951F-385E92A78323}" type="presOf" srcId="{12B2B243-9CD8-447D-9351-4EEC61AFF078}" destId="{D8D6178E-F53C-4695-BDFC-3649B0E013ED}" srcOrd="0" destOrd="0" presId="urn:microsoft.com/office/officeart/2005/8/layout/vList5"/>
    <dgm:cxn modelId="{7872362B-461A-4EB8-A115-37269F82D22C}" srcId="{248FADD4-D3ED-45E2-A75F-0AA77155B389}" destId="{51D63ED1-FBF1-4526-B6BE-39B7D7821F56}" srcOrd="0" destOrd="0" parTransId="{59D81C2C-D726-47C6-98A5-20B70DC23236}" sibTransId="{E7B7C2FE-6CC1-4835-A464-90C41EC56CF9}"/>
    <dgm:cxn modelId="{3F8B113B-93C8-48D4-A281-F56F33B6F37D}" type="presOf" srcId="{10DE77A0-9BD9-4C13-BC85-F753174A0E2D}" destId="{9A426FA9-35FD-4300-BEEE-E480D6182C4F}" srcOrd="0" destOrd="0" presId="urn:microsoft.com/office/officeart/2005/8/layout/vList5"/>
    <dgm:cxn modelId="{831E4364-97C8-464F-B4B7-1F7C3D83C0E3}" srcId="{F8D1B064-B645-4F4B-8C4C-F2501512C105}" destId="{87DC9F86-B180-4284-A3CE-911F619DC976}" srcOrd="1" destOrd="0" parTransId="{AD933B0A-4911-4F83-B700-FFEBD9A42ED0}" sibTransId="{3C8EBF9F-B7A5-490C-A2B9-EC250AA3E283}"/>
    <dgm:cxn modelId="{28941167-F30E-4975-B7E7-CD792051804D}" type="presOf" srcId="{16BF0BDF-8D89-4FE6-8B0D-BF4D63DCB04A}" destId="{426968CB-F79E-4218-99E4-E60D883AA0B5}" srcOrd="0" destOrd="0" presId="urn:microsoft.com/office/officeart/2005/8/layout/vList5"/>
    <dgm:cxn modelId="{B590136E-B1D1-47D5-8868-3FAC243F0EE4}" type="presOf" srcId="{148E5498-4FA2-4950-B2E6-88D9E62CA862}" destId="{06131BA3-ED0F-404C-844D-29343C41FC13}" srcOrd="0" destOrd="0" presId="urn:microsoft.com/office/officeart/2005/8/layout/vList5"/>
    <dgm:cxn modelId="{67EC1575-FA37-4415-ADCE-2984160C8235}" srcId="{F8D1B064-B645-4F4B-8C4C-F2501512C105}" destId="{248FADD4-D3ED-45E2-A75F-0AA77155B389}" srcOrd="0" destOrd="0" parTransId="{C5D244A9-1A80-4B87-B4FE-F8E474E4963F}" sibTransId="{EC55633E-A952-4739-AA0B-D776EBC88703}"/>
    <dgm:cxn modelId="{B497DD7A-D771-4B40-A356-8B48D57CF20C}" srcId="{87DC9F86-B180-4284-A3CE-911F619DC976}" destId="{EABD36E1-D190-4F7A-A103-30B3F275829F}" srcOrd="0" destOrd="0" parTransId="{E1F82D9A-3F54-49DD-BEFE-33F3B6666189}" sibTransId="{64CDBA19-8115-4116-A035-2DF3BFF157EB}"/>
    <dgm:cxn modelId="{2937B793-B776-421C-A450-34C95E971875}" type="presOf" srcId="{4892EA93-DAEA-49BA-8A44-F392AC319B92}" destId="{B3826666-1699-4030-8091-A74779091855}" srcOrd="0" destOrd="0" presId="urn:microsoft.com/office/officeart/2005/8/layout/vList5"/>
    <dgm:cxn modelId="{AEC0F6A3-4811-4F38-B5D1-29CD1167B435}" srcId="{F8D1B064-B645-4F4B-8C4C-F2501512C105}" destId="{16BF0BDF-8D89-4FE6-8B0D-BF4D63DCB04A}" srcOrd="5" destOrd="0" parTransId="{D2A48626-4E30-4C49-9431-8AEDE2DE618B}" sibTransId="{E65073C3-4CB7-4BFD-8087-B1A97B451D86}"/>
    <dgm:cxn modelId="{BF04CDAC-FA96-4D22-91C8-288CDB7EAFF0}" type="presOf" srcId="{F8D1B064-B645-4F4B-8C4C-F2501512C105}" destId="{414D3A17-F7D0-4FFF-8C12-9D97DC4E50A7}" srcOrd="0" destOrd="0" presId="urn:microsoft.com/office/officeart/2005/8/layout/vList5"/>
    <dgm:cxn modelId="{FF0877B6-104B-4367-9B61-46495697F46B}" type="presOf" srcId="{64C8AC1B-D84D-4952-9F84-7F7699F74DB8}" destId="{F1E94032-B9DE-43CA-8CCF-5ADA27243CC9}" srcOrd="0" destOrd="0" presId="urn:microsoft.com/office/officeart/2005/8/layout/vList5"/>
    <dgm:cxn modelId="{BA87B2BA-65C2-44A2-8453-01FD2853241B}" srcId="{64C8AC1B-D84D-4952-9F84-7F7699F74DB8}" destId="{148E5498-4FA2-4950-B2E6-88D9E62CA862}" srcOrd="0" destOrd="0" parTransId="{44D35209-DCC9-48F9-A9DC-D821E49E6F19}" sibTransId="{36EE23F6-9350-4535-A2B4-10D5B890D8A7}"/>
    <dgm:cxn modelId="{5DDF31C1-CB0B-4EF5-9D11-D665EA19BBD6}" type="presOf" srcId="{87DC9F86-B180-4284-A3CE-911F619DC976}" destId="{1D9F245D-FC29-4337-A3A2-2AE205EE0B47}" srcOrd="0" destOrd="0" presId="urn:microsoft.com/office/officeart/2005/8/layout/vList5"/>
    <dgm:cxn modelId="{7BD983C2-53C0-4E3D-9A8D-A1982D4FF01D}" type="presOf" srcId="{2148C207-4E3B-4D9F-B6B1-9F4B55FD84DD}" destId="{3C47EAC9-DC2D-44FD-8BD9-5F2196ED5F0D}" srcOrd="0" destOrd="0" presId="urn:microsoft.com/office/officeart/2005/8/layout/vList5"/>
    <dgm:cxn modelId="{2422AFD7-5256-43CA-970E-A907FC5BABE6}" type="presOf" srcId="{248FADD4-D3ED-45E2-A75F-0AA77155B389}" destId="{AFA5824E-FA8F-4362-913D-3F7F88711607}" srcOrd="0" destOrd="0" presId="urn:microsoft.com/office/officeart/2005/8/layout/vList5"/>
    <dgm:cxn modelId="{3EE643DA-7AFA-41BB-8E95-B60793A2F750}" type="presOf" srcId="{EA7D087B-99F8-4269-BDCB-839DD832EBDA}" destId="{A0AE6F5D-94B6-4E58-BD9A-CBAA6569D6A4}" srcOrd="0" destOrd="0" presId="urn:microsoft.com/office/officeart/2005/8/layout/vList5"/>
    <dgm:cxn modelId="{E8700EE6-02CA-433B-BD92-60AFE1C860BA}" srcId="{F8D1B064-B645-4F4B-8C4C-F2501512C105}" destId="{2148C207-4E3B-4D9F-B6B1-9F4B55FD84DD}" srcOrd="3" destOrd="0" parTransId="{C070776D-B98D-489C-94A7-3ADCBC15E44E}" sibTransId="{9806E29E-5574-42B1-82F1-EE0D967BE9C5}"/>
    <dgm:cxn modelId="{9DD5B8E7-A433-49E2-9BD8-CFB33DB9848E}" type="presOf" srcId="{EABD36E1-D190-4F7A-A103-30B3F275829F}" destId="{4671D2C5-510F-4D17-BA75-3D9DCE25E964}" srcOrd="0" destOrd="0" presId="urn:microsoft.com/office/officeart/2005/8/layout/vList5"/>
    <dgm:cxn modelId="{51B8E8EF-0D91-474A-BD12-5D61A3AF64D1}" srcId="{F8D1B064-B645-4F4B-8C4C-F2501512C105}" destId="{64C8AC1B-D84D-4952-9F84-7F7699F74DB8}" srcOrd="2" destOrd="0" parTransId="{1255BA66-DCE4-4C33-B016-5DBF8790B5D2}" sibTransId="{320E6207-EF76-40D0-942A-82F3C2035625}"/>
    <dgm:cxn modelId="{580D58FA-6910-45B7-B16B-98DA6926A3CF}" srcId="{F8D1B064-B645-4F4B-8C4C-F2501512C105}" destId="{4892EA93-DAEA-49BA-8A44-F392AC319B92}" srcOrd="4" destOrd="0" parTransId="{41EFD6C7-FEF5-4C7B-A1C8-18F886E8BE2D}" sibTransId="{A762F15D-70FB-4C14-8941-93579FC82CCE}"/>
    <dgm:cxn modelId="{24428DD6-244D-4513-8A5E-E2F2E3F2AECD}" type="presParOf" srcId="{414D3A17-F7D0-4FFF-8C12-9D97DC4E50A7}" destId="{941C1760-CA5E-48D3-9D1D-84BAA07F3B41}" srcOrd="0" destOrd="0" presId="urn:microsoft.com/office/officeart/2005/8/layout/vList5"/>
    <dgm:cxn modelId="{98D84A8C-BC8F-4851-A4D3-5160193F81E6}" type="presParOf" srcId="{941C1760-CA5E-48D3-9D1D-84BAA07F3B41}" destId="{AFA5824E-FA8F-4362-913D-3F7F88711607}" srcOrd="0" destOrd="0" presId="urn:microsoft.com/office/officeart/2005/8/layout/vList5"/>
    <dgm:cxn modelId="{86F5D88F-329F-4B6F-A848-3411BDEEDD18}" type="presParOf" srcId="{941C1760-CA5E-48D3-9D1D-84BAA07F3B41}" destId="{E0CBCC15-9D62-49AD-92DB-33DADE3BBB8F}" srcOrd="1" destOrd="0" presId="urn:microsoft.com/office/officeart/2005/8/layout/vList5"/>
    <dgm:cxn modelId="{4B66FB87-16C9-4659-B06F-D31F351D9C48}" type="presParOf" srcId="{414D3A17-F7D0-4FFF-8C12-9D97DC4E50A7}" destId="{963E7D48-30A0-431A-9A99-1F46E775A920}" srcOrd="1" destOrd="0" presId="urn:microsoft.com/office/officeart/2005/8/layout/vList5"/>
    <dgm:cxn modelId="{282DA846-1D24-4EE5-AD9B-000CF659DBD8}" type="presParOf" srcId="{414D3A17-F7D0-4FFF-8C12-9D97DC4E50A7}" destId="{F6CEDC5A-A989-4697-8F73-A32C9D6BAB75}" srcOrd="2" destOrd="0" presId="urn:microsoft.com/office/officeart/2005/8/layout/vList5"/>
    <dgm:cxn modelId="{025E2433-20DB-40EF-9F84-0E2E90A8835A}" type="presParOf" srcId="{F6CEDC5A-A989-4697-8F73-A32C9D6BAB75}" destId="{1D9F245D-FC29-4337-A3A2-2AE205EE0B47}" srcOrd="0" destOrd="0" presId="urn:microsoft.com/office/officeart/2005/8/layout/vList5"/>
    <dgm:cxn modelId="{CFE74AEC-F8E8-4331-9F3B-C1D9D1563186}" type="presParOf" srcId="{F6CEDC5A-A989-4697-8F73-A32C9D6BAB75}" destId="{4671D2C5-510F-4D17-BA75-3D9DCE25E964}" srcOrd="1" destOrd="0" presId="urn:microsoft.com/office/officeart/2005/8/layout/vList5"/>
    <dgm:cxn modelId="{67EAFA26-F818-4C85-8145-0A40C4FF3543}" type="presParOf" srcId="{414D3A17-F7D0-4FFF-8C12-9D97DC4E50A7}" destId="{5C8DFC01-A709-4567-BB7F-FC0E3B24D14B}" srcOrd="3" destOrd="0" presId="urn:microsoft.com/office/officeart/2005/8/layout/vList5"/>
    <dgm:cxn modelId="{631EB0CE-49ED-4968-8BA3-FECED87B2732}" type="presParOf" srcId="{414D3A17-F7D0-4FFF-8C12-9D97DC4E50A7}" destId="{01FD3104-6AFC-4293-8A12-65C24B13B199}" srcOrd="4" destOrd="0" presId="urn:microsoft.com/office/officeart/2005/8/layout/vList5"/>
    <dgm:cxn modelId="{1865F608-2781-49E9-A81B-67B741A95FFE}" type="presParOf" srcId="{01FD3104-6AFC-4293-8A12-65C24B13B199}" destId="{F1E94032-B9DE-43CA-8CCF-5ADA27243CC9}" srcOrd="0" destOrd="0" presId="urn:microsoft.com/office/officeart/2005/8/layout/vList5"/>
    <dgm:cxn modelId="{E0D7B461-3792-4E0B-809F-F01C22256508}" type="presParOf" srcId="{01FD3104-6AFC-4293-8A12-65C24B13B199}" destId="{06131BA3-ED0F-404C-844D-29343C41FC13}" srcOrd="1" destOrd="0" presId="urn:microsoft.com/office/officeart/2005/8/layout/vList5"/>
    <dgm:cxn modelId="{521C3EFF-DAE6-47ED-AE14-35423E9CC2CC}" type="presParOf" srcId="{414D3A17-F7D0-4FFF-8C12-9D97DC4E50A7}" destId="{8935460C-0D73-432E-B3F3-34FDA5FA9F67}" srcOrd="5" destOrd="0" presId="urn:microsoft.com/office/officeart/2005/8/layout/vList5"/>
    <dgm:cxn modelId="{2689E882-82F4-46F9-8FA3-A96BA52A3A49}" type="presParOf" srcId="{414D3A17-F7D0-4FFF-8C12-9D97DC4E50A7}" destId="{BC04CA5E-E319-403D-930F-26FA7565DCD1}" srcOrd="6" destOrd="0" presId="urn:microsoft.com/office/officeart/2005/8/layout/vList5"/>
    <dgm:cxn modelId="{337AC6EF-A699-4D3C-95FA-54EDFD7A950D}" type="presParOf" srcId="{BC04CA5E-E319-403D-930F-26FA7565DCD1}" destId="{3C47EAC9-DC2D-44FD-8BD9-5F2196ED5F0D}" srcOrd="0" destOrd="0" presId="urn:microsoft.com/office/officeart/2005/8/layout/vList5"/>
    <dgm:cxn modelId="{C1080911-E93A-454D-BA56-EB466463DF9E}" type="presParOf" srcId="{BC04CA5E-E319-403D-930F-26FA7565DCD1}" destId="{A0AE6F5D-94B6-4E58-BD9A-CBAA6569D6A4}" srcOrd="1" destOrd="0" presId="urn:microsoft.com/office/officeart/2005/8/layout/vList5"/>
    <dgm:cxn modelId="{3AC49454-45DB-4FC7-8223-C9C2AD5503D6}" type="presParOf" srcId="{414D3A17-F7D0-4FFF-8C12-9D97DC4E50A7}" destId="{1CC651DB-8424-4F2C-AC05-343C6E305C12}" srcOrd="7" destOrd="0" presId="urn:microsoft.com/office/officeart/2005/8/layout/vList5"/>
    <dgm:cxn modelId="{EA3F5DA5-FECF-4CF1-9EB3-B7F9E8EAD4A6}" type="presParOf" srcId="{414D3A17-F7D0-4FFF-8C12-9D97DC4E50A7}" destId="{84EBE9FB-CDEF-4589-A41C-23207E1C0BB7}" srcOrd="8" destOrd="0" presId="urn:microsoft.com/office/officeart/2005/8/layout/vList5"/>
    <dgm:cxn modelId="{4402464F-79BB-46C9-A00E-668437C67F35}" type="presParOf" srcId="{84EBE9FB-CDEF-4589-A41C-23207E1C0BB7}" destId="{B3826666-1699-4030-8091-A74779091855}" srcOrd="0" destOrd="0" presId="urn:microsoft.com/office/officeart/2005/8/layout/vList5"/>
    <dgm:cxn modelId="{ED8F1C6F-E842-4490-B071-05F667FCE412}" type="presParOf" srcId="{84EBE9FB-CDEF-4589-A41C-23207E1C0BB7}" destId="{9A426FA9-35FD-4300-BEEE-E480D6182C4F}" srcOrd="1" destOrd="0" presId="urn:microsoft.com/office/officeart/2005/8/layout/vList5"/>
    <dgm:cxn modelId="{3177C8F2-A7A3-49EB-8A76-D01A022CB7EE}" type="presParOf" srcId="{414D3A17-F7D0-4FFF-8C12-9D97DC4E50A7}" destId="{395227DF-633C-41A7-8303-0D2FD8D5FA21}" srcOrd="9" destOrd="0" presId="urn:microsoft.com/office/officeart/2005/8/layout/vList5"/>
    <dgm:cxn modelId="{F2EB85F3-B9FF-4A64-9243-56B068112F9D}" type="presParOf" srcId="{414D3A17-F7D0-4FFF-8C12-9D97DC4E50A7}" destId="{08BAB81E-E690-46F2-9162-2E17A9186C83}" srcOrd="10" destOrd="0" presId="urn:microsoft.com/office/officeart/2005/8/layout/vList5"/>
    <dgm:cxn modelId="{0C60A98A-7A01-453E-BAEE-7C94605C6341}" type="presParOf" srcId="{08BAB81E-E690-46F2-9162-2E17A9186C83}" destId="{426968CB-F79E-4218-99E4-E60D883AA0B5}" srcOrd="0" destOrd="0" presId="urn:microsoft.com/office/officeart/2005/8/layout/vList5"/>
    <dgm:cxn modelId="{E287D2F6-2E32-47D2-A9FA-746E604E92CF}" type="presParOf" srcId="{08BAB81E-E690-46F2-9162-2E17A9186C83}" destId="{D8D6178E-F53C-4695-BDFC-3649B0E013E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Oren Horak</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Grace Whalen</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custLinFactNeighborX="-1978" custLinFactNeighborY="2398">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Gavin Halusic</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err="1"/>
            <a:t>Alie</a:t>
          </a:r>
          <a:r>
            <a:rPr lang="en-US" dirty="0"/>
            <a:t> Gale</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Liam Holder</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Ashlyn Loftin</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0ACA09-3521-4D3F-AA3F-459F23FD37D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83384C-3D50-476B-84C6-E7B8A5434059}">
      <dgm:prSet/>
      <dgm:spPr/>
      <dgm:t>
        <a:bodyPr/>
        <a:lstStyle/>
        <a:p>
          <a:r>
            <a:rPr lang="en-US" dirty="0"/>
            <a:t>David Cofield</a:t>
          </a:r>
        </a:p>
      </dgm:t>
    </dgm:pt>
    <dgm:pt modelId="{E2D77E46-6A58-477A-9F2D-B5725551FDF9}" type="parTrans" cxnId="{8F2A60B4-0D8D-4129-9B65-ED382C08F222}">
      <dgm:prSet/>
      <dgm:spPr/>
      <dgm:t>
        <a:bodyPr/>
        <a:lstStyle/>
        <a:p>
          <a:endParaRPr lang="en-US"/>
        </a:p>
      </dgm:t>
    </dgm:pt>
    <dgm:pt modelId="{6257E6F8-55E8-42E8-AA8E-B68DAAD46649}" type="sibTrans" cxnId="{8F2A60B4-0D8D-4129-9B65-ED382C08F222}">
      <dgm:prSet/>
      <dgm:spPr/>
      <dgm:t>
        <a:bodyPr/>
        <a:lstStyle/>
        <a:p>
          <a:endParaRPr lang="en-US"/>
        </a:p>
      </dgm:t>
    </dgm:pt>
    <dgm:pt modelId="{769FA63A-1CDD-4361-BC2E-B05084452951}">
      <dgm:prSet/>
      <dgm:spPr/>
      <dgm:t>
        <a:bodyPr/>
        <a:lstStyle/>
        <a:p>
          <a:r>
            <a:rPr lang="en-US" dirty="0"/>
            <a:t>Kate Lindsley</a:t>
          </a:r>
        </a:p>
      </dgm:t>
    </dgm:pt>
    <dgm:pt modelId="{60451C8C-6420-416B-B8DF-D160A0B2D943}" type="parTrans" cxnId="{23A39D8B-5322-49CD-9A50-B97687604FC2}">
      <dgm:prSet/>
      <dgm:spPr/>
      <dgm:t>
        <a:bodyPr/>
        <a:lstStyle/>
        <a:p>
          <a:endParaRPr lang="en-US"/>
        </a:p>
      </dgm:t>
    </dgm:pt>
    <dgm:pt modelId="{8C15F03F-DF10-493B-8FE8-45CCE494F07B}" type="sibTrans" cxnId="{23A39D8B-5322-49CD-9A50-B97687604FC2}">
      <dgm:prSet/>
      <dgm:spPr/>
      <dgm:t>
        <a:bodyPr/>
        <a:lstStyle/>
        <a:p>
          <a:endParaRPr lang="en-US"/>
        </a:p>
      </dgm:t>
    </dgm:pt>
    <dgm:pt modelId="{ED9B7725-18A5-49E3-AAC5-2F8F2EB6F8F2}" type="pres">
      <dgm:prSet presAssocID="{E70ACA09-3521-4D3F-AA3F-459F23FD37D9}" presName="diagram" presStyleCnt="0">
        <dgm:presLayoutVars>
          <dgm:dir/>
          <dgm:resizeHandles val="exact"/>
        </dgm:presLayoutVars>
      </dgm:prSet>
      <dgm:spPr/>
    </dgm:pt>
    <dgm:pt modelId="{8AF80657-0578-4DE6-B9AE-432D2AB29D39}" type="pres">
      <dgm:prSet presAssocID="{B783384C-3D50-476B-84C6-E7B8A5434059}" presName="node" presStyleLbl="node1" presStyleIdx="0" presStyleCnt="2">
        <dgm:presLayoutVars>
          <dgm:bulletEnabled val="1"/>
        </dgm:presLayoutVars>
      </dgm:prSet>
      <dgm:spPr/>
    </dgm:pt>
    <dgm:pt modelId="{16B6CED1-A87D-42E8-917A-68AA0DD8100B}" type="pres">
      <dgm:prSet presAssocID="{6257E6F8-55E8-42E8-AA8E-B68DAAD46649}" presName="sibTrans" presStyleCnt="0"/>
      <dgm:spPr/>
    </dgm:pt>
    <dgm:pt modelId="{F8338162-8C0C-42C3-BADC-016E99F31057}" type="pres">
      <dgm:prSet presAssocID="{769FA63A-1CDD-4361-BC2E-B05084452951}" presName="node" presStyleLbl="node1" presStyleIdx="1" presStyleCnt="2">
        <dgm:presLayoutVars>
          <dgm:bulletEnabled val="1"/>
        </dgm:presLayoutVars>
      </dgm:prSet>
      <dgm:spPr/>
    </dgm:pt>
  </dgm:ptLst>
  <dgm:cxnLst>
    <dgm:cxn modelId="{04AB211A-3A96-4F48-A7B8-D8506E2E3299}" type="presOf" srcId="{B783384C-3D50-476B-84C6-E7B8A5434059}" destId="{8AF80657-0578-4DE6-B9AE-432D2AB29D39}" srcOrd="0" destOrd="0" presId="urn:microsoft.com/office/officeart/2005/8/layout/default"/>
    <dgm:cxn modelId="{6A82004A-E997-49DE-BB61-F6D35878B9DE}" type="presOf" srcId="{769FA63A-1CDD-4361-BC2E-B05084452951}" destId="{F8338162-8C0C-42C3-BADC-016E99F31057}" srcOrd="0" destOrd="0" presId="urn:microsoft.com/office/officeart/2005/8/layout/default"/>
    <dgm:cxn modelId="{23A39D8B-5322-49CD-9A50-B97687604FC2}" srcId="{E70ACA09-3521-4D3F-AA3F-459F23FD37D9}" destId="{769FA63A-1CDD-4361-BC2E-B05084452951}" srcOrd="1" destOrd="0" parTransId="{60451C8C-6420-416B-B8DF-D160A0B2D943}" sibTransId="{8C15F03F-DF10-493B-8FE8-45CCE494F07B}"/>
    <dgm:cxn modelId="{8F2A60B4-0D8D-4129-9B65-ED382C08F222}" srcId="{E70ACA09-3521-4D3F-AA3F-459F23FD37D9}" destId="{B783384C-3D50-476B-84C6-E7B8A5434059}" srcOrd="0" destOrd="0" parTransId="{E2D77E46-6A58-477A-9F2D-B5725551FDF9}" sibTransId="{6257E6F8-55E8-42E8-AA8E-B68DAAD46649}"/>
    <dgm:cxn modelId="{EC1E1DED-263D-4463-96F7-8997DC845184}" type="presOf" srcId="{E70ACA09-3521-4D3F-AA3F-459F23FD37D9}" destId="{ED9B7725-18A5-49E3-AAC5-2F8F2EB6F8F2}" srcOrd="0" destOrd="0" presId="urn:microsoft.com/office/officeart/2005/8/layout/default"/>
    <dgm:cxn modelId="{2C18F127-8B5D-4C0B-A55F-D62DDA8FEAE8}" type="presParOf" srcId="{ED9B7725-18A5-49E3-AAC5-2F8F2EB6F8F2}" destId="{8AF80657-0578-4DE6-B9AE-432D2AB29D39}" srcOrd="0" destOrd="0" presId="urn:microsoft.com/office/officeart/2005/8/layout/default"/>
    <dgm:cxn modelId="{E56DB1D0-B0C3-458F-A4DF-A6AF158EFE12}" type="presParOf" srcId="{ED9B7725-18A5-49E3-AAC5-2F8F2EB6F8F2}" destId="{16B6CED1-A87D-42E8-917A-68AA0DD8100B}" srcOrd="1" destOrd="0" presId="urn:microsoft.com/office/officeart/2005/8/layout/default"/>
    <dgm:cxn modelId="{ACEFF9B7-3AFA-48F3-ACEE-EB1006C93599}" type="presParOf" srcId="{ED9B7725-18A5-49E3-AAC5-2F8F2EB6F8F2}" destId="{F8338162-8C0C-42C3-BADC-016E99F3105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FEA11-1B1A-481E-A5C2-1D1A9ADFD97F}">
      <dsp:nvSpPr>
        <dsp:cNvPr id="0" name=""/>
        <dsp:cNvSpPr/>
      </dsp:nvSpPr>
      <dsp:spPr>
        <a:xfrm>
          <a:off x="0" y="611553"/>
          <a:ext cx="2439491" cy="146369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Elliot Elmore (2</a:t>
          </a:r>
          <a:r>
            <a:rPr lang="en-US" sz="2800" b="1" kern="1200" baseline="30000" dirty="0"/>
            <a:t>nd</a:t>
          </a:r>
          <a:r>
            <a:rPr lang="en-US" sz="2800" b="1" kern="1200" dirty="0"/>
            <a:t> 50 Free, 2</a:t>
          </a:r>
          <a:r>
            <a:rPr lang="en-US" sz="2800" b="1" kern="1200" baseline="30000" dirty="0"/>
            <a:t>nd</a:t>
          </a:r>
          <a:r>
            <a:rPr lang="en-US" sz="2800" b="1" kern="1200" dirty="0"/>
            <a:t> 100 Breast)</a:t>
          </a:r>
        </a:p>
      </dsp:txBody>
      <dsp:txXfrm>
        <a:off x="0" y="611553"/>
        <a:ext cx="2439491" cy="1463695"/>
      </dsp:txXfrm>
    </dsp:sp>
    <dsp:sp modelId="{FCB8BF7F-ADE8-4A2D-A1AF-751BBC6FC5DA}">
      <dsp:nvSpPr>
        <dsp:cNvPr id="0" name=""/>
        <dsp:cNvSpPr/>
      </dsp:nvSpPr>
      <dsp:spPr>
        <a:xfrm>
          <a:off x="2683441" y="611553"/>
          <a:ext cx="2439491" cy="1463695"/>
        </a:xfrm>
        <a:prstGeom prst="rect">
          <a:avLst/>
        </a:prstGeom>
        <a:solidFill>
          <a:schemeClr val="accent2">
            <a:hueOff val="7808"/>
            <a:satOff val="-5375"/>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Gavin Halusic (2</a:t>
          </a:r>
          <a:r>
            <a:rPr lang="en-US" sz="2800" b="1" kern="1200" baseline="30000" dirty="0"/>
            <a:t>nd</a:t>
          </a:r>
          <a:r>
            <a:rPr lang="en-US" sz="2800" b="1" kern="1200" dirty="0"/>
            <a:t> 200 Free, 1</a:t>
          </a:r>
          <a:r>
            <a:rPr lang="en-US" sz="2800" b="1" kern="1200" baseline="30000" dirty="0"/>
            <a:t>st</a:t>
          </a:r>
          <a:r>
            <a:rPr lang="en-US" sz="2800" b="1" kern="1200" dirty="0"/>
            <a:t> 100 Fly)</a:t>
          </a:r>
        </a:p>
      </dsp:txBody>
      <dsp:txXfrm>
        <a:off x="2683441" y="611553"/>
        <a:ext cx="2439491" cy="1463695"/>
      </dsp:txXfrm>
    </dsp:sp>
    <dsp:sp modelId="{DD899F71-544B-43AA-9FC9-BE3423A209D2}">
      <dsp:nvSpPr>
        <dsp:cNvPr id="0" name=""/>
        <dsp:cNvSpPr/>
      </dsp:nvSpPr>
      <dsp:spPr>
        <a:xfrm>
          <a:off x="5366882" y="611553"/>
          <a:ext cx="2439491" cy="1463695"/>
        </a:xfrm>
        <a:prstGeom prst="rect">
          <a:avLst/>
        </a:prstGeom>
        <a:solidFill>
          <a:schemeClr val="accent2">
            <a:hueOff val="15615"/>
            <a:satOff val="-10750"/>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Griffin Frankel (8</a:t>
          </a:r>
          <a:r>
            <a:rPr lang="en-US" sz="2800" b="1" kern="1200" baseline="30000" dirty="0"/>
            <a:t>th</a:t>
          </a:r>
          <a:r>
            <a:rPr lang="en-US" sz="2800" b="1" kern="1200" dirty="0"/>
            <a:t> 200 IM, 9</a:t>
          </a:r>
          <a:r>
            <a:rPr lang="en-US" sz="2800" b="1" kern="1200" baseline="30000" dirty="0"/>
            <a:t>th</a:t>
          </a:r>
          <a:r>
            <a:rPr lang="en-US" sz="2800" b="1" kern="1200" dirty="0"/>
            <a:t> 500 Free)</a:t>
          </a:r>
        </a:p>
      </dsp:txBody>
      <dsp:txXfrm>
        <a:off x="5366882" y="611553"/>
        <a:ext cx="2439491" cy="1463695"/>
      </dsp:txXfrm>
    </dsp:sp>
    <dsp:sp modelId="{ACC767DA-58B5-49B3-B7F3-726EDC7E957E}">
      <dsp:nvSpPr>
        <dsp:cNvPr id="0" name=""/>
        <dsp:cNvSpPr/>
      </dsp:nvSpPr>
      <dsp:spPr>
        <a:xfrm>
          <a:off x="0" y="2319198"/>
          <a:ext cx="2439491" cy="1463695"/>
        </a:xfrm>
        <a:prstGeom prst="rect">
          <a:avLst/>
        </a:prstGeom>
        <a:solidFill>
          <a:schemeClr val="accent2">
            <a:hueOff val="23423"/>
            <a:satOff val="-16126"/>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Daniel Horne (10</a:t>
          </a:r>
          <a:r>
            <a:rPr lang="en-US" sz="2800" b="1" kern="1200" baseline="30000" dirty="0"/>
            <a:t>th</a:t>
          </a:r>
          <a:r>
            <a:rPr lang="en-US" sz="2800" b="1" kern="1200" dirty="0"/>
            <a:t> 50 Free, 8</a:t>
          </a:r>
          <a:r>
            <a:rPr lang="en-US" sz="2800" b="1" kern="1200" baseline="30000" dirty="0"/>
            <a:t>th</a:t>
          </a:r>
          <a:r>
            <a:rPr lang="en-US" sz="2800" b="1" kern="1200" dirty="0"/>
            <a:t> 100 Breast)</a:t>
          </a:r>
        </a:p>
      </dsp:txBody>
      <dsp:txXfrm>
        <a:off x="0" y="2319198"/>
        <a:ext cx="2439491" cy="1463695"/>
      </dsp:txXfrm>
    </dsp:sp>
    <dsp:sp modelId="{78218529-D8F1-4C3E-B726-D284C3399228}">
      <dsp:nvSpPr>
        <dsp:cNvPr id="0" name=""/>
        <dsp:cNvSpPr/>
      </dsp:nvSpPr>
      <dsp:spPr>
        <a:xfrm>
          <a:off x="2683441" y="2319198"/>
          <a:ext cx="2439491" cy="1463695"/>
        </a:xfrm>
        <a:prstGeom prst="rect">
          <a:avLst/>
        </a:prstGeom>
        <a:solidFill>
          <a:schemeClr val="accent2">
            <a:hueOff val="31230"/>
            <a:satOff val="-21501"/>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Cody Miles (1</a:t>
          </a:r>
          <a:r>
            <a:rPr lang="en-US" sz="2800" b="1" kern="1200" baseline="30000" dirty="0"/>
            <a:t>st</a:t>
          </a:r>
          <a:r>
            <a:rPr lang="en-US" sz="2800" b="1" kern="1200" dirty="0"/>
            <a:t> 200 IM, 1</a:t>
          </a:r>
          <a:r>
            <a:rPr lang="en-US" sz="2800" b="1" kern="1200" baseline="30000" dirty="0"/>
            <a:t>st</a:t>
          </a:r>
          <a:r>
            <a:rPr lang="en-US" sz="2800" b="1" kern="1200" dirty="0"/>
            <a:t> 500 Free)</a:t>
          </a:r>
        </a:p>
      </dsp:txBody>
      <dsp:txXfrm>
        <a:off x="2683441" y="2319198"/>
        <a:ext cx="2439491" cy="1463695"/>
      </dsp:txXfrm>
    </dsp:sp>
    <dsp:sp modelId="{BAD8B879-8B33-4526-A994-2269C0CB6DFD}">
      <dsp:nvSpPr>
        <dsp:cNvPr id="0" name=""/>
        <dsp:cNvSpPr/>
      </dsp:nvSpPr>
      <dsp:spPr>
        <a:xfrm>
          <a:off x="5366882" y="2319198"/>
          <a:ext cx="2439491" cy="146369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Aidan O’Brien (5</a:t>
          </a:r>
          <a:r>
            <a:rPr lang="en-US" sz="2800" b="1" kern="1200" baseline="30000" dirty="0"/>
            <a:t>th</a:t>
          </a:r>
          <a:r>
            <a:rPr lang="en-US" sz="2800" b="1" kern="1200" dirty="0"/>
            <a:t> 100 Fly, 9</a:t>
          </a:r>
          <a:r>
            <a:rPr lang="en-US" sz="2800" b="1" kern="1200" baseline="30000" dirty="0"/>
            <a:t>th</a:t>
          </a:r>
          <a:r>
            <a:rPr lang="en-US" sz="2800" b="1" kern="1200" dirty="0"/>
            <a:t> 100 Back)</a:t>
          </a:r>
        </a:p>
      </dsp:txBody>
      <dsp:txXfrm>
        <a:off x="5366882" y="2319198"/>
        <a:ext cx="2439491" cy="14636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Aidan O’Brien</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Julia Randall</a:t>
          </a:r>
        </a:p>
      </dsp:txBody>
      <dsp:txXfrm>
        <a:off x="3951470" y="815617"/>
        <a:ext cx="3591408" cy="21548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7C102-435A-41CF-A11D-9E0B37A3086E}">
      <dsp:nvSpPr>
        <dsp:cNvPr id="0" name=""/>
        <dsp:cNvSpPr/>
      </dsp:nvSpPr>
      <dsp:spPr>
        <a:xfrm>
          <a:off x="26641" y="0"/>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Kate Bradley</a:t>
          </a:r>
        </a:p>
      </dsp:txBody>
      <dsp:txXfrm>
        <a:off x="26641" y="0"/>
        <a:ext cx="2183759" cy="1310255"/>
      </dsp:txXfrm>
    </dsp:sp>
    <dsp:sp modelId="{9302F6AD-9A56-4C2B-8635-08AAFFDDC3CE}">
      <dsp:nvSpPr>
        <dsp:cNvPr id="0" name=""/>
        <dsp:cNvSpPr/>
      </dsp:nvSpPr>
      <dsp:spPr>
        <a:xfrm>
          <a:off x="2402134"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Finnly Jollands</a:t>
          </a:r>
        </a:p>
      </dsp:txBody>
      <dsp:txXfrm>
        <a:off x="2402134" y="11717"/>
        <a:ext cx="2183759" cy="1310255"/>
      </dsp:txXfrm>
    </dsp:sp>
    <dsp:sp modelId="{737F1F0D-5ABF-4DA2-A6ED-1AA43CE05460}">
      <dsp:nvSpPr>
        <dsp:cNvPr id="0" name=""/>
        <dsp:cNvSpPr/>
      </dsp:nvSpPr>
      <dsp:spPr>
        <a:xfrm>
          <a:off x="4804269"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Cody Miles</a:t>
          </a:r>
        </a:p>
      </dsp:txBody>
      <dsp:txXfrm>
        <a:off x="4804269" y="11717"/>
        <a:ext cx="2183759" cy="1310255"/>
      </dsp:txXfrm>
    </dsp:sp>
    <dsp:sp modelId="{6FD8C12B-373A-4D12-BB25-C24D209D405F}">
      <dsp:nvSpPr>
        <dsp:cNvPr id="0" name=""/>
        <dsp:cNvSpPr/>
      </dsp:nvSpPr>
      <dsp:spPr>
        <a:xfrm>
          <a:off x="0" y="1513711"/>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Austin Moon</a:t>
          </a:r>
        </a:p>
      </dsp:txBody>
      <dsp:txXfrm>
        <a:off x="0" y="1513711"/>
        <a:ext cx="2183759" cy="1310255"/>
      </dsp:txXfrm>
    </dsp:sp>
    <dsp:sp modelId="{D0A9A6C0-16C7-4644-8D45-A8A42004D50B}">
      <dsp:nvSpPr>
        <dsp:cNvPr id="0" name=""/>
        <dsp:cNvSpPr/>
      </dsp:nvSpPr>
      <dsp:spPr>
        <a:xfrm>
          <a:off x="2402134"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Marcello </a:t>
          </a:r>
          <a:r>
            <a:rPr lang="en-US" sz="3600" kern="1200" dirty="0" err="1"/>
            <a:t>Paez</a:t>
          </a:r>
          <a:endParaRPr lang="en-US" sz="3600" kern="1200" dirty="0"/>
        </a:p>
      </dsp:txBody>
      <dsp:txXfrm>
        <a:off x="2402134" y="1540348"/>
        <a:ext cx="2183759" cy="1310255"/>
      </dsp:txXfrm>
    </dsp:sp>
    <dsp:sp modelId="{3FEB3F31-3EC7-43A7-905F-2D29E7513DE7}">
      <dsp:nvSpPr>
        <dsp:cNvPr id="0" name=""/>
        <dsp:cNvSpPr/>
      </dsp:nvSpPr>
      <dsp:spPr>
        <a:xfrm>
          <a:off x="4804269"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Annabelle Simmons</a:t>
          </a:r>
        </a:p>
      </dsp:txBody>
      <dsp:txXfrm>
        <a:off x="4804269" y="1540348"/>
        <a:ext cx="2183759" cy="13102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C77F8-E44D-4C06-BECD-4D15F3FBA5C3}">
      <dsp:nvSpPr>
        <dsp:cNvPr id="0" name=""/>
        <dsp:cNvSpPr/>
      </dsp:nvSpPr>
      <dsp:spPr>
        <a:xfrm>
          <a:off x="0" y="438155"/>
          <a:ext cx="5098256" cy="2167200"/>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333248" rIns="39568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Mary George (</a:t>
          </a:r>
          <a:r>
            <a:rPr lang="en-US" sz="1600" kern="1200" dirty="0" err="1"/>
            <a:t>CoPresident</a:t>
          </a:r>
          <a:r>
            <a:rPr lang="en-US" sz="1600" kern="1200" dirty="0"/>
            <a:t>, Pizza and Pasta Party, Senior Breakfast)</a:t>
          </a:r>
        </a:p>
        <a:p>
          <a:pPr marL="171450" lvl="1" indent="-171450" algn="l" defTabSz="711200">
            <a:lnSpc>
              <a:spcPct val="90000"/>
            </a:lnSpc>
            <a:spcBef>
              <a:spcPct val="0"/>
            </a:spcBef>
            <a:spcAft>
              <a:spcPct val="15000"/>
            </a:spcAft>
            <a:buChar char="•"/>
          </a:pPr>
          <a:r>
            <a:rPr lang="en-US" sz="1600" kern="1200" dirty="0"/>
            <a:t>Wendy Bucaj (</a:t>
          </a:r>
          <a:r>
            <a:rPr lang="en-US" sz="1600" kern="1200" dirty="0" err="1"/>
            <a:t>CoPresident</a:t>
          </a:r>
          <a:r>
            <a:rPr lang="en-US" sz="1600" kern="1200" dirty="0"/>
            <a:t>, Senior Pictures/Posters)</a:t>
          </a:r>
        </a:p>
        <a:p>
          <a:pPr marL="171450" lvl="1" indent="-171450" algn="l" defTabSz="711200">
            <a:lnSpc>
              <a:spcPct val="90000"/>
            </a:lnSpc>
            <a:spcBef>
              <a:spcPct val="0"/>
            </a:spcBef>
            <a:spcAft>
              <a:spcPct val="15000"/>
            </a:spcAft>
            <a:buChar char="•"/>
          </a:pPr>
          <a:r>
            <a:rPr lang="en-US" sz="1600" kern="1200" dirty="0"/>
            <a:t>David Halusic (Vice President)</a:t>
          </a:r>
        </a:p>
        <a:p>
          <a:pPr marL="171450" lvl="1" indent="-171450" algn="l" defTabSz="711200">
            <a:lnSpc>
              <a:spcPct val="90000"/>
            </a:lnSpc>
            <a:spcBef>
              <a:spcPct val="0"/>
            </a:spcBef>
            <a:spcAft>
              <a:spcPct val="15000"/>
            </a:spcAft>
            <a:buChar char="•"/>
          </a:pPr>
          <a:r>
            <a:rPr lang="en-US" sz="1600" kern="1200" dirty="0"/>
            <a:t>Kelli O’Shaughnessy (Secretary and website)</a:t>
          </a:r>
        </a:p>
        <a:p>
          <a:pPr marL="171450" lvl="1" indent="-171450" algn="l" defTabSz="711200">
            <a:lnSpc>
              <a:spcPct val="90000"/>
            </a:lnSpc>
            <a:spcBef>
              <a:spcPct val="0"/>
            </a:spcBef>
            <a:spcAft>
              <a:spcPct val="15000"/>
            </a:spcAft>
            <a:buChar char="•"/>
          </a:pPr>
          <a:r>
            <a:rPr lang="en-US" sz="1600" kern="1200" dirty="0"/>
            <a:t>Brenda Miles (Treasurer)</a:t>
          </a:r>
        </a:p>
      </dsp:txBody>
      <dsp:txXfrm>
        <a:off x="0" y="438155"/>
        <a:ext cx="5098256" cy="2167200"/>
      </dsp:txXfrm>
    </dsp:sp>
    <dsp:sp modelId="{345980CB-D1FE-4C07-A120-FA00572C2822}">
      <dsp:nvSpPr>
        <dsp:cNvPr id="0" name=""/>
        <dsp:cNvSpPr/>
      </dsp:nvSpPr>
      <dsp:spPr>
        <a:xfrm>
          <a:off x="254912" y="201995"/>
          <a:ext cx="3568779" cy="47232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711200">
            <a:lnSpc>
              <a:spcPct val="90000"/>
            </a:lnSpc>
            <a:spcBef>
              <a:spcPct val="0"/>
            </a:spcBef>
            <a:spcAft>
              <a:spcPct val="35000"/>
            </a:spcAft>
            <a:buNone/>
          </a:pPr>
          <a:r>
            <a:rPr lang="en-US" sz="1600" u="sng" kern="1200"/>
            <a:t>Executive Board</a:t>
          </a:r>
          <a:endParaRPr lang="en-US" sz="1600" kern="1200"/>
        </a:p>
      </dsp:txBody>
      <dsp:txXfrm>
        <a:off x="277969" y="225052"/>
        <a:ext cx="3522665" cy="426206"/>
      </dsp:txXfrm>
    </dsp:sp>
    <dsp:sp modelId="{0C02CE20-9B7C-4699-9AEA-C9C7AE726A55}">
      <dsp:nvSpPr>
        <dsp:cNvPr id="0" name=""/>
        <dsp:cNvSpPr/>
      </dsp:nvSpPr>
      <dsp:spPr>
        <a:xfrm>
          <a:off x="0" y="2927916"/>
          <a:ext cx="5098256" cy="2520000"/>
        </a:xfrm>
        <a:prstGeom prst="rect">
          <a:avLst/>
        </a:prstGeom>
        <a:solidFill>
          <a:schemeClr val="lt2">
            <a:alpha val="90000"/>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333248" rIns="39568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Kathryn Loftin (Spirit Wear)</a:t>
          </a:r>
        </a:p>
        <a:p>
          <a:pPr marL="171450" lvl="1" indent="-171450" algn="l" defTabSz="711200">
            <a:lnSpc>
              <a:spcPct val="90000"/>
            </a:lnSpc>
            <a:spcBef>
              <a:spcPct val="0"/>
            </a:spcBef>
            <a:spcAft>
              <a:spcPct val="15000"/>
            </a:spcAft>
            <a:buChar char="•"/>
          </a:pPr>
          <a:r>
            <a:rPr lang="en-US" sz="1600" kern="1200" dirty="0"/>
            <a:t>Melinda Conti* (Banquet)</a:t>
          </a:r>
        </a:p>
        <a:p>
          <a:pPr marL="171450" lvl="1" indent="-171450" algn="l" defTabSz="711200">
            <a:lnSpc>
              <a:spcPct val="90000"/>
            </a:lnSpc>
            <a:spcBef>
              <a:spcPct val="0"/>
            </a:spcBef>
            <a:spcAft>
              <a:spcPct val="15000"/>
            </a:spcAft>
            <a:buChar char="•"/>
          </a:pPr>
          <a:r>
            <a:rPr lang="en-US" sz="1600" kern="1200" dirty="0"/>
            <a:t>Sunshine Moon (Banquet)</a:t>
          </a:r>
        </a:p>
        <a:p>
          <a:pPr marL="171450" lvl="1" indent="-171450" algn="l" defTabSz="711200">
            <a:lnSpc>
              <a:spcPct val="90000"/>
            </a:lnSpc>
            <a:spcBef>
              <a:spcPct val="0"/>
            </a:spcBef>
            <a:spcAft>
              <a:spcPct val="15000"/>
            </a:spcAft>
            <a:buChar char="•"/>
          </a:pPr>
          <a:r>
            <a:rPr lang="en-US" sz="1600" kern="1200" dirty="0"/>
            <a:t>Miriam Jones (Caps/Suits, State Dinner)</a:t>
          </a:r>
        </a:p>
        <a:p>
          <a:pPr marL="171450" lvl="1" indent="-171450" algn="l" defTabSz="711200">
            <a:lnSpc>
              <a:spcPct val="90000"/>
            </a:lnSpc>
            <a:spcBef>
              <a:spcPct val="0"/>
            </a:spcBef>
            <a:spcAft>
              <a:spcPct val="15000"/>
            </a:spcAft>
            <a:buChar char="•"/>
          </a:pPr>
          <a:r>
            <a:rPr lang="en-US" sz="1600" kern="1200" dirty="0"/>
            <a:t>Terri Elmore* (Homecoming Float)</a:t>
          </a:r>
        </a:p>
        <a:p>
          <a:pPr marL="171450" lvl="1" indent="-171450" algn="l" defTabSz="711200">
            <a:lnSpc>
              <a:spcPct val="90000"/>
            </a:lnSpc>
            <a:spcBef>
              <a:spcPct val="0"/>
            </a:spcBef>
            <a:spcAft>
              <a:spcPct val="15000"/>
            </a:spcAft>
            <a:buChar char="•"/>
          </a:pPr>
          <a:r>
            <a:rPr lang="en-US" sz="1600" kern="1200" dirty="0"/>
            <a:t>Lori Kotarba and Caroline Horne* (holiday party)</a:t>
          </a:r>
        </a:p>
        <a:p>
          <a:pPr marL="171450" lvl="1" indent="-171450" algn="l" defTabSz="711200">
            <a:lnSpc>
              <a:spcPct val="90000"/>
            </a:lnSpc>
            <a:spcBef>
              <a:spcPct val="0"/>
            </a:spcBef>
            <a:spcAft>
              <a:spcPct val="15000"/>
            </a:spcAft>
            <a:buChar char="•"/>
          </a:pPr>
          <a:r>
            <a:rPr lang="en-US" sz="1600" kern="1200" dirty="0"/>
            <a:t>Marjorie Rath (Food Table)</a:t>
          </a:r>
        </a:p>
        <a:p>
          <a:pPr marL="171450" lvl="1" indent="-171450" algn="l" defTabSz="711200">
            <a:lnSpc>
              <a:spcPct val="90000"/>
            </a:lnSpc>
            <a:spcBef>
              <a:spcPct val="0"/>
            </a:spcBef>
            <a:spcAft>
              <a:spcPct val="15000"/>
            </a:spcAft>
            <a:buChar char="•"/>
          </a:pPr>
          <a:r>
            <a:rPr lang="en-US" sz="1600" kern="1200" dirty="0"/>
            <a:t>Andrea Cofield* (Bonfire Host) </a:t>
          </a:r>
        </a:p>
      </dsp:txBody>
      <dsp:txXfrm>
        <a:off x="0" y="2927916"/>
        <a:ext cx="5098256" cy="2520000"/>
      </dsp:txXfrm>
    </dsp:sp>
    <dsp:sp modelId="{9FB0B8EA-4080-4275-9DAC-80ADF3299E77}">
      <dsp:nvSpPr>
        <dsp:cNvPr id="0" name=""/>
        <dsp:cNvSpPr/>
      </dsp:nvSpPr>
      <dsp:spPr>
        <a:xfrm>
          <a:off x="254912" y="2691756"/>
          <a:ext cx="3568779" cy="47232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711200">
            <a:lnSpc>
              <a:spcPct val="90000"/>
            </a:lnSpc>
            <a:spcBef>
              <a:spcPct val="0"/>
            </a:spcBef>
            <a:spcAft>
              <a:spcPct val="35000"/>
            </a:spcAft>
            <a:buNone/>
          </a:pPr>
          <a:r>
            <a:rPr lang="en-US" sz="1600" u="sng" kern="1200"/>
            <a:t>Committee Chairs</a:t>
          </a:r>
          <a:endParaRPr lang="en-US" sz="1600" kern="1200"/>
        </a:p>
      </dsp:txBody>
      <dsp:txXfrm>
        <a:off x="277969" y="2714813"/>
        <a:ext cx="3522665"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C1BFC-51BE-4675-A667-537D8BFECB89}">
      <dsp:nvSpPr>
        <dsp:cNvPr id="0" name=""/>
        <dsp:cNvSpPr/>
      </dsp:nvSpPr>
      <dsp:spPr>
        <a:xfrm>
          <a:off x="236" y="10559"/>
          <a:ext cx="2195542" cy="13173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Kate Bradley  (2</a:t>
          </a:r>
          <a:r>
            <a:rPr lang="en-US" sz="2000" b="1" kern="1200" baseline="30000" dirty="0"/>
            <a:t>nd</a:t>
          </a:r>
          <a:r>
            <a:rPr lang="en-US" sz="2000" b="1" kern="1200" dirty="0"/>
            <a:t> 100 Fly, 1</a:t>
          </a:r>
          <a:r>
            <a:rPr lang="en-US" sz="2000" b="1" kern="1200" baseline="30000" dirty="0"/>
            <a:t>st</a:t>
          </a:r>
          <a:r>
            <a:rPr lang="en-US" sz="2000" b="1" kern="1200" dirty="0"/>
            <a:t> 500 Free)</a:t>
          </a:r>
        </a:p>
      </dsp:txBody>
      <dsp:txXfrm>
        <a:off x="236" y="10559"/>
        <a:ext cx="2195542" cy="1317325"/>
      </dsp:txXfrm>
    </dsp:sp>
    <dsp:sp modelId="{87D678A8-DD43-4369-BF3E-C191B79028EE}">
      <dsp:nvSpPr>
        <dsp:cNvPr id="0" name=""/>
        <dsp:cNvSpPr/>
      </dsp:nvSpPr>
      <dsp:spPr>
        <a:xfrm>
          <a:off x="5233268" y="1680"/>
          <a:ext cx="2195542" cy="1317325"/>
        </a:xfrm>
        <a:prstGeom prst="rect">
          <a:avLst/>
        </a:prstGeom>
        <a:solidFill>
          <a:schemeClr val="accent2">
            <a:hueOff val="5577"/>
            <a:satOff val="-3839"/>
            <a:lumOff val="-98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GiannaMarie Conti (3</a:t>
          </a:r>
          <a:r>
            <a:rPr lang="en-US" sz="2000" b="1" kern="1200" baseline="30000" dirty="0"/>
            <a:t>rd</a:t>
          </a:r>
          <a:r>
            <a:rPr lang="en-US" sz="2000" b="1" kern="1200" dirty="0"/>
            <a:t> 200 Free)</a:t>
          </a:r>
        </a:p>
      </dsp:txBody>
      <dsp:txXfrm>
        <a:off x="5233268" y="1680"/>
        <a:ext cx="2195542" cy="1317325"/>
      </dsp:txXfrm>
    </dsp:sp>
    <dsp:sp modelId="{ACC767DA-58B5-49B3-B7F3-726EDC7E957E}">
      <dsp:nvSpPr>
        <dsp:cNvPr id="0" name=""/>
        <dsp:cNvSpPr/>
      </dsp:nvSpPr>
      <dsp:spPr>
        <a:xfrm>
          <a:off x="236" y="1546930"/>
          <a:ext cx="2195542" cy="1317325"/>
        </a:xfrm>
        <a:prstGeom prst="rect">
          <a:avLst/>
        </a:prstGeom>
        <a:solidFill>
          <a:schemeClr val="accent2">
            <a:hueOff val="11154"/>
            <a:satOff val="-7679"/>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Cosy Gale (10</a:t>
          </a:r>
          <a:r>
            <a:rPr lang="en-US" sz="2000" b="1" kern="1200" baseline="30000" dirty="0"/>
            <a:t>th</a:t>
          </a:r>
          <a:r>
            <a:rPr lang="en-US" sz="2000" b="1" kern="1200" dirty="0"/>
            <a:t> 100 Back)</a:t>
          </a:r>
        </a:p>
      </dsp:txBody>
      <dsp:txXfrm>
        <a:off x="236" y="1546930"/>
        <a:ext cx="2195542" cy="1317325"/>
      </dsp:txXfrm>
    </dsp:sp>
    <dsp:sp modelId="{79583345-823E-4707-9F2B-291D2EE725A4}">
      <dsp:nvSpPr>
        <dsp:cNvPr id="0" name=""/>
        <dsp:cNvSpPr/>
      </dsp:nvSpPr>
      <dsp:spPr>
        <a:xfrm>
          <a:off x="2651508" y="1546938"/>
          <a:ext cx="2195542" cy="1317325"/>
        </a:xfrm>
        <a:prstGeom prst="rect">
          <a:avLst/>
        </a:prstGeom>
        <a:solidFill>
          <a:schemeClr val="accent2">
            <a:hueOff val="16731"/>
            <a:satOff val="-11518"/>
            <a:lumOff val="-2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Finnly Jollands (1</a:t>
          </a:r>
          <a:r>
            <a:rPr lang="en-US" sz="2000" b="1" kern="1200" baseline="30000" dirty="0"/>
            <a:t>st</a:t>
          </a:r>
          <a:r>
            <a:rPr lang="en-US" sz="2000" b="1" kern="1200" dirty="0"/>
            <a:t> 50 Free, 1</a:t>
          </a:r>
          <a:r>
            <a:rPr lang="en-US" sz="2000" b="1" kern="1200" baseline="30000" dirty="0"/>
            <a:t>st</a:t>
          </a:r>
          <a:r>
            <a:rPr lang="en-US" sz="2000" b="1" kern="1200" dirty="0"/>
            <a:t> 100 Back)</a:t>
          </a:r>
        </a:p>
      </dsp:txBody>
      <dsp:txXfrm>
        <a:off x="2651508" y="1546938"/>
        <a:ext cx="2195542" cy="1317325"/>
      </dsp:txXfrm>
    </dsp:sp>
    <dsp:sp modelId="{95CA246A-70AE-4A94-88B7-5341A2E20115}">
      <dsp:nvSpPr>
        <dsp:cNvPr id="0" name=""/>
        <dsp:cNvSpPr/>
      </dsp:nvSpPr>
      <dsp:spPr>
        <a:xfrm>
          <a:off x="5217153" y="1546938"/>
          <a:ext cx="2195542" cy="1317325"/>
        </a:xfrm>
        <a:prstGeom prst="rect">
          <a:avLst/>
        </a:prstGeom>
        <a:solidFill>
          <a:schemeClr val="accent2">
            <a:hueOff val="22307"/>
            <a:satOff val="-15358"/>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Rose Jones (1</a:t>
          </a:r>
          <a:r>
            <a:rPr lang="en-US" sz="2000" b="1" kern="1200" baseline="30000" dirty="0"/>
            <a:t>st</a:t>
          </a:r>
          <a:r>
            <a:rPr lang="en-US" sz="2000" b="1" kern="1200" dirty="0"/>
            <a:t> 200 Free, 1</a:t>
          </a:r>
          <a:r>
            <a:rPr lang="en-US" sz="2000" b="1" kern="1200" baseline="30000" dirty="0"/>
            <a:t>st</a:t>
          </a:r>
          <a:r>
            <a:rPr lang="en-US" sz="2000" b="1" kern="1200" dirty="0"/>
            <a:t> 100 Free)</a:t>
          </a:r>
        </a:p>
      </dsp:txBody>
      <dsp:txXfrm>
        <a:off x="5217153" y="1546938"/>
        <a:ext cx="2195542" cy="1317325"/>
      </dsp:txXfrm>
    </dsp:sp>
    <dsp:sp modelId="{F89C2F6E-934C-4CC9-A6C6-FDBA84848055}">
      <dsp:nvSpPr>
        <dsp:cNvPr id="0" name=""/>
        <dsp:cNvSpPr/>
      </dsp:nvSpPr>
      <dsp:spPr>
        <a:xfrm>
          <a:off x="1056687" y="3059360"/>
          <a:ext cx="2195542" cy="1317325"/>
        </a:xfrm>
        <a:prstGeom prst="rect">
          <a:avLst/>
        </a:prstGeom>
        <a:solidFill>
          <a:schemeClr val="accent2">
            <a:hueOff val="27884"/>
            <a:satOff val="-19197"/>
            <a:lumOff val="-490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Ashlyn Loftin (8</a:t>
          </a:r>
          <a:r>
            <a:rPr lang="en-US" sz="2000" b="1" kern="1200" baseline="30000" dirty="0"/>
            <a:t>th</a:t>
          </a:r>
          <a:r>
            <a:rPr lang="en-US" sz="2000" b="1" kern="1200" dirty="0"/>
            <a:t> 200 IM, 3</a:t>
          </a:r>
          <a:r>
            <a:rPr lang="en-US" sz="2000" b="1" kern="1200" baseline="30000" dirty="0"/>
            <a:t>rd</a:t>
          </a:r>
          <a:r>
            <a:rPr lang="en-US" sz="2000" b="1" kern="1200" dirty="0"/>
            <a:t> 100 Breast)</a:t>
          </a:r>
        </a:p>
      </dsp:txBody>
      <dsp:txXfrm>
        <a:off x="1056687" y="3059360"/>
        <a:ext cx="2195542" cy="1317325"/>
      </dsp:txXfrm>
    </dsp:sp>
    <dsp:sp modelId="{DB75C48F-B33C-4C2A-9B94-9531F99218F0}">
      <dsp:nvSpPr>
        <dsp:cNvPr id="0" name=""/>
        <dsp:cNvSpPr/>
      </dsp:nvSpPr>
      <dsp:spPr>
        <a:xfrm>
          <a:off x="3859056" y="3068247"/>
          <a:ext cx="2195542" cy="1317325"/>
        </a:xfrm>
        <a:prstGeom prst="rect">
          <a:avLst/>
        </a:prstGeom>
        <a:solidFill>
          <a:schemeClr val="accent2">
            <a:hueOff val="33461"/>
            <a:satOff val="-23037"/>
            <a:lumOff val="-5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Maggie O’Shaughnessy (2</a:t>
          </a:r>
          <a:r>
            <a:rPr lang="en-US" sz="2000" b="1" kern="1200" baseline="30000" dirty="0"/>
            <a:t>nd</a:t>
          </a:r>
          <a:r>
            <a:rPr lang="en-US" sz="2000" b="1" kern="1200" dirty="0"/>
            <a:t> 200 IM, 1</a:t>
          </a:r>
          <a:r>
            <a:rPr lang="en-US" sz="2000" b="1" kern="1200" baseline="30000" dirty="0"/>
            <a:t>st</a:t>
          </a:r>
          <a:r>
            <a:rPr lang="en-US" sz="2000" b="1" kern="1200" dirty="0"/>
            <a:t> 100 Breast)</a:t>
          </a:r>
        </a:p>
      </dsp:txBody>
      <dsp:txXfrm>
        <a:off x="3859056" y="3068247"/>
        <a:ext cx="2195542" cy="1317325"/>
      </dsp:txXfrm>
    </dsp:sp>
    <dsp:sp modelId="{9B8026B5-AC3C-401A-BB48-71594EBEB8F1}">
      <dsp:nvSpPr>
        <dsp:cNvPr id="0" name=""/>
        <dsp:cNvSpPr/>
      </dsp:nvSpPr>
      <dsp:spPr>
        <a:xfrm>
          <a:off x="2651508" y="34723"/>
          <a:ext cx="2195542" cy="131732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Sophia Bucaj (10</a:t>
          </a:r>
          <a:r>
            <a:rPr lang="en-US" sz="2000" b="1" kern="1200" baseline="30000" dirty="0"/>
            <a:t>th</a:t>
          </a:r>
          <a:r>
            <a:rPr lang="en-US" sz="2000" b="1" kern="1200" dirty="0"/>
            <a:t> 100 Free)</a:t>
          </a:r>
        </a:p>
      </dsp:txBody>
      <dsp:txXfrm>
        <a:off x="2651508" y="34723"/>
        <a:ext cx="2195542" cy="1317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0" y="395600"/>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Elliot Elmore (4</a:t>
          </a:r>
          <a:r>
            <a:rPr lang="en-US" sz="2800" kern="1200" baseline="30000" dirty="0"/>
            <a:t>th</a:t>
          </a:r>
          <a:r>
            <a:rPr lang="en-US" sz="2800" kern="1200" dirty="0"/>
            <a:t> 50 Free, 1</a:t>
          </a:r>
          <a:r>
            <a:rPr lang="en-US" sz="2800" kern="1200" baseline="30000" dirty="0"/>
            <a:t>st</a:t>
          </a:r>
          <a:r>
            <a:rPr lang="en-US" sz="2800" kern="1200" dirty="0"/>
            <a:t> 100 Back)</a:t>
          </a:r>
        </a:p>
      </dsp:txBody>
      <dsp:txXfrm>
        <a:off x="0" y="395600"/>
        <a:ext cx="2357437" cy="1414462"/>
      </dsp:txXfrm>
    </dsp:sp>
    <dsp:sp modelId="{3BC16097-411C-4770-82C8-6ADD31B5E433}">
      <dsp:nvSpPr>
        <dsp:cNvPr id="0" name=""/>
        <dsp:cNvSpPr/>
      </dsp:nvSpPr>
      <dsp:spPr>
        <a:xfrm>
          <a:off x="2593181" y="360705"/>
          <a:ext cx="2357437" cy="141446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Griffin Frankel (13</a:t>
          </a:r>
          <a:r>
            <a:rPr lang="en-US" sz="2800" kern="1200" baseline="30000" dirty="0"/>
            <a:t>th</a:t>
          </a:r>
          <a:r>
            <a:rPr lang="en-US" sz="2800" kern="1200" dirty="0"/>
            <a:t> 200 IM, 7</a:t>
          </a:r>
          <a:r>
            <a:rPr lang="en-US" sz="2800" kern="1200" baseline="30000" dirty="0"/>
            <a:t>th</a:t>
          </a:r>
          <a:r>
            <a:rPr lang="en-US" sz="2800" kern="1200" dirty="0"/>
            <a:t> 500 Free)</a:t>
          </a:r>
        </a:p>
      </dsp:txBody>
      <dsp:txXfrm>
        <a:off x="2593181" y="360705"/>
        <a:ext cx="2357437" cy="1414462"/>
      </dsp:txXfrm>
    </dsp:sp>
    <dsp:sp modelId="{3D4169FB-00F0-4E17-AEAC-CC7DFF83B8DC}">
      <dsp:nvSpPr>
        <dsp:cNvPr id="0" name=""/>
        <dsp:cNvSpPr/>
      </dsp:nvSpPr>
      <dsp:spPr>
        <a:xfrm>
          <a:off x="5186362" y="360705"/>
          <a:ext cx="2357437" cy="141446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Gavin Halusic (2</a:t>
          </a:r>
          <a:r>
            <a:rPr lang="en-US" sz="2800" kern="1200" baseline="30000" dirty="0"/>
            <a:t>nd</a:t>
          </a:r>
          <a:r>
            <a:rPr lang="en-US" sz="2800" kern="1200" dirty="0"/>
            <a:t> 200 Free, 3</a:t>
          </a:r>
          <a:r>
            <a:rPr lang="en-US" sz="2800" kern="1200" baseline="30000" dirty="0"/>
            <a:t>rd</a:t>
          </a:r>
          <a:r>
            <a:rPr lang="en-US" sz="2800" kern="1200" dirty="0"/>
            <a:t> 100 Fly)</a:t>
          </a:r>
        </a:p>
      </dsp:txBody>
      <dsp:txXfrm>
        <a:off x="5186362" y="360705"/>
        <a:ext cx="2357437" cy="1414462"/>
      </dsp:txXfrm>
    </dsp:sp>
    <dsp:sp modelId="{132E13CA-75C3-42B5-9C93-70C919A8110D}">
      <dsp:nvSpPr>
        <dsp:cNvPr id="0" name=""/>
        <dsp:cNvSpPr/>
      </dsp:nvSpPr>
      <dsp:spPr>
        <a:xfrm>
          <a:off x="0" y="2010911"/>
          <a:ext cx="2357437" cy="141446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Daniel Horne (13</a:t>
          </a:r>
          <a:r>
            <a:rPr lang="en-US" sz="2800" kern="1200" baseline="30000" dirty="0"/>
            <a:t>th</a:t>
          </a:r>
          <a:r>
            <a:rPr lang="en-US" sz="2800" kern="1200" dirty="0"/>
            <a:t> 100 Breast)</a:t>
          </a:r>
        </a:p>
      </dsp:txBody>
      <dsp:txXfrm>
        <a:off x="0" y="2010911"/>
        <a:ext cx="2357437" cy="1414462"/>
      </dsp:txXfrm>
    </dsp:sp>
    <dsp:sp modelId="{8B6814DE-7D0F-4F9A-BE04-1DA29CB917B6}">
      <dsp:nvSpPr>
        <dsp:cNvPr id="0" name=""/>
        <dsp:cNvSpPr/>
      </dsp:nvSpPr>
      <dsp:spPr>
        <a:xfrm>
          <a:off x="2563477" y="2016315"/>
          <a:ext cx="2357437" cy="1414462"/>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Cody Miles (3</a:t>
          </a:r>
          <a:r>
            <a:rPr lang="en-US" sz="2800" kern="1200" baseline="30000" dirty="0"/>
            <a:t>rd</a:t>
          </a:r>
          <a:r>
            <a:rPr lang="en-US" sz="2800" kern="1200" dirty="0"/>
            <a:t> 200 IM, 1</a:t>
          </a:r>
          <a:r>
            <a:rPr lang="en-US" sz="2800" kern="1200" baseline="30000" dirty="0"/>
            <a:t>st</a:t>
          </a:r>
          <a:r>
            <a:rPr lang="en-US" sz="2800" kern="1200" dirty="0"/>
            <a:t> 500 Free)</a:t>
          </a:r>
        </a:p>
      </dsp:txBody>
      <dsp:txXfrm>
        <a:off x="2563477" y="2016315"/>
        <a:ext cx="2357437" cy="1414462"/>
      </dsp:txXfrm>
    </dsp:sp>
    <dsp:sp modelId="{3EFD98E2-B1BE-4DEF-B4CF-4B00CDD91EA4}">
      <dsp:nvSpPr>
        <dsp:cNvPr id="0" name=""/>
        <dsp:cNvSpPr/>
      </dsp:nvSpPr>
      <dsp:spPr>
        <a:xfrm>
          <a:off x="5186362" y="2016315"/>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Aidan O’Brien (10</a:t>
          </a:r>
          <a:r>
            <a:rPr lang="en-US" sz="2800" kern="1200" baseline="30000" dirty="0"/>
            <a:t>th</a:t>
          </a:r>
          <a:r>
            <a:rPr lang="en-US" sz="2800" kern="1200" dirty="0"/>
            <a:t> 100 Fly, 19</a:t>
          </a:r>
          <a:r>
            <a:rPr lang="en-US" sz="2800" kern="1200" baseline="30000" dirty="0"/>
            <a:t>th</a:t>
          </a:r>
          <a:r>
            <a:rPr lang="en-US" sz="2800" kern="1200" dirty="0"/>
            <a:t> 100 Back)</a:t>
          </a:r>
        </a:p>
      </dsp:txBody>
      <dsp:txXfrm>
        <a:off x="5186362" y="2016315"/>
        <a:ext cx="2357437" cy="1414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0" y="0"/>
          <a:ext cx="1889633" cy="113378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Kate Bradley (1</a:t>
          </a:r>
          <a:r>
            <a:rPr lang="en-US" sz="1700" b="1" kern="1200" baseline="30000" dirty="0"/>
            <a:t>st</a:t>
          </a:r>
          <a:r>
            <a:rPr lang="en-US" sz="1700" b="1" kern="1200" dirty="0"/>
            <a:t> 100 Fly, 1</a:t>
          </a:r>
          <a:r>
            <a:rPr lang="en-US" sz="1700" b="1" kern="1200" baseline="30000" dirty="0"/>
            <a:t>st</a:t>
          </a:r>
          <a:r>
            <a:rPr lang="en-US" sz="1700" b="1" kern="1200" dirty="0"/>
            <a:t> 500 Free)</a:t>
          </a:r>
        </a:p>
      </dsp:txBody>
      <dsp:txXfrm>
        <a:off x="0" y="0"/>
        <a:ext cx="1889633" cy="1133780"/>
      </dsp:txXfrm>
    </dsp:sp>
    <dsp:sp modelId="{CAF14101-59AD-49CA-8627-E554F8BAF261}">
      <dsp:nvSpPr>
        <dsp:cNvPr id="0" name=""/>
        <dsp:cNvSpPr/>
      </dsp:nvSpPr>
      <dsp:spPr>
        <a:xfrm>
          <a:off x="4878431" y="0"/>
          <a:ext cx="1889633" cy="113378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Gianna Conti  (5</a:t>
          </a:r>
          <a:r>
            <a:rPr lang="en-US" sz="1700" b="1" kern="1200" baseline="30000" dirty="0"/>
            <a:t>th</a:t>
          </a:r>
          <a:r>
            <a:rPr lang="en-US" sz="1700" b="1" kern="1200" dirty="0"/>
            <a:t> 200 Free, 11</a:t>
          </a:r>
          <a:r>
            <a:rPr lang="en-US" sz="1700" b="1" kern="1200" baseline="30000" dirty="0"/>
            <a:t>th</a:t>
          </a:r>
          <a:r>
            <a:rPr lang="en-US" sz="1700" b="1" kern="1200" dirty="0"/>
            <a:t> 100 Fly)</a:t>
          </a:r>
        </a:p>
      </dsp:txBody>
      <dsp:txXfrm>
        <a:off x="4878431" y="0"/>
        <a:ext cx="1889633" cy="1133780"/>
      </dsp:txXfrm>
    </dsp:sp>
    <dsp:sp modelId="{3377F6CD-379A-48FA-B3BA-3698EC670F1A}">
      <dsp:nvSpPr>
        <dsp:cNvPr id="0" name=""/>
        <dsp:cNvSpPr/>
      </dsp:nvSpPr>
      <dsp:spPr>
        <a:xfrm>
          <a:off x="0" y="1330484"/>
          <a:ext cx="1889633" cy="113378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Cosy Gale  (9</a:t>
          </a:r>
          <a:r>
            <a:rPr lang="en-US" sz="1700" b="1" kern="1200" baseline="30000" dirty="0"/>
            <a:t>th</a:t>
          </a:r>
          <a:r>
            <a:rPr lang="en-US" sz="1700" b="1" kern="1200" dirty="0"/>
            <a:t> 100 Free, 12</a:t>
          </a:r>
          <a:r>
            <a:rPr lang="en-US" sz="1700" b="1" kern="1200" baseline="30000" dirty="0"/>
            <a:t>th</a:t>
          </a:r>
          <a:r>
            <a:rPr lang="en-US" sz="1700" b="1" kern="1200" dirty="0"/>
            <a:t> 100 Back)</a:t>
          </a:r>
        </a:p>
      </dsp:txBody>
      <dsp:txXfrm>
        <a:off x="0" y="1330484"/>
        <a:ext cx="1889633" cy="1133780"/>
      </dsp:txXfrm>
    </dsp:sp>
    <dsp:sp modelId="{BBC8238F-2FF5-4799-A139-F6A09AC82C39}">
      <dsp:nvSpPr>
        <dsp:cNvPr id="0" name=""/>
        <dsp:cNvSpPr/>
      </dsp:nvSpPr>
      <dsp:spPr>
        <a:xfrm>
          <a:off x="2459114" y="1330480"/>
          <a:ext cx="1889633" cy="113378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Finnly Jollands (2</a:t>
          </a:r>
          <a:r>
            <a:rPr lang="en-US" sz="1700" b="1" kern="1200" baseline="30000" dirty="0"/>
            <a:t>nd</a:t>
          </a:r>
          <a:r>
            <a:rPr lang="en-US" sz="1700" b="1" kern="1200" dirty="0"/>
            <a:t> 50 Free, 1</a:t>
          </a:r>
          <a:r>
            <a:rPr lang="en-US" sz="1700" b="1" kern="1200" baseline="30000" dirty="0"/>
            <a:t>st</a:t>
          </a:r>
          <a:r>
            <a:rPr lang="en-US" sz="1700" b="1" kern="1200" dirty="0"/>
            <a:t> 100 Back)</a:t>
          </a:r>
        </a:p>
      </dsp:txBody>
      <dsp:txXfrm>
        <a:off x="2459114" y="1330480"/>
        <a:ext cx="1889633" cy="1133780"/>
      </dsp:txXfrm>
    </dsp:sp>
    <dsp:sp modelId="{F5294B5A-ABD6-41FA-8B89-5BE04B6A9695}">
      <dsp:nvSpPr>
        <dsp:cNvPr id="0" name=""/>
        <dsp:cNvSpPr/>
      </dsp:nvSpPr>
      <dsp:spPr>
        <a:xfrm>
          <a:off x="4874576" y="1330480"/>
          <a:ext cx="1889633" cy="113378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Rose Jones (1</a:t>
          </a:r>
          <a:r>
            <a:rPr lang="en-US" sz="1700" b="1" kern="1200" baseline="30000" dirty="0"/>
            <a:t>st</a:t>
          </a:r>
          <a:r>
            <a:rPr lang="en-US" sz="1700" b="1" kern="1200" dirty="0"/>
            <a:t> 200 Free, 2</a:t>
          </a:r>
          <a:r>
            <a:rPr lang="en-US" sz="1700" b="1" kern="1200" baseline="30000" dirty="0"/>
            <a:t>nd</a:t>
          </a:r>
          <a:r>
            <a:rPr lang="en-US" sz="1700" b="1" kern="1200" dirty="0"/>
            <a:t> 100 Free)</a:t>
          </a:r>
        </a:p>
      </dsp:txBody>
      <dsp:txXfrm>
        <a:off x="4874576" y="1330480"/>
        <a:ext cx="1889633" cy="1133780"/>
      </dsp:txXfrm>
    </dsp:sp>
    <dsp:sp modelId="{BC90D575-4C70-4844-A3B0-F549F3407381}">
      <dsp:nvSpPr>
        <dsp:cNvPr id="0" name=""/>
        <dsp:cNvSpPr/>
      </dsp:nvSpPr>
      <dsp:spPr>
        <a:xfrm>
          <a:off x="1188695" y="2579997"/>
          <a:ext cx="1889633" cy="113378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Ashlyn Loftin (13</a:t>
          </a:r>
          <a:r>
            <a:rPr lang="en-US" sz="1700" b="1" kern="1200" baseline="30000" dirty="0"/>
            <a:t>th</a:t>
          </a:r>
          <a:r>
            <a:rPr lang="en-US" sz="1700" b="1" kern="1200" dirty="0"/>
            <a:t> 200 IM, 5</a:t>
          </a:r>
          <a:r>
            <a:rPr lang="en-US" sz="1700" b="1" kern="1200" baseline="30000" dirty="0"/>
            <a:t>th</a:t>
          </a:r>
          <a:r>
            <a:rPr lang="en-US" sz="1700" b="1" kern="1200" dirty="0"/>
            <a:t> 100 Breast)</a:t>
          </a:r>
        </a:p>
      </dsp:txBody>
      <dsp:txXfrm>
        <a:off x="1188695" y="2579997"/>
        <a:ext cx="1889633" cy="1133780"/>
      </dsp:txXfrm>
    </dsp:sp>
    <dsp:sp modelId="{8A68E487-8F01-401A-9AFA-01A3568E7404}">
      <dsp:nvSpPr>
        <dsp:cNvPr id="0" name=""/>
        <dsp:cNvSpPr/>
      </dsp:nvSpPr>
      <dsp:spPr>
        <a:xfrm>
          <a:off x="3834276" y="2584041"/>
          <a:ext cx="1889633" cy="113378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Maggie O’Shaughnessy (2</a:t>
          </a:r>
          <a:r>
            <a:rPr lang="en-US" sz="1700" b="1" kern="1200" baseline="30000" dirty="0"/>
            <a:t>nd</a:t>
          </a:r>
          <a:r>
            <a:rPr lang="en-US" sz="1700" b="1" kern="1200" dirty="0"/>
            <a:t> 200 IM, 3</a:t>
          </a:r>
          <a:r>
            <a:rPr lang="en-US" sz="1700" b="1" kern="1200" baseline="30000" dirty="0"/>
            <a:t>rd</a:t>
          </a:r>
          <a:r>
            <a:rPr lang="en-US" sz="1700" b="1" kern="1200" dirty="0"/>
            <a:t> 100 Breast)</a:t>
          </a:r>
        </a:p>
      </dsp:txBody>
      <dsp:txXfrm>
        <a:off x="3834276" y="2584041"/>
        <a:ext cx="1889633" cy="1133780"/>
      </dsp:txXfrm>
    </dsp:sp>
    <dsp:sp modelId="{DE304257-2732-462D-AD6D-9C88820A2453}">
      <dsp:nvSpPr>
        <dsp:cNvPr id="0" name=""/>
        <dsp:cNvSpPr/>
      </dsp:nvSpPr>
      <dsp:spPr>
        <a:xfrm>
          <a:off x="2441352" y="36221"/>
          <a:ext cx="1889633" cy="113378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Sophia Bucaj (17</a:t>
          </a:r>
          <a:r>
            <a:rPr lang="en-US" sz="1700" b="1" kern="1200" baseline="30000" dirty="0"/>
            <a:t>th</a:t>
          </a:r>
          <a:r>
            <a:rPr lang="en-US" sz="1700" b="1" kern="1200" dirty="0"/>
            <a:t> 100 Free)</a:t>
          </a:r>
        </a:p>
      </dsp:txBody>
      <dsp:txXfrm>
        <a:off x="2441352" y="36221"/>
        <a:ext cx="1889633" cy="11337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BCC15-9D62-49AD-92DB-33DADE3BBB8F}">
      <dsp:nvSpPr>
        <dsp:cNvPr id="0" name=""/>
        <dsp:cNvSpPr/>
      </dsp:nvSpPr>
      <dsp:spPr>
        <a:xfrm rot="5400000">
          <a:off x="5327739" y="-2325740"/>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1</a:t>
          </a:r>
          <a:r>
            <a:rPr lang="en-US" sz="2100" kern="1200" baseline="30000" dirty="0"/>
            <a:t>st</a:t>
          </a:r>
          <a:r>
            <a:rPr lang="en-US" sz="2100" kern="1200" dirty="0"/>
            <a:t> (Elmore, Miles, Aidan O’Brien, Horne)</a:t>
          </a:r>
        </a:p>
      </dsp:txBody>
      <dsp:txXfrm rot="-5400000">
        <a:off x="2943129" y="81472"/>
        <a:ext cx="5209627" cy="417804"/>
      </dsp:txXfrm>
    </dsp:sp>
    <dsp:sp modelId="{AFA5824E-FA8F-4362-913D-3F7F88711607}">
      <dsp:nvSpPr>
        <dsp:cNvPr id="0" name=""/>
        <dsp:cNvSpPr/>
      </dsp:nvSpPr>
      <dsp:spPr>
        <a:xfrm>
          <a:off x="0" y="994"/>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Boys 200 Medley Relay-  </a:t>
          </a:r>
          <a:endParaRPr lang="en-US" sz="2000" kern="1200" dirty="0"/>
        </a:p>
      </dsp:txBody>
      <dsp:txXfrm>
        <a:off x="28253" y="29247"/>
        <a:ext cx="2886622" cy="522254"/>
      </dsp:txXfrm>
    </dsp:sp>
    <dsp:sp modelId="{4671D2C5-510F-4D17-BA75-3D9DCE25E964}">
      <dsp:nvSpPr>
        <dsp:cNvPr id="0" name=""/>
        <dsp:cNvSpPr/>
      </dsp:nvSpPr>
      <dsp:spPr>
        <a:xfrm rot="5400000">
          <a:off x="5327739" y="-1718041"/>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5</a:t>
          </a:r>
          <a:r>
            <a:rPr lang="en-US" sz="2100" kern="1200" baseline="30000" dirty="0"/>
            <a:t>th</a:t>
          </a:r>
          <a:r>
            <a:rPr lang="en-US" sz="2100" kern="1200" dirty="0"/>
            <a:t> (Horne, Jones, Aidan O’Brien, Halusic)</a:t>
          </a:r>
        </a:p>
      </dsp:txBody>
      <dsp:txXfrm rot="-5400000">
        <a:off x="2943129" y="689171"/>
        <a:ext cx="5209627" cy="417804"/>
      </dsp:txXfrm>
    </dsp:sp>
    <dsp:sp modelId="{1D9F245D-FC29-4337-A3A2-2AE205EE0B47}">
      <dsp:nvSpPr>
        <dsp:cNvPr id="0" name=""/>
        <dsp:cNvSpPr/>
      </dsp:nvSpPr>
      <dsp:spPr>
        <a:xfrm>
          <a:off x="0" y="623161"/>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Boys 200 Freestyle Relay- </a:t>
          </a:r>
        </a:p>
      </dsp:txBody>
      <dsp:txXfrm>
        <a:off x="28253" y="651414"/>
        <a:ext cx="2886622" cy="522254"/>
      </dsp:txXfrm>
    </dsp:sp>
    <dsp:sp modelId="{06131BA3-ED0F-404C-844D-29343C41FC13}">
      <dsp:nvSpPr>
        <dsp:cNvPr id="0" name=""/>
        <dsp:cNvSpPr/>
      </dsp:nvSpPr>
      <dsp:spPr>
        <a:xfrm rot="5400000">
          <a:off x="5327739" y="-1110342"/>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b="0" kern="1200" dirty="0"/>
            <a:t>3</a:t>
          </a:r>
          <a:r>
            <a:rPr lang="en-US" sz="2100" b="0" kern="1200" baseline="30000" dirty="0"/>
            <a:t>rd</a:t>
          </a:r>
          <a:r>
            <a:rPr lang="en-US" sz="2100" b="0" kern="1200" dirty="0"/>
            <a:t> (Miles, Jones, Elmore, Halusic)</a:t>
          </a:r>
        </a:p>
      </dsp:txBody>
      <dsp:txXfrm rot="-5400000">
        <a:off x="2943129" y="1296870"/>
        <a:ext cx="5209627" cy="417804"/>
      </dsp:txXfrm>
    </dsp:sp>
    <dsp:sp modelId="{F1E94032-B9DE-43CA-8CCF-5ADA27243CC9}">
      <dsp:nvSpPr>
        <dsp:cNvPr id="0" name=""/>
        <dsp:cNvSpPr/>
      </dsp:nvSpPr>
      <dsp:spPr>
        <a:xfrm>
          <a:off x="0" y="1216391"/>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Boys 400 Freestyle Relay-</a:t>
          </a:r>
        </a:p>
      </dsp:txBody>
      <dsp:txXfrm>
        <a:off x="28253" y="1244644"/>
        <a:ext cx="2886622" cy="522254"/>
      </dsp:txXfrm>
    </dsp:sp>
    <dsp:sp modelId="{A0AE6F5D-94B6-4E58-BD9A-CBAA6569D6A4}">
      <dsp:nvSpPr>
        <dsp:cNvPr id="0" name=""/>
        <dsp:cNvSpPr/>
      </dsp:nvSpPr>
      <dsp:spPr>
        <a:xfrm rot="5400000">
          <a:off x="5327739" y="-502644"/>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1</a:t>
          </a:r>
          <a:r>
            <a:rPr lang="en-US" sz="2100" kern="1200" baseline="30000" dirty="0"/>
            <a:t>st</a:t>
          </a:r>
          <a:r>
            <a:rPr lang="en-US" sz="2100" kern="1200" dirty="0"/>
            <a:t> (Jollands, O’Shaughnessy, Bradley, Conti)</a:t>
          </a:r>
        </a:p>
      </dsp:txBody>
      <dsp:txXfrm rot="-5400000">
        <a:off x="2943129" y="1904568"/>
        <a:ext cx="5209627" cy="417804"/>
      </dsp:txXfrm>
    </dsp:sp>
    <dsp:sp modelId="{3C47EAC9-DC2D-44FD-8BD9-5F2196ED5F0D}">
      <dsp:nvSpPr>
        <dsp:cNvPr id="0" name=""/>
        <dsp:cNvSpPr/>
      </dsp:nvSpPr>
      <dsp:spPr>
        <a:xfrm>
          <a:off x="0" y="1824090"/>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Girls 200 Medley Relay-  </a:t>
          </a:r>
          <a:endParaRPr lang="en-US" sz="2000" kern="1200" dirty="0"/>
        </a:p>
      </dsp:txBody>
      <dsp:txXfrm>
        <a:off x="28253" y="1852343"/>
        <a:ext cx="2886622" cy="522254"/>
      </dsp:txXfrm>
    </dsp:sp>
    <dsp:sp modelId="{9A426FA9-35FD-4300-BEEE-E480D6182C4F}">
      <dsp:nvSpPr>
        <dsp:cNvPr id="0" name=""/>
        <dsp:cNvSpPr/>
      </dsp:nvSpPr>
      <dsp:spPr>
        <a:xfrm rot="5400000">
          <a:off x="5327739" y="105054"/>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2</a:t>
          </a:r>
          <a:r>
            <a:rPr lang="en-US" sz="2100" kern="1200" baseline="30000" dirty="0"/>
            <a:t>nd</a:t>
          </a:r>
          <a:r>
            <a:rPr lang="en-US" sz="2100" kern="1200" dirty="0"/>
            <a:t> (O’Shaughnessy, Bucaj, Conti, Jones)</a:t>
          </a:r>
        </a:p>
      </dsp:txBody>
      <dsp:txXfrm rot="-5400000">
        <a:off x="2943129" y="2512266"/>
        <a:ext cx="5209627" cy="417804"/>
      </dsp:txXfrm>
    </dsp:sp>
    <dsp:sp modelId="{B3826666-1699-4030-8091-A74779091855}">
      <dsp:nvSpPr>
        <dsp:cNvPr id="0" name=""/>
        <dsp:cNvSpPr/>
      </dsp:nvSpPr>
      <dsp:spPr>
        <a:xfrm>
          <a:off x="0" y="2431788"/>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Girls 200 Freestyle Relay- </a:t>
          </a:r>
          <a:endParaRPr lang="en-US" sz="2000" kern="1200" dirty="0"/>
        </a:p>
      </dsp:txBody>
      <dsp:txXfrm>
        <a:off x="28253" y="2460041"/>
        <a:ext cx="2886622" cy="522254"/>
      </dsp:txXfrm>
    </dsp:sp>
    <dsp:sp modelId="{D8D6178E-F53C-4695-BDFC-3649B0E013ED}">
      <dsp:nvSpPr>
        <dsp:cNvPr id="0" name=""/>
        <dsp:cNvSpPr/>
      </dsp:nvSpPr>
      <dsp:spPr>
        <a:xfrm rot="5400000">
          <a:off x="5327739" y="712753"/>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1</a:t>
          </a:r>
          <a:r>
            <a:rPr lang="en-US" sz="2100" kern="1200" baseline="30000" dirty="0"/>
            <a:t>st</a:t>
          </a:r>
          <a:r>
            <a:rPr lang="en-US" sz="2100" kern="1200" dirty="0"/>
            <a:t> (Jollands, Gale, Bradley, Jones)</a:t>
          </a:r>
        </a:p>
      </dsp:txBody>
      <dsp:txXfrm rot="-5400000">
        <a:off x="2943129" y="3119965"/>
        <a:ext cx="5209627" cy="417804"/>
      </dsp:txXfrm>
    </dsp:sp>
    <dsp:sp modelId="{426968CB-F79E-4218-99E4-E60D883AA0B5}">
      <dsp:nvSpPr>
        <dsp:cNvPr id="0" name=""/>
        <dsp:cNvSpPr/>
      </dsp:nvSpPr>
      <dsp:spPr>
        <a:xfrm>
          <a:off x="0" y="3039487"/>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Girls 400 Freestyle Relay- </a:t>
          </a:r>
          <a:endParaRPr lang="en-US" sz="2000" kern="1200" dirty="0"/>
        </a:p>
      </dsp:txBody>
      <dsp:txXfrm>
        <a:off x="28253" y="3067740"/>
        <a:ext cx="2886622" cy="5222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0" y="867290"/>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Oren Horak</a:t>
          </a:r>
        </a:p>
      </dsp:txBody>
      <dsp:txXfrm>
        <a:off x="0" y="867290"/>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Grace Whalen</a:t>
          </a:r>
        </a:p>
      </dsp:txBody>
      <dsp:txXfrm>
        <a:off x="3951470" y="815617"/>
        <a:ext cx="3591408" cy="21548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Gavin Halusic</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err="1"/>
            <a:t>Alie</a:t>
          </a:r>
          <a:r>
            <a:rPr lang="en-US" sz="6000" kern="1200" dirty="0"/>
            <a:t> Gale</a:t>
          </a:r>
        </a:p>
      </dsp:txBody>
      <dsp:txXfrm>
        <a:off x="3951470" y="815617"/>
        <a:ext cx="3591408" cy="21548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Liam Holder</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Ashlyn Loftin</a:t>
          </a:r>
        </a:p>
      </dsp:txBody>
      <dsp:txXfrm>
        <a:off x="3951470" y="815617"/>
        <a:ext cx="3591408" cy="21548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80657-0578-4DE6-B9AE-432D2AB29D39}">
      <dsp:nvSpPr>
        <dsp:cNvPr id="0" name=""/>
        <dsp:cNvSpPr/>
      </dsp:nvSpPr>
      <dsp:spPr>
        <a:xfrm>
          <a:off x="92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David Cofield</a:t>
          </a:r>
        </a:p>
      </dsp:txBody>
      <dsp:txXfrm>
        <a:off x="920" y="815617"/>
        <a:ext cx="3591408" cy="2154845"/>
      </dsp:txXfrm>
    </dsp:sp>
    <dsp:sp modelId="{F8338162-8C0C-42C3-BADC-016E99F31057}">
      <dsp:nvSpPr>
        <dsp:cNvPr id="0" name=""/>
        <dsp:cNvSpPr/>
      </dsp:nvSpPr>
      <dsp:spPr>
        <a:xfrm>
          <a:off x="3951470" y="815617"/>
          <a:ext cx="3591408" cy="215484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Kate Lindsley</a:t>
          </a:r>
        </a:p>
      </dsp:txBody>
      <dsp:txXfrm>
        <a:off x="3951470" y="815617"/>
        <a:ext cx="3591408" cy="21548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121" cy="4663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315" y="2"/>
            <a:ext cx="2971121" cy="466337"/>
          </a:xfrm>
          <a:prstGeom prst="rect">
            <a:avLst/>
          </a:prstGeom>
        </p:spPr>
        <p:txBody>
          <a:bodyPr vert="horz" lIns="91440" tIns="45720" rIns="91440" bIns="45720" rtlCol="0"/>
          <a:lstStyle>
            <a:lvl1pPr algn="r">
              <a:defRPr sz="1200"/>
            </a:lvl1pPr>
          </a:lstStyle>
          <a:p>
            <a:fld id="{334F14BE-E1A8-4471-A7F8-BEC36A2E807D}" type="datetimeFigureOut">
              <a:rPr lang="en-US" smtClean="0"/>
              <a:t>3/7/2024</a:t>
            </a:fld>
            <a:endParaRPr lang="en-US"/>
          </a:p>
        </p:txBody>
      </p:sp>
      <p:sp>
        <p:nvSpPr>
          <p:cNvPr id="4" name="Footer Placeholder 3"/>
          <p:cNvSpPr>
            <a:spLocks noGrp="1"/>
          </p:cNvSpPr>
          <p:nvPr>
            <p:ph type="ftr" sz="quarter" idx="2"/>
          </p:nvPr>
        </p:nvSpPr>
        <p:spPr>
          <a:xfrm>
            <a:off x="1" y="8830065"/>
            <a:ext cx="2971121" cy="4663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315" y="8830065"/>
            <a:ext cx="2971121" cy="466337"/>
          </a:xfrm>
          <a:prstGeom prst="rect">
            <a:avLst/>
          </a:prstGeom>
        </p:spPr>
        <p:txBody>
          <a:bodyPr vert="horz" lIns="91440" tIns="45720" rIns="91440" bIns="45720" rtlCol="0" anchor="b"/>
          <a:lstStyle>
            <a:lvl1pPr algn="r">
              <a:defRPr sz="1200"/>
            </a:lvl1pPr>
          </a:lstStyle>
          <a:p>
            <a:fld id="{CB7B97D3-1B03-449B-A572-2C223A6C084A}" type="slidenum">
              <a:rPr lang="en-US" smtClean="0"/>
              <a:t>‹#›</a:t>
            </a:fld>
            <a:endParaRPr lang="en-US"/>
          </a:p>
        </p:txBody>
      </p:sp>
    </p:spTree>
    <p:extLst>
      <p:ext uri="{BB962C8B-B14F-4D97-AF65-F5344CB8AC3E}">
        <p14:creationId xmlns:p14="http://schemas.microsoft.com/office/powerpoint/2010/main" val="2837488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121" cy="4663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315" y="2"/>
            <a:ext cx="2971121" cy="466337"/>
          </a:xfrm>
          <a:prstGeom prst="rect">
            <a:avLst/>
          </a:prstGeom>
        </p:spPr>
        <p:txBody>
          <a:bodyPr vert="horz" lIns="91440" tIns="45720" rIns="91440" bIns="45720" rtlCol="0"/>
          <a:lstStyle>
            <a:lvl1pPr algn="r">
              <a:defRPr sz="1200"/>
            </a:lvl1pPr>
          </a:lstStyle>
          <a:p>
            <a:fld id="{915EE553-5B82-44ED-9271-F1D3DACA0028}" type="datetimeFigureOut">
              <a:rPr lang="en-US" smtClean="0"/>
              <a:t>3/7/2024</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644" y="4473326"/>
            <a:ext cx="5486713" cy="36604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065"/>
            <a:ext cx="2971121" cy="4663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315" y="8830065"/>
            <a:ext cx="2971121" cy="466337"/>
          </a:xfrm>
          <a:prstGeom prst="rect">
            <a:avLst/>
          </a:prstGeom>
        </p:spPr>
        <p:txBody>
          <a:bodyPr vert="horz" lIns="91440" tIns="45720" rIns="91440" bIns="45720" rtlCol="0" anchor="b"/>
          <a:lstStyle>
            <a:lvl1pPr algn="r">
              <a:defRPr sz="1200"/>
            </a:lvl1pPr>
          </a:lstStyle>
          <a:p>
            <a:fld id="{8A22E41F-45F2-47C6-ADFA-2C906E1D0B2F}" type="slidenum">
              <a:rPr lang="en-US" smtClean="0"/>
              <a:t>‹#›</a:t>
            </a:fld>
            <a:endParaRPr lang="en-US"/>
          </a:p>
        </p:txBody>
      </p:sp>
    </p:spTree>
    <p:extLst>
      <p:ext uri="{BB962C8B-B14F-4D97-AF65-F5344CB8AC3E}">
        <p14:creationId xmlns:p14="http://schemas.microsoft.com/office/powerpoint/2010/main" val="6040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a:t>
            </a:fld>
            <a:endParaRPr lang="en-US"/>
          </a:p>
        </p:txBody>
      </p:sp>
    </p:spTree>
    <p:extLst>
      <p:ext uri="{BB962C8B-B14F-4D97-AF65-F5344CB8AC3E}">
        <p14:creationId xmlns:p14="http://schemas.microsoft.com/office/powerpoint/2010/main" val="102117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18</a:t>
            </a:fld>
            <a:endParaRPr lang="en-US"/>
          </a:p>
        </p:txBody>
      </p:sp>
    </p:spTree>
    <p:extLst>
      <p:ext uri="{BB962C8B-B14F-4D97-AF65-F5344CB8AC3E}">
        <p14:creationId xmlns:p14="http://schemas.microsoft.com/office/powerpoint/2010/main" val="245932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23</a:t>
            </a:fld>
            <a:endParaRPr lang="en-US"/>
          </a:p>
        </p:txBody>
      </p:sp>
    </p:spTree>
    <p:extLst>
      <p:ext uri="{BB962C8B-B14F-4D97-AF65-F5344CB8AC3E}">
        <p14:creationId xmlns:p14="http://schemas.microsoft.com/office/powerpoint/2010/main" val="4270158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24</a:t>
            </a:fld>
            <a:endParaRPr lang="en-US"/>
          </a:p>
        </p:txBody>
      </p:sp>
    </p:spTree>
    <p:extLst>
      <p:ext uri="{BB962C8B-B14F-4D97-AF65-F5344CB8AC3E}">
        <p14:creationId xmlns:p14="http://schemas.microsoft.com/office/powerpoint/2010/main" val="5627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40</a:t>
            </a:fld>
            <a:endParaRPr lang="en-US"/>
          </a:p>
        </p:txBody>
      </p:sp>
    </p:spTree>
    <p:extLst>
      <p:ext uri="{BB962C8B-B14F-4D97-AF65-F5344CB8AC3E}">
        <p14:creationId xmlns:p14="http://schemas.microsoft.com/office/powerpoint/2010/main" val="392799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41</a:t>
            </a:fld>
            <a:endParaRPr lang="en-US"/>
          </a:p>
        </p:txBody>
      </p:sp>
    </p:spTree>
    <p:extLst>
      <p:ext uri="{BB962C8B-B14F-4D97-AF65-F5344CB8AC3E}">
        <p14:creationId xmlns:p14="http://schemas.microsoft.com/office/powerpoint/2010/main" val="416918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42</a:t>
            </a:fld>
            <a:endParaRPr lang="en-US"/>
          </a:p>
        </p:txBody>
      </p:sp>
    </p:spTree>
    <p:extLst>
      <p:ext uri="{BB962C8B-B14F-4D97-AF65-F5344CB8AC3E}">
        <p14:creationId xmlns:p14="http://schemas.microsoft.com/office/powerpoint/2010/main" val="339418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53</a:t>
            </a:fld>
            <a:endParaRPr lang="en-US"/>
          </a:p>
        </p:txBody>
      </p:sp>
    </p:spTree>
    <p:extLst>
      <p:ext uri="{BB962C8B-B14F-4D97-AF65-F5344CB8AC3E}">
        <p14:creationId xmlns:p14="http://schemas.microsoft.com/office/powerpoint/2010/main" val="396992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54</a:t>
            </a:fld>
            <a:endParaRPr lang="en-US"/>
          </a:p>
        </p:txBody>
      </p:sp>
    </p:spTree>
    <p:extLst>
      <p:ext uri="{BB962C8B-B14F-4D97-AF65-F5344CB8AC3E}">
        <p14:creationId xmlns:p14="http://schemas.microsoft.com/office/powerpoint/2010/main" val="41784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3</a:t>
            </a:fld>
            <a:endParaRPr lang="en-US"/>
          </a:p>
        </p:txBody>
      </p:sp>
    </p:spTree>
    <p:extLst>
      <p:ext uri="{BB962C8B-B14F-4D97-AF65-F5344CB8AC3E}">
        <p14:creationId xmlns:p14="http://schemas.microsoft.com/office/powerpoint/2010/main" val="198488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a:t>
            </a:fld>
            <a:endParaRPr lang="en-US"/>
          </a:p>
        </p:txBody>
      </p:sp>
    </p:spTree>
    <p:extLst>
      <p:ext uri="{BB962C8B-B14F-4D97-AF65-F5344CB8AC3E}">
        <p14:creationId xmlns:p14="http://schemas.microsoft.com/office/powerpoint/2010/main" val="41034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a:t>
            </a:fld>
            <a:endParaRPr lang="en-US"/>
          </a:p>
        </p:txBody>
      </p:sp>
    </p:spTree>
    <p:extLst>
      <p:ext uri="{BB962C8B-B14F-4D97-AF65-F5344CB8AC3E}">
        <p14:creationId xmlns:p14="http://schemas.microsoft.com/office/powerpoint/2010/main" val="314420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6</a:t>
            </a:fld>
            <a:endParaRPr lang="en-US"/>
          </a:p>
        </p:txBody>
      </p:sp>
    </p:spTree>
    <p:extLst>
      <p:ext uri="{BB962C8B-B14F-4D97-AF65-F5344CB8AC3E}">
        <p14:creationId xmlns:p14="http://schemas.microsoft.com/office/powerpoint/2010/main" val="4265103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8</a:t>
            </a:fld>
            <a:endParaRPr lang="en-US"/>
          </a:p>
        </p:txBody>
      </p:sp>
    </p:spTree>
    <p:extLst>
      <p:ext uri="{BB962C8B-B14F-4D97-AF65-F5344CB8AC3E}">
        <p14:creationId xmlns:p14="http://schemas.microsoft.com/office/powerpoint/2010/main" val="69724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9</a:t>
            </a:fld>
            <a:endParaRPr lang="en-US"/>
          </a:p>
        </p:txBody>
      </p:sp>
    </p:spTree>
    <p:extLst>
      <p:ext uri="{BB962C8B-B14F-4D97-AF65-F5344CB8AC3E}">
        <p14:creationId xmlns:p14="http://schemas.microsoft.com/office/powerpoint/2010/main" val="367078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10</a:t>
            </a:fld>
            <a:endParaRPr lang="en-US"/>
          </a:p>
        </p:txBody>
      </p:sp>
    </p:spTree>
    <p:extLst>
      <p:ext uri="{BB962C8B-B14F-4D97-AF65-F5344CB8AC3E}">
        <p14:creationId xmlns:p14="http://schemas.microsoft.com/office/powerpoint/2010/main" val="960051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13</a:t>
            </a:fld>
            <a:endParaRPr lang="en-US"/>
          </a:p>
        </p:txBody>
      </p:sp>
    </p:spTree>
    <p:extLst>
      <p:ext uri="{BB962C8B-B14F-4D97-AF65-F5344CB8AC3E}">
        <p14:creationId xmlns:p14="http://schemas.microsoft.com/office/powerpoint/2010/main" val="92476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752600"/>
            <a:ext cx="7620000" cy="4373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89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88453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21F356-CD3E-4137-B008-0DA60F41512B}"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651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21F356-CD3E-4137-B008-0DA60F41512B}"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790721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21F356-CD3E-4137-B008-0DA60F41512B}"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49536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21F356-CD3E-4137-B008-0DA60F41512B}"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5034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21F356-CD3E-4137-B008-0DA60F41512B}" type="datetimeFigureOut">
              <a:rPr lang="en-US" smtClean="0"/>
              <a:t>3/7/2024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328417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921F356-CD3E-4137-B008-0DA60F41512B}" type="datetimeFigureOut">
              <a:rPr lang="en-US" smtClean="0"/>
              <a:t>3/7/2024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219205-E1F3-47C6-B1C3-B1799AD33020}" type="slidenum">
              <a:rPr lang="en-US" smtClean="0"/>
              <a:t>‹#›</a:t>
            </a:fld>
            <a:endParaRPr lang="en-US"/>
          </a:p>
        </p:txBody>
      </p:sp>
    </p:spTree>
    <p:extLst>
      <p:ext uri="{BB962C8B-B14F-4D97-AF65-F5344CB8AC3E}">
        <p14:creationId xmlns:p14="http://schemas.microsoft.com/office/powerpoint/2010/main" val="49682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21F356-CD3E-4137-B008-0DA60F41512B}"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0903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a:prstGeom prst="rect">
            <a:avLst/>
          </a:prstGeo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a:prstGeom prst="rect">
            <a:avLst/>
          </a:prstGeo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8" name="Slide Number Placeholder 7"/>
          <p:cNvSpPr>
            <a:spLocks noGrp="1"/>
          </p:cNvSpPr>
          <p:nvPr>
            <p:ph type="sldNum" sz="quarter" idx="11"/>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9" name="Footer Placeholder 8"/>
          <p:cNvSpPr>
            <a:spLocks noGrp="1"/>
          </p:cNvSpPr>
          <p:nvPr>
            <p:ph type="ftr" sz="quarter" idx="12"/>
          </p:nvPr>
        </p:nvSpPr>
        <p:spPr>
          <a:xfrm>
            <a:off x="457200" y="6492875"/>
            <a:ext cx="3429000" cy="283845"/>
          </a:xfrm>
          <a:prstGeom prst="rect">
            <a:avLst/>
          </a:prstGeom>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23427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70348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a:prstGeom prst="rect">
            <a:avLst/>
          </a:prstGeo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a:prstGeom prst="rect">
            <a:avLst/>
          </a:prstGeo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8" name="Footer Placeholder 7"/>
          <p:cNvSpPr>
            <a:spLocks noGrp="1"/>
          </p:cNvSpPr>
          <p:nvPr>
            <p:ph type="ftr" sz="quarter" idx="11"/>
          </p:nvPr>
        </p:nvSpPr>
        <p:spPr>
          <a:xfrm>
            <a:off x="457200" y="6492875"/>
            <a:ext cx="3429000" cy="283845"/>
          </a:xfrm>
          <a:prstGeom prst="rect">
            <a:avLst/>
          </a:prstGeom>
        </p:spPr>
        <p:txBody>
          <a:bodyPr/>
          <a:lstStyle/>
          <a:p>
            <a:endParaRPr lang="en-US"/>
          </a:p>
        </p:txBody>
      </p:sp>
      <p:sp>
        <p:nvSpPr>
          <p:cNvPr id="9" name="Slide Number Placeholder 8"/>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4" name="Footer Placeholder 3"/>
          <p:cNvSpPr>
            <a:spLocks noGrp="1"/>
          </p:cNvSpPr>
          <p:nvPr>
            <p:ph type="ftr" sz="quarter" idx="11"/>
          </p:nvPr>
        </p:nvSpPr>
        <p:spPr>
          <a:xfrm>
            <a:off x="457200" y="6492875"/>
            <a:ext cx="3429000" cy="283845"/>
          </a:xfrm>
          <a:prstGeom prst="rect">
            <a:avLst/>
          </a:prstGeom>
        </p:spPr>
        <p:txBody>
          <a:bodyPr/>
          <a:lstStyle/>
          <a:p>
            <a:endParaRPr lang="en-US"/>
          </a:p>
        </p:txBody>
      </p:sp>
      <p:sp>
        <p:nvSpPr>
          <p:cNvPr id="5" name="Slide Number Placeholder 4"/>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3" name="Footer Placeholder 2"/>
          <p:cNvSpPr>
            <a:spLocks noGrp="1"/>
          </p:cNvSpPr>
          <p:nvPr>
            <p:ph type="ftr" sz="quarter" idx="11"/>
          </p:nvPr>
        </p:nvSpPr>
        <p:spPr>
          <a:xfrm>
            <a:off x="457200" y="6492875"/>
            <a:ext cx="3429000" cy="283845"/>
          </a:xfrm>
          <a:prstGeom prst="rect">
            <a:avLst/>
          </a:prstGeom>
        </p:spPr>
        <p:txBody>
          <a:bodyPr/>
          <a:lstStyle/>
          <a:p>
            <a:endParaRPr lang="en-US"/>
          </a:p>
        </p:txBody>
      </p:sp>
      <p:sp>
        <p:nvSpPr>
          <p:cNvPr id="4" name="Slide Number Placeholder 3"/>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a:prstGeom prst="rect">
            <a:avLst/>
          </a:prstGeo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8" name="Title 7"/>
          <p:cNvSpPr>
            <a:spLocks noGrp="1"/>
          </p:cNvSpPr>
          <p:nvPr>
            <p:ph type="title"/>
          </p:nvPr>
        </p:nvSpPr>
        <p:spPr>
          <a:xfrm>
            <a:off x="457200" y="152718"/>
            <a:ext cx="5791200" cy="1371600"/>
          </a:xfrm>
          <a:prstGeom prst="rect">
            <a:avLst/>
          </a:prstGeo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prstGeom prst="rect">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715000"/>
            <a:ext cx="8153400" cy="457200"/>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lvl1pPr>
              <a:defRPr>
                <a:solidFill>
                  <a:schemeClr val="tx1"/>
                </a:solidFill>
              </a:defRPr>
            </a:lvl1pPr>
          </a:lstStyle>
          <a:p>
            <a:fld id="{7E219205-E1F3-47C6-B1C3-B1799AD33020}" type="slidenum">
              <a:rPr lang="en-US" smtClean="0"/>
              <a:t>‹#›</a:t>
            </a:fld>
            <a:endParaRPr lang="en-US"/>
          </a:p>
        </p:txBody>
      </p:sp>
      <p:sp>
        <p:nvSpPr>
          <p:cNvPr id="8" name="Title 7"/>
          <p:cNvSpPr>
            <a:spLocks noGrp="1"/>
          </p:cNvSpPr>
          <p:nvPr>
            <p:ph type="title"/>
          </p:nvPr>
        </p:nvSpPr>
        <p:spPr>
          <a:xfrm>
            <a:off x="457200" y="4953000"/>
            <a:ext cx="8153400" cy="762000"/>
          </a:xfrm>
          <a:prstGeom prst="rect">
            <a:avLst/>
          </a:prstGeo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752600"/>
            <a:ext cx="7620000" cy="4373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3/7/2024</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Shape" hidden="1"/>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iRespond Graph</a:t>
            </a:r>
          </a:p>
        </p:txBody>
      </p:sp>
      <p:grpSp>
        <p:nvGrpSpPr>
          <p:cNvPr id="39" name="CorrectBarGroup"/>
          <p:cNvGrpSpPr/>
          <p:nvPr userDrawn="1"/>
        </p:nvGrpSpPr>
        <p:grpSpPr>
          <a:xfrm>
            <a:off x="1270000" y="3175000"/>
            <a:ext cx="2667000" cy="2540000"/>
            <a:chOff x="1270000" y="3175000"/>
            <a:chExt cx="2667000" cy="2540000"/>
          </a:xfrm>
        </p:grpSpPr>
        <p:sp>
          <p:nvSpPr>
            <p:cNvPr id="11" name="CorrectBar0"/>
            <p:cNvSpPr/>
            <p:nvPr userDrawn="1"/>
          </p:nvSpPr>
          <p:spPr>
            <a:xfrm>
              <a:off x="1270000" y="3175000"/>
              <a:ext cx="1079500" cy="254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rectBar1"/>
            <p:cNvSpPr/>
            <p:nvPr userDrawn="1"/>
          </p:nvSpPr>
          <p:spPr>
            <a:xfrm>
              <a:off x="2857500" y="4445000"/>
              <a:ext cx="1079500" cy="127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PercentLabelGroup"/>
          <p:cNvGrpSpPr/>
          <p:nvPr userDrawn="1"/>
        </p:nvGrpSpPr>
        <p:grpSpPr>
          <a:xfrm>
            <a:off x="1270000" y="1270000"/>
            <a:ext cx="7429500" cy="317500"/>
            <a:chOff x="1270000" y="1270000"/>
            <a:chExt cx="7429500" cy="317500"/>
          </a:xfrm>
        </p:grpSpPr>
        <p:sp>
          <p:nvSpPr>
            <p:cNvPr id="10" name="PercentLabel0"/>
            <p:cNvSpPr/>
            <p:nvPr userDrawn="1"/>
          </p:nvSpPr>
          <p:spPr>
            <a:xfrm>
              <a:off x="127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sp>
          <p:nvSpPr>
            <p:cNvPr id="13" name="PercentLabel1"/>
            <p:cNvSpPr/>
            <p:nvPr userDrawn="1"/>
          </p:nvSpPr>
          <p:spPr>
            <a:xfrm>
              <a:off x="2857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33%</a:t>
              </a:r>
            </a:p>
          </p:txBody>
        </p:sp>
        <p:sp>
          <p:nvSpPr>
            <p:cNvPr id="16" name="PercentLabel2"/>
            <p:cNvSpPr/>
            <p:nvPr userDrawn="1"/>
          </p:nvSpPr>
          <p:spPr>
            <a:xfrm>
              <a:off x="4445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19" name="PercentLabel3"/>
            <p:cNvSpPr/>
            <p:nvPr userDrawn="1"/>
          </p:nvSpPr>
          <p:spPr>
            <a:xfrm>
              <a:off x="6032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22" name="PercentLabel4"/>
            <p:cNvSpPr/>
            <p:nvPr userDrawn="1"/>
          </p:nvSpPr>
          <p:spPr>
            <a:xfrm>
              <a:off x="762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grpSp>
      <p:grpSp>
        <p:nvGrpSpPr>
          <p:cNvPr id="40" name="IncorrectBarGroup"/>
          <p:cNvGrpSpPr/>
          <p:nvPr userDrawn="1"/>
        </p:nvGrpSpPr>
        <p:grpSpPr>
          <a:xfrm>
            <a:off x="4445000" y="1905000"/>
            <a:ext cx="4254500" cy="3810000"/>
            <a:chOff x="4445000" y="1905000"/>
            <a:chExt cx="4254500" cy="3810000"/>
          </a:xfrm>
        </p:grpSpPr>
        <p:sp>
          <p:nvSpPr>
            <p:cNvPr id="17" name="IncorrectBar2"/>
            <p:cNvSpPr/>
            <p:nvPr userDrawn="1"/>
          </p:nvSpPr>
          <p:spPr>
            <a:xfrm>
              <a:off x="44450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correctBar3"/>
            <p:cNvSpPr/>
            <p:nvPr userDrawn="1"/>
          </p:nvSpPr>
          <p:spPr>
            <a:xfrm>
              <a:off x="60325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ncorrectBar4"/>
            <p:cNvSpPr/>
            <p:nvPr userDrawn="1"/>
          </p:nvSpPr>
          <p:spPr>
            <a:xfrm>
              <a:off x="7620000" y="3175000"/>
              <a:ext cx="1079500" cy="254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XLabelGroup"/>
          <p:cNvGrpSpPr/>
          <p:nvPr userDrawn="1"/>
        </p:nvGrpSpPr>
        <p:grpSpPr>
          <a:xfrm>
            <a:off x="1270000" y="5842000"/>
            <a:ext cx="7429500" cy="317500"/>
            <a:chOff x="1270000" y="5842000"/>
            <a:chExt cx="7429500" cy="317500"/>
          </a:xfrm>
        </p:grpSpPr>
        <p:sp>
          <p:nvSpPr>
            <p:cNvPr id="12" name="XValueLabel0"/>
            <p:cNvSpPr/>
            <p:nvPr userDrawn="1"/>
          </p:nvSpPr>
          <p:spPr>
            <a:xfrm>
              <a:off x="127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A*</a:t>
              </a:r>
            </a:p>
          </p:txBody>
        </p:sp>
        <p:sp>
          <p:nvSpPr>
            <p:cNvPr id="15" name="XValueLabel1"/>
            <p:cNvSpPr/>
            <p:nvPr userDrawn="1"/>
          </p:nvSpPr>
          <p:spPr>
            <a:xfrm>
              <a:off x="2857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B*</a:t>
              </a:r>
            </a:p>
          </p:txBody>
        </p:sp>
        <p:sp>
          <p:nvSpPr>
            <p:cNvPr id="18" name="XValueLabel2"/>
            <p:cNvSpPr/>
            <p:nvPr userDrawn="1"/>
          </p:nvSpPr>
          <p:spPr>
            <a:xfrm>
              <a:off x="4445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C</a:t>
              </a:r>
            </a:p>
          </p:txBody>
        </p:sp>
        <p:sp>
          <p:nvSpPr>
            <p:cNvPr id="21" name="XValueLabel3"/>
            <p:cNvSpPr/>
            <p:nvPr userDrawn="1"/>
          </p:nvSpPr>
          <p:spPr>
            <a:xfrm>
              <a:off x="6032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D</a:t>
              </a:r>
            </a:p>
          </p:txBody>
        </p:sp>
        <p:sp>
          <p:nvSpPr>
            <p:cNvPr id="24" name="XValueLabel4"/>
            <p:cNvSpPr/>
            <p:nvPr userDrawn="1"/>
          </p:nvSpPr>
          <p:spPr>
            <a:xfrm>
              <a:off x="762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E</a:t>
              </a:r>
            </a:p>
          </p:txBody>
        </p:sp>
      </p:grpSp>
      <p:grpSp>
        <p:nvGrpSpPr>
          <p:cNvPr id="38" name="AxisLineGroup"/>
          <p:cNvGrpSpPr/>
          <p:nvPr userDrawn="1"/>
        </p:nvGrpSpPr>
        <p:grpSpPr>
          <a:xfrm>
            <a:off x="889000" y="1587500"/>
            <a:ext cx="8001000" cy="4127500"/>
            <a:chOff x="889000" y="1587500"/>
            <a:chExt cx="8001000" cy="4127500"/>
          </a:xfrm>
        </p:grpSpPr>
        <p:cxnSp>
          <p:nvCxnSpPr>
            <p:cNvPr id="25" name="XAxisLine"/>
            <p:cNvCxnSpPr/>
            <p:nvPr userDrawn="1"/>
          </p:nvCxnSpPr>
          <p:spPr>
            <a:xfrm>
              <a:off x="889000" y="5715000"/>
              <a:ext cx="8001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6" name="YAxisLine"/>
            <p:cNvCxnSpPr/>
            <p:nvPr userDrawn="1"/>
          </p:nvCxnSpPr>
          <p:spPr>
            <a:xfrm>
              <a:off x="1016000" y="1587500"/>
              <a:ext cx="0" cy="412750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7" name="YAxisTick0"/>
            <p:cNvCxnSpPr/>
            <p:nvPr userDrawn="1"/>
          </p:nvCxnSpPr>
          <p:spPr>
            <a:xfrm>
              <a:off x="889000" y="571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9" name="YAxisTick1"/>
            <p:cNvCxnSpPr/>
            <p:nvPr userDrawn="1"/>
          </p:nvCxnSpPr>
          <p:spPr>
            <a:xfrm>
              <a:off x="889000" y="444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1" name="YAxisTick2"/>
            <p:cNvCxnSpPr/>
            <p:nvPr userDrawn="1"/>
          </p:nvCxnSpPr>
          <p:spPr>
            <a:xfrm>
              <a:off x="889000" y="317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3" name="YAxisTick3"/>
            <p:cNvCxnSpPr/>
            <p:nvPr userDrawn="1"/>
          </p:nvCxnSpPr>
          <p:spPr>
            <a:xfrm>
              <a:off x="889000" y="190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grpSp>
      <p:grpSp>
        <p:nvGrpSpPr>
          <p:cNvPr id="36" name="YLabelGroup"/>
          <p:cNvGrpSpPr/>
          <p:nvPr userDrawn="1"/>
        </p:nvGrpSpPr>
        <p:grpSpPr>
          <a:xfrm>
            <a:off x="254000" y="1841500"/>
            <a:ext cx="762000" cy="3937000"/>
            <a:chOff x="254000" y="1841500"/>
            <a:chExt cx="762000" cy="3937000"/>
          </a:xfrm>
        </p:grpSpPr>
        <p:sp>
          <p:nvSpPr>
            <p:cNvPr id="28" name="YValueLabel0"/>
            <p:cNvSpPr/>
            <p:nvPr userDrawn="1"/>
          </p:nvSpPr>
          <p:spPr>
            <a:xfrm>
              <a:off x="254000" y="565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0</a:t>
              </a:r>
            </a:p>
          </p:txBody>
        </p:sp>
        <p:sp>
          <p:nvSpPr>
            <p:cNvPr id="30" name="YValueLabel1"/>
            <p:cNvSpPr/>
            <p:nvPr userDrawn="1"/>
          </p:nvSpPr>
          <p:spPr>
            <a:xfrm>
              <a:off x="254000" y="438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1</a:t>
              </a:r>
            </a:p>
          </p:txBody>
        </p:sp>
        <p:sp>
          <p:nvSpPr>
            <p:cNvPr id="32" name="YValueLabel2"/>
            <p:cNvSpPr/>
            <p:nvPr userDrawn="1"/>
          </p:nvSpPr>
          <p:spPr>
            <a:xfrm>
              <a:off x="254000" y="311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2</a:t>
              </a:r>
            </a:p>
          </p:txBody>
        </p:sp>
        <p:sp>
          <p:nvSpPr>
            <p:cNvPr id="34" name="YValueLabel3"/>
            <p:cNvSpPr/>
            <p:nvPr userDrawn="1"/>
          </p:nvSpPr>
          <p:spPr>
            <a:xfrm>
              <a:off x="254000" y="184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3</a:t>
              </a: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3/7/2024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10446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6.sv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4.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83F3246F-C0A7-43C3-86EE-D1B3B686C7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99" y="1134459"/>
            <a:ext cx="4706750" cy="4589081"/>
          </a:xfrm>
          <a:prstGeom prst="rect">
            <a:avLst/>
          </a:prstGeom>
        </p:spPr>
      </p:pic>
      <p:sp>
        <p:nvSpPr>
          <p:cNvPr id="30" name="Rectangle 22">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72663" y="640080"/>
            <a:ext cx="2744435" cy="2926080"/>
          </a:xfrm>
        </p:spPr>
        <p:txBody>
          <a:bodyPr>
            <a:normAutofit fontScale="90000"/>
          </a:bodyPr>
          <a:lstStyle/>
          <a:p>
            <a:br>
              <a:rPr lang="en-US" sz="3800" dirty="0">
                <a:solidFill>
                  <a:srgbClr val="FFFFFF"/>
                </a:solidFill>
              </a:rPr>
            </a:br>
            <a:br>
              <a:rPr lang="en-US" sz="3800" dirty="0">
                <a:solidFill>
                  <a:srgbClr val="FFFFFF"/>
                </a:solidFill>
              </a:rPr>
            </a:br>
            <a:r>
              <a:rPr lang="en-US" sz="4900" dirty="0">
                <a:solidFill>
                  <a:srgbClr val="FFFFFF"/>
                </a:solidFill>
              </a:rPr>
              <a:t>Lassiter Swim and Dive</a:t>
            </a:r>
            <a:endParaRPr lang="en-US" sz="3800" dirty="0">
              <a:solidFill>
                <a:srgbClr val="FFFFFF"/>
              </a:solidFill>
            </a:endParaRPr>
          </a:p>
        </p:txBody>
      </p:sp>
      <p:sp>
        <p:nvSpPr>
          <p:cNvPr id="3" name="Subtitle 2"/>
          <p:cNvSpPr>
            <a:spLocks noGrp="1"/>
          </p:cNvSpPr>
          <p:nvPr>
            <p:ph type="subTitle" idx="1"/>
          </p:nvPr>
        </p:nvSpPr>
        <p:spPr>
          <a:xfrm>
            <a:off x="6072663" y="3578084"/>
            <a:ext cx="2744435" cy="2639835"/>
          </a:xfrm>
        </p:spPr>
        <p:txBody>
          <a:bodyPr>
            <a:normAutofit/>
          </a:bodyPr>
          <a:lstStyle/>
          <a:p>
            <a:r>
              <a:rPr lang="en-US" sz="1400" b="1" dirty="0">
                <a:solidFill>
                  <a:srgbClr val="FFFFFF"/>
                </a:solidFill>
              </a:rPr>
              <a:t>2023-24 </a:t>
            </a:r>
          </a:p>
          <a:p>
            <a:r>
              <a:rPr lang="en-US" sz="1400" b="1" dirty="0">
                <a:solidFill>
                  <a:srgbClr val="FFFFFF"/>
                </a:solidFill>
              </a:rPr>
              <a:t>End of season banquet</a:t>
            </a:r>
          </a:p>
          <a:p>
            <a:r>
              <a:rPr lang="en-US" sz="1400" b="1" dirty="0">
                <a:solidFill>
                  <a:srgbClr val="FFFFFF"/>
                </a:solidFill>
              </a:rPr>
              <a:t>2/29/2024</a:t>
            </a:r>
          </a:p>
          <a:p>
            <a:endParaRPr lang="en-US" sz="1400" b="1" dirty="0">
              <a:solidFill>
                <a:srgbClr val="FFFFFF"/>
              </a:solidFill>
            </a:endParaRPr>
          </a:p>
        </p:txBody>
      </p:sp>
      <p:sp>
        <p:nvSpPr>
          <p:cNvPr id="31" name="Rectangle 24">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274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3" y="521208"/>
            <a:ext cx="7543800" cy="1450757"/>
          </a:xfrm>
        </p:spPr>
        <p:txBody>
          <a:bodyPr>
            <a:normAutofit/>
          </a:bodyPr>
          <a:lstStyle/>
          <a:p>
            <a:r>
              <a:rPr lang="en-US" dirty="0"/>
              <a:t>2023-24 GHSA 6A State Championship Top 20: Girls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1538897766"/>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81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0100" y="5252936"/>
            <a:ext cx="7543800" cy="1028715"/>
          </a:xfrm>
        </p:spPr>
        <p:txBody>
          <a:bodyPr>
            <a:normAutofit/>
          </a:bodyPr>
          <a:lstStyle/>
          <a:p>
            <a:pPr algn="ctr"/>
            <a:r>
              <a:rPr lang="en-US">
                <a:solidFill>
                  <a:srgbClr val="FFFFFF"/>
                </a:solidFill>
              </a:rPr>
              <a:t>State Relay Recognition</a:t>
            </a:r>
          </a:p>
        </p:txBody>
      </p:sp>
      <p:sp>
        <p:nvSpPr>
          <p:cNvPr id="23" name="Rectangle 22">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9B2F71A-96CE-4310-B62A-69E433374034}"/>
              </a:ext>
            </a:extLst>
          </p:cNvPr>
          <p:cNvGraphicFramePr>
            <a:graphicFrameLocks noGrp="1"/>
          </p:cNvGraphicFramePr>
          <p:nvPr>
            <p:ph idx="1"/>
            <p:extLst>
              <p:ext uri="{D42A27DB-BD31-4B8C-83A1-F6EECF244321}">
                <p14:modId xmlns:p14="http://schemas.microsoft.com/office/powerpoint/2010/main" val="527100641"/>
              </p:ext>
            </p:extLst>
          </p:nvPr>
        </p:nvGraphicFramePr>
        <p:xfrm>
          <a:off x="482599" y="643467"/>
          <a:ext cx="8175358"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2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A8408-9187-4A6A-83C6-FC58AAE6CD16}"/>
              </a:ext>
            </a:extLst>
          </p:cNvPr>
          <p:cNvSpPr>
            <a:spLocks noGrp="1"/>
          </p:cNvSpPr>
          <p:nvPr>
            <p:ph type="title"/>
          </p:nvPr>
        </p:nvSpPr>
        <p:spPr>
          <a:xfrm>
            <a:off x="462184" y="963997"/>
            <a:ext cx="3025504" cy="4938361"/>
          </a:xfrm>
        </p:spPr>
        <p:txBody>
          <a:bodyPr anchor="ctr">
            <a:normAutofit fontScale="90000"/>
          </a:bodyPr>
          <a:lstStyle/>
          <a:p>
            <a:r>
              <a:rPr lang="en-US" sz="3600" dirty="0"/>
              <a:t>STATE CHAMPS!</a:t>
            </a:r>
            <a:br>
              <a:rPr lang="en-US" sz="3600" dirty="0"/>
            </a:br>
            <a:r>
              <a:rPr lang="en-US" sz="3600" dirty="0"/>
              <a:t> </a:t>
            </a:r>
            <a:br>
              <a:rPr lang="en-US" sz="3600" dirty="0"/>
            </a:br>
            <a:r>
              <a:rPr lang="en-US" sz="3600" dirty="0"/>
              <a:t>-</a:t>
            </a:r>
            <a:r>
              <a:rPr lang="en-US" sz="3100" b="1" dirty="0"/>
              <a:t>Elliot Elmore</a:t>
            </a:r>
            <a:br>
              <a:rPr lang="en-US" sz="3100" b="1" dirty="0"/>
            </a:br>
            <a:r>
              <a:rPr lang="en-US" sz="2700" b="1" dirty="0"/>
              <a:t>100 Back</a:t>
            </a:r>
            <a:br>
              <a:rPr lang="en-US" sz="2700" b="1" dirty="0"/>
            </a:br>
            <a:br>
              <a:rPr lang="en-US" sz="2700" b="1" dirty="0"/>
            </a:br>
            <a:r>
              <a:rPr lang="en-US" sz="2700" b="1" dirty="0"/>
              <a:t>-</a:t>
            </a:r>
            <a:r>
              <a:rPr lang="en-US" sz="3100" b="1" dirty="0"/>
              <a:t>Cody Miles</a:t>
            </a:r>
            <a:br>
              <a:rPr lang="en-US" sz="3100" b="1" dirty="0"/>
            </a:br>
            <a:r>
              <a:rPr lang="en-US" sz="2700" b="1" dirty="0"/>
              <a:t>500 Free</a:t>
            </a:r>
            <a:br>
              <a:rPr lang="en-US" sz="2700" b="1" dirty="0"/>
            </a:br>
            <a:br>
              <a:rPr lang="en-US" sz="2700" b="1" dirty="0"/>
            </a:br>
            <a:r>
              <a:rPr lang="en-US" sz="2700" b="1" dirty="0"/>
              <a:t>-</a:t>
            </a:r>
            <a:r>
              <a:rPr lang="en-US" sz="3100" b="1" dirty="0"/>
              <a:t>Kate Bradley</a:t>
            </a:r>
            <a:br>
              <a:rPr lang="en-US" sz="3100" b="1" dirty="0"/>
            </a:br>
            <a:r>
              <a:rPr lang="en-US" sz="2700" b="1" dirty="0"/>
              <a:t>100 Fly and 500 Free</a:t>
            </a:r>
            <a:br>
              <a:rPr lang="en-US" sz="2700" b="1" dirty="0"/>
            </a:br>
            <a:br>
              <a:rPr lang="en-US" sz="2700" b="1" dirty="0"/>
            </a:br>
            <a:r>
              <a:rPr lang="en-US" sz="2700" b="1" dirty="0"/>
              <a:t>-</a:t>
            </a:r>
            <a:r>
              <a:rPr lang="en-US" sz="3100" b="1" dirty="0"/>
              <a:t>Finnly Jollands</a:t>
            </a:r>
            <a:br>
              <a:rPr lang="en-US" sz="3100" b="1" dirty="0"/>
            </a:br>
            <a:r>
              <a:rPr lang="en-US" sz="2700" b="1" dirty="0"/>
              <a:t>100 Back</a:t>
            </a:r>
            <a:br>
              <a:rPr lang="en-US" sz="2700" b="1" dirty="0"/>
            </a:br>
            <a:br>
              <a:rPr lang="en-US" sz="2700" b="1" dirty="0"/>
            </a:br>
            <a:r>
              <a:rPr lang="en-US" sz="2700" b="1" dirty="0"/>
              <a:t>-</a:t>
            </a:r>
            <a:r>
              <a:rPr lang="en-US" sz="3100" b="1" dirty="0"/>
              <a:t>Rose Jones</a:t>
            </a:r>
            <a:br>
              <a:rPr lang="en-US" sz="3100" b="1" dirty="0"/>
            </a:br>
            <a:r>
              <a:rPr lang="en-US" sz="2700" b="1" dirty="0"/>
              <a:t>200 Free</a:t>
            </a:r>
            <a:br>
              <a:rPr lang="en-US" sz="2600" b="1" dirty="0"/>
            </a:br>
            <a:endParaRPr lang="en-US" sz="3800" dirty="0"/>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posing for a photo&#10;&#10;Description automatically generated">
            <a:extLst>
              <a:ext uri="{FF2B5EF4-FFF2-40B4-BE49-F238E27FC236}">
                <a16:creationId xmlns:a16="http://schemas.microsoft.com/office/drawing/2014/main" id="{0E49C33D-1559-47E7-A4E8-041B56C715D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9545" y="963613"/>
            <a:ext cx="3704034" cy="4938712"/>
          </a:xfrm>
        </p:spPr>
      </p:pic>
    </p:spTree>
    <p:extLst>
      <p:ext uri="{BB962C8B-B14F-4D97-AF65-F5344CB8AC3E}">
        <p14:creationId xmlns:p14="http://schemas.microsoft.com/office/powerpoint/2010/main" val="3294082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605896"/>
            <a:ext cx="2313633" cy="5646208"/>
          </a:xfrm>
        </p:spPr>
        <p:txBody>
          <a:bodyPr anchor="ctr">
            <a:normAutofit/>
          </a:bodyPr>
          <a:lstStyle/>
          <a:p>
            <a:br>
              <a:rPr lang="en-US" sz="4400" dirty="0">
                <a:solidFill>
                  <a:srgbClr val="FFFFFF"/>
                </a:solidFill>
              </a:rPr>
            </a:br>
            <a:r>
              <a:rPr lang="en-US" sz="4400" dirty="0">
                <a:solidFill>
                  <a:srgbClr val="FFFFFF"/>
                </a:solidFill>
              </a:rPr>
              <a:t>All America Qualifiers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231472" y="605896"/>
            <a:ext cx="5908264" cy="5646208"/>
          </a:xfrm>
        </p:spPr>
        <p:txBody>
          <a:bodyPr anchor="ctr">
            <a:normAutofit fontScale="25000" lnSpcReduction="20000"/>
          </a:bodyPr>
          <a:lstStyle/>
          <a:p>
            <a:pPr marL="0" indent="0">
              <a:buNone/>
            </a:pPr>
            <a:endParaRPr lang="en-US" b="1" u="sng" dirty="0"/>
          </a:p>
          <a:p>
            <a:pPr marL="0" indent="0">
              <a:buNone/>
            </a:pPr>
            <a:endParaRPr lang="en-US" b="1" u="sng" dirty="0"/>
          </a:p>
          <a:p>
            <a:pPr marL="0" indent="0">
              <a:buNone/>
            </a:pPr>
            <a:r>
              <a:rPr lang="en-US" sz="5600" b="1" u="sng" dirty="0"/>
              <a:t>Consideration</a:t>
            </a:r>
          </a:p>
          <a:p>
            <a:pPr marL="0" indent="0">
              <a:buNone/>
            </a:pPr>
            <a:r>
              <a:rPr lang="en-US" sz="5600" b="1" dirty="0"/>
              <a:t>Boys 200 Medley- </a:t>
            </a:r>
            <a:r>
              <a:rPr lang="en-US" sz="5600" dirty="0"/>
              <a:t>County Finals, 1:33.38</a:t>
            </a:r>
          </a:p>
          <a:p>
            <a:pPr marL="0" indent="0">
              <a:buNone/>
            </a:pPr>
            <a:r>
              <a:rPr lang="en-US" sz="5600" b="1" dirty="0"/>
              <a:t>	</a:t>
            </a:r>
            <a:r>
              <a:rPr lang="en-US" sz="5600" dirty="0"/>
              <a:t>Elliot Elmore, Cody Miles, Aidan O’Brien, Gavin Halusic</a:t>
            </a:r>
          </a:p>
          <a:p>
            <a:pPr marL="0" indent="0">
              <a:buNone/>
            </a:pPr>
            <a:r>
              <a:rPr lang="en-US" sz="5600" b="1" dirty="0"/>
              <a:t>Boys 200 Medley Relay- </a:t>
            </a:r>
            <a:r>
              <a:rPr lang="en-US" sz="5600" dirty="0"/>
              <a:t>State Finals, 1:33.46</a:t>
            </a:r>
          </a:p>
          <a:p>
            <a:pPr marL="0" indent="0">
              <a:buNone/>
            </a:pPr>
            <a:r>
              <a:rPr lang="en-US" sz="5600" b="1" dirty="0"/>
              <a:t>	</a:t>
            </a:r>
            <a:r>
              <a:rPr lang="en-US" sz="5600" dirty="0"/>
              <a:t>Elliot Elmore, Cody Miles, Aidan O’Brien, Daniel Horne</a:t>
            </a:r>
            <a:endParaRPr lang="en-US" sz="5600" b="1" dirty="0"/>
          </a:p>
          <a:p>
            <a:pPr marL="0" indent="0">
              <a:buNone/>
            </a:pPr>
            <a:r>
              <a:rPr lang="en-US" sz="5600" b="1" dirty="0"/>
              <a:t>Girls 400 Freestyle Relay- </a:t>
            </a:r>
            <a:r>
              <a:rPr lang="en-US" sz="5600" dirty="0"/>
              <a:t>County Finals, 3:30.46</a:t>
            </a:r>
          </a:p>
          <a:p>
            <a:pPr marL="0" indent="0">
              <a:buNone/>
            </a:pPr>
            <a:r>
              <a:rPr lang="en-US" sz="5600" b="1" dirty="0"/>
              <a:t>	</a:t>
            </a:r>
            <a:r>
              <a:rPr lang="en-US" sz="5600" dirty="0"/>
              <a:t>Finnly Jollands, Kate Bradley, Sophia Bucaj, Rose Jones</a:t>
            </a:r>
          </a:p>
          <a:p>
            <a:pPr marL="0" indent="0">
              <a:buNone/>
            </a:pPr>
            <a:r>
              <a:rPr lang="en-US" sz="5400" b="1" dirty="0"/>
              <a:t>Girls 400 Freestyle Relay- </a:t>
            </a:r>
            <a:r>
              <a:rPr lang="en-US" sz="5400" dirty="0"/>
              <a:t>State Finals, 3:30.23</a:t>
            </a:r>
          </a:p>
          <a:p>
            <a:pPr marL="0" indent="0">
              <a:buNone/>
            </a:pPr>
            <a:r>
              <a:rPr lang="en-US" sz="5400" b="1" dirty="0"/>
              <a:t>	</a:t>
            </a:r>
            <a:r>
              <a:rPr lang="en-US" sz="5400" dirty="0"/>
              <a:t>Finnly Jollands, Cosy Gale, Kate Bradley, Rose Jones</a:t>
            </a:r>
            <a:endParaRPr lang="en-US" sz="4900" b="1" dirty="0"/>
          </a:p>
          <a:p>
            <a:pPr marL="0" indent="0">
              <a:buNone/>
            </a:pPr>
            <a:r>
              <a:rPr lang="en-US" sz="5600" b="1" dirty="0"/>
              <a:t>Kate Bradley- </a:t>
            </a:r>
            <a:r>
              <a:rPr lang="en-US" sz="5600" dirty="0"/>
              <a:t>100 Fly, State Finals, 55.23</a:t>
            </a:r>
          </a:p>
          <a:p>
            <a:pPr marL="0" indent="0">
              <a:buNone/>
            </a:pPr>
            <a:r>
              <a:rPr lang="en-US" sz="5600" b="1" dirty="0"/>
              <a:t>Elliot Elmore- </a:t>
            </a:r>
            <a:r>
              <a:rPr lang="en-US" sz="5600" dirty="0"/>
              <a:t>50 Free, State Prelims, 20.66 and 100 Back, State Finals, 50.00</a:t>
            </a:r>
            <a:endParaRPr lang="en-US" sz="5600" b="1" dirty="0"/>
          </a:p>
          <a:p>
            <a:pPr marL="0" indent="0">
              <a:buNone/>
            </a:pPr>
            <a:r>
              <a:rPr lang="en-US" sz="5600" b="1" dirty="0"/>
              <a:t>Finnly Jollands- </a:t>
            </a:r>
            <a:r>
              <a:rPr lang="en-US" sz="5600" dirty="0"/>
              <a:t>50 Free, State Prelims, 23.45</a:t>
            </a:r>
            <a:endParaRPr lang="en-US" sz="5600" b="1" dirty="0"/>
          </a:p>
          <a:p>
            <a:pPr marL="0" indent="0">
              <a:buNone/>
            </a:pPr>
            <a:endParaRPr lang="en-US" sz="5600" b="1" u="sng" dirty="0">
              <a:highlight>
                <a:srgbClr val="FFFF00"/>
              </a:highlight>
            </a:endParaRPr>
          </a:p>
          <a:p>
            <a:pPr marL="0" indent="0">
              <a:buNone/>
            </a:pPr>
            <a:r>
              <a:rPr lang="en-US" sz="5600" b="1" u="sng" dirty="0"/>
              <a:t>Automatic</a:t>
            </a:r>
          </a:p>
          <a:p>
            <a:pPr marL="0" indent="0">
              <a:buNone/>
            </a:pPr>
            <a:r>
              <a:rPr lang="en-US" sz="5600" b="1" dirty="0"/>
              <a:t>Girls 200 Medley Relay- </a:t>
            </a:r>
            <a:r>
              <a:rPr lang="en-US" sz="5600" dirty="0"/>
              <a:t>State Finals, 1:44.12</a:t>
            </a:r>
            <a:r>
              <a:rPr lang="en-US" sz="5600" b="1" dirty="0"/>
              <a:t>	</a:t>
            </a:r>
          </a:p>
          <a:p>
            <a:pPr marL="0" indent="0">
              <a:buNone/>
            </a:pPr>
            <a:r>
              <a:rPr lang="en-US" sz="5600" dirty="0"/>
              <a:t>	Finnly Jollands, Maggie O’Shaughnessy, Kate Bradley, GiannaMarie	Conti</a:t>
            </a:r>
          </a:p>
          <a:p>
            <a:pPr marL="0" indent="0">
              <a:buNone/>
            </a:pPr>
            <a:r>
              <a:rPr lang="en-US" sz="5600" b="1" dirty="0"/>
              <a:t>Finnly Jollands- </a:t>
            </a:r>
            <a:r>
              <a:rPr lang="en-US" sz="5600" dirty="0"/>
              <a:t>100 Back, State Finals, 54.66</a:t>
            </a:r>
            <a:endParaRPr lang="en-US" sz="5600" b="1" dirty="0"/>
          </a:p>
          <a:p>
            <a:pPr marL="0" indent="0">
              <a:buNone/>
            </a:pPr>
            <a:endParaRPr lang="en-US" b="1" dirty="0">
              <a:highlight>
                <a:srgbClr val="FFFF00"/>
              </a:highlight>
            </a:endParaRPr>
          </a:p>
          <a:p>
            <a:pPr marL="0" indent="0">
              <a:buNone/>
            </a:pPr>
            <a:endParaRPr lang="en-US" b="1" dirty="0"/>
          </a:p>
          <a:p>
            <a:pPr lvl="1">
              <a:buFont typeface="Arial" panose="020B0604020202020204" pitchFamily="34" charset="0"/>
              <a:buChar char="•"/>
            </a:pPr>
            <a:endParaRPr lang="en-US" dirty="0"/>
          </a:p>
          <a:p>
            <a:pPr marL="0" indent="0">
              <a:buNone/>
            </a:pPr>
            <a:endParaRPr lang="en-US" u="sng" dirty="0"/>
          </a:p>
        </p:txBody>
      </p:sp>
    </p:spTree>
    <p:extLst>
      <p:ext uri="{BB962C8B-B14F-4D97-AF65-F5344CB8AC3E}">
        <p14:creationId xmlns:p14="http://schemas.microsoft.com/office/powerpoint/2010/main" val="187089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94E06-FFC0-4D06-BA25-2ED6A7FEF8AB}"/>
              </a:ext>
            </a:extLst>
          </p:cNvPr>
          <p:cNvSpPr>
            <a:spLocks noGrp="1"/>
          </p:cNvSpPr>
          <p:nvPr>
            <p:ph type="title"/>
          </p:nvPr>
        </p:nvSpPr>
        <p:spPr>
          <a:xfrm>
            <a:off x="723772" y="963997"/>
            <a:ext cx="2441018" cy="4938361"/>
          </a:xfrm>
        </p:spPr>
        <p:txBody>
          <a:bodyPr anchor="ctr">
            <a:normAutofit/>
          </a:bodyPr>
          <a:lstStyle/>
          <a:p>
            <a:pPr algn="r"/>
            <a:r>
              <a:rPr lang="en-US" sz="3800" dirty="0"/>
              <a:t>2023-24 New School Records: Individuals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FEBD9B-FC61-46F7-8621-FCD43F59204E}"/>
              </a:ext>
            </a:extLst>
          </p:cNvPr>
          <p:cNvSpPr>
            <a:spLocks noGrp="1"/>
          </p:cNvSpPr>
          <p:nvPr>
            <p:ph idx="1"/>
          </p:nvPr>
        </p:nvSpPr>
        <p:spPr>
          <a:xfrm>
            <a:off x="3851161" y="963507"/>
            <a:ext cx="4601323" cy="4938851"/>
          </a:xfrm>
        </p:spPr>
        <p:txBody>
          <a:bodyPr anchor="ctr">
            <a:normAutofit/>
          </a:bodyPr>
          <a:lstStyle/>
          <a:p>
            <a:r>
              <a:rPr lang="en-US" b="1" u="sng" dirty="0"/>
              <a:t>Elliot Elmore</a:t>
            </a:r>
          </a:p>
          <a:p>
            <a:r>
              <a:rPr lang="en-US" dirty="0"/>
              <a:t>50 Freestyle, State Prelims, 20.66</a:t>
            </a:r>
          </a:p>
          <a:p>
            <a:pPr lvl="1"/>
            <a:r>
              <a:rPr lang="en-US" dirty="0"/>
              <a:t>Previous record from 2014</a:t>
            </a:r>
          </a:p>
          <a:p>
            <a:r>
              <a:rPr lang="en-US" b="1" u="sng" dirty="0"/>
              <a:t>Finnly Jollands</a:t>
            </a:r>
          </a:p>
          <a:p>
            <a:pPr lvl="0"/>
            <a:r>
              <a:rPr lang="en-US" dirty="0"/>
              <a:t>50 Backstroke, State Finals, 54.66</a:t>
            </a:r>
          </a:p>
          <a:p>
            <a:pPr lvl="1"/>
            <a:r>
              <a:rPr lang="en-US" dirty="0"/>
              <a:t>Previous record from 2011</a:t>
            </a:r>
          </a:p>
          <a:p>
            <a:endParaRPr lang="en-US" sz="1600" dirty="0"/>
          </a:p>
        </p:txBody>
      </p:sp>
    </p:spTree>
    <p:extLst>
      <p:ext uri="{BB962C8B-B14F-4D97-AF65-F5344CB8AC3E}">
        <p14:creationId xmlns:p14="http://schemas.microsoft.com/office/powerpoint/2010/main" val="421090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94E06-FFC0-4D06-BA25-2ED6A7FEF8AB}"/>
              </a:ext>
            </a:extLst>
          </p:cNvPr>
          <p:cNvSpPr>
            <a:spLocks noGrp="1"/>
          </p:cNvSpPr>
          <p:nvPr>
            <p:ph type="title"/>
          </p:nvPr>
        </p:nvSpPr>
        <p:spPr>
          <a:xfrm>
            <a:off x="723772" y="963997"/>
            <a:ext cx="2441018" cy="4938361"/>
          </a:xfrm>
        </p:spPr>
        <p:txBody>
          <a:bodyPr anchor="ctr">
            <a:normAutofit/>
          </a:bodyPr>
          <a:lstStyle/>
          <a:p>
            <a:pPr algn="r"/>
            <a:r>
              <a:rPr lang="en-US" sz="3800" dirty="0"/>
              <a:t>2023-24 New School Records: Relays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FEBD9B-FC61-46F7-8621-FCD43F59204E}"/>
              </a:ext>
            </a:extLst>
          </p:cNvPr>
          <p:cNvSpPr>
            <a:spLocks noGrp="1"/>
          </p:cNvSpPr>
          <p:nvPr>
            <p:ph idx="1"/>
          </p:nvPr>
        </p:nvSpPr>
        <p:spPr>
          <a:xfrm>
            <a:off x="3851161" y="963507"/>
            <a:ext cx="4601323" cy="4938851"/>
          </a:xfrm>
        </p:spPr>
        <p:txBody>
          <a:bodyPr anchor="ctr">
            <a:normAutofit/>
          </a:bodyPr>
          <a:lstStyle/>
          <a:p>
            <a:r>
              <a:rPr lang="en-US" sz="2400" u="sng" dirty="0"/>
              <a:t>Boys 200 Medley Relay</a:t>
            </a:r>
          </a:p>
          <a:p>
            <a:pPr marL="0" indent="0">
              <a:buNone/>
            </a:pPr>
            <a:r>
              <a:rPr lang="en-US" sz="2400" dirty="0"/>
              <a:t>County Finals, 1:33.38</a:t>
            </a:r>
          </a:p>
          <a:p>
            <a:pPr marL="0" indent="0">
              <a:buNone/>
            </a:pPr>
            <a:r>
              <a:rPr lang="en-US" sz="2400" b="1" dirty="0"/>
              <a:t>	</a:t>
            </a:r>
            <a:r>
              <a:rPr lang="en-US" sz="2400" dirty="0"/>
              <a:t>Elliot Elmore, Cody Miles,	Aidan O’Brien, Gavin Halusic</a:t>
            </a:r>
            <a:endParaRPr lang="en-US" sz="2400" b="1" dirty="0"/>
          </a:p>
          <a:p>
            <a:pPr lvl="1"/>
            <a:r>
              <a:rPr lang="en-US" sz="2400" dirty="0"/>
              <a:t>Previous record from 2018</a:t>
            </a:r>
          </a:p>
          <a:p>
            <a:pPr lvl="1"/>
            <a:r>
              <a:rPr lang="en-US" sz="2400" dirty="0"/>
              <a:t>Also set County Championship Meet Record</a:t>
            </a:r>
          </a:p>
          <a:p>
            <a:endParaRPr lang="en-US" sz="1600" dirty="0"/>
          </a:p>
        </p:txBody>
      </p:sp>
    </p:spTree>
    <p:extLst>
      <p:ext uri="{BB962C8B-B14F-4D97-AF65-F5344CB8AC3E}">
        <p14:creationId xmlns:p14="http://schemas.microsoft.com/office/powerpoint/2010/main" val="1069263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r>
              <a:rPr lang="en-US" dirty="0"/>
              <a:t>Class of 2024 Signees </a:t>
            </a:r>
          </a:p>
        </p:txBody>
      </p:sp>
      <p:cxnSp>
        <p:nvCxnSpPr>
          <p:cNvPr id="117" name="Straight Connector 116">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58509" y="2198914"/>
            <a:ext cx="4803797" cy="3670180"/>
          </a:xfrm>
        </p:spPr>
        <p:txBody>
          <a:bodyPr>
            <a:normAutofit/>
          </a:bodyPr>
          <a:lstStyle/>
          <a:p>
            <a:pPr marL="0" indent="0">
              <a:buNone/>
            </a:pPr>
            <a:r>
              <a:rPr lang="en-US" sz="4000" b="1" dirty="0"/>
              <a:t>GiannaMarie Conti</a:t>
            </a:r>
          </a:p>
          <a:p>
            <a:pPr lvl="1">
              <a:buFont typeface="Arial" panose="020B0604020202020204" pitchFamily="34" charset="0"/>
              <a:buChar char="•"/>
            </a:pPr>
            <a:r>
              <a:rPr lang="en-US" sz="3600" dirty="0"/>
              <a:t>University of Maryland, Baltimore County</a:t>
            </a:r>
          </a:p>
          <a:p>
            <a:pPr lvl="1">
              <a:buFont typeface="Arial" panose="020B0604020202020204" pitchFamily="34" charset="0"/>
              <a:buChar char="•"/>
            </a:pPr>
            <a:r>
              <a:rPr lang="en-US" sz="3600" dirty="0"/>
              <a:t>Swim</a:t>
            </a:r>
          </a:p>
        </p:txBody>
      </p:sp>
      <p:sp>
        <p:nvSpPr>
          <p:cNvPr id="119" name="Rectangle 118">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1" name="Rectangle 120">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Retriever Athletics Logo – Brand and Style Guide – UMBC">
            <a:extLst>
              <a:ext uri="{FF2B5EF4-FFF2-40B4-BE49-F238E27FC236}">
                <a16:creationId xmlns:a16="http://schemas.microsoft.com/office/drawing/2014/main" id="{295EBA0F-A519-4CA8-8A61-15B17760C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160" y="395456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standing behind a table&#10;&#10;Description automatically generated">
            <a:extLst>
              <a:ext uri="{FF2B5EF4-FFF2-40B4-BE49-F238E27FC236}">
                <a16:creationId xmlns:a16="http://schemas.microsoft.com/office/drawing/2014/main" id="{5D5A4C48-D82E-4E51-BED2-560766BA2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6309" y="1375257"/>
            <a:ext cx="4778405" cy="3583804"/>
          </a:xfrm>
          <a:prstGeom prst="rect">
            <a:avLst/>
          </a:prstGeom>
        </p:spPr>
      </p:pic>
    </p:spTree>
    <p:extLst>
      <p:ext uri="{BB962C8B-B14F-4D97-AF65-F5344CB8AC3E}">
        <p14:creationId xmlns:p14="http://schemas.microsoft.com/office/powerpoint/2010/main" val="746245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25">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r>
              <a:rPr lang="en-US" dirty="0"/>
              <a:t>Class of 2024 Signees </a:t>
            </a:r>
          </a:p>
        </p:txBody>
      </p:sp>
      <p:cxnSp>
        <p:nvCxnSpPr>
          <p:cNvPr id="135" name="Straight Connector 127">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58509" y="2198914"/>
            <a:ext cx="4803797" cy="3670180"/>
          </a:xfrm>
        </p:spPr>
        <p:txBody>
          <a:bodyPr>
            <a:normAutofit/>
          </a:bodyPr>
          <a:lstStyle/>
          <a:p>
            <a:pPr marL="0" indent="0">
              <a:buNone/>
            </a:pPr>
            <a:r>
              <a:rPr lang="en-US" sz="4400" b="1" dirty="0"/>
              <a:t>Elliot Elmore</a:t>
            </a:r>
          </a:p>
          <a:p>
            <a:pPr lvl="1">
              <a:buFont typeface="Arial" panose="020B0604020202020204" pitchFamily="34" charset="0"/>
              <a:buChar char="•"/>
            </a:pPr>
            <a:r>
              <a:rPr lang="en-US" sz="4000" dirty="0"/>
              <a:t>Youngstown State University </a:t>
            </a:r>
          </a:p>
          <a:p>
            <a:pPr lvl="1">
              <a:buFont typeface="Arial" panose="020B0604020202020204" pitchFamily="34" charset="0"/>
              <a:buChar char="•"/>
            </a:pPr>
            <a:r>
              <a:rPr lang="en-US" sz="4000" dirty="0"/>
              <a:t>Swim</a:t>
            </a:r>
          </a:p>
        </p:txBody>
      </p:sp>
      <p:sp>
        <p:nvSpPr>
          <p:cNvPr id="136" name="Rectangle 129">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1">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Youngstown State Penguins - Wikipedia">
            <a:extLst>
              <a:ext uri="{FF2B5EF4-FFF2-40B4-BE49-F238E27FC236}">
                <a16:creationId xmlns:a16="http://schemas.microsoft.com/office/drawing/2014/main" id="{1C04F519-18B3-42F2-859F-CF929944F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636" y="4206886"/>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posing for a photo&#10;&#10;Description automatically generated">
            <a:extLst>
              <a:ext uri="{FF2B5EF4-FFF2-40B4-BE49-F238E27FC236}">
                <a16:creationId xmlns:a16="http://schemas.microsoft.com/office/drawing/2014/main" id="{FDBFEAED-DA8A-4142-AEA0-3A736CE66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973" y="1072842"/>
            <a:ext cx="3509441" cy="4348970"/>
          </a:xfrm>
          <a:prstGeom prst="rect">
            <a:avLst/>
          </a:prstGeom>
        </p:spPr>
      </p:pic>
    </p:spTree>
    <p:extLst>
      <p:ext uri="{BB962C8B-B14F-4D97-AF65-F5344CB8AC3E}">
        <p14:creationId xmlns:p14="http://schemas.microsoft.com/office/powerpoint/2010/main" val="325581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822960" y="758952"/>
            <a:ext cx="7543800" cy="3892168"/>
          </a:xfrm>
        </p:spPr>
        <p:txBody>
          <a:bodyPr>
            <a:normAutofit/>
          </a:bodyPr>
          <a:lstStyle/>
          <a:p>
            <a:r>
              <a:rPr lang="en-US" dirty="0"/>
              <a:t>Underclassmen	</a:t>
            </a:r>
          </a:p>
        </p:txBody>
      </p:sp>
      <p:sp>
        <p:nvSpPr>
          <p:cNvPr id="12" name="Rectangle 11">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ubtitle 4"/>
          <p:cNvSpPr>
            <a:spLocks noGrp="1"/>
          </p:cNvSpPr>
          <p:nvPr>
            <p:ph type="subTitle" idx="1"/>
          </p:nvPr>
        </p:nvSpPr>
        <p:spPr>
          <a:xfrm>
            <a:off x="825038" y="5225240"/>
            <a:ext cx="7543800" cy="1143000"/>
          </a:xfrm>
        </p:spPr>
        <p:txBody>
          <a:bodyPr>
            <a:normAutofit/>
          </a:bodyPr>
          <a:lstStyle/>
          <a:p>
            <a:r>
              <a:rPr lang="en-US">
                <a:solidFill>
                  <a:srgbClr val="FFFFFF"/>
                </a:solidFill>
              </a:rPr>
              <a:t>Letter and Certificate Presentation</a:t>
            </a:r>
          </a:p>
        </p:txBody>
      </p:sp>
      <p:sp>
        <p:nvSpPr>
          <p:cNvPr id="14" name="Rectangle 13">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29721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9D49-30B4-46BA-9168-EA4C4F2283BC}"/>
              </a:ext>
            </a:extLst>
          </p:cNvPr>
          <p:cNvSpPr>
            <a:spLocks noGrp="1"/>
          </p:cNvSpPr>
          <p:nvPr>
            <p:ph type="title"/>
          </p:nvPr>
        </p:nvSpPr>
        <p:spPr/>
        <p:txBody>
          <a:bodyPr/>
          <a:lstStyle/>
          <a:p>
            <a:r>
              <a:rPr lang="en-US" dirty="0"/>
              <a:t>Freshmen</a:t>
            </a:r>
          </a:p>
        </p:txBody>
      </p:sp>
      <p:sp>
        <p:nvSpPr>
          <p:cNvPr id="3" name="Content Placeholder 2">
            <a:extLst>
              <a:ext uri="{FF2B5EF4-FFF2-40B4-BE49-F238E27FC236}">
                <a16:creationId xmlns:a16="http://schemas.microsoft.com/office/drawing/2014/main" id="{4D30AF8F-E022-4A16-A36E-AFCA870C9B56}"/>
              </a:ext>
            </a:extLst>
          </p:cNvPr>
          <p:cNvSpPr>
            <a:spLocks noGrp="1"/>
          </p:cNvSpPr>
          <p:nvPr>
            <p:ph idx="1"/>
          </p:nvPr>
        </p:nvSpPr>
        <p:spPr/>
        <p:txBody>
          <a:bodyPr numCol="3">
            <a:normAutofit/>
          </a:bodyPr>
          <a:lstStyle/>
          <a:p>
            <a:pPr>
              <a:buFont typeface="Arial" panose="020B0604020202020204" pitchFamily="34" charset="0"/>
              <a:buChar char="•"/>
            </a:pPr>
            <a:r>
              <a:rPr lang="en-US" dirty="0"/>
              <a:t>Aarya Ali</a:t>
            </a:r>
          </a:p>
          <a:p>
            <a:pPr>
              <a:buFont typeface="Arial" panose="020B0604020202020204" pitchFamily="34" charset="0"/>
              <a:buChar char="•"/>
            </a:pPr>
            <a:r>
              <a:rPr lang="en-US" dirty="0"/>
              <a:t>Ava Coon</a:t>
            </a:r>
          </a:p>
          <a:p>
            <a:pPr>
              <a:buFont typeface="Arial" panose="020B0604020202020204" pitchFamily="34" charset="0"/>
              <a:buChar char="•"/>
            </a:pPr>
            <a:r>
              <a:rPr lang="en-US" dirty="0"/>
              <a:t>Kaden Doss</a:t>
            </a:r>
          </a:p>
          <a:p>
            <a:pPr>
              <a:buFont typeface="Arial" panose="020B0604020202020204" pitchFamily="34" charset="0"/>
              <a:buChar char="•"/>
            </a:pPr>
            <a:r>
              <a:rPr lang="en-US" dirty="0"/>
              <a:t>Caleb Fincher</a:t>
            </a:r>
          </a:p>
          <a:p>
            <a:pPr>
              <a:buFont typeface="Arial" panose="020B0604020202020204" pitchFamily="34" charset="0"/>
              <a:buChar char="•"/>
            </a:pPr>
            <a:r>
              <a:rPr lang="en-US" dirty="0"/>
              <a:t>Emma Fincher</a:t>
            </a:r>
          </a:p>
          <a:p>
            <a:pPr>
              <a:buFont typeface="Arial" panose="020B0604020202020204" pitchFamily="34" charset="0"/>
              <a:buChar char="•"/>
            </a:pPr>
            <a:r>
              <a:rPr lang="en-US" dirty="0" err="1"/>
              <a:t>Alie</a:t>
            </a:r>
            <a:r>
              <a:rPr lang="en-US" dirty="0"/>
              <a:t> Gale</a:t>
            </a:r>
          </a:p>
          <a:p>
            <a:pPr>
              <a:buFont typeface="Arial" panose="020B0604020202020204" pitchFamily="34" charset="0"/>
              <a:buChar char="•"/>
            </a:pPr>
            <a:r>
              <a:rPr lang="en-US" dirty="0"/>
              <a:t>Samantha Gregory</a:t>
            </a:r>
          </a:p>
          <a:p>
            <a:pPr>
              <a:buFont typeface="Arial" panose="020B0604020202020204" pitchFamily="34" charset="0"/>
              <a:buChar char="•"/>
            </a:pPr>
            <a:r>
              <a:rPr lang="en-US" dirty="0"/>
              <a:t>Gavin Halusic</a:t>
            </a:r>
          </a:p>
          <a:p>
            <a:pPr>
              <a:buFont typeface="Arial" panose="020B0604020202020204" pitchFamily="34" charset="0"/>
              <a:buChar char="•"/>
            </a:pPr>
            <a:r>
              <a:rPr lang="en-US" dirty="0"/>
              <a:t>Quintin Harrington</a:t>
            </a:r>
          </a:p>
          <a:p>
            <a:pPr>
              <a:buFont typeface="Arial" panose="020B0604020202020204" pitchFamily="34" charset="0"/>
              <a:buChar char="•"/>
            </a:pPr>
            <a:r>
              <a:rPr lang="en-US" dirty="0"/>
              <a:t>Shayla Intriago</a:t>
            </a:r>
          </a:p>
          <a:p>
            <a:pPr>
              <a:buFont typeface="Arial" panose="020B0604020202020204" pitchFamily="34" charset="0"/>
              <a:buChar char="•"/>
            </a:pPr>
            <a:r>
              <a:rPr lang="en-US" dirty="0"/>
              <a:t>Jake Judge</a:t>
            </a:r>
          </a:p>
          <a:p>
            <a:pPr>
              <a:buFont typeface="Arial" panose="020B0604020202020204" pitchFamily="34" charset="0"/>
              <a:buChar char="•"/>
            </a:pPr>
            <a:r>
              <a:rPr lang="en-US" dirty="0"/>
              <a:t>Emma Kehoe</a:t>
            </a:r>
          </a:p>
          <a:p>
            <a:pPr>
              <a:buFont typeface="Arial" panose="020B0604020202020204" pitchFamily="34" charset="0"/>
              <a:buChar char="•"/>
            </a:pPr>
            <a:r>
              <a:rPr lang="en-US" dirty="0"/>
              <a:t>Lillian Kikly</a:t>
            </a:r>
          </a:p>
          <a:p>
            <a:pPr>
              <a:buFont typeface="Arial" panose="020B0604020202020204" pitchFamily="34" charset="0"/>
              <a:buChar char="•"/>
            </a:pPr>
            <a:r>
              <a:rPr lang="en-US" dirty="0"/>
              <a:t>Caroline Miller</a:t>
            </a:r>
          </a:p>
          <a:p>
            <a:pPr>
              <a:buFont typeface="Arial" panose="020B0604020202020204" pitchFamily="34" charset="0"/>
              <a:buChar char="•"/>
            </a:pPr>
            <a:r>
              <a:rPr lang="en-US" dirty="0"/>
              <a:t>Dash Morris</a:t>
            </a:r>
          </a:p>
          <a:p>
            <a:pPr>
              <a:buFont typeface="Arial" panose="020B0604020202020204" pitchFamily="34" charset="0"/>
              <a:buChar char="•"/>
            </a:pPr>
            <a:r>
              <a:rPr lang="en-US" dirty="0"/>
              <a:t>Minke Mostert</a:t>
            </a:r>
          </a:p>
          <a:p>
            <a:pPr>
              <a:buFont typeface="Arial" panose="020B0604020202020204" pitchFamily="34" charset="0"/>
              <a:buChar char="•"/>
            </a:pPr>
            <a:r>
              <a:rPr lang="en-US" dirty="0"/>
              <a:t>Kennedy Orcutt-Kesicke</a:t>
            </a:r>
          </a:p>
          <a:p>
            <a:pPr>
              <a:buFont typeface="Arial" panose="020B0604020202020204" pitchFamily="34" charset="0"/>
              <a:buChar char="•"/>
            </a:pPr>
            <a:r>
              <a:rPr lang="en-US" dirty="0"/>
              <a:t>Asher Quigg</a:t>
            </a:r>
          </a:p>
          <a:p>
            <a:pPr>
              <a:buFont typeface="Arial" panose="020B0604020202020204" pitchFamily="34" charset="0"/>
              <a:buChar char="•"/>
            </a:pPr>
            <a:r>
              <a:rPr lang="en-US" dirty="0"/>
              <a:t>Mary Kate Randall</a:t>
            </a:r>
          </a:p>
          <a:p>
            <a:pPr>
              <a:buFont typeface="Arial" panose="020B0604020202020204" pitchFamily="34" charset="0"/>
              <a:buChar char="•"/>
            </a:pPr>
            <a:r>
              <a:rPr lang="en-US" dirty="0"/>
              <a:t>Sera Sternick</a:t>
            </a:r>
          </a:p>
          <a:p>
            <a:pPr>
              <a:buFont typeface="Arial" panose="020B0604020202020204" pitchFamily="34" charset="0"/>
              <a:buChar char="•"/>
            </a:pPr>
            <a:r>
              <a:rPr lang="en-US" dirty="0"/>
              <a:t>Mia Todorovac</a:t>
            </a:r>
          </a:p>
          <a:p>
            <a:pPr>
              <a:buFont typeface="Arial" panose="020B0604020202020204" pitchFamily="34" charset="0"/>
              <a:buChar char="•"/>
            </a:pPr>
            <a:r>
              <a:rPr lang="en-US" dirty="0"/>
              <a:t>Henry Wines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667953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18">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20">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22">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93F3FB-B578-491B-83AC-B9FF542F6150}"/>
              </a:ext>
            </a:extLst>
          </p:cNvPr>
          <p:cNvSpPr/>
          <p:nvPr/>
        </p:nvSpPr>
        <p:spPr>
          <a:xfrm>
            <a:off x="475499" y="4550229"/>
            <a:ext cx="8181805" cy="1057655"/>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5200" b="0" cap="none" spc="-50">
                <a:ln w="0"/>
                <a:solidFill>
                  <a:schemeClr val="tx1">
                    <a:lumMod val="85000"/>
                    <a:lumOff val="15000"/>
                  </a:schemeClr>
                </a:solidFill>
                <a:effectLst>
                  <a:reflection blurRad="6350" stA="53000" endA="300" endPos="35500" dir="5400000" sy="-90000" algn="bl" rotWithShape="0"/>
                </a:effectLst>
                <a:latin typeface="+mj-lt"/>
                <a:ea typeface="+mj-ea"/>
                <a:cs typeface="+mj-cs"/>
              </a:rPr>
              <a:t>GO TROJANS</a:t>
            </a:r>
          </a:p>
        </p:txBody>
      </p:sp>
      <p:cxnSp>
        <p:nvCxnSpPr>
          <p:cNvPr id="33" name="Straight Connector 24">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group of people posing for a photo&#10;&#10;Description automatically generated">
            <a:extLst>
              <a:ext uri="{FF2B5EF4-FFF2-40B4-BE49-F238E27FC236}">
                <a16:creationId xmlns:a16="http://schemas.microsoft.com/office/drawing/2014/main" id="{2704CF4B-5BE8-4C3A-9B81-C70970D17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375" y="215893"/>
            <a:ext cx="6251765" cy="4471438"/>
          </a:xfrm>
          <a:prstGeom prst="rect">
            <a:avLst/>
          </a:prstGeom>
        </p:spPr>
      </p:pic>
    </p:spTree>
    <p:extLst>
      <p:ext uri="{BB962C8B-B14F-4D97-AF65-F5344CB8AC3E}">
        <p14:creationId xmlns:p14="http://schemas.microsoft.com/office/powerpoint/2010/main" val="3703129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A6A6-EE06-466B-9FA1-C9AA28CA10EE}"/>
              </a:ext>
            </a:extLst>
          </p:cNvPr>
          <p:cNvSpPr>
            <a:spLocks noGrp="1"/>
          </p:cNvSpPr>
          <p:nvPr>
            <p:ph type="title"/>
          </p:nvPr>
        </p:nvSpPr>
        <p:spPr/>
        <p:txBody>
          <a:bodyPr/>
          <a:lstStyle/>
          <a:p>
            <a:r>
              <a:rPr lang="en-US" dirty="0"/>
              <a:t>Sophomores </a:t>
            </a:r>
          </a:p>
        </p:txBody>
      </p:sp>
      <p:sp>
        <p:nvSpPr>
          <p:cNvPr id="3" name="Content Placeholder 2">
            <a:extLst>
              <a:ext uri="{FF2B5EF4-FFF2-40B4-BE49-F238E27FC236}">
                <a16:creationId xmlns:a16="http://schemas.microsoft.com/office/drawing/2014/main" id="{E347774C-E883-481E-BF89-C91CA7600313}"/>
              </a:ext>
            </a:extLst>
          </p:cNvPr>
          <p:cNvSpPr>
            <a:spLocks noGrp="1"/>
          </p:cNvSpPr>
          <p:nvPr>
            <p:ph idx="1"/>
          </p:nvPr>
        </p:nvSpPr>
        <p:spPr/>
        <p:txBody>
          <a:bodyPr numCol="3">
            <a:normAutofit/>
          </a:bodyPr>
          <a:lstStyle/>
          <a:p>
            <a:pPr>
              <a:buFont typeface="Arial" panose="020B0604020202020204" pitchFamily="34" charset="0"/>
              <a:buChar char="•"/>
            </a:pPr>
            <a:r>
              <a:rPr lang="en-US" sz="2400" dirty="0"/>
              <a:t>Mia Burgos</a:t>
            </a:r>
          </a:p>
          <a:p>
            <a:pPr>
              <a:buFont typeface="Arial" panose="020B0604020202020204" pitchFamily="34" charset="0"/>
              <a:buChar char="•"/>
            </a:pPr>
            <a:r>
              <a:rPr lang="en-US" sz="2400" dirty="0"/>
              <a:t>Sophia Cain</a:t>
            </a:r>
          </a:p>
          <a:p>
            <a:pPr>
              <a:buFont typeface="Arial" panose="020B0604020202020204" pitchFamily="34" charset="0"/>
              <a:buChar char="•"/>
            </a:pPr>
            <a:r>
              <a:rPr lang="en-US" sz="2400" dirty="0"/>
              <a:t>Josiah Catanzaro</a:t>
            </a:r>
          </a:p>
          <a:p>
            <a:pPr>
              <a:buFont typeface="Arial" panose="020B0604020202020204" pitchFamily="34" charset="0"/>
              <a:buChar char="•"/>
            </a:pPr>
            <a:r>
              <a:rPr lang="en-US" sz="2400" dirty="0"/>
              <a:t>Chloe Cummings</a:t>
            </a:r>
          </a:p>
          <a:p>
            <a:pPr>
              <a:buFont typeface="Arial" panose="020B0604020202020204" pitchFamily="34" charset="0"/>
              <a:buChar char="•"/>
            </a:pPr>
            <a:r>
              <a:rPr lang="en-US" sz="2400" dirty="0"/>
              <a:t>Griffin Frankel</a:t>
            </a:r>
          </a:p>
          <a:p>
            <a:pPr>
              <a:buFont typeface="Arial" panose="020B0604020202020204" pitchFamily="34" charset="0"/>
              <a:buChar char="•"/>
            </a:pPr>
            <a:r>
              <a:rPr lang="en-US" sz="2400" dirty="0"/>
              <a:t>Sarah Garber</a:t>
            </a:r>
          </a:p>
          <a:p>
            <a:pPr>
              <a:buFont typeface="Arial" panose="020B0604020202020204" pitchFamily="34" charset="0"/>
              <a:buChar char="•"/>
            </a:pPr>
            <a:r>
              <a:rPr lang="en-US" sz="2400" dirty="0"/>
              <a:t>Kaitlyn Gregory</a:t>
            </a:r>
          </a:p>
          <a:p>
            <a:pPr>
              <a:buFont typeface="Arial" panose="020B0604020202020204" pitchFamily="34" charset="0"/>
              <a:buChar char="•"/>
            </a:pPr>
            <a:r>
              <a:rPr lang="en-US" sz="2400" dirty="0"/>
              <a:t>Anna Heinrich</a:t>
            </a:r>
          </a:p>
          <a:p>
            <a:pPr>
              <a:buFont typeface="Arial" panose="020B0604020202020204" pitchFamily="34" charset="0"/>
              <a:buChar char="•"/>
            </a:pPr>
            <a:r>
              <a:rPr lang="en-US" sz="2400" dirty="0"/>
              <a:t>Ethan Jones</a:t>
            </a:r>
          </a:p>
          <a:p>
            <a:pPr>
              <a:buFont typeface="Arial" panose="020B0604020202020204" pitchFamily="34" charset="0"/>
              <a:buChar char="•"/>
            </a:pPr>
            <a:r>
              <a:rPr lang="en-US" sz="2400" dirty="0"/>
              <a:t>Will Joseph</a:t>
            </a:r>
          </a:p>
          <a:p>
            <a:pPr>
              <a:buFont typeface="Arial" panose="020B0604020202020204" pitchFamily="34" charset="0"/>
              <a:buChar char="•"/>
            </a:pPr>
            <a:r>
              <a:rPr lang="en-US" sz="2400" dirty="0"/>
              <a:t>Jonathan Lewelling</a:t>
            </a:r>
          </a:p>
          <a:p>
            <a:pPr>
              <a:buFont typeface="Arial" panose="020B0604020202020204" pitchFamily="34" charset="0"/>
              <a:buChar char="•"/>
            </a:pPr>
            <a:r>
              <a:rPr lang="en-US" sz="2400" dirty="0"/>
              <a:t>Ashlyn Loftin</a:t>
            </a:r>
          </a:p>
          <a:p>
            <a:pPr>
              <a:buFont typeface="Arial" panose="020B0604020202020204" pitchFamily="34" charset="0"/>
              <a:buChar char="•"/>
            </a:pPr>
            <a:r>
              <a:rPr lang="en-US" sz="2400" dirty="0"/>
              <a:t>Alex O’Brien</a:t>
            </a:r>
          </a:p>
          <a:p>
            <a:pPr>
              <a:buFont typeface="Arial" panose="020B0604020202020204" pitchFamily="34" charset="0"/>
              <a:buChar char="•"/>
            </a:pPr>
            <a:r>
              <a:rPr lang="en-US" sz="2400" dirty="0"/>
              <a:t>Dylan Parlier</a:t>
            </a:r>
          </a:p>
          <a:p>
            <a:pPr>
              <a:buFont typeface="Arial" panose="020B0604020202020204" pitchFamily="34" charset="0"/>
              <a:buChar char="•"/>
            </a:pPr>
            <a:r>
              <a:rPr lang="en-US" sz="2400" dirty="0"/>
              <a:t>Elise Rasco</a:t>
            </a:r>
          </a:p>
          <a:p>
            <a:pPr>
              <a:buFont typeface="Arial" panose="020B0604020202020204" pitchFamily="34" charset="0"/>
              <a:buChar char="•"/>
            </a:pPr>
            <a:r>
              <a:rPr lang="en-US" sz="2400" dirty="0"/>
              <a:t>Charlie Rath</a:t>
            </a:r>
          </a:p>
          <a:p>
            <a:pPr>
              <a:buFont typeface="Arial" panose="020B0604020202020204" pitchFamily="34" charset="0"/>
              <a:buChar char="•"/>
            </a:pPr>
            <a:r>
              <a:rPr lang="en-US" sz="2400" dirty="0"/>
              <a:t>Riley Sullivan</a:t>
            </a:r>
          </a:p>
          <a:p>
            <a:pPr>
              <a:buFont typeface="Arial" panose="020B0604020202020204" pitchFamily="34" charset="0"/>
              <a:buChar char="•"/>
            </a:pPr>
            <a:r>
              <a:rPr lang="en-US" sz="2400" dirty="0"/>
              <a:t>Tyler Thompson</a:t>
            </a:r>
          </a:p>
          <a:p>
            <a:pPr>
              <a:buFont typeface="Arial" panose="020B0604020202020204" pitchFamily="34" charset="0"/>
              <a:buChar char="•"/>
            </a:pPr>
            <a:r>
              <a:rPr lang="en-US" sz="2400" dirty="0"/>
              <a:t>Micah Villanueva</a:t>
            </a:r>
          </a:p>
          <a:p>
            <a:pPr marL="0" indent="0">
              <a:buNone/>
            </a:pPr>
            <a:endParaRPr lang="en-US" dirty="0"/>
          </a:p>
        </p:txBody>
      </p:sp>
    </p:spTree>
    <p:extLst>
      <p:ext uri="{BB962C8B-B14F-4D97-AF65-F5344CB8AC3E}">
        <p14:creationId xmlns:p14="http://schemas.microsoft.com/office/powerpoint/2010/main" val="42659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BC51-F680-40BF-8BE2-667F0FF252F7}"/>
              </a:ext>
            </a:extLst>
          </p:cNvPr>
          <p:cNvSpPr>
            <a:spLocks noGrp="1"/>
          </p:cNvSpPr>
          <p:nvPr>
            <p:ph type="title"/>
          </p:nvPr>
        </p:nvSpPr>
        <p:spPr/>
        <p:txBody>
          <a:bodyPr/>
          <a:lstStyle/>
          <a:p>
            <a:r>
              <a:rPr lang="en-US" dirty="0"/>
              <a:t>Juniors</a:t>
            </a:r>
          </a:p>
        </p:txBody>
      </p:sp>
      <p:sp>
        <p:nvSpPr>
          <p:cNvPr id="3" name="Content Placeholder 2">
            <a:extLst>
              <a:ext uri="{FF2B5EF4-FFF2-40B4-BE49-F238E27FC236}">
                <a16:creationId xmlns:a16="http://schemas.microsoft.com/office/drawing/2014/main" id="{049E6C06-E781-4F0C-AD68-34EFC0FC9FC3}"/>
              </a:ext>
            </a:extLst>
          </p:cNvPr>
          <p:cNvSpPr>
            <a:spLocks noGrp="1"/>
          </p:cNvSpPr>
          <p:nvPr>
            <p:ph idx="1"/>
          </p:nvPr>
        </p:nvSpPr>
        <p:spPr/>
        <p:txBody>
          <a:bodyPr numCol="3">
            <a:normAutofit fontScale="92500" lnSpcReduction="20000"/>
          </a:bodyPr>
          <a:lstStyle/>
          <a:p>
            <a:pPr>
              <a:buFont typeface="Arial" panose="020B0604020202020204" pitchFamily="34" charset="0"/>
              <a:buChar char="•"/>
            </a:pPr>
            <a:r>
              <a:rPr lang="en-US" sz="2400" dirty="0"/>
              <a:t>Evelyn Barber</a:t>
            </a:r>
          </a:p>
          <a:p>
            <a:pPr>
              <a:buFont typeface="Arial" panose="020B0604020202020204" pitchFamily="34" charset="0"/>
              <a:buChar char="•"/>
            </a:pPr>
            <a:r>
              <a:rPr lang="en-US" sz="2400" dirty="0"/>
              <a:t>Kate Bradley</a:t>
            </a:r>
          </a:p>
          <a:p>
            <a:pPr>
              <a:buFont typeface="Arial" panose="020B0604020202020204" pitchFamily="34" charset="0"/>
              <a:buChar char="•"/>
            </a:pPr>
            <a:r>
              <a:rPr lang="en-US" sz="2400" dirty="0"/>
              <a:t>Mac </a:t>
            </a:r>
            <a:r>
              <a:rPr lang="en-US" sz="2400" dirty="0" err="1"/>
              <a:t>Brune</a:t>
            </a:r>
            <a:endParaRPr lang="en-US" sz="2400" dirty="0"/>
          </a:p>
          <a:p>
            <a:pPr>
              <a:buFont typeface="Arial" panose="020B0604020202020204" pitchFamily="34" charset="0"/>
              <a:buChar char="•"/>
            </a:pPr>
            <a:r>
              <a:rPr lang="en-US" sz="2400" dirty="0"/>
              <a:t>Mathias De Araujo</a:t>
            </a:r>
          </a:p>
          <a:p>
            <a:pPr>
              <a:buFont typeface="Arial" panose="020B0604020202020204" pitchFamily="34" charset="0"/>
              <a:buChar char="•"/>
            </a:pPr>
            <a:r>
              <a:rPr lang="en-US" sz="2400" dirty="0"/>
              <a:t>Elizabeth George</a:t>
            </a:r>
          </a:p>
          <a:p>
            <a:pPr>
              <a:buFont typeface="Arial" panose="020B0604020202020204" pitchFamily="34" charset="0"/>
              <a:buChar char="•"/>
            </a:pPr>
            <a:r>
              <a:rPr lang="en-US" sz="2400" dirty="0"/>
              <a:t>Eva Godinez</a:t>
            </a:r>
          </a:p>
          <a:p>
            <a:pPr>
              <a:buFont typeface="Arial" panose="020B0604020202020204" pitchFamily="34" charset="0"/>
              <a:buChar char="•"/>
            </a:pPr>
            <a:r>
              <a:rPr lang="en-US" sz="2400" dirty="0"/>
              <a:t>Ben Harrison</a:t>
            </a:r>
          </a:p>
          <a:p>
            <a:pPr>
              <a:buFont typeface="Arial" panose="020B0604020202020204" pitchFamily="34" charset="0"/>
              <a:buChar char="•"/>
            </a:pPr>
            <a:r>
              <a:rPr lang="en-US" sz="2400" dirty="0"/>
              <a:t>Liam Holder</a:t>
            </a:r>
          </a:p>
          <a:p>
            <a:pPr>
              <a:buFont typeface="Arial" panose="020B0604020202020204" pitchFamily="34" charset="0"/>
              <a:buChar char="•"/>
            </a:pPr>
            <a:r>
              <a:rPr lang="en-US" sz="2400" dirty="0"/>
              <a:t>Oren Horak</a:t>
            </a:r>
          </a:p>
          <a:p>
            <a:pPr>
              <a:buFont typeface="Arial" panose="020B0604020202020204" pitchFamily="34" charset="0"/>
              <a:buChar char="•"/>
            </a:pPr>
            <a:r>
              <a:rPr lang="en-US" sz="2400" dirty="0" err="1"/>
              <a:t>Finnly</a:t>
            </a:r>
            <a:r>
              <a:rPr lang="en-US" sz="2400" dirty="0"/>
              <a:t> Jollands</a:t>
            </a:r>
          </a:p>
          <a:p>
            <a:pPr>
              <a:buFont typeface="Arial" panose="020B0604020202020204" pitchFamily="34" charset="0"/>
              <a:buChar char="•"/>
            </a:pPr>
            <a:r>
              <a:rPr lang="en-US" sz="2400" dirty="0"/>
              <a:t>Rose Jones</a:t>
            </a:r>
          </a:p>
          <a:p>
            <a:pPr>
              <a:buFont typeface="Arial" panose="020B0604020202020204" pitchFamily="34" charset="0"/>
              <a:buChar char="•"/>
            </a:pPr>
            <a:r>
              <a:rPr lang="en-US" sz="2400" dirty="0"/>
              <a:t>Ryan Kotarba</a:t>
            </a:r>
          </a:p>
          <a:p>
            <a:pPr>
              <a:buFont typeface="Arial" panose="020B0604020202020204" pitchFamily="34" charset="0"/>
              <a:buChar char="•"/>
            </a:pPr>
            <a:r>
              <a:rPr lang="en-US" sz="2400" dirty="0"/>
              <a:t>Alexander Magdusian</a:t>
            </a:r>
          </a:p>
          <a:p>
            <a:pPr>
              <a:buFont typeface="Arial" panose="020B0604020202020204" pitchFamily="34" charset="0"/>
              <a:buChar char="•"/>
            </a:pPr>
            <a:r>
              <a:rPr lang="en-US" sz="2400" dirty="0"/>
              <a:t>Cody Miles</a:t>
            </a:r>
          </a:p>
          <a:p>
            <a:pPr>
              <a:buFont typeface="Arial" panose="020B0604020202020204" pitchFamily="34" charset="0"/>
              <a:buChar char="•"/>
            </a:pPr>
            <a:r>
              <a:rPr lang="en-US" sz="2400" dirty="0"/>
              <a:t>Annabeth Miller</a:t>
            </a:r>
          </a:p>
          <a:p>
            <a:pPr>
              <a:buFont typeface="Arial" panose="020B0604020202020204" pitchFamily="34" charset="0"/>
              <a:buChar char="•"/>
            </a:pPr>
            <a:r>
              <a:rPr lang="en-US" sz="2400" dirty="0"/>
              <a:t>Austin Moon</a:t>
            </a:r>
          </a:p>
          <a:p>
            <a:pPr>
              <a:buFont typeface="Arial" panose="020B0604020202020204" pitchFamily="34" charset="0"/>
              <a:buChar char="•"/>
            </a:pPr>
            <a:r>
              <a:rPr lang="en-US" sz="2400" dirty="0"/>
              <a:t>Maggie O’Shaughnessy</a:t>
            </a:r>
          </a:p>
          <a:p>
            <a:pPr>
              <a:buFont typeface="Arial" panose="020B0604020202020204" pitchFamily="34" charset="0"/>
              <a:buChar char="•"/>
            </a:pPr>
            <a:r>
              <a:rPr lang="en-US" sz="2400" dirty="0"/>
              <a:t>Marcelo </a:t>
            </a:r>
            <a:r>
              <a:rPr lang="en-US" sz="2400" dirty="0" err="1"/>
              <a:t>Paez</a:t>
            </a:r>
            <a:r>
              <a:rPr lang="en-US" sz="2400" dirty="0"/>
              <a:t> Benavides</a:t>
            </a:r>
          </a:p>
          <a:p>
            <a:pPr>
              <a:buFont typeface="Arial" panose="020B0604020202020204" pitchFamily="34" charset="0"/>
              <a:buChar char="•"/>
            </a:pPr>
            <a:r>
              <a:rPr lang="en-US" sz="2400" dirty="0"/>
              <a:t>Bryce Parker</a:t>
            </a:r>
          </a:p>
          <a:p>
            <a:pPr>
              <a:buFont typeface="Arial" panose="020B0604020202020204" pitchFamily="34" charset="0"/>
              <a:buChar char="•"/>
            </a:pPr>
            <a:r>
              <a:rPr lang="en-US" sz="2400" dirty="0"/>
              <a:t>Alexander Robinson</a:t>
            </a:r>
          </a:p>
          <a:p>
            <a:pPr>
              <a:buFont typeface="Arial" panose="020B0604020202020204" pitchFamily="34" charset="0"/>
              <a:buChar char="•"/>
            </a:pPr>
            <a:r>
              <a:rPr lang="en-US" sz="2400" dirty="0"/>
              <a:t>Elijah Ronemous</a:t>
            </a:r>
          </a:p>
          <a:p>
            <a:pPr>
              <a:buFont typeface="Arial" panose="020B0604020202020204" pitchFamily="34" charset="0"/>
              <a:buChar char="•"/>
            </a:pPr>
            <a:r>
              <a:rPr lang="en-US" sz="2400" dirty="0"/>
              <a:t>Gabriel </a:t>
            </a:r>
            <a:r>
              <a:rPr lang="en-US" sz="2400" dirty="0" err="1"/>
              <a:t>Sayilgan</a:t>
            </a:r>
            <a:endParaRPr lang="en-US" sz="2400" dirty="0"/>
          </a:p>
          <a:p>
            <a:pPr>
              <a:buFont typeface="Arial" panose="020B0604020202020204" pitchFamily="34" charset="0"/>
              <a:buChar char="•"/>
            </a:pPr>
            <a:r>
              <a:rPr lang="en-US" sz="2400" dirty="0"/>
              <a:t>Annabelle Simmons</a:t>
            </a:r>
          </a:p>
          <a:p>
            <a:pPr>
              <a:buFont typeface="Arial" panose="020B0604020202020204" pitchFamily="34" charset="0"/>
              <a:buChar char="•"/>
            </a:pPr>
            <a:r>
              <a:rPr lang="en-US" sz="2400" dirty="0"/>
              <a:t>Alexis Thornton</a:t>
            </a:r>
          </a:p>
          <a:p>
            <a:pPr>
              <a:buFont typeface="Arial" panose="020B0604020202020204" pitchFamily="34" charset="0"/>
              <a:buChar char="•"/>
            </a:pPr>
            <a:r>
              <a:rPr lang="en-US" sz="2400" dirty="0"/>
              <a:t>Elisabeth Vogt</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1211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6414C-8BAE-45B7-9A87-C898AE2D2EF9}"/>
              </a:ext>
            </a:extLst>
          </p:cNvPr>
          <p:cNvSpPr>
            <a:spLocks noGrp="1"/>
          </p:cNvSpPr>
          <p:nvPr>
            <p:ph type="title"/>
          </p:nvPr>
        </p:nvSpPr>
        <p:spPr/>
        <p:txBody>
          <a:bodyPr/>
          <a:lstStyle/>
          <a:p>
            <a:r>
              <a:rPr lang="en-US" dirty="0">
                <a:solidFill>
                  <a:schemeClr val="bg1"/>
                </a:solidFill>
              </a:rPr>
              <a:t>Order a State Champ 5peat Shirt!</a:t>
            </a:r>
          </a:p>
        </p:txBody>
      </p:sp>
      <p:pic>
        <p:nvPicPr>
          <p:cNvPr id="5" name="Content Placeholder 4" descr="A black and red text on a black background&#10;&#10;Description automatically generated">
            <a:extLst>
              <a:ext uri="{FF2B5EF4-FFF2-40B4-BE49-F238E27FC236}">
                <a16:creationId xmlns:a16="http://schemas.microsoft.com/office/drawing/2014/main" id="{3C7636DB-186F-4E69-9C34-DF86174C470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9032" y="1926162"/>
            <a:ext cx="3127668" cy="4022725"/>
          </a:xfrm>
        </p:spPr>
      </p:pic>
      <p:pic>
        <p:nvPicPr>
          <p:cNvPr id="7" name="Picture 6">
            <a:extLst>
              <a:ext uri="{FF2B5EF4-FFF2-40B4-BE49-F238E27FC236}">
                <a16:creationId xmlns:a16="http://schemas.microsoft.com/office/drawing/2014/main" id="{28E393C8-F352-4B2C-80F2-BAC4DD167B95}"/>
              </a:ext>
            </a:extLst>
          </p:cNvPr>
          <p:cNvPicPr>
            <a:picLocks noChangeAspect="1"/>
          </p:cNvPicPr>
          <p:nvPr/>
        </p:nvPicPr>
        <p:blipFill>
          <a:blip r:embed="rId3"/>
          <a:stretch>
            <a:fillRect/>
          </a:stretch>
        </p:blipFill>
        <p:spPr>
          <a:xfrm>
            <a:off x="4572000" y="2226684"/>
            <a:ext cx="3237118" cy="3103168"/>
          </a:xfrm>
          <a:prstGeom prst="rect">
            <a:avLst/>
          </a:prstGeom>
        </p:spPr>
      </p:pic>
    </p:spTree>
    <p:extLst>
      <p:ext uri="{BB962C8B-B14F-4D97-AF65-F5344CB8AC3E}">
        <p14:creationId xmlns:p14="http://schemas.microsoft.com/office/powerpoint/2010/main" val="4188056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9" name="Rectangle 98">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1" name="Straight Connector 100">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 name="Rectangle 102">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5499" y="4550229"/>
            <a:ext cx="8181805" cy="1057655"/>
          </a:xfrm>
        </p:spPr>
        <p:txBody>
          <a:bodyPr vert="horz" lIns="91440" tIns="45720" rIns="91440" bIns="45720" rtlCol="0" anchor="b">
            <a:normAutofit/>
          </a:bodyPr>
          <a:lstStyle/>
          <a:p>
            <a:r>
              <a:rPr lang="en-US" sz="5200">
                <a:solidFill>
                  <a:schemeClr val="tx1">
                    <a:lumMod val="85000"/>
                    <a:lumOff val="15000"/>
                  </a:schemeClr>
                </a:solidFill>
              </a:rPr>
              <a:t>2023-2024 Senior Class</a:t>
            </a:r>
          </a:p>
        </p:txBody>
      </p:sp>
      <p:pic>
        <p:nvPicPr>
          <p:cNvPr id="6" name="Picture 5" descr="A group of people posing for a photo&#10;&#10;Description automatically generated">
            <a:extLst>
              <a:ext uri="{FF2B5EF4-FFF2-40B4-BE49-F238E27FC236}">
                <a16:creationId xmlns:a16="http://schemas.microsoft.com/office/drawing/2014/main" id="{F5670E09-6475-4E0E-9603-FFA5453B03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15" r="-2" b="14034"/>
          <a:stretch/>
        </p:blipFill>
        <p:spPr>
          <a:xfrm>
            <a:off x="476592" y="640080"/>
            <a:ext cx="8187348" cy="3602736"/>
          </a:xfrm>
          <a:prstGeom prst="rect">
            <a:avLst/>
          </a:prstGeom>
        </p:spPr>
      </p:pic>
      <p:cxnSp>
        <p:nvCxnSpPr>
          <p:cNvPr id="105" name="Straight Connector 104">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9" name="Rectangle 108">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757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solidFill>
                  <a:srgbClr val="FF0000"/>
                </a:solidFill>
              </a:rPr>
              <a:t>Seniors in the Classroom</a:t>
            </a:r>
          </a:p>
        </p:txBody>
      </p:sp>
      <p:sp>
        <p:nvSpPr>
          <p:cNvPr id="3" name="Content Placeholder 2"/>
          <p:cNvSpPr>
            <a:spLocks noGrp="1"/>
          </p:cNvSpPr>
          <p:nvPr>
            <p:ph sz="half" idx="1"/>
          </p:nvPr>
        </p:nvSpPr>
        <p:spPr>
          <a:xfrm>
            <a:off x="591444" y="1845734"/>
            <a:ext cx="4259062" cy="4333124"/>
          </a:xfrm>
        </p:spPr>
        <p:txBody>
          <a:bodyPr numCol="2">
            <a:normAutofit lnSpcReduction="10000"/>
          </a:bodyPr>
          <a:lstStyle/>
          <a:p>
            <a:pPr marL="0" indent="0">
              <a:buNone/>
            </a:pPr>
            <a:r>
              <a:rPr lang="en-US" dirty="0"/>
              <a:t>Swimmers and Divers in the Class of 2024 have an average weighted GPA of 4.034!</a:t>
            </a:r>
            <a:endParaRPr lang="en-US" u="sng" dirty="0"/>
          </a:p>
          <a:p>
            <a:pPr marL="0" indent="0">
              <a:buNone/>
            </a:pPr>
            <a:r>
              <a:rPr lang="en-US" u="sng" dirty="0"/>
              <a:t>Academic All Americans- </a:t>
            </a:r>
            <a:r>
              <a:rPr lang="en-US" dirty="0"/>
              <a:t>Varsity Letter Recipient with a weighted GPA of 3.75 or higher</a:t>
            </a:r>
          </a:p>
          <a:p>
            <a:pPr>
              <a:buFont typeface="Wingdings" panose="05000000000000000000" pitchFamily="2" charset="2"/>
              <a:buChar char="§"/>
            </a:pPr>
            <a:endParaRPr lang="en-US" sz="1400" dirty="0"/>
          </a:p>
          <a:p>
            <a:pPr>
              <a:buFont typeface="Wingdings" panose="05000000000000000000" pitchFamily="2" charset="2"/>
              <a:buChar char="§"/>
            </a:pPr>
            <a:endParaRPr lang="en-US" sz="1400" dirty="0"/>
          </a:p>
          <a:p>
            <a:pPr>
              <a:buFont typeface="Wingdings" panose="05000000000000000000" pitchFamily="2" charset="2"/>
              <a:buChar char="§"/>
            </a:pPr>
            <a:endParaRPr lang="en-US" sz="1400" dirty="0"/>
          </a:p>
          <a:p>
            <a:pPr>
              <a:buFont typeface="Wingdings" panose="05000000000000000000" pitchFamily="2" charset="2"/>
              <a:buChar char="§"/>
            </a:pPr>
            <a:r>
              <a:rPr lang="en-US" sz="1400" dirty="0"/>
              <a:t>Mackenzie Bryant</a:t>
            </a:r>
          </a:p>
          <a:p>
            <a:pPr>
              <a:buFont typeface="Wingdings" panose="05000000000000000000" pitchFamily="2" charset="2"/>
              <a:buChar char="§"/>
            </a:pPr>
            <a:r>
              <a:rPr lang="en-US" sz="1400" dirty="0"/>
              <a:t>Sophia Bucaj</a:t>
            </a:r>
          </a:p>
          <a:p>
            <a:pPr>
              <a:buFont typeface="Wingdings" panose="05000000000000000000" pitchFamily="2" charset="2"/>
              <a:buChar char="§"/>
            </a:pPr>
            <a:r>
              <a:rPr lang="en-US" sz="1400" dirty="0"/>
              <a:t>David Cofield</a:t>
            </a:r>
          </a:p>
          <a:p>
            <a:pPr>
              <a:buFont typeface="Wingdings" panose="05000000000000000000" pitchFamily="2" charset="2"/>
              <a:buChar char="§"/>
            </a:pPr>
            <a:r>
              <a:rPr lang="en-US" sz="1400" dirty="0"/>
              <a:t>GiannaMarie Conti</a:t>
            </a:r>
          </a:p>
          <a:p>
            <a:pPr>
              <a:buFont typeface="Wingdings" panose="05000000000000000000" pitchFamily="2" charset="2"/>
              <a:buChar char="§"/>
            </a:pPr>
            <a:r>
              <a:rPr lang="en-US" sz="1400" dirty="0"/>
              <a:t>Tim Harrison</a:t>
            </a:r>
          </a:p>
          <a:p>
            <a:pPr>
              <a:buFont typeface="Wingdings" panose="05000000000000000000" pitchFamily="2" charset="2"/>
              <a:buChar char="§"/>
            </a:pPr>
            <a:r>
              <a:rPr lang="en-US" sz="1400" dirty="0"/>
              <a:t>Grace Kehoe</a:t>
            </a:r>
          </a:p>
          <a:p>
            <a:pPr>
              <a:buFont typeface="Wingdings" panose="05000000000000000000" pitchFamily="2" charset="2"/>
              <a:buChar char="§"/>
            </a:pPr>
            <a:r>
              <a:rPr lang="en-US" sz="1400" dirty="0"/>
              <a:t>Kate Lindsley</a:t>
            </a:r>
          </a:p>
          <a:p>
            <a:pPr>
              <a:buFont typeface="Wingdings" panose="05000000000000000000" pitchFamily="2" charset="2"/>
              <a:buChar char="§"/>
            </a:pPr>
            <a:r>
              <a:rPr lang="en-US" sz="1400" dirty="0"/>
              <a:t>Aidan O’Brien</a:t>
            </a:r>
          </a:p>
          <a:p>
            <a:pPr>
              <a:buFont typeface="Wingdings" panose="05000000000000000000" pitchFamily="2" charset="2"/>
              <a:buChar char="§"/>
            </a:pPr>
            <a:r>
              <a:rPr lang="en-US" sz="1400" dirty="0"/>
              <a:t>Julia Randall</a:t>
            </a:r>
          </a:p>
          <a:p>
            <a:pPr>
              <a:buFont typeface="Wingdings" panose="05000000000000000000" pitchFamily="2" charset="2"/>
              <a:buChar char="§"/>
            </a:pPr>
            <a:r>
              <a:rPr lang="en-US" sz="1400" dirty="0"/>
              <a:t>Grace Whalen</a:t>
            </a:r>
          </a:p>
          <a:p>
            <a:endParaRPr lang="en-US" sz="1400" dirty="0"/>
          </a:p>
          <a:p>
            <a:endParaRPr lang="en-US" dirty="0"/>
          </a:p>
        </p:txBody>
      </p:sp>
      <p:pic>
        <p:nvPicPr>
          <p:cNvPr id="7" name="Content Placeholder 6" descr="A group of people posing for a photo&#10;&#10;Description automatically generated">
            <a:extLst>
              <a:ext uri="{FF2B5EF4-FFF2-40B4-BE49-F238E27FC236}">
                <a16:creationId xmlns:a16="http://schemas.microsoft.com/office/drawing/2014/main" id="{AFFE565D-CAE2-4EA8-A51A-649130C5467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52438" y="2068496"/>
            <a:ext cx="4684109" cy="3515557"/>
          </a:xfrm>
        </p:spPr>
      </p:pic>
      <p:pic>
        <p:nvPicPr>
          <p:cNvPr id="6" name="Graphic 5" descr="Graduation cap with solid fill">
            <a:extLst>
              <a:ext uri="{FF2B5EF4-FFF2-40B4-BE49-F238E27FC236}">
                <a16:creationId xmlns:a16="http://schemas.microsoft.com/office/drawing/2014/main" id="{BDBB1CD9-083B-4E0B-9D9B-AFABB38F35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74267" y="822961"/>
            <a:ext cx="914400" cy="914400"/>
          </a:xfrm>
          <a:prstGeom prst="rect">
            <a:avLst/>
          </a:prstGeom>
        </p:spPr>
      </p:pic>
    </p:spTree>
    <p:extLst>
      <p:ext uri="{BB962C8B-B14F-4D97-AF65-F5344CB8AC3E}">
        <p14:creationId xmlns:p14="http://schemas.microsoft.com/office/powerpoint/2010/main" val="2744150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2759" y="615551"/>
            <a:ext cx="4803797" cy="1450757"/>
          </a:xfrm>
        </p:spPr>
        <p:txBody>
          <a:bodyPr vert="horz" lIns="91440" tIns="45720" rIns="91440" bIns="45720" rtlCol="0" anchor="b">
            <a:normAutofit/>
          </a:bodyPr>
          <a:lstStyle/>
          <a:p>
            <a:r>
              <a:rPr lang="en-US" dirty="0"/>
              <a:t>Mackenzie Bryant </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443055" y="2772026"/>
            <a:ext cx="4803797" cy="3670180"/>
          </a:xfrm>
        </p:spPr>
        <p:txBody>
          <a:bodyPr vert="horz" lIns="0" tIns="45720" rIns="0" bIns="45720" rtlCol="0">
            <a:normAutofit/>
          </a:bodyPr>
          <a:lstStyle/>
          <a:p>
            <a:pPr>
              <a:buFont typeface="Calibri" panose="020F0502020204030204" pitchFamily="34" charset="0"/>
              <a:buChar char="•"/>
            </a:pPr>
            <a:r>
              <a:rPr lang="en-US" dirty="0"/>
              <a:t>4 year team member</a:t>
            </a:r>
          </a:p>
          <a:p>
            <a:pPr>
              <a:buFont typeface="Calibri" panose="020F0502020204030204" pitchFamily="34" charset="0"/>
              <a:buChar char="•"/>
            </a:pPr>
            <a:r>
              <a:rPr lang="en-US" dirty="0"/>
              <a:t>Favorite Event: 100 Free</a:t>
            </a:r>
          </a:p>
          <a:p>
            <a:pPr>
              <a:buFont typeface="Calibri" panose="020F0502020204030204" pitchFamily="34" charset="0"/>
              <a:buChar char="•"/>
            </a:pPr>
            <a:r>
              <a:rPr lang="en-US" dirty="0"/>
              <a:t>Favorite Memory: bus rides to and from away meets</a:t>
            </a:r>
          </a:p>
          <a:p>
            <a:pPr>
              <a:buFont typeface="Calibri" panose="020F0502020204030204" pitchFamily="34" charset="0"/>
              <a:buChar char="•"/>
            </a:pPr>
            <a:r>
              <a:rPr lang="en-US" dirty="0"/>
              <a:t>Plans on majoring in Political Science or Business at UGA. </a:t>
            </a:r>
          </a:p>
          <a:p>
            <a:pPr>
              <a:buFont typeface="Calibri" panose="020F0502020204030204" pitchFamily="34" charset="0"/>
              <a:buChar char="•"/>
            </a:pPr>
            <a:endParaRPr lang="en-US" dirty="0"/>
          </a:p>
          <a:p>
            <a:pPr marL="0" indent="0">
              <a:buNone/>
            </a:pPr>
            <a:r>
              <a:rPr lang="en-US" dirty="0"/>
              <a:t>“I’m hungry.”</a:t>
            </a:r>
          </a:p>
          <a:p>
            <a:pPr>
              <a:buFont typeface="Calibri" panose="020F0502020204030204" pitchFamily="34" charset="0"/>
              <a:buChar char="•"/>
            </a:pPr>
            <a:endParaRPr lang="en-US" dirty="0"/>
          </a:p>
          <a:p>
            <a:pPr marL="0" indent="0">
              <a:buNone/>
            </a:pPr>
            <a:endParaRPr lang="en-US" dirty="0"/>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a:xfrm>
            <a:off x="4663440" y="5406501"/>
            <a:ext cx="3703320" cy="462594"/>
          </a:xfrm>
        </p:spPr>
        <p:txBody>
          <a:bodyPr/>
          <a:lstStyle/>
          <a:p>
            <a:pPr marL="0" indent="0">
              <a:buNone/>
            </a:pPr>
            <a:r>
              <a:rPr lang="en-US" dirty="0"/>
              <a:t> </a:t>
            </a:r>
          </a:p>
        </p:txBody>
      </p:sp>
      <p:pic>
        <p:nvPicPr>
          <p:cNvPr id="12" name="Picture 11" descr="A person posing for a picture&#10;&#10;Description automatically generated">
            <a:extLst>
              <a:ext uri="{FF2B5EF4-FFF2-40B4-BE49-F238E27FC236}">
                <a16:creationId xmlns:a16="http://schemas.microsoft.com/office/drawing/2014/main" id="{33CF40C7-E8D4-421F-8FDA-C13881B60D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75" y="161601"/>
            <a:ext cx="2243849" cy="2991798"/>
          </a:xfrm>
          <a:prstGeom prst="rect">
            <a:avLst/>
          </a:prstGeom>
        </p:spPr>
      </p:pic>
      <p:pic>
        <p:nvPicPr>
          <p:cNvPr id="10" name="Picture 9" descr="A person in a red dress leaning against a wooden wall&#10;&#10;Description automatically generated">
            <a:extLst>
              <a:ext uri="{FF2B5EF4-FFF2-40B4-BE49-F238E27FC236}">
                <a16:creationId xmlns:a16="http://schemas.microsoft.com/office/drawing/2014/main" id="{233D6231-A3FF-4975-846A-DF67AC8DF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27424"/>
            <a:ext cx="2548688" cy="3821837"/>
          </a:xfrm>
          <a:prstGeom prst="rect">
            <a:avLst/>
          </a:prstGeom>
        </p:spPr>
      </p:pic>
      <p:pic>
        <p:nvPicPr>
          <p:cNvPr id="8" name="Picture 7" descr="A child in a swimsuit&#10;&#10;Description automatically generated">
            <a:extLst>
              <a:ext uri="{FF2B5EF4-FFF2-40B4-BE49-F238E27FC236}">
                <a16:creationId xmlns:a16="http://schemas.microsoft.com/office/drawing/2014/main" id="{2D6A9374-6A9F-4FDB-9336-C1DD9E62A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191" y="2227424"/>
            <a:ext cx="2536732" cy="3382309"/>
          </a:xfrm>
          <a:prstGeom prst="rect">
            <a:avLst/>
          </a:prstGeom>
        </p:spPr>
      </p:pic>
    </p:spTree>
    <p:extLst>
      <p:ext uri="{BB962C8B-B14F-4D97-AF65-F5344CB8AC3E}">
        <p14:creationId xmlns:p14="http://schemas.microsoft.com/office/powerpoint/2010/main" val="3698897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3">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5">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Sophia Bucaj</a:t>
            </a:r>
          </a:p>
        </p:txBody>
      </p:sp>
      <p:cxnSp>
        <p:nvCxnSpPr>
          <p:cNvPr id="20" name="Straight Connector 19">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275099" y="2341545"/>
            <a:ext cx="3703320" cy="3305682"/>
          </a:xfrm>
        </p:spPr>
        <p:txBody>
          <a:bodyPr vert="horz" lIns="0" tIns="45720" rIns="0" bIns="45720" rtlCol="0">
            <a:normAutofit/>
          </a:bodyPr>
          <a:lstStyle/>
          <a:p>
            <a:pPr>
              <a:buFont typeface="Calibri" panose="020F0502020204030204" pitchFamily="34" charset="0"/>
              <a:buChar char="•"/>
            </a:pPr>
            <a:r>
              <a:rPr lang="en-US" dirty="0">
                <a:sym typeface="Wingdings" panose="05000000000000000000" pitchFamily="2" charset="2"/>
              </a:rPr>
              <a:t> 3 year Team Member</a:t>
            </a:r>
          </a:p>
          <a:p>
            <a:pPr>
              <a:buFont typeface="Calibri" panose="020F0502020204030204" pitchFamily="34" charset="0"/>
              <a:buChar char="•"/>
            </a:pPr>
            <a:r>
              <a:rPr lang="en-US" dirty="0">
                <a:sym typeface="Wingdings" panose="05000000000000000000" pitchFamily="2" charset="2"/>
              </a:rPr>
              <a:t>Favorite Event: 50 Free and 50 Fly</a:t>
            </a:r>
          </a:p>
          <a:p>
            <a:pPr>
              <a:buFont typeface="Calibri" panose="020F0502020204030204" pitchFamily="34" charset="0"/>
              <a:buChar char="•"/>
            </a:pPr>
            <a:r>
              <a:rPr lang="en-US" dirty="0">
                <a:sym typeface="Wingdings" panose="05000000000000000000" pitchFamily="2" charset="2"/>
              </a:rPr>
              <a:t>Favorite Memory: fun at county meets</a:t>
            </a:r>
          </a:p>
          <a:p>
            <a:pPr>
              <a:buFont typeface="Calibri" panose="020F0502020204030204" pitchFamily="34" charset="0"/>
              <a:buChar char="•"/>
            </a:pPr>
            <a:r>
              <a:rPr lang="en-US" dirty="0">
                <a:sym typeface="Wingdings" panose="05000000000000000000" pitchFamily="2" charset="2"/>
              </a:rPr>
              <a:t>Unsure on after high school plans </a:t>
            </a:r>
          </a:p>
          <a:p>
            <a:pPr>
              <a:buFont typeface="Calibri" panose="020F0502020204030204" pitchFamily="34" charset="0"/>
              <a:buChar char="•"/>
            </a:pPr>
            <a:endParaRPr lang="en-US" dirty="0">
              <a:sym typeface="Wingdings" panose="05000000000000000000" pitchFamily="2" charset="2"/>
            </a:endParaRPr>
          </a:p>
          <a:p>
            <a:pPr marL="0" indent="0">
              <a:buNone/>
            </a:pPr>
            <a:r>
              <a:rPr lang="en-US" dirty="0">
                <a:sym typeface="Wingdings" panose="05000000000000000000" pitchFamily="2" charset="2"/>
              </a:rPr>
              <a:t>“No pain, no gain”</a:t>
            </a:r>
          </a:p>
          <a:p>
            <a:pPr>
              <a:buFont typeface="Calibri" panose="020F0502020204030204" pitchFamily="34" charset="0"/>
              <a:buChar char="•"/>
            </a:pPr>
            <a:endParaRPr lang="en-US" dirty="0">
              <a:sym typeface="Wingdings" panose="05000000000000000000" pitchFamily="2" charset="2"/>
            </a:endParaRPr>
          </a:p>
        </p:txBody>
      </p:sp>
      <p:sp>
        <p:nvSpPr>
          <p:cNvPr id="22" name="Rectangle 21">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FED3BF-D0C6-4F88-ACC2-CA7EE749D211}"/>
              </a:ext>
            </a:extLst>
          </p:cNvPr>
          <p:cNvSpPr>
            <a:spLocks noGrp="1"/>
          </p:cNvSpPr>
          <p:nvPr>
            <p:ph sz="half" idx="2"/>
          </p:nvPr>
        </p:nvSpPr>
        <p:spPr>
          <a:xfrm>
            <a:off x="4572000" y="4846320"/>
            <a:ext cx="3703320" cy="4023359"/>
          </a:xfrm>
        </p:spPr>
        <p:txBody>
          <a:bodyPr>
            <a:normAutofit/>
          </a:bodyPr>
          <a:lstStyle/>
          <a:p>
            <a:r>
              <a:rPr lang="en-US" dirty="0"/>
              <a:t> </a:t>
            </a:r>
          </a:p>
        </p:txBody>
      </p:sp>
      <p:pic>
        <p:nvPicPr>
          <p:cNvPr id="5" name="Picture 4" descr="A person leaning against a brick wall&#10;&#10;Description automatically generated">
            <a:extLst>
              <a:ext uri="{FF2B5EF4-FFF2-40B4-BE49-F238E27FC236}">
                <a16:creationId xmlns:a16="http://schemas.microsoft.com/office/drawing/2014/main" id="{790D74E8-6ABE-4D71-A24E-74F3F2907D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81" y="139142"/>
            <a:ext cx="2908047" cy="4070868"/>
          </a:xfrm>
          <a:prstGeom prst="rect">
            <a:avLst/>
          </a:prstGeom>
        </p:spPr>
      </p:pic>
      <p:pic>
        <p:nvPicPr>
          <p:cNvPr id="8" name="Picture 7" descr="A person in a swimsuit&#10;&#10;Description automatically generated">
            <a:extLst>
              <a:ext uri="{FF2B5EF4-FFF2-40B4-BE49-F238E27FC236}">
                <a16:creationId xmlns:a16="http://schemas.microsoft.com/office/drawing/2014/main" id="{63DC94FE-3DB3-4EB9-931D-4BD609D01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470" y="3062758"/>
            <a:ext cx="2908048" cy="3337556"/>
          </a:xfrm>
          <a:prstGeom prst="rect">
            <a:avLst/>
          </a:prstGeom>
        </p:spPr>
      </p:pic>
    </p:spTree>
    <p:extLst>
      <p:ext uri="{BB962C8B-B14F-4D97-AF65-F5344CB8AC3E}">
        <p14:creationId xmlns:p14="http://schemas.microsoft.com/office/powerpoint/2010/main" val="223799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Nicole Cadavid</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Favorite Event: Breaststroke </a:t>
            </a:r>
          </a:p>
          <a:p>
            <a:pPr>
              <a:buFont typeface="Arial" panose="020B0604020202020204" pitchFamily="34" charset="0"/>
              <a:buChar char="•"/>
            </a:pPr>
            <a:r>
              <a:rPr lang="en-US" dirty="0"/>
              <a:t>Favorite Memory: Competing in relays with teammates and the holiday white elephant party</a:t>
            </a:r>
          </a:p>
          <a:p>
            <a:pPr>
              <a:buFont typeface="Arial" panose="020B0604020202020204" pitchFamily="34" charset="0"/>
              <a:buChar char="•"/>
            </a:pPr>
            <a:r>
              <a:rPr lang="en-US" dirty="0"/>
              <a:t>Plans on majoring in Criminal Justice in college </a:t>
            </a:r>
          </a:p>
          <a:p>
            <a:pPr>
              <a:buFont typeface="Arial" panose="020B0604020202020204" pitchFamily="34" charset="0"/>
              <a:buChar char="•"/>
            </a:pPr>
            <a:endParaRPr lang="en-US" dirty="0"/>
          </a:p>
          <a:p>
            <a:pPr marL="0" indent="0">
              <a:buNone/>
            </a:pPr>
            <a:r>
              <a:rPr lang="en-US" dirty="0"/>
              <a:t>“Never settle for less than your best.”</a:t>
            </a:r>
          </a:p>
        </p:txBody>
      </p:sp>
      <p:pic>
        <p:nvPicPr>
          <p:cNvPr id="5" name="Picture 4" descr="A child swimming in a pool&#10;&#10;Description automatically generated">
            <a:extLst>
              <a:ext uri="{FF2B5EF4-FFF2-40B4-BE49-F238E27FC236}">
                <a16:creationId xmlns:a16="http://schemas.microsoft.com/office/drawing/2014/main" id="{3D552169-3D1D-4740-82E9-549C94A6E0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31" y="3160007"/>
            <a:ext cx="2553815" cy="3283146"/>
          </a:xfrm>
          <a:prstGeom prst="rect">
            <a:avLst/>
          </a:prstGeom>
        </p:spPr>
      </p:pic>
      <p:pic>
        <p:nvPicPr>
          <p:cNvPr id="8" name="Picture 7" descr="A child in a swimsuit and goggles&#10;&#10;Description automatically generated">
            <a:extLst>
              <a:ext uri="{FF2B5EF4-FFF2-40B4-BE49-F238E27FC236}">
                <a16:creationId xmlns:a16="http://schemas.microsoft.com/office/drawing/2014/main" id="{98F7B65A-C5AE-42CC-903F-A55E3E6C3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349" y="228554"/>
            <a:ext cx="2313649" cy="3714297"/>
          </a:xfrm>
          <a:prstGeom prst="rect">
            <a:avLst/>
          </a:prstGeom>
        </p:spPr>
      </p:pic>
    </p:spTree>
    <p:extLst>
      <p:ext uri="{BB962C8B-B14F-4D97-AF65-F5344CB8AC3E}">
        <p14:creationId xmlns:p14="http://schemas.microsoft.com/office/powerpoint/2010/main" val="32096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Thomas DenHaese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1 year team member</a:t>
            </a:r>
          </a:p>
          <a:p>
            <a:pPr>
              <a:buFont typeface="Arial" panose="020B0604020202020204" pitchFamily="34" charset="0"/>
              <a:buChar char="•"/>
            </a:pPr>
            <a:r>
              <a:rPr lang="en-US" dirty="0"/>
              <a:t>Favorite Event: Dive</a:t>
            </a:r>
          </a:p>
          <a:p>
            <a:pPr>
              <a:buFont typeface="Arial" panose="020B0604020202020204" pitchFamily="34" charset="0"/>
              <a:buChar char="•"/>
            </a:pPr>
            <a:r>
              <a:rPr lang="en-US" dirty="0"/>
              <a:t>Favorite Memory: Diving with Alum Alex Hill</a:t>
            </a:r>
          </a:p>
          <a:p>
            <a:pPr>
              <a:buFont typeface="Arial" panose="020B0604020202020204" pitchFamily="34" charset="0"/>
              <a:buChar char="•"/>
            </a:pPr>
            <a:r>
              <a:rPr lang="en-US" dirty="0"/>
              <a:t>Would like to attend The University of Miami and study engineering. </a:t>
            </a:r>
          </a:p>
          <a:p>
            <a:pPr marL="0" indent="0">
              <a:buNone/>
            </a:pPr>
            <a:r>
              <a:rPr lang="en-US" dirty="0"/>
              <a:t>“If everything seems under control, you’re not going fast enough.”</a:t>
            </a:r>
          </a:p>
        </p:txBody>
      </p:sp>
      <p:pic>
        <p:nvPicPr>
          <p:cNvPr id="5" name="Picture 4" descr="A person with his arms crossed&#10;&#10;Description automatically generated">
            <a:extLst>
              <a:ext uri="{FF2B5EF4-FFF2-40B4-BE49-F238E27FC236}">
                <a16:creationId xmlns:a16="http://schemas.microsoft.com/office/drawing/2014/main" id="{2473614E-1A95-435C-9DE3-180A085591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7293" y="1584727"/>
            <a:ext cx="4766569" cy="3574927"/>
          </a:xfrm>
          <a:prstGeom prst="rect">
            <a:avLst/>
          </a:prstGeom>
        </p:spPr>
      </p:pic>
    </p:spTree>
    <p:extLst>
      <p:ext uri="{BB962C8B-B14F-4D97-AF65-F5344CB8AC3E}">
        <p14:creationId xmlns:p14="http://schemas.microsoft.com/office/powerpoint/2010/main" val="3741911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3154" y="595106"/>
            <a:ext cx="4803797" cy="1450757"/>
          </a:xfrm>
        </p:spPr>
        <p:txBody>
          <a:bodyPr vert="horz" lIns="91440" tIns="45720" rIns="91440" bIns="45720" rtlCol="0" anchor="b">
            <a:normAutofit/>
          </a:bodyPr>
          <a:lstStyle/>
          <a:p>
            <a:r>
              <a:rPr lang="en-US" dirty="0"/>
              <a:t>Tim Harrison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027377" y="2310714"/>
            <a:ext cx="3703320" cy="4023359"/>
          </a:xfrm>
        </p:spPr>
        <p:txBody>
          <a:bodyPr>
            <a:normAutofit/>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Free</a:t>
            </a:r>
          </a:p>
          <a:p>
            <a:pPr>
              <a:buFont typeface="Arial" panose="020B0604020202020204" pitchFamily="34" charset="0"/>
              <a:buChar char="•"/>
            </a:pPr>
            <a:r>
              <a:rPr lang="en-US" dirty="0"/>
              <a:t>Favorite Memory: Making friends</a:t>
            </a:r>
          </a:p>
          <a:p>
            <a:pPr>
              <a:buFont typeface="Arial" panose="020B0604020202020204" pitchFamily="34" charset="0"/>
              <a:buChar char="•"/>
            </a:pPr>
            <a:r>
              <a:rPr lang="en-US" dirty="0"/>
              <a:t>Plans on staying in state for college and studying business or history.</a:t>
            </a:r>
          </a:p>
          <a:p>
            <a:pPr>
              <a:buFont typeface="Arial" panose="020B0604020202020204" pitchFamily="34" charset="0"/>
              <a:buChar char="•"/>
            </a:pPr>
            <a:endParaRPr lang="en-US" dirty="0"/>
          </a:p>
          <a:p>
            <a:pPr marL="0" indent="0">
              <a:buNone/>
            </a:pPr>
            <a:r>
              <a:rPr lang="en-US" dirty="0"/>
              <a:t>“If it doesn’t matter in 10 years, don’t worry about it.”</a:t>
            </a:r>
          </a:p>
        </p:txBody>
      </p:sp>
      <p:pic>
        <p:nvPicPr>
          <p:cNvPr id="5" name="Picture 4" descr="A person and child in a scuba diving suit&#10;&#10;Description automatically generated">
            <a:extLst>
              <a:ext uri="{FF2B5EF4-FFF2-40B4-BE49-F238E27FC236}">
                <a16:creationId xmlns:a16="http://schemas.microsoft.com/office/drawing/2014/main" id="{174A65AF-B700-4108-83BD-AAC531EB0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38" y="3819458"/>
            <a:ext cx="3131765" cy="2348824"/>
          </a:xfrm>
          <a:prstGeom prst="rect">
            <a:avLst/>
          </a:prstGeom>
        </p:spPr>
      </p:pic>
      <p:pic>
        <p:nvPicPr>
          <p:cNvPr id="8" name="Picture 7" descr="A child sitting on a rock climbing wall&#10;&#10;Description automatically generated">
            <a:extLst>
              <a:ext uri="{FF2B5EF4-FFF2-40B4-BE49-F238E27FC236}">
                <a16:creationId xmlns:a16="http://schemas.microsoft.com/office/drawing/2014/main" id="{5542AF60-0AAC-480E-A8EB-F752CF475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833" y="505391"/>
            <a:ext cx="2141110" cy="2929578"/>
          </a:xfrm>
          <a:prstGeom prst="rect">
            <a:avLst/>
          </a:prstGeom>
        </p:spPr>
      </p:pic>
      <p:pic>
        <p:nvPicPr>
          <p:cNvPr id="16" name="Picture 15" descr="A person standing in front of a black sports car&#10;&#10;Description automatically generated">
            <a:extLst>
              <a:ext uri="{FF2B5EF4-FFF2-40B4-BE49-F238E27FC236}">
                <a16:creationId xmlns:a16="http://schemas.microsoft.com/office/drawing/2014/main" id="{008C4BE8-7044-42E7-B713-6327E6E48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273" y="732033"/>
            <a:ext cx="2141111" cy="2854814"/>
          </a:xfrm>
          <a:prstGeom prst="rect">
            <a:avLst/>
          </a:prstGeom>
        </p:spPr>
      </p:pic>
    </p:spTree>
    <p:extLst>
      <p:ext uri="{BB962C8B-B14F-4D97-AF65-F5344CB8AC3E}">
        <p14:creationId xmlns:p14="http://schemas.microsoft.com/office/powerpoint/2010/main" val="184512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FAST FINS</a:t>
            </a:r>
          </a:p>
        </p:txBody>
      </p:sp>
      <p:sp>
        <p:nvSpPr>
          <p:cNvPr id="3" name="Content Placeholder 2"/>
          <p:cNvSpPr>
            <a:spLocks noGrp="1"/>
          </p:cNvSpPr>
          <p:nvPr>
            <p:ph idx="1"/>
          </p:nvPr>
        </p:nvSpPr>
        <p:spPr/>
        <p:txBody>
          <a:bodyPr>
            <a:normAutofit/>
          </a:bodyPr>
          <a:lstStyle/>
          <a:p>
            <a:r>
              <a:rPr lang="en-US" dirty="0"/>
              <a:t>FOCUS has been providing the FAST Fins Adaptive Swim Team since January of 2009. Every season we serve around 80 children and teens with special needs and their siblings by giving them the opportunity to be part of a team experience. FAST Fins provides eight separate practices across metro Atlanta supervised by physical and occupational therapists, recreation instructors, and experienced volunteers who provide a welcoming and supportive environment for swimmers to grow in their abilities. Swimmers practice for months in the spring and fall seasons leading up to the biannual intra-squad meet that brings all of our separate practices together to compete and celebrate their accomplishments. FAST Fins is always evolving to better serve our swimmers’ needs and FOCUS is constantly striving to provide the best programs for its families. We hope to keep swimming for years to come.</a:t>
            </a:r>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536" y="5594730"/>
            <a:ext cx="2125224" cy="1034170"/>
          </a:xfrm>
          <a:prstGeom prst="rect">
            <a:avLst/>
          </a:prstGeom>
        </p:spPr>
      </p:pic>
    </p:spTree>
    <p:extLst>
      <p:ext uri="{BB962C8B-B14F-4D97-AF65-F5344CB8AC3E}">
        <p14:creationId xmlns:p14="http://schemas.microsoft.com/office/powerpoint/2010/main" val="3077772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	Daniel Horne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02725"/>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450873" y="2448084"/>
            <a:ext cx="3703320" cy="4023359"/>
          </a:xfrm>
        </p:spPr>
        <p:txBody>
          <a:bodyPr>
            <a:normAutofit/>
          </a:bodyPr>
          <a:lstStyle/>
          <a:p>
            <a:pPr>
              <a:buFont typeface="Arial" panose="020B0604020202020204" pitchFamily="34" charset="0"/>
              <a:buChar char="•"/>
            </a:pPr>
            <a:r>
              <a:rPr lang="en-US" dirty="0"/>
              <a:t>3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Boy team bonding at David’s house</a:t>
            </a:r>
          </a:p>
          <a:p>
            <a:pPr>
              <a:buFont typeface="Arial" panose="020B0604020202020204" pitchFamily="34" charset="0"/>
              <a:buChar char="•"/>
            </a:pPr>
            <a:r>
              <a:rPr lang="en-US" dirty="0"/>
              <a:t>Plans on continuing his flight training to be an airline pilot. </a:t>
            </a:r>
          </a:p>
          <a:p>
            <a:pPr>
              <a:buFont typeface="Arial" panose="020B0604020202020204" pitchFamily="34" charset="0"/>
              <a:buChar char="•"/>
            </a:pPr>
            <a:endParaRPr lang="en-US" dirty="0"/>
          </a:p>
          <a:p>
            <a:pPr marL="0" indent="0">
              <a:buNone/>
            </a:pPr>
            <a:r>
              <a:rPr lang="en-US" b="0" i="0" dirty="0">
                <a:solidFill>
                  <a:srgbClr val="000000"/>
                </a:solidFill>
                <a:effectLst/>
                <a:latin typeface="Aptos Narrow" panose="020B0604020202020204" pitchFamily="34" charset="0"/>
              </a:rPr>
              <a:t>“For me, money is not my definition of success. Inspiring people is a definition of success.” -Ye</a:t>
            </a:r>
            <a:endParaRPr lang="en-US" dirty="0"/>
          </a:p>
          <a:p>
            <a:pPr>
              <a:buFont typeface="Arial" panose="020B0604020202020204" pitchFamily="34" charset="0"/>
              <a:buChar char="•"/>
            </a:pPr>
            <a:endParaRPr lang="en-US" dirty="0"/>
          </a:p>
          <a:p>
            <a:pPr marL="0" indent="0">
              <a:buNone/>
            </a:pPr>
            <a:endParaRPr lang="en-US" dirty="0"/>
          </a:p>
        </p:txBody>
      </p:sp>
      <p:pic>
        <p:nvPicPr>
          <p:cNvPr id="5" name="Picture 4" descr="A person standing next to a small airplane&#10;&#10;Description automatically generated">
            <a:extLst>
              <a:ext uri="{FF2B5EF4-FFF2-40B4-BE49-F238E27FC236}">
                <a16:creationId xmlns:a16="http://schemas.microsoft.com/office/drawing/2014/main" id="{4CF11068-3D7A-416D-848C-F3048E442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31" y="1159309"/>
            <a:ext cx="4163012" cy="3122679"/>
          </a:xfrm>
          <a:prstGeom prst="rect">
            <a:avLst/>
          </a:prstGeom>
        </p:spPr>
      </p:pic>
    </p:spTree>
    <p:extLst>
      <p:ext uri="{BB962C8B-B14F-4D97-AF65-F5344CB8AC3E}">
        <p14:creationId xmlns:p14="http://schemas.microsoft.com/office/powerpoint/2010/main" val="1160177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Grace Kehoe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74111" y="2398445"/>
            <a:ext cx="3703320" cy="4023359"/>
          </a:xfrm>
        </p:spPr>
        <p:txBody>
          <a:bodyPr/>
          <a:lstStyle/>
          <a:p>
            <a:pPr>
              <a:buFont typeface="Arial" panose="020B0604020202020204" pitchFamily="34" charset="0"/>
              <a:buChar char="•"/>
            </a:pPr>
            <a:r>
              <a:rPr lang="en-US" dirty="0"/>
              <a:t>1 year team member</a:t>
            </a:r>
          </a:p>
          <a:p>
            <a:pPr>
              <a:buFont typeface="Arial" panose="020B0604020202020204" pitchFamily="34" charset="0"/>
              <a:buChar char="•"/>
            </a:pPr>
            <a:r>
              <a:rPr lang="en-US" dirty="0"/>
              <a:t>Favorite Event: 100 Breaststroke </a:t>
            </a:r>
          </a:p>
          <a:p>
            <a:pPr>
              <a:buFont typeface="Arial" panose="020B0604020202020204" pitchFamily="34" charset="0"/>
              <a:buChar char="•"/>
            </a:pPr>
            <a:r>
              <a:rPr lang="en-US" dirty="0"/>
              <a:t>Favorite Memory: bus rides and food after meets </a:t>
            </a:r>
          </a:p>
          <a:p>
            <a:pPr>
              <a:buFont typeface="Arial" panose="020B0604020202020204" pitchFamily="34" charset="0"/>
              <a:buChar char="•"/>
            </a:pPr>
            <a:r>
              <a:rPr lang="en-US" dirty="0"/>
              <a:t>Plans on attending either UGA or Clemson and studying the medical field to potentially become a pediatric physical therapist. </a:t>
            </a:r>
          </a:p>
        </p:txBody>
      </p:sp>
      <p:pic>
        <p:nvPicPr>
          <p:cNvPr id="5" name="Picture 4" descr="A young child in a swimming pool&#10;&#10;Description automatically generated">
            <a:extLst>
              <a:ext uri="{FF2B5EF4-FFF2-40B4-BE49-F238E27FC236}">
                <a16:creationId xmlns:a16="http://schemas.microsoft.com/office/drawing/2014/main" id="{552C5C2C-5932-44EA-BEB7-9855C304F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1" y="3842024"/>
            <a:ext cx="2875476" cy="2156944"/>
          </a:xfrm>
          <a:prstGeom prst="rect">
            <a:avLst/>
          </a:prstGeom>
        </p:spPr>
      </p:pic>
      <p:pic>
        <p:nvPicPr>
          <p:cNvPr id="10" name="Picture 9" descr="A person smiling at camera&#10;&#10;Description automatically generated">
            <a:extLst>
              <a:ext uri="{FF2B5EF4-FFF2-40B4-BE49-F238E27FC236}">
                <a16:creationId xmlns:a16="http://schemas.microsoft.com/office/drawing/2014/main" id="{4B17E76A-D489-464C-877E-97068DADA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72" y="152134"/>
            <a:ext cx="2553190" cy="3505726"/>
          </a:xfrm>
          <a:prstGeom prst="rect">
            <a:avLst/>
          </a:prstGeom>
        </p:spPr>
      </p:pic>
      <p:pic>
        <p:nvPicPr>
          <p:cNvPr id="8" name="Picture 7" descr="A young child in a swimsuit and goggles&#10;&#10;Description automatically generated">
            <a:extLst>
              <a:ext uri="{FF2B5EF4-FFF2-40B4-BE49-F238E27FC236}">
                <a16:creationId xmlns:a16="http://schemas.microsoft.com/office/drawing/2014/main" id="{165495EB-D8BE-4634-A17E-C9EAD6FF1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8507" y="2306324"/>
            <a:ext cx="2303910" cy="3071400"/>
          </a:xfrm>
          <a:prstGeom prst="rect">
            <a:avLst/>
          </a:prstGeom>
        </p:spPr>
      </p:pic>
    </p:spTree>
    <p:extLst>
      <p:ext uri="{BB962C8B-B14F-4D97-AF65-F5344CB8AC3E}">
        <p14:creationId xmlns:p14="http://schemas.microsoft.com/office/powerpoint/2010/main" val="2518076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Kate Lindsley</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184559" y="2227820"/>
            <a:ext cx="3477747" cy="4023358"/>
          </a:xfrm>
        </p:spPr>
        <p:txBody>
          <a:bodyPr vert="horz" lIns="0" tIns="45720" rIns="0" bIns="45720" rtlCol="0">
            <a:normAutofit/>
          </a:bodyPr>
          <a:lstStyle/>
          <a:p>
            <a:pPr>
              <a:buFont typeface="Calibri" panose="020F0502020204030204" pitchFamily="34" charset="0"/>
              <a:buChar char="•"/>
            </a:pPr>
            <a:r>
              <a:rPr lang="en-US" sz="2300" dirty="0"/>
              <a:t>4 year team member</a:t>
            </a:r>
          </a:p>
          <a:p>
            <a:pPr>
              <a:buFont typeface="Calibri" panose="020F0502020204030204" pitchFamily="34" charset="0"/>
              <a:buChar char="•"/>
            </a:pPr>
            <a:r>
              <a:rPr lang="en-US" sz="2300" dirty="0"/>
              <a:t>Favorite Event: 100 Fly </a:t>
            </a:r>
          </a:p>
          <a:p>
            <a:pPr>
              <a:buFont typeface="Calibri" panose="020F0502020204030204" pitchFamily="34" charset="0"/>
              <a:buChar char="•"/>
            </a:pPr>
            <a:r>
              <a:rPr lang="en-US" sz="2300" dirty="0"/>
              <a:t>Favorite Memory: Team sleepover between state prelims and finals 2023. </a:t>
            </a:r>
          </a:p>
          <a:p>
            <a:pPr>
              <a:buFont typeface="Calibri" panose="020F0502020204030204" pitchFamily="34" charset="0"/>
              <a:buChar char="•"/>
            </a:pPr>
            <a:r>
              <a:rPr lang="en-US" sz="2300" dirty="0"/>
              <a:t>Plans on studying Chemical and Biomolecular Engineering at Georgia Tech. </a:t>
            </a:r>
          </a:p>
          <a:p>
            <a:pPr>
              <a:buFont typeface="Calibri" panose="020F0502020204030204" pitchFamily="34" charset="0"/>
              <a:buChar char="•"/>
            </a:pPr>
            <a:endParaRPr lang="en-US" dirty="0"/>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a:xfrm>
            <a:off x="4033125" y="5911709"/>
            <a:ext cx="3703320" cy="4023359"/>
          </a:xfrm>
        </p:spPr>
        <p:txBody>
          <a:bodyPr>
            <a:normAutofit/>
          </a:bodyPr>
          <a:lstStyle/>
          <a:p>
            <a:r>
              <a:rPr lang="en-US" dirty="0"/>
              <a:t> </a:t>
            </a:r>
          </a:p>
        </p:txBody>
      </p:sp>
      <p:pic>
        <p:nvPicPr>
          <p:cNvPr id="5" name="Picture 4" descr="A person standing next to a tree&#10;&#10;Description automatically generated">
            <a:extLst>
              <a:ext uri="{FF2B5EF4-FFF2-40B4-BE49-F238E27FC236}">
                <a16:creationId xmlns:a16="http://schemas.microsoft.com/office/drawing/2014/main" id="{26B0D575-71A2-4404-92B0-899FD256E1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629" y="215897"/>
            <a:ext cx="2494579" cy="3213103"/>
          </a:xfrm>
          <a:prstGeom prst="rect">
            <a:avLst/>
          </a:prstGeom>
        </p:spPr>
      </p:pic>
      <p:pic>
        <p:nvPicPr>
          <p:cNvPr id="8" name="Picture 7" descr="A child wearing pink goggles and a blue swimsuit&#10;&#10;Description automatically generated">
            <a:extLst>
              <a:ext uri="{FF2B5EF4-FFF2-40B4-BE49-F238E27FC236}">
                <a16:creationId xmlns:a16="http://schemas.microsoft.com/office/drawing/2014/main" id="{092070C6-A9EB-406B-A102-5E73F56E8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62" y="3512138"/>
            <a:ext cx="2101091" cy="2878674"/>
          </a:xfrm>
          <a:prstGeom prst="rect">
            <a:avLst/>
          </a:prstGeom>
        </p:spPr>
      </p:pic>
      <p:pic>
        <p:nvPicPr>
          <p:cNvPr id="10" name="Picture 9" descr="A young child in a swimsuit&#10;&#10;Description automatically generated">
            <a:extLst>
              <a:ext uri="{FF2B5EF4-FFF2-40B4-BE49-F238E27FC236}">
                <a16:creationId xmlns:a16="http://schemas.microsoft.com/office/drawing/2014/main" id="{EDB36BA9-5146-48A5-9FE7-DB2B72063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2445" y="2465944"/>
            <a:ext cx="2379555" cy="3429000"/>
          </a:xfrm>
          <a:prstGeom prst="rect">
            <a:avLst/>
          </a:prstGeom>
        </p:spPr>
      </p:pic>
    </p:spTree>
    <p:extLst>
      <p:ext uri="{BB962C8B-B14F-4D97-AF65-F5344CB8AC3E}">
        <p14:creationId xmlns:p14="http://schemas.microsoft.com/office/powerpoint/2010/main" val="48257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Grace Whalen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407265" y="2343547"/>
            <a:ext cx="3255041" cy="3732926"/>
          </a:xfrm>
        </p:spPr>
        <p:txBody>
          <a:bodyPr>
            <a:normAutofit/>
          </a:bodyPr>
          <a:lstStyle/>
          <a:p>
            <a:pPr>
              <a:buFont typeface="Arial" panose="020B0604020202020204" pitchFamily="34" charset="0"/>
              <a:buChar char="•"/>
            </a:pPr>
            <a:r>
              <a:rPr lang="en-US" dirty="0"/>
              <a:t>1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Cookout after meets </a:t>
            </a:r>
          </a:p>
          <a:p>
            <a:pPr>
              <a:buFont typeface="Arial" panose="020B0604020202020204" pitchFamily="34" charset="0"/>
              <a:buChar char="•"/>
            </a:pPr>
            <a:r>
              <a:rPr lang="en-US" dirty="0"/>
              <a:t>Going to the University of Florida and majoring in Nutrition. </a:t>
            </a:r>
          </a:p>
        </p:txBody>
      </p:sp>
      <p:pic>
        <p:nvPicPr>
          <p:cNvPr id="8" name="Picture 7" descr="A child with a tattoo on her back&#10;&#10;Description automatically generated">
            <a:extLst>
              <a:ext uri="{FF2B5EF4-FFF2-40B4-BE49-F238E27FC236}">
                <a16:creationId xmlns:a16="http://schemas.microsoft.com/office/drawing/2014/main" id="{CD2EB9C6-503A-45F5-8846-D378F683AF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95" y="226092"/>
            <a:ext cx="2794959" cy="4434395"/>
          </a:xfrm>
          <a:prstGeom prst="rect">
            <a:avLst/>
          </a:prstGeom>
        </p:spPr>
      </p:pic>
      <p:pic>
        <p:nvPicPr>
          <p:cNvPr id="5" name="Picture 4" descr="A person standing on a bridge&#10;&#10;Description automatically generated">
            <a:extLst>
              <a:ext uri="{FF2B5EF4-FFF2-40B4-BE49-F238E27FC236}">
                <a16:creationId xmlns:a16="http://schemas.microsoft.com/office/drawing/2014/main" id="{7BB0E252-0E1E-4C97-9698-EFD7F04CFC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762288" y="2953339"/>
            <a:ext cx="4192442" cy="2794961"/>
          </a:xfrm>
          <a:prstGeom prst="rect">
            <a:avLst/>
          </a:prstGeom>
        </p:spPr>
      </p:pic>
    </p:spTree>
    <p:extLst>
      <p:ext uri="{BB962C8B-B14F-4D97-AF65-F5344CB8AC3E}">
        <p14:creationId xmlns:p14="http://schemas.microsoft.com/office/powerpoint/2010/main" val="1043830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David Cofield</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867495" y="2286683"/>
            <a:ext cx="3703320" cy="4023359"/>
          </a:xfrm>
        </p:spPr>
        <p:txBody>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Team Bonfire </a:t>
            </a:r>
          </a:p>
          <a:p>
            <a:pPr>
              <a:buFont typeface="Arial" panose="020B0604020202020204" pitchFamily="34" charset="0"/>
              <a:buChar char="•"/>
            </a:pPr>
            <a:r>
              <a:rPr lang="en-US" dirty="0"/>
              <a:t>Plans on attending Georgia College and majoring in business </a:t>
            </a:r>
          </a:p>
          <a:p>
            <a:pPr>
              <a:buFont typeface="Arial" panose="020B0604020202020204" pitchFamily="34" charset="0"/>
              <a:buChar char="•"/>
            </a:pPr>
            <a:endParaRPr lang="en-US" dirty="0"/>
          </a:p>
          <a:p>
            <a:pPr marL="0" indent="0">
              <a:buNone/>
            </a:pPr>
            <a:r>
              <a:rPr lang="en-US" dirty="0"/>
              <a:t>“Strike first, Strike hard, No mercy.”</a:t>
            </a:r>
          </a:p>
          <a:p>
            <a:pPr>
              <a:buFont typeface="Arial" panose="020B0604020202020204" pitchFamily="34" charset="0"/>
              <a:buChar char="•"/>
            </a:pPr>
            <a:endParaRPr lang="en-US" dirty="0"/>
          </a:p>
        </p:txBody>
      </p:sp>
      <p:pic>
        <p:nvPicPr>
          <p:cNvPr id="10" name="Picture 9" descr="A group of kids swimming in a pool&#10;&#10;Description automatically generated">
            <a:extLst>
              <a:ext uri="{FF2B5EF4-FFF2-40B4-BE49-F238E27FC236}">
                <a16:creationId xmlns:a16="http://schemas.microsoft.com/office/drawing/2014/main" id="{48DE467C-D96D-46B1-95D3-FDFE33266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01" y="2126651"/>
            <a:ext cx="3431404" cy="2640547"/>
          </a:xfrm>
          <a:prstGeom prst="rect">
            <a:avLst/>
          </a:prstGeom>
        </p:spPr>
      </p:pic>
      <p:pic>
        <p:nvPicPr>
          <p:cNvPr id="5" name="Picture 4" descr="A child wearing a mask and sunglasses&#10;&#10;Description automatically generated">
            <a:extLst>
              <a:ext uri="{FF2B5EF4-FFF2-40B4-BE49-F238E27FC236}">
                <a16:creationId xmlns:a16="http://schemas.microsoft.com/office/drawing/2014/main" id="{FC92D98B-F48A-47EA-8AA1-0E0C63AE4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046" y="4387809"/>
            <a:ext cx="3431404" cy="1934370"/>
          </a:xfrm>
          <a:prstGeom prst="rect">
            <a:avLst/>
          </a:prstGeom>
        </p:spPr>
      </p:pic>
      <p:pic>
        <p:nvPicPr>
          <p:cNvPr id="8" name="Picture 7" descr="A child with his arms up&#10;&#10;Description automatically generated">
            <a:extLst>
              <a:ext uri="{FF2B5EF4-FFF2-40B4-BE49-F238E27FC236}">
                <a16:creationId xmlns:a16="http://schemas.microsoft.com/office/drawing/2014/main" id="{E46BC2DE-9249-4773-ABAE-3E9A95A20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99" y="383051"/>
            <a:ext cx="2859033" cy="2144275"/>
          </a:xfrm>
          <a:prstGeom prst="rect">
            <a:avLst/>
          </a:prstGeom>
        </p:spPr>
      </p:pic>
    </p:spTree>
    <p:extLst>
      <p:ext uri="{BB962C8B-B14F-4D97-AF65-F5344CB8AC3E}">
        <p14:creationId xmlns:p14="http://schemas.microsoft.com/office/powerpoint/2010/main" val="4144920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GiannaMarie Conti</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200 IM</a:t>
            </a:r>
          </a:p>
          <a:p>
            <a:pPr>
              <a:buFont typeface="Arial" panose="020B0604020202020204" pitchFamily="34" charset="0"/>
              <a:buChar char="•"/>
            </a:pPr>
            <a:r>
              <a:rPr lang="en-US" dirty="0"/>
              <a:t>Favorite Memory: winning state all 4 years and getting to celebrate with teammates!</a:t>
            </a:r>
          </a:p>
          <a:p>
            <a:pPr>
              <a:buFont typeface="Arial" panose="020B0604020202020204" pitchFamily="34" charset="0"/>
              <a:buChar char="•"/>
            </a:pPr>
            <a:r>
              <a:rPr lang="en-US" dirty="0"/>
              <a:t>Plans on attending University of Maryland, Baltimore County where she will swim and major in Biomechanical Engineering.</a:t>
            </a:r>
          </a:p>
          <a:p>
            <a:pPr>
              <a:buFont typeface="Arial" panose="020B0604020202020204" pitchFamily="34" charset="0"/>
              <a:buChar char="•"/>
            </a:pPr>
            <a:endParaRPr lang="en-US" dirty="0"/>
          </a:p>
        </p:txBody>
      </p:sp>
      <p:pic>
        <p:nvPicPr>
          <p:cNvPr id="12" name="Picture 11" descr="A person standing in a pool&#10;&#10;Description automatically generated">
            <a:extLst>
              <a:ext uri="{FF2B5EF4-FFF2-40B4-BE49-F238E27FC236}">
                <a16:creationId xmlns:a16="http://schemas.microsoft.com/office/drawing/2014/main" id="{04E46686-F9DA-40BC-ACEB-D6B2612F0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1494" y="3354126"/>
            <a:ext cx="3669398" cy="2752049"/>
          </a:xfrm>
          <a:prstGeom prst="rect">
            <a:avLst/>
          </a:prstGeom>
        </p:spPr>
      </p:pic>
      <p:pic>
        <p:nvPicPr>
          <p:cNvPr id="5" name="Picture 4" descr="A person leaning on a fence&#10;&#10;Description automatically generated">
            <a:extLst>
              <a:ext uri="{FF2B5EF4-FFF2-40B4-BE49-F238E27FC236}">
                <a16:creationId xmlns:a16="http://schemas.microsoft.com/office/drawing/2014/main" id="{B29A6053-0EDB-4A2D-8B56-41102308C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988" y="215192"/>
            <a:ext cx="2536731" cy="3382308"/>
          </a:xfrm>
          <a:prstGeom prst="rect">
            <a:avLst/>
          </a:prstGeom>
        </p:spPr>
      </p:pic>
      <p:pic>
        <p:nvPicPr>
          <p:cNvPr id="8" name="Picture 7" descr="A person pointing at her shirt&#10;&#10;Description automatically generated">
            <a:extLst>
              <a:ext uri="{FF2B5EF4-FFF2-40B4-BE49-F238E27FC236}">
                <a16:creationId xmlns:a16="http://schemas.microsoft.com/office/drawing/2014/main" id="{3D0EE5DD-50E4-495B-AF42-CC521E9A39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0809" y="2359985"/>
            <a:ext cx="2712529" cy="3616705"/>
          </a:xfrm>
          <a:prstGeom prst="rect">
            <a:avLst/>
          </a:prstGeom>
        </p:spPr>
      </p:pic>
    </p:spTree>
    <p:extLst>
      <p:ext uri="{BB962C8B-B14F-4D97-AF65-F5344CB8AC3E}">
        <p14:creationId xmlns:p14="http://schemas.microsoft.com/office/powerpoint/2010/main" val="2450546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  	Elliot Elmore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fontScale="92500" lnSpcReduction="10000"/>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normAutofit fontScale="92500" lnSpcReduction="10000"/>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Going to state with all my friends each year </a:t>
            </a:r>
          </a:p>
          <a:p>
            <a:pPr>
              <a:buFont typeface="Arial" panose="020B0604020202020204" pitchFamily="34" charset="0"/>
              <a:buChar char="•"/>
            </a:pPr>
            <a:r>
              <a:rPr lang="en-US" dirty="0"/>
              <a:t>Plans on attending Youngstown State University, swimming and majoring in Exercise Science or Physical Therapy. </a:t>
            </a:r>
          </a:p>
          <a:p>
            <a:pPr marL="0" indent="0">
              <a:buNone/>
            </a:pPr>
            <a:r>
              <a:rPr lang="en-US" b="0" i="0" dirty="0">
                <a:solidFill>
                  <a:srgbClr val="000000"/>
                </a:solidFill>
                <a:effectLst/>
                <a:latin typeface="Calibri" panose="020F0502020204030204" pitchFamily="34" charset="0"/>
              </a:rPr>
              <a:t>“Do not go gentle into that good night, Old age should burn and rave at close of day; Rage, rage against the dying of the light.” -Dylan Thomas</a:t>
            </a:r>
            <a:endParaRPr lang="en-US" dirty="0"/>
          </a:p>
          <a:p>
            <a:pPr>
              <a:buFont typeface="Arial" panose="020B0604020202020204" pitchFamily="34" charset="0"/>
              <a:buChar char="•"/>
            </a:pPr>
            <a:endParaRPr lang="en-US" dirty="0"/>
          </a:p>
          <a:p>
            <a:pPr marL="0" indent="0">
              <a:buNone/>
            </a:pPr>
            <a:endParaRPr lang="en-US" dirty="0"/>
          </a:p>
        </p:txBody>
      </p:sp>
      <p:pic>
        <p:nvPicPr>
          <p:cNvPr id="10" name="Picture 9" descr="A young child swimming in a pool&#10;&#10;Description automatically generated">
            <a:extLst>
              <a:ext uri="{FF2B5EF4-FFF2-40B4-BE49-F238E27FC236}">
                <a16:creationId xmlns:a16="http://schemas.microsoft.com/office/drawing/2014/main" id="{E9DBE3D3-64EC-4531-AF39-0F8F055F72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651572" y="4108551"/>
            <a:ext cx="2896314" cy="2172235"/>
          </a:xfrm>
          <a:prstGeom prst="rect">
            <a:avLst/>
          </a:prstGeom>
        </p:spPr>
      </p:pic>
      <p:pic>
        <p:nvPicPr>
          <p:cNvPr id="5" name="Picture 4" descr="A person in a red shirt&#10;&#10;Description automatically generated">
            <a:extLst>
              <a:ext uri="{FF2B5EF4-FFF2-40B4-BE49-F238E27FC236}">
                <a16:creationId xmlns:a16="http://schemas.microsoft.com/office/drawing/2014/main" id="{75B60402-FC82-4A6D-8E88-12A35C483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180" y="158547"/>
            <a:ext cx="2788045" cy="3717393"/>
          </a:xfrm>
          <a:prstGeom prst="rect">
            <a:avLst/>
          </a:prstGeom>
        </p:spPr>
      </p:pic>
      <p:pic>
        <p:nvPicPr>
          <p:cNvPr id="8" name="Picture 7" descr="A child in a swim cap and goggles&#10;&#10;Description automatically generated">
            <a:extLst>
              <a:ext uri="{FF2B5EF4-FFF2-40B4-BE49-F238E27FC236}">
                <a16:creationId xmlns:a16="http://schemas.microsoft.com/office/drawing/2014/main" id="{0F011FF8-FFB6-463D-A0C3-E04EFFA59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02" y="2840745"/>
            <a:ext cx="2142385" cy="3214362"/>
          </a:xfrm>
          <a:prstGeom prst="rect">
            <a:avLst/>
          </a:prstGeom>
        </p:spPr>
      </p:pic>
    </p:spTree>
    <p:extLst>
      <p:ext uri="{BB962C8B-B14F-4D97-AF65-F5344CB8AC3E}">
        <p14:creationId xmlns:p14="http://schemas.microsoft.com/office/powerpoint/2010/main" val="1106329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  Cosy Gale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Free and 100 Back </a:t>
            </a:r>
          </a:p>
          <a:p>
            <a:pPr>
              <a:buFont typeface="Arial" panose="020B0604020202020204" pitchFamily="34" charset="0"/>
              <a:buChar char="•"/>
            </a:pPr>
            <a:r>
              <a:rPr lang="en-US" dirty="0"/>
              <a:t>Favorite Memory: Winning State all four years!</a:t>
            </a:r>
          </a:p>
          <a:p>
            <a:pPr>
              <a:buFont typeface="Arial" panose="020B0604020202020204" pitchFamily="34" charset="0"/>
              <a:buChar char="•"/>
            </a:pPr>
            <a:r>
              <a:rPr lang="en-US" dirty="0"/>
              <a:t>Plans on attending Ole Miss. </a:t>
            </a:r>
          </a:p>
          <a:p>
            <a:pPr>
              <a:buFont typeface="Arial" panose="020B0604020202020204" pitchFamily="34" charset="0"/>
              <a:buChar char="•"/>
            </a:pPr>
            <a:endParaRPr lang="en-US" dirty="0"/>
          </a:p>
          <a:p>
            <a:pPr marL="0" indent="0">
              <a:buNone/>
            </a:pPr>
            <a:r>
              <a:rPr lang="en-US" dirty="0"/>
              <a:t>“What’s for dinner?” </a:t>
            </a:r>
          </a:p>
          <a:p>
            <a:pPr>
              <a:buFont typeface="Arial" panose="020B0604020202020204" pitchFamily="34" charset="0"/>
              <a:buChar char="•"/>
            </a:pPr>
            <a:endParaRPr lang="en-US" dirty="0"/>
          </a:p>
          <a:p>
            <a:pPr marL="0" indent="0">
              <a:buNone/>
            </a:pPr>
            <a:endParaRPr lang="en-US" dirty="0"/>
          </a:p>
        </p:txBody>
      </p:sp>
      <p:pic>
        <p:nvPicPr>
          <p:cNvPr id="16" name="Picture 15" descr="A person in a blue dress squatting in a field&#10;&#10;Description automatically generated">
            <a:extLst>
              <a:ext uri="{FF2B5EF4-FFF2-40B4-BE49-F238E27FC236}">
                <a16:creationId xmlns:a16="http://schemas.microsoft.com/office/drawing/2014/main" id="{FD7BE7D3-7FDA-417A-9AC9-938590817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68" y="2316294"/>
            <a:ext cx="2671578" cy="3190247"/>
          </a:xfrm>
          <a:prstGeom prst="rect">
            <a:avLst/>
          </a:prstGeom>
        </p:spPr>
      </p:pic>
      <p:pic>
        <p:nvPicPr>
          <p:cNvPr id="12" name="Picture 11" descr="A child wearing goggles&#10;&#10;Description automatically generated">
            <a:extLst>
              <a:ext uri="{FF2B5EF4-FFF2-40B4-BE49-F238E27FC236}">
                <a16:creationId xmlns:a16="http://schemas.microsoft.com/office/drawing/2014/main" id="{DE13698F-9F4D-4E0C-83D3-77C28CDA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96" y="348483"/>
            <a:ext cx="3454400" cy="2552700"/>
          </a:xfrm>
          <a:prstGeom prst="rect">
            <a:avLst/>
          </a:prstGeom>
        </p:spPr>
      </p:pic>
      <p:pic>
        <p:nvPicPr>
          <p:cNvPr id="20" name="Picture 19" descr="A child holding a toy&#10;&#10;Description automatically generated">
            <a:extLst>
              <a:ext uri="{FF2B5EF4-FFF2-40B4-BE49-F238E27FC236}">
                <a16:creationId xmlns:a16="http://schemas.microsoft.com/office/drawing/2014/main" id="{CD2A5205-3E36-441A-AC5B-FF63172EF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771" y="4078995"/>
            <a:ext cx="2423719" cy="2144059"/>
          </a:xfrm>
          <a:prstGeom prst="rect">
            <a:avLst/>
          </a:prstGeom>
        </p:spPr>
      </p:pic>
    </p:spTree>
    <p:extLst>
      <p:ext uri="{BB962C8B-B14F-4D97-AF65-F5344CB8AC3E}">
        <p14:creationId xmlns:p14="http://schemas.microsoft.com/office/powerpoint/2010/main" val="1124715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Aidan O’Brien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Fly </a:t>
            </a:r>
          </a:p>
          <a:p>
            <a:pPr>
              <a:buFont typeface="Arial" panose="020B0604020202020204" pitchFamily="34" charset="0"/>
              <a:buChar char="•"/>
            </a:pPr>
            <a:r>
              <a:rPr lang="en-US" dirty="0"/>
              <a:t>Favorite Memory: Playing music on the bus </a:t>
            </a:r>
          </a:p>
          <a:p>
            <a:pPr>
              <a:buFont typeface="Arial" panose="020B0604020202020204" pitchFamily="34" charset="0"/>
              <a:buChar char="•"/>
            </a:pPr>
            <a:r>
              <a:rPr lang="en-US" dirty="0"/>
              <a:t>Plans on studying Mechanical Engineering at Georgia Tech. </a:t>
            </a:r>
          </a:p>
          <a:p>
            <a:pPr>
              <a:buFont typeface="Arial" panose="020B0604020202020204" pitchFamily="34" charset="0"/>
              <a:buChar char="•"/>
            </a:pPr>
            <a:endParaRPr lang="en-US" dirty="0"/>
          </a:p>
          <a:p>
            <a:pPr marL="0" indent="0">
              <a:buNone/>
            </a:pPr>
            <a:r>
              <a:rPr lang="en-US" dirty="0"/>
              <a:t>“Never back down, never give up.” </a:t>
            </a:r>
          </a:p>
          <a:p>
            <a:pPr>
              <a:buFont typeface="Arial" panose="020B0604020202020204" pitchFamily="34" charset="0"/>
              <a:buChar char="•"/>
            </a:pPr>
            <a:endParaRPr lang="en-US" dirty="0"/>
          </a:p>
          <a:p>
            <a:pPr marL="0" indent="0">
              <a:buNone/>
            </a:pPr>
            <a:endParaRPr lang="en-US" dirty="0"/>
          </a:p>
        </p:txBody>
      </p:sp>
      <p:pic>
        <p:nvPicPr>
          <p:cNvPr id="8" name="Picture 7" descr="A person swimming in a pool&#10;&#10;Description automatically generated">
            <a:extLst>
              <a:ext uri="{FF2B5EF4-FFF2-40B4-BE49-F238E27FC236}">
                <a16:creationId xmlns:a16="http://schemas.microsoft.com/office/drawing/2014/main" id="{47294D9D-EDA5-4EEA-A939-7980274CB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222" y="4143423"/>
            <a:ext cx="3970836" cy="2634815"/>
          </a:xfrm>
          <a:prstGeom prst="rect">
            <a:avLst/>
          </a:prstGeom>
        </p:spPr>
      </p:pic>
      <p:pic>
        <p:nvPicPr>
          <p:cNvPr id="5" name="Picture 4" descr="A person wearing a swim cap and a black swim cap&#10;&#10;Description automatically generated">
            <a:extLst>
              <a:ext uri="{FF2B5EF4-FFF2-40B4-BE49-F238E27FC236}">
                <a16:creationId xmlns:a16="http://schemas.microsoft.com/office/drawing/2014/main" id="{2A027EE9-2BF6-4AEA-BDF6-180E6F673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31" y="159648"/>
            <a:ext cx="2563736" cy="4333151"/>
          </a:xfrm>
          <a:prstGeom prst="rect">
            <a:avLst/>
          </a:prstGeom>
        </p:spPr>
      </p:pic>
    </p:spTree>
    <p:extLst>
      <p:ext uri="{BB962C8B-B14F-4D97-AF65-F5344CB8AC3E}">
        <p14:creationId xmlns:p14="http://schemas.microsoft.com/office/powerpoint/2010/main" val="3628857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	Julia Randall </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lnSpcReduction="10000"/>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normAutofit lnSpcReduction="10000"/>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Fly </a:t>
            </a:r>
          </a:p>
          <a:p>
            <a:pPr>
              <a:buFont typeface="Arial" panose="020B0604020202020204" pitchFamily="34" charset="0"/>
              <a:buChar char="•"/>
            </a:pPr>
            <a:r>
              <a:rPr lang="en-US" dirty="0"/>
              <a:t>Favorite Memory: Team bonfire this year getting to know everyone.</a:t>
            </a:r>
          </a:p>
          <a:p>
            <a:pPr>
              <a:buFont typeface="Arial" panose="020B0604020202020204" pitchFamily="34" charset="0"/>
              <a:buChar char="•"/>
            </a:pPr>
            <a:r>
              <a:rPr lang="en-US" dirty="0"/>
              <a:t>Plans on attending UGA and studying accounting. </a:t>
            </a:r>
          </a:p>
          <a:p>
            <a:pPr>
              <a:buFont typeface="Arial" panose="020B0604020202020204" pitchFamily="34" charset="0"/>
              <a:buChar char="•"/>
            </a:pPr>
            <a:endParaRPr lang="en-US" dirty="0"/>
          </a:p>
          <a:p>
            <a:pPr marL="0" indent="0">
              <a:buNone/>
            </a:pPr>
            <a:r>
              <a:rPr lang="en-US" dirty="0"/>
              <a:t>“Be the rainbow in someone else’s cloud.”</a:t>
            </a:r>
          </a:p>
          <a:p>
            <a:pPr>
              <a:buFont typeface="Arial" panose="020B0604020202020204" pitchFamily="34" charset="0"/>
              <a:buChar char="•"/>
            </a:pPr>
            <a:endParaRPr lang="en-US" dirty="0"/>
          </a:p>
          <a:p>
            <a:pPr marL="0" indent="0">
              <a:buNone/>
            </a:pPr>
            <a:endParaRPr lang="en-US" dirty="0"/>
          </a:p>
        </p:txBody>
      </p:sp>
      <p:pic>
        <p:nvPicPr>
          <p:cNvPr id="10" name="Picture 9" descr="A person holding a bouquet of sunflowers&#10;&#10;Description automatically generated">
            <a:extLst>
              <a:ext uri="{FF2B5EF4-FFF2-40B4-BE49-F238E27FC236}">
                <a16:creationId xmlns:a16="http://schemas.microsoft.com/office/drawing/2014/main" id="{AB8DBA71-827C-4163-85AE-FCADB3E2E7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85" y="232259"/>
            <a:ext cx="2378774" cy="3065976"/>
          </a:xfrm>
          <a:prstGeom prst="rect">
            <a:avLst/>
          </a:prstGeom>
        </p:spPr>
      </p:pic>
      <p:pic>
        <p:nvPicPr>
          <p:cNvPr id="12" name="Picture 11" descr="A person standing on a wooden deck&#10;&#10;Description automatically generated">
            <a:extLst>
              <a:ext uri="{FF2B5EF4-FFF2-40B4-BE49-F238E27FC236}">
                <a16:creationId xmlns:a16="http://schemas.microsoft.com/office/drawing/2014/main" id="{5BD45BDB-721A-4B36-97E7-1AA8F4C3A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703" y="3155532"/>
            <a:ext cx="2220707" cy="3112786"/>
          </a:xfrm>
          <a:prstGeom prst="rect">
            <a:avLst/>
          </a:prstGeom>
        </p:spPr>
      </p:pic>
      <p:pic>
        <p:nvPicPr>
          <p:cNvPr id="5" name="Picture 4" descr="A child in a swimsuit pointing at the camera&#10;&#10;Description automatically generated">
            <a:extLst>
              <a:ext uri="{FF2B5EF4-FFF2-40B4-BE49-F238E27FC236}">
                <a16:creationId xmlns:a16="http://schemas.microsoft.com/office/drawing/2014/main" id="{9F7A0B46-1C45-4101-8586-7C853A09A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241" y="1477902"/>
            <a:ext cx="2434167" cy="4097867"/>
          </a:xfrm>
          <a:prstGeom prst="rect">
            <a:avLst/>
          </a:prstGeom>
        </p:spPr>
      </p:pic>
    </p:spTree>
    <p:extLst>
      <p:ext uri="{BB962C8B-B14F-4D97-AF65-F5344CB8AC3E}">
        <p14:creationId xmlns:p14="http://schemas.microsoft.com/office/powerpoint/2010/main" val="233749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br>
              <a:rPr lang="en-US" sz="3400" dirty="0"/>
            </a:br>
            <a:r>
              <a:rPr lang="en-US" sz="3400" dirty="0"/>
              <a:t>2023-24 Accomplishments			</a:t>
            </a:r>
          </a:p>
        </p:txBody>
      </p:sp>
      <p:cxnSp>
        <p:nvCxnSpPr>
          <p:cNvPr id="35" name="Straight Connector 34">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58509" y="2198914"/>
            <a:ext cx="4803797" cy="3670180"/>
          </a:xfrm>
        </p:spPr>
        <p:txBody>
          <a:bodyPr>
            <a:normAutofit/>
          </a:bodyPr>
          <a:lstStyle/>
          <a:p>
            <a:r>
              <a:rPr lang="en-US" sz="2400" b="1" dirty="0"/>
              <a:t>Boys</a:t>
            </a:r>
          </a:p>
          <a:p>
            <a:pPr lvl="1"/>
            <a:r>
              <a:rPr lang="en-US" sz="2000" dirty="0"/>
              <a:t>2nd Place Cobb County Championship</a:t>
            </a:r>
          </a:p>
          <a:p>
            <a:pPr lvl="1"/>
            <a:r>
              <a:rPr lang="en-US" sz="2000" dirty="0"/>
              <a:t>2nd Place GHSA 6A State Championship</a:t>
            </a:r>
          </a:p>
          <a:p>
            <a:endParaRPr lang="en-US" b="1" dirty="0"/>
          </a:p>
          <a:p>
            <a:r>
              <a:rPr lang="en-US" sz="2400" b="1" dirty="0"/>
              <a:t>Girls</a:t>
            </a:r>
          </a:p>
          <a:p>
            <a:pPr lvl="1"/>
            <a:r>
              <a:rPr lang="en-US" sz="2000" dirty="0"/>
              <a:t>2nd Place Cobb County Championship</a:t>
            </a:r>
          </a:p>
          <a:p>
            <a:pPr lvl="1"/>
            <a:r>
              <a:rPr lang="en-US" sz="2000" dirty="0"/>
              <a:t>1st Place GHSA 6A State Championship!!! </a:t>
            </a:r>
          </a:p>
          <a:p>
            <a:pPr lvl="1"/>
            <a:endParaRPr lang="en-US" dirty="0"/>
          </a:p>
          <a:p>
            <a:endParaRPr lang="en-US" dirty="0"/>
          </a:p>
        </p:txBody>
      </p:sp>
      <p:sp>
        <p:nvSpPr>
          <p:cNvPr id="37" name="Rectangle 36">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Graphic 10" descr="Trophy with solid fill">
            <a:extLst>
              <a:ext uri="{FF2B5EF4-FFF2-40B4-BE49-F238E27FC236}">
                <a16:creationId xmlns:a16="http://schemas.microsoft.com/office/drawing/2014/main" id="{D717874A-F354-4681-93FB-079852BF51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2959" y="5019079"/>
            <a:ext cx="914400" cy="91440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99344735-06A9-421F-BC6A-7500C7D49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441" y="587810"/>
            <a:ext cx="3518565" cy="2555740"/>
          </a:xfrm>
          <a:prstGeom prst="rect">
            <a:avLst/>
          </a:prstGeom>
        </p:spPr>
      </p:pic>
      <p:pic>
        <p:nvPicPr>
          <p:cNvPr id="7" name="Picture 6" descr="A group of girls posing for a photo&#10;&#10;Description automatically generated">
            <a:extLst>
              <a:ext uri="{FF2B5EF4-FFF2-40B4-BE49-F238E27FC236}">
                <a16:creationId xmlns:a16="http://schemas.microsoft.com/office/drawing/2014/main" id="{A746EB53-7406-4706-A19A-0FD7E63EF7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57" y="3535990"/>
            <a:ext cx="3518566" cy="2687064"/>
          </a:xfrm>
          <a:prstGeom prst="rect">
            <a:avLst/>
          </a:prstGeom>
        </p:spPr>
      </p:pic>
    </p:spTree>
    <p:extLst>
      <p:ext uri="{BB962C8B-B14F-4D97-AF65-F5344CB8AC3E}">
        <p14:creationId xmlns:p14="http://schemas.microsoft.com/office/powerpoint/2010/main" val="783904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16835"/>
            <a:ext cx="4483452" cy="1666501"/>
          </a:xfrm>
        </p:spPr>
        <p:txBody>
          <a:bodyPr>
            <a:normAutofit/>
          </a:bodyPr>
          <a:lstStyle/>
          <a:p>
            <a:r>
              <a:rPr lang="en-US" sz="3500">
                <a:solidFill>
                  <a:srgbClr val="FFFFFF"/>
                </a:solidFill>
              </a:rPr>
              <a:t>High Point Award</a:t>
            </a:r>
          </a:p>
        </p:txBody>
      </p:sp>
      <p:sp>
        <p:nvSpPr>
          <p:cNvPr id="3" name="Content Placeholder 2"/>
          <p:cNvSpPr>
            <a:spLocks noGrp="1"/>
          </p:cNvSpPr>
          <p:nvPr>
            <p:ph idx="1"/>
          </p:nvPr>
        </p:nvSpPr>
        <p:spPr>
          <a:xfrm>
            <a:off x="822959" y="2236304"/>
            <a:ext cx="4483453" cy="3652667"/>
          </a:xfrm>
        </p:spPr>
        <p:txBody>
          <a:bodyPr>
            <a:normAutofit lnSpcReduction="10000"/>
          </a:bodyPr>
          <a:lstStyle/>
          <a:p>
            <a:pPr marL="0" indent="0">
              <a:buNone/>
            </a:pPr>
            <a:endParaRPr lang="en-US" sz="1600" dirty="0">
              <a:solidFill>
                <a:srgbClr val="FFFFFF"/>
              </a:solidFill>
            </a:endParaRPr>
          </a:p>
          <a:p>
            <a:pPr marL="457200" indent="-457200">
              <a:buFont typeface="Arial" pitchFamily="34" charset="0"/>
              <a:buChar char="•"/>
            </a:pPr>
            <a:r>
              <a:rPr lang="en-US" sz="2400" dirty="0">
                <a:solidFill>
                  <a:srgbClr val="FFFFFF"/>
                </a:solidFill>
              </a:rPr>
              <a:t>The High Point Award is given to a boy and a girl in each grade level. These swimmers or divers have contributed the most to the team point wise during the 2023-24 season. Point totals were based on all meets throughout the season and on individual as well as relay swims.</a:t>
            </a:r>
          </a:p>
          <a:p>
            <a:pPr marL="0" indent="0">
              <a:buNone/>
            </a:pPr>
            <a:endParaRPr lang="en-US" sz="1600" dirty="0">
              <a:solidFill>
                <a:srgbClr val="FFFFFF"/>
              </a:solidFill>
            </a:endParaRPr>
          </a:p>
        </p:txBody>
      </p:sp>
      <p:sp>
        <p:nvSpPr>
          <p:cNvPr id="20" name="Rectangle 19">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descr="Swimming goggles on the side of a lap pool">
            <a:extLst>
              <a:ext uri="{FF2B5EF4-FFF2-40B4-BE49-F238E27FC236}">
                <a16:creationId xmlns:a16="http://schemas.microsoft.com/office/drawing/2014/main" id="{0C1F9F04-F913-45CC-AC3D-CA3F84C68B4C}"/>
              </a:ext>
            </a:extLst>
          </p:cNvPr>
          <p:cNvPicPr>
            <a:picLocks noChangeAspect="1"/>
          </p:cNvPicPr>
          <p:nvPr/>
        </p:nvPicPr>
        <p:blipFill rotWithShape="1">
          <a:blip r:embed="rId3"/>
          <a:srcRect l="24998" r="41567" b="-1"/>
          <a:stretch/>
        </p:blipFill>
        <p:spPr>
          <a:xfrm>
            <a:off x="5708926" y="10"/>
            <a:ext cx="3435073" cy="6857990"/>
          </a:xfrm>
          <a:prstGeom prst="rect">
            <a:avLst/>
          </a:prstGeom>
        </p:spPr>
      </p:pic>
    </p:spTree>
    <p:extLst>
      <p:ext uri="{BB962C8B-B14F-4D97-AF65-F5344CB8AC3E}">
        <p14:creationId xmlns:p14="http://schemas.microsoft.com/office/powerpoint/2010/main" val="3508056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Point Award Winners </a:t>
            </a:r>
          </a:p>
        </p:txBody>
      </p:sp>
      <p:sp>
        <p:nvSpPr>
          <p:cNvPr id="4" name="Content Placeholder 3"/>
          <p:cNvSpPr>
            <a:spLocks noGrp="1"/>
          </p:cNvSpPr>
          <p:nvPr>
            <p:ph sz="half" idx="1"/>
          </p:nvPr>
        </p:nvSpPr>
        <p:spPr>
          <a:xfrm>
            <a:off x="822960" y="2115126"/>
            <a:ext cx="3703320" cy="3753967"/>
          </a:xfrm>
        </p:spPr>
        <p:txBody>
          <a:bodyPr/>
          <a:lstStyle/>
          <a:p>
            <a:pPr marL="0" indent="0" algn="ctr">
              <a:buNone/>
            </a:pPr>
            <a:r>
              <a:rPr lang="en-US" sz="2400" b="1" u="sng" dirty="0"/>
              <a:t>9</a:t>
            </a:r>
            <a:r>
              <a:rPr lang="en-US" sz="2400" b="1" u="sng" baseline="30000" dirty="0"/>
              <a:t>th</a:t>
            </a:r>
            <a:r>
              <a:rPr lang="en-US" sz="2400" b="1" u="sng" dirty="0"/>
              <a:t> </a:t>
            </a:r>
          </a:p>
          <a:p>
            <a:pPr marL="0" indent="0" algn="ctr">
              <a:buNone/>
            </a:pPr>
            <a:r>
              <a:rPr lang="en-US" sz="2400" dirty="0"/>
              <a:t>Gavin Halusic</a:t>
            </a:r>
          </a:p>
          <a:p>
            <a:pPr marL="0" indent="0" algn="ctr">
              <a:buNone/>
            </a:pPr>
            <a:r>
              <a:rPr lang="en-US" sz="2400" dirty="0"/>
              <a:t>Kennedy Orcutt</a:t>
            </a:r>
          </a:p>
          <a:p>
            <a:pPr marL="0" indent="0" algn="ctr">
              <a:buNone/>
            </a:pPr>
            <a:endParaRPr lang="en-US" sz="2400" b="1" u="sng" dirty="0"/>
          </a:p>
          <a:p>
            <a:pPr marL="0" indent="0" algn="ctr">
              <a:buNone/>
            </a:pPr>
            <a:r>
              <a:rPr lang="en-US" sz="2400" b="1" u="sng" dirty="0"/>
              <a:t>10</a:t>
            </a:r>
            <a:r>
              <a:rPr lang="en-US" sz="2400" b="1" u="sng" baseline="30000" dirty="0"/>
              <a:t>th</a:t>
            </a:r>
            <a:endParaRPr lang="en-US" sz="2400" b="1" u="sng" dirty="0"/>
          </a:p>
          <a:p>
            <a:pPr marL="0" indent="0" algn="ctr">
              <a:buNone/>
            </a:pPr>
            <a:r>
              <a:rPr lang="en-US" sz="2400" dirty="0"/>
              <a:t>Ethan Jones</a:t>
            </a:r>
          </a:p>
          <a:p>
            <a:pPr marL="0" indent="0" algn="ctr">
              <a:buNone/>
            </a:pPr>
            <a:r>
              <a:rPr lang="en-US" sz="2400" dirty="0"/>
              <a:t>Ashlyn Loftin</a:t>
            </a:r>
          </a:p>
          <a:p>
            <a:pPr marL="0" indent="0" algn="ctr">
              <a:buNone/>
            </a:pPr>
            <a:endParaRPr lang="en-US" sz="2400" dirty="0"/>
          </a:p>
          <a:p>
            <a:pPr marL="0" indent="0" algn="ctr">
              <a:buNone/>
            </a:pPr>
            <a:endParaRPr lang="en-US" baseline="30000" dirty="0"/>
          </a:p>
        </p:txBody>
      </p:sp>
      <p:sp>
        <p:nvSpPr>
          <p:cNvPr id="5" name="Content Placeholder 4"/>
          <p:cNvSpPr>
            <a:spLocks noGrp="1"/>
          </p:cNvSpPr>
          <p:nvPr>
            <p:ph sz="half" idx="2"/>
          </p:nvPr>
        </p:nvSpPr>
        <p:spPr>
          <a:xfrm>
            <a:off x="4663440" y="2115126"/>
            <a:ext cx="3703320" cy="3753969"/>
          </a:xfrm>
        </p:spPr>
        <p:txBody>
          <a:bodyPr/>
          <a:lstStyle/>
          <a:p>
            <a:pPr marL="0" indent="0" algn="ctr">
              <a:buNone/>
            </a:pPr>
            <a:r>
              <a:rPr lang="en-US" sz="2400" b="1" u="sng" dirty="0"/>
              <a:t>11</a:t>
            </a:r>
            <a:r>
              <a:rPr lang="en-US" sz="2400" b="1" u="sng" baseline="30000" dirty="0"/>
              <a:t>th</a:t>
            </a:r>
            <a:endParaRPr lang="en-US" sz="2400" b="1" u="sng" dirty="0"/>
          </a:p>
          <a:p>
            <a:pPr marL="0" indent="0" algn="ctr">
              <a:buNone/>
            </a:pPr>
            <a:r>
              <a:rPr lang="en-US" sz="2400" dirty="0"/>
              <a:t>Cody Miles</a:t>
            </a:r>
          </a:p>
          <a:p>
            <a:pPr marL="0" indent="0" algn="ctr">
              <a:buNone/>
            </a:pPr>
            <a:r>
              <a:rPr lang="en-US" sz="2400" dirty="0"/>
              <a:t>Kate Bradley</a:t>
            </a:r>
          </a:p>
          <a:p>
            <a:pPr marL="0" indent="0" algn="ctr">
              <a:buNone/>
            </a:pPr>
            <a:endParaRPr lang="en-US" sz="2400" b="1" u="sng" dirty="0"/>
          </a:p>
          <a:p>
            <a:pPr marL="0" indent="0" algn="ctr">
              <a:buNone/>
            </a:pPr>
            <a:r>
              <a:rPr lang="en-US" sz="2400" b="1" u="sng" dirty="0"/>
              <a:t>12</a:t>
            </a:r>
            <a:r>
              <a:rPr lang="en-US" sz="2400" b="1" u="sng" baseline="30000" dirty="0"/>
              <a:t>th</a:t>
            </a:r>
            <a:r>
              <a:rPr lang="en-US" sz="2400" b="1" u="sng" dirty="0"/>
              <a:t> </a:t>
            </a:r>
          </a:p>
          <a:p>
            <a:pPr marL="0" indent="0" algn="ctr">
              <a:buNone/>
            </a:pPr>
            <a:r>
              <a:rPr lang="en-US" sz="2400" dirty="0"/>
              <a:t>Aidan O’Brien</a:t>
            </a:r>
          </a:p>
          <a:p>
            <a:pPr marL="0" indent="0" algn="ctr">
              <a:buNone/>
            </a:pPr>
            <a:r>
              <a:rPr lang="en-US" sz="2400" dirty="0"/>
              <a:t>GiannaMarie Conti</a:t>
            </a:r>
          </a:p>
        </p:txBody>
      </p:sp>
    </p:spTree>
    <p:extLst>
      <p:ext uri="{BB962C8B-B14F-4D97-AF65-F5344CB8AC3E}">
        <p14:creationId xmlns:p14="http://schemas.microsoft.com/office/powerpoint/2010/main" val="62052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6200" y="634946"/>
            <a:ext cx="4776107" cy="1450757"/>
          </a:xfrm>
        </p:spPr>
        <p:txBody>
          <a:bodyPr>
            <a:normAutofit/>
          </a:bodyPr>
          <a:lstStyle/>
          <a:p>
            <a:br>
              <a:rPr lang="en-US" sz="3700"/>
            </a:br>
            <a:r>
              <a:rPr lang="en-US" sz="3700"/>
              <a:t>Most Dedicated Award</a:t>
            </a:r>
          </a:p>
        </p:txBody>
      </p:sp>
      <p:pic>
        <p:nvPicPr>
          <p:cNvPr id="14" name="Picture 13">
            <a:extLst>
              <a:ext uri="{FF2B5EF4-FFF2-40B4-BE49-F238E27FC236}">
                <a16:creationId xmlns:a16="http://schemas.microsoft.com/office/drawing/2014/main" id="{8B757936-4967-4628-8A4A-5249C859DE24}"/>
              </a:ext>
            </a:extLst>
          </p:cNvPr>
          <p:cNvPicPr>
            <a:picLocks noChangeAspect="1"/>
          </p:cNvPicPr>
          <p:nvPr/>
        </p:nvPicPr>
        <p:blipFill rotWithShape="1">
          <a:blip r:embed="rId3"/>
          <a:srcRect l="33212" r="38208"/>
          <a:stretch/>
        </p:blipFill>
        <p:spPr>
          <a:xfrm>
            <a:off x="20" y="-12128"/>
            <a:ext cx="3490702" cy="6870127"/>
          </a:xfrm>
          <a:prstGeom prst="rect">
            <a:avLst/>
          </a:prstGeom>
        </p:spPr>
      </p:pic>
      <p:cxnSp>
        <p:nvCxnSpPr>
          <p:cNvPr id="31" name="Straight Connector 3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86200" y="2198914"/>
            <a:ext cx="4776107" cy="3670180"/>
          </a:xfrm>
        </p:spPr>
        <p:txBody>
          <a:bodyPr>
            <a:normAutofit/>
          </a:bodyPr>
          <a:lstStyle/>
          <a:p>
            <a:pPr>
              <a:buFont typeface="Arial" panose="020B0604020202020204" pitchFamily="34" charset="0"/>
              <a:buChar char="•"/>
            </a:pPr>
            <a:endParaRPr lang="en-US" dirty="0"/>
          </a:p>
          <a:p>
            <a:pPr>
              <a:buFont typeface="Arial" panose="020B0604020202020204" pitchFamily="34" charset="0"/>
              <a:buChar char="•"/>
            </a:pPr>
            <a:r>
              <a:rPr lang="en-US" sz="2400" dirty="0"/>
              <a:t>The most dedicated award is given to a boy and girl who has consistently worked hard towards their goals throughout the 2023-24 season. They have put forth a tremendous amount of effort and practice and it has shown in their times and performances at meets. </a:t>
            </a:r>
          </a:p>
          <a:p>
            <a:endParaRPr lang="en-US" dirty="0"/>
          </a:p>
          <a:p>
            <a:endParaRPr lang="en-US" dirty="0"/>
          </a:p>
        </p:txBody>
      </p:sp>
    </p:spTree>
    <p:extLst>
      <p:ext uri="{BB962C8B-B14F-4D97-AF65-F5344CB8AC3E}">
        <p14:creationId xmlns:p14="http://schemas.microsoft.com/office/powerpoint/2010/main" val="77964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Most Dedicated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536362325"/>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2137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Rookie Award</a:t>
            </a:r>
          </a:p>
        </p:txBody>
      </p:sp>
      <p:sp>
        <p:nvSpPr>
          <p:cNvPr id="3" name="Content Placeholder 2"/>
          <p:cNvSpPr>
            <a:spLocks noGrp="1"/>
          </p:cNvSpPr>
          <p:nvPr>
            <p:ph idx="1"/>
          </p:nvPr>
        </p:nvSpPr>
        <p:spPr>
          <a:xfrm>
            <a:off x="783153" y="2023962"/>
            <a:ext cx="5023286" cy="3845131"/>
          </a:xfrm>
        </p:spPr>
        <p:txBody>
          <a:bodyPr>
            <a:normAutofit fontScale="92500" lnSpcReduction="20000"/>
          </a:bodyPr>
          <a:lstStyle/>
          <a:p>
            <a:endParaRPr lang="en-US" dirty="0"/>
          </a:p>
          <a:p>
            <a:pPr>
              <a:buFont typeface="Arial" panose="020B0604020202020204" pitchFamily="34" charset="0"/>
              <a:buChar char="•"/>
            </a:pPr>
            <a:r>
              <a:rPr lang="en-US" sz="2800" dirty="0"/>
              <a:t>The Rookie Award is given to a boy and girl who are first year team members who have made a huge impact on the team in their short amount of time on it. These recipients have consistently had a good attitude, work ethic and have contributed a lot to the team point wise at meets. We are glad to have these rookies and looking forward to the future </a:t>
            </a:r>
            <a:r>
              <a:rPr lang="en-US" sz="2800" dirty="0">
                <a:sym typeface="Wingdings" panose="05000000000000000000" pitchFamily="2" charset="2"/>
              </a:rPr>
              <a:t> </a:t>
            </a:r>
            <a:r>
              <a:rPr lang="en-US" sz="2800" dirty="0"/>
              <a:t>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3795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Rookie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394298777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1764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Most Improved Award</a:t>
            </a:r>
          </a:p>
        </p:txBody>
      </p:sp>
      <p:sp>
        <p:nvSpPr>
          <p:cNvPr id="3" name="Content Placeholder 2"/>
          <p:cNvSpPr>
            <a:spLocks noGrp="1"/>
          </p:cNvSpPr>
          <p:nvPr>
            <p:ph idx="1"/>
          </p:nvPr>
        </p:nvSpPr>
        <p:spPr>
          <a:xfrm>
            <a:off x="783153" y="2023962"/>
            <a:ext cx="5023286" cy="3845131"/>
          </a:xfrm>
        </p:spPr>
        <p:txBody>
          <a:bodyPr>
            <a:normAutofit/>
          </a:bodyPr>
          <a:lstStyle/>
          <a:p>
            <a:endParaRPr lang="en-US" dirty="0"/>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AE115F65-AAB3-4FF9-A681-74A7F9EAEE2C}"/>
              </a:ext>
            </a:extLst>
          </p:cNvPr>
          <p:cNvSpPr txBox="1"/>
          <p:nvPr/>
        </p:nvSpPr>
        <p:spPr>
          <a:xfrm>
            <a:off x="656948" y="2095130"/>
            <a:ext cx="428791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most improved award is given to both a boy and girl who have made the most progress in both their times and success at practice throughout the season. There hard work has been shown in meets and they should be very proud of their progress!</a:t>
            </a:r>
          </a:p>
        </p:txBody>
      </p:sp>
    </p:spTree>
    <p:extLst>
      <p:ext uri="{BB962C8B-B14F-4D97-AF65-F5344CB8AC3E}">
        <p14:creationId xmlns:p14="http://schemas.microsoft.com/office/powerpoint/2010/main" val="3960359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Most Improved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4256013462"/>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0333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Spirit Award</a:t>
            </a:r>
          </a:p>
        </p:txBody>
      </p:sp>
      <p:sp>
        <p:nvSpPr>
          <p:cNvPr id="3" name="Content Placeholder 2"/>
          <p:cNvSpPr>
            <a:spLocks noGrp="1"/>
          </p:cNvSpPr>
          <p:nvPr>
            <p:ph idx="1"/>
          </p:nvPr>
        </p:nvSpPr>
        <p:spPr>
          <a:xfrm>
            <a:off x="783153" y="2023962"/>
            <a:ext cx="5023286" cy="3845131"/>
          </a:xfrm>
        </p:spPr>
        <p:txBody>
          <a:bodyPr>
            <a:normAutofit/>
          </a:bodyPr>
          <a:lstStyle/>
          <a:p>
            <a:endParaRPr lang="en-US" dirty="0"/>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AE115F65-AAB3-4FF9-A681-74A7F9EAEE2C}"/>
              </a:ext>
            </a:extLst>
          </p:cNvPr>
          <p:cNvSpPr txBox="1"/>
          <p:nvPr/>
        </p:nvSpPr>
        <p:spPr>
          <a:xfrm>
            <a:off x="656948" y="2095130"/>
            <a:ext cx="4287914" cy="3785652"/>
          </a:xfrm>
          <a:prstGeom prst="rect">
            <a:avLst/>
          </a:prstGeom>
          <a:noFill/>
        </p:spPr>
        <p:txBody>
          <a:bodyPr wrap="square" rtlCol="0">
            <a:spAutoFit/>
          </a:bodyPr>
          <a:lstStyle/>
          <a:p>
            <a:pPr>
              <a:buFont typeface="Arial" panose="020B0604020202020204" pitchFamily="34" charset="0"/>
              <a:buChar char="•"/>
            </a:pPr>
            <a:r>
              <a:rPr lang="en-US" sz="2400" dirty="0"/>
              <a:t>The Spirit Award is given to a boy and girl who have shown a great deal of school and team spirit throughout the season. These recipients have consistently had a good attitude and have always been a presence at meets cheering on their teammates whenever possible. </a:t>
            </a:r>
          </a:p>
        </p:txBody>
      </p:sp>
    </p:spTree>
    <p:extLst>
      <p:ext uri="{BB962C8B-B14F-4D97-AF65-F5344CB8AC3E}">
        <p14:creationId xmlns:p14="http://schemas.microsoft.com/office/powerpoint/2010/main" val="1802177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Spirit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315155050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4098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2023-24 VARSITY COUNTY </a:t>
            </a:r>
            <a:br>
              <a:rPr lang="en-US" dirty="0"/>
            </a:br>
            <a:r>
              <a:rPr lang="en-US" dirty="0"/>
              <a:t>	TOP 10: BOYS</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663830939"/>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740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Captain Award</a:t>
            </a:r>
          </a:p>
        </p:txBody>
      </p:sp>
      <p:sp>
        <p:nvSpPr>
          <p:cNvPr id="3" name="Content Placeholder 2"/>
          <p:cNvSpPr>
            <a:spLocks noGrp="1"/>
          </p:cNvSpPr>
          <p:nvPr>
            <p:ph idx="1"/>
          </p:nvPr>
        </p:nvSpPr>
        <p:spPr>
          <a:xfrm>
            <a:off x="783153" y="2023962"/>
            <a:ext cx="5023286" cy="3845131"/>
          </a:xfrm>
        </p:spPr>
        <p:txBody>
          <a:bodyPr>
            <a:normAutofit fontScale="85000" lnSpcReduction="20000"/>
          </a:bodyPr>
          <a:lstStyle/>
          <a:p>
            <a:pPr>
              <a:buFont typeface="Arial" panose="020B0604020202020204" pitchFamily="34" charset="0"/>
              <a:buChar char="•"/>
            </a:pPr>
            <a:endParaRPr lang="en-US" dirty="0"/>
          </a:p>
          <a:p>
            <a:pPr>
              <a:buFont typeface="Arial" panose="020B0604020202020204" pitchFamily="34" charset="0"/>
              <a:buChar char="•"/>
            </a:pPr>
            <a:r>
              <a:rPr lang="en-US" sz="3000" dirty="0"/>
              <a:t>The Captain Award is given to a member of the 2024 graduating class. These recipients have gone above and beyond the coaches’ expectations and have always been there to support the team in any and every way. They have been model athletes for the younger team members to look up to and the team and coaches will greatly miss them next season.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1058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Captain Award Winners</a:t>
            </a:r>
          </a:p>
        </p:txBody>
      </p:sp>
      <p:graphicFrame>
        <p:nvGraphicFramePr>
          <p:cNvPr id="5" name="Content Placeholder 2">
            <a:extLst>
              <a:ext uri="{FF2B5EF4-FFF2-40B4-BE49-F238E27FC236}">
                <a16:creationId xmlns:a16="http://schemas.microsoft.com/office/drawing/2014/main" id="{167A0FAC-1086-4306-9E4F-A9CE73315898}"/>
              </a:ext>
            </a:extLst>
          </p:cNvPr>
          <p:cNvGraphicFramePr>
            <a:graphicFrameLocks noGrp="1"/>
          </p:cNvGraphicFramePr>
          <p:nvPr>
            <p:ph idx="1"/>
            <p:extLst>
              <p:ext uri="{D42A27DB-BD31-4B8C-83A1-F6EECF244321}">
                <p14:modId xmlns:p14="http://schemas.microsoft.com/office/powerpoint/2010/main" val="242471851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3563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22960" y="758952"/>
            <a:ext cx="7543800" cy="3892168"/>
          </a:xfrm>
        </p:spPr>
        <p:txBody>
          <a:bodyPr vert="horz" lIns="91440" tIns="45720" rIns="91440" bIns="45720" rtlCol="0" anchor="b">
            <a:normAutofit/>
          </a:bodyPr>
          <a:lstStyle/>
          <a:p>
            <a:r>
              <a:rPr lang="en-US" dirty="0"/>
              <a:t>2024-25 Captains</a:t>
            </a:r>
          </a:p>
        </p:txBody>
      </p:sp>
      <p:sp>
        <p:nvSpPr>
          <p:cNvPr id="33" name="Rectangle 3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 Placeholder 4"/>
          <p:cNvSpPr>
            <a:spLocks noGrp="1"/>
          </p:cNvSpPr>
          <p:nvPr>
            <p:ph type="body" idx="1"/>
          </p:nvPr>
        </p:nvSpPr>
        <p:spPr>
          <a:xfrm>
            <a:off x="825038" y="5225240"/>
            <a:ext cx="7543800" cy="1143000"/>
          </a:xfrm>
        </p:spPr>
        <p:txBody>
          <a:bodyPr vert="horz" lIns="91440" tIns="45720" rIns="91440" bIns="45720" rtlCol="0">
            <a:normAutofit/>
          </a:bodyPr>
          <a:lstStyle/>
          <a:p>
            <a:r>
              <a:rPr lang="en-US">
                <a:solidFill>
                  <a:srgbClr val="FFFFFF"/>
                </a:solidFill>
              </a:rPr>
              <a:t>……………………….</a:t>
            </a:r>
          </a:p>
        </p:txBody>
      </p:sp>
      <p:sp>
        <p:nvSpPr>
          <p:cNvPr id="35" name="Rectangle 34">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455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01000" cy="1447800"/>
          </a:xfrm>
        </p:spPr>
        <p:txBody>
          <a:bodyPr/>
          <a:lstStyle/>
          <a:p>
            <a:br>
              <a:rPr lang="en-US" dirty="0"/>
            </a:br>
            <a:r>
              <a:rPr lang="en-US" dirty="0"/>
              <a:t>2024-25 Swim &amp; Dive Captains…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3600" dirty="0"/>
          </a:p>
          <a:p>
            <a:pPr>
              <a:buFont typeface="Arial" panose="020B0604020202020204" pitchFamily="34" charset="0"/>
              <a:buChar char="•"/>
            </a:pPr>
            <a:endParaRPr lang="en-US" sz="3600" dirty="0"/>
          </a:p>
        </p:txBody>
      </p:sp>
      <p:graphicFrame>
        <p:nvGraphicFramePr>
          <p:cNvPr id="6" name="TextBox 3">
            <a:extLst>
              <a:ext uri="{FF2B5EF4-FFF2-40B4-BE49-F238E27FC236}">
                <a16:creationId xmlns:a16="http://schemas.microsoft.com/office/drawing/2014/main" id="{0731FF04-06D0-4F63-AF68-6733551623AE}"/>
              </a:ext>
            </a:extLst>
          </p:cNvPr>
          <p:cNvGraphicFramePr/>
          <p:nvPr>
            <p:extLst>
              <p:ext uri="{D42A27DB-BD31-4B8C-83A1-F6EECF244321}">
                <p14:modId xmlns:p14="http://schemas.microsoft.com/office/powerpoint/2010/main" val="3101743114"/>
              </p:ext>
            </p:extLst>
          </p:nvPr>
        </p:nvGraphicFramePr>
        <p:xfrm>
          <a:off x="1090569" y="2164360"/>
          <a:ext cx="6988029"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830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br>
              <a:rPr lang="en-US" sz="3100" dirty="0">
                <a:solidFill>
                  <a:srgbClr val="FFFFFF"/>
                </a:solidFill>
              </a:rPr>
            </a:br>
            <a:r>
              <a:rPr lang="en-US" sz="3100" dirty="0">
                <a:solidFill>
                  <a:srgbClr val="FFFFFF"/>
                </a:solidFill>
              </a:rPr>
              <a:t>THANK YOU!!!!!!</a:t>
            </a:r>
            <a:br>
              <a:rPr lang="en-US" sz="3100" dirty="0">
                <a:solidFill>
                  <a:srgbClr val="FFFFFF"/>
                </a:solidFill>
              </a:rPr>
            </a:br>
            <a:br>
              <a:rPr lang="en-US" sz="3100" dirty="0">
                <a:solidFill>
                  <a:srgbClr val="FFFFFF"/>
                </a:solidFill>
              </a:rPr>
            </a:br>
            <a:r>
              <a:rPr lang="en-US" sz="3100" dirty="0">
                <a:solidFill>
                  <a:srgbClr val="FFFFFF"/>
                </a:solidFill>
              </a:rPr>
              <a:t>To all Parents but especially these ones!</a:t>
            </a:r>
            <a:br>
              <a:rPr lang="en-US" sz="3100" dirty="0">
                <a:solidFill>
                  <a:srgbClr val="FFFFFF"/>
                </a:solidFill>
              </a:rPr>
            </a:br>
            <a:br>
              <a:rPr lang="en-US" sz="3100" dirty="0">
                <a:solidFill>
                  <a:srgbClr val="FFFFFF"/>
                </a:solidFill>
              </a:rPr>
            </a:br>
            <a:r>
              <a:rPr lang="en-US" sz="3100" dirty="0">
                <a:solidFill>
                  <a:srgbClr val="FFFFFF"/>
                </a:solidFill>
              </a:rPr>
              <a:t>*Senior Parents </a:t>
            </a: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41E329D-7725-47AF-9349-5C21B9326DB1}"/>
              </a:ext>
            </a:extLst>
          </p:cNvPr>
          <p:cNvGraphicFramePr>
            <a:graphicFrameLocks noGrp="1"/>
          </p:cNvGraphicFramePr>
          <p:nvPr>
            <p:ph idx="1"/>
            <p:extLst>
              <p:ext uri="{D42A27DB-BD31-4B8C-83A1-F6EECF244321}">
                <p14:modId xmlns:p14="http://schemas.microsoft.com/office/powerpoint/2010/main" val="3471638817"/>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68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2022-23 VARSITY COUNTY </a:t>
            </a:r>
            <a:br>
              <a:rPr lang="en-US" dirty="0"/>
            </a:br>
            <a:r>
              <a:rPr lang="en-US" dirty="0"/>
              <a:t>	TOP 10: GIRLS</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3644918302"/>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8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89981E-E5FC-4BBD-AC49-5F7664BF7B55}"/>
              </a:ext>
            </a:extLst>
          </p:cNvPr>
          <p:cNvSpPr>
            <a:spLocks noGrp="1"/>
          </p:cNvSpPr>
          <p:nvPr>
            <p:ph type="title"/>
          </p:nvPr>
        </p:nvSpPr>
        <p:spPr>
          <a:xfrm>
            <a:off x="342900" y="594359"/>
            <a:ext cx="2400300" cy="1296585"/>
          </a:xfrm>
        </p:spPr>
        <p:txBody>
          <a:bodyPr>
            <a:normAutofit fontScale="90000"/>
          </a:bodyPr>
          <a:lstStyle/>
          <a:p>
            <a:r>
              <a:rPr lang="en-US" sz="3600" dirty="0"/>
              <a:t>2023-24 County Champions</a:t>
            </a:r>
            <a:endParaRPr lang="en-US" dirty="0"/>
          </a:p>
        </p:txBody>
      </p:sp>
      <p:sp>
        <p:nvSpPr>
          <p:cNvPr id="6" name="Text Placeholder 5">
            <a:extLst>
              <a:ext uri="{FF2B5EF4-FFF2-40B4-BE49-F238E27FC236}">
                <a16:creationId xmlns:a16="http://schemas.microsoft.com/office/drawing/2014/main" id="{2CB7E26D-A5F6-457D-92FC-48CFE2D46B6F}"/>
              </a:ext>
            </a:extLst>
          </p:cNvPr>
          <p:cNvSpPr>
            <a:spLocks noGrp="1"/>
          </p:cNvSpPr>
          <p:nvPr>
            <p:ph type="body" sz="half" idx="2"/>
          </p:nvPr>
        </p:nvSpPr>
        <p:spPr>
          <a:xfrm>
            <a:off x="342900" y="2068497"/>
            <a:ext cx="2400300" cy="4864963"/>
          </a:xfrm>
        </p:spPr>
        <p:txBody>
          <a:bodyPr>
            <a:normAutofit fontScale="47500" lnSpcReduction="20000"/>
          </a:bodyPr>
          <a:lstStyle/>
          <a:p>
            <a:pPr>
              <a:buFont typeface="Wingdings" panose="05000000000000000000" pitchFamily="2" charset="2"/>
              <a:buChar char="§"/>
            </a:pPr>
            <a:r>
              <a:rPr lang="en-US" sz="4300" dirty="0"/>
              <a:t>Gavin Halusic </a:t>
            </a:r>
          </a:p>
          <a:p>
            <a:pPr lvl="1">
              <a:buFont typeface="Wingdings" panose="05000000000000000000" pitchFamily="2" charset="2"/>
              <a:buChar char="§"/>
            </a:pPr>
            <a:r>
              <a:rPr lang="en-US" sz="3700" dirty="0"/>
              <a:t>100 Fly</a:t>
            </a:r>
          </a:p>
          <a:p>
            <a:pPr>
              <a:buFont typeface="Wingdings" panose="05000000000000000000" pitchFamily="2" charset="2"/>
              <a:buChar char="§"/>
            </a:pPr>
            <a:r>
              <a:rPr lang="en-US" sz="4300" dirty="0"/>
              <a:t>Cody Miles</a:t>
            </a:r>
          </a:p>
          <a:p>
            <a:pPr lvl="1">
              <a:buFont typeface="Wingdings" panose="05000000000000000000" pitchFamily="2" charset="2"/>
              <a:buChar char="§"/>
            </a:pPr>
            <a:r>
              <a:rPr lang="en-US" sz="2500" dirty="0"/>
              <a:t>200 IM and 500 Free</a:t>
            </a:r>
          </a:p>
          <a:p>
            <a:pPr>
              <a:buFont typeface="Wingdings" panose="05000000000000000000" pitchFamily="2" charset="2"/>
              <a:buChar char="§"/>
            </a:pPr>
            <a:r>
              <a:rPr lang="en-US" sz="4300" dirty="0"/>
              <a:t>Kate Bradley</a:t>
            </a:r>
          </a:p>
          <a:p>
            <a:pPr lvl="1">
              <a:buFont typeface="Wingdings" panose="05000000000000000000" pitchFamily="2" charset="2"/>
              <a:buChar char="§"/>
            </a:pPr>
            <a:r>
              <a:rPr lang="en-US" sz="3700" dirty="0"/>
              <a:t>500 Free</a:t>
            </a:r>
          </a:p>
          <a:p>
            <a:pPr>
              <a:buFont typeface="Wingdings" panose="05000000000000000000" pitchFamily="2" charset="2"/>
              <a:buChar char="§"/>
            </a:pPr>
            <a:r>
              <a:rPr lang="en-US" sz="4300" dirty="0"/>
              <a:t>Rose Jones</a:t>
            </a:r>
          </a:p>
          <a:p>
            <a:pPr lvl="1">
              <a:buFont typeface="Wingdings" panose="05000000000000000000" pitchFamily="2" charset="2"/>
              <a:buChar char="§"/>
            </a:pPr>
            <a:r>
              <a:rPr lang="en-US" sz="4300" dirty="0"/>
              <a:t>200 Free and 100 Free</a:t>
            </a:r>
          </a:p>
          <a:p>
            <a:pPr>
              <a:buFont typeface="Wingdings" panose="05000000000000000000" pitchFamily="2" charset="2"/>
              <a:buChar char="§"/>
            </a:pPr>
            <a:r>
              <a:rPr lang="en-US" sz="4300" dirty="0"/>
              <a:t>Finnly Jollands</a:t>
            </a:r>
          </a:p>
          <a:p>
            <a:pPr lvl="1">
              <a:buFont typeface="Wingdings" panose="05000000000000000000" pitchFamily="2" charset="2"/>
              <a:buChar char="§"/>
            </a:pPr>
            <a:r>
              <a:rPr lang="en-US" sz="4300" dirty="0"/>
              <a:t>50 Free and 100 Back</a:t>
            </a:r>
          </a:p>
          <a:p>
            <a:pPr>
              <a:buFont typeface="Wingdings" panose="05000000000000000000" pitchFamily="2" charset="2"/>
              <a:buChar char="§"/>
            </a:pPr>
            <a:r>
              <a:rPr lang="en-US" sz="4300" dirty="0"/>
              <a:t>Maggie O’Shaughnessy</a:t>
            </a:r>
          </a:p>
          <a:p>
            <a:pPr lvl="1">
              <a:buFont typeface="Wingdings" panose="05000000000000000000" pitchFamily="2" charset="2"/>
              <a:buChar char="§"/>
            </a:pPr>
            <a:r>
              <a:rPr lang="en-US" sz="4300" dirty="0"/>
              <a:t>100 Breast</a:t>
            </a:r>
          </a:p>
          <a:p>
            <a:endParaRPr lang="en-US" dirty="0"/>
          </a:p>
        </p:txBody>
      </p:sp>
      <p:pic>
        <p:nvPicPr>
          <p:cNvPr id="7" name="Content Placeholder 6" descr="A person wearing a medal&#10;&#10;Description automatically generated">
            <a:extLst>
              <a:ext uri="{FF2B5EF4-FFF2-40B4-BE49-F238E27FC236}">
                <a16:creationId xmlns:a16="http://schemas.microsoft.com/office/drawing/2014/main" id="{1250A40C-257A-4676-BBA0-A88494A0191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73955" y="392017"/>
            <a:ext cx="1269809" cy="3036983"/>
          </a:xfrm>
          <a:prstGeom prst="rect">
            <a:avLst/>
          </a:prstGeom>
        </p:spPr>
      </p:pic>
      <p:pic>
        <p:nvPicPr>
          <p:cNvPr id="8" name="Picture 7" descr="A person wearing a black skirt&#10;&#10;Description automatically generated">
            <a:extLst>
              <a:ext uri="{FF2B5EF4-FFF2-40B4-BE49-F238E27FC236}">
                <a16:creationId xmlns:a16="http://schemas.microsoft.com/office/drawing/2014/main" id="{EC76A558-51A1-448A-8426-8E9213409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2573" y="372453"/>
            <a:ext cx="1113398" cy="3036982"/>
          </a:xfrm>
          <a:prstGeom prst="rect">
            <a:avLst/>
          </a:prstGeom>
        </p:spPr>
      </p:pic>
      <p:pic>
        <p:nvPicPr>
          <p:cNvPr id="9" name="Picture 8" descr="A person wearing a swim suit&#10;&#10;Description automatically generated">
            <a:extLst>
              <a:ext uri="{FF2B5EF4-FFF2-40B4-BE49-F238E27FC236}">
                <a16:creationId xmlns:a16="http://schemas.microsoft.com/office/drawing/2014/main" id="{895BA07D-E721-42A2-93F6-432AE5A3F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9792" y="349438"/>
            <a:ext cx="1042827" cy="3272651"/>
          </a:xfrm>
          <a:prstGeom prst="rect">
            <a:avLst/>
          </a:prstGeom>
        </p:spPr>
      </p:pic>
      <p:pic>
        <p:nvPicPr>
          <p:cNvPr id="10" name="Picture 9" descr="A person wearing a black swimsuit&#10;&#10;Description automatically generated">
            <a:extLst>
              <a:ext uri="{FF2B5EF4-FFF2-40B4-BE49-F238E27FC236}">
                <a16:creationId xmlns:a16="http://schemas.microsoft.com/office/drawing/2014/main" id="{7BC33BE9-91DA-45DD-9174-7DB9185C7B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8754" y="3123894"/>
            <a:ext cx="1218388" cy="3426135"/>
          </a:xfrm>
          <a:prstGeom prst="rect">
            <a:avLst/>
          </a:prstGeom>
        </p:spPr>
      </p:pic>
      <p:pic>
        <p:nvPicPr>
          <p:cNvPr id="11" name="Picture 10" descr="A person in a black and white swim suit&#10;&#10;Description automatically generated">
            <a:extLst>
              <a:ext uri="{FF2B5EF4-FFF2-40B4-BE49-F238E27FC236}">
                <a16:creationId xmlns:a16="http://schemas.microsoft.com/office/drawing/2014/main" id="{13931114-0BBB-4122-9971-EA244063C3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1950" y="3069051"/>
            <a:ext cx="1042827" cy="3613612"/>
          </a:xfrm>
          <a:prstGeom prst="rect">
            <a:avLst/>
          </a:prstGeom>
        </p:spPr>
      </p:pic>
      <p:pic>
        <p:nvPicPr>
          <p:cNvPr id="12" name="Picture 11" descr="A person standing in front of a banner&#10;&#10;Description automatically generated">
            <a:extLst>
              <a:ext uri="{FF2B5EF4-FFF2-40B4-BE49-F238E27FC236}">
                <a16:creationId xmlns:a16="http://schemas.microsoft.com/office/drawing/2014/main" id="{ABCD6A10-7274-49B9-86CA-8E4820E954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9402" y="3093466"/>
            <a:ext cx="1237947" cy="3272652"/>
          </a:xfrm>
          <a:prstGeom prst="rect">
            <a:avLst/>
          </a:prstGeom>
        </p:spPr>
      </p:pic>
    </p:spTree>
    <p:extLst>
      <p:ext uri="{BB962C8B-B14F-4D97-AF65-F5344CB8AC3E}">
        <p14:creationId xmlns:p14="http://schemas.microsoft.com/office/powerpoint/2010/main" val="282171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634946"/>
            <a:ext cx="3845379" cy="1450757"/>
          </a:xfrm>
        </p:spPr>
        <p:txBody>
          <a:bodyPr>
            <a:normAutofit/>
          </a:bodyPr>
          <a:lstStyle/>
          <a:p>
            <a:r>
              <a:rPr lang="en-US" dirty="0"/>
              <a:t>2023-24 </a:t>
            </a:r>
            <a:br>
              <a:rPr lang="en-US" dirty="0"/>
            </a:br>
            <a:r>
              <a:rPr lang="en-US" dirty="0"/>
              <a:t>State Team</a:t>
            </a:r>
          </a:p>
        </p:txBody>
      </p:sp>
      <p:pic>
        <p:nvPicPr>
          <p:cNvPr id="5" name="Picture 4" descr="A group of people posing for a photo&#10;&#10;Description automatically generated">
            <a:extLst>
              <a:ext uri="{FF2B5EF4-FFF2-40B4-BE49-F238E27FC236}">
                <a16:creationId xmlns:a16="http://schemas.microsoft.com/office/drawing/2014/main" id="{299B85EA-C872-4C95-AE5D-16F24468A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94" y="745079"/>
            <a:ext cx="4088720" cy="5047801"/>
          </a:xfrm>
          <a:prstGeom prst="rect">
            <a:avLst/>
          </a:prstGeom>
        </p:spPr>
      </p:pic>
      <p:cxnSp>
        <p:nvCxnSpPr>
          <p:cNvPr id="51" name="Straight Connector 5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808763" y="2198914"/>
            <a:ext cx="3845379" cy="3670180"/>
          </a:xfrm>
        </p:spPr>
        <p:txBody>
          <a:bodyPr numCol="3">
            <a:normAutofit lnSpcReduction="10000"/>
          </a:bodyPr>
          <a:lstStyle/>
          <a:p>
            <a:pPr>
              <a:buFont typeface="Arial" pitchFamily="34" charset="0"/>
              <a:buChar char="•"/>
            </a:pPr>
            <a:r>
              <a:rPr lang="en-US" sz="1400" dirty="0"/>
              <a:t>Kate Bradley</a:t>
            </a:r>
          </a:p>
          <a:p>
            <a:pPr>
              <a:buFont typeface="Arial" pitchFamily="34" charset="0"/>
              <a:buChar char="•"/>
            </a:pPr>
            <a:r>
              <a:rPr lang="en-US" sz="1400" dirty="0"/>
              <a:t>Mackenzie Bryant</a:t>
            </a:r>
          </a:p>
          <a:p>
            <a:pPr>
              <a:buFont typeface="Arial" pitchFamily="34" charset="0"/>
              <a:buChar char="•"/>
            </a:pPr>
            <a:r>
              <a:rPr lang="en-US" sz="1400" dirty="0"/>
              <a:t>Sophia Bucaj</a:t>
            </a:r>
          </a:p>
          <a:p>
            <a:pPr>
              <a:buFont typeface="Arial" pitchFamily="34" charset="0"/>
              <a:buChar char="•"/>
            </a:pPr>
            <a:r>
              <a:rPr lang="en-US" sz="1400"/>
              <a:t>Mia Burgos</a:t>
            </a:r>
          </a:p>
          <a:p>
            <a:pPr>
              <a:buFont typeface="Arial" pitchFamily="34" charset="0"/>
              <a:buChar char="•"/>
            </a:pPr>
            <a:r>
              <a:rPr lang="en-US" sz="1400" dirty="0"/>
              <a:t>Gianna Conti</a:t>
            </a:r>
          </a:p>
          <a:p>
            <a:pPr>
              <a:buFont typeface="Arial" pitchFamily="34" charset="0"/>
              <a:buChar char="•"/>
            </a:pPr>
            <a:r>
              <a:rPr lang="en-US" sz="1400" dirty="0"/>
              <a:t>Kaden Doss</a:t>
            </a:r>
          </a:p>
          <a:p>
            <a:pPr>
              <a:buFont typeface="Arial" pitchFamily="34" charset="0"/>
              <a:buChar char="•"/>
            </a:pPr>
            <a:r>
              <a:rPr lang="en-US" sz="1400" dirty="0"/>
              <a:t>Elliot Elmore</a:t>
            </a:r>
          </a:p>
          <a:p>
            <a:pPr>
              <a:buFont typeface="Arial" pitchFamily="34" charset="0"/>
              <a:buChar char="•"/>
            </a:pPr>
            <a:r>
              <a:rPr lang="en-US" sz="1400" dirty="0"/>
              <a:t>Griffin Frankel</a:t>
            </a:r>
          </a:p>
          <a:p>
            <a:pPr>
              <a:buFont typeface="Arial" pitchFamily="34" charset="0"/>
              <a:buChar char="•"/>
            </a:pPr>
            <a:r>
              <a:rPr lang="en-US" sz="1400" dirty="0" err="1"/>
              <a:t>Alie</a:t>
            </a:r>
            <a:r>
              <a:rPr lang="en-US" sz="1400" dirty="0"/>
              <a:t> Gale</a:t>
            </a:r>
          </a:p>
          <a:p>
            <a:pPr>
              <a:buFont typeface="Arial" pitchFamily="34" charset="0"/>
              <a:buChar char="•"/>
            </a:pPr>
            <a:r>
              <a:rPr lang="en-US" sz="1400" dirty="0"/>
              <a:t>Cosy Gale</a:t>
            </a:r>
          </a:p>
          <a:p>
            <a:pPr>
              <a:buFont typeface="Arial" pitchFamily="34" charset="0"/>
              <a:buChar char="•"/>
            </a:pPr>
            <a:r>
              <a:rPr lang="en-US" sz="1400" dirty="0"/>
              <a:t>Gavin Halusic</a:t>
            </a:r>
          </a:p>
          <a:p>
            <a:pPr>
              <a:buFont typeface="Arial" pitchFamily="34" charset="0"/>
              <a:buChar char="•"/>
            </a:pPr>
            <a:r>
              <a:rPr lang="en-US" sz="1400" dirty="0"/>
              <a:t>Daniel Horne</a:t>
            </a:r>
          </a:p>
          <a:p>
            <a:pPr>
              <a:buFont typeface="Arial" pitchFamily="34" charset="0"/>
              <a:buChar char="•"/>
            </a:pPr>
            <a:r>
              <a:rPr lang="en-US" sz="1400" dirty="0"/>
              <a:t>Finnly Jollands</a:t>
            </a:r>
          </a:p>
          <a:p>
            <a:pPr>
              <a:buFont typeface="Arial" pitchFamily="34" charset="0"/>
              <a:buChar char="•"/>
            </a:pPr>
            <a:r>
              <a:rPr lang="en-US" sz="1400" dirty="0"/>
              <a:t>Ethan Jones</a:t>
            </a:r>
          </a:p>
          <a:p>
            <a:pPr>
              <a:buFont typeface="Arial" pitchFamily="34" charset="0"/>
              <a:buChar char="•"/>
            </a:pPr>
            <a:r>
              <a:rPr lang="en-US" sz="1400" dirty="0"/>
              <a:t>Rose Jones</a:t>
            </a:r>
          </a:p>
          <a:p>
            <a:pPr>
              <a:buFont typeface="Arial" pitchFamily="34" charset="0"/>
              <a:buChar char="•"/>
            </a:pPr>
            <a:r>
              <a:rPr lang="en-US" sz="1400" dirty="0"/>
              <a:t>Ryan Kotarba</a:t>
            </a:r>
          </a:p>
          <a:p>
            <a:pPr>
              <a:buFont typeface="Arial" pitchFamily="34" charset="0"/>
              <a:buChar char="•"/>
            </a:pPr>
            <a:r>
              <a:rPr lang="en-US" sz="1400" dirty="0"/>
              <a:t>Jonathan Lewelling</a:t>
            </a:r>
          </a:p>
          <a:p>
            <a:pPr>
              <a:buFont typeface="Arial" pitchFamily="34" charset="0"/>
              <a:buChar char="•"/>
            </a:pPr>
            <a:r>
              <a:rPr lang="en-US" sz="1400" dirty="0"/>
              <a:t>Kate Lindsley</a:t>
            </a:r>
          </a:p>
          <a:p>
            <a:pPr>
              <a:buFont typeface="Arial" pitchFamily="34" charset="0"/>
              <a:buChar char="•"/>
            </a:pPr>
            <a:r>
              <a:rPr lang="en-US" sz="1400" dirty="0"/>
              <a:t>Ashlyn Loftin</a:t>
            </a:r>
          </a:p>
          <a:p>
            <a:pPr>
              <a:buFont typeface="Arial" pitchFamily="34" charset="0"/>
              <a:buChar char="•"/>
            </a:pPr>
            <a:r>
              <a:rPr lang="en-US" sz="1400" dirty="0"/>
              <a:t>Cody Miles</a:t>
            </a:r>
          </a:p>
          <a:p>
            <a:pPr>
              <a:buFont typeface="Arial" pitchFamily="34" charset="0"/>
              <a:buChar char="•"/>
            </a:pPr>
            <a:r>
              <a:rPr lang="en-US" sz="1400" dirty="0"/>
              <a:t>Austin Moon</a:t>
            </a:r>
          </a:p>
          <a:p>
            <a:pPr>
              <a:buFont typeface="Arial" pitchFamily="34" charset="0"/>
              <a:buChar char="•"/>
            </a:pPr>
            <a:r>
              <a:rPr lang="en-US" sz="1400" dirty="0"/>
              <a:t>Aidan O’Brien</a:t>
            </a:r>
          </a:p>
          <a:p>
            <a:pPr>
              <a:buFont typeface="Arial" pitchFamily="34" charset="0"/>
              <a:buChar char="•"/>
            </a:pPr>
            <a:r>
              <a:rPr lang="en-US" sz="1400" dirty="0"/>
              <a:t>Alex O’Brien</a:t>
            </a:r>
          </a:p>
          <a:p>
            <a:pPr>
              <a:buFont typeface="Arial" pitchFamily="34" charset="0"/>
              <a:buChar char="•"/>
            </a:pPr>
            <a:r>
              <a:rPr lang="en-US" sz="1400" dirty="0"/>
              <a:t>Maggie O’Shaughnessy</a:t>
            </a:r>
          </a:p>
          <a:p>
            <a:pPr>
              <a:buFont typeface="Arial" pitchFamily="34" charset="0"/>
              <a:buChar char="•"/>
            </a:pPr>
            <a:r>
              <a:rPr lang="en-US" sz="1400" dirty="0"/>
              <a:t>Elise Rasco </a:t>
            </a:r>
          </a:p>
          <a:p>
            <a:pPr>
              <a:buFont typeface="Arial" pitchFamily="34" charset="0"/>
              <a:buChar char="•"/>
            </a:pPr>
            <a:r>
              <a:rPr lang="en-US" sz="1400" dirty="0"/>
              <a:t>Grace Whalen</a:t>
            </a:r>
          </a:p>
          <a:p>
            <a:pPr>
              <a:buFont typeface="Arial" pitchFamily="34" charset="0"/>
              <a:buChar char="•"/>
            </a:pPr>
            <a:r>
              <a:rPr lang="en-US" sz="1400" dirty="0"/>
              <a:t>Henry Wines</a:t>
            </a:r>
          </a:p>
          <a:p>
            <a:pPr marL="342900" indent="-342900">
              <a:buFont typeface="Arial" pitchFamily="34" charset="0"/>
              <a:buChar char="•"/>
            </a:pPr>
            <a:endParaRPr lang="en-US" sz="1400" dirty="0"/>
          </a:p>
        </p:txBody>
      </p:sp>
      <p:sp>
        <p:nvSpPr>
          <p:cNvPr id="53" name="Rectangle 5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9677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4" y="586226"/>
            <a:ext cx="7543800" cy="1450757"/>
          </a:xfrm>
        </p:spPr>
        <p:txBody>
          <a:bodyPr>
            <a:normAutofit/>
          </a:bodyPr>
          <a:lstStyle/>
          <a:p>
            <a:r>
              <a:rPr lang="en-US" dirty="0"/>
              <a:t>2023-24 GHSA 6A State Championship Top 20: Boys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290436169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3570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2232</TotalTime>
  <Words>2414</Words>
  <Application>Microsoft Office PowerPoint</Application>
  <PresentationFormat>On-screen Show (4:3)</PresentationFormat>
  <Paragraphs>426</Paragraphs>
  <Slides>54</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Aptos Narrow</vt:lpstr>
      <vt:lpstr>Arial</vt:lpstr>
      <vt:lpstr>Calibri</vt:lpstr>
      <vt:lpstr>Calibri Light</vt:lpstr>
      <vt:lpstr>Wingdings</vt:lpstr>
      <vt:lpstr>Office Theme</vt:lpstr>
      <vt:lpstr>Retrospect</vt:lpstr>
      <vt:lpstr>  Lassiter Swim and Dive</vt:lpstr>
      <vt:lpstr>PowerPoint Presentation</vt:lpstr>
      <vt:lpstr>FOCUS FAST FINS</vt:lpstr>
      <vt:lpstr> 2023-24 Accomplishments   </vt:lpstr>
      <vt:lpstr>2023-24 VARSITY COUNTY   TOP 10: BOYS</vt:lpstr>
      <vt:lpstr>2022-23 VARSITY COUNTY   TOP 10: GIRLS</vt:lpstr>
      <vt:lpstr>2023-24 County Champions</vt:lpstr>
      <vt:lpstr>2023-24  State Team</vt:lpstr>
      <vt:lpstr>2023-24 GHSA 6A State Championship Top 20: Boys</vt:lpstr>
      <vt:lpstr>2023-24 GHSA 6A State Championship Top 20: Girls</vt:lpstr>
      <vt:lpstr>State Relay Recognition</vt:lpstr>
      <vt:lpstr>STATE CHAMPS!   -Elliot Elmore 100 Back  -Cody Miles 500 Free  -Kate Bradley 100 Fly and 500 Free  -Finnly Jollands 100 Back  -Rose Jones 200 Free </vt:lpstr>
      <vt:lpstr> All America Qualifiers</vt:lpstr>
      <vt:lpstr>2023-24 New School Records: Individuals</vt:lpstr>
      <vt:lpstr>2023-24 New School Records: Relays</vt:lpstr>
      <vt:lpstr>Class of 2024 Signees </vt:lpstr>
      <vt:lpstr>Class of 2024 Signees </vt:lpstr>
      <vt:lpstr>Underclassmen </vt:lpstr>
      <vt:lpstr>Freshmen</vt:lpstr>
      <vt:lpstr>Sophomores </vt:lpstr>
      <vt:lpstr>Juniors</vt:lpstr>
      <vt:lpstr>Order a State Champ 5peat Shirt!</vt:lpstr>
      <vt:lpstr>2023-2024 Senior Class</vt:lpstr>
      <vt:lpstr> Seniors in the Classroom</vt:lpstr>
      <vt:lpstr>Mackenzie Bryant </vt:lpstr>
      <vt:lpstr>Sophia Bucaj</vt:lpstr>
      <vt:lpstr>Nicole Cadavid</vt:lpstr>
      <vt:lpstr>Thomas DenHaese</vt:lpstr>
      <vt:lpstr>Tim Harrison</vt:lpstr>
      <vt:lpstr> Daniel Horne</vt:lpstr>
      <vt:lpstr>Grace Kehoe</vt:lpstr>
      <vt:lpstr>Kate Lindsley</vt:lpstr>
      <vt:lpstr>Grace Whalen</vt:lpstr>
      <vt:lpstr>David Cofield</vt:lpstr>
      <vt:lpstr>GiannaMarie Conti</vt:lpstr>
      <vt:lpstr>   Elliot Elmore</vt:lpstr>
      <vt:lpstr>  Cosy Gale</vt:lpstr>
      <vt:lpstr>Aidan O’Brien</vt:lpstr>
      <vt:lpstr> Julia Randall </vt:lpstr>
      <vt:lpstr>High Point Award</vt:lpstr>
      <vt:lpstr>High Point Award Winners </vt:lpstr>
      <vt:lpstr> Most Dedicated Award</vt:lpstr>
      <vt:lpstr>Most Dedicated Award Winners</vt:lpstr>
      <vt:lpstr>Rookie Award</vt:lpstr>
      <vt:lpstr>Rookie Award Winners</vt:lpstr>
      <vt:lpstr>Most Improved Award</vt:lpstr>
      <vt:lpstr>Most Improved Award Winners</vt:lpstr>
      <vt:lpstr>Spirit Award</vt:lpstr>
      <vt:lpstr>Spirit Award Winners</vt:lpstr>
      <vt:lpstr>Captain Award</vt:lpstr>
      <vt:lpstr>Captain Award Winners</vt:lpstr>
      <vt:lpstr>2024-25 Captains</vt:lpstr>
      <vt:lpstr> 2024-25 Swim &amp; Dive Captains…</vt:lpstr>
      <vt:lpstr> THANK YOU!!!!!!  To all Parents but especially these ones!  *Senior Parents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Lassiter Swim and Dive</dc:title>
  <dc:creator>Brittany Hughes</dc:creator>
  <cp:lastModifiedBy>Brittany Hughes</cp:lastModifiedBy>
  <cp:revision>64</cp:revision>
  <cp:lastPrinted>2024-02-29T21:51:00Z</cp:lastPrinted>
  <dcterms:created xsi:type="dcterms:W3CDTF">2021-02-23T19:00:50Z</dcterms:created>
  <dcterms:modified xsi:type="dcterms:W3CDTF">2024-03-08T03:22:20Z</dcterms:modified>
</cp:coreProperties>
</file>