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0" r:id="rId5"/>
    <p:sldId id="271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635"/>
    <a:srgbClr val="9EFF29"/>
    <a:srgbClr val="C80064"/>
    <a:srgbClr val="C33A1F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02541" y="2536723"/>
            <a:ext cx="66294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541" y="4269655"/>
            <a:ext cx="66294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0" y="489809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93724"/>
            <a:ext cx="8246070" cy="338475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507622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72925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20165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72925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20165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ytek.active.com/store/swim/TM8.html" TargetMode="External"/><Relationship Id="rId2" Type="http://schemas.openxmlformats.org/officeDocument/2006/relationships/hyperlink" Target="https://activesupport.secure.force.com/hytekswimming/articles/en_US/Article/Download-and-Install-TM-Li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munify.com/swim-team-management-software/pric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hsaa.org/sports/swimming/codeli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200" y="2263877"/>
            <a:ext cx="7310729" cy="1445337"/>
          </a:xfrm>
        </p:spPr>
        <p:txBody>
          <a:bodyPr>
            <a:normAutofit/>
          </a:bodyPr>
          <a:lstStyle/>
          <a:p>
            <a:r>
              <a:rPr lang="en-US" dirty="0"/>
              <a:t>New Coach Introduction Class Series: Software</a:t>
            </a:r>
          </a:p>
        </p:txBody>
      </p:sp>
      <p:sp>
        <p:nvSpPr>
          <p:cNvPr id="4" name="AutoShape 2" descr="OHSAA Logo">
            <a:extLst>
              <a:ext uri="{FF2B5EF4-FFF2-40B4-BE49-F238E27FC236}">
                <a16:creationId xmlns:a16="http://schemas.microsoft.com/office/drawing/2014/main" id="{7BBAA7EC-7490-41D3-9734-6D35ADA59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0014C-88B0-4309-B536-CCED00B3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956338"/>
            <a:ext cx="744794" cy="78234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2FA08-FC38-4772-BFFF-8735E31D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39" y="4026044"/>
            <a:ext cx="3542714" cy="64293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E492DA-FE87-4C35-95AB-D6F54A20FAC9}"/>
              </a:ext>
            </a:extLst>
          </p:cNvPr>
          <p:cNvSpPr txBox="1"/>
          <p:nvPr/>
        </p:nvSpPr>
        <p:spPr>
          <a:xfrm>
            <a:off x="504265" y="4242547"/>
            <a:ext cx="286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Saturday November 20,2021</a:t>
            </a:r>
          </a:p>
          <a:p>
            <a:r>
              <a:rPr lang="en-US" dirty="0">
                <a:solidFill>
                  <a:schemeClr val="bg1"/>
                </a:solidFill>
              </a:rPr>
              <a:t>8:15 Am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4ECE-3D28-4D23-8CA6-9E56944A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B898-1523-4899-A66A-43CCBD13F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most common swimming related software platforms </a:t>
            </a:r>
          </a:p>
          <a:p>
            <a:r>
              <a:rPr lang="en-US" dirty="0"/>
              <a:t>You need something- don’t do this manually!</a:t>
            </a:r>
          </a:p>
          <a:p>
            <a:r>
              <a:rPr lang="en-US" dirty="0"/>
              <a:t>You need a platform for entries</a:t>
            </a:r>
          </a:p>
        </p:txBody>
      </p:sp>
    </p:spTree>
    <p:extLst>
      <p:ext uri="{BB962C8B-B14F-4D97-AF65-F5344CB8AC3E}">
        <p14:creationId xmlns:p14="http://schemas.microsoft.com/office/powerpoint/2010/main" val="13885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Hy-</a:t>
            </a:r>
            <a:r>
              <a:rPr lang="en-US" dirty="0" err="1"/>
              <a:t>tek</a:t>
            </a:r>
            <a:r>
              <a:rPr lang="en-US" dirty="0"/>
              <a:t> Team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of the original platforms</a:t>
            </a:r>
          </a:p>
          <a:p>
            <a:r>
              <a:rPr lang="en-US" dirty="0"/>
              <a:t>One time purchase</a:t>
            </a:r>
          </a:p>
          <a:p>
            <a:pPr lvl="1"/>
            <a:r>
              <a:rPr lang="en-US" dirty="0"/>
              <a:t>Free option for entries but avoid if you can</a:t>
            </a:r>
          </a:p>
          <a:p>
            <a:pPr lvl="1"/>
            <a:r>
              <a:rPr lang="en-US" dirty="0">
                <a:hlinkClick r:id="rId2"/>
              </a:rPr>
              <a:t>https://activesupport.secure.force.com/hytekswimming/articles/en_US/Article/Download-and-Install-TM-Lite</a:t>
            </a:r>
            <a:endParaRPr lang="en-US" dirty="0"/>
          </a:p>
          <a:p>
            <a:r>
              <a:rPr lang="en-US" dirty="0"/>
              <a:t>Support... </a:t>
            </a:r>
            <a:r>
              <a:rPr lang="en-US" dirty="0" err="1"/>
              <a:t>Ummmm</a:t>
            </a:r>
            <a:r>
              <a:rPr lang="en-US" dirty="0"/>
              <a:t>…. </a:t>
            </a:r>
          </a:p>
          <a:p>
            <a:r>
              <a:rPr lang="en-US" dirty="0">
                <a:hlinkClick r:id="rId3"/>
              </a:rPr>
              <a:t>Online Store (active.com)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Unify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Newer and common platform</a:t>
            </a:r>
          </a:p>
          <a:p>
            <a:r>
              <a:rPr lang="en-US" dirty="0"/>
              <a:t>Heavy use with club swimming</a:t>
            </a:r>
          </a:p>
          <a:p>
            <a:r>
              <a:rPr lang="en-US" dirty="0"/>
              <a:t>Ongoing costs</a:t>
            </a:r>
          </a:p>
          <a:p>
            <a:r>
              <a:rPr lang="en-US" dirty="0"/>
              <a:t>More than what a normal HS team needs</a:t>
            </a:r>
          </a:p>
          <a:p>
            <a:r>
              <a:rPr lang="en-US" dirty="0"/>
              <a:t>Recent growing pains- responsiveness and costs</a:t>
            </a:r>
          </a:p>
          <a:p>
            <a:r>
              <a:rPr lang="en-US" dirty="0">
                <a:hlinkClick r:id="rId2"/>
              </a:rPr>
              <a:t>Swim Team &amp; Club Software Pricing (teamunify.com)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Hy-</a:t>
            </a:r>
            <a:r>
              <a:rPr lang="en-US" dirty="0" err="1"/>
              <a:t>tek</a:t>
            </a:r>
            <a:r>
              <a:rPr lang="en-US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is not Meet Manager</a:t>
            </a:r>
          </a:p>
          <a:p>
            <a:r>
              <a:rPr lang="en-US" dirty="0"/>
              <a:t>Backup- get one from the prior coach</a:t>
            </a:r>
          </a:p>
          <a:p>
            <a:r>
              <a:rPr lang="en-US" dirty="0"/>
              <a:t>Start from scratch</a:t>
            </a:r>
          </a:p>
          <a:p>
            <a:r>
              <a:rPr lang="en-US" dirty="0"/>
              <a:t>Team- state code: </a:t>
            </a:r>
            <a:r>
              <a:rPr lang="en-US" u="sng" dirty="0">
                <a:hlinkClick r:id="rId2"/>
              </a:rPr>
              <a:t>OHSAA &gt; Sports &amp; Tournaments &gt; Swimming &amp; Diving &gt; School Code List</a:t>
            </a:r>
            <a:endParaRPr lang="en-US" dirty="0"/>
          </a:p>
          <a:p>
            <a:r>
              <a:rPr lang="en-US" dirty="0"/>
              <a:t>Athletes</a:t>
            </a:r>
          </a:p>
          <a:p>
            <a:r>
              <a:rPr lang="en-US" dirty="0"/>
              <a:t>Workouts</a:t>
            </a:r>
          </a:p>
          <a:p>
            <a:r>
              <a:rPr lang="en-US" dirty="0"/>
              <a:t>Meets- import/export</a:t>
            </a:r>
          </a:p>
          <a:p>
            <a:r>
              <a:rPr lang="en-US" dirty="0"/>
              <a:t>Workouts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4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8659-C86A-4FE5-AD69-641C66F4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EEB8-95D7-4AED-A276-7E79E121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 or concerns?</a:t>
            </a:r>
          </a:p>
          <a:p>
            <a:pPr lvl="1"/>
            <a:r>
              <a:rPr lang="en-US" dirty="0"/>
              <a:t>petepuma01@yahoo.com</a:t>
            </a:r>
          </a:p>
          <a:p>
            <a:endParaRPr lang="en-US" dirty="0"/>
          </a:p>
          <a:p>
            <a:r>
              <a:rPr lang="en-US" dirty="0"/>
              <a:t>Good luck this season!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C12F-7A04-4A22-9E07-E1C2E168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18" y="3402154"/>
            <a:ext cx="744794" cy="78234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E5DDD-5963-41E8-B376-443D3BC3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23" y="3471860"/>
            <a:ext cx="3542714" cy="64293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28730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(16:9)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New Coach Introduction Class Series: Software</vt:lpstr>
      <vt:lpstr>Welcome!</vt:lpstr>
      <vt:lpstr>Hy-tek Team Manager</vt:lpstr>
      <vt:lpstr>Team Unify</vt:lpstr>
      <vt:lpstr>Hy-tek Demo</vt:lpstr>
      <vt:lpstr>Open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2021-11-20T15:00:01Z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2021-10-02T18:15:21Z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7208f12b-b08f-4dea-88a5-98669e9020dc</vt:lpwstr>
  </property>
  <property fmtid="{D5CDD505-2E9C-101B-9397-08002B2CF9AE}" pid="8" name="MSIP_Label_38f1469a-2c2a-4aee-b92b-090d4c5468ff_ContentBits">
    <vt:lpwstr>0</vt:lpwstr>
  </property>
</Properties>
</file>