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40"/>
  </p:notesMasterIdLst>
  <p:sldIdLst>
    <p:sldId id="256" r:id="rId2"/>
    <p:sldId id="257" r:id="rId3"/>
    <p:sldId id="297" r:id="rId4"/>
    <p:sldId id="258" r:id="rId5"/>
    <p:sldId id="259" r:id="rId6"/>
    <p:sldId id="260" r:id="rId7"/>
    <p:sldId id="262" r:id="rId8"/>
    <p:sldId id="264" r:id="rId9"/>
    <p:sldId id="265" r:id="rId10"/>
    <p:sldId id="266" r:id="rId11"/>
    <p:sldId id="296" r:id="rId12"/>
    <p:sldId id="284" r:id="rId13"/>
    <p:sldId id="268" r:id="rId14"/>
    <p:sldId id="293" r:id="rId15"/>
    <p:sldId id="287" r:id="rId16"/>
    <p:sldId id="269" r:id="rId17"/>
    <p:sldId id="270" r:id="rId18"/>
    <p:sldId id="271" r:id="rId19"/>
    <p:sldId id="272" r:id="rId20"/>
    <p:sldId id="273" r:id="rId21"/>
    <p:sldId id="274" r:id="rId22"/>
    <p:sldId id="275" r:id="rId23"/>
    <p:sldId id="276" r:id="rId24"/>
    <p:sldId id="277" r:id="rId25"/>
    <p:sldId id="290" r:id="rId26"/>
    <p:sldId id="278" r:id="rId27"/>
    <p:sldId id="291" r:id="rId28"/>
    <p:sldId id="286" r:id="rId29"/>
    <p:sldId id="294" r:id="rId30"/>
    <p:sldId id="279" r:id="rId31"/>
    <p:sldId id="280" r:id="rId32"/>
    <p:sldId id="281" r:id="rId33"/>
    <p:sldId id="282" r:id="rId34"/>
    <p:sldId id="288" r:id="rId35"/>
    <p:sldId id="285" r:id="rId36"/>
    <p:sldId id="295" r:id="rId37"/>
    <p:sldId id="292" r:id="rId38"/>
    <p:sldId id="289" r:id="rId39"/>
  </p:sldIdLst>
  <p:sldSz cx="12192000" cy="6858000"/>
  <p:notesSz cx="6858000" cy="9144000"/>
  <p:embeddedFontLst>
    <p:embeddedFont>
      <p:font typeface="Roboto" panose="02000000000000000000" pitchFamily="2" charset="0"/>
      <p:regular r:id="rId41"/>
      <p:bold r:id="rId42"/>
      <p:italic r:id="rId43"/>
      <p:boldItalic r:id="rId4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5" roundtripDataSignature="AMtx7mjrB6UHWAQ281WBnwXGtNPhBSgb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F37599-0F41-4322-BEF0-E5547443BC3F}" v="1" dt="2025-06-16T15:11:00.570"/>
  </p1510:revLst>
</p1510:revInfo>
</file>

<file path=ppt/tableStyles.xml><?xml version="1.0" encoding="utf-8"?>
<a:tblStyleLst xmlns:a="http://schemas.openxmlformats.org/drawingml/2006/main" def="{03F6E55A-7555-4C95-AF9A-E5087F36FBA4}">
  <a:tblStyle styleId="{03F6E55A-7555-4C95-AF9A-E5087F36FBA4}" styleName="Table_0">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rgbClr val="FFFFFF"/>
      </a:tcTxStyle>
      <a:tcStyle>
        <a:tcBdr/>
        <a:fill>
          <a:solidFill>
            <a:srgbClr val="4472C4"/>
          </a:solidFill>
        </a:fill>
      </a:tcStyle>
    </a:lastCol>
    <a:firstCol>
      <a:tcTxStyle b="on" i="off">
        <a:font>
          <a:latin typeface="Calibri"/>
          <a:ea typeface="Calibri"/>
          <a:cs typeface="Calibri"/>
        </a:font>
        <a:srgbClr val="FFFFFF"/>
      </a:tcTxStyle>
      <a:tcStyle>
        <a:tcBdr/>
        <a:fill>
          <a:solidFill>
            <a:srgbClr val="4472C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472C4"/>
          </a:solidFill>
        </a:fill>
      </a:tcStyle>
    </a:lastRow>
    <a:seCell>
      <a:tcTxStyle b="off" i="off"/>
      <a:tcStyle>
        <a:tcBdr/>
      </a:tcStyle>
    </a:seCell>
    <a:swCell>
      <a:tcTxStyle b="off" i="off"/>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472C4"/>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6"/>
  </p:normalViewPr>
  <p:slideViewPr>
    <p:cSldViewPr snapToGrid="0">
      <p:cViewPr varScale="1">
        <p:scale>
          <a:sx n="73" d="100"/>
          <a:sy n="73" d="100"/>
        </p:scale>
        <p:origin x="696" y="294"/>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ine Fletcher" userId="9385f51039b13ee1" providerId="LiveId" clId="{02464D4D-CE1E-488F-BD44-F7F9D7027649}"/>
    <pc:docChg chg="undo custSel addSld delSld modSld sldOrd">
      <pc:chgData name="Pauline Fletcher" userId="9385f51039b13ee1" providerId="LiveId" clId="{02464D4D-CE1E-488F-BD44-F7F9D7027649}" dt="2025-02-22T22:29:54.614" v="1925" actId="1076"/>
      <pc:docMkLst>
        <pc:docMk/>
      </pc:docMkLst>
      <pc:sldChg chg="modSp mod">
        <pc:chgData name="Pauline Fletcher" userId="9385f51039b13ee1" providerId="LiveId" clId="{02464D4D-CE1E-488F-BD44-F7F9D7027649}" dt="2025-02-22T22:01:20.668" v="6" actId="20577"/>
        <pc:sldMkLst>
          <pc:docMk/>
          <pc:sldMk cId="0" sldId="256"/>
        </pc:sldMkLst>
      </pc:sldChg>
      <pc:sldChg chg="modSp mod">
        <pc:chgData name="Pauline Fletcher" userId="9385f51039b13ee1" providerId="LiveId" clId="{02464D4D-CE1E-488F-BD44-F7F9D7027649}" dt="2025-02-22T22:01:52.171" v="8" actId="13926"/>
        <pc:sldMkLst>
          <pc:docMk/>
          <pc:sldMk cId="0" sldId="258"/>
        </pc:sldMkLst>
      </pc:sldChg>
      <pc:sldChg chg="modSp mod">
        <pc:chgData name="Pauline Fletcher" userId="9385f51039b13ee1" providerId="LiveId" clId="{02464D4D-CE1E-488F-BD44-F7F9D7027649}" dt="2025-02-22T22:03:12.323" v="41" actId="20577"/>
        <pc:sldMkLst>
          <pc:docMk/>
          <pc:sldMk cId="0" sldId="260"/>
        </pc:sldMkLst>
      </pc:sldChg>
      <pc:sldChg chg="modSp mod">
        <pc:chgData name="Pauline Fletcher" userId="9385f51039b13ee1" providerId="LiveId" clId="{02464D4D-CE1E-488F-BD44-F7F9D7027649}" dt="2025-02-22T22:05:13.259" v="266" actId="20577"/>
        <pc:sldMkLst>
          <pc:docMk/>
          <pc:sldMk cId="0" sldId="262"/>
        </pc:sldMkLst>
      </pc:sldChg>
      <pc:sldChg chg="modSp del mod ord">
        <pc:chgData name="Pauline Fletcher" userId="9385f51039b13ee1" providerId="LiveId" clId="{02464D4D-CE1E-488F-BD44-F7F9D7027649}" dt="2025-02-22T22:14:06.477" v="1194" actId="2696"/>
        <pc:sldMkLst>
          <pc:docMk/>
          <pc:sldMk cId="0" sldId="263"/>
        </pc:sldMkLst>
      </pc:sldChg>
      <pc:sldChg chg="modSp mod">
        <pc:chgData name="Pauline Fletcher" userId="9385f51039b13ee1" providerId="LiveId" clId="{02464D4D-CE1E-488F-BD44-F7F9D7027649}" dt="2025-02-22T22:10:18.480" v="915" actId="6549"/>
        <pc:sldMkLst>
          <pc:docMk/>
          <pc:sldMk cId="0" sldId="264"/>
        </pc:sldMkLst>
      </pc:sldChg>
      <pc:sldChg chg="modSp mod">
        <pc:chgData name="Pauline Fletcher" userId="9385f51039b13ee1" providerId="LiveId" clId="{02464D4D-CE1E-488F-BD44-F7F9D7027649}" dt="2025-02-22T22:11:13.287" v="1027" actId="20577"/>
        <pc:sldMkLst>
          <pc:docMk/>
          <pc:sldMk cId="0" sldId="265"/>
        </pc:sldMkLst>
      </pc:sldChg>
      <pc:sldChg chg="modSp mod">
        <pc:chgData name="Pauline Fletcher" userId="9385f51039b13ee1" providerId="LiveId" clId="{02464D4D-CE1E-488F-BD44-F7F9D7027649}" dt="2025-02-22T22:16:10.396" v="1383" actId="20577"/>
        <pc:sldMkLst>
          <pc:docMk/>
          <pc:sldMk cId="0" sldId="266"/>
        </pc:sldMkLst>
      </pc:sldChg>
      <pc:sldChg chg="modSp mod">
        <pc:chgData name="Pauline Fletcher" userId="9385f51039b13ee1" providerId="LiveId" clId="{02464D4D-CE1E-488F-BD44-F7F9D7027649}" dt="2025-02-22T22:17:14.297" v="1401" actId="13926"/>
        <pc:sldMkLst>
          <pc:docMk/>
          <pc:sldMk cId="0" sldId="268"/>
        </pc:sldMkLst>
      </pc:sldChg>
      <pc:sldChg chg="modSp mod">
        <pc:chgData name="Pauline Fletcher" userId="9385f51039b13ee1" providerId="LiveId" clId="{02464D4D-CE1E-488F-BD44-F7F9D7027649}" dt="2025-02-22T22:18:38.479" v="1408" actId="6549"/>
        <pc:sldMkLst>
          <pc:docMk/>
          <pc:sldMk cId="0" sldId="274"/>
        </pc:sldMkLst>
      </pc:sldChg>
      <pc:sldChg chg="modSp mod">
        <pc:chgData name="Pauline Fletcher" userId="9385f51039b13ee1" providerId="LiveId" clId="{02464D4D-CE1E-488F-BD44-F7F9D7027649}" dt="2025-02-22T22:29:54.614" v="1925" actId="1076"/>
        <pc:sldMkLst>
          <pc:docMk/>
          <pc:sldMk cId="0" sldId="282"/>
        </pc:sldMkLst>
      </pc:sldChg>
      <pc:sldChg chg="modSp mod">
        <pc:chgData name="Pauline Fletcher" userId="9385f51039b13ee1" providerId="LiveId" clId="{02464D4D-CE1E-488F-BD44-F7F9D7027649}" dt="2025-02-22T22:29:42.427" v="1924" actId="403"/>
        <pc:sldMkLst>
          <pc:docMk/>
          <pc:sldMk cId="1461812238" sldId="288"/>
        </pc:sldMkLst>
      </pc:sldChg>
      <pc:sldChg chg="modSp mod">
        <pc:chgData name="Pauline Fletcher" userId="9385f51039b13ee1" providerId="LiveId" clId="{02464D4D-CE1E-488F-BD44-F7F9D7027649}" dt="2025-02-22T22:26:09.737" v="1860" actId="20577"/>
        <pc:sldMkLst>
          <pc:docMk/>
          <pc:sldMk cId="2799324007" sldId="289"/>
        </pc:sldMkLst>
      </pc:sldChg>
      <pc:sldChg chg="modSp mod">
        <pc:chgData name="Pauline Fletcher" userId="9385f51039b13ee1" providerId="LiveId" clId="{02464D4D-CE1E-488F-BD44-F7F9D7027649}" dt="2025-02-22T22:27:56.824" v="1904" actId="20577"/>
        <pc:sldMkLst>
          <pc:docMk/>
          <pc:sldMk cId="3642623853" sldId="295"/>
        </pc:sldMkLst>
      </pc:sldChg>
      <pc:sldChg chg="addSp delSp modSp add mod">
        <pc:chgData name="Pauline Fletcher" userId="9385f51039b13ee1" providerId="LiveId" clId="{02464D4D-CE1E-488F-BD44-F7F9D7027649}" dt="2025-02-22T22:16:53.168" v="1391" actId="12788"/>
        <pc:sldMkLst>
          <pc:docMk/>
          <pc:sldMk cId="874257076" sldId="296"/>
        </pc:sldMkLst>
      </pc:sldChg>
      <pc:sldChg chg="addSp delSp modSp add mod">
        <pc:chgData name="Pauline Fletcher" userId="9385f51039b13ee1" providerId="LiveId" clId="{02464D4D-CE1E-488F-BD44-F7F9D7027649}" dt="2025-02-22T22:25:05.556" v="1845" actId="20577"/>
        <pc:sldMkLst>
          <pc:docMk/>
          <pc:sldMk cId="1282484901" sldId="297"/>
        </pc:sldMkLst>
      </pc:sldChg>
    </pc:docChg>
  </pc:docChgLst>
  <pc:docChgLst>
    <pc:chgData name="Pauline Fletcher - Old email" userId="31ffcc4800c46b25" providerId="LiveId" clId="{5CA81162-073C-4BCA-B894-ED5B8A672829}"/>
    <pc:docChg chg="undo custSel addSld modSld sldOrd">
      <pc:chgData name="Pauline Fletcher - Old email" userId="31ffcc4800c46b25" providerId="LiveId" clId="{5CA81162-073C-4BCA-B894-ED5B8A672829}" dt="2024-08-02T07:05:32.147" v="2861" actId="6549"/>
      <pc:docMkLst>
        <pc:docMk/>
      </pc:docMkLst>
      <pc:sldChg chg="modSp mod">
        <pc:chgData name="Pauline Fletcher - Old email" userId="31ffcc4800c46b25" providerId="LiveId" clId="{5CA81162-073C-4BCA-B894-ED5B8A672829}" dt="2024-08-02T06:01:44.552" v="5" actId="6549"/>
        <pc:sldMkLst>
          <pc:docMk/>
          <pc:sldMk cId="0" sldId="256"/>
        </pc:sldMkLst>
      </pc:sldChg>
      <pc:sldChg chg="modSp mod">
        <pc:chgData name="Pauline Fletcher - Old email" userId="31ffcc4800c46b25" providerId="LiveId" clId="{5CA81162-073C-4BCA-B894-ED5B8A672829}" dt="2024-08-02T06:01:58.859" v="7" actId="6549"/>
        <pc:sldMkLst>
          <pc:docMk/>
          <pc:sldMk cId="0" sldId="257"/>
        </pc:sldMkLst>
      </pc:sldChg>
      <pc:sldChg chg="modSp mod">
        <pc:chgData name="Pauline Fletcher - Old email" userId="31ffcc4800c46b25" providerId="LiveId" clId="{5CA81162-073C-4BCA-B894-ED5B8A672829}" dt="2024-08-02T06:03:50.029" v="32" actId="20577"/>
        <pc:sldMkLst>
          <pc:docMk/>
          <pc:sldMk cId="0" sldId="258"/>
        </pc:sldMkLst>
      </pc:sldChg>
      <pc:sldChg chg="modSp mod">
        <pc:chgData name="Pauline Fletcher - Old email" userId="31ffcc4800c46b25" providerId="LiveId" clId="{5CA81162-073C-4BCA-B894-ED5B8A672829}" dt="2024-08-02T06:04:24.965" v="53" actId="20577"/>
        <pc:sldMkLst>
          <pc:docMk/>
          <pc:sldMk cId="0" sldId="259"/>
        </pc:sldMkLst>
      </pc:sldChg>
      <pc:sldChg chg="modSp mod">
        <pc:chgData name="Pauline Fletcher - Old email" userId="31ffcc4800c46b25" providerId="LiveId" clId="{5CA81162-073C-4BCA-B894-ED5B8A672829}" dt="2024-08-02T06:13:30.366" v="72" actId="13926"/>
        <pc:sldMkLst>
          <pc:docMk/>
          <pc:sldMk cId="0" sldId="260"/>
        </pc:sldMkLst>
      </pc:sldChg>
      <pc:sldChg chg="modSp mod">
        <pc:chgData name="Pauline Fletcher - Old email" userId="31ffcc4800c46b25" providerId="LiveId" clId="{5CA81162-073C-4BCA-B894-ED5B8A672829}" dt="2024-08-02T06:14:34.886" v="97" actId="20577"/>
        <pc:sldMkLst>
          <pc:docMk/>
          <pc:sldMk cId="0" sldId="262"/>
        </pc:sldMkLst>
      </pc:sldChg>
      <pc:sldChg chg="modSp mod">
        <pc:chgData name="Pauline Fletcher - Old email" userId="31ffcc4800c46b25" providerId="LiveId" clId="{5CA81162-073C-4BCA-B894-ED5B8A672829}" dt="2024-08-02T06:15:00.667" v="103" actId="20577"/>
        <pc:sldMkLst>
          <pc:docMk/>
          <pc:sldMk cId="0" sldId="263"/>
        </pc:sldMkLst>
      </pc:sldChg>
      <pc:sldChg chg="modSp mod">
        <pc:chgData name="Pauline Fletcher - Old email" userId="31ffcc4800c46b25" providerId="LiveId" clId="{5CA81162-073C-4BCA-B894-ED5B8A672829}" dt="2024-08-02T06:16:11.047" v="114" actId="20577"/>
        <pc:sldMkLst>
          <pc:docMk/>
          <pc:sldMk cId="0" sldId="264"/>
        </pc:sldMkLst>
      </pc:sldChg>
      <pc:sldChg chg="modSp mod">
        <pc:chgData name="Pauline Fletcher - Old email" userId="31ffcc4800c46b25" providerId="LiveId" clId="{5CA81162-073C-4BCA-B894-ED5B8A672829}" dt="2024-08-02T06:16:36.263" v="126" actId="20577"/>
        <pc:sldMkLst>
          <pc:docMk/>
          <pc:sldMk cId="0" sldId="265"/>
        </pc:sldMkLst>
      </pc:sldChg>
      <pc:sldChg chg="modSp mod">
        <pc:chgData name="Pauline Fletcher - Old email" userId="31ffcc4800c46b25" providerId="LiveId" clId="{5CA81162-073C-4BCA-B894-ED5B8A672829}" dt="2024-08-02T06:18:10.715" v="165" actId="20577"/>
        <pc:sldMkLst>
          <pc:docMk/>
          <pc:sldMk cId="0" sldId="268"/>
        </pc:sldMkLst>
      </pc:sldChg>
      <pc:sldChg chg="modSp mod">
        <pc:chgData name="Pauline Fletcher - Old email" userId="31ffcc4800c46b25" providerId="LiveId" clId="{5CA81162-073C-4BCA-B894-ED5B8A672829}" dt="2024-08-02T06:30:16.318" v="856" actId="20577"/>
        <pc:sldMkLst>
          <pc:docMk/>
          <pc:sldMk cId="0" sldId="269"/>
        </pc:sldMkLst>
      </pc:sldChg>
      <pc:sldChg chg="modSp mod">
        <pc:chgData name="Pauline Fletcher - Old email" userId="31ffcc4800c46b25" providerId="LiveId" clId="{5CA81162-073C-4BCA-B894-ED5B8A672829}" dt="2024-08-02T06:31:03.633" v="860" actId="113"/>
        <pc:sldMkLst>
          <pc:docMk/>
          <pc:sldMk cId="0" sldId="270"/>
        </pc:sldMkLst>
      </pc:sldChg>
      <pc:sldChg chg="modSp mod">
        <pc:chgData name="Pauline Fletcher - Old email" userId="31ffcc4800c46b25" providerId="LiveId" clId="{5CA81162-073C-4BCA-B894-ED5B8A672829}" dt="2024-08-02T06:33:37.173" v="1009" actId="20577"/>
        <pc:sldMkLst>
          <pc:docMk/>
          <pc:sldMk cId="0" sldId="271"/>
        </pc:sldMkLst>
      </pc:sldChg>
      <pc:sldChg chg="modSp mod">
        <pc:chgData name="Pauline Fletcher - Old email" userId="31ffcc4800c46b25" providerId="LiveId" clId="{5CA81162-073C-4BCA-B894-ED5B8A672829}" dt="2024-08-02T06:32:50.547" v="939" actId="404"/>
        <pc:sldMkLst>
          <pc:docMk/>
          <pc:sldMk cId="0" sldId="272"/>
        </pc:sldMkLst>
      </pc:sldChg>
      <pc:sldChg chg="modSp mod">
        <pc:chgData name="Pauline Fletcher - Old email" userId="31ffcc4800c46b25" providerId="LiveId" clId="{5CA81162-073C-4BCA-B894-ED5B8A672829}" dt="2024-08-02T06:33:54.784" v="1015" actId="20577"/>
        <pc:sldMkLst>
          <pc:docMk/>
          <pc:sldMk cId="0" sldId="274"/>
        </pc:sldMkLst>
      </pc:sldChg>
      <pc:sldChg chg="modSp mod">
        <pc:chgData name="Pauline Fletcher - Old email" userId="31ffcc4800c46b25" providerId="LiveId" clId="{5CA81162-073C-4BCA-B894-ED5B8A672829}" dt="2024-08-02T06:36:40.237" v="1227" actId="20577"/>
        <pc:sldMkLst>
          <pc:docMk/>
          <pc:sldMk cId="0" sldId="275"/>
        </pc:sldMkLst>
      </pc:sldChg>
      <pc:sldChg chg="modSp mod">
        <pc:chgData name="Pauline Fletcher - Old email" userId="31ffcc4800c46b25" providerId="LiveId" clId="{5CA81162-073C-4BCA-B894-ED5B8A672829}" dt="2024-08-02T06:37:22.775" v="1240" actId="20577"/>
        <pc:sldMkLst>
          <pc:docMk/>
          <pc:sldMk cId="0" sldId="276"/>
        </pc:sldMkLst>
      </pc:sldChg>
      <pc:sldChg chg="modSp mod">
        <pc:chgData name="Pauline Fletcher - Old email" userId="31ffcc4800c46b25" providerId="LiveId" clId="{5CA81162-073C-4BCA-B894-ED5B8A672829}" dt="2024-08-02T06:39:39.926" v="1283" actId="20577"/>
        <pc:sldMkLst>
          <pc:docMk/>
          <pc:sldMk cId="0" sldId="277"/>
        </pc:sldMkLst>
      </pc:sldChg>
      <pc:sldChg chg="ord">
        <pc:chgData name="Pauline Fletcher - Old email" userId="31ffcc4800c46b25" providerId="LiveId" clId="{5CA81162-073C-4BCA-B894-ED5B8A672829}" dt="2024-08-02T06:50:29.722" v="2291"/>
        <pc:sldMkLst>
          <pc:docMk/>
          <pc:sldMk cId="0" sldId="278"/>
        </pc:sldMkLst>
      </pc:sldChg>
      <pc:sldChg chg="modSp mod">
        <pc:chgData name="Pauline Fletcher - Old email" userId="31ffcc4800c46b25" providerId="LiveId" clId="{5CA81162-073C-4BCA-B894-ED5B8A672829}" dt="2024-08-02T06:58:32.558" v="2492" actId="20577"/>
        <pc:sldMkLst>
          <pc:docMk/>
          <pc:sldMk cId="0" sldId="279"/>
        </pc:sldMkLst>
      </pc:sldChg>
      <pc:sldChg chg="modSp mod">
        <pc:chgData name="Pauline Fletcher - Old email" userId="31ffcc4800c46b25" providerId="LiveId" clId="{5CA81162-073C-4BCA-B894-ED5B8A672829}" dt="2024-08-02T07:03:27.660" v="2851" actId="14100"/>
        <pc:sldMkLst>
          <pc:docMk/>
          <pc:sldMk cId="0" sldId="281"/>
        </pc:sldMkLst>
      </pc:sldChg>
      <pc:sldChg chg="modSp mod">
        <pc:chgData name="Pauline Fletcher - Old email" userId="31ffcc4800c46b25" providerId="LiveId" clId="{5CA81162-073C-4BCA-B894-ED5B8A672829}" dt="2024-08-02T07:05:14.545" v="2859" actId="20577"/>
        <pc:sldMkLst>
          <pc:docMk/>
          <pc:sldMk cId="587335061" sldId="285"/>
        </pc:sldMkLst>
      </pc:sldChg>
      <pc:sldChg chg="modSp mod">
        <pc:chgData name="Pauline Fletcher - Old email" userId="31ffcc4800c46b25" providerId="LiveId" clId="{5CA81162-073C-4BCA-B894-ED5B8A672829}" dt="2024-08-02T06:56:40.413" v="2419" actId="20577"/>
        <pc:sldMkLst>
          <pc:docMk/>
          <pc:sldMk cId="4146621906" sldId="286"/>
        </pc:sldMkLst>
      </pc:sldChg>
      <pc:sldChg chg="modSp mod">
        <pc:chgData name="Pauline Fletcher - Old email" userId="31ffcc4800c46b25" providerId="LiveId" clId="{5CA81162-073C-4BCA-B894-ED5B8A672829}" dt="2024-08-02T06:27:40.659" v="753" actId="20577"/>
        <pc:sldMkLst>
          <pc:docMk/>
          <pc:sldMk cId="264897948" sldId="287"/>
        </pc:sldMkLst>
      </pc:sldChg>
      <pc:sldChg chg="modSp mod">
        <pc:chgData name="Pauline Fletcher - Old email" userId="31ffcc4800c46b25" providerId="LiveId" clId="{5CA81162-073C-4BCA-B894-ED5B8A672829}" dt="2024-08-02T07:05:32.147" v="2861" actId="6549"/>
        <pc:sldMkLst>
          <pc:docMk/>
          <pc:sldMk cId="2799324007" sldId="289"/>
        </pc:sldMkLst>
      </pc:sldChg>
      <pc:sldChg chg="modSp mod">
        <pc:chgData name="Pauline Fletcher - Old email" userId="31ffcc4800c46b25" providerId="LiveId" clId="{5CA81162-073C-4BCA-B894-ED5B8A672829}" dt="2024-08-02T06:41:11.506" v="1305" actId="6549"/>
        <pc:sldMkLst>
          <pc:docMk/>
          <pc:sldMk cId="3137954009" sldId="290"/>
        </pc:sldMkLst>
      </pc:sldChg>
      <pc:sldChg chg="modSp mod">
        <pc:chgData name="Pauline Fletcher - Old email" userId="31ffcc4800c46b25" providerId="LiveId" clId="{5CA81162-073C-4BCA-B894-ED5B8A672829}" dt="2024-08-02T06:52:43.804" v="2334" actId="20577"/>
        <pc:sldMkLst>
          <pc:docMk/>
          <pc:sldMk cId="1617959049" sldId="291"/>
        </pc:sldMkLst>
      </pc:sldChg>
      <pc:sldChg chg="addSp modSp add mod">
        <pc:chgData name="Pauline Fletcher - Old email" userId="31ffcc4800c46b25" providerId="LiveId" clId="{5CA81162-073C-4BCA-B894-ED5B8A672829}" dt="2024-08-02T06:25:38.885" v="660" actId="20577"/>
        <pc:sldMkLst>
          <pc:docMk/>
          <pc:sldMk cId="1215432922" sldId="293"/>
        </pc:sldMkLst>
      </pc:sldChg>
      <pc:sldChg chg="modSp add mod ord">
        <pc:chgData name="Pauline Fletcher - Old email" userId="31ffcc4800c46b25" providerId="LiveId" clId="{5CA81162-073C-4BCA-B894-ED5B8A672829}" dt="2024-08-02T06:57:57.884" v="2462" actId="404"/>
        <pc:sldMkLst>
          <pc:docMk/>
          <pc:sldMk cId="2513310054" sldId="294"/>
        </pc:sldMkLst>
      </pc:sldChg>
    </pc:docChg>
  </pc:docChgLst>
  <pc:docChgLst>
    <pc:chgData name="Pauline Fletcher" userId="9385f51039b13ee1" providerId="LiveId" clId="{8C2C81D3-E456-4CE4-8AE6-ECE7D97B64B0}"/>
    <pc:docChg chg="undo custSel modSld">
      <pc:chgData name="Pauline Fletcher" userId="9385f51039b13ee1" providerId="LiveId" clId="{8C2C81D3-E456-4CE4-8AE6-ECE7D97B64B0}" dt="2025-04-26T02:27:16.878" v="26" actId="13926"/>
      <pc:docMkLst>
        <pc:docMk/>
      </pc:docMkLst>
      <pc:sldChg chg="modSp mod">
        <pc:chgData name="Pauline Fletcher" userId="9385f51039b13ee1" providerId="LiveId" clId="{8C2C81D3-E456-4CE4-8AE6-ECE7D97B64B0}" dt="2025-04-26T02:27:16.878" v="26" actId="13926"/>
        <pc:sldMkLst>
          <pc:docMk/>
          <pc:sldMk cId="0" sldId="258"/>
        </pc:sldMkLst>
        <pc:spChg chg="mod">
          <ac:chgData name="Pauline Fletcher" userId="9385f51039b13ee1" providerId="LiveId" clId="{8C2C81D3-E456-4CE4-8AE6-ECE7D97B64B0}" dt="2025-04-26T02:26:23.034" v="3" actId="20577"/>
          <ac:spMkLst>
            <pc:docMk/>
            <pc:sldMk cId="0" sldId="258"/>
            <ac:spMk id="2" creationId="{2AB8205F-6AFC-0B60-A45A-51038DFEF341}"/>
          </ac:spMkLst>
        </pc:spChg>
        <pc:spChg chg="mod">
          <ac:chgData name="Pauline Fletcher" userId="9385f51039b13ee1" providerId="LiveId" clId="{8C2C81D3-E456-4CE4-8AE6-ECE7D97B64B0}" dt="2025-04-26T02:27:16.878" v="26" actId="13926"/>
          <ac:spMkLst>
            <pc:docMk/>
            <pc:sldMk cId="0" sldId="258"/>
            <ac:spMk id="3" creationId="{B24A1C7F-168E-102F-7C69-619247BF4C06}"/>
          </ac:spMkLst>
        </pc:spChg>
      </pc:sldChg>
    </pc:docChg>
  </pc:docChgLst>
  <pc:docChgLst>
    <pc:chgData name="Pauline Fletcher - Old email" userId="31ffcc4800c46b25" providerId="LiveId" clId="{00A678E7-273F-4130-8E8A-38FB5AF7DF9C}"/>
    <pc:docChg chg="undo custSel addSld modSld sldOrd">
      <pc:chgData name="Pauline Fletcher - Old email" userId="31ffcc4800c46b25" providerId="LiveId" clId="{00A678E7-273F-4130-8E8A-38FB5AF7DF9C}" dt="2024-06-15T21:35:45.679" v="4848" actId="1037"/>
      <pc:docMkLst>
        <pc:docMk/>
      </pc:docMkLst>
      <pc:sldChg chg="addSp modSp mod">
        <pc:chgData name="Pauline Fletcher - Old email" userId="31ffcc4800c46b25" providerId="LiveId" clId="{00A678E7-273F-4130-8E8A-38FB5AF7DF9C}" dt="2024-06-15T07:12:52.022" v="406" actId="13926"/>
        <pc:sldMkLst>
          <pc:docMk/>
          <pc:sldMk cId="0" sldId="258"/>
        </pc:sldMkLst>
      </pc:sldChg>
      <pc:sldChg chg="modSp mod">
        <pc:chgData name="Pauline Fletcher - Old email" userId="31ffcc4800c46b25" providerId="LiveId" clId="{00A678E7-273F-4130-8E8A-38FB5AF7DF9C}" dt="2024-06-04T21:58:07.410" v="279" actId="1036"/>
        <pc:sldMkLst>
          <pc:docMk/>
          <pc:sldMk cId="0" sldId="259"/>
        </pc:sldMkLst>
      </pc:sldChg>
      <pc:sldChg chg="modSp mod">
        <pc:chgData name="Pauline Fletcher - Old email" userId="31ffcc4800c46b25" providerId="LiveId" clId="{00A678E7-273F-4130-8E8A-38FB5AF7DF9C}" dt="2024-06-04T21:58:19.014" v="281" actId="20577"/>
        <pc:sldMkLst>
          <pc:docMk/>
          <pc:sldMk cId="0" sldId="260"/>
        </pc:sldMkLst>
      </pc:sldChg>
      <pc:sldChg chg="modSp mod">
        <pc:chgData name="Pauline Fletcher - Old email" userId="31ffcc4800c46b25" providerId="LiveId" clId="{00A678E7-273F-4130-8E8A-38FB5AF7DF9C}" dt="2024-06-04T21:58:57.596" v="310" actId="20577"/>
        <pc:sldMkLst>
          <pc:docMk/>
          <pc:sldMk cId="0" sldId="263"/>
        </pc:sldMkLst>
      </pc:sldChg>
      <pc:sldChg chg="modSp mod">
        <pc:chgData name="Pauline Fletcher - Old email" userId="31ffcc4800c46b25" providerId="LiveId" clId="{00A678E7-273F-4130-8E8A-38FB5AF7DF9C}" dt="2024-06-15T07:13:58.383" v="417" actId="20577"/>
        <pc:sldMkLst>
          <pc:docMk/>
          <pc:sldMk cId="0" sldId="266"/>
        </pc:sldMkLst>
      </pc:sldChg>
      <pc:sldChg chg="modSp mod">
        <pc:chgData name="Pauline Fletcher - Old email" userId="31ffcc4800c46b25" providerId="LiveId" clId="{00A678E7-273F-4130-8E8A-38FB5AF7DF9C}" dt="2024-06-15T20:55:16.757" v="1916" actId="20577"/>
        <pc:sldMkLst>
          <pc:docMk/>
          <pc:sldMk cId="0" sldId="269"/>
        </pc:sldMkLst>
      </pc:sldChg>
      <pc:sldChg chg="modSp mod">
        <pc:chgData name="Pauline Fletcher - Old email" userId="31ffcc4800c46b25" providerId="LiveId" clId="{00A678E7-273F-4130-8E8A-38FB5AF7DF9C}" dt="2024-06-04T21:59:57.424" v="311" actId="6549"/>
        <pc:sldMkLst>
          <pc:docMk/>
          <pc:sldMk cId="0" sldId="271"/>
        </pc:sldMkLst>
      </pc:sldChg>
      <pc:sldChg chg="modSp mod">
        <pc:chgData name="Pauline Fletcher - Old email" userId="31ffcc4800c46b25" providerId="LiveId" clId="{00A678E7-273F-4130-8E8A-38FB5AF7DF9C}" dt="2024-06-04T22:01:13.939" v="387" actId="20577"/>
        <pc:sldMkLst>
          <pc:docMk/>
          <pc:sldMk cId="0" sldId="272"/>
        </pc:sldMkLst>
      </pc:sldChg>
      <pc:sldChg chg="modSp mod">
        <pc:chgData name="Pauline Fletcher - Old email" userId="31ffcc4800c46b25" providerId="LiveId" clId="{00A678E7-273F-4130-8E8A-38FB5AF7DF9C}" dt="2024-06-04T22:01:23.472" v="389" actId="313"/>
        <pc:sldMkLst>
          <pc:docMk/>
          <pc:sldMk cId="0" sldId="273"/>
        </pc:sldMkLst>
      </pc:sldChg>
      <pc:sldChg chg="modSp mod">
        <pc:chgData name="Pauline Fletcher - Old email" userId="31ffcc4800c46b25" providerId="LiveId" clId="{00A678E7-273F-4130-8E8A-38FB5AF7DF9C}" dt="2024-06-15T20:57:31.670" v="1926" actId="115"/>
        <pc:sldMkLst>
          <pc:docMk/>
          <pc:sldMk cId="0" sldId="277"/>
        </pc:sldMkLst>
      </pc:sldChg>
      <pc:sldChg chg="modSp mod">
        <pc:chgData name="Pauline Fletcher - Old email" userId="31ffcc4800c46b25" providerId="LiveId" clId="{00A678E7-273F-4130-8E8A-38FB5AF7DF9C}" dt="2024-06-15T21:14:01.043" v="3707" actId="6549"/>
        <pc:sldMkLst>
          <pc:docMk/>
          <pc:sldMk cId="0" sldId="280"/>
        </pc:sldMkLst>
      </pc:sldChg>
      <pc:sldChg chg="modSp mod">
        <pc:chgData name="Pauline Fletcher - Old email" userId="31ffcc4800c46b25" providerId="LiveId" clId="{00A678E7-273F-4130-8E8A-38FB5AF7DF9C}" dt="2024-06-15T21:35:11.358" v="4839" actId="20577"/>
        <pc:sldMkLst>
          <pc:docMk/>
          <pc:sldMk cId="587335061" sldId="285"/>
        </pc:sldMkLst>
      </pc:sldChg>
      <pc:sldChg chg="modSp add mod">
        <pc:chgData name="Pauline Fletcher - Old email" userId="31ffcc4800c46b25" providerId="LiveId" clId="{00A678E7-273F-4130-8E8A-38FB5AF7DF9C}" dt="2024-06-15T07:21:19.083" v="1174" actId="6549"/>
        <pc:sldMkLst>
          <pc:docMk/>
          <pc:sldMk cId="1461812238" sldId="288"/>
        </pc:sldMkLst>
      </pc:sldChg>
      <pc:sldChg chg="modSp add mod">
        <pc:chgData name="Pauline Fletcher - Old email" userId="31ffcc4800c46b25" providerId="LiveId" clId="{00A678E7-273F-4130-8E8A-38FB5AF7DF9C}" dt="2024-06-15T07:21:51.945" v="1178" actId="27636"/>
        <pc:sldMkLst>
          <pc:docMk/>
          <pc:sldMk cId="2799324007" sldId="289"/>
        </pc:sldMkLst>
      </pc:sldChg>
      <pc:sldChg chg="modSp add mod">
        <pc:chgData name="Pauline Fletcher - Old email" userId="31ffcc4800c46b25" providerId="LiveId" clId="{00A678E7-273F-4130-8E8A-38FB5AF7DF9C}" dt="2024-06-15T21:00:57.622" v="2507" actId="20577"/>
        <pc:sldMkLst>
          <pc:docMk/>
          <pc:sldMk cId="3137954009" sldId="290"/>
        </pc:sldMkLst>
      </pc:sldChg>
      <pc:sldChg chg="modSp add mod ord">
        <pc:chgData name="Pauline Fletcher - Old email" userId="31ffcc4800c46b25" providerId="LiveId" clId="{00A678E7-273F-4130-8E8A-38FB5AF7DF9C}" dt="2024-06-15T21:11:40.454" v="3672" actId="20577"/>
        <pc:sldMkLst>
          <pc:docMk/>
          <pc:sldMk cId="1617959049" sldId="291"/>
        </pc:sldMkLst>
      </pc:sldChg>
      <pc:sldChg chg="modSp add mod">
        <pc:chgData name="Pauline Fletcher - Old email" userId="31ffcc4800c46b25" providerId="LiveId" clId="{00A678E7-273F-4130-8E8A-38FB5AF7DF9C}" dt="2024-06-15T21:35:45.679" v="4848" actId="1037"/>
        <pc:sldMkLst>
          <pc:docMk/>
          <pc:sldMk cId="3642232472" sldId="292"/>
        </pc:sldMkLst>
      </pc:sldChg>
    </pc:docChg>
  </pc:docChgLst>
  <pc:docChgLst>
    <pc:chgData name="Pauline Fletcher - Old email" userId="31ffcc4800c46b25" providerId="LiveId" clId="{22F37599-0F41-4322-BEF0-E5547443BC3F}"/>
    <pc:docChg chg="modSld">
      <pc:chgData name="Pauline Fletcher - Old email" userId="31ffcc4800c46b25" providerId="LiveId" clId="{22F37599-0F41-4322-BEF0-E5547443BC3F}" dt="2025-06-16T15:12:56.473" v="132" actId="13926"/>
      <pc:docMkLst>
        <pc:docMk/>
      </pc:docMkLst>
      <pc:sldChg chg="modSp mod">
        <pc:chgData name="Pauline Fletcher - Old email" userId="31ffcc4800c46b25" providerId="LiveId" clId="{22F37599-0F41-4322-BEF0-E5547443BC3F}" dt="2025-06-16T15:11:02.173" v="106" actId="20577"/>
        <pc:sldMkLst>
          <pc:docMk/>
          <pc:sldMk cId="0" sldId="258"/>
        </pc:sldMkLst>
        <pc:spChg chg="mod">
          <ac:chgData name="Pauline Fletcher - Old email" userId="31ffcc4800c46b25" providerId="LiveId" clId="{22F37599-0F41-4322-BEF0-E5547443BC3F}" dt="2025-06-16T15:11:02.173" v="106" actId="20577"/>
          <ac:spMkLst>
            <pc:docMk/>
            <pc:sldMk cId="0" sldId="258"/>
            <ac:spMk id="3" creationId="{B24A1C7F-168E-102F-7C69-619247BF4C06}"/>
          </ac:spMkLst>
        </pc:spChg>
        <pc:spChg chg="mod">
          <ac:chgData name="Pauline Fletcher - Old email" userId="31ffcc4800c46b25" providerId="LiveId" clId="{22F37599-0F41-4322-BEF0-E5547443BC3F}" dt="2025-06-16T15:04:44.905" v="49" actId="20577"/>
          <ac:spMkLst>
            <pc:docMk/>
            <pc:sldMk cId="0" sldId="258"/>
            <ac:spMk id="4" creationId="{C4E8EF9B-24EC-2840-C284-1F3459E7E677}"/>
          </ac:spMkLst>
        </pc:spChg>
      </pc:sldChg>
      <pc:sldChg chg="modSp mod">
        <pc:chgData name="Pauline Fletcher - Old email" userId="31ffcc4800c46b25" providerId="LiveId" clId="{22F37599-0F41-4322-BEF0-E5547443BC3F}" dt="2025-06-16T15:12:13.004" v="126" actId="6549"/>
        <pc:sldMkLst>
          <pc:docMk/>
          <pc:sldMk cId="0" sldId="260"/>
        </pc:sldMkLst>
        <pc:spChg chg="mod">
          <ac:chgData name="Pauline Fletcher - Old email" userId="31ffcc4800c46b25" providerId="LiveId" clId="{22F37599-0F41-4322-BEF0-E5547443BC3F}" dt="2025-06-16T15:12:13.004" v="126" actId="6549"/>
          <ac:spMkLst>
            <pc:docMk/>
            <pc:sldMk cId="0" sldId="260"/>
            <ac:spMk id="97" creationId="{00000000-0000-0000-0000-000000000000}"/>
          </ac:spMkLst>
        </pc:spChg>
      </pc:sldChg>
      <pc:sldChg chg="modSp mod">
        <pc:chgData name="Pauline Fletcher - Old email" userId="31ffcc4800c46b25" providerId="LiveId" clId="{22F37599-0F41-4322-BEF0-E5547443BC3F}" dt="2025-06-16T15:12:56.473" v="132" actId="13926"/>
        <pc:sldMkLst>
          <pc:docMk/>
          <pc:sldMk cId="0" sldId="271"/>
        </pc:sldMkLst>
        <pc:spChg chg="mod">
          <ac:chgData name="Pauline Fletcher - Old email" userId="31ffcc4800c46b25" providerId="LiveId" clId="{22F37599-0F41-4322-BEF0-E5547443BC3F}" dt="2025-06-16T15:12:56.473" v="132" actId="13926"/>
          <ac:spMkLst>
            <pc:docMk/>
            <pc:sldMk cId="0" sldId="271"/>
            <ac:spMk id="175" creationId="{00000000-0000-0000-0000-000000000000}"/>
          </ac:spMkLst>
        </pc:spChg>
      </pc:sldChg>
    </pc:docChg>
  </pc:docChgLst>
  <pc:docChgLst>
    <pc:chgData name="Pauline Fletcher" userId="31ffcc4800c46b25" providerId="LiveId" clId="{00A678E7-273F-4130-8E8A-38FB5AF7DF9C}"/>
    <pc:docChg chg="undo redo custSel addSld modSld">
      <pc:chgData name="Pauline Fletcher" userId="31ffcc4800c46b25" providerId="LiveId" clId="{00A678E7-273F-4130-8E8A-38FB5AF7DF9C}" dt="2024-04-25T16:18:09.005" v="1958" actId="6549"/>
      <pc:docMkLst>
        <pc:docMk/>
      </pc:docMkLst>
      <pc:sldChg chg="modSp mod">
        <pc:chgData name="Pauline Fletcher" userId="31ffcc4800c46b25" providerId="LiveId" clId="{00A678E7-273F-4130-8E8A-38FB5AF7DF9C}" dt="2024-04-25T15:37:32.108" v="14" actId="20577"/>
        <pc:sldMkLst>
          <pc:docMk/>
          <pc:sldMk cId="0" sldId="256"/>
        </pc:sldMkLst>
      </pc:sldChg>
      <pc:sldChg chg="modSp mod">
        <pc:chgData name="Pauline Fletcher" userId="31ffcc4800c46b25" providerId="LiveId" clId="{00A678E7-273F-4130-8E8A-38FB5AF7DF9C}" dt="2024-04-25T15:37:55.271" v="19" actId="20577"/>
        <pc:sldMkLst>
          <pc:docMk/>
          <pc:sldMk cId="0" sldId="257"/>
        </pc:sldMkLst>
      </pc:sldChg>
      <pc:sldChg chg="addSp delSp modSp mod">
        <pc:chgData name="Pauline Fletcher" userId="31ffcc4800c46b25" providerId="LiveId" clId="{00A678E7-273F-4130-8E8A-38FB5AF7DF9C}" dt="2024-04-25T15:44:28.496" v="138" actId="20577"/>
        <pc:sldMkLst>
          <pc:docMk/>
          <pc:sldMk cId="0" sldId="258"/>
        </pc:sldMkLst>
      </pc:sldChg>
      <pc:sldChg chg="modSp mod">
        <pc:chgData name="Pauline Fletcher" userId="31ffcc4800c46b25" providerId="LiveId" clId="{00A678E7-273F-4130-8E8A-38FB5AF7DF9C}" dt="2024-04-25T15:46:02.613" v="213" actId="20577"/>
        <pc:sldMkLst>
          <pc:docMk/>
          <pc:sldMk cId="0" sldId="259"/>
        </pc:sldMkLst>
      </pc:sldChg>
      <pc:sldChg chg="modSp mod">
        <pc:chgData name="Pauline Fletcher" userId="31ffcc4800c46b25" providerId="LiveId" clId="{00A678E7-273F-4130-8E8A-38FB5AF7DF9C}" dt="2024-04-25T15:47:49.843" v="271" actId="20577"/>
        <pc:sldMkLst>
          <pc:docMk/>
          <pc:sldMk cId="0" sldId="260"/>
        </pc:sldMkLst>
      </pc:sldChg>
      <pc:sldChg chg="modSp mod">
        <pc:chgData name="Pauline Fletcher" userId="31ffcc4800c46b25" providerId="LiveId" clId="{00A678E7-273F-4130-8E8A-38FB5AF7DF9C}" dt="2024-04-25T15:48:33.842" v="292" actId="20577"/>
        <pc:sldMkLst>
          <pc:docMk/>
          <pc:sldMk cId="0" sldId="262"/>
        </pc:sldMkLst>
      </pc:sldChg>
      <pc:sldChg chg="modSp mod">
        <pc:chgData name="Pauline Fletcher" userId="31ffcc4800c46b25" providerId="LiveId" clId="{00A678E7-273F-4130-8E8A-38FB5AF7DF9C}" dt="2024-04-25T15:55:01.606" v="1043" actId="20577"/>
        <pc:sldMkLst>
          <pc:docMk/>
          <pc:sldMk cId="0" sldId="263"/>
        </pc:sldMkLst>
      </pc:sldChg>
      <pc:sldChg chg="modSp mod">
        <pc:chgData name="Pauline Fletcher" userId="31ffcc4800c46b25" providerId="LiveId" clId="{00A678E7-273F-4130-8E8A-38FB5AF7DF9C}" dt="2024-04-25T15:54:54.078" v="1035" actId="20577"/>
        <pc:sldMkLst>
          <pc:docMk/>
          <pc:sldMk cId="0" sldId="264"/>
        </pc:sldMkLst>
      </pc:sldChg>
      <pc:sldChg chg="modSp mod">
        <pc:chgData name="Pauline Fletcher" userId="31ffcc4800c46b25" providerId="LiveId" clId="{00A678E7-273F-4130-8E8A-38FB5AF7DF9C}" dt="2024-04-25T15:55:10.356" v="1044" actId="20577"/>
        <pc:sldMkLst>
          <pc:docMk/>
          <pc:sldMk cId="0" sldId="265"/>
        </pc:sldMkLst>
      </pc:sldChg>
      <pc:sldChg chg="modSp mod">
        <pc:chgData name="Pauline Fletcher" userId="31ffcc4800c46b25" providerId="LiveId" clId="{00A678E7-273F-4130-8E8A-38FB5AF7DF9C}" dt="2024-04-25T15:55:40.629" v="1045" actId="20577"/>
        <pc:sldMkLst>
          <pc:docMk/>
          <pc:sldMk cId="0" sldId="266"/>
        </pc:sldMkLst>
      </pc:sldChg>
      <pc:sldChg chg="modSp mod">
        <pc:chgData name="Pauline Fletcher" userId="31ffcc4800c46b25" providerId="LiveId" clId="{00A678E7-273F-4130-8E8A-38FB5AF7DF9C}" dt="2024-04-25T15:59:08.729" v="1149" actId="179"/>
        <pc:sldMkLst>
          <pc:docMk/>
          <pc:sldMk cId="0" sldId="268"/>
        </pc:sldMkLst>
      </pc:sldChg>
      <pc:sldChg chg="modSp mod">
        <pc:chgData name="Pauline Fletcher" userId="31ffcc4800c46b25" providerId="LiveId" clId="{00A678E7-273F-4130-8E8A-38FB5AF7DF9C}" dt="2024-04-25T16:07:12.082" v="1754" actId="20577"/>
        <pc:sldMkLst>
          <pc:docMk/>
          <pc:sldMk cId="0" sldId="270"/>
        </pc:sldMkLst>
      </pc:sldChg>
      <pc:sldChg chg="modSp mod">
        <pc:chgData name="Pauline Fletcher" userId="31ffcc4800c46b25" providerId="LiveId" clId="{00A678E7-273F-4130-8E8A-38FB5AF7DF9C}" dt="2024-04-25T16:08:11.943" v="1755" actId="20577"/>
        <pc:sldMkLst>
          <pc:docMk/>
          <pc:sldMk cId="0" sldId="271"/>
        </pc:sldMkLst>
      </pc:sldChg>
      <pc:sldChg chg="modSp mod">
        <pc:chgData name="Pauline Fletcher" userId="31ffcc4800c46b25" providerId="LiveId" clId="{00A678E7-273F-4130-8E8A-38FB5AF7DF9C}" dt="2024-04-25T16:08:48.120" v="1770" actId="6549"/>
        <pc:sldMkLst>
          <pc:docMk/>
          <pc:sldMk cId="0" sldId="274"/>
        </pc:sldMkLst>
      </pc:sldChg>
      <pc:sldChg chg="modSp mod">
        <pc:chgData name="Pauline Fletcher" userId="31ffcc4800c46b25" providerId="LiveId" clId="{00A678E7-273F-4130-8E8A-38FB5AF7DF9C}" dt="2024-04-25T16:09:54.788" v="1784" actId="20577"/>
        <pc:sldMkLst>
          <pc:docMk/>
          <pc:sldMk cId="0" sldId="277"/>
        </pc:sldMkLst>
      </pc:sldChg>
      <pc:sldChg chg="modSp mod">
        <pc:chgData name="Pauline Fletcher" userId="31ffcc4800c46b25" providerId="LiveId" clId="{00A678E7-273F-4130-8E8A-38FB5AF7DF9C}" dt="2024-04-25T16:12:44.215" v="1839" actId="1076"/>
        <pc:sldMkLst>
          <pc:docMk/>
          <pc:sldMk cId="0" sldId="278"/>
        </pc:sldMkLst>
      </pc:sldChg>
      <pc:sldChg chg="modSp mod">
        <pc:chgData name="Pauline Fletcher" userId="31ffcc4800c46b25" providerId="LiveId" clId="{00A678E7-273F-4130-8E8A-38FB5AF7DF9C}" dt="2024-04-25T16:15:45.185" v="1900" actId="20577"/>
        <pc:sldMkLst>
          <pc:docMk/>
          <pc:sldMk cId="0" sldId="279"/>
        </pc:sldMkLst>
      </pc:sldChg>
      <pc:sldChg chg="modSp mod">
        <pc:chgData name="Pauline Fletcher" userId="31ffcc4800c46b25" providerId="LiveId" clId="{00A678E7-273F-4130-8E8A-38FB5AF7DF9C}" dt="2024-04-25T16:16:45.739" v="1921" actId="115"/>
        <pc:sldMkLst>
          <pc:docMk/>
          <pc:sldMk cId="0" sldId="280"/>
        </pc:sldMkLst>
      </pc:sldChg>
      <pc:sldChg chg="modSp mod">
        <pc:chgData name="Pauline Fletcher" userId="31ffcc4800c46b25" providerId="LiveId" clId="{00A678E7-273F-4130-8E8A-38FB5AF7DF9C}" dt="2024-04-25T16:17:15.281" v="1925" actId="179"/>
        <pc:sldMkLst>
          <pc:docMk/>
          <pc:sldMk cId="0" sldId="281"/>
        </pc:sldMkLst>
      </pc:sldChg>
      <pc:sldChg chg="modSp mod">
        <pc:chgData name="Pauline Fletcher" userId="31ffcc4800c46b25" providerId="LiveId" clId="{00A678E7-273F-4130-8E8A-38FB5AF7DF9C}" dt="2024-04-25T16:18:01.889" v="1956" actId="20577"/>
        <pc:sldMkLst>
          <pc:docMk/>
          <pc:sldMk cId="0" sldId="282"/>
        </pc:sldMkLst>
      </pc:sldChg>
      <pc:sldChg chg="modSp mod">
        <pc:chgData name="Pauline Fletcher" userId="31ffcc4800c46b25" providerId="LiveId" clId="{00A678E7-273F-4130-8E8A-38FB5AF7DF9C}" dt="2024-04-25T15:56:27.266" v="1052" actId="20577"/>
        <pc:sldMkLst>
          <pc:docMk/>
          <pc:sldMk cId="1325969429" sldId="284"/>
        </pc:sldMkLst>
      </pc:sldChg>
      <pc:sldChg chg="modSp mod">
        <pc:chgData name="Pauline Fletcher" userId="31ffcc4800c46b25" providerId="LiveId" clId="{00A678E7-273F-4130-8E8A-38FB5AF7DF9C}" dt="2024-04-25T16:18:09.005" v="1958" actId="6549"/>
        <pc:sldMkLst>
          <pc:docMk/>
          <pc:sldMk cId="587335061" sldId="285"/>
        </pc:sldMkLst>
      </pc:sldChg>
      <pc:sldChg chg="modSp mod">
        <pc:chgData name="Pauline Fletcher" userId="31ffcc4800c46b25" providerId="LiveId" clId="{00A678E7-273F-4130-8E8A-38FB5AF7DF9C}" dt="2024-04-25T16:15:06.932" v="1891" actId="20577"/>
        <pc:sldMkLst>
          <pc:docMk/>
          <pc:sldMk cId="4146621906" sldId="286"/>
        </pc:sldMkLst>
      </pc:sldChg>
      <pc:sldChg chg="modSp add mod">
        <pc:chgData name="Pauline Fletcher" userId="31ffcc4800c46b25" providerId="LiveId" clId="{00A678E7-273F-4130-8E8A-38FB5AF7DF9C}" dt="2024-04-25T16:05:58.572" v="1738" actId="20577"/>
        <pc:sldMkLst>
          <pc:docMk/>
          <pc:sldMk cId="264897948" sldId="287"/>
        </pc:sldMkLst>
      </pc:sldChg>
    </pc:docChg>
  </pc:docChgLst>
  <pc:docChgLst>
    <pc:chgData name="Pauline" userId="31ffcc4800c46b25" providerId="LiveId" clId="{3F5EE5DF-E911-4930-B423-4488FB7BD1D6}"/>
    <pc:docChg chg="undo custSel addSld modSld">
      <pc:chgData name="Pauline" userId="31ffcc4800c46b25" providerId="LiveId" clId="{3F5EE5DF-E911-4930-B423-4488FB7BD1D6}" dt="2023-06-13T19:56:22.137" v="974" actId="20577"/>
      <pc:docMkLst>
        <pc:docMk/>
      </pc:docMkLst>
      <pc:sldChg chg="modSp mod">
        <pc:chgData name="Pauline" userId="31ffcc4800c46b25" providerId="LiveId" clId="{3F5EE5DF-E911-4930-B423-4488FB7BD1D6}" dt="2023-06-13T19:53:25.211" v="712" actId="20577"/>
        <pc:sldMkLst>
          <pc:docMk/>
          <pc:sldMk cId="0" sldId="278"/>
        </pc:sldMkLst>
      </pc:sldChg>
      <pc:sldChg chg="modSp add mod">
        <pc:chgData name="Pauline" userId="31ffcc4800c46b25" providerId="LiveId" clId="{3F5EE5DF-E911-4930-B423-4488FB7BD1D6}" dt="2023-06-13T19:56:22.137" v="974" actId="20577"/>
        <pc:sldMkLst>
          <pc:docMk/>
          <pc:sldMk cId="4146621906" sldId="286"/>
        </pc:sldMkLst>
      </pc:sldChg>
    </pc:docChg>
  </pc:docChgLst>
  <pc:docChgLst>
    <pc:chgData name="Pauline Fletcher" userId="9385f51039b13ee1" providerId="LiveId" clId="{6ADCCD41-7159-403E-A595-FD404C8B17EC}"/>
    <pc:docChg chg="custSel addSld modSld">
      <pc:chgData name="Pauline Fletcher" userId="9385f51039b13ee1" providerId="LiveId" clId="{6ADCCD41-7159-403E-A595-FD404C8B17EC}" dt="2024-09-19T00:29:08.206" v="922" actId="948"/>
      <pc:docMkLst>
        <pc:docMk/>
      </pc:docMkLst>
      <pc:sldChg chg="modSp mod">
        <pc:chgData name="Pauline Fletcher" userId="9385f51039b13ee1" providerId="LiveId" clId="{6ADCCD41-7159-403E-A595-FD404C8B17EC}" dt="2024-09-19T00:20:33.778" v="38" actId="20577"/>
        <pc:sldMkLst>
          <pc:docMk/>
          <pc:sldMk cId="4146621906" sldId="286"/>
        </pc:sldMkLst>
      </pc:sldChg>
      <pc:sldChg chg="modSp mod">
        <pc:chgData name="Pauline Fletcher" userId="9385f51039b13ee1" providerId="LiveId" clId="{6ADCCD41-7159-403E-A595-FD404C8B17EC}" dt="2024-09-19T00:29:08.206" v="922" actId="948"/>
        <pc:sldMkLst>
          <pc:docMk/>
          <pc:sldMk cId="3642232472" sldId="292"/>
        </pc:sldMkLst>
      </pc:sldChg>
      <pc:sldChg chg="modSp mod">
        <pc:chgData name="Pauline Fletcher" userId="9385f51039b13ee1" providerId="LiveId" clId="{6ADCCD41-7159-403E-A595-FD404C8B17EC}" dt="2024-09-19T00:21:30.450" v="51" actId="20577"/>
        <pc:sldMkLst>
          <pc:docMk/>
          <pc:sldMk cId="2513310054" sldId="294"/>
        </pc:sldMkLst>
      </pc:sldChg>
      <pc:sldChg chg="modSp add mod">
        <pc:chgData name="Pauline Fletcher" userId="9385f51039b13ee1" providerId="LiveId" clId="{6ADCCD41-7159-403E-A595-FD404C8B17EC}" dt="2024-09-19T00:28:22.758" v="921" actId="5793"/>
        <pc:sldMkLst>
          <pc:docMk/>
          <pc:sldMk cId="3642623853" sldId="2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65" name="Google Shape;6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7" name="Google Shape;137;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a:extLst>
            <a:ext uri="{FF2B5EF4-FFF2-40B4-BE49-F238E27FC236}">
              <a16:creationId xmlns:a16="http://schemas.microsoft.com/office/drawing/2014/main" id="{0FBF731F-9E85-0D64-ACFC-8FC6630E7D25}"/>
            </a:ext>
          </a:extLst>
        </p:cNvPr>
        <p:cNvGrpSpPr/>
        <p:nvPr/>
      </p:nvGrpSpPr>
      <p:grpSpPr>
        <a:xfrm>
          <a:off x="0" y="0"/>
          <a:ext cx="0" cy="0"/>
          <a:chOff x="0" y="0"/>
          <a:chExt cx="0" cy="0"/>
        </a:xfrm>
      </p:grpSpPr>
      <p:sp>
        <p:nvSpPr>
          <p:cNvPr id="136" name="Google Shape;136;p25:notes">
            <a:extLst>
              <a:ext uri="{FF2B5EF4-FFF2-40B4-BE49-F238E27FC236}">
                <a16:creationId xmlns:a16="http://schemas.microsoft.com/office/drawing/2014/main" id="{75B23256-3ABD-F890-EF01-7BE17BC9E61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7" name="Google Shape;137;p25:notes">
            <a:extLst>
              <a:ext uri="{FF2B5EF4-FFF2-40B4-BE49-F238E27FC236}">
                <a16:creationId xmlns:a16="http://schemas.microsoft.com/office/drawing/2014/main" id="{DFA9E757-FB92-D891-5221-7DE0CCEA1A7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913123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8" name="Google Shape;158;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576049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1" name="Google Shape;151;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1" name="Google Shape;151;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4767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1" name="Google Shape;151;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69518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8" name="Google Shape;158;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e0d255fbc1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5" name="Google Shape;165;ge0d255fbc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2" name="Google Shape;172;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9" name="Google Shape;179;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e0c040dbdf_1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3" name="Google Shape;73;ge0c040dbdf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6" name="Google Shape;186;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3" name="Google Shape;193;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e0d255fbc1_0_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1" name="Google Shape;201;ge0d255fbc1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135527cca21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8" name="Google Shape;208;g135527cca2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e0d255fbc1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5" name="Google Shape;215;ge0d255fbc1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e0d255fbc1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5" name="Google Shape;215;ge0d255fbc1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097470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2" name="Google Shape;222;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2" name="Google Shape;222;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650113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2" name="Google Shape;222;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96068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e0d255fbc1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5" name="Google Shape;215;ge0d255fbc1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74328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a:extLst>
            <a:ext uri="{FF2B5EF4-FFF2-40B4-BE49-F238E27FC236}">
              <a16:creationId xmlns:a16="http://schemas.microsoft.com/office/drawing/2014/main" id="{22654583-2A0A-6F5D-97E1-D4918A946EEC}"/>
            </a:ext>
          </a:extLst>
        </p:cNvPr>
        <p:cNvGrpSpPr/>
        <p:nvPr/>
      </p:nvGrpSpPr>
      <p:grpSpPr>
        <a:xfrm>
          <a:off x="0" y="0"/>
          <a:ext cx="0" cy="0"/>
          <a:chOff x="0" y="0"/>
          <a:chExt cx="0" cy="0"/>
        </a:xfrm>
      </p:grpSpPr>
      <p:sp>
        <p:nvSpPr>
          <p:cNvPr id="72" name="Google Shape;72;ge0c040dbdf_1_1:notes">
            <a:extLst>
              <a:ext uri="{FF2B5EF4-FFF2-40B4-BE49-F238E27FC236}">
                <a16:creationId xmlns:a16="http://schemas.microsoft.com/office/drawing/2014/main" id="{80D09757-0314-9872-F99F-D05DED6C34C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3" name="Google Shape;73;ge0c040dbdf_1_1:notes">
            <a:extLst>
              <a:ext uri="{FF2B5EF4-FFF2-40B4-BE49-F238E27FC236}">
                <a16:creationId xmlns:a16="http://schemas.microsoft.com/office/drawing/2014/main" id="{EA8690E9-F6FF-7ADE-AF5C-D66ABCE2DB5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42301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9" name="Google Shape;229;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e0d255fbc1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6" name="Google Shape;236;ge0d255fbc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3" name="Google Shape;243;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0" name="Google Shape;250;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0" name="Google Shape;250;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816261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0" name="Google Shape;250;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167360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0" name="Google Shape;250;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326843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0" name="Google Shape;250;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979276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0" name="Google Shape;250;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09276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0" name="Google Shape;8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7" name="Google Shape;87;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4" name="Google Shape;9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9" name="Google Shape;109;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3" name="Google Shape;12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0" name="Google Shape;13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e0da3b458e_0_1031"/>
          <p:cNvSpPr/>
          <p:nvPr/>
        </p:nvSpPr>
        <p:spPr>
          <a:xfrm flipH="1">
            <a:off x="10995300" y="5661233"/>
            <a:ext cx="1196700" cy="1196700"/>
          </a:xfrm>
          <a:prstGeom prst="rtTriangle">
            <a:avLst/>
          </a:prstGeom>
          <a:solidFill>
            <a:schemeClr val="lt1"/>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 name="Google Shape;11;ge0da3b458e_0_1031"/>
          <p:cNvSpPr/>
          <p:nvPr/>
        </p:nvSpPr>
        <p:spPr>
          <a:xfrm flipH="1">
            <a:off x="10995300" y="5661167"/>
            <a:ext cx="1196700" cy="1196700"/>
          </a:xfrm>
          <a:prstGeom prst="round1Rect">
            <a:avLst>
              <a:gd name="adj" fmla="val 16667"/>
            </a:avLst>
          </a:prstGeom>
          <a:solidFill>
            <a:schemeClr val="lt1">
              <a:alpha val="67843"/>
            </a:schemeClr>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12;ge0da3b458e_0_1031"/>
          <p:cNvSpPr txBox="1">
            <a:spLocks noGrp="1"/>
          </p:cNvSpPr>
          <p:nvPr>
            <p:ph type="ctrTitle"/>
          </p:nvPr>
        </p:nvSpPr>
        <p:spPr>
          <a:xfrm>
            <a:off x="520700" y="2425700"/>
            <a:ext cx="10962900" cy="12447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13" name="Google Shape;13;ge0da3b458e_0_1031"/>
          <p:cNvSpPr txBox="1">
            <a:spLocks noGrp="1"/>
          </p:cNvSpPr>
          <p:nvPr>
            <p:ph type="subTitle" idx="1"/>
          </p:nvPr>
        </p:nvSpPr>
        <p:spPr>
          <a:xfrm>
            <a:off x="520700" y="3718840"/>
            <a:ext cx="10962900" cy="5772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Clr>
                <a:schemeClr val="lt1"/>
              </a:buClr>
              <a:buSzPts val="2400"/>
              <a:buNone/>
              <a:defRPr>
                <a:solidFill>
                  <a:schemeClr val="lt1"/>
                </a:solidFill>
              </a:defRPr>
            </a:lvl1pPr>
            <a:lvl2pPr lvl="1" algn="l">
              <a:lnSpc>
                <a:spcPct val="100000"/>
              </a:lnSpc>
              <a:spcBef>
                <a:spcPts val="0"/>
              </a:spcBef>
              <a:spcAft>
                <a:spcPts val="0"/>
              </a:spcAft>
              <a:buClr>
                <a:schemeClr val="lt1"/>
              </a:buClr>
              <a:buSzPts val="2400"/>
              <a:buNone/>
              <a:defRPr sz="2400">
                <a:solidFill>
                  <a:schemeClr val="lt1"/>
                </a:solidFill>
              </a:defRPr>
            </a:lvl2pPr>
            <a:lvl3pPr lvl="2" algn="l">
              <a:lnSpc>
                <a:spcPct val="100000"/>
              </a:lnSpc>
              <a:spcBef>
                <a:spcPts val="0"/>
              </a:spcBef>
              <a:spcAft>
                <a:spcPts val="0"/>
              </a:spcAft>
              <a:buClr>
                <a:schemeClr val="lt1"/>
              </a:buClr>
              <a:buSzPts val="2400"/>
              <a:buNone/>
              <a:defRPr sz="2400">
                <a:solidFill>
                  <a:schemeClr val="lt1"/>
                </a:solidFill>
              </a:defRPr>
            </a:lvl3pPr>
            <a:lvl4pPr lvl="3" algn="l">
              <a:lnSpc>
                <a:spcPct val="100000"/>
              </a:lnSpc>
              <a:spcBef>
                <a:spcPts val="0"/>
              </a:spcBef>
              <a:spcAft>
                <a:spcPts val="0"/>
              </a:spcAft>
              <a:buClr>
                <a:schemeClr val="lt1"/>
              </a:buClr>
              <a:buSzPts val="2400"/>
              <a:buNone/>
              <a:defRPr sz="2400">
                <a:solidFill>
                  <a:schemeClr val="lt1"/>
                </a:solidFill>
              </a:defRPr>
            </a:lvl4pPr>
            <a:lvl5pPr lvl="4" algn="l">
              <a:lnSpc>
                <a:spcPct val="100000"/>
              </a:lnSpc>
              <a:spcBef>
                <a:spcPts val="0"/>
              </a:spcBef>
              <a:spcAft>
                <a:spcPts val="0"/>
              </a:spcAft>
              <a:buClr>
                <a:schemeClr val="lt1"/>
              </a:buClr>
              <a:buSzPts val="2400"/>
              <a:buNone/>
              <a:defRPr sz="2400">
                <a:solidFill>
                  <a:schemeClr val="lt1"/>
                </a:solidFill>
              </a:defRPr>
            </a:lvl5pPr>
            <a:lvl6pPr lvl="5" algn="l">
              <a:lnSpc>
                <a:spcPct val="100000"/>
              </a:lnSpc>
              <a:spcBef>
                <a:spcPts val="0"/>
              </a:spcBef>
              <a:spcAft>
                <a:spcPts val="0"/>
              </a:spcAft>
              <a:buClr>
                <a:schemeClr val="lt1"/>
              </a:buClr>
              <a:buSzPts val="2400"/>
              <a:buNone/>
              <a:defRPr sz="2400">
                <a:solidFill>
                  <a:schemeClr val="lt1"/>
                </a:solidFill>
              </a:defRPr>
            </a:lvl6pPr>
            <a:lvl7pPr lvl="6" algn="l">
              <a:lnSpc>
                <a:spcPct val="100000"/>
              </a:lnSpc>
              <a:spcBef>
                <a:spcPts val="0"/>
              </a:spcBef>
              <a:spcAft>
                <a:spcPts val="0"/>
              </a:spcAft>
              <a:buClr>
                <a:schemeClr val="lt1"/>
              </a:buClr>
              <a:buSzPts val="2400"/>
              <a:buNone/>
              <a:defRPr sz="2400">
                <a:solidFill>
                  <a:schemeClr val="lt1"/>
                </a:solidFill>
              </a:defRPr>
            </a:lvl7pPr>
            <a:lvl8pPr lvl="7" algn="l">
              <a:lnSpc>
                <a:spcPct val="100000"/>
              </a:lnSpc>
              <a:spcBef>
                <a:spcPts val="0"/>
              </a:spcBef>
              <a:spcAft>
                <a:spcPts val="0"/>
              </a:spcAft>
              <a:buClr>
                <a:schemeClr val="lt1"/>
              </a:buClr>
              <a:buSzPts val="2400"/>
              <a:buNone/>
              <a:defRPr sz="2400">
                <a:solidFill>
                  <a:schemeClr val="lt1"/>
                </a:solidFill>
              </a:defRPr>
            </a:lvl8pPr>
            <a:lvl9pPr lvl="8" algn="l">
              <a:lnSpc>
                <a:spcPct val="100000"/>
              </a:lnSpc>
              <a:spcBef>
                <a:spcPts val="0"/>
              </a:spcBef>
              <a:spcAft>
                <a:spcPts val="0"/>
              </a:spcAft>
              <a:buClr>
                <a:schemeClr val="lt1"/>
              </a:buClr>
              <a:buSzPts val="2400"/>
              <a:buNone/>
              <a:defRPr sz="2400">
                <a:solidFill>
                  <a:schemeClr val="lt1"/>
                </a:solidFill>
              </a:defRPr>
            </a:lvl9pPr>
          </a:lstStyle>
          <a:p>
            <a:endParaRPr/>
          </a:p>
        </p:txBody>
      </p:sp>
      <p:sp>
        <p:nvSpPr>
          <p:cNvPr id="14" name="Google Shape;14;ge0da3b458e_0_1031"/>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ge0da3b458e_0_1079"/>
          <p:cNvSpPr txBox="1">
            <a:spLocks noGrp="1"/>
          </p:cNvSpPr>
          <p:nvPr>
            <p:ph type="title" hasCustomPrompt="1"/>
          </p:nvPr>
        </p:nvSpPr>
        <p:spPr>
          <a:xfrm>
            <a:off x="634000" y="1678033"/>
            <a:ext cx="10962900" cy="26181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Clr>
                <a:schemeClr val="dk2"/>
              </a:buClr>
              <a:buSzPts val="16000"/>
              <a:buNone/>
              <a:defRPr sz="16000">
                <a:solidFill>
                  <a:schemeClr val="dk2"/>
                </a:solidFill>
              </a:defRPr>
            </a:lvl1pPr>
            <a:lvl2pPr lvl="1" algn="ctr">
              <a:lnSpc>
                <a:spcPct val="100000"/>
              </a:lnSpc>
              <a:spcBef>
                <a:spcPts val="0"/>
              </a:spcBef>
              <a:spcAft>
                <a:spcPts val="0"/>
              </a:spcAft>
              <a:buClr>
                <a:schemeClr val="dk2"/>
              </a:buClr>
              <a:buSzPts val="16000"/>
              <a:buNone/>
              <a:defRPr sz="16000">
                <a:solidFill>
                  <a:schemeClr val="dk2"/>
                </a:solidFill>
              </a:defRPr>
            </a:lvl2pPr>
            <a:lvl3pPr lvl="2" algn="ctr">
              <a:lnSpc>
                <a:spcPct val="100000"/>
              </a:lnSpc>
              <a:spcBef>
                <a:spcPts val="0"/>
              </a:spcBef>
              <a:spcAft>
                <a:spcPts val="0"/>
              </a:spcAft>
              <a:buClr>
                <a:schemeClr val="dk2"/>
              </a:buClr>
              <a:buSzPts val="16000"/>
              <a:buNone/>
              <a:defRPr sz="16000">
                <a:solidFill>
                  <a:schemeClr val="dk2"/>
                </a:solidFill>
              </a:defRPr>
            </a:lvl3pPr>
            <a:lvl4pPr lvl="3" algn="ctr">
              <a:lnSpc>
                <a:spcPct val="100000"/>
              </a:lnSpc>
              <a:spcBef>
                <a:spcPts val="0"/>
              </a:spcBef>
              <a:spcAft>
                <a:spcPts val="0"/>
              </a:spcAft>
              <a:buClr>
                <a:schemeClr val="dk2"/>
              </a:buClr>
              <a:buSzPts val="16000"/>
              <a:buNone/>
              <a:defRPr sz="16000">
                <a:solidFill>
                  <a:schemeClr val="dk2"/>
                </a:solidFill>
              </a:defRPr>
            </a:lvl4pPr>
            <a:lvl5pPr lvl="4" algn="ctr">
              <a:lnSpc>
                <a:spcPct val="100000"/>
              </a:lnSpc>
              <a:spcBef>
                <a:spcPts val="0"/>
              </a:spcBef>
              <a:spcAft>
                <a:spcPts val="0"/>
              </a:spcAft>
              <a:buClr>
                <a:schemeClr val="dk2"/>
              </a:buClr>
              <a:buSzPts val="16000"/>
              <a:buNone/>
              <a:defRPr sz="16000">
                <a:solidFill>
                  <a:schemeClr val="dk2"/>
                </a:solidFill>
              </a:defRPr>
            </a:lvl5pPr>
            <a:lvl6pPr lvl="5" algn="ctr">
              <a:lnSpc>
                <a:spcPct val="100000"/>
              </a:lnSpc>
              <a:spcBef>
                <a:spcPts val="0"/>
              </a:spcBef>
              <a:spcAft>
                <a:spcPts val="0"/>
              </a:spcAft>
              <a:buClr>
                <a:schemeClr val="dk2"/>
              </a:buClr>
              <a:buSzPts val="16000"/>
              <a:buNone/>
              <a:defRPr sz="16000">
                <a:solidFill>
                  <a:schemeClr val="dk2"/>
                </a:solidFill>
              </a:defRPr>
            </a:lvl6pPr>
            <a:lvl7pPr lvl="6" algn="ctr">
              <a:lnSpc>
                <a:spcPct val="100000"/>
              </a:lnSpc>
              <a:spcBef>
                <a:spcPts val="0"/>
              </a:spcBef>
              <a:spcAft>
                <a:spcPts val="0"/>
              </a:spcAft>
              <a:buClr>
                <a:schemeClr val="dk2"/>
              </a:buClr>
              <a:buSzPts val="16000"/>
              <a:buNone/>
              <a:defRPr sz="16000">
                <a:solidFill>
                  <a:schemeClr val="dk2"/>
                </a:solidFill>
              </a:defRPr>
            </a:lvl7pPr>
            <a:lvl8pPr lvl="7" algn="ctr">
              <a:lnSpc>
                <a:spcPct val="100000"/>
              </a:lnSpc>
              <a:spcBef>
                <a:spcPts val="0"/>
              </a:spcBef>
              <a:spcAft>
                <a:spcPts val="0"/>
              </a:spcAft>
              <a:buClr>
                <a:schemeClr val="dk2"/>
              </a:buClr>
              <a:buSzPts val="16000"/>
              <a:buNone/>
              <a:defRPr sz="16000">
                <a:solidFill>
                  <a:schemeClr val="dk2"/>
                </a:solidFill>
              </a:defRPr>
            </a:lvl8pPr>
            <a:lvl9pPr lvl="8" algn="ctr">
              <a:lnSpc>
                <a:spcPct val="100000"/>
              </a:lnSpc>
              <a:spcBef>
                <a:spcPts val="0"/>
              </a:spcBef>
              <a:spcAft>
                <a:spcPts val="0"/>
              </a:spcAft>
              <a:buClr>
                <a:schemeClr val="dk2"/>
              </a:buClr>
              <a:buSzPts val="16000"/>
              <a:buNone/>
              <a:defRPr sz="16000">
                <a:solidFill>
                  <a:schemeClr val="dk2"/>
                </a:solidFill>
              </a:defRPr>
            </a:lvl9pPr>
          </a:lstStyle>
          <a:p>
            <a:r>
              <a:t>xx%</a:t>
            </a:r>
          </a:p>
        </p:txBody>
      </p:sp>
      <p:sp>
        <p:nvSpPr>
          <p:cNvPr id="59" name="Google Shape;59;ge0da3b458e_0_1079"/>
          <p:cNvSpPr txBox="1">
            <a:spLocks noGrp="1"/>
          </p:cNvSpPr>
          <p:nvPr>
            <p:ph type="body" idx="1"/>
          </p:nvPr>
        </p:nvSpPr>
        <p:spPr>
          <a:xfrm>
            <a:off x="634000" y="4406167"/>
            <a:ext cx="10962900" cy="1734300"/>
          </a:xfrm>
          <a:prstGeom prst="rect">
            <a:avLst/>
          </a:prstGeom>
          <a:noFill/>
          <a:ln>
            <a:noFill/>
          </a:ln>
        </p:spPr>
        <p:txBody>
          <a:bodyPr spcFirstLastPara="1" wrap="square" lIns="121900" tIns="121900" rIns="121900" bIns="121900" anchor="t" anchorCtr="0">
            <a:norm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0"/>
              </a:spcBef>
              <a:spcAft>
                <a:spcPts val="0"/>
              </a:spcAft>
              <a:buSzPts val="1900"/>
              <a:buChar char="○"/>
              <a:defRPr/>
            </a:lvl2pPr>
            <a:lvl3pPr marL="1371600" lvl="2" indent="-349250" algn="ctr">
              <a:lnSpc>
                <a:spcPct val="115000"/>
              </a:lnSpc>
              <a:spcBef>
                <a:spcPts val="0"/>
              </a:spcBef>
              <a:spcAft>
                <a:spcPts val="0"/>
              </a:spcAft>
              <a:buSzPts val="1900"/>
              <a:buChar char="■"/>
              <a:defRPr/>
            </a:lvl3pPr>
            <a:lvl4pPr marL="1828800" lvl="3" indent="-349250" algn="ctr">
              <a:lnSpc>
                <a:spcPct val="115000"/>
              </a:lnSpc>
              <a:spcBef>
                <a:spcPts val="0"/>
              </a:spcBef>
              <a:spcAft>
                <a:spcPts val="0"/>
              </a:spcAft>
              <a:buSzPts val="1900"/>
              <a:buChar char="●"/>
              <a:defRPr/>
            </a:lvl4pPr>
            <a:lvl5pPr marL="2286000" lvl="4" indent="-349250" algn="ctr">
              <a:lnSpc>
                <a:spcPct val="115000"/>
              </a:lnSpc>
              <a:spcBef>
                <a:spcPts val="0"/>
              </a:spcBef>
              <a:spcAft>
                <a:spcPts val="0"/>
              </a:spcAft>
              <a:buSzPts val="1900"/>
              <a:buChar char="○"/>
              <a:defRPr/>
            </a:lvl5pPr>
            <a:lvl6pPr marL="2743200" lvl="5" indent="-349250" algn="ctr">
              <a:lnSpc>
                <a:spcPct val="115000"/>
              </a:lnSpc>
              <a:spcBef>
                <a:spcPts val="0"/>
              </a:spcBef>
              <a:spcAft>
                <a:spcPts val="0"/>
              </a:spcAft>
              <a:buSzPts val="1900"/>
              <a:buChar char="■"/>
              <a:defRPr/>
            </a:lvl6pPr>
            <a:lvl7pPr marL="3200400" lvl="6" indent="-349250" algn="ctr">
              <a:lnSpc>
                <a:spcPct val="115000"/>
              </a:lnSpc>
              <a:spcBef>
                <a:spcPts val="0"/>
              </a:spcBef>
              <a:spcAft>
                <a:spcPts val="0"/>
              </a:spcAft>
              <a:buSzPts val="1900"/>
              <a:buChar char="●"/>
              <a:defRPr/>
            </a:lvl7pPr>
            <a:lvl8pPr marL="3657600" lvl="7" indent="-349250" algn="ctr">
              <a:lnSpc>
                <a:spcPct val="115000"/>
              </a:lnSpc>
              <a:spcBef>
                <a:spcPts val="0"/>
              </a:spcBef>
              <a:spcAft>
                <a:spcPts val="0"/>
              </a:spcAft>
              <a:buSzPts val="1900"/>
              <a:buChar char="○"/>
              <a:defRPr/>
            </a:lvl8pPr>
            <a:lvl9pPr marL="4114800" lvl="8" indent="-349250" algn="ctr">
              <a:lnSpc>
                <a:spcPct val="115000"/>
              </a:lnSpc>
              <a:spcBef>
                <a:spcPts val="0"/>
              </a:spcBef>
              <a:spcAft>
                <a:spcPts val="0"/>
              </a:spcAft>
              <a:buSzPts val="1900"/>
              <a:buChar char="■"/>
              <a:defRPr/>
            </a:lvl9pPr>
          </a:lstStyle>
          <a:p>
            <a:endParaRPr/>
          </a:p>
        </p:txBody>
      </p:sp>
      <p:sp>
        <p:nvSpPr>
          <p:cNvPr id="60" name="Google Shape;60;ge0da3b458e_0_1079"/>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ge0da3b458e_0_1083"/>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5"/>
        <p:cNvGrpSpPr/>
        <p:nvPr/>
      </p:nvGrpSpPr>
      <p:grpSpPr>
        <a:xfrm>
          <a:off x="0" y="0"/>
          <a:ext cx="0" cy="0"/>
          <a:chOff x="0" y="0"/>
          <a:chExt cx="0" cy="0"/>
        </a:xfrm>
      </p:grpSpPr>
      <p:sp>
        <p:nvSpPr>
          <p:cNvPr id="16" name="Google Shape;16;ge0da3b458e_0_1053"/>
          <p:cNvSpPr/>
          <p:nvPr/>
        </p:nvSpPr>
        <p:spPr>
          <a:xfrm rot="10800000" flipH="1">
            <a:off x="0" y="875100"/>
            <a:ext cx="12192000" cy="59829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ge0da3b458e_0_1053"/>
          <p:cNvSpPr/>
          <p:nvPr/>
        </p:nvSpPr>
        <p:spPr>
          <a:xfrm>
            <a:off x="0" y="875133"/>
            <a:ext cx="12192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ge0da3b458e_0_1053"/>
          <p:cNvSpPr txBox="1">
            <a:spLocks noGrp="1"/>
          </p:cNvSpPr>
          <p:nvPr>
            <p:ph type="title"/>
          </p:nvPr>
        </p:nvSpPr>
        <p:spPr>
          <a:xfrm>
            <a:off x="131000" y="21800"/>
            <a:ext cx="11768700" cy="8037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9" name="Google Shape;19;ge0da3b458e_0_1053"/>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0"/>
        <p:cNvGrpSpPr/>
        <p:nvPr/>
      </p:nvGrpSpPr>
      <p:grpSpPr>
        <a:xfrm>
          <a:off x="0" y="0"/>
          <a:ext cx="0" cy="0"/>
          <a:chOff x="0" y="0"/>
          <a:chExt cx="0" cy="0"/>
        </a:xfrm>
      </p:grpSpPr>
      <p:sp>
        <p:nvSpPr>
          <p:cNvPr id="21" name="Google Shape;21;ge0da3b458e_0_1037"/>
          <p:cNvSpPr txBox="1">
            <a:spLocks noGrp="1"/>
          </p:cNvSpPr>
          <p:nvPr>
            <p:ph type="title"/>
          </p:nvPr>
        </p:nvSpPr>
        <p:spPr>
          <a:xfrm>
            <a:off x="614600" y="2753800"/>
            <a:ext cx="10962900" cy="1350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5600"/>
              <a:buNone/>
              <a:defRPr sz="5600"/>
            </a:lvl1pPr>
            <a:lvl2pPr lvl="1" algn="l">
              <a:lnSpc>
                <a:spcPct val="100000"/>
              </a:lnSpc>
              <a:spcBef>
                <a:spcPts val="0"/>
              </a:spcBef>
              <a:spcAft>
                <a:spcPts val="0"/>
              </a:spcAft>
              <a:buSzPts val="5600"/>
              <a:buNone/>
              <a:defRPr sz="5600"/>
            </a:lvl2pPr>
            <a:lvl3pPr lvl="2" algn="l">
              <a:lnSpc>
                <a:spcPct val="100000"/>
              </a:lnSpc>
              <a:spcBef>
                <a:spcPts val="0"/>
              </a:spcBef>
              <a:spcAft>
                <a:spcPts val="0"/>
              </a:spcAft>
              <a:buSzPts val="5600"/>
              <a:buNone/>
              <a:defRPr sz="5600"/>
            </a:lvl3pPr>
            <a:lvl4pPr lvl="3" algn="l">
              <a:lnSpc>
                <a:spcPct val="100000"/>
              </a:lnSpc>
              <a:spcBef>
                <a:spcPts val="0"/>
              </a:spcBef>
              <a:spcAft>
                <a:spcPts val="0"/>
              </a:spcAft>
              <a:buSzPts val="5600"/>
              <a:buNone/>
              <a:defRPr sz="5600"/>
            </a:lvl4pPr>
            <a:lvl5pPr lvl="4" algn="l">
              <a:lnSpc>
                <a:spcPct val="100000"/>
              </a:lnSpc>
              <a:spcBef>
                <a:spcPts val="0"/>
              </a:spcBef>
              <a:spcAft>
                <a:spcPts val="0"/>
              </a:spcAft>
              <a:buSzPts val="5600"/>
              <a:buNone/>
              <a:defRPr sz="5600"/>
            </a:lvl5pPr>
            <a:lvl6pPr lvl="5" algn="l">
              <a:lnSpc>
                <a:spcPct val="100000"/>
              </a:lnSpc>
              <a:spcBef>
                <a:spcPts val="0"/>
              </a:spcBef>
              <a:spcAft>
                <a:spcPts val="0"/>
              </a:spcAft>
              <a:buSzPts val="5600"/>
              <a:buNone/>
              <a:defRPr sz="5600"/>
            </a:lvl6pPr>
            <a:lvl7pPr lvl="6" algn="l">
              <a:lnSpc>
                <a:spcPct val="100000"/>
              </a:lnSpc>
              <a:spcBef>
                <a:spcPts val="0"/>
              </a:spcBef>
              <a:spcAft>
                <a:spcPts val="0"/>
              </a:spcAft>
              <a:buSzPts val="5600"/>
              <a:buNone/>
              <a:defRPr sz="5600"/>
            </a:lvl7pPr>
            <a:lvl8pPr lvl="7" algn="l">
              <a:lnSpc>
                <a:spcPct val="100000"/>
              </a:lnSpc>
              <a:spcBef>
                <a:spcPts val="0"/>
              </a:spcBef>
              <a:spcAft>
                <a:spcPts val="0"/>
              </a:spcAft>
              <a:buSzPts val="5600"/>
              <a:buNone/>
              <a:defRPr sz="5600"/>
            </a:lvl8pPr>
            <a:lvl9pPr lvl="8" algn="l">
              <a:lnSpc>
                <a:spcPct val="100000"/>
              </a:lnSpc>
              <a:spcBef>
                <a:spcPts val="0"/>
              </a:spcBef>
              <a:spcAft>
                <a:spcPts val="0"/>
              </a:spcAft>
              <a:buSzPts val="5600"/>
              <a:buNone/>
              <a:defRPr sz="5600"/>
            </a:lvl9pPr>
          </a:lstStyle>
          <a:p>
            <a:endParaRPr/>
          </a:p>
        </p:txBody>
      </p:sp>
      <p:sp>
        <p:nvSpPr>
          <p:cNvPr id="22" name="Google Shape;22;ge0da3b458e_0_1037"/>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ge0da3b458e_0_1040"/>
          <p:cNvSpPr/>
          <p:nvPr/>
        </p:nvSpPr>
        <p:spPr>
          <a:xfrm rot="10800000" flipH="1">
            <a:off x="0" y="2247900"/>
            <a:ext cx="12192000" cy="46101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25;ge0da3b458e_0_1040"/>
          <p:cNvSpPr/>
          <p:nvPr/>
        </p:nvSpPr>
        <p:spPr>
          <a:xfrm>
            <a:off x="0" y="2248000"/>
            <a:ext cx="12192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 name="Google Shape;26;ge0da3b458e_0_1040"/>
          <p:cNvSpPr txBox="1">
            <a:spLocks noGrp="1"/>
          </p:cNvSpPr>
          <p:nvPr>
            <p:ph type="title"/>
          </p:nvPr>
        </p:nvSpPr>
        <p:spPr>
          <a:xfrm>
            <a:off x="629200" y="984967"/>
            <a:ext cx="10962900" cy="10236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4300"/>
              <a:buNone/>
              <a:defRPr/>
            </a:lvl1pPr>
            <a:lvl2pPr lvl="1" algn="l">
              <a:lnSpc>
                <a:spcPct val="100000"/>
              </a:lnSpc>
              <a:spcBef>
                <a:spcPts val="0"/>
              </a:spcBef>
              <a:spcAft>
                <a:spcPts val="0"/>
              </a:spcAft>
              <a:buSzPts val="4300"/>
              <a:buNone/>
              <a:defRPr/>
            </a:lvl2pPr>
            <a:lvl3pPr lvl="2" algn="l">
              <a:lnSpc>
                <a:spcPct val="100000"/>
              </a:lnSpc>
              <a:spcBef>
                <a:spcPts val="0"/>
              </a:spcBef>
              <a:spcAft>
                <a:spcPts val="0"/>
              </a:spcAft>
              <a:buSzPts val="4300"/>
              <a:buNone/>
              <a:defRPr/>
            </a:lvl3pPr>
            <a:lvl4pPr lvl="3" algn="l">
              <a:lnSpc>
                <a:spcPct val="100000"/>
              </a:lnSpc>
              <a:spcBef>
                <a:spcPts val="0"/>
              </a:spcBef>
              <a:spcAft>
                <a:spcPts val="0"/>
              </a:spcAft>
              <a:buSzPts val="4300"/>
              <a:buNone/>
              <a:defRPr/>
            </a:lvl4pPr>
            <a:lvl5pPr lvl="4" algn="l">
              <a:lnSpc>
                <a:spcPct val="100000"/>
              </a:lnSpc>
              <a:spcBef>
                <a:spcPts val="0"/>
              </a:spcBef>
              <a:spcAft>
                <a:spcPts val="0"/>
              </a:spcAft>
              <a:buSzPts val="4300"/>
              <a:buNone/>
              <a:defRPr/>
            </a:lvl5pPr>
            <a:lvl6pPr lvl="5" algn="l">
              <a:lnSpc>
                <a:spcPct val="100000"/>
              </a:lnSpc>
              <a:spcBef>
                <a:spcPts val="0"/>
              </a:spcBef>
              <a:spcAft>
                <a:spcPts val="0"/>
              </a:spcAft>
              <a:buSzPts val="4300"/>
              <a:buNone/>
              <a:defRPr/>
            </a:lvl6pPr>
            <a:lvl7pPr lvl="6" algn="l">
              <a:lnSpc>
                <a:spcPct val="100000"/>
              </a:lnSpc>
              <a:spcBef>
                <a:spcPts val="0"/>
              </a:spcBef>
              <a:spcAft>
                <a:spcPts val="0"/>
              </a:spcAft>
              <a:buSzPts val="4300"/>
              <a:buNone/>
              <a:defRPr/>
            </a:lvl7pPr>
            <a:lvl8pPr lvl="7" algn="l">
              <a:lnSpc>
                <a:spcPct val="100000"/>
              </a:lnSpc>
              <a:spcBef>
                <a:spcPts val="0"/>
              </a:spcBef>
              <a:spcAft>
                <a:spcPts val="0"/>
              </a:spcAft>
              <a:buSzPts val="4300"/>
              <a:buNone/>
              <a:defRPr/>
            </a:lvl8pPr>
            <a:lvl9pPr lvl="8" algn="l">
              <a:lnSpc>
                <a:spcPct val="100000"/>
              </a:lnSpc>
              <a:spcBef>
                <a:spcPts val="0"/>
              </a:spcBef>
              <a:spcAft>
                <a:spcPts val="0"/>
              </a:spcAft>
              <a:buSzPts val="4300"/>
              <a:buNone/>
              <a:defRPr/>
            </a:lvl9pPr>
          </a:lstStyle>
          <a:p>
            <a:endParaRPr/>
          </a:p>
        </p:txBody>
      </p:sp>
      <p:sp>
        <p:nvSpPr>
          <p:cNvPr id="27" name="Google Shape;27;ge0da3b458e_0_1040"/>
          <p:cNvSpPr txBox="1">
            <a:spLocks noGrp="1"/>
          </p:cNvSpPr>
          <p:nvPr>
            <p:ph type="body" idx="1"/>
          </p:nvPr>
        </p:nvSpPr>
        <p:spPr>
          <a:xfrm>
            <a:off x="629200" y="2558767"/>
            <a:ext cx="10962900" cy="3613500"/>
          </a:xfrm>
          <a:prstGeom prst="rect">
            <a:avLst/>
          </a:prstGeom>
          <a:noFill/>
          <a:ln>
            <a:noFill/>
          </a:ln>
        </p:spPr>
        <p:txBody>
          <a:bodyPr spcFirstLastPara="1" wrap="square" lIns="121900" tIns="121900" rIns="121900" bIns="121900" anchor="t"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28" name="Google Shape;28;ge0da3b458e_0_104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9"/>
        <p:cNvGrpSpPr/>
        <p:nvPr/>
      </p:nvGrpSpPr>
      <p:grpSpPr>
        <a:xfrm>
          <a:off x="0" y="0"/>
          <a:ext cx="0" cy="0"/>
          <a:chOff x="0" y="0"/>
          <a:chExt cx="0" cy="0"/>
        </a:xfrm>
      </p:grpSpPr>
      <p:sp>
        <p:nvSpPr>
          <p:cNvPr id="30" name="Google Shape;30;ge0da3b458e_0_1046"/>
          <p:cNvSpPr/>
          <p:nvPr/>
        </p:nvSpPr>
        <p:spPr>
          <a:xfrm rot="10800000" flipH="1">
            <a:off x="0" y="2247900"/>
            <a:ext cx="12192000" cy="46101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ge0da3b458e_0_1046"/>
          <p:cNvSpPr/>
          <p:nvPr/>
        </p:nvSpPr>
        <p:spPr>
          <a:xfrm>
            <a:off x="0" y="2248000"/>
            <a:ext cx="12192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 name="Google Shape;32;ge0da3b458e_0_1046"/>
          <p:cNvSpPr txBox="1">
            <a:spLocks noGrp="1"/>
          </p:cNvSpPr>
          <p:nvPr>
            <p:ph type="title"/>
          </p:nvPr>
        </p:nvSpPr>
        <p:spPr>
          <a:xfrm>
            <a:off x="629200" y="984967"/>
            <a:ext cx="10962900" cy="10236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4300"/>
              <a:buNone/>
              <a:defRPr/>
            </a:lvl1pPr>
            <a:lvl2pPr lvl="1" algn="l">
              <a:lnSpc>
                <a:spcPct val="100000"/>
              </a:lnSpc>
              <a:spcBef>
                <a:spcPts val="0"/>
              </a:spcBef>
              <a:spcAft>
                <a:spcPts val="0"/>
              </a:spcAft>
              <a:buSzPts val="4300"/>
              <a:buNone/>
              <a:defRPr/>
            </a:lvl2pPr>
            <a:lvl3pPr lvl="2" algn="l">
              <a:lnSpc>
                <a:spcPct val="100000"/>
              </a:lnSpc>
              <a:spcBef>
                <a:spcPts val="0"/>
              </a:spcBef>
              <a:spcAft>
                <a:spcPts val="0"/>
              </a:spcAft>
              <a:buSzPts val="4300"/>
              <a:buNone/>
              <a:defRPr/>
            </a:lvl3pPr>
            <a:lvl4pPr lvl="3" algn="l">
              <a:lnSpc>
                <a:spcPct val="100000"/>
              </a:lnSpc>
              <a:spcBef>
                <a:spcPts val="0"/>
              </a:spcBef>
              <a:spcAft>
                <a:spcPts val="0"/>
              </a:spcAft>
              <a:buSzPts val="4300"/>
              <a:buNone/>
              <a:defRPr/>
            </a:lvl4pPr>
            <a:lvl5pPr lvl="4" algn="l">
              <a:lnSpc>
                <a:spcPct val="100000"/>
              </a:lnSpc>
              <a:spcBef>
                <a:spcPts val="0"/>
              </a:spcBef>
              <a:spcAft>
                <a:spcPts val="0"/>
              </a:spcAft>
              <a:buSzPts val="4300"/>
              <a:buNone/>
              <a:defRPr/>
            </a:lvl5pPr>
            <a:lvl6pPr lvl="5" algn="l">
              <a:lnSpc>
                <a:spcPct val="100000"/>
              </a:lnSpc>
              <a:spcBef>
                <a:spcPts val="0"/>
              </a:spcBef>
              <a:spcAft>
                <a:spcPts val="0"/>
              </a:spcAft>
              <a:buSzPts val="4300"/>
              <a:buNone/>
              <a:defRPr/>
            </a:lvl6pPr>
            <a:lvl7pPr lvl="6" algn="l">
              <a:lnSpc>
                <a:spcPct val="100000"/>
              </a:lnSpc>
              <a:spcBef>
                <a:spcPts val="0"/>
              </a:spcBef>
              <a:spcAft>
                <a:spcPts val="0"/>
              </a:spcAft>
              <a:buSzPts val="4300"/>
              <a:buNone/>
              <a:defRPr/>
            </a:lvl7pPr>
            <a:lvl8pPr lvl="7" algn="l">
              <a:lnSpc>
                <a:spcPct val="100000"/>
              </a:lnSpc>
              <a:spcBef>
                <a:spcPts val="0"/>
              </a:spcBef>
              <a:spcAft>
                <a:spcPts val="0"/>
              </a:spcAft>
              <a:buSzPts val="4300"/>
              <a:buNone/>
              <a:defRPr/>
            </a:lvl8pPr>
            <a:lvl9pPr lvl="8" algn="l">
              <a:lnSpc>
                <a:spcPct val="100000"/>
              </a:lnSpc>
              <a:spcBef>
                <a:spcPts val="0"/>
              </a:spcBef>
              <a:spcAft>
                <a:spcPts val="0"/>
              </a:spcAft>
              <a:buSzPts val="4300"/>
              <a:buNone/>
              <a:defRPr/>
            </a:lvl9pPr>
          </a:lstStyle>
          <a:p>
            <a:endParaRPr/>
          </a:p>
        </p:txBody>
      </p:sp>
      <p:sp>
        <p:nvSpPr>
          <p:cNvPr id="33" name="Google Shape;33;ge0da3b458e_0_1046"/>
          <p:cNvSpPr txBox="1">
            <a:spLocks noGrp="1"/>
          </p:cNvSpPr>
          <p:nvPr>
            <p:ph type="body" idx="1"/>
          </p:nvPr>
        </p:nvSpPr>
        <p:spPr>
          <a:xfrm>
            <a:off x="629200" y="2558767"/>
            <a:ext cx="5333100" cy="36135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34" name="Google Shape;34;ge0da3b458e_0_1046"/>
          <p:cNvSpPr txBox="1">
            <a:spLocks noGrp="1"/>
          </p:cNvSpPr>
          <p:nvPr>
            <p:ph type="body" idx="2"/>
          </p:nvPr>
        </p:nvSpPr>
        <p:spPr>
          <a:xfrm>
            <a:off x="6259000" y="2558767"/>
            <a:ext cx="5333100" cy="36135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35" name="Google Shape;35;ge0da3b458e_0_1046"/>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ge0da3b458e_0_1058"/>
          <p:cNvSpPr txBox="1"/>
          <p:nvPr/>
        </p:nvSpPr>
        <p:spPr>
          <a:xfrm rot="10800000" flipH="1">
            <a:off x="4368800" y="33"/>
            <a:ext cx="7823100" cy="68580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ge0da3b458e_0_1058"/>
          <p:cNvSpPr/>
          <p:nvPr/>
        </p:nvSpPr>
        <p:spPr>
          <a:xfrm rot="-5400000">
            <a:off x="1012250" y="3356550"/>
            <a:ext cx="6858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ge0da3b458e_0_1058"/>
          <p:cNvSpPr txBox="1">
            <a:spLocks noGrp="1"/>
          </p:cNvSpPr>
          <p:nvPr>
            <p:ph type="title"/>
          </p:nvPr>
        </p:nvSpPr>
        <p:spPr>
          <a:xfrm>
            <a:off x="301437" y="477067"/>
            <a:ext cx="3744000" cy="12711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40" name="Google Shape;40;ge0da3b458e_0_1058"/>
          <p:cNvSpPr txBox="1">
            <a:spLocks noGrp="1"/>
          </p:cNvSpPr>
          <p:nvPr>
            <p:ph type="body" idx="1"/>
          </p:nvPr>
        </p:nvSpPr>
        <p:spPr>
          <a:xfrm>
            <a:off x="301433" y="1954400"/>
            <a:ext cx="3744000" cy="42180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Clr>
                <a:schemeClr val="lt1"/>
              </a:buClr>
              <a:buSzPts val="1600"/>
              <a:buChar char="●"/>
              <a:defRPr sz="1600">
                <a:solidFill>
                  <a:schemeClr val="lt1"/>
                </a:solidFill>
              </a:defRPr>
            </a:lvl1pPr>
            <a:lvl2pPr marL="914400" lvl="1" indent="-330200" algn="l">
              <a:lnSpc>
                <a:spcPct val="115000"/>
              </a:lnSpc>
              <a:spcBef>
                <a:spcPts val="0"/>
              </a:spcBef>
              <a:spcAft>
                <a:spcPts val="0"/>
              </a:spcAft>
              <a:buClr>
                <a:schemeClr val="lt1"/>
              </a:buClr>
              <a:buSzPts val="1600"/>
              <a:buChar char="○"/>
              <a:defRPr sz="1600">
                <a:solidFill>
                  <a:schemeClr val="lt1"/>
                </a:solidFill>
              </a:defRPr>
            </a:lvl2pPr>
            <a:lvl3pPr marL="1371600" lvl="2" indent="-330200" algn="l">
              <a:lnSpc>
                <a:spcPct val="115000"/>
              </a:lnSpc>
              <a:spcBef>
                <a:spcPts val="0"/>
              </a:spcBef>
              <a:spcAft>
                <a:spcPts val="0"/>
              </a:spcAft>
              <a:buClr>
                <a:schemeClr val="lt1"/>
              </a:buClr>
              <a:buSzPts val="1600"/>
              <a:buChar char="■"/>
              <a:defRPr sz="1600">
                <a:solidFill>
                  <a:schemeClr val="lt1"/>
                </a:solidFill>
              </a:defRPr>
            </a:lvl3pPr>
            <a:lvl4pPr marL="1828800" lvl="3" indent="-330200" algn="l">
              <a:lnSpc>
                <a:spcPct val="115000"/>
              </a:lnSpc>
              <a:spcBef>
                <a:spcPts val="0"/>
              </a:spcBef>
              <a:spcAft>
                <a:spcPts val="0"/>
              </a:spcAft>
              <a:buClr>
                <a:schemeClr val="lt1"/>
              </a:buClr>
              <a:buSzPts val="1600"/>
              <a:buChar char="●"/>
              <a:defRPr sz="1600">
                <a:solidFill>
                  <a:schemeClr val="lt1"/>
                </a:solidFill>
              </a:defRPr>
            </a:lvl4pPr>
            <a:lvl5pPr marL="2286000" lvl="4" indent="-330200" algn="l">
              <a:lnSpc>
                <a:spcPct val="115000"/>
              </a:lnSpc>
              <a:spcBef>
                <a:spcPts val="0"/>
              </a:spcBef>
              <a:spcAft>
                <a:spcPts val="0"/>
              </a:spcAft>
              <a:buClr>
                <a:schemeClr val="lt1"/>
              </a:buClr>
              <a:buSzPts val="1600"/>
              <a:buChar char="○"/>
              <a:defRPr sz="1600">
                <a:solidFill>
                  <a:schemeClr val="lt1"/>
                </a:solidFill>
              </a:defRPr>
            </a:lvl5pPr>
            <a:lvl6pPr marL="2743200" lvl="5" indent="-330200" algn="l">
              <a:lnSpc>
                <a:spcPct val="115000"/>
              </a:lnSpc>
              <a:spcBef>
                <a:spcPts val="0"/>
              </a:spcBef>
              <a:spcAft>
                <a:spcPts val="0"/>
              </a:spcAft>
              <a:buClr>
                <a:schemeClr val="lt1"/>
              </a:buClr>
              <a:buSzPts val="1600"/>
              <a:buChar char="■"/>
              <a:defRPr sz="1600">
                <a:solidFill>
                  <a:schemeClr val="lt1"/>
                </a:solidFill>
              </a:defRPr>
            </a:lvl6pPr>
            <a:lvl7pPr marL="3200400" lvl="6" indent="-330200" algn="l">
              <a:lnSpc>
                <a:spcPct val="115000"/>
              </a:lnSpc>
              <a:spcBef>
                <a:spcPts val="0"/>
              </a:spcBef>
              <a:spcAft>
                <a:spcPts val="0"/>
              </a:spcAft>
              <a:buClr>
                <a:schemeClr val="lt1"/>
              </a:buClr>
              <a:buSzPts val="1600"/>
              <a:buChar char="●"/>
              <a:defRPr sz="1600">
                <a:solidFill>
                  <a:schemeClr val="lt1"/>
                </a:solidFill>
              </a:defRPr>
            </a:lvl7pPr>
            <a:lvl8pPr marL="3657600" lvl="7" indent="-330200" algn="l">
              <a:lnSpc>
                <a:spcPct val="115000"/>
              </a:lnSpc>
              <a:spcBef>
                <a:spcPts val="0"/>
              </a:spcBef>
              <a:spcAft>
                <a:spcPts val="0"/>
              </a:spcAft>
              <a:buClr>
                <a:schemeClr val="lt1"/>
              </a:buClr>
              <a:buSzPts val="1600"/>
              <a:buChar char="○"/>
              <a:defRPr sz="1600">
                <a:solidFill>
                  <a:schemeClr val="lt1"/>
                </a:solidFill>
              </a:defRPr>
            </a:lvl8pPr>
            <a:lvl9pPr marL="4114800" lvl="8" indent="-330200" algn="l">
              <a:lnSpc>
                <a:spcPct val="115000"/>
              </a:lnSpc>
              <a:spcBef>
                <a:spcPts val="0"/>
              </a:spcBef>
              <a:spcAft>
                <a:spcPts val="0"/>
              </a:spcAft>
              <a:buClr>
                <a:schemeClr val="lt1"/>
              </a:buClr>
              <a:buSzPts val="1600"/>
              <a:buChar char="■"/>
              <a:defRPr sz="1600">
                <a:solidFill>
                  <a:schemeClr val="lt1"/>
                </a:solidFill>
              </a:defRPr>
            </a:lvl9pPr>
          </a:lstStyle>
          <a:p>
            <a:endParaRPr/>
          </a:p>
        </p:txBody>
      </p:sp>
      <p:sp>
        <p:nvSpPr>
          <p:cNvPr id="41" name="Google Shape;41;ge0da3b458e_0_1058"/>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ge0da3b458e_0_1064"/>
          <p:cNvSpPr txBox="1">
            <a:spLocks noGrp="1"/>
          </p:cNvSpPr>
          <p:nvPr>
            <p:ph type="title"/>
          </p:nvPr>
        </p:nvSpPr>
        <p:spPr>
          <a:xfrm>
            <a:off x="653667" y="651000"/>
            <a:ext cx="8302800" cy="5454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8000"/>
              <a:buNone/>
              <a:defRPr sz="8000"/>
            </a:lvl1pPr>
            <a:lvl2pPr lvl="1" algn="l">
              <a:lnSpc>
                <a:spcPct val="100000"/>
              </a:lnSpc>
              <a:spcBef>
                <a:spcPts val="0"/>
              </a:spcBef>
              <a:spcAft>
                <a:spcPts val="0"/>
              </a:spcAft>
              <a:buSzPts val="8000"/>
              <a:buNone/>
              <a:defRPr sz="8000"/>
            </a:lvl2pPr>
            <a:lvl3pPr lvl="2" algn="l">
              <a:lnSpc>
                <a:spcPct val="100000"/>
              </a:lnSpc>
              <a:spcBef>
                <a:spcPts val="0"/>
              </a:spcBef>
              <a:spcAft>
                <a:spcPts val="0"/>
              </a:spcAft>
              <a:buSzPts val="8000"/>
              <a:buNone/>
              <a:defRPr sz="8000"/>
            </a:lvl3pPr>
            <a:lvl4pPr lvl="3" algn="l">
              <a:lnSpc>
                <a:spcPct val="100000"/>
              </a:lnSpc>
              <a:spcBef>
                <a:spcPts val="0"/>
              </a:spcBef>
              <a:spcAft>
                <a:spcPts val="0"/>
              </a:spcAft>
              <a:buSzPts val="8000"/>
              <a:buNone/>
              <a:defRPr sz="8000"/>
            </a:lvl4pPr>
            <a:lvl5pPr lvl="4" algn="l">
              <a:lnSpc>
                <a:spcPct val="100000"/>
              </a:lnSpc>
              <a:spcBef>
                <a:spcPts val="0"/>
              </a:spcBef>
              <a:spcAft>
                <a:spcPts val="0"/>
              </a:spcAft>
              <a:buSzPts val="8000"/>
              <a:buNone/>
              <a:defRPr sz="8000"/>
            </a:lvl5pPr>
            <a:lvl6pPr lvl="5" algn="l">
              <a:lnSpc>
                <a:spcPct val="100000"/>
              </a:lnSpc>
              <a:spcBef>
                <a:spcPts val="0"/>
              </a:spcBef>
              <a:spcAft>
                <a:spcPts val="0"/>
              </a:spcAft>
              <a:buSzPts val="8000"/>
              <a:buNone/>
              <a:defRPr sz="8000"/>
            </a:lvl6pPr>
            <a:lvl7pPr lvl="6" algn="l">
              <a:lnSpc>
                <a:spcPct val="100000"/>
              </a:lnSpc>
              <a:spcBef>
                <a:spcPts val="0"/>
              </a:spcBef>
              <a:spcAft>
                <a:spcPts val="0"/>
              </a:spcAft>
              <a:buSzPts val="8000"/>
              <a:buNone/>
              <a:defRPr sz="8000"/>
            </a:lvl7pPr>
            <a:lvl8pPr lvl="7" algn="l">
              <a:lnSpc>
                <a:spcPct val="100000"/>
              </a:lnSpc>
              <a:spcBef>
                <a:spcPts val="0"/>
              </a:spcBef>
              <a:spcAft>
                <a:spcPts val="0"/>
              </a:spcAft>
              <a:buSzPts val="8000"/>
              <a:buNone/>
              <a:defRPr sz="8000"/>
            </a:lvl8pPr>
            <a:lvl9pPr lvl="8" algn="l">
              <a:lnSpc>
                <a:spcPct val="100000"/>
              </a:lnSpc>
              <a:spcBef>
                <a:spcPts val="0"/>
              </a:spcBef>
              <a:spcAft>
                <a:spcPts val="0"/>
              </a:spcAft>
              <a:buSzPts val="8000"/>
              <a:buNone/>
              <a:defRPr sz="8000"/>
            </a:lvl9pPr>
          </a:lstStyle>
          <a:p>
            <a:endParaRPr/>
          </a:p>
        </p:txBody>
      </p:sp>
      <p:sp>
        <p:nvSpPr>
          <p:cNvPr id="44" name="Google Shape;44;ge0da3b458e_0_1064"/>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ge0da3b458e_0_1067"/>
          <p:cNvSpPr/>
          <p:nvPr/>
        </p:nvSpPr>
        <p:spPr>
          <a:xfrm flipH="1">
            <a:off x="0" y="0"/>
            <a:ext cx="6096000" cy="68580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 name="Google Shape;47;ge0da3b458e_0_1067"/>
          <p:cNvSpPr/>
          <p:nvPr/>
        </p:nvSpPr>
        <p:spPr>
          <a:xfrm rot="5400000">
            <a:off x="2595233" y="3356900"/>
            <a:ext cx="68571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 name="Google Shape;48;ge0da3b458e_0_1067"/>
          <p:cNvSpPr txBox="1">
            <a:spLocks noGrp="1"/>
          </p:cNvSpPr>
          <p:nvPr>
            <p:ph type="title"/>
          </p:nvPr>
        </p:nvSpPr>
        <p:spPr>
          <a:xfrm>
            <a:off x="354000" y="1644233"/>
            <a:ext cx="5393700" cy="19764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Clr>
                <a:schemeClr val="dk2"/>
              </a:buClr>
              <a:buSzPts val="5600"/>
              <a:buNone/>
              <a:defRPr sz="5600">
                <a:solidFill>
                  <a:schemeClr val="dk2"/>
                </a:solidFill>
              </a:defRPr>
            </a:lvl1pPr>
            <a:lvl2pPr lvl="1" algn="ctr">
              <a:lnSpc>
                <a:spcPct val="100000"/>
              </a:lnSpc>
              <a:spcBef>
                <a:spcPts val="0"/>
              </a:spcBef>
              <a:spcAft>
                <a:spcPts val="0"/>
              </a:spcAft>
              <a:buClr>
                <a:schemeClr val="dk2"/>
              </a:buClr>
              <a:buSzPts val="5600"/>
              <a:buNone/>
              <a:defRPr sz="5600">
                <a:solidFill>
                  <a:schemeClr val="dk2"/>
                </a:solidFill>
              </a:defRPr>
            </a:lvl2pPr>
            <a:lvl3pPr lvl="2" algn="ctr">
              <a:lnSpc>
                <a:spcPct val="100000"/>
              </a:lnSpc>
              <a:spcBef>
                <a:spcPts val="0"/>
              </a:spcBef>
              <a:spcAft>
                <a:spcPts val="0"/>
              </a:spcAft>
              <a:buClr>
                <a:schemeClr val="dk2"/>
              </a:buClr>
              <a:buSzPts val="5600"/>
              <a:buNone/>
              <a:defRPr sz="5600">
                <a:solidFill>
                  <a:schemeClr val="dk2"/>
                </a:solidFill>
              </a:defRPr>
            </a:lvl3pPr>
            <a:lvl4pPr lvl="3" algn="ctr">
              <a:lnSpc>
                <a:spcPct val="100000"/>
              </a:lnSpc>
              <a:spcBef>
                <a:spcPts val="0"/>
              </a:spcBef>
              <a:spcAft>
                <a:spcPts val="0"/>
              </a:spcAft>
              <a:buClr>
                <a:schemeClr val="dk2"/>
              </a:buClr>
              <a:buSzPts val="5600"/>
              <a:buNone/>
              <a:defRPr sz="5600">
                <a:solidFill>
                  <a:schemeClr val="dk2"/>
                </a:solidFill>
              </a:defRPr>
            </a:lvl4pPr>
            <a:lvl5pPr lvl="4" algn="ctr">
              <a:lnSpc>
                <a:spcPct val="100000"/>
              </a:lnSpc>
              <a:spcBef>
                <a:spcPts val="0"/>
              </a:spcBef>
              <a:spcAft>
                <a:spcPts val="0"/>
              </a:spcAft>
              <a:buClr>
                <a:schemeClr val="dk2"/>
              </a:buClr>
              <a:buSzPts val="5600"/>
              <a:buNone/>
              <a:defRPr sz="5600">
                <a:solidFill>
                  <a:schemeClr val="dk2"/>
                </a:solidFill>
              </a:defRPr>
            </a:lvl5pPr>
            <a:lvl6pPr lvl="5" algn="ctr">
              <a:lnSpc>
                <a:spcPct val="100000"/>
              </a:lnSpc>
              <a:spcBef>
                <a:spcPts val="0"/>
              </a:spcBef>
              <a:spcAft>
                <a:spcPts val="0"/>
              </a:spcAft>
              <a:buClr>
                <a:schemeClr val="dk2"/>
              </a:buClr>
              <a:buSzPts val="5600"/>
              <a:buNone/>
              <a:defRPr sz="5600">
                <a:solidFill>
                  <a:schemeClr val="dk2"/>
                </a:solidFill>
              </a:defRPr>
            </a:lvl6pPr>
            <a:lvl7pPr lvl="6" algn="ctr">
              <a:lnSpc>
                <a:spcPct val="100000"/>
              </a:lnSpc>
              <a:spcBef>
                <a:spcPts val="0"/>
              </a:spcBef>
              <a:spcAft>
                <a:spcPts val="0"/>
              </a:spcAft>
              <a:buClr>
                <a:schemeClr val="dk2"/>
              </a:buClr>
              <a:buSzPts val="5600"/>
              <a:buNone/>
              <a:defRPr sz="5600">
                <a:solidFill>
                  <a:schemeClr val="dk2"/>
                </a:solidFill>
              </a:defRPr>
            </a:lvl7pPr>
            <a:lvl8pPr lvl="7" algn="ctr">
              <a:lnSpc>
                <a:spcPct val="100000"/>
              </a:lnSpc>
              <a:spcBef>
                <a:spcPts val="0"/>
              </a:spcBef>
              <a:spcAft>
                <a:spcPts val="0"/>
              </a:spcAft>
              <a:buClr>
                <a:schemeClr val="dk2"/>
              </a:buClr>
              <a:buSzPts val="5600"/>
              <a:buNone/>
              <a:defRPr sz="5600">
                <a:solidFill>
                  <a:schemeClr val="dk2"/>
                </a:solidFill>
              </a:defRPr>
            </a:lvl8pPr>
            <a:lvl9pPr lvl="8" algn="ctr">
              <a:lnSpc>
                <a:spcPct val="100000"/>
              </a:lnSpc>
              <a:spcBef>
                <a:spcPts val="0"/>
              </a:spcBef>
              <a:spcAft>
                <a:spcPts val="0"/>
              </a:spcAft>
              <a:buClr>
                <a:schemeClr val="dk2"/>
              </a:buClr>
              <a:buSzPts val="5600"/>
              <a:buNone/>
              <a:defRPr sz="5600">
                <a:solidFill>
                  <a:schemeClr val="dk2"/>
                </a:solidFill>
              </a:defRPr>
            </a:lvl9pPr>
          </a:lstStyle>
          <a:p>
            <a:endParaRPr/>
          </a:p>
        </p:txBody>
      </p:sp>
      <p:sp>
        <p:nvSpPr>
          <p:cNvPr id="49" name="Google Shape;49;ge0da3b458e_0_1067"/>
          <p:cNvSpPr txBox="1">
            <a:spLocks noGrp="1"/>
          </p:cNvSpPr>
          <p:nvPr>
            <p:ph type="subTitle" idx="1"/>
          </p:nvPr>
        </p:nvSpPr>
        <p:spPr>
          <a:xfrm>
            <a:off x="354000" y="3705956"/>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0" name="Google Shape;50;ge0da3b458e_0_1067"/>
          <p:cNvSpPr txBox="1">
            <a:spLocks noGrp="1"/>
          </p:cNvSpPr>
          <p:nvPr>
            <p:ph type="body" idx="2"/>
          </p:nvPr>
        </p:nvSpPr>
        <p:spPr>
          <a:xfrm>
            <a:off x="6586000" y="965600"/>
            <a:ext cx="5115900" cy="4926900"/>
          </a:xfrm>
          <a:prstGeom prst="rect">
            <a:avLst/>
          </a:prstGeom>
          <a:noFill/>
          <a:ln>
            <a:noFill/>
          </a:ln>
        </p:spPr>
        <p:txBody>
          <a:bodyPr spcFirstLastPara="1" wrap="square" lIns="121900" tIns="121900" rIns="121900" bIns="121900" anchor="ctr" anchorCtr="0">
            <a:normAutofit/>
          </a:bodyPr>
          <a:lstStyle>
            <a:lvl1pPr marL="457200" lvl="0" indent="-381000" algn="l">
              <a:lnSpc>
                <a:spcPct val="115000"/>
              </a:lnSpc>
              <a:spcBef>
                <a:spcPts val="0"/>
              </a:spcBef>
              <a:spcAft>
                <a:spcPts val="0"/>
              </a:spcAft>
              <a:buClr>
                <a:schemeClr val="lt1"/>
              </a:buClr>
              <a:buSzPts val="2400"/>
              <a:buChar char="●"/>
              <a:defRPr>
                <a:solidFill>
                  <a:schemeClr val="lt1"/>
                </a:solidFill>
              </a:defRPr>
            </a:lvl1pPr>
            <a:lvl2pPr marL="914400" lvl="1" indent="-349250" algn="l">
              <a:lnSpc>
                <a:spcPct val="115000"/>
              </a:lnSpc>
              <a:spcBef>
                <a:spcPts val="0"/>
              </a:spcBef>
              <a:spcAft>
                <a:spcPts val="0"/>
              </a:spcAft>
              <a:buClr>
                <a:schemeClr val="lt1"/>
              </a:buClr>
              <a:buSzPts val="1900"/>
              <a:buChar char="○"/>
              <a:defRPr>
                <a:solidFill>
                  <a:schemeClr val="lt1"/>
                </a:solidFill>
              </a:defRPr>
            </a:lvl2pPr>
            <a:lvl3pPr marL="1371600" lvl="2" indent="-349250" algn="l">
              <a:lnSpc>
                <a:spcPct val="115000"/>
              </a:lnSpc>
              <a:spcBef>
                <a:spcPts val="0"/>
              </a:spcBef>
              <a:spcAft>
                <a:spcPts val="0"/>
              </a:spcAft>
              <a:buClr>
                <a:schemeClr val="lt1"/>
              </a:buClr>
              <a:buSzPts val="1900"/>
              <a:buChar char="■"/>
              <a:defRPr>
                <a:solidFill>
                  <a:schemeClr val="lt1"/>
                </a:solidFill>
              </a:defRPr>
            </a:lvl3pPr>
            <a:lvl4pPr marL="1828800" lvl="3" indent="-349250" algn="l">
              <a:lnSpc>
                <a:spcPct val="115000"/>
              </a:lnSpc>
              <a:spcBef>
                <a:spcPts val="0"/>
              </a:spcBef>
              <a:spcAft>
                <a:spcPts val="0"/>
              </a:spcAft>
              <a:buClr>
                <a:schemeClr val="lt1"/>
              </a:buClr>
              <a:buSzPts val="1900"/>
              <a:buChar char="●"/>
              <a:defRPr>
                <a:solidFill>
                  <a:schemeClr val="lt1"/>
                </a:solidFill>
              </a:defRPr>
            </a:lvl4pPr>
            <a:lvl5pPr marL="2286000" lvl="4" indent="-349250" algn="l">
              <a:lnSpc>
                <a:spcPct val="115000"/>
              </a:lnSpc>
              <a:spcBef>
                <a:spcPts val="0"/>
              </a:spcBef>
              <a:spcAft>
                <a:spcPts val="0"/>
              </a:spcAft>
              <a:buClr>
                <a:schemeClr val="lt1"/>
              </a:buClr>
              <a:buSzPts val="1900"/>
              <a:buChar char="○"/>
              <a:defRPr>
                <a:solidFill>
                  <a:schemeClr val="lt1"/>
                </a:solidFill>
              </a:defRPr>
            </a:lvl5pPr>
            <a:lvl6pPr marL="2743200" lvl="5" indent="-349250" algn="l">
              <a:lnSpc>
                <a:spcPct val="115000"/>
              </a:lnSpc>
              <a:spcBef>
                <a:spcPts val="0"/>
              </a:spcBef>
              <a:spcAft>
                <a:spcPts val="0"/>
              </a:spcAft>
              <a:buClr>
                <a:schemeClr val="lt1"/>
              </a:buClr>
              <a:buSzPts val="1900"/>
              <a:buChar char="■"/>
              <a:defRPr>
                <a:solidFill>
                  <a:schemeClr val="lt1"/>
                </a:solidFill>
              </a:defRPr>
            </a:lvl6pPr>
            <a:lvl7pPr marL="3200400" lvl="6" indent="-349250" algn="l">
              <a:lnSpc>
                <a:spcPct val="115000"/>
              </a:lnSpc>
              <a:spcBef>
                <a:spcPts val="0"/>
              </a:spcBef>
              <a:spcAft>
                <a:spcPts val="0"/>
              </a:spcAft>
              <a:buClr>
                <a:schemeClr val="lt1"/>
              </a:buClr>
              <a:buSzPts val="1900"/>
              <a:buChar char="●"/>
              <a:defRPr>
                <a:solidFill>
                  <a:schemeClr val="lt1"/>
                </a:solidFill>
              </a:defRPr>
            </a:lvl7pPr>
            <a:lvl8pPr marL="3657600" lvl="7" indent="-349250" algn="l">
              <a:lnSpc>
                <a:spcPct val="115000"/>
              </a:lnSpc>
              <a:spcBef>
                <a:spcPts val="0"/>
              </a:spcBef>
              <a:spcAft>
                <a:spcPts val="0"/>
              </a:spcAft>
              <a:buClr>
                <a:schemeClr val="lt1"/>
              </a:buClr>
              <a:buSzPts val="1900"/>
              <a:buChar char="○"/>
              <a:defRPr>
                <a:solidFill>
                  <a:schemeClr val="lt1"/>
                </a:solidFill>
              </a:defRPr>
            </a:lvl8pPr>
            <a:lvl9pPr marL="4114800" lvl="8" indent="-349250" algn="l">
              <a:lnSpc>
                <a:spcPct val="115000"/>
              </a:lnSpc>
              <a:spcBef>
                <a:spcPts val="0"/>
              </a:spcBef>
              <a:spcAft>
                <a:spcPts val="0"/>
              </a:spcAft>
              <a:buClr>
                <a:schemeClr val="lt1"/>
              </a:buClr>
              <a:buSzPts val="1900"/>
              <a:buChar char="■"/>
              <a:defRPr>
                <a:solidFill>
                  <a:schemeClr val="lt1"/>
                </a:solidFill>
              </a:defRPr>
            </a:lvl9pPr>
          </a:lstStyle>
          <a:p>
            <a:endParaRPr/>
          </a:p>
        </p:txBody>
      </p:sp>
      <p:sp>
        <p:nvSpPr>
          <p:cNvPr id="51" name="Google Shape;51;ge0da3b458e_0_1067"/>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ge0da3b458e_0_1074"/>
          <p:cNvSpPr txBox="1"/>
          <p:nvPr/>
        </p:nvSpPr>
        <p:spPr>
          <a:xfrm rot="10800000" flipH="1">
            <a:off x="0" y="-100"/>
            <a:ext cx="12192000" cy="62613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ge0da3b458e_0_1074"/>
          <p:cNvSpPr/>
          <p:nvPr/>
        </p:nvSpPr>
        <p:spPr>
          <a:xfrm rot="10800000" flipH="1">
            <a:off x="0" y="6163733"/>
            <a:ext cx="12192000" cy="987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 name="Google Shape;55;ge0da3b458e_0_1074"/>
          <p:cNvSpPr txBox="1">
            <a:spLocks noGrp="1"/>
          </p:cNvSpPr>
          <p:nvPr>
            <p:ph type="body" idx="1"/>
          </p:nvPr>
        </p:nvSpPr>
        <p:spPr>
          <a:xfrm>
            <a:off x="76200" y="6262433"/>
            <a:ext cx="11175900" cy="5955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Clr>
                <a:schemeClr val="lt1"/>
              </a:buClr>
              <a:buSzPts val="1600"/>
              <a:buNone/>
              <a:defRPr sz="1600">
                <a:solidFill>
                  <a:schemeClr val="lt1"/>
                </a:solidFill>
              </a:defRPr>
            </a:lvl1pPr>
          </a:lstStyle>
          <a:p>
            <a:endParaRPr/>
          </a:p>
        </p:txBody>
      </p:sp>
      <p:sp>
        <p:nvSpPr>
          <p:cNvPr id="56" name="Google Shape;56;ge0da3b458e_0_1074"/>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ge0da3b458e_0_1027"/>
          <p:cNvSpPr txBox="1">
            <a:spLocks noGrp="1"/>
          </p:cNvSpPr>
          <p:nvPr>
            <p:ph type="title"/>
          </p:nvPr>
        </p:nvSpPr>
        <p:spPr>
          <a:xfrm>
            <a:off x="629200" y="984967"/>
            <a:ext cx="10962900" cy="1023600"/>
          </a:xfrm>
          <a:prstGeom prst="rect">
            <a:avLst/>
          </a:prstGeom>
          <a:noFill/>
          <a:ln>
            <a:noFill/>
          </a:ln>
        </p:spPr>
        <p:txBody>
          <a:bodyPr spcFirstLastPara="1" wrap="square" lIns="121900" tIns="121900" rIns="121900" bIns="121900" anchor="b" anchorCtr="0">
            <a:normAutofit/>
          </a:bodyPr>
          <a:lstStyle>
            <a:lvl1pPr marR="0" lvl="0"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1pPr>
            <a:lvl2pPr marR="0" lvl="1"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2pPr>
            <a:lvl3pPr marR="0" lvl="2"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3pPr>
            <a:lvl4pPr marR="0" lvl="3"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4pPr>
            <a:lvl5pPr marR="0" lvl="4"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5pPr>
            <a:lvl6pPr marR="0" lvl="5"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6pPr>
            <a:lvl7pPr marR="0" lvl="6"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7pPr>
            <a:lvl8pPr marR="0" lvl="7"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8pPr>
            <a:lvl9pPr marR="0" lvl="8"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9pPr>
          </a:lstStyle>
          <a:p>
            <a:endParaRPr/>
          </a:p>
        </p:txBody>
      </p:sp>
      <p:sp>
        <p:nvSpPr>
          <p:cNvPr id="7" name="Google Shape;7;ge0da3b458e_0_1027"/>
          <p:cNvSpPr txBox="1">
            <a:spLocks noGrp="1"/>
          </p:cNvSpPr>
          <p:nvPr>
            <p:ph type="body" idx="1"/>
          </p:nvPr>
        </p:nvSpPr>
        <p:spPr>
          <a:xfrm>
            <a:off x="629200" y="2558767"/>
            <a:ext cx="10962900" cy="3613500"/>
          </a:xfrm>
          <a:prstGeom prst="rect">
            <a:avLst/>
          </a:prstGeom>
          <a:noFill/>
          <a:ln>
            <a:noFill/>
          </a:ln>
        </p:spPr>
        <p:txBody>
          <a:bodyPr spcFirstLastPara="1" wrap="square" lIns="121900" tIns="121900" rIns="121900" bIns="121900" anchor="t" anchorCtr="0">
            <a:normAutofit/>
          </a:bodyPr>
          <a:lstStyle>
            <a:lvl1pPr marL="457200" marR="0" lvl="0" indent="-381000" algn="l" rtl="0">
              <a:lnSpc>
                <a:spcPct val="115000"/>
              </a:lnSpc>
              <a:spcBef>
                <a:spcPts val="0"/>
              </a:spcBef>
              <a:spcAft>
                <a:spcPts val="0"/>
              </a:spcAft>
              <a:buClr>
                <a:schemeClr val="lt2"/>
              </a:buClr>
              <a:buSzPts val="2400"/>
              <a:buFont typeface="Roboto"/>
              <a:buChar char="●"/>
              <a:defRPr sz="2400" b="0" i="0" u="none" strike="noStrike" cap="none">
                <a:solidFill>
                  <a:schemeClr val="lt2"/>
                </a:solidFill>
                <a:latin typeface="Roboto"/>
                <a:ea typeface="Roboto"/>
                <a:cs typeface="Roboto"/>
                <a:sym typeface="Roboto"/>
              </a:defRPr>
            </a:lvl1pPr>
            <a:lvl2pPr marL="914400" marR="0" lvl="1"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2pPr>
            <a:lvl3pPr marL="1371600" marR="0" lvl="2"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3pPr>
            <a:lvl4pPr marL="1828800" marR="0" lvl="3"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4pPr>
            <a:lvl5pPr marL="2286000" marR="0" lvl="4"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5pPr>
            <a:lvl6pPr marL="2743200" marR="0" lvl="5"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6pPr>
            <a:lvl7pPr marL="3200400" marR="0" lvl="6"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7pPr>
            <a:lvl8pPr marL="3657600" marR="0" lvl="7"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8pPr>
            <a:lvl9pPr marL="4114800" marR="0" lvl="8"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9pPr>
          </a:lstStyle>
          <a:p>
            <a:endParaRPr/>
          </a:p>
        </p:txBody>
      </p:sp>
      <p:sp>
        <p:nvSpPr>
          <p:cNvPr id="8" name="Google Shape;8;ge0da3b458e_0_1027"/>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amunify.com/reclmslwa/UserFiles/File/Diving/2022-Dive/2022-midlakes-dive-operating-plan-final-with-schedule---rev-may_037994.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docs.google.com/forms/d/e/1FAIpQLSe13a4firujMOxMcO-50WUD-BDJVsS1EZd-rK8otWOqYoS3dg/viewform"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midlakesdiving@gmail.co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midlakesdiving@gmail.co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youtu.be/AJNBJU7nl-Y" TargetMode="External"/><Relationship Id="rId7" Type="http://schemas.openxmlformats.org/officeDocument/2006/relationships/hyperlink" Target="https://www.youtube.com/watch?v=RKkVn9Z-4_k"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youtu.be/yJd-O3u-Yj8" TargetMode="External"/><Relationship Id="rId5" Type="http://schemas.openxmlformats.org/officeDocument/2006/relationships/hyperlink" Target="https://youtu.be/qZBRP0cwhxQ" TargetMode="External"/><Relationship Id="rId4" Type="http://schemas.openxmlformats.org/officeDocument/2006/relationships/hyperlink" Target="https://youtu.be/LSKfJrFcLYY"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gomotionapp.com/team/reclmslwa/page/divin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midlakesdiving@gmail.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teamunify.com/reclmslwa/UserFiles/File/Diving/DiveForms-AllYears/risk-of-injury_027405.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teamunify.com/SubTabGeneric.jsp?team=reclmslwa&amp;_stabid_=184876" TargetMode="External"/><Relationship Id="rId5" Type="http://schemas.openxmlformats.org/officeDocument/2006/relationships/hyperlink" Target="https://www.teamunify.com/reclmslwa/UserFiles/File/League%20Documents/Concussion%20Information%20Sheet.pdf" TargetMode="External"/><Relationship Id="rId4" Type="http://schemas.openxmlformats.org/officeDocument/2006/relationships/hyperlink" Target="https://www.teamunify.com/reclmslwa/UserFiles/File/League%20Documents/Hold%20Harmless%20Agreement_2018%20-UPDATED%20ELIGIBILITY%20POLICY.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
          <p:cNvSpPr txBox="1">
            <a:spLocks noGrp="1"/>
          </p:cNvSpPr>
          <p:nvPr>
            <p:ph type="ctrTitle"/>
          </p:nvPr>
        </p:nvSpPr>
        <p:spPr>
          <a:xfrm>
            <a:off x="1524000" y="1316997"/>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Arial"/>
              <a:buNone/>
            </a:pPr>
            <a:r>
              <a:rPr lang="en-US" b="1" dirty="0">
                <a:latin typeface="Arial"/>
                <a:ea typeface="Arial"/>
                <a:cs typeface="Arial"/>
                <a:sym typeface="Arial"/>
              </a:rPr>
              <a:t>Midlakes Dive </a:t>
            </a:r>
            <a:br>
              <a:rPr lang="en-US" b="1" dirty="0">
                <a:latin typeface="Arial"/>
                <a:ea typeface="Arial"/>
                <a:cs typeface="Arial"/>
                <a:sym typeface="Arial"/>
              </a:rPr>
            </a:br>
            <a:r>
              <a:rPr lang="en-US" b="1" dirty="0">
                <a:latin typeface="Arial"/>
                <a:ea typeface="Arial"/>
                <a:cs typeface="Arial"/>
                <a:sym typeface="Arial"/>
              </a:rPr>
              <a:t>Summer 2025</a:t>
            </a:r>
            <a:endParaRPr dirty="0"/>
          </a:p>
        </p:txBody>
      </p:sp>
      <p:pic>
        <p:nvPicPr>
          <p:cNvPr id="68" name="Google Shape;68;p1" descr="A picture containing drawing&#10;&#10;Description automatically generated"/>
          <p:cNvPicPr preferRelativeResize="0"/>
          <p:nvPr/>
        </p:nvPicPr>
        <p:blipFill rotWithShape="1">
          <a:blip r:embed="rId3">
            <a:alphaModFix/>
          </a:blip>
          <a:srcRect/>
          <a:stretch/>
        </p:blipFill>
        <p:spPr>
          <a:xfrm>
            <a:off x="4277419" y="328119"/>
            <a:ext cx="3774710" cy="1460649"/>
          </a:xfrm>
          <a:prstGeom prst="rect">
            <a:avLst/>
          </a:prstGeom>
          <a:noFill/>
          <a:ln>
            <a:noFill/>
          </a:ln>
        </p:spPr>
      </p:pic>
      <p:sp>
        <p:nvSpPr>
          <p:cNvPr id="69" name="Google Shape;69;p1"/>
          <p:cNvSpPr txBox="1"/>
          <p:nvPr/>
        </p:nvSpPr>
        <p:spPr>
          <a:xfrm>
            <a:off x="537030" y="3817454"/>
            <a:ext cx="10682400" cy="1723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dirty="0">
                <a:solidFill>
                  <a:schemeClr val="lt1"/>
                </a:solidFill>
                <a:latin typeface="Calibri"/>
                <a:ea typeface="Calibri"/>
                <a:cs typeface="Calibri"/>
                <a:sym typeface="Calibri"/>
              </a:rPr>
              <a:t>Season Kickoff Meeting for </a:t>
            </a:r>
            <a:br>
              <a:rPr lang="en-US" sz="3200" b="1" i="0" u="none" strike="noStrike" cap="none" dirty="0">
                <a:solidFill>
                  <a:schemeClr val="lt1"/>
                </a:solidFill>
                <a:latin typeface="Calibri"/>
                <a:ea typeface="Calibri"/>
                <a:cs typeface="Calibri"/>
                <a:sym typeface="Calibri"/>
              </a:rPr>
            </a:br>
            <a:r>
              <a:rPr lang="en-US" sz="3200" b="1" i="0" u="none" strike="noStrike" cap="none" dirty="0">
                <a:solidFill>
                  <a:schemeClr val="lt1"/>
                </a:solidFill>
                <a:latin typeface="Calibri"/>
                <a:ea typeface="Calibri"/>
                <a:cs typeface="Calibri"/>
                <a:sym typeface="Calibri"/>
              </a:rPr>
              <a:t>Club Managers, Dive Coaches, &amp; Parent Reps</a:t>
            </a:r>
            <a:endParaRPr sz="14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dirty="0">
                <a:solidFill>
                  <a:schemeClr val="lt1"/>
                </a:solidFill>
                <a:latin typeface="Calibri"/>
                <a:ea typeface="Calibri"/>
                <a:cs typeface="Calibri"/>
                <a:sym typeface="Calibri"/>
              </a:rPr>
              <a:t>June 14</a:t>
            </a:r>
            <a:r>
              <a:rPr lang="en-US" sz="2400" b="1" i="0" u="none" strike="noStrike" cap="none" baseline="30000" dirty="0">
                <a:solidFill>
                  <a:schemeClr val="lt1"/>
                </a:solidFill>
                <a:latin typeface="Calibri"/>
                <a:ea typeface="Calibri"/>
                <a:cs typeface="Calibri"/>
                <a:sym typeface="Calibri"/>
              </a:rPr>
              <a:t>th</a:t>
            </a:r>
            <a:r>
              <a:rPr lang="en-US" sz="2400" b="1" i="0" u="none" strike="noStrike" cap="none" dirty="0">
                <a:solidFill>
                  <a:schemeClr val="lt1"/>
                </a:solidFill>
                <a:latin typeface="Calibri"/>
                <a:ea typeface="Calibri"/>
                <a:cs typeface="Calibri"/>
                <a:sym typeface="Calibri"/>
              </a:rPr>
              <a:t>, 2025</a:t>
            </a: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70" name="Google Shape;70;p1"/>
          <p:cNvSpPr txBox="1"/>
          <p:nvPr/>
        </p:nvSpPr>
        <p:spPr>
          <a:xfrm>
            <a:off x="2293257" y="5762171"/>
            <a:ext cx="8098972" cy="9233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chemeClr val="lt1"/>
                </a:solidFill>
                <a:latin typeface="Calibri"/>
                <a:ea typeface="Calibri"/>
                <a:cs typeface="Calibri"/>
                <a:sym typeface="Calibri"/>
              </a:rPr>
              <a:t>Hosted by Pauline Fletcher, Midlakes Dive Representative</a:t>
            </a:r>
            <a:br>
              <a:rPr lang="en-US" sz="1800" b="1" i="0" u="none" strike="noStrike" cap="none" dirty="0">
                <a:solidFill>
                  <a:schemeClr val="lt1"/>
                </a:solidFill>
                <a:latin typeface="Calibri"/>
                <a:ea typeface="Calibri"/>
                <a:cs typeface="Calibri"/>
                <a:sym typeface="Calibri"/>
              </a:rPr>
            </a:br>
            <a:r>
              <a:rPr lang="en-US" sz="1800" b="1" i="0" u="none" strike="noStrike" cap="none" dirty="0">
                <a:solidFill>
                  <a:schemeClr val="lt1"/>
                </a:solidFill>
                <a:latin typeface="Calibri"/>
                <a:ea typeface="Calibri"/>
                <a:cs typeface="Calibri"/>
                <a:sym typeface="Calibri"/>
              </a:rPr>
              <a:t>midlakesdiving@gmail.com</a:t>
            </a:r>
            <a:endParaRPr sz="18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5"/>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SafeSport Training</a:t>
            </a:r>
            <a:endParaRPr/>
          </a:p>
        </p:txBody>
      </p:sp>
      <p:sp>
        <p:nvSpPr>
          <p:cNvPr id="140" name="Google Shape;140;p25"/>
          <p:cNvSpPr txBox="1"/>
          <p:nvPr/>
        </p:nvSpPr>
        <p:spPr>
          <a:xfrm>
            <a:off x="957949" y="993228"/>
            <a:ext cx="10795200" cy="567843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0" u="sng" strike="noStrike" cap="none" dirty="0">
                <a:solidFill>
                  <a:srgbClr val="FF0000"/>
                </a:solidFill>
                <a:latin typeface="Calibri"/>
                <a:ea typeface="Calibri"/>
                <a:cs typeface="Calibri"/>
                <a:sym typeface="Calibri"/>
              </a:rPr>
              <a:t>MANDATORY SAFESPORT TRAINING</a:t>
            </a:r>
            <a:r>
              <a:rPr lang="en-US" sz="2400" dirty="0">
                <a:solidFill>
                  <a:srgbClr val="FF0000"/>
                </a:solidFill>
                <a:ea typeface="Calibri"/>
              </a:rPr>
              <a:t>  </a:t>
            </a:r>
            <a:r>
              <a:rPr lang="en-US" sz="2400" b="0" i="0" u="none" strike="noStrike" cap="none" dirty="0">
                <a:solidFill>
                  <a:schemeClr val="dk1"/>
                </a:solidFill>
                <a:latin typeface="Calibri"/>
                <a:ea typeface="Calibri"/>
                <a:cs typeface="Calibri"/>
                <a:sym typeface="Calibri"/>
              </a:rPr>
              <a:t>https://safesporttrained.org/</a:t>
            </a:r>
            <a:endParaRPr dirty="0"/>
          </a:p>
          <a:p>
            <a:pPr marL="114300" marR="0" lvl="0" algn="l" rtl="0">
              <a:lnSpc>
                <a:spcPct val="100000"/>
              </a:lnSpc>
              <a:spcBef>
                <a:spcPts val="1000"/>
              </a:spcBef>
              <a:spcAft>
                <a:spcPts val="0"/>
              </a:spcAft>
              <a:buClr>
                <a:schemeClr val="dk1"/>
              </a:buClr>
              <a:buSzPts val="1800"/>
            </a:pPr>
            <a:r>
              <a:rPr lang="en-US" sz="2400" b="0" i="0" u="none" strike="noStrike" cap="none" dirty="0">
                <a:solidFill>
                  <a:schemeClr val="dk1"/>
                </a:solidFill>
                <a:latin typeface="Calibri"/>
                <a:ea typeface="Calibri"/>
                <a:cs typeface="Calibri"/>
                <a:sym typeface="Calibri"/>
              </a:rPr>
              <a:t>Every coach, parent rep, volunteer, and diver must do SafeSport Training and send a report to Midlakes</a:t>
            </a:r>
            <a:r>
              <a:rPr lang="en-US" sz="2400" dirty="0">
                <a:solidFill>
                  <a:schemeClr val="dk1"/>
                </a:solidFill>
                <a:latin typeface="Calibri"/>
                <a:ea typeface="Calibri"/>
                <a:cs typeface="Calibri"/>
                <a:sym typeface="Calibri"/>
              </a:rPr>
              <a:t> to verify this is complete.</a:t>
            </a:r>
            <a:endParaRPr dirty="0"/>
          </a:p>
          <a:p>
            <a:pPr marL="457200" marR="0" lvl="0" indent="-342900" algn="l" rtl="0">
              <a:lnSpc>
                <a:spcPct val="100000"/>
              </a:lnSpc>
              <a:spcBef>
                <a:spcPts val="100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There is an “Enrollment Key” for each club to associate the training with your club</a:t>
            </a:r>
            <a:endParaRPr dirty="0"/>
          </a:p>
          <a:p>
            <a:pPr marL="457200" marR="0" lvl="0" indent="-342900" algn="l" rtl="0">
              <a:lnSpc>
                <a:spcPct val="100000"/>
              </a:lnSpc>
              <a:spcBef>
                <a:spcPts val="100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Age</a:t>
            </a:r>
            <a:r>
              <a:rPr lang="en-US" sz="2400" dirty="0">
                <a:solidFill>
                  <a:schemeClr val="dk1"/>
                </a:solidFill>
                <a:latin typeface="Calibri"/>
                <a:ea typeface="Calibri"/>
                <a:cs typeface="Calibri"/>
                <a:sym typeface="Calibri"/>
              </a:rPr>
              <a:t>-</a:t>
            </a:r>
            <a:r>
              <a:rPr lang="en-US" sz="2400" b="0" i="0" u="none" strike="noStrike" cap="none" dirty="0">
                <a:solidFill>
                  <a:schemeClr val="dk1"/>
                </a:solidFill>
                <a:latin typeface="Calibri"/>
                <a:ea typeface="Calibri"/>
                <a:cs typeface="Calibri"/>
                <a:sym typeface="Calibri"/>
              </a:rPr>
              <a:t>appropriate for each level</a:t>
            </a:r>
            <a:endParaRPr dirty="0"/>
          </a:p>
          <a:p>
            <a:pPr marL="457200" marR="0" lvl="0" indent="-342900" algn="l" rtl="0">
              <a:lnSpc>
                <a:spcPct val="100000"/>
              </a:lnSpc>
              <a:spcBef>
                <a:spcPts val="100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Divers/Participants: SafeSport for Kids (Ages 12 and Under), 15 min (Free)</a:t>
            </a:r>
            <a:endParaRPr dirty="0"/>
          </a:p>
          <a:p>
            <a:pPr marL="0" marR="0" lvl="0" indent="0" algn="l" rtl="0">
              <a:lnSpc>
                <a:spcPct val="100000"/>
              </a:lnSpc>
              <a:spcBef>
                <a:spcPts val="1000"/>
              </a:spcBef>
              <a:spcAft>
                <a:spcPts val="0"/>
              </a:spcAft>
              <a:buNone/>
            </a:pPr>
            <a:r>
              <a:rPr lang="en-US" sz="2400" b="0" i="0" u="none" strike="noStrike" cap="none" dirty="0">
                <a:solidFill>
                  <a:schemeClr val="dk1"/>
                </a:solidFill>
                <a:latin typeface="Calibri"/>
                <a:ea typeface="Calibri"/>
                <a:cs typeface="Calibri"/>
                <a:sym typeface="Calibri"/>
              </a:rPr>
              <a:t>                                           SafeSport for Youth Athletes (13 and Over), 15 min (Free)</a:t>
            </a:r>
            <a:endParaRPr dirty="0"/>
          </a:p>
          <a:p>
            <a:pPr marL="457200" marR="0" lvl="0" indent="-342900" algn="l" rtl="0">
              <a:lnSpc>
                <a:spcPct val="100000"/>
              </a:lnSpc>
              <a:spcBef>
                <a:spcPts val="100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On-Deck Volunteer**:   Parents guide to Misconduct in Sport, </a:t>
            </a:r>
            <a:r>
              <a:rPr lang="en-US" sz="2400" dirty="0">
                <a:solidFill>
                  <a:schemeClr val="dk1"/>
                </a:solidFill>
                <a:latin typeface="Calibri"/>
                <a:ea typeface="Calibri"/>
                <a:cs typeface="Calibri"/>
                <a:sym typeface="Calibri"/>
              </a:rPr>
              <a:t>30</a:t>
            </a:r>
            <a:r>
              <a:rPr lang="en-US" sz="2400" b="0" i="0" u="none" strike="noStrike" cap="none" dirty="0">
                <a:solidFill>
                  <a:schemeClr val="dk1"/>
                </a:solidFill>
                <a:latin typeface="Calibri"/>
                <a:ea typeface="Calibri"/>
                <a:cs typeface="Calibri"/>
                <a:sym typeface="Calibri"/>
              </a:rPr>
              <a:t> min (Free)</a:t>
            </a:r>
            <a:br>
              <a:rPr lang="en-US" sz="2400" b="0" i="0" u="none" strike="noStrike" cap="none" dirty="0">
                <a:solidFill>
                  <a:schemeClr val="dk1"/>
                </a:solidFill>
                <a:latin typeface="Calibri"/>
                <a:ea typeface="Calibri"/>
                <a:cs typeface="Calibri"/>
                <a:sym typeface="Calibri"/>
              </a:rPr>
            </a:br>
            <a:r>
              <a:rPr lang="en-US" sz="2400" b="0" i="0" u="none" strike="noStrike" cap="none" dirty="0">
                <a:solidFill>
                  <a:schemeClr val="dk1"/>
                </a:solidFill>
                <a:latin typeface="Calibri"/>
                <a:ea typeface="Calibri"/>
                <a:cs typeface="Calibri"/>
                <a:sym typeface="Calibri"/>
              </a:rPr>
              <a:t> (all our dive meet volunteers are considered on-deck volunteers)</a:t>
            </a:r>
            <a:endParaRPr dirty="0"/>
          </a:p>
          <a:p>
            <a:pPr marL="457200" marR="0" lvl="0" indent="-342900" algn="l" rtl="0">
              <a:lnSpc>
                <a:spcPct val="100000"/>
              </a:lnSpc>
              <a:spcBef>
                <a:spcPts val="100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Coach:  SafeSport Trained, 90 min ($20.00) or Refresher 1, 2, or 3</a:t>
            </a:r>
            <a:endParaRPr dirty="0"/>
          </a:p>
          <a:p>
            <a:pPr marL="457200" marR="0" lvl="0" indent="-342900" algn="l" rtl="0">
              <a:lnSpc>
                <a:spcPct val="100000"/>
              </a:lnSpc>
              <a:spcBef>
                <a:spcPts val="1000"/>
              </a:spcBef>
              <a:spcAft>
                <a:spcPts val="100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Board Member/Parent Rep: SafeSport for Volunteers Abuse Awareness </a:t>
            </a:r>
            <a:br>
              <a:rPr lang="en-US" sz="2400" b="0" i="0" u="none" strike="noStrike" cap="none" dirty="0">
                <a:solidFill>
                  <a:schemeClr val="dk1"/>
                </a:solidFill>
                <a:latin typeface="Calibri"/>
                <a:ea typeface="Calibri"/>
                <a:cs typeface="Calibri"/>
                <a:sym typeface="Calibri"/>
              </a:rPr>
            </a:br>
            <a:r>
              <a:rPr lang="en-US" sz="2400" b="0" i="0" u="none" strike="noStrike" cap="none" dirty="0">
                <a:solidFill>
                  <a:schemeClr val="dk1"/>
                </a:solidFill>
                <a:latin typeface="Calibri"/>
                <a:ea typeface="Calibri"/>
                <a:cs typeface="Calibri"/>
                <a:sym typeface="Calibri"/>
              </a:rPr>
              <a:t>                                                   and</a:t>
            </a:r>
            <a:r>
              <a:rPr lang="en-US" sz="2400" dirty="0">
                <a:solidFill>
                  <a:schemeClr val="dk1"/>
                </a:solidFill>
                <a:latin typeface="Calibri"/>
                <a:ea typeface="Calibri"/>
                <a:cs typeface="Calibri"/>
                <a:sym typeface="Calibri"/>
              </a:rPr>
              <a:t> </a:t>
            </a:r>
            <a:r>
              <a:rPr lang="en-US" sz="2400" b="0" i="0" u="none" strike="noStrike" cap="none" dirty="0">
                <a:solidFill>
                  <a:schemeClr val="dk1"/>
                </a:solidFill>
                <a:latin typeface="Calibri"/>
                <a:ea typeface="Calibri"/>
                <a:cs typeface="Calibri"/>
                <a:sym typeface="Calibri"/>
              </a:rPr>
              <a:t>Prevention, 15 min ($9.99)</a:t>
            </a:r>
            <a:endParaRPr sz="2400" b="0" i="0" u="none" strike="noStrike" cap="none" dirty="0">
              <a:solidFill>
                <a:schemeClr val="dk1"/>
              </a:solidFill>
              <a:latin typeface="Calibri"/>
              <a:ea typeface="Calibri"/>
              <a:cs typeface="Calibri"/>
              <a:sym typeface="Calibri"/>
            </a:endParaRPr>
          </a:p>
        </p:txBody>
      </p:sp>
      <p:sp>
        <p:nvSpPr>
          <p:cNvPr id="141" name="Google Shape;141;p25"/>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8">
          <a:extLst>
            <a:ext uri="{FF2B5EF4-FFF2-40B4-BE49-F238E27FC236}">
              <a16:creationId xmlns:a16="http://schemas.microsoft.com/office/drawing/2014/main" id="{69BAE347-7E5D-9338-64CA-E401E710672E}"/>
            </a:ext>
          </a:extLst>
        </p:cNvPr>
        <p:cNvGrpSpPr/>
        <p:nvPr/>
      </p:nvGrpSpPr>
      <p:grpSpPr>
        <a:xfrm>
          <a:off x="0" y="0"/>
          <a:ext cx="0" cy="0"/>
          <a:chOff x="0" y="0"/>
          <a:chExt cx="0" cy="0"/>
        </a:xfrm>
      </p:grpSpPr>
      <p:sp>
        <p:nvSpPr>
          <p:cNvPr id="139" name="Google Shape;139;p25">
            <a:extLst>
              <a:ext uri="{FF2B5EF4-FFF2-40B4-BE49-F238E27FC236}">
                <a16:creationId xmlns:a16="http://schemas.microsoft.com/office/drawing/2014/main" id="{35C8FCC3-3DED-FFBA-25F9-B1E7BCAE06AF}"/>
              </a:ext>
            </a:extLst>
          </p:cNvPr>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SafeSport Training</a:t>
            </a:r>
            <a:endParaRPr/>
          </a:p>
        </p:txBody>
      </p:sp>
      <p:sp>
        <p:nvSpPr>
          <p:cNvPr id="141" name="Google Shape;141;p25">
            <a:extLst>
              <a:ext uri="{FF2B5EF4-FFF2-40B4-BE49-F238E27FC236}">
                <a16:creationId xmlns:a16="http://schemas.microsoft.com/office/drawing/2014/main" id="{B5269D0D-BFAF-E75C-06A7-EE4AEA87FD83}"/>
              </a:ext>
            </a:extLst>
          </p:cNvPr>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11</a:t>
            </a:fld>
            <a:endParaRPr/>
          </a:p>
        </p:txBody>
      </p:sp>
      <p:pic>
        <p:nvPicPr>
          <p:cNvPr id="3" name="Picture 2" descr="A diagram of a work flow&#10;&#10;AI-generated content may be incorrect.">
            <a:extLst>
              <a:ext uri="{FF2B5EF4-FFF2-40B4-BE49-F238E27FC236}">
                <a16:creationId xmlns:a16="http://schemas.microsoft.com/office/drawing/2014/main" id="{D970F5FB-0EDC-46B5-4281-F50F4EA1A50F}"/>
              </a:ext>
            </a:extLst>
          </p:cNvPr>
          <p:cNvPicPr>
            <a:picLocks noChangeAspect="1"/>
          </p:cNvPicPr>
          <p:nvPr/>
        </p:nvPicPr>
        <p:blipFill>
          <a:blip r:embed="rId3"/>
          <a:stretch>
            <a:fillRect/>
          </a:stretch>
        </p:blipFill>
        <p:spPr>
          <a:xfrm>
            <a:off x="928141" y="971690"/>
            <a:ext cx="10335718" cy="5813841"/>
          </a:xfrm>
          <a:prstGeom prst="rect">
            <a:avLst/>
          </a:prstGeom>
        </p:spPr>
      </p:pic>
    </p:spTree>
    <p:extLst>
      <p:ext uri="{BB962C8B-B14F-4D97-AF65-F5344CB8AC3E}">
        <p14:creationId xmlns:p14="http://schemas.microsoft.com/office/powerpoint/2010/main" val="874257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6"/>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Midlakes Diving Swimwear Exception Request Form on Website</a:t>
            </a:r>
            <a:endParaRPr dirty="0"/>
          </a:p>
        </p:txBody>
      </p:sp>
      <p:sp>
        <p:nvSpPr>
          <p:cNvPr id="161" name="Google Shape;161;p16"/>
          <p:cNvSpPr txBox="1"/>
          <p:nvPr/>
        </p:nvSpPr>
        <p:spPr>
          <a:xfrm>
            <a:off x="649160" y="1337926"/>
            <a:ext cx="10515600" cy="520138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800" b="1" i="0" u="none" strike="noStrike" cap="none" dirty="0">
                <a:solidFill>
                  <a:schemeClr val="dk1"/>
                </a:solidFill>
                <a:latin typeface="Calibri"/>
                <a:ea typeface="Calibri"/>
                <a:cs typeface="Calibri"/>
                <a:sym typeface="Calibri"/>
              </a:rPr>
              <a:t>Swimwear Standards</a:t>
            </a:r>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This is determined by World Aquatics (formerly FINA) whose regulations we follow. </a:t>
            </a:r>
          </a:p>
          <a:p>
            <a:pPr marL="0" marR="0" lvl="0" indent="0" algn="l" rtl="0">
              <a:lnSpc>
                <a:spcPct val="100000"/>
              </a:lnSpc>
              <a:spcBef>
                <a:spcPts val="0"/>
              </a:spcBef>
              <a:spcAft>
                <a:spcPts val="0"/>
              </a:spcAft>
              <a:buNone/>
            </a:pPr>
            <a:endParaRPr lang="en-US"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For Swimwear </a:t>
            </a:r>
            <a:r>
              <a:rPr lang="en-US" sz="2000" dirty="0">
                <a:solidFill>
                  <a:schemeClr val="dk1"/>
                </a:solidFill>
                <a:latin typeface="Calibri"/>
                <a:ea typeface="Calibri"/>
                <a:cs typeface="Calibri"/>
                <a:sym typeface="Calibri"/>
              </a:rPr>
              <a:t>Standards, p</a:t>
            </a:r>
            <a:r>
              <a:rPr lang="en-US" sz="2000" b="0" i="0" u="none" strike="noStrike" cap="none" dirty="0">
                <a:solidFill>
                  <a:schemeClr val="dk1"/>
                </a:solidFill>
                <a:latin typeface="Calibri"/>
                <a:ea typeface="Calibri"/>
                <a:cs typeface="Calibri"/>
                <a:sym typeface="Calibri"/>
              </a:rPr>
              <a:t>lease review our </a:t>
            </a:r>
            <a:r>
              <a:rPr lang="en-US" sz="2000" b="1" i="0" u="sng" strike="noStrike" cap="none" dirty="0">
                <a:solidFill>
                  <a:schemeClr val="tx1">
                    <a:lumMod val="75000"/>
                  </a:schemeClr>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Dive Operating Plan</a:t>
            </a:r>
            <a:r>
              <a:rPr lang="en-US" sz="2000" b="0" i="0" u="none" strike="noStrike" cap="none" dirty="0">
                <a:solidFill>
                  <a:schemeClr val="dk1"/>
                </a:solidFill>
                <a:latin typeface="Calibri"/>
                <a:ea typeface="Calibri"/>
                <a:cs typeface="Calibri"/>
                <a:sym typeface="Calibri"/>
              </a:rPr>
              <a:t> on the Midlakes website.</a:t>
            </a:r>
            <a:endParaRPr lang="en-US" sz="2000" dirty="0"/>
          </a:p>
          <a:p>
            <a:pPr marL="457200" marR="0" lvl="0" indent="-342900" algn="l" rtl="0">
              <a:lnSpc>
                <a:spcPct val="100000"/>
              </a:lnSpc>
              <a:spcBef>
                <a:spcPts val="0"/>
              </a:spcBef>
              <a:spcAft>
                <a:spcPts val="0"/>
              </a:spcAft>
              <a:buClr>
                <a:schemeClr val="dk1"/>
              </a:buClr>
              <a:buSzPts val="1800"/>
              <a:buFont typeface="Calibri"/>
              <a:buChar char="●"/>
            </a:pPr>
            <a:r>
              <a:rPr lang="en-US" sz="2000" i="0" strike="noStrike" cap="none" dirty="0">
                <a:solidFill>
                  <a:schemeClr val="dk1"/>
                </a:solidFill>
                <a:latin typeface="Calibri"/>
                <a:ea typeface="Calibri"/>
                <a:cs typeface="Calibri"/>
                <a:sym typeface="Calibri"/>
              </a:rPr>
              <a:t>Women’s Swimsuits</a:t>
            </a:r>
            <a:r>
              <a:rPr lang="en-US" sz="2000" b="0" i="0" u="none" strike="noStrike" cap="none" dirty="0">
                <a:solidFill>
                  <a:schemeClr val="dk1"/>
                </a:solidFill>
                <a:latin typeface="Calibri"/>
                <a:ea typeface="Calibri"/>
                <a:cs typeface="Calibri"/>
                <a:sym typeface="Calibri"/>
              </a:rPr>
              <a:t>: No tie fasteners (e.g. no tie-backs), must not extend past shoulders, above neck, or below knees</a:t>
            </a:r>
          </a:p>
          <a:p>
            <a:pPr marL="457200" marR="0" lvl="0" indent="-342900" algn="l" rtl="0">
              <a:lnSpc>
                <a:spcPct val="100000"/>
              </a:lnSpc>
              <a:spcBef>
                <a:spcPts val="0"/>
              </a:spcBef>
              <a:spcAft>
                <a:spcPts val="0"/>
              </a:spcAft>
              <a:buClr>
                <a:schemeClr val="dk1"/>
              </a:buClr>
              <a:buSzPts val="1800"/>
              <a:buFont typeface="Calibri"/>
              <a:buChar char="●"/>
            </a:pPr>
            <a:r>
              <a:rPr lang="en-US" sz="2000" dirty="0">
                <a:solidFill>
                  <a:schemeClr val="dk1"/>
                </a:solidFill>
                <a:latin typeface="Calibri"/>
                <a:ea typeface="Calibri"/>
                <a:cs typeface="Calibri"/>
                <a:sym typeface="Calibri"/>
              </a:rPr>
              <a:t>Men’s Swimsuits: No tie fasteners (e.g. drawstrings), must be one piece not above navel or below knees</a:t>
            </a:r>
          </a:p>
          <a:p>
            <a:pPr marL="457200" marR="0" lvl="0"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All swim</a:t>
            </a:r>
            <a:r>
              <a:rPr lang="en-US" sz="2000" dirty="0">
                <a:solidFill>
                  <a:schemeClr val="dk1"/>
                </a:solidFill>
                <a:latin typeface="Calibri"/>
                <a:ea typeface="Calibri"/>
                <a:cs typeface="Calibri"/>
                <a:sym typeface="Calibri"/>
              </a:rPr>
              <a:t>wear – meet criteria of modesty &amp; decency, no oversize logos except for own team, no t-shirts or rash guards</a:t>
            </a:r>
            <a:endParaRPr lang="en-US" sz="20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endParaRPr lang="en-US" sz="2000" dirty="0">
              <a:solidFill>
                <a:schemeClr val="dk1"/>
              </a:solidFill>
              <a:latin typeface="Calibri"/>
              <a:ea typeface="Calibri"/>
              <a:cs typeface="Calibri"/>
              <a:sym typeface="Calibri"/>
            </a:endParaRPr>
          </a:p>
          <a:p>
            <a:pPr marL="114300" marR="0" lvl="0" algn="l" rtl="0">
              <a:lnSpc>
                <a:spcPct val="100000"/>
              </a:lnSpc>
              <a:spcBef>
                <a:spcPts val="0"/>
              </a:spcBef>
              <a:spcAft>
                <a:spcPts val="0"/>
              </a:spcAft>
              <a:buClr>
                <a:schemeClr val="dk1"/>
              </a:buClr>
              <a:buSzPts val="1800"/>
            </a:pPr>
            <a:r>
              <a:rPr lang="en-US" sz="2000" b="0" i="0" u="none" strike="noStrike" cap="none" dirty="0">
                <a:solidFill>
                  <a:schemeClr val="dk1"/>
                </a:solidFill>
                <a:latin typeface="Calibri"/>
                <a:ea typeface="Calibri"/>
                <a:cs typeface="Calibri"/>
                <a:sym typeface="Calibri"/>
              </a:rPr>
              <a:t>Swimwear exception requests for the season can be emailed to Midlakes Reps…. Or….</a:t>
            </a:r>
          </a:p>
          <a:p>
            <a:pPr marL="457200" marR="0" lvl="0" indent="-342900" algn="l" rtl="0">
              <a:lnSpc>
                <a:spcPct val="100000"/>
              </a:lnSpc>
              <a:spcBef>
                <a:spcPts val="0"/>
              </a:spcBef>
              <a:spcAft>
                <a:spcPts val="0"/>
              </a:spcAft>
              <a:buClr>
                <a:schemeClr val="dk1"/>
              </a:buClr>
              <a:buSzPts val="1800"/>
              <a:buFont typeface="Calibri"/>
              <a:buChar char="●"/>
            </a:pPr>
            <a:endParaRPr lang="en-US" sz="2000" dirty="0">
              <a:solidFill>
                <a:schemeClr val="dk1"/>
              </a:solidFill>
              <a:latin typeface="Calibri"/>
              <a:cs typeface="Calibri"/>
              <a:sym typeface="Calibri"/>
            </a:endParaRPr>
          </a:p>
          <a:p>
            <a:pPr marL="114300" marR="0" lvl="0" algn="l" rtl="0">
              <a:lnSpc>
                <a:spcPct val="100000"/>
              </a:lnSpc>
              <a:spcBef>
                <a:spcPts val="0"/>
              </a:spcBef>
              <a:spcAft>
                <a:spcPts val="0"/>
              </a:spcAft>
              <a:buClr>
                <a:schemeClr val="dk1"/>
              </a:buClr>
              <a:buSzPts val="1800"/>
            </a:pPr>
            <a:r>
              <a:rPr lang="en-US" sz="2400" b="1" dirty="0">
                <a:solidFill>
                  <a:schemeClr val="tx1">
                    <a:lumMod val="75000"/>
                  </a:schemeClr>
                </a:solidFill>
                <a:latin typeface="Calibri"/>
                <a:cs typeface="Calibri"/>
                <a:sym typeface="Calibri"/>
              </a:rPr>
              <a:t>Swimwear Exception Request Form:</a:t>
            </a:r>
            <a:br>
              <a:rPr lang="en-US" sz="2400" b="1" dirty="0">
                <a:solidFill>
                  <a:schemeClr val="tx1">
                    <a:lumMod val="75000"/>
                  </a:schemeClr>
                </a:solidFill>
                <a:latin typeface="Calibri"/>
                <a:cs typeface="Calibri"/>
                <a:sym typeface="Calibri"/>
              </a:rPr>
            </a:br>
            <a:r>
              <a:rPr lang="en-US" sz="2000" b="0" i="0" u="none" strike="noStrike" cap="none" dirty="0">
                <a:solidFill>
                  <a:srgbClr val="000000"/>
                </a:solidFill>
                <a:latin typeface="Calibri"/>
                <a:ea typeface="Calibri"/>
                <a:cs typeface="Calibri"/>
                <a:sym typeface="Calibri"/>
                <a:hlinkClick r:id="rId4"/>
              </a:rPr>
              <a:t>https://docs.google.com/forms/d/e/1FAIpQLSe13a4firujMOxMcO-50WUD-BDJVsS1EZd-rK8otWOqYoS3dg/viewform</a:t>
            </a:r>
            <a:endParaRPr sz="2000" b="0" i="0" u="none" strike="noStrike" cap="none" dirty="0">
              <a:solidFill>
                <a:srgbClr val="000000"/>
              </a:solidFill>
              <a:latin typeface="Calibri"/>
              <a:ea typeface="Calibri"/>
              <a:cs typeface="Calibri"/>
              <a:sym typeface="Calibri"/>
            </a:endParaRPr>
          </a:p>
        </p:txBody>
      </p:sp>
      <p:sp>
        <p:nvSpPr>
          <p:cNvPr id="162" name="Google Shape;162;p16"/>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12</a:t>
            </a:fld>
            <a:endParaRPr/>
          </a:p>
        </p:txBody>
      </p:sp>
    </p:spTree>
    <p:extLst>
      <p:ext uri="{BB962C8B-B14F-4D97-AF65-F5344CB8AC3E}">
        <p14:creationId xmlns:p14="http://schemas.microsoft.com/office/powerpoint/2010/main" val="1325969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5"/>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Meet Prep: What to Do</a:t>
            </a:r>
            <a:endParaRPr/>
          </a:p>
        </p:txBody>
      </p:sp>
      <p:sp>
        <p:nvSpPr>
          <p:cNvPr id="154" name="Google Shape;154;p15"/>
          <p:cNvSpPr txBox="1"/>
          <p:nvPr/>
        </p:nvSpPr>
        <p:spPr>
          <a:xfrm>
            <a:off x="418377" y="1142528"/>
            <a:ext cx="11355246" cy="507827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strike="noStrike" cap="none" dirty="0">
                <a:solidFill>
                  <a:schemeClr val="dk1"/>
                </a:solidFill>
                <a:latin typeface="Calibri"/>
                <a:ea typeface="Calibri"/>
                <a:cs typeface="Calibri"/>
                <a:sym typeface="Calibri"/>
              </a:rPr>
              <a:t>Document Prep for Meets </a:t>
            </a:r>
            <a:r>
              <a:rPr lang="en-US" sz="1800" b="0" i="0" strike="noStrike" cap="none" dirty="0">
                <a:solidFill>
                  <a:schemeClr val="dk1"/>
                </a:solidFill>
                <a:latin typeface="Calibri"/>
                <a:ea typeface="Calibri"/>
                <a:cs typeface="Calibri"/>
                <a:sym typeface="Calibri"/>
              </a:rPr>
              <a:t>(Templates Available on Midlakes Dive Website linked at “Coach/Parent Rep Meet Forms”)</a:t>
            </a:r>
            <a:endParaRPr sz="1800" b="0" i="0"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chemeClr val="dk1"/>
                </a:solidFill>
                <a:latin typeface="Calibri"/>
                <a:ea typeface="Calibri"/>
                <a:cs typeface="Calibri"/>
                <a:sym typeface="Calibri"/>
              </a:rPr>
              <a:t>Coaches, All Meets </a:t>
            </a:r>
            <a:endParaRPr dirty="0"/>
          </a:p>
          <a:p>
            <a:pPr marL="628650" marR="0" lvl="1" indent="-514350" algn="l" rtl="0">
              <a:lnSpc>
                <a:spcPct val="100000"/>
              </a:lnSpc>
              <a:spcBef>
                <a:spcPts val="0"/>
              </a:spcBef>
              <a:spcAft>
                <a:spcPts val="0"/>
              </a:spcAft>
              <a:buClr>
                <a:schemeClr val="dk1"/>
              </a:buClr>
              <a:buSzPts val="1800"/>
              <a:buFont typeface="Arial"/>
              <a:buAutoNum type="arabicPeriod"/>
            </a:pPr>
            <a:r>
              <a:rPr lang="en-US" sz="1800" b="0" i="0" u="none" strike="noStrike" cap="none" dirty="0">
                <a:solidFill>
                  <a:schemeClr val="dk1"/>
                </a:solidFill>
                <a:latin typeface="Calibri"/>
                <a:ea typeface="Calibri"/>
                <a:cs typeface="Calibri"/>
                <a:sym typeface="Calibri"/>
              </a:rPr>
              <a:t>Prepare </a:t>
            </a:r>
            <a:r>
              <a:rPr lang="en-US" sz="1800" b="1" i="0" u="none" strike="noStrike" cap="none" dirty="0">
                <a:solidFill>
                  <a:schemeClr val="dk1"/>
                </a:solidFill>
                <a:latin typeface="Calibri"/>
                <a:ea typeface="Calibri"/>
                <a:cs typeface="Calibri"/>
                <a:sym typeface="Calibri"/>
              </a:rPr>
              <a:t>Electronic Dive Sheet </a:t>
            </a:r>
            <a:r>
              <a:rPr lang="en-US" sz="1800" b="0" i="0" u="none" strike="noStrike" cap="none" dirty="0">
                <a:solidFill>
                  <a:schemeClr val="dk1"/>
                </a:solidFill>
                <a:latin typeface="Calibri"/>
                <a:ea typeface="Calibri"/>
                <a:cs typeface="Calibri"/>
                <a:sym typeface="Calibri"/>
              </a:rPr>
              <a:t>in Excel Template prior to meet</a:t>
            </a:r>
            <a:endParaRPr dirty="0"/>
          </a:p>
          <a:p>
            <a:pPr marL="628650" marR="0" lvl="1" indent="-514350" algn="l" rtl="0">
              <a:lnSpc>
                <a:spcPct val="100000"/>
              </a:lnSpc>
              <a:spcBef>
                <a:spcPts val="0"/>
              </a:spcBef>
              <a:spcAft>
                <a:spcPts val="0"/>
              </a:spcAft>
              <a:buClr>
                <a:schemeClr val="dk1"/>
              </a:buClr>
              <a:buSzPts val="1800"/>
              <a:buFont typeface="Arial"/>
              <a:buAutoNum type="arabicPeriod"/>
            </a:pPr>
            <a:r>
              <a:rPr lang="en-US" sz="1800" b="0" i="0" u="none" strike="noStrike" cap="none" dirty="0">
                <a:solidFill>
                  <a:schemeClr val="dk1"/>
                </a:solidFill>
                <a:latin typeface="Calibri"/>
                <a:ea typeface="Calibri"/>
                <a:cs typeface="Calibri"/>
                <a:sym typeface="Calibri"/>
              </a:rPr>
              <a:t>Print Dive Sheets: girls on pink paper, boys on blue paper, non-binary on white</a:t>
            </a:r>
            <a:endParaRPr dirty="0"/>
          </a:p>
          <a:p>
            <a:pPr marL="628650" marR="0" lvl="1" indent="-514350" algn="l" rtl="0">
              <a:lnSpc>
                <a:spcPct val="100000"/>
              </a:lnSpc>
              <a:spcBef>
                <a:spcPts val="0"/>
              </a:spcBef>
              <a:spcAft>
                <a:spcPts val="0"/>
              </a:spcAft>
              <a:buClr>
                <a:schemeClr val="dk1"/>
              </a:buClr>
              <a:buSzPts val="1800"/>
              <a:buFont typeface="Arial"/>
              <a:buAutoNum type="arabicPeriod"/>
            </a:pPr>
            <a:r>
              <a:rPr lang="en-US" sz="1800" b="0" i="0" u="none" strike="noStrike" cap="none" dirty="0">
                <a:solidFill>
                  <a:schemeClr val="dk1"/>
                </a:solidFill>
                <a:latin typeface="Calibri"/>
                <a:ea typeface="Calibri"/>
                <a:cs typeface="Calibri"/>
                <a:sym typeface="Calibri"/>
              </a:rPr>
              <a:t>Emergency Contact Roster for Table (good to laminate for season)</a:t>
            </a:r>
            <a:endParaRPr dirty="0"/>
          </a:p>
          <a:p>
            <a:pPr marL="0" marR="0" lvl="0" indent="0" algn="l" rtl="0">
              <a:lnSpc>
                <a:spcPct val="100000"/>
              </a:lnSpc>
              <a:spcBef>
                <a:spcPts val="0"/>
              </a:spcBef>
              <a:spcAft>
                <a:spcPts val="0"/>
              </a:spcAft>
              <a:buNone/>
            </a:pPr>
            <a:endParaRPr sz="1800" b="1"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b="1" i="0" u="none" strike="noStrike" cap="none" dirty="0">
                <a:solidFill>
                  <a:schemeClr val="dk1"/>
                </a:solidFill>
                <a:latin typeface="Calibri"/>
                <a:ea typeface="Calibri"/>
                <a:cs typeface="Calibri"/>
                <a:sym typeface="Calibri"/>
              </a:rPr>
              <a:t>Parent Reps, Home Team</a:t>
            </a:r>
            <a:endParaRPr dirty="0"/>
          </a:p>
          <a:p>
            <a:pPr marL="628650" marR="0" lvl="1" indent="-514350" algn="l" rtl="0">
              <a:lnSpc>
                <a:spcPct val="100000"/>
              </a:lnSpc>
              <a:spcBef>
                <a:spcPts val="0"/>
              </a:spcBef>
              <a:spcAft>
                <a:spcPts val="0"/>
              </a:spcAft>
              <a:buClr>
                <a:schemeClr val="dk1"/>
              </a:buClr>
              <a:buSzPts val="1800"/>
              <a:buFont typeface="Arial"/>
              <a:buAutoNum type="arabicPeriod"/>
            </a:pPr>
            <a:r>
              <a:rPr lang="en-US" sz="1800" b="0" i="0" u="none" strike="noStrike" cap="none" dirty="0">
                <a:solidFill>
                  <a:schemeClr val="dk1"/>
                </a:solidFill>
                <a:latin typeface="Calibri"/>
                <a:ea typeface="Calibri"/>
                <a:cs typeface="Calibri"/>
                <a:sym typeface="Calibri"/>
              </a:rPr>
              <a:t>Organize Volunteers for Meet</a:t>
            </a:r>
            <a:endParaRPr dirty="0"/>
          </a:p>
          <a:p>
            <a:pPr marL="628650" marR="0" lvl="1" indent="-514350" algn="l" rtl="0">
              <a:lnSpc>
                <a:spcPct val="100000"/>
              </a:lnSpc>
              <a:spcBef>
                <a:spcPts val="0"/>
              </a:spcBef>
              <a:spcAft>
                <a:spcPts val="0"/>
              </a:spcAft>
              <a:buClr>
                <a:schemeClr val="dk1"/>
              </a:buClr>
              <a:buSzPts val="1800"/>
              <a:buFont typeface="Arial"/>
              <a:buAutoNum type="arabicPeriod"/>
            </a:pPr>
            <a:r>
              <a:rPr lang="en-US" sz="1800" b="0" i="0" u="none" strike="noStrike" cap="none" dirty="0">
                <a:solidFill>
                  <a:schemeClr val="dk1"/>
                </a:solidFill>
                <a:latin typeface="Calibri"/>
                <a:ea typeface="Calibri"/>
                <a:cs typeface="Calibri"/>
                <a:sym typeface="Calibri"/>
              </a:rPr>
              <a:t>Email </a:t>
            </a:r>
            <a:r>
              <a:rPr lang="en-US" sz="1800" b="1" i="0" u="none" strike="noStrike" cap="none" dirty="0">
                <a:solidFill>
                  <a:schemeClr val="dk1"/>
                </a:solidFill>
                <a:latin typeface="Calibri"/>
                <a:ea typeface="Calibri"/>
                <a:cs typeface="Calibri"/>
                <a:sym typeface="Calibri"/>
              </a:rPr>
              <a:t>Meet Information Sheet </a:t>
            </a:r>
            <a:r>
              <a:rPr lang="en-US" sz="1800" b="0" i="0" u="none" strike="noStrike" cap="none" dirty="0">
                <a:solidFill>
                  <a:schemeClr val="dk1"/>
                </a:solidFill>
                <a:latin typeface="Calibri"/>
                <a:ea typeface="Calibri"/>
                <a:cs typeface="Calibri"/>
                <a:sym typeface="Calibri"/>
              </a:rPr>
              <a:t>to Away Team – Do thi</a:t>
            </a:r>
            <a:r>
              <a:rPr lang="en-US" sz="1800" dirty="0">
                <a:solidFill>
                  <a:schemeClr val="dk1"/>
                </a:solidFill>
                <a:latin typeface="Calibri"/>
                <a:ea typeface="Calibri"/>
                <a:cs typeface="Calibri"/>
                <a:sym typeface="Calibri"/>
              </a:rPr>
              <a:t>s </a:t>
            </a:r>
            <a:r>
              <a:rPr lang="en-US" sz="1800" b="0" i="0" u="none" strike="noStrike" cap="none" dirty="0">
                <a:solidFill>
                  <a:schemeClr val="dk1"/>
                </a:solidFill>
                <a:latin typeface="Calibri"/>
                <a:ea typeface="Calibri"/>
                <a:cs typeface="Calibri"/>
                <a:sym typeface="Calibri"/>
              </a:rPr>
              <a:t>1 week (or more) prior to meet</a:t>
            </a:r>
            <a:endParaRPr dirty="0"/>
          </a:p>
          <a:p>
            <a:pPr marL="628650" marR="0" lvl="1" indent="-514350" algn="l" rtl="0">
              <a:lnSpc>
                <a:spcPct val="100000"/>
              </a:lnSpc>
              <a:spcBef>
                <a:spcPts val="0"/>
              </a:spcBef>
              <a:spcAft>
                <a:spcPts val="0"/>
              </a:spcAft>
              <a:buClr>
                <a:schemeClr val="dk1"/>
              </a:buClr>
              <a:buSzPts val="1800"/>
              <a:buFont typeface="Arial"/>
              <a:buAutoNum type="arabicPeriod"/>
            </a:pPr>
            <a:r>
              <a:rPr lang="en-US" sz="1800" b="0" i="0" u="none" strike="noStrike" cap="none" dirty="0">
                <a:solidFill>
                  <a:schemeClr val="dk1"/>
                </a:solidFill>
                <a:latin typeface="Calibri"/>
                <a:ea typeface="Calibri"/>
                <a:cs typeface="Calibri"/>
                <a:sym typeface="Calibri"/>
              </a:rPr>
              <a:t>Print Label Sheet Template for back of ribbons in Word</a:t>
            </a:r>
            <a:endParaRPr dirty="0"/>
          </a:p>
          <a:p>
            <a:pPr marL="628650" marR="0" lvl="1" indent="-514350" algn="l" rtl="0">
              <a:lnSpc>
                <a:spcPct val="100000"/>
              </a:lnSpc>
              <a:spcBef>
                <a:spcPts val="0"/>
              </a:spcBef>
              <a:spcAft>
                <a:spcPts val="0"/>
              </a:spcAft>
              <a:buClr>
                <a:schemeClr val="dk1"/>
              </a:buClr>
              <a:buSzPts val="1800"/>
              <a:buFont typeface="Arial"/>
              <a:buAutoNum type="arabicPeriod"/>
            </a:pPr>
            <a:r>
              <a:rPr lang="en-US" sz="1800" b="0" i="0" u="none" strike="noStrike" cap="none" dirty="0">
                <a:solidFill>
                  <a:schemeClr val="dk1"/>
                </a:solidFill>
                <a:latin typeface="Calibri"/>
                <a:ea typeface="Calibri"/>
                <a:cs typeface="Calibri"/>
                <a:sym typeface="Calibri"/>
              </a:rPr>
              <a:t>Print Dual Meet Score Sheets (A and B)</a:t>
            </a:r>
          </a:p>
          <a:p>
            <a:pPr marL="628650" marR="0" lvl="1" indent="-514350" algn="l" rtl="0">
              <a:lnSpc>
                <a:spcPct val="100000"/>
              </a:lnSpc>
              <a:spcBef>
                <a:spcPts val="0"/>
              </a:spcBef>
              <a:spcAft>
                <a:spcPts val="0"/>
              </a:spcAft>
              <a:buClr>
                <a:schemeClr val="dk1"/>
              </a:buClr>
              <a:buSzPts val="1800"/>
              <a:buFont typeface="Arial"/>
              <a:buAutoNum type="arabicPeriod"/>
            </a:pPr>
            <a:endParaRPr lang="en-US" sz="1800" dirty="0">
              <a:solidFill>
                <a:schemeClr val="dk1"/>
              </a:solidFill>
              <a:latin typeface="Calibri"/>
              <a:cs typeface="Calibri"/>
              <a:sym typeface="Calibri"/>
            </a:endParaRPr>
          </a:p>
          <a:p>
            <a:pPr marR="0" lvl="1" algn="l" rtl="0">
              <a:lnSpc>
                <a:spcPct val="100000"/>
              </a:lnSpc>
              <a:spcBef>
                <a:spcPts val="0"/>
              </a:spcBef>
              <a:spcAft>
                <a:spcPts val="0"/>
              </a:spcAft>
              <a:buClr>
                <a:schemeClr val="dk1"/>
              </a:buClr>
              <a:buSzPts val="1800"/>
            </a:pPr>
            <a:r>
              <a:rPr lang="en-US" sz="1800" b="1" dirty="0">
                <a:solidFill>
                  <a:schemeClr val="dk1"/>
                </a:solidFill>
                <a:highlight>
                  <a:srgbClr val="FFFF00"/>
                </a:highlight>
                <a:latin typeface="Calibri"/>
                <a:cs typeface="Calibri"/>
                <a:sym typeface="Calibri"/>
              </a:rPr>
              <a:t>After the Meet</a:t>
            </a:r>
            <a:endParaRPr sz="1800" b="1" dirty="0">
              <a:solidFill>
                <a:schemeClr val="dk1"/>
              </a:solidFill>
              <a:highlight>
                <a:srgbClr val="FFFF00"/>
              </a:highlight>
              <a:latin typeface="Calibri"/>
              <a:cs typeface="Calibri"/>
            </a:endParaRPr>
          </a:p>
          <a:p>
            <a:pPr marL="628650" marR="0" lvl="1" indent="-514350" algn="l" rtl="0">
              <a:lnSpc>
                <a:spcPct val="100000"/>
              </a:lnSpc>
              <a:spcBef>
                <a:spcPts val="0"/>
              </a:spcBef>
              <a:spcAft>
                <a:spcPts val="0"/>
              </a:spcAft>
              <a:buClr>
                <a:schemeClr val="dk1"/>
              </a:buClr>
              <a:buSzPts val="1800"/>
              <a:buAutoNum type="arabicPeriod"/>
            </a:pPr>
            <a:r>
              <a:rPr lang="en-US" sz="1800" b="1" i="0" u="none" strike="noStrike" cap="none" dirty="0">
                <a:solidFill>
                  <a:srgbClr val="FF0000"/>
                </a:solidFill>
                <a:latin typeface="Calibri"/>
                <a:ea typeface="Calibri"/>
                <a:cs typeface="Calibri"/>
                <a:sym typeface="Calibri"/>
              </a:rPr>
              <a:t>End of meet: Email Midlakes Dual Dive Meet Score Sheets to the other team and also please send them to </a:t>
            </a:r>
            <a:r>
              <a:rPr lang="en-US" sz="1800" b="1" i="0" u="sng" strike="noStrike" cap="none" dirty="0">
                <a:solidFill>
                  <a:srgbClr val="FF000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midlakesdiving@gmail.com</a:t>
            </a:r>
            <a:r>
              <a:rPr lang="en-US" sz="1800" b="1" i="0" strike="noStrike" cap="none" dirty="0">
                <a:solidFill>
                  <a:srgbClr val="FF0000"/>
                </a:solidFill>
                <a:latin typeface="Calibri"/>
                <a:ea typeface="Calibri"/>
                <a:cs typeface="Calibri"/>
                <a:sym typeface="Calibri"/>
              </a:rPr>
              <a:t>.</a:t>
            </a:r>
            <a:br>
              <a:rPr lang="en-US" sz="1800" b="1" i="0" u="sng" strike="noStrike" cap="none" dirty="0">
                <a:solidFill>
                  <a:srgbClr val="FF0000"/>
                </a:solidFill>
                <a:latin typeface="Calibri"/>
                <a:ea typeface="Calibri"/>
                <a:cs typeface="Calibri"/>
                <a:sym typeface="Calibri"/>
              </a:rPr>
            </a:br>
            <a:r>
              <a:rPr lang="en-US" sz="1800" i="0" strike="noStrike" cap="none" dirty="0">
                <a:solidFill>
                  <a:schemeClr val="tx1">
                    <a:lumMod val="75000"/>
                  </a:schemeClr>
                </a:solidFill>
                <a:latin typeface="Calibri"/>
                <a:ea typeface="Calibri"/>
                <a:cs typeface="Calibri"/>
                <a:sym typeface="Calibri"/>
              </a:rPr>
              <a:t>Note: You can scan or just send a photo of the sheets, as long as they’re legible</a:t>
            </a:r>
            <a:endParaRPr sz="1800" i="0" strike="noStrike" cap="none" dirty="0">
              <a:solidFill>
                <a:schemeClr val="tx1">
                  <a:lumMod val="75000"/>
                </a:schemeClr>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155" name="Google Shape;155;p15"/>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5"/>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After the Meet: What to Do</a:t>
            </a:r>
            <a:endParaRPr dirty="0"/>
          </a:p>
        </p:txBody>
      </p:sp>
      <p:sp>
        <p:nvSpPr>
          <p:cNvPr id="154" name="Google Shape;154;p15"/>
          <p:cNvSpPr txBox="1"/>
          <p:nvPr/>
        </p:nvSpPr>
        <p:spPr>
          <a:xfrm>
            <a:off x="418377" y="1194900"/>
            <a:ext cx="11355246" cy="2585283"/>
          </a:xfrm>
          <a:prstGeom prst="rect">
            <a:avLst/>
          </a:prstGeom>
          <a:noFill/>
          <a:ln>
            <a:noFill/>
          </a:ln>
        </p:spPr>
        <p:txBody>
          <a:bodyPr spcFirstLastPara="1" wrap="square" lIns="91425" tIns="45700" rIns="91425" bIns="45700" anchor="t" anchorCtr="0">
            <a:spAutoFit/>
          </a:bodyPr>
          <a:lstStyle/>
          <a:p>
            <a:pPr marR="0" lvl="1" algn="l" rtl="0">
              <a:lnSpc>
                <a:spcPct val="100000"/>
              </a:lnSpc>
              <a:spcBef>
                <a:spcPts val="0"/>
              </a:spcBef>
              <a:spcAft>
                <a:spcPts val="0"/>
              </a:spcAft>
              <a:buClr>
                <a:schemeClr val="dk1"/>
              </a:buClr>
              <a:buSzPts val="1800"/>
            </a:pPr>
            <a:r>
              <a:rPr lang="en-US" sz="1800" b="1" dirty="0">
                <a:solidFill>
                  <a:schemeClr val="dk1"/>
                </a:solidFill>
                <a:latin typeface="Calibri"/>
                <a:cs typeface="Calibri"/>
                <a:sym typeface="Calibri"/>
              </a:rPr>
              <a:t>Coach </a:t>
            </a:r>
            <a:r>
              <a:rPr lang="en-US" sz="1800" b="1" u="sng" dirty="0">
                <a:solidFill>
                  <a:schemeClr val="dk1"/>
                </a:solidFill>
                <a:latin typeface="Calibri"/>
                <a:cs typeface="Calibri"/>
                <a:sym typeface="Calibri"/>
              </a:rPr>
              <a:t>or</a:t>
            </a:r>
            <a:r>
              <a:rPr lang="en-US" sz="1800" b="1" dirty="0">
                <a:solidFill>
                  <a:schemeClr val="dk1"/>
                </a:solidFill>
                <a:latin typeface="Calibri"/>
                <a:cs typeface="Calibri"/>
                <a:sym typeface="Calibri"/>
              </a:rPr>
              <a:t> Parent Rep - After the meet ends</a:t>
            </a:r>
            <a:endParaRPr lang="en-US" sz="1800" b="1" dirty="0">
              <a:solidFill>
                <a:schemeClr val="dk1"/>
              </a:solidFill>
              <a:latin typeface="Calibri"/>
              <a:cs typeface="Calibri"/>
            </a:endParaRPr>
          </a:p>
          <a:p>
            <a:pPr marL="628650" marR="0" lvl="1" indent="-514350" algn="l" rtl="0">
              <a:lnSpc>
                <a:spcPct val="100000"/>
              </a:lnSpc>
              <a:spcBef>
                <a:spcPts val="0"/>
              </a:spcBef>
              <a:spcAft>
                <a:spcPts val="0"/>
              </a:spcAft>
              <a:buClr>
                <a:schemeClr val="dk1"/>
              </a:buClr>
              <a:buSzPts val="1800"/>
              <a:buFont typeface="Arial" panose="020B0604020202020204" pitchFamily="34" charset="0"/>
              <a:buChar char="•"/>
            </a:pPr>
            <a:r>
              <a:rPr lang="en-US" sz="1800" b="1" i="0" u="none" strike="noStrike" cap="none" dirty="0">
                <a:solidFill>
                  <a:srgbClr val="FF0000"/>
                </a:solidFill>
                <a:latin typeface="Calibri"/>
                <a:ea typeface="Calibri"/>
                <a:cs typeface="Calibri"/>
                <a:sym typeface="Calibri"/>
              </a:rPr>
              <a:t>Please give or email a copy of the Midlakes Dual Dive Meet Score Sheets to the other team.</a:t>
            </a:r>
          </a:p>
          <a:p>
            <a:pPr marL="628650" marR="0" lvl="1" indent="-514350" algn="l" rtl="0">
              <a:lnSpc>
                <a:spcPct val="100000"/>
              </a:lnSpc>
              <a:spcBef>
                <a:spcPts val="0"/>
              </a:spcBef>
              <a:spcAft>
                <a:spcPts val="0"/>
              </a:spcAft>
              <a:buClr>
                <a:schemeClr val="dk1"/>
              </a:buClr>
              <a:buSzPts val="1800"/>
              <a:buFont typeface="Arial" panose="020B0604020202020204" pitchFamily="34" charset="0"/>
              <a:buChar char="•"/>
            </a:pPr>
            <a:r>
              <a:rPr lang="en-US" sz="1800" b="1" i="0" u="none" strike="noStrike" cap="none" dirty="0">
                <a:solidFill>
                  <a:srgbClr val="FF0000"/>
                </a:solidFill>
                <a:latin typeface="Calibri"/>
                <a:ea typeface="Calibri"/>
                <a:cs typeface="Calibri"/>
                <a:sym typeface="Calibri"/>
              </a:rPr>
              <a:t>Please also send a copy to us at </a:t>
            </a:r>
            <a:r>
              <a:rPr lang="en-US" sz="1800" b="1" i="0" u="sng" strike="noStrike" cap="none" dirty="0">
                <a:solidFill>
                  <a:srgbClr val="FF000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midlakesdiving@gmail.com</a:t>
            </a:r>
            <a:r>
              <a:rPr lang="en-US" sz="1800" b="1" i="0" strike="noStrike" cap="none" dirty="0">
                <a:solidFill>
                  <a:srgbClr val="FF0000"/>
                </a:solidFill>
                <a:latin typeface="Calibri"/>
                <a:ea typeface="Calibri"/>
                <a:cs typeface="Calibri"/>
                <a:sym typeface="Calibri"/>
              </a:rPr>
              <a:t>.</a:t>
            </a:r>
            <a:br>
              <a:rPr lang="en-US" sz="1800" b="1" i="0" u="sng" strike="noStrike" cap="none" dirty="0">
                <a:solidFill>
                  <a:srgbClr val="FF0000"/>
                </a:solidFill>
                <a:latin typeface="Calibri"/>
                <a:ea typeface="Calibri"/>
                <a:cs typeface="Calibri"/>
                <a:sym typeface="Calibri"/>
              </a:rPr>
            </a:br>
            <a:r>
              <a:rPr lang="en-US" sz="1800" i="0" strike="noStrike" cap="none" dirty="0">
                <a:solidFill>
                  <a:schemeClr val="tx1">
                    <a:lumMod val="75000"/>
                  </a:schemeClr>
                </a:solidFill>
                <a:latin typeface="Calibri"/>
                <a:ea typeface="Calibri"/>
                <a:cs typeface="Calibri"/>
                <a:sym typeface="Calibri"/>
              </a:rPr>
              <a:t>Note: You can scan or just send a photo of the sheets, as long as they’re legible</a:t>
            </a:r>
            <a:endParaRPr lang="en-US" sz="1800" i="0" strike="noStrike" cap="none" dirty="0">
              <a:solidFill>
                <a:schemeClr val="tx1">
                  <a:lumMod val="75000"/>
                </a:schemeClr>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lang="en-US"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r>
              <a:rPr lang="en-US" sz="1800" dirty="0">
                <a:solidFill>
                  <a:schemeClr val="dk1"/>
                </a:solidFill>
                <a:latin typeface="Calibri"/>
                <a:ea typeface="Calibri"/>
                <a:cs typeface="Calibri"/>
                <a:sym typeface="Calibri"/>
              </a:rPr>
              <a:t>If we don’t receive your meet score sheets by the day after the meet, we will email you.</a:t>
            </a:r>
          </a:p>
          <a:p>
            <a:pPr marL="0" marR="0" lvl="0" indent="0" algn="l" rtl="0">
              <a:lnSpc>
                <a:spcPct val="100000"/>
              </a:lnSpc>
              <a:spcBef>
                <a:spcPts val="0"/>
              </a:spcBef>
              <a:spcAft>
                <a:spcPts val="0"/>
              </a:spcAft>
              <a:buClr>
                <a:srgbClr val="000000"/>
              </a:buClr>
              <a:buSzPts val="1800"/>
              <a:buFont typeface="Arial"/>
              <a:buNone/>
            </a:pPr>
            <a:endParaRPr lang="en-US"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r>
              <a:rPr lang="en-US" sz="1800" dirty="0">
                <a:solidFill>
                  <a:schemeClr val="dk1"/>
                </a:solidFill>
                <a:latin typeface="Calibri"/>
                <a:ea typeface="Calibri"/>
                <a:cs typeface="Calibri"/>
                <a:sym typeface="Calibri"/>
              </a:rPr>
              <a:t>Coaches – Please check if any of your “B” divers have won their division a second time (against at least one competitor).  If they have, then they are now an “A” diver.</a:t>
            </a:r>
            <a:endParaRPr sz="1800" b="0" i="0" u="none" strike="noStrike" cap="none" dirty="0">
              <a:solidFill>
                <a:schemeClr val="dk1"/>
              </a:solidFill>
              <a:latin typeface="Calibri"/>
              <a:ea typeface="Calibri"/>
              <a:cs typeface="Calibri"/>
              <a:sym typeface="Calibri"/>
            </a:endParaRPr>
          </a:p>
        </p:txBody>
      </p:sp>
      <p:sp>
        <p:nvSpPr>
          <p:cNvPr id="155" name="Google Shape;155;p15"/>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14</a:t>
            </a:fld>
            <a:endParaRPr/>
          </a:p>
        </p:txBody>
      </p:sp>
      <p:grpSp>
        <p:nvGrpSpPr>
          <p:cNvPr id="6" name="Group 5">
            <a:extLst>
              <a:ext uri="{FF2B5EF4-FFF2-40B4-BE49-F238E27FC236}">
                <a16:creationId xmlns:a16="http://schemas.microsoft.com/office/drawing/2014/main" id="{2CB41468-CFB3-0F70-415D-83F3974047C4}"/>
              </a:ext>
            </a:extLst>
          </p:cNvPr>
          <p:cNvGrpSpPr/>
          <p:nvPr/>
        </p:nvGrpSpPr>
        <p:grpSpPr>
          <a:xfrm>
            <a:off x="5586741" y="3664390"/>
            <a:ext cx="4418786" cy="2941684"/>
            <a:chOff x="4420414" y="3757696"/>
            <a:chExt cx="4418786" cy="2941684"/>
          </a:xfrm>
        </p:grpSpPr>
        <p:pic>
          <p:nvPicPr>
            <p:cNvPr id="3" name="Picture 2">
              <a:extLst>
                <a:ext uri="{FF2B5EF4-FFF2-40B4-BE49-F238E27FC236}">
                  <a16:creationId xmlns:a16="http://schemas.microsoft.com/office/drawing/2014/main" id="{46B68B67-734A-82C6-3A3A-497B4BD25AC2}"/>
                </a:ext>
              </a:extLst>
            </p:cNvPr>
            <p:cNvPicPr>
              <a:picLocks noChangeAspect="1"/>
            </p:cNvPicPr>
            <p:nvPr/>
          </p:nvPicPr>
          <p:blipFill>
            <a:blip r:embed="rId4"/>
            <a:stretch>
              <a:fillRect/>
            </a:stretch>
          </p:blipFill>
          <p:spPr>
            <a:xfrm>
              <a:off x="4420414" y="3757696"/>
              <a:ext cx="3351171" cy="2568458"/>
            </a:xfrm>
            <a:prstGeom prst="rect">
              <a:avLst/>
            </a:prstGeom>
            <a:ln>
              <a:solidFill>
                <a:schemeClr val="bg2"/>
              </a:solidFill>
            </a:ln>
          </p:spPr>
        </p:pic>
        <p:pic>
          <p:nvPicPr>
            <p:cNvPr id="5" name="Picture 4">
              <a:extLst>
                <a:ext uri="{FF2B5EF4-FFF2-40B4-BE49-F238E27FC236}">
                  <a16:creationId xmlns:a16="http://schemas.microsoft.com/office/drawing/2014/main" id="{EE5E09E0-D087-02A4-492C-23BA52F49BDD}"/>
                </a:ext>
              </a:extLst>
            </p:cNvPr>
            <p:cNvPicPr>
              <a:picLocks noChangeAspect="1"/>
            </p:cNvPicPr>
            <p:nvPr/>
          </p:nvPicPr>
          <p:blipFill>
            <a:blip r:embed="rId5"/>
            <a:stretch>
              <a:fillRect/>
            </a:stretch>
          </p:blipFill>
          <p:spPr>
            <a:xfrm>
              <a:off x="5488029" y="4130922"/>
              <a:ext cx="3351171" cy="2568458"/>
            </a:xfrm>
            <a:prstGeom prst="rect">
              <a:avLst/>
            </a:prstGeom>
            <a:ln>
              <a:solidFill>
                <a:schemeClr val="bg2"/>
              </a:solidFill>
            </a:ln>
          </p:spPr>
        </p:pic>
      </p:grpSp>
    </p:spTree>
    <p:extLst>
      <p:ext uri="{BB962C8B-B14F-4D97-AF65-F5344CB8AC3E}">
        <p14:creationId xmlns:p14="http://schemas.microsoft.com/office/powerpoint/2010/main" val="1215432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5"/>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Meet Prep: Set-up</a:t>
            </a:r>
            <a:endParaRPr dirty="0"/>
          </a:p>
        </p:txBody>
      </p:sp>
      <p:sp>
        <p:nvSpPr>
          <p:cNvPr id="154" name="Google Shape;154;p15"/>
          <p:cNvSpPr txBox="1"/>
          <p:nvPr/>
        </p:nvSpPr>
        <p:spPr>
          <a:xfrm>
            <a:off x="411480" y="937077"/>
            <a:ext cx="11355246" cy="563227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r>
              <a:rPr lang="en-US" sz="1800" b="1" i="0" u="sng" strike="noStrike" cap="none" dirty="0">
                <a:solidFill>
                  <a:schemeClr val="dk1"/>
                </a:solidFill>
                <a:latin typeface="Calibri"/>
                <a:ea typeface="Calibri"/>
                <a:cs typeface="Calibri"/>
                <a:sym typeface="Calibri"/>
              </a:rPr>
              <a:t>HOME TEAM: Supplies Needed for Meets</a:t>
            </a:r>
            <a:endParaRPr sz="1800" b="1" i="0" u="sng" strike="noStrike" cap="none" dirty="0">
              <a:solidFill>
                <a:schemeClr val="dk1"/>
              </a:solidFill>
              <a:latin typeface="Calibri"/>
              <a:ea typeface="Calibri"/>
              <a:cs typeface="Calibri"/>
              <a:sym typeface="Calibri"/>
            </a:endParaRPr>
          </a:p>
          <a:p>
            <a:pPr marL="127000">
              <a:buClr>
                <a:schemeClr val="dk1"/>
              </a:buClr>
              <a:buSzPts val="1600"/>
            </a:pPr>
            <a:endParaRPr lang="en-US" sz="1800" dirty="0">
              <a:solidFill>
                <a:schemeClr val="dk1"/>
              </a:solidFill>
              <a:latin typeface="Calibri"/>
              <a:ea typeface="Calibri"/>
              <a:cs typeface="Calibri"/>
              <a:sym typeface="Calibri"/>
            </a:endParaRPr>
          </a:p>
          <a:p>
            <a:pPr marL="127000">
              <a:buClr>
                <a:schemeClr val="dk1"/>
              </a:buClr>
              <a:buSzPts val="1600"/>
            </a:pPr>
            <a:r>
              <a:rPr lang="en-US" sz="1800" b="0" i="0" u="none" strike="noStrike" cap="none" dirty="0">
                <a:solidFill>
                  <a:schemeClr val="dk1"/>
                </a:solidFill>
                <a:latin typeface="Calibri"/>
                <a:ea typeface="Calibri"/>
                <a:cs typeface="Calibri"/>
                <a:sym typeface="Calibri"/>
              </a:rPr>
              <a:t>Judging Chairs</a:t>
            </a:r>
          </a:p>
          <a:p>
            <a:pPr marL="457200" lvl="4" indent="-330200">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Set </a:t>
            </a:r>
            <a:r>
              <a:rPr lang="en-US" sz="1800" dirty="0">
                <a:solidFill>
                  <a:schemeClr val="dk1"/>
                </a:solidFill>
                <a:latin typeface="Calibri"/>
                <a:ea typeface="Calibri"/>
                <a:cs typeface="Calibri"/>
                <a:sym typeface="Calibri"/>
              </a:rPr>
              <a:t>up 5 chairs, 3 on one side and 2 on the other side.</a:t>
            </a:r>
            <a:br>
              <a:rPr lang="en-US" sz="1800" dirty="0">
                <a:solidFill>
                  <a:schemeClr val="dk1"/>
                </a:solidFill>
                <a:latin typeface="Calibri"/>
                <a:ea typeface="Calibri"/>
                <a:cs typeface="Calibri"/>
                <a:sym typeface="Calibri"/>
              </a:rPr>
            </a:br>
            <a:r>
              <a:rPr lang="en-US" sz="1800" dirty="0">
                <a:solidFill>
                  <a:schemeClr val="dk1"/>
                </a:solidFill>
                <a:latin typeface="Calibri"/>
                <a:ea typeface="Calibri"/>
                <a:cs typeface="Calibri"/>
                <a:sym typeface="Calibri"/>
              </a:rPr>
              <a:t>   -  </a:t>
            </a:r>
            <a:r>
              <a:rPr lang="en-US" sz="1800" b="0" i="0" u="none" strike="noStrike" cap="none" dirty="0">
                <a:solidFill>
                  <a:schemeClr val="dk1"/>
                </a:solidFill>
                <a:latin typeface="Calibri"/>
                <a:ea typeface="Calibri"/>
                <a:cs typeface="Calibri"/>
                <a:sym typeface="Calibri"/>
              </a:rPr>
              <a:t>It’s best if you mix and match home and away judges on each side</a:t>
            </a:r>
          </a:p>
          <a:p>
            <a:pPr marL="457200" lvl="4" indent="-330200">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Provide a scoring card deck for each </a:t>
            </a:r>
            <a:r>
              <a:rPr lang="en-US" sz="1800" dirty="0">
                <a:solidFill>
                  <a:schemeClr val="dk1"/>
                </a:solidFill>
                <a:latin typeface="Calibri"/>
                <a:ea typeface="Calibri"/>
                <a:cs typeface="Calibri"/>
                <a:sym typeface="Calibri"/>
              </a:rPr>
              <a:t>judge</a:t>
            </a:r>
          </a:p>
          <a:p>
            <a:pPr marL="457200" lvl="4" indent="-330200">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Provide a laminated or plastic-protected copy of the judging sheets</a:t>
            </a:r>
          </a:p>
          <a:p>
            <a:pPr marL="457200" lvl="4" indent="-330200">
              <a:buClr>
                <a:schemeClr val="dk1"/>
              </a:buClr>
              <a:buSzPts val="1600"/>
              <a:buFont typeface="Arial" panose="020B0604020202020204" pitchFamily="34" charset="0"/>
              <a:buChar char="•"/>
            </a:pPr>
            <a:endParaRPr lang="en-US" sz="1800" b="0" i="0" u="none" strike="noStrike" cap="none" dirty="0">
              <a:solidFill>
                <a:schemeClr val="dk1"/>
              </a:solidFill>
              <a:latin typeface="Calibri"/>
              <a:ea typeface="Calibri"/>
              <a:cs typeface="Calibri"/>
              <a:sym typeface="Calibri"/>
            </a:endParaRPr>
          </a:p>
          <a:p>
            <a:pPr marL="127000" marR="0" lvl="0" algn="l" rtl="0">
              <a:lnSpc>
                <a:spcPct val="100000"/>
              </a:lnSpc>
              <a:spcBef>
                <a:spcPts val="0"/>
              </a:spcBef>
              <a:spcAft>
                <a:spcPts val="0"/>
              </a:spcAft>
              <a:buClr>
                <a:schemeClr val="dk1"/>
              </a:buClr>
              <a:buSzPts val="1600"/>
            </a:pPr>
            <a:r>
              <a:rPr lang="en-US" sz="1800" b="0" i="0" u="none" strike="noStrike" cap="none" dirty="0">
                <a:solidFill>
                  <a:schemeClr val="dk1"/>
                </a:solidFill>
                <a:latin typeface="Calibri"/>
                <a:ea typeface="Calibri"/>
                <a:cs typeface="Calibri"/>
                <a:sym typeface="Calibri"/>
              </a:rPr>
              <a:t>Scoring Table (recommend to hav</a:t>
            </a:r>
            <a:r>
              <a:rPr lang="en-US" sz="1800" dirty="0">
                <a:solidFill>
                  <a:schemeClr val="dk1"/>
                </a:solidFill>
                <a:latin typeface="Calibri"/>
                <a:ea typeface="Calibri"/>
                <a:cs typeface="Calibri"/>
                <a:sym typeface="Calibri"/>
              </a:rPr>
              <a:t>e a canopy tent cover too)</a:t>
            </a:r>
            <a:endParaRPr lang="en-US" sz="1800" b="0" i="0" u="none" strike="noStrike" cap="none" dirty="0">
              <a:solidFill>
                <a:schemeClr val="dk1"/>
              </a:solidFill>
              <a:latin typeface="Calibri"/>
              <a:ea typeface="Calibri"/>
              <a:cs typeface="Calibri"/>
              <a:sym typeface="Calibri"/>
            </a:endParaRPr>
          </a:p>
          <a:p>
            <a:pPr marL="457200" indent="-330200">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Long table (or two tables) with chairs for 3 scorers and an announcer</a:t>
            </a:r>
          </a:p>
          <a:p>
            <a:pPr marL="457200" indent="-330200">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PA system/microphone</a:t>
            </a:r>
          </a:p>
          <a:p>
            <a:pPr marL="457200" marR="0" lvl="0" indent="-330200" algn="l" rtl="0">
              <a:lnSpc>
                <a:spcPct val="100000"/>
              </a:lnSpc>
              <a:spcBef>
                <a:spcPts val="0"/>
              </a:spcBef>
              <a:spcAft>
                <a:spcPts val="0"/>
              </a:spcAft>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Dive sheets for both teams, provided by coaches</a:t>
            </a:r>
          </a:p>
          <a:p>
            <a:pPr marL="457200" marR="0" lvl="0" indent="-330200" algn="l" rtl="0">
              <a:lnSpc>
                <a:spcPct val="100000"/>
              </a:lnSpc>
              <a:spcBef>
                <a:spcPts val="0"/>
              </a:spcBef>
              <a:spcAft>
                <a:spcPts val="0"/>
              </a:spcAft>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Dual Meet Score Sheets, A and B</a:t>
            </a:r>
          </a:p>
          <a:p>
            <a:pPr marL="457200" marR="0" lvl="0" indent="-330200" algn="l" rtl="0">
              <a:lnSpc>
                <a:spcPct val="100000"/>
              </a:lnSpc>
              <a:spcBef>
                <a:spcPts val="0"/>
              </a:spcBef>
              <a:spcAft>
                <a:spcPts val="0"/>
              </a:spcAft>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Emergency Contact Roster for both teams</a:t>
            </a:r>
          </a:p>
          <a:p>
            <a:pPr marL="457200" marR="0" lvl="0" indent="-330200" algn="l" rtl="0">
              <a:lnSpc>
                <a:spcPct val="100000"/>
              </a:lnSpc>
              <a:spcBef>
                <a:spcPts val="0"/>
              </a:spcBef>
              <a:spcAft>
                <a:spcPts val="0"/>
              </a:spcAft>
              <a:buClr>
                <a:schemeClr val="dk1"/>
              </a:buClr>
              <a:buSzPts val="1600"/>
              <a:buFont typeface="Arial" panose="020B0604020202020204" pitchFamily="34" charset="0"/>
              <a:buChar char="•"/>
            </a:pPr>
            <a:r>
              <a:rPr lang="en-US" sz="1800" dirty="0">
                <a:solidFill>
                  <a:schemeClr val="dk1"/>
                </a:solidFill>
                <a:latin typeface="Calibri"/>
                <a:ea typeface="Calibri"/>
                <a:cs typeface="Calibri"/>
                <a:sym typeface="Calibri"/>
              </a:rPr>
              <a:t>D</a:t>
            </a:r>
            <a:r>
              <a:rPr lang="en-US" sz="1800" b="0" i="0" u="none" strike="noStrike" cap="none" dirty="0">
                <a:solidFill>
                  <a:schemeClr val="dk1"/>
                </a:solidFill>
                <a:latin typeface="Calibri"/>
                <a:ea typeface="Calibri"/>
                <a:cs typeface="Calibri"/>
                <a:sym typeface="Calibri"/>
              </a:rPr>
              <a:t>ive list showing degree of difficulty</a:t>
            </a:r>
          </a:p>
          <a:p>
            <a:pPr marL="457200" marR="0" lvl="0" indent="-330200" algn="l" rtl="0">
              <a:lnSpc>
                <a:spcPct val="100000"/>
              </a:lnSpc>
              <a:spcBef>
                <a:spcPts val="0"/>
              </a:spcBef>
              <a:spcAft>
                <a:spcPts val="0"/>
              </a:spcAft>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Meet labels for ribbons (Avery 5160, pre-print the meet info, label template is available online)</a:t>
            </a:r>
          </a:p>
          <a:p>
            <a:pPr marL="457200" marR="0" lvl="0" indent="-330200" algn="l" rtl="0">
              <a:lnSpc>
                <a:spcPct val="100000"/>
              </a:lnSpc>
              <a:spcBef>
                <a:spcPts val="0"/>
              </a:spcBef>
              <a:spcAft>
                <a:spcPts val="0"/>
              </a:spcAft>
              <a:buClr>
                <a:schemeClr val="dk1"/>
              </a:buClr>
              <a:buSzPts val="1600"/>
              <a:buFont typeface="Arial" panose="020B0604020202020204" pitchFamily="34" charset="0"/>
              <a:buChar char="•"/>
            </a:pPr>
            <a:r>
              <a:rPr lang="en-US" sz="1800" dirty="0">
                <a:solidFill>
                  <a:schemeClr val="dk1"/>
                </a:solidFill>
                <a:latin typeface="Calibri"/>
                <a:ea typeface="Calibri"/>
                <a:cs typeface="Calibri"/>
                <a:sym typeface="Calibri"/>
              </a:rPr>
              <a:t>R</a:t>
            </a:r>
            <a:r>
              <a:rPr lang="en-US" sz="1800" b="0" i="0" u="none" strike="noStrike" cap="none" dirty="0">
                <a:solidFill>
                  <a:schemeClr val="dk1"/>
                </a:solidFill>
                <a:latin typeface="Calibri"/>
                <a:ea typeface="Calibri"/>
                <a:cs typeface="Calibri"/>
                <a:sym typeface="Calibri"/>
              </a:rPr>
              <a:t>ibbons, 1</a:t>
            </a:r>
            <a:r>
              <a:rPr lang="en-US" sz="1800" b="0" i="0" u="none" strike="noStrike" cap="none" baseline="30000" dirty="0">
                <a:solidFill>
                  <a:schemeClr val="dk1"/>
                </a:solidFill>
                <a:latin typeface="Calibri"/>
                <a:ea typeface="Calibri"/>
                <a:cs typeface="Calibri"/>
                <a:sym typeface="Calibri"/>
              </a:rPr>
              <a:t>st</a:t>
            </a:r>
            <a:r>
              <a:rPr lang="en-US" sz="1800" b="0" i="0" u="none" strike="noStrike" cap="none" dirty="0">
                <a:solidFill>
                  <a:schemeClr val="dk1"/>
                </a:solidFill>
                <a:latin typeface="Calibri"/>
                <a:ea typeface="Calibri"/>
                <a:cs typeface="Calibri"/>
                <a:sym typeface="Calibri"/>
              </a:rPr>
              <a:t> through 6</a:t>
            </a:r>
            <a:r>
              <a:rPr lang="en-US" sz="1800" b="0" i="0" u="none" strike="noStrike" cap="none" baseline="30000" dirty="0">
                <a:solidFill>
                  <a:schemeClr val="dk1"/>
                </a:solidFill>
                <a:latin typeface="Calibri"/>
                <a:ea typeface="Calibri"/>
                <a:cs typeface="Calibri"/>
                <a:sym typeface="Calibri"/>
              </a:rPr>
              <a:t>th</a:t>
            </a:r>
            <a:r>
              <a:rPr lang="en-US" sz="1800" b="0" i="0" u="none" strike="noStrike" cap="none" dirty="0">
                <a:solidFill>
                  <a:schemeClr val="dk1"/>
                </a:solidFill>
                <a:latin typeface="Calibri"/>
                <a:ea typeface="Calibri"/>
                <a:cs typeface="Calibri"/>
                <a:sym typeface="Calibri"/>
              </a:rPr>
              <a:t> place, and participant ribbons for exhibition divers or for 7</a:t>
            </a:r>
            <a:r>
              <a:rPr lang="en-US" sz="1800" b="0" i="0" u="none" strike="noStrike" cap="none" baseline="30000" dirty="0">
                <a:solidFill>
                  <a:schemeClr val="dk1"/>
                </a:solidFill>
                <a:latin typeface="Calibri"/>
                <a:ea typeface="Calibri"/>
                <a:cs typeface="Calibri"/>
                <a:sym typeface="Calibri"/>
              </a:rPr>
              <a:t>th</a:t>
            </a:r>
            <a:r>
              <a:rPr lang="en-US" sz="1800" b="0" i="0" u="none" strike="noStrike" cap="none" dirty="0">
                <a:solidFill>
                  <a:schemeClr val="dk1"/>
                </a:solidFill>
                <a:latin typeface="Calibri"/>
                <a:ea typeface="Calibri"/>
                <a:cs typeface="Calibri"/>
                <a:sym typeface="Calibri"/>
              </a:rPr>
              <a:t> - 12</a:t>
            </a:r>
            <a:r>
              <a:rPr lang="en-US" sz="1800" b="0" i="0" u="none" strike="noStrike" cap="none" baseline="30000" dirty="0">
                <a:solidFill>
                  <a:schemeClr val="dk1"/>
                </a:solidFill>
                <a:latin typeface="Calibri"/>
                <a:ea typeface="Calibri"/>
                <a:cs typeface="Calibri"/>
                <a:sym typeface="Calibri"/>
              </a:rPr>
              <a:t>th</a:t>
            </a:r>
            <a:r>
              <a:rPr lang="en-US" sz="1800" b="0" i="0" u="none" strike="noStrike" cap="none" dirty="0">
                <a:solidFill>
                  <a:schemeClr val="dk1"/>
                </a:solidFill>
                <a:latin typeface="Calibri"/>
                <a:ea typeface="Calibri"/>
                <a:cs typeface="Calibri"/>
                <a:sym typeface="Calibri"/>
              </a:rPr>
              <a:t> places</a:t>
            </a:r>
            <a:endParaRPr lang="en-US" sz="1800" dirty="0">
              <a:solidFill>
                <a:schemeClr val="dk1"/>
              </a:solidFill>
              <a:latin typeface="Calibri"/>
              <a:ea typeface="Calibri"/>
              <a:cs typeface="Calibri"/>
              <a:sym typeface="Calibri"/>
            </a:endParaRPr>
          </a:p>
          <a:p>
            <a:pPr marL="457200" marR="0" lvl="0" indent="-330200" algn="l" rtl="0">
              <a:lnSpc>
                <a:spcPct val="100000"/>
              </a:lnSpc>
              <a:spcBef>
                <a:spcPts val="0"/>
              </a:spcBef>
              <a:spcAft>
                <a:spcPts val="0"/>
              </a:spcAft>
              <a:buClr>
                <a:schemeClr val="dk1"/>
              </a:buClr>
              <a:buSzPts val="1600"/>
              <a:buFont typeface="Arial" panose="020B0604020202020204" pitchFamily="34" charset="0"/>
              <a:buChar char="•"/>
            </a:pPr>
            <a:r>
              <a:rPr lang="en-US" sz="1800" b="0" i="0" u="none" strike="noStrike" cap="none" dirty="0">
                <a:solidFill>
                  <a:schemeClr val="dk1"/>
                </a:solidFill>
                <a:latin typeface="Calibri"/>
                <a:ea typeface="Calibri"/>
                <a:cs typeface="Calibri"/>
                <a:sym typeface="Calibri"/>
              </a:rPr>
              <a:t>Pencils and erasers, calculators (phones ok)</a:t>
            </a:r>
          </a:p>
          <a:p>
            <a:pPr marL="457200" marR="0" lvl="0" indent="-330200" algn="l" rtl="0">
              <a:lnSpc>
                <a:spcPct val="100000"/>
              </a:lnSpc>
              <a:spcBef>
                <a:spcPts val="0"/>
              </a:spcBef>
              <a:spcAft>
                <a:spcPts val="0"/>
              </a:spcAft>
              <a:buClr>
                <a:schemeClr val="dk1"/>
              </a:buClr>
              <a:buSzPts val="1600"/>
              <a:buFont typeface="Arial" panose="020B0604020202020204" pitchFamily="34" charset="0"/>
              <a:buChar char="•"/>
            </a:pPr>
            <a:r>
              <a:rPr lang="en-US" sz="1800" dirty="0">
                <a:solidFill>
                  <a:schemeClr val="dk1"/>
                </a:solidFill>
                <a:latin typeface="Calibri"/>
                <a:ea typeface="Calibri"/>
                <a:cs typeface="Calibri"/>
                <a:sym typeface="Calibri"/>
              </a:rPr>
              <a:t>P</a:t>
            </a:r>
            <a:r>
              <a:rPr lang="en-US" sz="1800" b="0" i="0" u="none" strike="noStrike" cap="none" dirty="0">
                <a:solidFill>
                  <a:schemeClr val="dk1"/>
                </a:solidFill>
                <a:latin typeface="Calibri"/>
                <a:ea typeface="Calibri"/>
                <a:cs typeface="Calibri"/>
                <a:sym typeface="Calibri"/>
              </a:rPr>
              <a:t>aper weights to keep dive sheets, ribbons, etc. from blowing away</a:t>
            </a:r>
            <a:endParaRPr sz="1800" b="0" i="0" u="none" strike="noStrike" cap="none" dirty="0">
              <a:solidFill>
                <a:schemeClr val="dk1"/>
              </a:solidFill>
              <a:latin typeface="Calibri"/>
              <a:ea typeface="Calibri"/>
              <a:cs typeface="Calibri"/>
              <a:sym typeface="Calibri"/>
            </a:endParaRPr>
          </a:p>
        </p:txBody>
      </p:sp>
      <p:sp>
        <p:nvSpPr>
          <p:cNvPr id="155" name="Google Shape;155;p15"/>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15</a:t>
            </a:fld>
            <a:endParaRPr/>
          </a:p>
        </p:txBody>
      </p:sp>
    </p:spTree>
    <p:extLst>
      <p:ext uri="{BB962C8B-B14F-4D97-AF65-F5344CB8AC3E}">
        <p14:creationId xmlns:p14="http://schemas.microsoft.com/office/powerpoint/2010/main" val="264897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6"/>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Meet Prep: Volunteers, Scoring, Judging</a:t>
            </a:r>
            <a:endParaRPr/>
          </a:p>
        </p:txBody>
      </p:sp>
      <p:sp>
        <p:nvSpPr>
          <p:cNvPr id="161" name="Google Shape;161;p16"/>
          <p:cNvSpPr txBox="1"/>
          <p:nvPr/>
        </p:nvSpPr>
        <p:spPr>
          <a:xfrm>
            <a:off x="483476" y="1030150"/>
            <a:ext cx="10515600" cy="547838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1800" b="1" i="0" u="sng" strike="noStrike" cap="none" dirty="0">
                <a:solidFill>
                  <a:schemeClr val="dk1"/>
                </a:solidFill>
                <a:latin typeface="Calibri"/>
                <a:ea typeface="Calibri"/>
                <a:cs typeface="Calibri"/>
                <a:sym typeface="Calibri"/>
              </a:rPr>
              <a:t>Volunteers (7-11 total)</a:t>
            </a:r>
            <a:endParaRPr sz="1800" b="0" i="0" u="none" strike="noStrike" cap="none" dirty="0">
              <a:solidFill>
                <a:srgbClr val="000000"/>
              </a:solidFill>
              <a:latin typeface="Calibri"/>
              <a:ea typeface="Calibri"/>
              <a:cs typeface="Calibri"/>
              <a:sym typeface="Calibri"/>
            </a:endParaRPr>
          </a:p>
          <a:p>
            <a:pPr marL="457200" marR="0" lvl="0" indent="-330200" algn="l" rtl="0">
              <a:lnSpc>
                <a:spcPct val="100000"/>
              </a:lnSpc>
              <a:spcBef>
                <a:spcPts val="600"/>
              </a:spcBef>
              <a:spcAft>
                <a:spcPts val="0"/>
              </a:spcAft>
              <a:buClr>
                <a:schemeClr val="dk1"/>
              </a:buClr>
              <a:buSzPts val="1600"/>
              <a:buFont typeface="Calibri"/>
              <a:buChar char="●"/>
            </a:pPr>
            <a:r>
              <a:rPr lang="en-US" sz="1800" b="0" i="0" u="none" strike="noStrike" cap="none" dirty="0">
                <a:solidFill>
                  <a:schemeClr val="dk1"/>
                </a:solidFill>
                <a:latin typeface="Calibri"/>
                <a:ea typeface="Calibri"/>
                <a:cs typeface="Calibri"/>
                <a:sym typeface="Calibri"/>
              </a:rPr>
              <a:t>Home Team: Meet Referee, Announcer, 2-3 Scorekeepers, 3 Judges (may add 3 more second half judges)</a:t>
            </a:r>
            <a:endParaRPr sz="1800" b="0" i="0" u="none" strike="noStrike" cap="none" dirty="0">
              <a:solidFill>
                <a:srgbClr val="000000"/>
              </a:solidFill>
              <a:latin typeface="Calibri"/>
              <a:ea typeface="Calibri"/>
              <a:cs typeface="Calibri"/>
              <a:sym typeface="Calibri"/>
            </a:endParaRPr>
          </a:p>
          <a:p>
            <a:pPr marL="457200" marR="0" lvl="0" indent="-330200" algn="l" rtl="0">
              <a:lnSpc>
                <a:spcPct val="100000"/>
              </a:lnSpc>
              <a:spcBef>
                <a:spcPts val="600"/>
              </a:spcBef>
              <a:spcAft>
                <a:spcPts val="0"/>
              </a:spcAft>
              <a:buClr>
                <a:schemeClr val="dk1"/>
              </a:buClr>
              <a:buSzPts val="1600"/>
              <a:buFont typeface="Calibri"/>
              <a:buChar char="●"/>
            </a:pPr>
            <a:r>
              <a:rPr lang="en-US" sz="1800" b="0" i="0" u="none" strike="noStrike" cap="none" dirty="0">
                <a:solidFill>
                  <a:schemeClr val="dk1"/>
                </a:solidFill>
                <a:latin typeface="Calibri"/>
                <a:ea typeface="Calibri"/>
                <a:cs typeface="Calibri"/>
                <a:sym typeface="Calibri"/>
              </a:rPr>
              <a:t>Away Team:  2 Judges  (may add 2 more second half judges)</a:t>
            </a:r>
            <a:endParaRPr lang="en-US"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2000"/>
              <a:buFont typeface="Arial"/>
              <a:buNone/>
            </a:pPr>
            <a:r>
              <a:rPr lang="en-US" sz="1800" b="1" i="0" u="sng" strike="noStrike" cap="none" dirty="0">
                <a:solidFill>
                  <a:schemeClr val="dk1"/>
                </a:solidFill>
                <a:latin typeface="Calibri"/>
                <a:ea typeface="Calibri"/>
                <a:cs typeface="Calibri"/>
                <a:sym typeface="Calibri"/>
              </a:rPr>
              <a:t>Announcing</a:t>
            </a:r>
            <a:endParaRPr lang="en-US" sz="1800" b="1" i="0" strike="noStrike" cap="none" dirty="0">
              <a:solidFill>
                <a:schemeClr val="dk1"/>
              </a:solidFill>
              <a:latin typeface="Calibri"/>
              <a:ea typeface="Calibri"/>
              <a:cs typeface="Calibri"/>
              <a:sym typeface="Calibri"/>
            </a:endParaRPr>
          </a:p>
          <a:p>
            <a:pPr marL="457200" indent="-330200">
              <a:spcBef>
                <a:spcPts val="600"/>
              </a:spcBef>
              <a:buClr>
                <a:schemeClr val="dk1"/>
              </a:buClr>
              <a:buSzPts val="1600"/>
              <a:buFont typeface="Calibri"/>
              <a:buChar char="●"/>
            </a:pPr>
            <a:r>
              <a:rPr lang="en-US" sz="1800" dirty="0">
                <a:solidFill>
                  <a:schemeClr val="dk1"/>
                </a:solidFill>
                <a:latin typeface="Calibri"/>
                <a:cs typeface="Calibri"/>
                <a:sym typeface="Calibri"/>
              </a:rPr>
              <a:t>Print Announcer script, remind Announcer to say “no score” if there is a failed dive.</a:t>
            </a:r>
          </a:p>
          <a:p>
            <a:pPr marL="0" marR="0" lvl="0" indent="0" algn="l" rtl="0">
              <a:lnSpc>
                <a:spcPct val="100000"/>
              </a:lnSpc>
              <a:spcBef>
                <a:spcPts val="600"/>
              </a:spcBef>
              <a:spcAft>
                <a:spcPts val="0"/>
              </a:spcAft>
              <a:buClr>
                <a:srgbClr val="000000"/>
              </a:buClr>
              <a:buSzPts val="2000"/>
              <a:buFont typeface="Arial"/>
              <a:buNone/>
            </a:pPr>
            <a:r>
              <a:rPr lang="en-US" sz="1800" b="1" i="0" u="sng" strike="noStrike" cap="none" dirty="0">
                <a:solidFill>
                  <a:schemeClr val="dk1"/>
                </a:solidFill>
                <a:latin typeface="Calibri"/>
                <a:ea typeface="Calibri"/>
                <a:cs typeface="Calibri"/>
                <a:sym typeface="Calibri"/>
              </a:rPr>
              <a:t>Scoring</a:t>
            </a:r>
            <a:endParaRPr sz="1800" b="0" i="0" u="none" strike="noStrike" cap="none" dirty="0">
              <a:solidFill>
                <a:srgbClr val="000000"/>
              </a:solidFill>
              <a:latin typeface="Calibri"/>
              <a:ea typeface="Calibri"/>
              <a:cs typeface="Calibri"/>
              <a:sym typeface="Calibri"/>
            </a:endParaRPr>
          </a:p>
          <a:p>
            <a:pPr marL="457200" marR="0" lvl="0" indent="-330200" algn="l" rtl="0">
              <a:lnSpc>
                <a:spcPct val="100000"/>
              </a:lnSpc>
              <a:spcBef>
                <a:spcPts val="600"/>
              </a:spcBef>
              <a:spcAft>
                <a:spcPts val="0"/>
              </a:spcAft>
              <a:buClr>
                <a:schemeClr val="dk1"/>
              </a:buClr>
              <a:buSzPts val="1600"/>
              <a:buFont typeface="Calibri"/>
              <a:buChar char="●"/>
            </a:pPr>
            <a:r>
              <a:rPr lang="en-US" sz="1800" b="0" i="0" u="none" strike="noStrike" cap="none" dirty="0">
                <a:solidFill>
                  <a:schemeClr val="dk1"/>
                </a:solidFill>
                <a:latin typeface="Calibri"/>
                <a:ea typeface="Calibri"/>
                <a:cs typeface="Calibri"/>
                <a:sym typeface="Calibri"/>
              </a:rPr>
              <a:t>With 5 judges, drop the high and low score and average the remaining 3 scores.</a:t>
            </a: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2000"/>
              <a:buFont typeface="Arial"/>
              <a:buNone/>
            </a:pPr>
            <a:r>
              <a:rPr lang="en-US" sz="1800" b="1" i="0" u="sng" strike="noStrike" cap="none" dirty="0">
                <a:solidFill>
                  <a:schemeClr val="dk1"/>
                </a:solidFill>
                <a:latin typeface="Calibri"/>
                <a:ea typeface="Calibri"/>
                <a:cs typeface="Calibri"/>
                <a:sym typeface="Calibri"/>
              </a:rPr>
              <a:t>Scoring Table Set-Up</a:t>
            </a:r>
            <a:endParaRPr sz="1800" b="0" i="0" u="none" strike="noStrike" cap="none" dirty="0">
              <a:solidFill>
                <a:srgbClr val="000000"/>
              </a:solidFill>
              <a:latin typeface="Calibri"/>
              <a:ea typeface="Calibri"/>
              <a:cs typeface="Calibri"/>
              <a:sym typeface="Calibri"/>
            </a:endParaRPr>
          </a:p>
          <a:p>
            <a:pPr marL="457200" marR="0" lvl="0" indent="-342900" algn="l" rtl="0">
              <a:lnSpc>
                <a:spcPct val="100000"/>
              </a:lnSpc>
              <a:spcBef>
                <a:spcPts val="600"/>
              </a:spcBef>
              <a:spcAft>
                <a:spcPts val="0"/>
              </a:spcAft>
              <a:buClr>
                <a:schemeClr val="dk1"/>
              </a:buClr>
              <a:buSzPts val="1800"/>
              <a:buFont typeface="Calibri"/>
              <a:buChar char="●"/>
            </a:pPr>
            <a:r>
              <a:rPr lang="en-US" sz="1800" b="0" i="0" u="none" strike="noStrike" cap="none" dirty="0">
                <a:solidFill>
                  <a:schemeClr val="dk1"/>
                </a:solidFill>
                <a:latin typeface="Calibri"/>
                <a:ea typeface="Calibri"/>
                <a:cs typeface="Calibri"/>
                <a:sym typeface="Calibri"/>
              </a:rPr>
              <a:t>Recommend canopy tent cover to protect sheets from rain or scorers from sun.</a:t>
            </a:r>
            <a:endParaRPr sz="1800" b="0" i="0" u="none" strike="noStrike" cap="none" dirty="0">
              <a:solidFill>
                <a:srgbClr val="000000"/>
              </a:solidFill>
              <a:latin typeface="Calibri"/>
              <a:ea typeface="Calibri"/>
              <a:cs typeface="Calibri"/>
              <a:sym typeface="Calibri"/>
            </a:endParaRPr>
          </a:p>
          <a:p>
            <a:pPr marL="457200" marR="0" lvl="0" indent="-342900" algn="l" rtl="0">
              <a:lnSpc>
                <a:spcPct val="100000"/>
              </a:lnSpc>
              <a:spcBef>
                <a:spcPts val="600"/>
              </a:spcBef>
              <a:spcAft>
                <a:spcPts val="0"/>
              </a:spcAft>
              <a:buClr>
                <a:schemeClr val="dk1"/>
              </a:buClr>
              <a:buSzPts val="1800"/>
              <a:buFont typeface="Calibri"/>
              <a:buChar char="●"/>
            </a:pPr>
            <a:r>
              <a:rPr lang="en-US" sz="1800" b="0" i="0" u="none" strike="noStrike" cap="none" dirty="0">
                <a:solidFill>
                  <a:schemeClr val="dk1"/>
                </a:solidFill>
                <a:latin typeface="Calibri"/>
                <a:ea typeface="Calibri"/>
                <a:cs typeface="Calibri"/>
                <a:sym typeface="Calibri"/>
              </a:rPr>
              <a:t>Long score table with 3-4 seats for 3 scorers + announcer; may have a separate awards table if desired.</a:t>
            </a: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2000"/>
              <a:buFont typeface="Arial"/>
              <a:buNone/>
            </a:pPr>
            <a:r>
              <a:rPr lang="en-US" sz="1800" b="1" i="0" u="sng" strike="noStrike" cap="none" dirty="0">
                <a:solidFill>
                  <a:schemeClr val="dk1"/>
                </a:solidFill>
                <a:latin typeface="Calibri"/>
                <a:ea typeface="Calibri"/>
                <a:cs typeface="Calibri"/>
                <a:sym typeface="Calibri"/>
              </a:rPr>
              <a:t>Judging</a:t>
            </a:r>
            <a:endParaRPr sz="1800" b="0" i="0" u="none" strike="noStrike" cap="none" dirty="0">
              <a:solidFill>
                <a:srgbClr val="000000"/>
              </a:solidFill>
              <a:latin typeface="Calibri"/>
              <a:ea typeface="Calibri"/>
              <a:cs typeface="Calibri"/>
              <a:sym typeface="Calibri"/>
            </a:endParaRPr>
          </a:p>
          <a:p>
            <a:pPr marL="457200" marR="0" lvl="0" indent="-342900" algn="l" rtl="0">
              <a:lnSpc>
                <a:spcPct val="100000"/>
              </a:lnSpc>
              <a:spcBef>
                <a:spcPts val="600"/>
              </a:spcBef>
              <a:spcAft>
                <a:spcPts val="0"/>
              </a:spcAft>
              <a:buClr>
                <a:schemeClr val="dk1"/>
              </a:buClr>
              <a:buSzPts val="1800"/>
              <a:buFont typeface="Calibri"/>
              <a:buChar char="●"/>
            </a:pPr>
            <a:r>
              <a:rPr lang="en-US" sz="1800" b="0" i="0" u="none" strike="noStrike" cap="none" dirty="0">
                <a:solidFill>
                  <a:schemeClr val="dk1"/>
                </a:solidFill>
                <a:latin typeface="Calibri"/>
                <a:ea typeface="Calibri"/>
                <a:cs typeface="Calibri"/>
                <a:sym typeface="Calibri"/>
              </a:rPr>
              <a:t>For 5 judges, set up chairs with three on one side of the diving board, and two chairs on the other side.</a:t>
            </a: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None/>
            </a:pPr>
            <a:r>
              <a:rPr lang="en-US" sz="1800" b="1" i="0" u="sng" strike="noStrike" cap="none" dirty="0">
                <a:solidFill>
                  <a:schemeClr val="dk1"/>
                </a:solidFill>
                <a:latin typeface="Calibri"/>
                <a:ea typeface="Calibri"/>
                <a:cs typeface="Calibri"/>
                <a:sym typeface="Calibri"/>
              </a:rPr>
              <a:t>Ribbons </a:t>
            </a:r>
            <a:endParaRPr sz="1800" b="1" i="0" u="sng" strike="noStrike" cap="none" dirty="0">
              <a:solidFill>
                <a:schemeClr val="dk1"/>
              </a:solidFill>
              <a:latin typeface="Calibri"/>
              <a:ea typeface="Calibri"/>
              <a:cs typeface="Calibri"/>
              <a:sym typeface="Calibri"/>
            </a:endParaRPr>
          </a:p>
          <a:p>
            <a:pPr marL="457200" marR="0" lvl="0" indent="-342900" algn="l" rtl="0">
              <a:lnSpc>
                <a:spcPct val="100000"/>
              </a:lnSpc>
              <a:spcBef>
                <a:spcPts val="600"/>
              </a:spcBef>
              <a:spcAft>
                <a:spcPts val="600"/>
              </a:spcAft>
              <a:buClr>
                <a:schemeClr val="dk1"/>
              </a:buClr>
              <a:buSzPts val="1800"/>
              <a:buFont typeface="Calibri"/>
              <a:buChar char="●"/>
            </a:pPr>
            <a:r>
              <a:rPr lang="en-US" sz="1800" b="0" i="0" u="none" strike="noStrike" cap="none" dirty="0">
                <a:solidFill>
                  <a:schemeClr val="dk1"/>
                </a:solidFill>
                <a:latin typeface="Calibri"/>
                <a:ea typeface="Calibri"/>
                <a:cs typeface="Calibri"/>
                <a:sym typeface="Calibri"/>
              </a:rPr>
              <a:t>Ribbons are typically awarded in between sessions.</a:t>
            </a:r>
          </a:p>
          <a:p>
            <a:pPr marL="457200" marR="0" lvl="0" indent="-342900" algn="l" rtl="0">
              <a:lnSpc>
                <a:spcPct val="100000"/>
              </a:lnSpc>
              <a:spcBef>
                <a:spcPts val="600"/>
              </a:spcBef>
              <a:spcAft>
                <a:spcPts val="600"/>
              </a:spcAft>
              <a:buClr>
                <a:schemeClr val="dk1"/>
              </a:buClr>
              <a:buSzPts val="1800"/>
              <a:buFont typeface="Calibri"/>
              <a:buChar char="●"/>
            </a:pPr>
            <a:r>
              <a:rPr lang="en-US" sz="1800" dirty="0">
                <a:solidFill>
                  <a:schemeClr val="dk1"/>
                </a:solidFill>
                <a:latin typeface="Calibri"/>
                <a:ea typeface="Calibri"/>
                <a:cs typeface="Calibri"/>
                <a:sym typeface="Calibri"/>
              </a:rPr>
              <a:t>Make sure you have ribbons for 1</a:t>
            </a:r>
            <a:r>
              <a:rPr lang="en-US" sz="1800" baseline="30000" dirty="0">
                <a:solidFill>
                  <a:schemeClr val="dk1"/>
                </a:solidFill>
                <a:latin typeface="Calibri"/>
                <a:ea typeface="Calibri"/>
                <a:cs typeface="Calibri"/>
                <a:sym typeface="Calibri"/>
              </a:rPr>
              <a:t>st</a:t>
            </a:r>
            <a:r>
              <a:rPr lang="en-US" sz="1800" dirty="0">
                <a:solidFill>
                  <a:schemeClr val="dk1"/>
                </a:solidFill>
                <a:latin typeface="Calibri"/>
                <a:ea typeface="Calibri"/>
                <a:cs typeface="Calibri"/>
                <a:sym typeface="Calibri"/>
              </a:rPr>
              <a:t>-6</a:t>
            </a:r>
            <a:r>
              <a:rPr lang="en-US" sz="1800" baseline="30000" dirty="0">
                <a:solidFill>
                  <a:schemeClr val="dk1"/>
                </a:solidFill>
                <a:latin typeface="Calibri"/>
                <a:ea typeface="Calibri"/>
                <a:cs typeface="Calibri"/>
                <a:sym typeface="Calibri"/>
              </a:rPr>
              <a:t>th</a:t>
            </a:r>
            <a:r>
              <a:rPr lang="en-US" sz="1800" dirty="0">
                <a:solidFill>
                  <a:schemeClr val="dk1"/>
                </a:solidFill>
                <a:latin typeface="Calibri"/>
                <a:ea typeface="Calibri"/>
                <a:cs typeface="Calibri"/>
                <a:sym typeface="Calibri"/>
              </a:rPr>
              <a:t> places, plus exhibition/participant ribbons.</a:t>
            </a:r>
            <a:endParaRPr sz="1800" b="0" i="0" u="none" strike="noStrike" cap="none" dirty="0">
              <a:solidFill>
                <a:srgbClr val="000000"/>
              </a:solidFill>
              <a:latin typeface="Calibri"/>
              <a:ea typeface="Calibri"/>
              <a:cs typeface="Calibri"/>
              <a:sym typeface="Calibri"/>
            </a:endParaRPr>
          </a:p>
        </p:txBody>
      </p:sp>
      <p:sp>
        <p:nvSpPr>
          <p:cNvPr id="162" name="Google Shape;162;p16"/>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ge0d255fbc1_0_0"/>
          <p:cNvSpPr txBox="1">
            <a:spLocks noGrp="1"/>
          </p:cNvSpPr>
          <p:nvPr>
            <p:ph type="title"/>
          </p:nvPr>
        </p:nvSpPr>
        <p:spPr>
          <a:xfrm>
            <a:off x="91175" y="0"/>
            <a:ext cx="11262600" cy="872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Organizing Meets: Diver RSVP/Commitments &amp; Volunteer Sign Ups</a:t>
            </a:r>
            <a:endParaRPr/>
          </a:p>
        </p:txBody>
      </p:sp>
      <p:sp>
        <p:nvSpPr>
          <p:cNvPr id="168" name="Google Shape;168;ge0d255fbc1_0_0"/>
          <p:cNvSpPr txBox="1"/>
          <p:nvPr/>
        </p:nvSpPr>
        <p:spPr>
          <a:xfrm>
            <a:off x="731520" y="1118375"/>
            <a:ext cx="10752230" cy="52629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0" u="sng" strike="noStrike" cap="none" dirty="0">
                <a:solidFill>
                  <a:schemeClr val="dk1"/>
                </a:solidFill>
                <a:latin typeface="Calibri"/>
                <a:ea typeface="Calibri"/>
                <a:cs typeface="Calibri"/>
                <a:sym typeface="Calibri"/>
              </a:rPr>
              <a:t>Options for Organizing Diver RSVP/Commitments &amp; Volunteers Sign Ups for Meets </a:t>
            </a:r>
            <a:endParaRPr dirty="0"/>
          </a:p>
          <a:p>
            <a:pPr marL="457200" marR="0" lvl="0" indent="-342900" algn="l" rtl="0">
              <a:lnSpc>
                <a:spcPct val="100000"/>
              </a:lnSpc>
              <a:spcBef>
                <a:spcPts val="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Team Unify</a:t>
            </a:r>
            <a:endParaRPr sz="24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Signup Genius</a:t>
            </a:r>
            <a:endParaRPr sz="24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Google Docs/Forms</a:t>
            </a:r>
            <a:endParaRPr sz="24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Team Snap</a:t>
            </a:r>
            <a:endParaRPr sz="24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Slack Group</a:t>
            </a:r>
            <a:endParaRPr sz="24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Old School: Email or Paper</a:t>
            </a:r>
            <a:endParaRPr sz="24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2400" b="1" i="0" u="sng" strike="noStrike" cap="none" dirty="0">
                <a:solidFill>
                  <a:schemeClr val="dk1"/>
                </a:solidFill>
                <a:latin typeface="Calibri"/>
                <a:ea typeface="Calibri"/>
                <a:cs typeface="Calibri"/>
                <a:sym typeface="Calibri"/>
              </a:rPr>
              <a:t>Tips</a:t>
            </a:r>
            <a:endParaRPr dirty="0"/>
          </a:p>
          <a:p>
            <a:pPr marL="457200" marR="0" lvl="0" indent="-342900" algn="l" rtl="0">
              <a:lnSpc>
                <a:spcPct val="100000"/>
              </a:lnSpc>
              <a:spcBef>
                <a:spcPts val="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Preparation is key! Prepare for all home meets once! Make labels for ribbons and print out Dual Meet Scoring Sheets</a:t>
            </a:r>
            <a:r>
              <a:rPr lang="en-US" sz="2400" dirty="0">
                <a:solidFill>
                  <a:schemeClr val="dk1"/>
                </a:solidFill>
                <a:latin typeface="Calibri"/>
                <a:ea typeface="Calibri"/>
                <a:cs typeface="Calibri"/>
                <a:sym typeface="Calibri"/>
              </a:rPr>
              <a:t> ahead of time.</a:t>
            </a:r>
            <a:endParaRPr dirty="0"/>
          </a:p>
          <a:p>
            <a:pPr marL="457200" marR="0" lvl="0" indent="-342900" algn="l" rtl="0">
              <a:lnSpc>
                <a:spcPct val="100000"/>
              </a:lnSpc>
              <a:spcBef>
                <a:spcPts val="0"/>
              </a:spcBef>
              <a:spcAft>
                <a:spcPts val="0"/>
              </a:spcAft>
              <a:buClr>
                <a:schemeClr val="dk1"/>
              </a:buClr>
              <a:buSzPts val="1800"/>
              <a:buFont typeface="Calibri"/>
              <a:buChar char="●"/>
            </a:pPr>
            <a:r>
              <a:rPr lang="en-US" sz="2400" dirty="0">
                <a:solidFill>
                  <a:schemeClr val="dk1"/>
                </a:solidFill>
                <a:latin typeface="Calibri"/>
                <a:ea typeface="Calibri"/>
                <a:cs typeface="Calibri"/>
                <a:sym typeface="Calibri"/>
              </a:rPr>
              <a:t>Create</a:t>
            </a:r>
            <a:r>
              <a:rPr lang="en-US" sz="2400" b="0" i="0" u="none" strike="noStrike" cap="none" dirty="0">
                <a:solidFill>
                  <a:schemeClr val="dk1"/>
                </a:solidFill>
                <a:latin typeface="Calibri"/>
                <a:ea typeface="Calibri"/>
                <a:cs typeface="Calibri"/>
                <a:sym typeface="Calibri"/>
              </a:rPr>
              <a:t> sign</a:t>
            </a:r>
            <a:r>
              <a:rPr lang="en-US" sz="2400" dirty="0">
                <a:solidFill>
                  <a:schemeClr val="dk1"/>
                </a:solidFill>
                <a:latin typeface="Calibri"/>
                <a:ea typeface="Calibri"/>
                <a:cs typeface="Calibri"/>
                <a:sym typeface="Calibri"/>
              </a:rPr>
              <a:t>-</a:t>
            </a:r>
            <a:r>
              <a:rPr lang="en-US" sz="2400" b="0" i="0" u="none" strike="noStrike" cap="none" dirty="0">
                <a:solidFill>
                  <a:schemeClr val="dk1"/>
                </a:solidFill>
                <a:latin typeface="Calibri"/>
                <a:ea typeface="Calibri"/>
                <a:cs typeface="Calibri"/>
                <a:sym typeface="Calibri"/>
              </a:rPr>
              <a:t>ups (RSVP for divers and Sign Ups for Volunteers) for entire season.</a:t>
            </a:r>
            <a:endParaRPr dirty="0"/>
          </a:p>
          <a:p>
            <a:pPr marL="457200" marR="0" lvl="0" indent="-342900" algn="l" rtl="0">
              <a:lnSpc>
                <a:spcPct val="100000"/>
              </a:lnSpc>
              <a:spcBef>
                <a:spcPts val="0"/>
              </a:spcBef>
              <a:spcAft>
                <a:spcPts val="0"/>
              </a:spcAft>
              <a:buClr>
                <a:schemeClr val="dk1"/>
              </a:buClr>
              <a:buSzPts val="1800"/>
              <a:buFont typeface="Calibri"/>
              <a:buChar char="●"/>
            </a:pPr>
            <a:r>
              <a:rPr lang="en-US" sz="2400" b="1" i="0" u="none" strike="noStrike" cap="none" dirty="0">
                <a:solidFill>
                  <a:schemeClr val="dk1"/>
                </a:solidFill>
                <a:latin typeface="Calibri"/>
                <a:ea typeface="Calibri"/>
                <a:cs typeface="Calibri"/>
                <a:sym typeface="Calibri"/>
              </a:rPr>
              <a:t>Require </a:t>
            </a:r>
            <a:r>
              <a:rPr lang="en-US" sz="2400" b="0" i="0" u="none" strike="noStrike" cap="none" dirty="0">
                <a:solidFill>
                  <a:schemeClr val="dk1"/>
                </a:solidFill>
                <a:latin typeface="Calibri"/>
                <a:ea typeface="Calibri"/>
                <a:cs typeface="Calibri"/>
                <a:sym typeface="Calibri"/>
              </a:rPr>
              <a:t>volunteering of all parents.  Communicate thi</a:t>
            </a:r>
            <a:r>
              <a:rPr lang="en-US" sz="2400" dirty="0">
                <a:solidFill>
                  <a:schemeClr val="dk1"/>
                </a:solidFill>
                <a:latin typeface="Calibri"/>
                <a:ea typeface="Calibri"/>
                <a:cs typeface="Calibri"/>
                <a:sym typeface="Calibri"/>
              </a:rPr>
              <a:t>s at season’s start.</a:t>
            </a:r>
            <a:endParaRPr dirty="0"/>
          </a:p>
          <a:p>
            <a:pPr marL="457200" marR="0" lvl="0" indent="-342900" algn="l" rtl="0">
              <a:lnSpc>
                <a:spcPct val="100000"/>
              </a:lnSpc>
              <a:spcBef>
                <a:spcPts val="0"/>
              </a:spcBef>
              <a:spcAft>
                <a:spcPts val="0"/>
              </a:spcAft>
              <a:buClr>
                <a:schemeClr val="dk1"/>
              </a:buClr>
              <a:buSzPts val="1800"/>
              <a:buFont typeface="Calibri"/>
              <a:buChar char="●"/>
            </a:pPr>
            <a:r>
              <a:rPr lang="en-US" sz="2400" b="0" i="0" u="none" strike="noStrike" cap="none" dirty="0">
                <a:solidFill>
                  <a:schemeClr val="dk1"/>
                </a:solidFill>
                <a:latin typeface="Calibri"/>
                <a:ea typeface="Calibri"/>
                <a:cs typeface="Calibri"/>
                <a:sym typeface="Calibri"/>
              </a:rPr>
              <a:t>Communicate frequently before each meet with other team and your team!</a:t>
            </a:r>
            <a:endParaRPr dirty="0"/>
          </a:p>
        </p:txBody>
      </p:sp>
      <p:sp>
        <p:nvSpPr>
          <p:cNvPr id="169" name="Google Shape;169;ge0d255fbc1_0_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6"/>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Video Training for Parents &amp; Volunteers</a:t>
            </a:r>
            <a:endParaRPr dirty="0"/>
          </a:p>
        </p:txBody>
      </p:sp>
      <p:sp>
        <p:nvSpPr>
          <p:cNvPr id="175" name="Google Shape;175;p26"/>
          <p:cNvSpPr txBox="1"/>
          <p:nvPr/>
        </p:nvSpPr>
        <p:spPr>
          <a:xfrm>
            <a:off x="607622" y="1181517"/>
            <a:ext cx="10757100" cy="530397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200" b="1" i="0" u="sng" strike="noStrike" cap="none" dirty="0">
                <a:solidFill>
                  <a:srgbClr val="FF0000"/>
                </a:solidFill>
                <a:latin typeface="Calibri"/>
                <a:ea typeface="Calibri"/>
                <a:cs typeface="Calibri"/>
                <a:sym typeface="Calibri"/>
              </a:rPr>
              <a:t>Video Training for Parents &amp; Volunteers – Mandatory!</a:t>
            </a:r>
            <a:endParaRPr sz="1200" dirty="0"/>
          </a:p>
          <a:p>
            <a:pPr marL="0" marR="0" lvl="0" indent="0" algn="l" rtl="0">
              <a:lnSpc>
                <a:spcPct val="100000"/>
              </a:lnSpc>
              <a:spcBef>
                <a:spcPts val="600"/>
              </a:spcBef>
              <a:spcAft>
                <a:spcPts val="0"/>
              </a:spcAft>
              <a:buClr>
                <a:srgbClr val="000000"/>
              </a:buClr>
              <a:buSzPts val="2000"/>
              <a:buFont typeface="Arial"/>
              <a:buNone/>
            </a:pPr>
            <a:r>
              <a:rPr lang="en-US" sz="2000" b="0" i="0" u="none" strike="noStrike" cap="none" dirty="0">
                <a:solidFill>
                  <a:schemeClr val="dk1"/>
                </a:solidFill>
                <a:latin typeface="Calibri"/>
                <a:ea typeface="Calibri"/>
                <a:cs typeface="Calibri"/>
                <a:sym typeface="Calibri"/>
              </a:rPr>
              <a:t>No Parent Orientation Meeting. All done via awesome videos on website. </a:t>
            </a:r>
            <a:endParaRPr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2000"/>
              <a:buFont typeface="Arial"/>
              <a:buNone/>
            </a:pPr>
            <a:r>
              <a:rPr lang="en-US" sz="2000" b="0" i="0" u="none" strike="noStrike" cap="none" dirty="0">
                <a:solidFill>
                  <a:schemeClr val="dk1"/>
                </a:solidFill>
                <a:latin typeface="Calibri"/>
                <a:ea typeface="Calibri"/>
                <a:cs typeface="Calibri"/>
                <a:sym typeface="Calibri"/>
              </a:rPr>
              <a:t>Please take the time to watch these videos so you know what your parents are seeing.</a:t>
            </a:r>
            <a:br>
              <a:rPr lang="en-US" sz="2000" b="0" i="0" u="none" strike="noStrike" cap="none" dirty="0">
                <a:solidFill>
                  <a:schemeClr val="dk1"/>
                </a:solidFill>
                <a:latin typeface="Calibri"/>
                <a:ea typeface="Calibri"/>
                <a:cs typeface="Calibri"/>
                <a:sym typeface="Calibri"/>
              </a:rPr>
            </a:br>
            <a:endParaRPr dirty="0"/>
          </a:p>
          <a:p>
            <a:pPr marL="571500" marR="0" lvl="0" indent="-495300" algn="l" rtl="0">
              <a:lnSpc>
                <a:spcPct val="100000"/>
              </a:lnSpc>
              <a:spcBef>
                <a:spcPts val="600"/>
              </a:spcBef>
              <a:spcAft>
                <a:spcPts val="0"/>
              </a:spcAft>
              <a:buClr>
                <a:schemeClr val="dk1"/>
              </a:buClr>
              <a:buSzPts val="2400"/>
              <a:buFont typeface="Arial"/>
              <a:buAutoNum type="arabicPeriod"/>
            </a:pPr>
            <a:r>
              <a:rPr lang="en-US" sz="2800" b="0" i="0" u="sng" strike="noStrike" cap="none" dirty="0">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Dive Parent Orientation</a:t>
            </a:r>
            <a:r>
              <a:rPr lang="en-US" sz="2800" b="0" i="0" u="none" strike="noStrike" cap="none" dirty="0">
                <a:solidFill>
                  <a:schemeClr val="dk1"/>
                </a:solidFill>
                <a:latin typeface="Calibri"/>
                <a:ea typeface="Calibri"/>
                <a:cs typeface="Calibri"/>
                <a:sym typeface="Calibri"/>
              </a:rPr>
              <a:t> (22 min)</a:t>
            </a:r>
            <a:endParaRPr sz="1000" dirty="0"/>
          </a:p>
          <a:p>
            <a:pPr marL="571500" marR="0" lvl="0" indent="-495300" algn="l" rtl="0">
              <a:lnSpc>
                <a:spcPct val="100000"/>
              </a:lnSpc>
              <a:spcBef>
                <a:spcPts val="1000"/>
              </a:spcBef>
              <a:spcAft>
                <a:spcPts val="0"/>
              </a:spcAft>
              <a:buClr>
                <a:schemeClr val="dk1"/>
              </a:buClr>
              <a:buSzPts val="2400"/>
              <a:buFont typeface="Arial"/>
              <a:buAutoNum type="arabicPeriod"/>
            </a:pPr>
            <a:r>
              <a:rPr lang="en-US" sz="2800" b="0" i="0" u="sng" strike="noStrike" cap="none" dirty="0">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Volunteer Judge Training</a:t>
            </a:r>
            <a:r>
              <a:rPr lang="en-US" sz="2800" b="0" i="0" u="none" strike="noStrike" cap="none" dirty="0">
                <a:solidFill>
                  <a:schemeClr val="dk1"/>
                </a:solidFill>
                <a:latin typeface="Calibri"/>
                <a:ea typeface="Calibri"/>
                <a:cs typeface="Calibri"/>
                <a:sym typeface="Calibri"/>
              </a:rPr>
              <a:t> – Best for New Judges (42 min)</a:t>
            </a:r>
            <a:endParaRPr sz="1000" dirty="0"/>
          </a:p>
          <a:p>
            <a:pPr marL="571500" marR="0" lvl="0" indent="-495300" algn="l" rtl="0">
              <a:lnSpc>
                <a:spcPct val="100000"/>
              </a:lnSpc>
              <a:spcBef>
                <a:spcPts val="1000"/>
              </a:spcBef>
              <a:spcAft>
                <a:spcPts val="0"/>
              </a:spcAft>
              <a:buClr>
                <a:schemeClr val="dk1"/>
              </a:buClr>
              <a:buSzPts val="2400"/>
              <a:buFont typeface="Arial"/>
              <a:buAutoNum type="arabicPeriod"/>
            </a:pPr>
            <a:r>
              <a:rPr lang="en-US" sz="2800" b="0" i="0" u="sng" strike="noStrike" cap="none" dirty="0">
                <a:solidFill>
                  <a:schemeClr val="dk1"/>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Volunteer Judge Training - Refresher Only</a:t>
            </a:r>
            <a:r>
              <a:rPr lang="en-US" sz="2800" b="0" i="0" u="none" strike="noStrike" cap="none" dirty="0">
                <a:solidFill>
                  <a:schemeClr val="dk1"/>
                </a:solidFill>
                <a:latin typeface="Calibri"/>
                <a:ea typeface="Calibri"/>
                <a:cs typeface="Calibri"/>
                <a:sym typeface="Calibri"/>
              </a:rPr>
              <a:t> (19 min)</a:t>
            </a:r>
            <a:endParaRPr sz="1000" dirty="0"/>
          </a:p>
          <a:p>
            <a:pPr marL="571500" marR="0" lvl="0" indent="-495300" algn="l" rtl="0">
              <a:lnSpc>
                <a:spcPct val="100000"/>
              </a:lnSpc>
              <a:spcBef>
                <a:spcPts val="1000"/>
              </a:spcBef>
              <a:spcAft>
                <a:spcPts val="0"/>
              </a:spcAft>
              <a:buClr>
                <a:schemeClr val="dk1"/>
              </a:buClr>
              <a:buSzPts val="2400"/>
              <a:buFont typeface="Arial"/>
              <a:buAutoNum type="arabicPeriod"/>
            </a:pPr>
            <a:r>
              <a:rPr lang="en-US" sz="2800" b="0" i="0" u="sng" strike="noStrike" cap="none" dirty="0">
                <a:solidFill>
                  <a:schemeClr val="dk1"/>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Volunteer Scorer Training</a:t>
            </a:r>
            <a:r>
              <a:rPr lang="en-US" sz="2800" b="0" i="0" u="none" strike="noStrike" cap="none" dirty="0">
                <a:solidFill>
                  <a:schemeClr val="dk1"/>
                </a:solidFill>
                <a:latin typeface="Calibri"/>
                <a:ea typeface="Calibri"/>
                <a:cs typeface="Calibri"/>
                <a:sym typeface="Calibri"/>
              </a:rPr>
              <a:t> (11 min)</a:t>
            </a:r>
          </a:p>
          <a:p>
            <a:pPr marL="571500" marR="0" lvl="0" indent="-495300" algn="l" rtl="0">
              <a:lnSpc>
                <a:spcPct val="100000"/>
              </a:lnSpc>
              <a:spcBef>
                <a:spcPts val="1000"/>
              </a:spcBef>
              <a:spcAft>
                <a:spcPts val="0"/>
              </a:spcAft>
              <a:buClr>
                <a:schemeClr val="dk1"/>
              </a:buClr>
              <a:buSzPts val="2400"/>
              <a:buFont typeface="Arial"/>
              <a:buAutoNum type="arabicPeriod"/>
            </a:pPr>
            <a:r>
              <a:rPr lang="en-US" sz="2800" dirty="0">
                <a:solidFill>
                  <a:schemeClr val="accent3">
                    <a:lumMod val="75000"/>
                  </a:schemeClr>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Meet Referee Training</a:t>
            </a:r>
            <a:r>
              <a:rPr lang="en-US" sz="2800" dirty="0">
                <a:solidFill>
                  <a:schemeClr val="dk1"/>
                </a:solidFill>
                <a:latin typeface="Calibri"/>
                <a:ea typeface="Calibri"/>
                <a:cs typeface="Calibri"/>
                <a:sym typeface="Calibri"/>
              </a:rPr>
              <a:t> (32 min) – </a:t>
            </a:r>
            <a:r>
              <a:rPr lang="en-US" sz="2800" dirty="0">
                <a:solidFill>
                  <a:schemeClr val="accent3">
                    <a:lumMod val="75000"/>
                  </a:schemeClr>
                </a:solidFill>
                <a:latin typeface="Calibri"/>
                <a:ea typeface="Calibri"/>
                <a:cs typeface="Calibri"/>
                <a:sym typeface="Calibri"/>
              </a:rPr>
              <a:t>not the coach!</a:t>
            </a:r>
          </a:p>
          <a:p>
            <a:pPr marL="571500" marR="0" lvl="0" indent="-495300" algn="l" rtl="0">
              <a:lnSpc>
                <a:spcPct val="100000"/>
              </a:lnSpc>
              <a:spcBef>
                <a:spcPts val="1000"/>
              </a:spcBef>
              <a:spcAft>
                <a:spcPts val="0"/>
              </a:spcAft>
              <a:buClr>
                <a:schemeClr val="dk1"/>
              </a:buClr>
              <a:buSzPts val="2400"/>
              <a:buFont typeface="Arial"/>
              <a:buAutoNum type="arabicPeriod"/>
            </a:pPr>
            <a:r>
              <a:rPr lang="en-US" sz="2800" i="0" strike="noStrike" cap="none" dirty="0">
                <a:solidFill>
                  <a:schemeClr val="accent3">
                    <a:lumMod val="75000"/>
                  </a:schemeClr>
                </a:solidFill>
                <a:latin typeface="Calibri"/>
                <a:ea typeface="Calibri"/>
                <a:cs typeface="Calibri"/>
                <a:sym typeface="Calibri"/>
              </a:rPr>
              <a:t>Supplemental training – A special Back Dive Half Twist video series that is helpful for Meet Referees.</a:t>
            </a:r>
            <a:endParaRPr sz="1800" b="0" i="0" u="none" strike="noStrike" cap="none" dirty="0">
              <a:solidFill>
                <a:srgbClr val="000000"/>
              </a:solidFill>
              <a:latin typeface="Arial"/>
              <a:ea typeface="Arial"/>
              <a:cs typeface="Arial"/>
              <a:sym typeface="Arial"/>
            </a:endParaRPr>
          </a:p>
        </p:txBody>
      </p:sp>
      <p:sp>
        <p:nvSpPr>
          <p:cNvPr id="176" name="Google Shape;176;p26"/>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7"/>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Midlakes Website Tour</a:t>
            </a:r>
            <a:endParaRPr/>
          </a:p>
        </p:txBody>
      </p:sp>
      <p:sp>
        <p:nvSpPr>
          <p:cNvPr id="182" name="Google Shape;182;p27"/>
          <p:cNvSpPr txBox="1"/>
          <p:nvPr/>
        </p:nvSpPr>
        <p:spPr>
          <a:xfrm>
            <a:off x="507124" y="1053798"/>
            <a:ext cx="10857598" cy="5201384"/>
          </a:xfrm>
          <a:prstGeom prst="rect">
            <a:avLst/>
          </a:prstGeom>
          <a:noFill/>
          <a:ln>
            <a:noFill/>
          </a:ln>
        </p:spPr>
        <p:txBody>
          <a:bodyPr spcFirstLastPara="1" wrap="square" lIns="91425" tIns="45700" rIns="91425" bIns="45700" anchor="t" anchorCtr="0">
            <a:spAutoFit/>
          </a:bodyPr>
          <a:lstStyle/>
          <a:p>
            <a:pPr>
              <a:buSzPts val="3600"/>
            </a:pPr>
            <a:r>
              <a:rPr lang="en-US" sz="3200" b="1" i="0" u="none" strike="noStrike" cap="none" dirty="0">
                <a:solidFill>
                  <a:schemeClr val="dk1"/>
                </a:solidFill>
                <a:latin typeface="Calibri"/>
                <a:ea typeface="Calibri"/>
                <a:cs typeface="Calibri"/>
                <a:sym typeface="Calibri"/>
              </a:rPr>
              <a:t>Everything you need is on our website!</a:t>
            </a:r>
            <a:endParaRPr lang="en-US" sz="2000" dirty="0"/>
          </a:p>
          <a:p>
            <a:pPr marL="0" marR="0" lvl="0" indent="0" algn="l" rtl="0">
              <a:lnSpc>
                <a:spcPct val="100000"/>
              </a:lnSpc>
              <a:spcBef>
                <a:spcPts val="0"/>
              </a:spcBef>
              <a:spcAft>
                <a:spcPts val="0"/>
              </a:spcAft>
              <a:buClr>
                <a:srgbClr val="000000"/>
              </a:buClr>
              <a:buSzPts val="3600"/>
              <a:buFont typeface="Arial"/>
              <a:buNone/>
            </a:pPr>
            <a:br>
              <a:rPr lang="en-US" sz="3200" b="1" u="sng" dirty="0">
                <a:solidFill>
                  <a:srgbClr val="FF0000"/>
                </a:solidFill>
                <a:latin typeface="Calibri"/>
                <a:ea typeface="Calibri"/>
                <a:cs typeface="Calibri"/>
                <a:sym typeface="Calibri"/>
                <a:hlinkClick r:id="rId3"/>
              </a:rPr>
            </a:br>
            <a:r>
              <a:rPr lang="en-US" sz="3200" b="1" u="sng" dirty="0">
                <a:solidFill>
                  <a:srgbClr val="FF0000"/>
                </a:solidFill>
                <a:latin typeface="Calibri"/>
                <a:ea typeface="Calibri"/>
                <a:cs typeface="Calibri"/>
                <a:sym typeface="Calibri"/>
                <a:hlinkClick r:id="rId3"/>
              </a:rPr>
              <a:t>https://www.gomotionapp.com/team/reclmslwa/page/diving</a:t>
            </a:r>
            <a:endParaRPr lang="en-US" sz="3200" b="1" u="sng" dirty="0">
              <a:solidFill>
                <a:srgbClr val="FF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600"/>
              <a:buFont typeface="Arial"/>
              <a:buNone/>
            </a:pPr>
            <a:endParaRPr lang="en-US" sz="1600" b="1" u="sng" dirty="0">
              <a:solidFill>
                <a:srgbClr val="FF0000"/>
              </a:solidFill>
              <a:latin typeface="Calibri"/>
              <a:ea typeface="Calibri"/>
              <a:cs typeface="Calibri"/>
              <a:sym typeface="Calibri"/>
            </a:endParaRPr>
          </a:p>
          <a:p>
            <a:pPr marL="571500" marR="0" lvl="0" indent="-457200" algn="l" rtl="0">
              <a:lnSpc>
                <a:spcPct val="100000"/>
              </a:lnSpc>
              <a:spcBef>
                <a:spcPts val="0"/>
              </a:spcBef>
              <a:spcAft>
                <a:spcPts val="0"/>
              </a:spcAft>
              <a:buClr>
                <a:schemeClr val="dk1"/>
              </a:buClr>
              <a:buSzPts val="1800"/>
              <a:buFont typeface="Arial"/>
              <a:buAutoNum type="arabicPeriod"/>
            </a:pPr>
            <a:r>
              <a:rPr lang="en-US" sz="3600" b="0" i="0" u="none" strike="noStrike" cap="none" dirty="0">
                <a:solidFill>
                  <a:schemeClr val="dk1"/>
                </a:solidFill>
                <a:latin typeface="Calibri"/>
                <a:ea typeface="Calibri"/>
                <a:cs typeface="Calibri"/>
                <a:sym typeface="Calibri"/>
              </a:rPr>
              <a:t>Meet Schedule &amp; Pool Contact Info</a:t>
            </a:r>
            <a:endParaRPr dirty="0"/>
          </a:p>
          <a:p>
            <a:pPr marL="571500" marR="0" lvl="0" indent="-457200" algn="l" rtl="0">
              <a:lnSpc>
                <a:spcPct val="100000"/>
              </a:lnSpc>
              <a:spcBef>
                <a:spcPts val="0"/>
              </a:spcBef>
              <a:spcAft>
                <a:spcPts val="0"/>
              </a:spcAft>
              <a:buClr>
                <a:schemeClr val="dk1"/>
              </a:buClr>
              <a:buSzPts val="1800"/>
              <a:buFont typeface="Arial"/>
              <a:buAutoNum type="arabicPeriod"/>
            </a:pPr>
            <a:r>
              <a:rPr lang="en-US" sz="3600" b="0" i="0" u="none" strike="noStrike" cap="none" dirty="0">
                <a:solidFill>
                  <a:schemeClr val="dk1"/>
                </a:solidFill>
                <a:latin typeface="Calibri"/>
                <a:ea typeface="Calibri"/>
                <a:cs typeface="Calibri"/>
                <a:sym typeface="Calibri"/>
              </a:rPr>
              <a:t>Training Videos for Parents &amp; Volunteers</a:t>
            </a:r>
            <a:endParaRPr dirty="0"/>
          </a:p>
          <a:p>
            <a:pPr marL="571500" marR="0" lvl="0" indent="-457200" algn="l" rtl="0">
              <a:lnSpc>
                <a:spcPct val="100000"/>
              </a:lnSpc>
              <a:spcBef>
                <a:spcPts val="0"/>
              </a:spcBef>
              <a:spcAft>
                <a:spcPts val="0"/>
              </a:spcAft>
              <a:buClr>
                <a:schemeClr val="dk1"/>
              </a:buClr>
              <a:buSzPts val="1800"/>
              <a:buFont typeface="Arial"/>
              <a:buAutoNum type="arabicPeriod"/>
            </a:pPr>
            <a:r>
              <a:rPr lang="en-US" sz="3600" b="0" i="0" u="none" strike="noStrike" cap="none" dirty="0">
                <a:solidFill>
                  <a:schemeClr val="dk1"/>
                </a:solidFill>
                <a:latin typeface="Calibri"/>
                <a:ea typeface="Calibri"/>
                <a:cs typeface="Calibri"/>
                <a:sym typeface="Calibri"/>
              </a:rPr>
              <a:t>Parent Rep Section</a:t>
            </a:r>
            <a:endParaRPr dirty="0"/>
          </a:p>
          <a:p>
            <a:pPr marL="571500" marR="0" lvl="0" indent="-457200" algn="l" rtl="0">
              <a:lnSpc>
                <a:spcPct val="100000"/>
              </a:lnSpc>
              <a:spcBef>
                <a:spcPts val="0"/>
              </a:spcBef>
              <a:spcAft>
                <a:spcPts val="0"/>
              </a:spcAft>
              <a:buClr>
                <a:schemeClr val="dk1"/>
              </a:buClr>
              <a:buSzPts val="1800"/>
              <a:buFont typeface="Arial"/>
              <a:buAutoNum type="arabicPeriod"/>
            </a:pPr>
            <a:r>
              <a:rPr lang="en-US" sz="3600" b="0" i="0" u="none" strike="noStrike" cap="none" dirty="0">
                <a:solidFill>
                  <a:schemeClr val="dk1"/>
                </a:solidFill>
                <a:latin typeface="Calibri"/>
                <a:ea typeface="Calibri"/>
                <a:cs typeface="Calibri"/>
                <a:sym typeface="Calibri"/>
              </a:rPr>
              <a:t>Coaches Section</a:t>
            </a:r>
            <a:endParaRPr dirty="0"/>
          </a:p>
          <a:p>
            <a:pPr marL="571500" marR="0" lvl="0" indent="-457200" algn="l" rtl="0">
              <a:lnSpc>
                <a:spcPct val="100000"/>
              </a:lnSpc>
              <a:spcBef>
                <a:spcPts val="0"/>
              </a:spcBef>
              <a:spcAft>
                <a:spcPts val="0"/>
              </a:spcAft>
              <a:buClr>
                <a:schemeClr val="dk1"/>
              </a:buClr>
              <a:buSzPts val="1800"/>
              <a:buFont typeface="Arial"/>
              <a:buAutoNum type="arabicPeriod"/>
            </a:pPr>
            <a:r>
              <a:rPr lang="en-US" sz="3600" b="0" i="0" u="none" strike="noStrike" cap="none" dirty="0">
                <a:solidFill>
                  <a:schemeClr val="dk1"/>
                </a:solidFill>
                <a:latin typeface="Calibri"/>
                <a:ea typeface="Calibri"/>
                <a:cs typeface="Calibri"/>
                <a:sym typeface="Calibri"/>
              </a:rPr>
              <a:t>Forms &amp; Resources: Meet Prep Info</a:t>
            </a:r>
          </a:p>
          <a:p>
            <a:pPr marL="571500" marR="0" lvl="0" indent="-457200" algn="l" rtl="0">
              <a:lnSpc>
                <a:spcPct val="100000"/>
              </a:lnSpc>
              <a:spcBef>
                <a:spcPts val="0"/>
              </a:spcBef>
              <a:spcAft>
                <a:spcPts val="0"/>
              </a:spcAft>
              <a:buClr>
                <a:schemeClr val="dk1"/>
              </a:buClr>
              <a:buSzPts val="1800"/>
              <a:buFont typeface="Arial"/>
              <a:buAutoNum type="arabicPeriod"/>
            </a:pPr>
            <a:r>
              <a:rPr lang="en-US" sz="3600" dirty="0">
                <a:solidFill>
                  <a:schemeClr val="dk1"/>
                </a:solidFill>
                <a:latin typeface="Calibri"/>
                <a:cs typeface="Calibri"/>
                <a:sym typeface="Calibri"/>
              </a:rPr>
              <a:t>Dive Operating Plan</a:t>
            </a:r>
            <a:endParaRPr dirty="0"/>
          </a:p>
        </p:txBody>
      </p:sp>
      <p:sp>
        <p:nvSpPr>
          <p:cNvPr id="183" name="Google Shape;183;p27"/>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ge0c040dbdf_1_1"/>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Meeting Agenda</a:t>
            </a:r>
            <a:endParaRPr/>
          </a:p>
        </p:txBody>
      </p:sp>
      <p:sp>
        <p:nvSpPr>
          <p:cNvPr id="76" name="Google Shape;76;ge0c040dbdf_1_1"/>
          <p:cNvSpPr txBox="1"/>
          <p:nvPr/>
        </p:nvSpPr>
        <p:spPr>
          <a:xfrm>
            <a:off x="1129550" y="1074875"/>
            <a:ext cx="9771600" cy="5016718"/>
          </a:xfrm>
          <a:prstGeom prst="rect">
            <a:avLst/>
          </a:prstGeom>
          <a:noFill/>
          <a:ln>
            <a:noFill/>
          </a:ln>
        </p:spPr>
        <p:txBody>
          <a:bodyPr spcFirstLastPara="1" wrap="square" lIns="91425" tIns="45700" rIns="91425" bIns="45700" anchor="t" anchorCtr="0">
            <a:spAutoFit/>
          </a:bodyPr>
          <a:lstStyle/>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Pool Contacts &amp; Team Rosters on Google Docs</a:t>
            </a:r>
            <a:endParaRPr dirty="0"/>
          </a:p>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Team Roles &amp; Dive Psychology</a:t>
            </a:r>
            <a:endParaRPr dirty="0"/>
          </a:p>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2025 Key Dates, Meet Schedule, Champs</a:t>
            </a:r>
            <a:endParaRPr sz="3200" b="0" i="0" u="none" strike="noStrike" cap="none" dirty="0">
              <a:solidFill>
                <a:schemeClr val="dk1"/>
              </a:solidFill>
              <a:latin typeface="Calibri"/>
              <a:ea typeface="Calibri"/>
              <a:cs typeface="Calibri"/>
              <a:sym typeface="Calibri"/>
            </a:endParaRPr>
          </a:p>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Insurance, Fees, &amp; Forms</a:t>
            </a:r>
            <a:endParaRPr dirty="0"/>
          </a:p>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Mandatory SafeSport Training </a:t>
            </a:r>
            <a:endParaRPr dirty="0"/>
          </a:p>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Swimwear Exception Form</a:t>
            </a:r>
            <a:endParaRPr sz="3200" b="0" i="0" u="none" strike="noStrike" cap="none" dirty="0">
              <a:solidFill>
                <a:schemeClr val="dk1"/>
              </a:solidFill>
              <a:latin typeface="Calibri"/>
              <a:ea typeface="Calibri"/>
              <a:cs typeface="Calibri"/>
              <a:sym typeface="Calibri"/>
            </a:endParaRPr>
          </a:p>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Meet Prep &amp; Organization </a:t>
            </a:r>
            <a:endParaRPr dirty="0"/>
          </a:p>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Video Trainings for Parents &amp; Volunteers</a:t>
            </a:r>
            <a:endParaRPr dirty="0"/>
          </a:p>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Tour of Midlakes Dive Website</a:t>
            </a:r>
            <a:endParaRPr dirty="0"/>
          </a:p>
          <a:p>
            <a:pPr marL="457200" marR="0" lvl="0" indent="-444500" algn="l" rtl="0">
              <a:lnSpc>
                <a:spcPct val="100000"/>
              </a:lnSpc>
              <a:spcBef>
                <a:spcPts val="0"/>
              </a:spcBef>
              <a:spcAft>
                <a:spcPts val="0"/>
              </a:spcAft>
              <a:buClr>
                <a:schemeClr val="dk1"/>
              </a:buClr>
              <a:buSzPts val="3400"/>
              <a:buFont typeface="Calibri"/>
              <a:buAutoNum type="arabicPeriod"/>
            </a:pPr>
            <a:r>
              <a:rPr lang="en-US" sz="3200" b="0" i="0" u="none" strike="noStrike" cap="none" dirty="0">
                <a:solidFill>
                  <a:schemeClr val="dk1"/>
                </a:solidFill>
                <a:latin typeface="Calibri"/>
                <a:ea typeface="Calibri"/>
                <a:cs typeface="Calibri"/>
                <a:sym typeface="Calibri"/>
              </a:rPr>
              <a:t>Coaches Only Meeting</a:t>
            </a:r>
            <a:endParaRPr sz="3200" b="0" i="0" u="none" strike="noStrike" cap="none" dirty="0">
              <a:solidFill>
                <a:schemeClr val="dk1"/>
              </a:solidFill>
              <a:latin typeface="Calibri"/>
              <a:ea typeface="Calibri"/>
              <a:cs typeface="Calibri"/>
              <a:sym typeface="Calibri"/>
            </a:endParaRPr>
          </a:p>
        </p:txBody>
      </p:sp>
      <p:sp>
        <p:nvSpPr>
          <p:cNvPr id="77" name="Google Shape;77;ge0c040dbdf_1_1"/>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18"/>
          <p:cNvSpPr txBox="1">
            <a:spLocks noGrp="1"/>
          </p:cNvSpPr>
          <p:nvPr>
            <p:ph type="title"/>
          </p:nvPr>
        </p:nvSpPr>
        <p:spPr>
          <a:xfrm>
            <a:off x="1186544" y="376770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QUESTIONS?</a:t>
            </a:r>
            <a:endParaRPr/>
          </a:p>
        </p:txBody>
      </p:sp>
      <p:sp>
        <p:nvSpPr>
          <p:cNvPr id="189" name="Google Shape;189;p18"/>
          <p:cNvSpPr txBox="1"/>
          <p:nvPr/>
        </p:nvSpPr>
        <p:spPr>
          <a:xfrm>
            <a:off x="1186550" y="1943687"/>
            <a:ext cx="10515600" cy="3333600"/>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dk1"/>
              </a:buClr>
              <a:buSzPts val="4400"/>
              <a:buFont typeface="Calibri"/>
              <a:buNone/>
            </a:pPr>
            <a:r>
              <a:rPr lang="en-US" sz="4400" b="0" i="0" u="none" strike="noStrike" cap="none" dirty="0">
                <a:solidFill>
                  <a:schemeClr val="dk1"/>
                </a:solidFill>
                <a:latin typeface="Calibri"/>
                <a:ea typeface="Calibri"/>
                <a:cs typeface="Calibri"/>
                <a:sym typeface="Calibri"/>
              </a:rPr>
              <a:t>Thank you for joining us, </a:t>
            </a:r>
            <a:br>
              <a:rPr lang="en-US" sz="4400" b="0" i="0" u="none" strike="noStrike" cap="none" dirty="0">
                <a:solidFill>
                  <a:schemeClr val="dk1"/>
                </a:solidFill>
                <a:latin typeface="Calibri"/>
                <a:ea typeface="Calibri"/>
                <a:cs typeface="Calibri"/>
                <a:sym typeface="Calibri"/>
              </a:rPr>
            </a:br>
            <a:r>
              <a:rPr lang="en-US" sz="4400" b="0" i="0" u="none" strike="noStrike" cap="none" dirty="0">
                <a:solidFill>
                  <a:schemeClr val="dk1"/>
                </a:solidFill>
                <a:latin typeface="Calibri"/>
                <a:ea typeface="Calibri"/>
                <a:cs typeface="Calibri"/>
                <a:sym typeface="Calibri"/>
              </a:rPr>
              <a:t>Parent Representatives and Pool Managers</a:t>
            </a:r>
            <a:endParaRPr sz="44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4400"/>
              <a:buFont typeface="Calibri"/>
              <a:buNone/>
            </a:pPr>
            <a:endParaRPr sz="44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4400"/>
              <a:buFont typeface="Calibri"/>
              <a:buNone/>
            </a:pPr>
            <a:r>
              <a:rPr lang="en-US" sz="4400" b="0" i="0" u="none" strike="noStrike" cap="none" dirty="0">
                <a:solidFill>
                  <a:schemeClr val="dk1"/>
                </a:solidFill>
                <a:latin typeface="Calibri"/>
                <a:ea typeface="Calibri"/>
                <a:cs typeface="Calibri"/>
                <a:sym typeface="Calibri"/>
              </a:rPr>
              <a:t>Any questions before we continue with the coaches’ portion of the meeting?</a:t>
            </a:r>
            <a:endParaRPr sz="4400" b="0" i="0" u="none" strike="noStrike" cap="none" dirty="0">
              <a:solidFill>
                <a:schemeClr val="dk1"/>
              </a:solidFill>
              <a:latin typeface="Calibri"/>
              <a:ea typeface="Calibri"/>
              <a:cs typeface="Calibri"/>
              <a:sym typeface="Calibri"/>
            </a:endParaRPr>
          </a:p>
        </p:txBody>
      </p:sp>
      <p:sp>
        <p:nvSpPr>
          <p:cNvPr id="190" name="Google Shape;190;p18"/>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19"/>
          <p:cNvSpPr txBox="1">
            <a:spLocks noGrp="1"/>
          </p:cNvSpPr>
          <p:nvPr>
            <p:ph type="ctrTitle"/>
          </p:nvPr>
        </p:nvSpPr>
        <p:spPr>
          <a:xfrm>
            <a:off x="1524000" y="1316997"/>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Arial"/>
              <a:buNone/>
            </a:pPr>
            <a:r>
              <a:rPr lang="en-US" b="1" dirty="0">
                <a:latin typeface="Arial"/>
                <a:ea typeface="Arial"/>
                <a:cs typeface="Arial"/>
                <a:sym typeface="Arial"/>
              </a:rPr>
              <a:t>Midlakes Dive </a:t>
            </a:r>
            <a:br>
              <a:rPr lang="en-US" b="1" dirty="0">
                <a:latin typeface="Arial"/>
                <a:ea typeface="Arial"/>
                <a:cs typeface="Arial"/>
                <a:sym typeface="Arial"/>
              </a:rPr>
            </a:br>
            <a:r>
              <a:rPr lang="en-US" b="1" dirty="0">
                <a:latin typeface="Arial"/>
                <a:ea typeface="Arial"/>
                <a:cs typeface="Arial"/>
                <a:sym typeface="Arial"/>
              </a:rPr>
              <a:t>Summer 2025</a:t>
            </a:r>
            <a:endParaRPr dirty="0"/>
          </a:p>
        </p:txBody>
      </p:sp>
      <p:pic>
        <p:nvPicPr>
          <p:cNvPr id="196" name="Google Shape;196;p19" descr="A picture containing drawing&#10;&#10;Description automatically generated"/>
          <p:cNvPicPr preferRelativeResize="0"/>
          <p:nvPr/>
        </p:nvPicPr>
        <p:blipFill rotWithShape="1">
          <a:blip r:embed="rId3">
            <a:alphaModFix/>
          </a:blip>
          <a:srcRect/>
          <a:stretch/>
        </p:blipFill>
        <p:spPr>
          <a:xfrm>
            <a:off x="4208644" y="354169"/>
            <a:ext cx="3774710" cy="1460649"/>
          </a:xfrm>
          <a:prstGeom prst="rect">
            <a:avLst/>
          </a:prstGeom>
          <a:noFill/>
          <a:ln>
            <a:noFill/>
          </a:ln>
        </p:spPr>
      </p:pic>
      <p:sp>
        <p:nvSpPr>
          <p:cNvPr id="197" name="Google Shape;197;p19"/>
          <p:cNvSpPr txBox="1"/>
          <p:nvPr/>
        </p:nvSpPr>
        <p:spPr>
          <a:xfrm>
            <a:off x="537030" y="3817454"/>
            <a:ext cx="10682400" cy="12315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dirty="0">
                <a:solidFill>
                  <a:schemeClr val="lt1"/>
                </a:solidFill>
                <a:latin typeface="Calibri"/>
                <a:ea typeface="Calibri"/>
                <a:cs typeface="Calibri"/>
                <a:sym typeface="Calibri"/>
              </a:rPr>
              <a:t>Season Kickoff Meeting for Dive Coaches</a:t>
            </a:r>
            <a:endParaRPr sz="1400" b="0"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dirty="0">
                <a:solidFill>
                  <a:schemeClr val="lt1"/>
                </a:solidFill>
                <a:latin typeface="Calibri"/>
                <a:ea typeface="Calibri"/>
                <a:cs typeface="Calibri"/>
                <a:sym typeface="Calibri"/>
              </a:rPr>
              <a:t>June 14, 2025</a:t>
            </a:r>
            <a:endParaRPr sz="2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8" name="Google Shape;198;p19"/>
          <p:cNvSpPr txBox="1"/>
          <p:nvPr/>
        </p:nvSpPr>
        <p:spPr>
          <a:xfrm>
            <a:off x="2293257" y="5762171"/>
            <a:ext cx="8098972" cy="9233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chemeClr val="lt1"/>
                </a:solidFill>
                <a:latin typeface="Calibri"/>
                <a:ea typeface="Calibri"/>
                <a:cs typeface="Calibri"/>
                <a:sym typeface="Calibri"/>
              </a:rPr>
              <a:t>Hosted by Pauline Fletcher, Midlakes Dive Representative</a:t>
            </a:r>
            <a:br>
              <a:rPr lang="en-US" sz="1800" b="1" i="0" u="none" strike="noStrike" cap="none" dirty="0">
                <a:solidFill>
                  <a:schemeClr val="lt1"/>
                </a:solidFill>
                <a:latin typeface="Calibri"/>
                <a:ea typeface="Calibri"/>
                <a:cs typeface="Calibri"/>
                <a:sym typeface="Calibri"/>
              </a:rPr>
            </a:br>
            <a:r>
              <a:rPr lang="en-US" sz="1800" b="1" i="0" u="none" strike="noStrike" cap="none" dirty="0">
                <a:solidFill>
                  <a:schemeClr val="lt1"/>
                </a:solidFill>
                <a:latin typeface="Calibri"/>
                <a:ea typeface="Calibri"/>
                <a:cs typeface="Calibri"/>
                <a:sym typeface="Calibri"/>
              </a:rPr>
              <a:t>midlakesdiving@gmail.com</a:t>
            </a:r>
            <a:endParaRPr sz="18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ge0d255fbc1_0_15"/>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Coaches Role</a:t>
            </a:r>
            <a:endParaRPr/>
          </a:p>
        </p:txBody>
      </p:sp>
      <p:sp>
        <p:nvSpPr>
          <p:cNvPr id="204" name="Google Shape;204;ge0d255fbc1_0_15"/>
          <p:cNvSpPr txBox="1"/>
          <p:nvPr/>
        </p:nvSpPr>
        <p:spPr>
          <a:xfrm>
            <a:off x="957950" y="1159276"/>
            <a:ext cx="10276200" cy="515521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500"/>
              <a:buFont typeface="Arial"/>
              <a:buNone/>
            </a:pPr>
            <a:r>
              <a:rPr lang="en-US" sz="3500" b="1" i="0" u="none" strike="noStrike" cap="none" dirty="0">
                <a:solidFill>
                  <a:schemeClr val="dk1"/>
                </a:solidFill>
                <a:latin typeface="Calibri"/>
                <a:ea typeface="Calibri"/>
                <a:cs typeface="Calibri"/>
                <a:sym typeface="Calibri"/>
              </a:rPr>
              <a:t>Your Role As a Coach</a:t>
            </a:r>
            <a:endParaRPr sz="3500" b="1" i="0" u="none" strike="noStrike" cap="none" dirty="0">
              <a:solidFill>
                <a:schemeClr val="dk1"/>
              </a:solidFill>
              <a:latin typeface="Calibri"/>
              <a:ea typeface="Calibri"/>
              <a:cs typeface="Calibri"/>
              <a:sym typeface="Calibri"/>
            </a:endParaRPr>
          </a:p>
          <a:p>
            <a:pPr marL="457200" marR="0" lvl="0" indent="-450850" algn="l" rtl="0">
              <a:lnSpc>
                <a:spcPct val="100000"/>
              </a:lnSpc>
              <a:spcBef>
                <a:spcPts val="0"/>
              </a:spcBef>
              <a:spcAft>
                <a:spcPts val="0"/>
              </a:spcAft>
              <a:buClr>
                <a:schemeClr val="dk1"/>
              </a:buClr>
              <a:buSzPts val="3500"/>
              <a:buFont typeface="Calibri"/>
              <a:buAutoNum type="arabicPeriod"/>
            </a:pPr>
            <a:r>
              <a:rPr lang="en-US" sz="3500" b="0" i="0" u="none" strike="noStrike" cap="none" dirty="0">
                <a:solidFill>
                  <a:srgbClr val="FF0000"/>
                </a:solidFill>
                <a:latin typeface="Calibri"/>
                <a:ea typeface="Calibri"/>
                <a:cs typeface="Calibri"/>
                <a:sym typeface="Calibri"/>
              </a:rPr>
              <a:t>Safety! </a:t>
            </a:r>
            <a:r>
              <a:rPr lang="en-US" sz="3500" dirty="0">
                <a:solidFill>
                  <a:srgbClr val="FF0000"/>
                </a:solidFill>
                <a:latin typeface="Calibri"/>
                <a:ea typeface="Calibri"/>
                <a:cs typeface="Calibri"/>
                <a:sym typeface="Calibri"/>
              </a:rPr>
              <a:t>On the diving board, on deck, in the water.</a:t>
            </a:r>
            <a:br>
              <a:rPr lang="en-US" sz="3500" dirty="0">
                <a:solidFill>
                  <a:srgbClr val="FF0000"/>
                </a:solidFill>
                <a:latin typeface="Calibri"/>
                <a:ea typeface="Calibri"/>
                <a:cs typeface="Calibri"/>
                <a:sym typeface="Calibri"/>
              </a:rPr>
            </a:br>
            <a:r>
              <a:rPr lang="en-US" sz="2400" dirty="0">
                <a:solidFill>
                  <a:srgbClr val="FF0000"/>
                </a:solidFill>
                <a:latin typeface="Calibri"/>
                <a:ea typeface="Calibri"/>
                <a:cs typeface="Calibri"/>
                <a:sym typeface="Calibri"/>
              </a:rPr>
              <a:t>Includes water line management, running on deck, using blocks, snapping towels, monkeying around, etc.  They are kids!  You are in charge.</a:t>
            </a:r>
            <a:endParaRPr sz="3500" b="0" i="0" u="none" strike="noStrike" cap="none" dirty="0">
              <a:solidFill>
                <a:srgbClr val="FF0000"/>
              </a:solidFill>
              <a:latin typeface="Calibri"/>
              <a:ea typeface="Calibri"/>
              <a:cs typeface="Calibri"/>
              <a:sym typeface="Calibri"/>
            </a:endParaRPr>
          </a:p>
          <a:p>
            <a:pPr marL="457200" marR="0" lvl="0" indent="-450850" algn="l" rtl="0">
              <a:lnSpc>
                <a:spcPct val="100000"/>
              </a:lnSpc>
              <a:spcBef>
                <a:spcPts val="0"/>
              </a:spcBef>
              <a:spcAft>
                <a:spcPts val="0"/>
              </a:spcAft>
              <a:buClr>
                <a:schemeClr val="dk1"/>
              </a:buClr>
              <a:buSzPts val="3500"/>
              <a:buFont typeface="Calibri"/>
              <a:buAutoNum type="arabicPeriod"/>
            </a:pPr>
            <a:r>
              <a:rPr lang="en-US" sz="3500" b="0" i="0" u="none" strike="noStrike" cap="none" dirty="0">
                <a:solidFill>
                  <a:schemeClr val="dk1"/>
                </a:solidFill>
                <a:latin typeface="Calibri"/>
                <a:ea typeface="Calibri"/>
                <a:cs typeface="Calibri"/>
                <a:sym typeface="Calibri"/>
              </a:rPr>
              <a:t>Diving Instruction: Progression</a:t>
            </a:r>
            <a:r>
              <a:rPr lang="en-US" sz="3500" dirty="0">
                <a:solidFill>
                  <a:schemeClr val="dk1"/>
                </a:solidFill>
                <a:latin typeface="Calibri"/>
                <a:ea typeface="Calibri"/>
                <a:cs typeface="Calibri"/>
                <a:sym typeface="Calibri"/>
              </a:rPr>
              <a:t>, </a:t>
            </a:r>
            <a:r>
              <a:rPr lang="en-US" sz="3500" b="0" i="0" u="none" strike="noStrike" cap="none" dirty="0">
                <a:solidFill>
                  <a:schemeClr val="dk1"/>
                </a:solidFill>
                <a:latin typeface="Calibri"/>
                <a:ea typeface="Calibri"/>
                <a:cs typeface="Calibri"/>
                <a:sym typeface="Calibri"/>
              </a:rPr>
              <a:t>Consistency</a:t>
            </a:r>
            <a:endParaRPr sz="3500" b="0" i="0" u="none" strike="noStrike" cap="none" dirty="0">
              <a:solidFill>
                <a:schemeClr val="dk1"/>
              </a:solidFill>
              <a:latin typeface="Calibri"/>
              <a:ea typeface="Calibri"/>
              <a:cs typeface="Calibri"/>
              <a:sym typeface="Calibri"/>
            </a:endParaRPr>
          </a:p>
          <a:p>
            <a:pPr marL="457200" marR="0" lvl="0" indent="-450850" algn="l" rtl="0">
              <a:lnSpc>
                <a:spcPct val="100000"/>
              </a:lnSpc>
              <a:spcBef>
                <a:spcPts val="0"/>
              </a:spcBef>
              <a:spcAft>
                <a:spcPts val="0"/>
              </a:spcAft>
              <a:buClr>
                <a:schemeClr val="dk1"/>
              </a:buClr>
              <a:buSzPts val="3500"/>
              <a:buFont typeface="Calibri"/>
              <a:buAutoNum type="arabicPeriod"/>
            </a:pPr>
            <a:r>
              <a:rPr lang="en-US" sz="3500" b="0" i="0" u="none" strike="noStrike" cap="none" dirty="0">
                <a:solidFill>
                  <a:schemeClr val="dk1"/>
                </a:solidFill>
                <a:latin typeface="Calibri"/>
                <a:ea typeface="Calibri"/>
                <a:cs typeface="Calibri"/>
                <a:sym typeface="Calibri"/>
              </a:rPr>
              <a:t>FUN!</a:t>
            </a:r>
            <a:endParaRPr sz="3500" b="0" i="0" u="none" strike="noStrike" cap="none" dirty="0">
              <a:solidFill>
                <a:schemeClr val="dk1"/>
              </a:solidFill>
              <a:latin typeface="Calibri"/>
              <a:ea typeface="Calibri"/>
              <a:cs typeface="Calibri"/>
              <a:sym typeface="Calibri"/>
            </a:endParaRPr>
          </a:p>
          <a:p>
            <a:pPr marL="457200" marR="0" lvl="0" indent="-450850" algn="l" rtl="0">
              <a:lnSpc>
                <a:spcPct val="100000"/>
              </a:lnSpc>
              <a:spcBef>
                <a:spcPts val="0"/>
              </a:spcBef>
              <a:spcAft>
                <a:spcPts val="0"/>
              </a:spcAft>
              <a:buClr>
                <a:schemeClr val="dk1"/>
              </a:buClr>
              <a:buSzPts val="3500"/>
              <a:buFont typeface="Calibri"/>
              <a:buAutoNum type="arabicPeriod"/>
            </a:pPr>
            <a:r>
              <a:rPr lang="en-US" sz="3500" b="0" i="0" u="none" strike="noStrike" cap="none" dirty="0">
                <a:solidFill>
                  <a:schemeClr val="dk1"/>
                </a:solidFill>
                <a:latin typeface="Calibri"/>
                <a:ea typeface="Calibri"/>
                <a:cs typeface="Calibri"/>
                <a:sym typeface="Calibri"/>
              </a:rPr>
              <a:t>Communicate w/ Parent Rep, Families, &amp; Pool </a:t>
            </a:r>
            <a:r>
              <a:rPr lang="en-US" sz="3500" b="0" i="0" u="none" strike="noStrike" cap="none" dirty="0" err="1">
                <a:solidFill>
                  <a:schemeClr val="dk1"/>
                </a:solidFill>
                <a:latin typeface="Calibri"/>
                <a:ea typeface="Calibri"/>
                <a:cs typeface="Calibri"/>
                <a:sym typeface="Calibri"/>
              </a:rPr>
              <a:t>Mgr</a:t>
            </a:r>
            <a:endParaRPr sz="3500" b="0" i="0" u="none" strike="noStrike" cap="none" dirty="0">
              <a:solidFill>
                <a:schemeClr val="dk1"/>
              </a:solidFill>
              <a:latin typeface="Calibri"/>
              <a:ea typeface="Calibri"/>
              <a:cs typeface="Calibri"/>
              <a:sym typeface="Calibri"/>
            </a:endParaRPr>
          </a:p>
          <a:p>
            <a:pPr marL="457200" marR="0" lvl="0" indent="-450850" algn="l" rtl="0">
              <a:lnSpc>
                <a:spcPct val="100000"/>
              </a:lnSpc>
              <a:spcBef>
                <a:spcPts val="0"/>
              </a:spcBef>
              <a:spcAft>
                <a:spcPts val="0"/>
              </a:spcAft>
              <a:buClr>
                <a:schemeClr val="dk1"/>
              </a:buClr>
              <a:buSzPts val="3500"/>
              <a:buFont typeface="Calibri"/>
              <a:buAutoNum type="arabicPeriod"/>
            </a:pPr>
            <a:r>
              <a:rPr lang="en-US" sz="3500" b="0" i="0" u="none" strike="noStrike" cap="none" dirty="0">
                <a:solidFill>
                  <a:schemeClr val="dk1"/>
                </a:solidFill>
                <a:latin typeface="Calibri"/>
                <a:ea typeface="Calibri"/>
                <a:cs typeface="Calibri"/>
                <a:sym typeface="Calibri"/>
              </a:rPr>
              <a:t>Make it a positive experience for all involved</a:t>
            </a:r>
            <a:endParaRPr sz="3500" b="0" i="0" u="none" strike="noStrike" cap="none" dirty="0">
              <a:solidFill>
                <a:schemeClr val="dk1"/>
              </a:solidFill>
              <a:latin typeface="Calibri"/>
              <a:ea typeface="Calibri"/>
              <a:cs typeface="Calibri"/>
              <a:sym typeface="Calibri"/>
            </a:endParaRPr>
          </a:p>
          <a:p>
            <a:pPr marL="457200" marR="0" lvl="0" indent="-450850" algn="l" rtl="0">
              <a:lnSpc>
                <a:spcPct val="100000"/>
              </a:lnSpc>
              <a:spcBef>
                <a:spcPts val="0"/>
              </a:spcBef>
              <a:spcAft>
                <a:spcPts val="0"/>
              </a:spcAft>
              <a:buClr>
                <a:schemeClr val="dk1"/>
              </a:buClr>
              <a:buSzPts val="3500"/>
              <a:buFont typeface="Calibri"/>
              <a:buAutoNum type="arabicPeriod"/>
            </a:pPr>
            <a:r>
              <a:rPr lang="en-US" sz="3500" b="0" i="0" u="none" strike="noStrike" cap="none" dirty="0">
                <a:solidFill>
                  <a:schemeClr val="dk1"/>
                </a:solidFill>
                <a:latin typeface="Calibri"/>
                <a:ea typeface="Calibri"/>
                <a:cs typeface="Calibri"/>
                <a:sym typeface="Calibri"/>
              </a:rPr>
              <a:t>Follow Rules in Midlakes Dive Coach Guide</a:t>
            </a:r>
            <a:endParaRPr sz="3500" b="0" i="0" u="none" strike="noStrike" cap="none" dirty="0">
              <a:solidFill>
                <a:schemeClr val="dk1"/>
              </a:solidFill>
              <a:latin typeface="Calibri"/>
              <a:ea typeface="Calibri"/>
              <a:cs typeface="Calibri"/>
              <a:sym typeface="Calibri"/>
            </a:endParaRPr>
          </a:p>
          <a:p>
            <a:pPr marL="457200" marR="0" lvl="1" indent="0" algn="l" rtl="0">
              <a:lnSpc>
                <a:spcPct val="100000"/>
              </a:lnSpc>
              <a:spcBef>
                <a:spcPts val="0"/>
              </a:spcBef>
              <a:spcAft>
                <a:spcPts val="0"/>
              </a:spcAft>
              <a:buClr>
                <a:srgbClr val="000000"/>
              </a:buClr>
              <a:buSzPts val="1800"/>
              <a:buFont typeface="Arial"/>
              <a:buNone/>
            </a:pPr>
            <a:endParaRPr sz="1800" b="1" i="0" u="none" strike="noStrike" cap="none" dirty="0">
              <a:solidFill>
                <a:srgbClr val="000000"/>
              </a:solidFill>
              <a:latin typeface="Arial"/>
              <a:ea typeface="Arial"/>
              <a:cs typeface="Arial"/>
              <a:sym typeface="Arial"/>
            </a:endParaRPr>
          </a:p>
          <a:p>
            <a:pPr marL="457200" marR="0" lvl="1"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205" name="Google Shape;205;ge0d255fbc1_0_15"/>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g135527cca21_0_0"/>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In Case of Emergency</a:t>
            </a:r>
            <a:endParaRPr/>
          </a:p>
        </p:txBody>
      </p:sp>
      <p:sp>
        <p:nvSpPr>
          <p:cNvPr id="211" name="Google Shape;211;g135527cca21_0_0"/>
          <p:cNvSpPr txBox="1"/>
          <p:nvPr/>
        </p:nvSpPr>
        <p:spPr>
          <a:xfrm>
            <a:off x="709127" y="1159276"/>
            <a:ext cx="10814179" cy="470894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500"/>
              <a:buFont typeface="Arial"/>
              <a:buNone/>
            </a:pPr>
            <a:r>
              <a:rPr lang="en-US" sz="3500" b="1" dirty="0">
                <a:solidFill>
                  <a:schemeClr val="dk1"/>
                </a:solidFill>
                <a:latin typeface="Calibri"/>
                <a:ea typeface="Calibri"/>
                <a:cs typeface="Calibri"/>
                <a:sym typeface="Calibri"/>
              </a:rPr>
              <a:t>What Happens If There Is an Injury at Dive Practice/Meet</a:t>
            </a:r>
            <a:endParaRPr sz="3500" b="1"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500"/>
              <a:buFont typeface="Arial"/>
              <a:buNone/>
            </a:pPr>
            <a:endParaRPr sz="2400" dirty="0">
              <a:solidFill>
                <a:schemeClr val="dk1"/>
              </a:solidFill>
              <a:latin typeface="Calibri"/>
              <a:ea typeface="Calibri"/>
              <a:cs typeface="Calibri"/>
              <a:sym typeface="Calibri"/>
            </a:endParaRPr>
          </a:p>
          <a:p>
            <a:pPr marL="0" lvl="0" indent="0" algn="l" rtl="0">
              <a:spcBef>
                <a:spcPts val="0"/>
              </a:spcBef>
              <a:spcAft>
                <a:spcPts val="0"/>
              </a:spcAft>
              <a:buClr>
                <a:srgbClr val="000000"/>
              </a:buClr>
              <a:buSzPts val="3500"/>
              <a:buFont typeface="Arial"/>
              <a:buNone/>
            </a:pPr>
            <a:r>
              <a:rPr lang="en-US" sz="3500" u="sng" dirty="0">
                <a:solidFill>
                  <a:schemeClr val="dk1"/>
                </a:solidFill>
                <a:latin typeface="Calibri"/>
                <a:ea typeface="Calibri"/>
                <a:cs typeface="Calibri"/>
                <a:sym typeface="Calibri"/>
              </a:rPr>
              <a:t>Lifeguard on Duty’s Role</a:t>
            </a:r>
            <a:endParaRPr sz="3500" u="sng" dirty="0">
              <a:solidFill>
                <a:schemeClr val="dk1"/>
              </a:solidFill>
              <a:latin typeface="Calibri"/>
              <a:ea typeface="Calibri"/>
              <a:cs typeface="Calibri"/>
              <a:sym typeface="Calibri"/>
            </a:endParaRPr>
          </a:p>
          <a:p>
            <a:pPr marL="285750" marR="0" lvl="0" indent="-349250" algn="l" rtl="0">
              <a:lnSpc>
                <a:spcPct val="100000"/>
              </a:lnSpc>
              <a:spcBef>
                <a:spcPts val="0"/>
              </a:spcBef>
              <a:spcAft>
                <a:spcPts val="0"/>
              </a:spcAft>
              <a:buClr>
                <a:schemeClr val="dk1"/>
              </a:buClr>
              <a:buSzPts val="2800"/>
              <a:buChar char="•"/>
            </a:pPr>
            <a:r>
              <a:rPr lang="en-US" sz="3400" dirty="0">
                <a:solidFill>
                  <a:schemeClr val="dk1"/>
                </a:solidFill>
                <a:latin typeface="Calibri"/>
                <a:ea typeface="Calibri"/>
                <a:cs typeface="Calibri"/>
                <a:sym typeface="Calibri"/>
              </a:rPr>
              <a:t>CPR, First Aid </a:t>
            </a:r>
            <a:endParaRPr sz="3400" dirty="0">
              <a:solidFill>
                <a:schemeClr val="dk1"/>
              </a:solidFill>
              <a:latin typeface="Calibri"/>
              <a:ea typeface="Calibri"/>
              <a:cs typeface="Calibri"/>
              <a:sym typeface="Calibri"/>
            </a:endParaRPr>
          </a:p>
          <a:p>
            <a:pPr marL="285750" marR="0" lvl="0" indent="-349250" algn="l" rtl="0">
              <a:lnSpc>
                <a:spcPct val="100000"/>
              </a:lnSpc>
              <a:spcBef>
                <a:spcPts val="0"/>
              </a:spcBef>
              <a:spcAft>
                <a:spcPts val="0"/>
              </a:spcAft>
              <a:buClr>
                <a:schemeClr val="dk1"/>
              </a:buClr>
              <a:buSzPts val="2800"/>
              <a:buChar char="•"/>
            </a:pPr>
            <a:r>
              <a:rPr lang="en-US" sz="3400" dirty="0">
                <a:solidFill>
                  <a:schemeClr val="dk1"/>
                </a:solidFill>
                <a:latin typeface="Calibri"/>
                <a:ea typeface="Calibri"/>
                <a:cs typeface="Calibri"/>
                <a:sym typeface="Calibri"/>
              </a:rPr>
              <a:t>Medical Report</a:t>
            </a:r>
            <a:endParaRPr sz="34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500"/>
              <a:buFont typeface="Arial"/>
              <a:buNone/>
            </a:pPr>
            <a:endParaRPr sz="35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500"/>
              <a:buFont typeface="Arial"/>
              <a:buNone/>
            </a:pPr>
            <a:r>
              <a:rPr lang="en-US" sz="3500" u="sng" dirty="0">
                <a:solidFill>
                  <a:schemeClr val="dk1"/>
                </a:solidFill>
                <a:latin typeface="Calibri"/>
                <a:ea typeface="Calibri"/>
                <a:cs typeface="Calibri"/>
                <a:sym typeface="Calibri"/>
              </a:rPr>
              <a:t>Coach’s Role</a:t>
            </a:r>
            <a:endParaRPr sz="3500" u="sng" dirty="0">
              <a:solidFill>
                <a:schemeClr val="dk1"/>
              </a:solidFill>
              <a:latin typeface="Calibri"/>
              <a:ea typeface="Calibri"/>
              <a:cs typeface="Calibri"/>
              <a:sym typeface="Calibri"/>
            </a:endParaRPr>
          </a:p>
          <a:p>
            <a:pPr marL="285750" marR="0" lvl="0" indent="-349250" algn="l" rtl="0">
              <a:lnSpc>
                <a:spcPct val="100000"/>
              </a:lnSpc>
              <a:spcBef>
                <a:spcPts val="0"/>
              </a:spcBef>
              <a:spcAft>
                <a:spcPts val="0"/>
              </a:spcAft>
              <a:buClr>
                <a:schemeClr val="dk1"/>
              </a:buClr>
              <a:buSzPts val="2800"/>
              <a:buChar char="•"/>
            </a:pPr>
            <a:r>
              <a:rPr lang="en-US" sz="3400" dirty="0">
                <a:solidFill>
                  <a:schemeClr val="dk1"/>
                </a:solidFill>
                <a:latin typeface="Calibri"/>
                <a:ea typeface="Calibri"/>
                <a:cs typeface="Calibri"/>
                <a:sym typeface="Calibri"/>
              </a:rPr>
              <a:t>Maintain control of other divers</a:t>
            </a:r>
            <a:endParaRPr sz="3400" dirty="0">
              <a:solidFill>
                <a:schemeClr val="dk1"/>
              </a:solidFill>
              <a:latin typeface="Calibri"/>
              <a:ea typeface="Calibri"/>
              <a:cs typeface="Calibri"/>
              <a:sym typeface="Calibri"/>
            </a:endParaRPr>
          </a:p>
          <a:p>
            <a:pPr marL="285750" marR="0" lvl="0" indent="-349250" algn="l" rtl="0">
              <a:lnSpc>
                <a:spcPct val="100000"/>
              </a:lnSpc>
              <a:spcBef>
                <a:spcPts val="0"/>
              </a:spcBef>
              <a:spcAft>
                <a:spcPts val="0"/>
              </a:spcAft>
              <a:buClr>
                <a:schemeClr val="dk1"/>
              </a:buClr>
              <a:buSzPts val="2800"/>
              <a:buChar char="•"/>
            </a:pPr>
            <a:r>
              <a:rPr lang="en-US" sz="3400" dirty="0">
                <a:solidFill>
                  <a:schemeClr val="dk1"/>
                </a:solidFill>
                <a:latin typeface="Calibri"/>
                <a:ea typeface="Calibri"/>
                <a:cs typeface="Calibri"/>
                <a:sym typeface="Calibri"/>
              </a:rPr>
              <a:t>Contact the injured diver’s parent/guardian</a:t>
            </a:r>
            <a:endParaRPr sz="3400" dirty="0">
              <a:solidFill>
                <a:schemeClr val="dk1"/>
              </a:solidFill>
              <a:latin typeface="Calibri"/>
              <a:ea typeface="Calibri"/>
              <a:cs typeface="Calibri"/>
              <a:sym typeface="Calibri"/>
            </a:endParaRPr>
          </a:p>
        </p:txBody>
      </p:sp>
      <p:sp>
        <p:nvSpPr>
          <p:cNvPr id="212" name="Google Shape;212;g135527cca21_0_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23</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ge0d255fbc1_0_10"/>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“A” or “B” Diver</a:t>
            </a:r>
            <a:endParaRPr/>
          </a:p>
        </p:txBody>
      </p:sp>
      <p:sp>
        <p:nvSpPr>
          <p:cNvPr id="218" name="Google Shape;218;ge0d255fbc1_0_10"/>
          <p:cNvSpPr txBox="1"/>
          <p:nvPr/>
        </p:nvSpPr>
        <p:spPr>
          <a:xfrm>
            <a:off x="678925" y="1173175"/>
            <a:ext cx="11053200" cy="538604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600"/>
              <a:buFont typeface="Arial"/>
              <a:buNone/>
            </a:pPr>
            <a:r>
              <a:rPr lang="en-US" sz="2600" b="1" i="0" u="sng" strike="noStrike" cap="none" dirty="0">
                <a:solidFill>
                  <a:schemeClr val="dk1"/>
                </a:solidFill>
                <a:latin typeface="Calibri"/>
                <a:ea typeface="Calibri"/>
                <a:cs typeface="Calibri"/>
                <a:sym typeface="Calibri"/>
              </a:rPr>
              <a:t>“A” or “B” Diver?</a:t>
            </a:r>
            <a:endParaRPr sz="2600" b="1" i="0" u="sng" strike="noStrike" cap="none" dirty="0">
              <a:solidFill>
                <a:schemeClr val="dk1"/>
              </a:solidFill>
              <a:latin typeface="Calibri"/>
              <a:ea typeface="Calibri"/>
              <a:cs typeface="Calibri"/>
              <a:sym typeface="Calibri"/>
            </a:endParaRPr>
          </a:p>
          <a:p>
            <a:pPr marL="63500" marR="0" lvl="0" algn="l" rtl="0">
              <a:lnSpc>
                <a:spcPct val="100000"/>
              </a:lnSpc>
              <a:spcBef>
                <a:spcPts val="0"/>
              </a:spcBef>
              <a:spcAft>
                <a:spcPts val="0"/>
              </a:spcAft>
              <a:buClr>
                <a:schemeClr val="dk1"/>
              </a:buClr>
              <a:buSzPts val="2600"/>
            </a:pPr>
            <a:r>
              <a:rPr lang="en-US" sz="2600" b="1" i="0" u="none" strike="noStrike" cap="none" dirty="0">
                <a:solidFill>
                  <a:schemeClr val="dk1"/>
                </a:solidFill>
                <a:latin typeface="Calibri"/>
                <a:ea typeface="Calibri"/>
                <a:cs typeface="Calibri"/>
                <a:sym typeface="Calibri"/>
              </a:rPr>
              <a:t>“A” Diver = </a:t>
            </a:r>
          </a:p>
          <a:p>
            <a:pPr marL="457200" marR="0" lvl="0" indent="-393700" algn="l" rtl="0">
              <a:lnSpc>
                <a:spcPct val="100000"/>
              </a:lnSpc>
              <a:spcBef>
                <a:spcPts val="0"/>
              </a:spcBef>
              <a:spcAft>
                <a:spcPts val="0"/>
              </a:spcAft>
              <a:buClr>
                <a:schemeClr val="dk1"/>
              </a:buClr>
              <a:buSzPts val="2600"/>
              <a:buFont typeface="Calibri"/>
              <a:buChar char="●"/>
            </a:pPr>
            <a:r>
              <a:rPr lang="en-US" sz="2600" b="0" i="0" u="none" strike="noStrike" cap="none" dirty="0">
                <a:solidFill>
                  <a:schemeClr val="dk1"/>
                </a:solidFill>
                <a:latin typeface="Calibri"/>
                <a:ea typeface="Calibri"/>
                <a:cs typeface="Calibri"/>
                <a:sym typeface="Calibri"/>
              </a:rPr>
              <a:t>Was an “A” Diver last year + no change in age group (stays in “A”)</a:t>
            </a:r>
            <a:endParaRPr sz="2600" b="0" i="0" u="none" strike="noStrike" cap="none" dirty="0">
              <a:solidFill>
                <a:schemeClr val="dk1"/>
              </a:solidFill>
              <a:latin typeface="Calibri"/>
              <a:ea typeface="Calibri"/>
              <a:cs typeface="Calibri"/>
              <a:sym typeface="Calibri"/>
            </a:endParaRPr>
          </a:p>
          <a:p>
            <a:pPr marL="457200" marR="0" lvl="0" indent="-393700" algn="l" rtl="0">
              <a:lnSpc>
                <a:spcPct val="100000"/>
              </a:lnSpc>
              <a:spcBef>
                <a:spcPts val="0"/>
              </a:spcBef>
              <a:spcAft>
                <a:spcPts val="0"/>
              </a:spcAft>
              <a:buClr>
                <a:schemeClr val="dk1"/>
              </a:buClr>
              <a:buSzPts val="2600"/>
              <a:buFont typeface="Calibri"/>
              <a:buChar char="●"/>
            </a:pPr>
            <a:r>
              <a:rPr lang="en-US" sz="2600" b="0" i="0" u="none" strike="noStrike" cap="none" dirty="0">
                <a:solidFill>
                  <a:schemeClr val="dk1"/>
                </a:solidFill>
                <a:latin typeface="Calibri"/>
                <a:ea typeface="Calibri"/>
                <a:cs typeface="Calibri"/>
                <a:sym typeface="Calibri"/>
              </a:rPr>
              <a:t>Won their age group at Champs in prior year, even if they have moved up to a new age group (new “A”)</a:t>
            </a:r>
            <a:endParaRPr sz="2600" b="0" i="0" u="none" strike="noStrike" cap="none" dirty="0">
              <a:solidFill>
                <a:schemeClr val="dk1"/>
              </a:solidFill>
              <a:latin typeface="Calibri"/>
              <a:ea typeface="Calibri"/>
              <a:cs typeface="Calibri"/>
              <a:sym typeface="Calibri"/>
            </a:endParaRPr>
          </a:p>
          <a:p>
            <a:pPr marL="457200" marR="0" lvl="0" indent="-393700" algn="l" rtl="0">
              <a:lnSpc>
                <a:spcPct val="100000"/>
              </a:lnSpc>
              <a:spcBef>
                <a:spcPts val="0"/>
              </a:spcBef>
              <a:spcAft>
                <a:spcPts val="0"/>
              </a:spcAft>
              <a:buClr>
                <a:schemeClr val="dk1"/>
              </a:buClr>
              <a:buSzPts val="2600"/>
              <a:buFont typeface="Calibri"/>
              <a:buChar char="●"/>
            </a:pPr>
            <a:r>
              <a:rPr lang="en-US" sz="2600" b="0" i="0" u="none" strike="noStrike" cap="none" dirty="0">
                <a:solidFill>
                  <a:schemeClr val="dk1"/>
                </a:solidFill>
                <a:latin typeface="Calibri"/>
                <a:ea typeface="Calibri"/>
                <a:cs typeface="Calibri"/>
                <a:sym typeface="Calibri"/>
              </a:rPr>
              <a:t>After winning 2 meets in a season (against competition, not solo), the diver moves up to “A” Diver status</a:t>
            </a:r>
            <a:endParaRPr sz="2600" b="0" i="0" u="none" strike="noStrike" cap="none" dirty="0">
              <a:solidFill>
                <a:schemeClr val="dk1"/>
              </a:solidFill>
              <a:latin typeface="Calibri"/>
              <a:ea typeface="Calibri"/>
              <a:cs typeface="Calibri"/>
              <a:sym typeface="Calibri"/>
            </a:endParaRPr>
          </a:p>
          <a:p>
            <a:pPr marL="457200" marR="0" lvl="0" indent="-393700" algn="l" rtl="0">
              <a:lnSpc>
                <a:spcPct val="100000"/>
              </a:lnSpc>
              <a:spcBef>
                <a:spcPts val="0"/>
              </a:spcBef>
              <a:spcAft>
                <a:spcPts val="0"/>
              </a:spcAft>
              <a:buClr>
                <a:schemeClr val="dk1"/>
              </a:buClr>
              <a:buSzPts val="2600"/>
              <a:buFont typeface="Calibri"/>
              <a:buChar char="●"/>
            </a:pPr>
            <a:r>
              <a:rPr lang="en-US" sz="2600" b="0" i="0" u="none" strike="noStrike" cap="none" dirty="0">
                <a:solidFill>
                  <a:schemeClr val="dk1"/>
                </a:solidFill>
                <a:latin typeface="Calibri"/>
                <a:ea typeface="Calibri"/>
                <a:cs typeface="Calibri"/>
                <a:sym typeface="Calibri"/>
              </a:rPr>
              <a:t>Qualified for state level in high school</a:t>
            </a:r>
            <a:endParaRPr sz="2600" b="0" i="0" u="none" strike="noStrike" cap="none" dirty="0">
              <a:solidFill>
                <a:schemeClr val="dk1"/>
              </a:solidFill>
              <a:latin typeface="Calibri"/>
              <a:ea typeface="Calibri"/>
              <a:cs typeface="Calibri"/>
              <a:sym typeface="Calibri"/>
            </a:endParaRPr>
          </a:p>
          <a:p>
            <a:pPr marL="457200" marR="0" lvl="0" indent="-393700" algn="l" rtl="0">
              <a:lnSpc>
                <a:spcPct val="100000"/>
              </a:lnSpc>
              <a:spcBef>
                <a:spcPts val="0"/>
              </a:spcBef>
              <a:spcAft>
                <a:spcPts val="0"/>
              </a:spcAft>
              <a:buClr>
                <a:schemeClr val="dk1"/>
              </a:buClr>
              <a:buSzPts val="2600"/>
              <a:buFont typeface="Calibri"/>
              <a:buChar char="●"/>
            </a:pPr>
            <a:r>
              <a:rPr lang="en-US" sz="2600" b="0" i="0" u="none" strike="noStrike" cap="none" dirty="0">
                <a:solidFill>
                  <a:schemeClr val="dk1"/>
                </a:solidFill>
                <a:latin typeface="Calibri"/>
                <a:ea typeface="Calibri"/>
                <a:cs typeface="Calibri"/>
                <a:sym typeface="Calibri"/>
              </a:rPr>
              <a:t>Year-round or very experienced diver that coach designates as “A” caliber</a:t>
            </a:r>
            <a:endParaRPr sz="26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endParaRPr sz="1600" b="0" i="0" u="none" strike="noStrike" cap="none" dirty="0">
              <a:solidFill>
                <a:schemeClr val="dk1"/>
              </a:solidFill>
              <a:latin typeface="Calibri"/>
              <a:ea typeface="Calibri"/>
              <a:cs typeface="Calibri"/>
              <a:sym typeface="Calibri"/>
            </a:endParaRPr>
          </a:p>
          <a:p>
            <a:pPr marL="63500" marR="0" lvl="0" algn="l" rtl="0">
              <a:lnSpc>
                <a:spcPct val="100000"/>
              </a:lnSpc>
              <a:spcBef>
                <a:spcPts val="0"/>
              </a:spcBef>
              <a:spcAft>
                <a:spcPts val="0"/>
              </a:spcAft>
              <a:buClr>
                <a:schemeClr val="dk1"/>
              </a:buClr>
              <a:buSzPts val="2600"/>
            </a:pPr>
            <a:r>
              <a:rPr lang="en-US" sz="2600" b="1" i="0" u="none" strike="noStrike" cap="none" dirty="0">
                <a:solidFill>
                  <a:schemeClr val="dk1"/>
                </a:solidFill>
                <a:latin typeface="Calibri"/>
                <a:ea typeface="Calibri"/>
                <a:cs typeface="Calibri"/>
                <a:sym typeface="Calibri"/>
              </a:rPr>
              <a:t>Everyone else competes as a “B” Diver.</a:t>
            </a:r>
            <a:endParaRPr sz="2600" b="1"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endParaRPr sz="16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r>
              <a:rPr lang="en-US" sz="2600" b="0" i="1" u="none" strike="noStrike" cap="none" dirty="0">
                <a:solidFill>
                  <a:srgbClr val="FF0000"/>
                </a:solidFill>
                <a:latin typeface="Calibri"/>
                <a:ea typeface="Calibri"/>
                <a:cs typeface="Calibri"/>
                <a:sym typeface="Calibri"/>
              </a:rPr>
              <a:t>Prior Year Champs Results are on Midlakes Website. </a:t>
            </a:r>
            <a:br>
              <a:rPr lang="en-US" sz="2600" b="0" i="1" u="none" strike="noStrike" cap="none" dirty="0">
                <a:solidFill>
                  <a:srgbClr val="FF0000"/>
                </a:solidFill>
                <a:latin typeface="Calibri"/>
                <a:ea typeface="Calibri"/>
                <a:cs typeface="Calibri"/>
                <a:sym typeface="Calibri"/>
              </a:rPr>
            </a:br>
            <a:r>
              <a:rPr lang="en-US" sz="2600" b="0" i="1" u="none" strike="noStrike" cap="none" dirty="0">
                <a:solidFill>
                  <a:srgbClr val="FF0000"/>
                </a:solidFill>
                <a:latin typeface="Calibri"/>
                <a:ea typeface="Calibri"/>
                <a:cs typeface="Calibri"/>
                <a:sym typeface="Calibri"/>
              </a:rPr>
              <a:t>Please check these before the first meet!</a:t>
            </a:r>
            <a:endParaRPr sz="2600" b="0" i="1" u="none" strike="noStrike" cap="none" dirty="0">
              <a:solidFill>
                <a:srgbClr val="FF0000"/>
              </a:solidFill>
              <a:latin typeface="Calibri"/>
              <a:ea typeface="Calibri"/>
              <a:cs typeface="Calibri"/>
              <a:sym typeface="Calibri"/>
            </a:endParaRPr>
          </a:p>
        </p:txBody>
      </p:sp>
      <p:sp>
        <p:nvSpPr>
          <p:cNvPr id="219" name="Google Shape;219;ge0d255fbc1_0_1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ge0d255fbc1_0_10"/>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Exhibition Divers</a:t>
            </a:r>
            <a:endParaRPr dirty="0"/>
          </a:p>
        </p:txBody>
      </p:sp>
      <p:sp>
        <p:nvSpPr>
          <p:cNvPr id="218" name="Google Shape;218;ge0d255fbc1_0_10"/>
          <p:cNvSpPr txBox="1"/>
          <p:nvPr/>
        </p:nvSpPr>
        <p:spPr>
          <a:xfrm>
            <a:off x="706917" y="1382306"/>
            <a:ext cx="9920651" cy="409338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600"/>
              <a:buFont typeface="Arial"/>
              <a:buNone/>
            </a:pPr>
            <a:r>
              <a:rPr lang="en-US" sz="2600" b="1" i="0" strike="noStrike" cap="none" dirty="0">
                <a:solidFill>
                  <a:schemeClr val="dk1"/>
                </a:solidFill>
                <a:latin typeface="Calibri"/>
                <a:ea typeface="Calibri"/>
                <a:cs typeface="Calibri"/>
                <a:sym typeface="Calibri"/>
              </a:rPr>
              <a:t>What If a Diver Doesn’t Have the Dives?</a:t>
            </a:r>
          </a:p>
          <a:p>
            <a:pPr marL="0" marR="0" lvl="0" indent="0" algn="l" rtl="0">
              <a:lnSpc>
                <a:spcPct val="100000"/>
              </a:lnSpc>
              <a:spcBef>
                <a:spcPts val="0"/>
              </a:spcBef>
              <a:spcAft>
                <a:spcPts val="0"/>
              </a:spcAft>
              <a:buClr>
                <a:srgbClr val="000000"/>
              </a:buClr>
              <a:buSzPts val="2600"/>
              <a:buFont typeface="Arial"/>
              <a:buNone/>
            </a:pPr>
            <a:endParaRPr lang="en-US" sz="2600" b="1"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r>
              <a:rPr lang="en-US" sz="2600" i="0" strike="noStrike" cap="none" dirty="0">
                <a:solidFill>
                  <a:schemeClr val="dk1"/>
                </a:solidFill>
                <a:latin typeface="Calibri"/>
                <a:ea typeface="Calibri"/>
                <a:cs typeface="Calibri"/>
                <a:sym typeface="Calibri"/>
              </a:rPr>
              <a:t>If a diver doesn’t have enough dives, enough groups, DQs with 2 failed dives in the meet, or just feels unsure about competing, you have the option to allow them to participate as an “Exhibition Diver”, </a:t>
            </a:r>
            <a:br>
              <a:rPr lang="en-US" sz="2600" i="0" strike="noStrike" cap="none" dirty="0">
                <a:solidFill>
                  <a:schemeClr val="dk1"/>
                </a:solidFill>
                <a:latin typeface="Calibri"/>
                <a:ea typeface="Calibri"/>
                <a:cs typeface="Calibri"/>
                <a:sym typeface="Calibri"/>
              </a:rPr>
            </a:br>
            <a:r>
              <a:rPr lang="en-US" sz="2600" i="0" strike="noStrike" cap="none" dirty="0">
                <a:solidFill>
                  <a:schemeClr val="dk1"/>
                </a:solidFill>
                <a:latin typeface="Calibri"/>
                <a:ea typeface="Calibri"/>
                <a:cs typeface="Calibri"/>
                <a:sym typeface="Calibri"/>
              </a:rPr>
              <a:t>i.e. they will receive scores but cannot place.</a:t>
            </a:r>
          </a:p>
          <a:p>
            <a:pPr marL="0" marR="0" lvl="0" indent="0" algn="l" rtl="0">
              <a:lnSpc>
                <a:spcPct val="100000"/>
              </a:lnSpc>
              <a:spcBef>
                <a:spcPts val="0"/>
              </a:spcBef>
              <a:spcAft>
                <a:spcPts val="0"/>
              </a:spcAft>
              <a:buClr>
                <a:srgbClr val="000000"/>
              </a:buClr>
              <a:buSzPts val="2600"/>
              <a:buFont typeface="Arial"/>
              <a:buNone/>
            </a:pPr>
            <a:endParaRPr lang="en-US" sz="26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r>
              <a:rPr lang="en-US" sz="2600" i="0" strike="noStrike" cap="none" dirty="0">
                <a:solidFill>
                  <a:schemeClr val="dk1"/>
                </a:solidFill>
                <a:latin typeface="Calibri"/>
                <a:ea typeface="Calibri"/>
                <a:cs typeface="Calibri"/>
                <a:sym typeface="Calibri"/>
              </a:rPr>
              <a:t>This way, they can still be part of the team and part of the fun, without the pressure that comes with getting an extra dive or group they aren’t ready for.</a:t>
            </a:r>
            <a:endParaRPr sz="2600" i="0" strike="noStrike" cap="none" dirty="0">
              <a:solidFill>
                <a:schemeClr val="dk1"/>
              </a:solidFill>
              <a:latin typeface="Calibri"/>
              <a:ea typeface="Calibri"/>
              <a:cs typeface="Calibri"/>
              <a:sym typeface="Calibri"/>
            </a:endParaRPr>
          </a:p>
        </p:txBody>
      </p:sp>
      <p:sp>
        <p:nvSpPr>
          <p:cNvPr id="219" name="Google Shape;219;ge0d255fbc1_0_1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25</a:t>
            </a:fld>
            <a:endParaRPr/>
          </a:p>
        </p:txBody>
      </p:sp>
    </p:spTree>
    <p:extLst>
      <p:ext uri="{BB962C8B-B14F-4D97-AF65-F5344CB8AC3E}">
        <p14:creationId xmlns:p14="http://schemas.microsoft.com/office/powerpoint/2010/main" val="3137954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1"/>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Coaches Meet Prep</a:t>
            </a:r>
            <a:endParaRPr/>
          </a:p>
        </p:txBody>
      </p:sp>
      <p:sp>
        <p:nvSpPr>
          <p:cNvPr id="225" name="Google Shape;225;p21"/>
          <p:cNvSpPr txBox="1"/>
          <p:nvPr/>
        </p:nvSpPr>
        <p:spPr>
          <a:xfrm>
            <a:off x="516303" y="976579"/>
            <a:ext cx="10998093" cy="563227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0" u="sng" strike="noStrike" cap="none" dirty="0">
                <a:solidFill>
                  <a:schemeClr val="dk1"/>
                </a:solidFill>
                <a:latin typeface="Calibri"/>
                <a:ea typeface="Calibri"/>
                <a:cs typeface="Calibri"/>
                <a:sym typeface="Calibri"/>
              </a:rPr>
              <a:t>Preparing for Meets</a:t>
            </a:r>
            <a:endParaRPr sz="2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r>
              <a:rPr lang="en-US" sz="2400" b="1" i="0" u="none" strike="noStrike" cap="none" dirty="0">
                <a:solidFill>
                  <a:schemeClr val="dk1"/>
                </a:solidFill>
                <a:latin typeface="Calibri"/>
                <a:ea typeface="Calibri"/>
                <a:cs typeface="Calibri"/>
                <a:sym typeface="Calibri"/>
              </a:rPr>
              <a:t>Consistency!</a:t>
            </a:r>
            <a:endParaRPr sz="2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dirty="0">
                <a:solidFill>
                  <a:schemeClr val="dk1"/>
                </a:solidFill>
                <a:latin typeface="Calibri"/>
                <a:ea typeface="Calibri"/>
                <a:cs typeface="Calibri"/>
                <a:sym typeface="Calibri"/>
              </a:rPr>
              <a:t>Every year Midlakes has coaches with differing backgrounds and differing instruction methods.  This has led to inconsistent methods for our divers and occasionally results in score deductions that could have been avoided.</a:t>
            </a:r>
            <a:endParaRPr sz="2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dirty="0">
                <a:solidFill>
                  <a:schemeClr val="dk1"/>
                </a:solidFill>
                <a:latin typeface="Calibri"/>
                <a:ea typeface="Calibri"/>
                <a:cs typeface="Calibri"/>
                <a:sym typeface="Calibri"/>
              </a:rPr>
              <a:t>Examples:</a:t>
            </a:r>
            <a:endParaRPr sz="2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2400" b="0" i="0" u="none" strike="noStrike" cap="none" dirty="0">
                <a:solidFill>
                  <a:schemeClr val="dk1"/>
                </a:solidFill>
                <a:latin typeface="Calibri"/>
                <a:ea typeface="Calibri"/>
                <a:cs typeface="Calibri"/>
                <a:sym typeface="Calibri"/>
              </a:rPr>
              <a:t>Arms up or down when doing jumps – </a:t>
            </a:r>
            <a:r>
              <a:rPr lang="en-US" sz="2400" b="0" i="0" u="none" strike="noStrike" cap="none" dirty="0">
                <a:solidFill>
                  <a:srgbClr val="FF0000"/>
                </a:solidFill>
                <a:latin typeface="Calibri"/>
                <a:ea typeface="Calibri"/>
                <a:cs typeface="Calibri"/>
                <a:sym typeface="Calibri"/>
              </a:rPr>
              <a:t>Midlakes Dive standard is arms up for jumps.</a:t>
            </a:r>
            <a:endParaRPr sz="2400" b="0" i="0" u="none" strike="noStrike" cap="none" dirty="0">
              <a:solidFill>
                <a:srgbClr val="FF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2400" b="0" i="0" u="none" strike="noStrike" cap="none" dirty="0">
                <a:solidFill>
                  <a:schemeClr val="dk1"/>
                </a:solidFill>
                <a:latin typeface="Calibri"/>
                <a:ea typeface="Calibri"/>
                <a:cs typeface="Calibri"/>
                <a:sym typeface="Calibri"/>
              </a:rPr>
              <a:t>One-step vs. three-step hurdles – </a:t>
            </a:r>
            <a:r>
              <a:rPr lang="en-US" sz="2400" b="0" i="0" u="none" strike="noStrike" cap="none" dirty="0">
                <a:solidFill>
                  <a:srgbClr val="FF0000"/>
                </a:solidFill>
                <a:latin typeface="Calibri"/>
                <a:ea typeface="Calibri"/>
                <a:cs typeface="Calibri"/>
                <a:sym typeface="Calibri"/>
              </a:rPr>
              <a:t>Midlakes Dive standard is 3-step hurdle.  </a:t>
            </a:r>
            <a:endParaRPr sz="2400" b="0" i="0" u="none" strike="noStrike" cap="none" dirty="0">
              <a:solidFill>
                <a:srgbClr val="FF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en-US" sz="2400" b="0" i="0" u="none" strike="noStrike" cap="none" dirty="0">
                <a:solidFill>
                  <a:schemeClr val="dk1"/>
                </a:solidFill>
                <a:latin typeface="Calibri"/>
                <a:ea typeface="Calibri"/>
                <a:cs typeface="Calibri"/>
                <a:sym typeface="Calibri"/>
              </a:rPr>
              <a:t>Back dive ½ twist – This is a difficult dive that is often added in as an “extra” dive in a diver’s portfolio. </a:t>
            </a:r>
            <a:r>
              <a:rPr lang="en-US" sz="2400" b="0" i="0" u="none" strike="noStrike" cap="none" dirty="0">
                <a:solidFill>
                  <a:srgbClr val="FF0000"/>
                </a:solidFill>
                <a:latin typeface="Calibri"/>
                <a:ea typeface="Calibri"/>
                <a:cs typeface="Calibri"/>
                <a:sym typeface="Calibri"/>
              </a:rPr>
              <a:t>Midlakes Dive has specific max scores for this dive.</a:t>
            </a:r>
            <a:endParaRPr lang="en-US" sz="2400" b="0" i="0" u="none" strike="noStrike" cap="none" dirty="0">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chemeClr val="dk1"/>
              </a:buClr>
              <a:buSzPts val="1800"/>
              <a:buFont typeface="Arial"/>
              <a:buChar char="•"/>
            </a:pPr>
            <a:endParaRPr lang="en-US" sz="2400" dirty="0">
              <a:solidFill>
                <a:schemeClr val="dk1"/>
              </a:solidFill>
              <a:latin typeface="Calibri"/>
              <a:ea typeface="Calibri"/>
              <a:cs typeface="Calibri"/>
              <a:sym typeface="Calibri"/>
            </a:endParaRPr>
          </a:p>
          <a:p>
            <a:pPr marR="0" lvl="0" algn="l" rtl="0">
              <a:lnSpc>
                <a:spcPct val="100000"/>
              </a:lnSpc>
              <a:spcBef>
                <a:spcPts val="0"/>
              </a:spcBef>
              <a:spcAft>
                <a:spcPts val="0"/>
              </a:spcAft>
              <a:buClr>
                <a:schemeClr val="dk1"/>
              </a:buClr>
              <a:buSzPts val="1800"/>
            </a:pPr>
            <a:r>
              <a:rPr lang="en-US" sz="2400" b="0" i="0" u="none" strike="noStrike" cap="none" dirty="0">
                <a:solidFill>
                  <a:schemeClr val="dk1"/>
                </a:solidFill>
                <a:latin typeface="Calibri"/>
                <a:ea typeface="Calibri"/>
                <a:cs typeface="Calibri"/>
                <a:sym typeface="Calibri"/>
              </a:rPr>
              <a:t>We have created a simplified “Midlakes Dive Judging Chart”, and we hope that all coaches and meet judges will have a more clear understanding of the expectations and valuations of dives under various circumstances.</a:t>
            </a:r>
            <a:endParaRPr sz="2400" b="0" i="0" u="none" strike="noStrike" cap="none" dirty="0">
              <a:solidFill>
                <a:srgbClr val="000000"/>
              </a:solidFill>
              <a:latin typeface="Arial"/>
              <a:ea typeface="Arial"/>
              <a:cs typeface="Arial"/>
              <a:sym typeface="Arial"/>
            </a:endParaRPr>
          </a:p>
        </p:txBody>
      </p:sp>
      <p:sp>
        <p:nvSpPr>
          <p:cNvPr id="226" name="Google Shape;226;p21"/>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26</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1"/>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Midlakes Dive – Why We Do Things the Way We Do</a:t>
            </a:r>
          </a:p>
        </p:txBody>
      </p:sp>
      <p:sp>
        <p:nvSpPr>
          <p:cNvPr id="225" name="Google Shape;225;p21"/>
          <p:cNvSpPr txBox="1"/>
          <p:nvPr/>
        </p:nvSpPr>
        <p:spPr>
          <a:xfrm>
            <a:off x="516303" y="957708"/>
            <a:ext cx="11305583" cy="5509160"/>
          </a:xfrm>
          <a:prstGeom prst="rect">
            <a:avLst/>
          </a:prstGeom>
          <a:noFill/>
          <a:ln>
            <a:noFill/>
          </a:ln>
        </p:spPr>
        <p:txBody>
          <a:bodyPr spcFirstLastPara="1" wrap="square" lIns="91425" tIns="45700" rIns="91425" bIns="45700" anchor="t" anchorCtr="0">
            <a:spAutoFit/>
          </a:bodyPr>
          <a:lstStyle/>
          <a:p>
            <a:pPr marR="0" lvl="0" algn="l" rtl="0">
              <a:lnSpc>
                <a:spcPct val="100000"/>
              </a:lnSpc>
              <a:spcBef>
                <a:spcPts val="0"/>
              </a:spcBef>
              <a:spcAft>
                <a:spcPts val="0"/>
              </a:spcAft>
              <a:buClr>
                <a:schemeClr val="dk1"/>
              </a:buClr>
              <a:buSzPts val="1800"/>
            </a:pPr>
            <a:r>
              <a:rPr lang="en-US" sz="2200" dirty="0">
                <a:solidFill>
                  <a:srgbClr val="FF0000"/>
                </a:solidFill>
                <a:latin typeface="Calibri"/>
                <a:ea typeface="Calibri"/>
                <a:cs typeface="Calibri"/>
                <a:sym typeface="Calibri"/>
              </a:rPr>
              <a:t>Jumps (100/200) may be competed on the dive sheets with DD 1.0</a:t>
            </a:r>
            <a:endParaRPr lang="en-US" sz="2200" b="0" i="0" u="none" strike="noStrike" cap="none" dirty="0">
              <a:solidFill>
                <a:srgbClr val="FF0000"/>
              </a:solidFill>
              <a:latin typeface="Arial"/>
              <a:ea typeface="Arial"/>
              <a:cs typeface="Arial"/>
              <a:sym typeface="Arial"/>
            </a:endParaRP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200" b="0" i="0" u="none" strike="noStrike" cap="none" dirty="0">
                <a:solidFill>
                  <a:schemeClr val="dk1"/>
                </a:solidFill>
                <a:latin typeface="Calibri"/>
                <a:ea typeface="Calibri"/>
                <a:cs typeface="Calibri"/>
                <a:sym typeface="Calibri"/>
              </a:rPr>
              <a:t>We are a novice league.  Not every diver has time to develop a large portfolio of dives.</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200" dirty="0">
                <a:solidFill>
                  <a:schemeClr val="dk1"/>
                </a:solidFill>
                <a:latin typeface="Calibri"/>
                <a:ea typeface="Calibri"/>
                <a:cs typeface="Calibri"/>
                <a:sym typeface="Calibri"/>
              </a:rPr>
              <a:t>With jumps counting as a dive, every diver can get enough dives to compete at meets.</a:t>
            </a:r>
            <a:br>
              <a:rPr lang="en-US" sz="2200" dirty="0">
                <a:solidFill>
                  <a:schemeClr val="dk1"/>
                </a:solidFill>
                <a:latin typeface="Calibri"/>
                <a:ea typeface="Calibri"/>
                <a:cs typeface="Calibri"/>
                <a:sym typeface="Calibri"/>
              </a:rPr>
            </a:br>
            <a:endParaRPr lang="en-US" sz="2200" dirty="0">
              <a:solidFill>
                <a:srgbClr val="FF0000"/>
              </a:solidFill>
              <a:latin typeface="Calibri"/>
              <a:ea typeface="Calibri"/>
              <a:cs typeface="Calibri"/>
              <a:sym typeface="Calibri"/>
            </a:endParaRPr>
          </a:p>
          <a:p>
            <a:pPr marR="0" lvl="0" algn="l" rtl="0">
              <a:lnSpc>
                <a:spcPct val="100000"/>
              </a:lnSpc>
              <a:spcBef>
                <a:spcPts val="0"/>
              </a:spcBef>
              <a:spcAft>
                <a:spcPts val="0"/>
              </a:spcAft>
              <a:buClr>
                <a:schemeClr val="dk1"/>
              </a:buClr>
              <a:buSzPts val="1800"/>
            </a:pPr>
            <a:r>
              <a:rPr lang="en-US" sz="2200" dirty="0">
                <a:solidFill>
                  <a:srgbClr val="FF0000"/>
                </a:solidFill>
                <a:latin typeface="Calibri"/>
                <a:ea typeface="Calibri"/>
                <a:cs typeface="Calibri"/>
                <a:sym typeface="Calibri"/>
              </a:rPr>
              <a:t>Required first dive</a:t>
            </a:r>
            <a:endParaRPr sz="2200" b="0" i="0" u="none" strike="noStrike" cap="none" dirty="0">
              <a:solidFill>
                <a:srgbClr val="FF0000"/>
              </a:solidFill>
              <a:latin typeface="Arial"/>
              <a:ea typeface="Arial"/>
              <a:cs typeface="Arial"/>
              <a:sym typeface="Arial"/>
            </a:endParaRP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200" b="0" i="0" u="none" strike="noStrike" cap="none" dirty="0">
                <a:solidFill>
                  <a:schemeClr val="dk1"/>
                </a:solidFill>
                <a:latin typeface="Calibri"/>
                <a:ea typeface="Calibri"/>
                <a:cs typeface="Calibri"/>
                <a:sym typeface="Calibri"/>
              </a:rPr>
              <a:t>For 8 and under divers, the first dive will always be the Forward Jump, DD 1.0 regardless of position (tuck/pike/straight).</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200" dirty="0">
                <a:solidFill>
                  <a:schemeClr val="dk1"/>
                </a:solidFill>
                <a:latin typeface="Calibri"/>
                <a:ea typeface="Calibri"/>
                <a:cs typeface="Calibri"/>
                <a:sym typeface="Calibri"/>
              </a:rPr>
              <a:t>For all other ages, the first dive will always be the Forward Dive, </a:t>
            </a:r>
            <a:r>
              <a:rPr lang="en-US" sz="2200" b="1" dirty="0">
                <a:solidFill>
                  <a:schemeClr val="dk1"/>
                </a:solidFill>
                <a:latin typeface="Calibri"/>
                <a:ea typeface="Calibri"/>
                <a:cs typeface="Calibri"/>
                <a:sym typeface="Calibri"/>
              </a:rPr>
              <a:t>DD 1.9 </a:t>
            </a:r>
            <a:r>
              <a:rPr lang="en-US" sz="2200" dirty="0">
                <a:solidFill>
                  <a:schemeClr val="dk1"/>
                </a:solidFill>
                <a:latin typeface="Calibri"/>
                <a:ea typeface="Calibri"/>
                <a:cs typeface="Calibri"/>
                <a:sym typeface="Calibri"/>
              </a:rPr>
              <a:t>regardless of position (tuck/pike/straight).</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200" dirty="0">
                <a:solidFill>
                  <a:schemeClr val="dk1"/>
                </a:solidFill>
                <a:latin typeface="Calibri"/>
                <a:ea typeface="Calibri"/>
                <a:cs typeface="Calibri"/>
                <a:sym typeface="Calibri"/>
              </a:rPr>
              <a:t>Really?  1.9?  Yes, because this is a foundation dive, we want all divers to strive to excel in this skill and work on different positions without worrying about the DD.</a:t>
            </a:r>
            <a:endParaRPr lang="en-US" sz="2200" b="0" i="0" u="none" strike="noStrike" cap="none" dirty="0">
              <a:solidFill>
                <a:schemeClr val="dk1"/>
              </a:solidFill>
              <a:latin typeface="Calibri"/>
              <a:ea typeface="Calibri"/>
              <a:cs typeface="Calibri"/>
              <a:sym typeface="Calibri"/>
            </a:endParaRPr>
          </a:p>
          <a:p>
            <a:pPr marR="0" lvl="0" algn="l" rtl="0">
              <a:lnSpc>
                <a:spcPct val="100000"/>
              </a:lnSpc>
              <a:spcBef>
                <a:spcPts val="0"/>
              </a:spcBef>
              <a:spcAft>
                <a:spcPts val="0"/>
              </a:spcAft>
              <a:buClr>
                <a:schemeClr val="dk1"/>
              </a:buClr>
              <a:buSzPts val="1800"/>
            </a:pPr>
            <a:endParaRPr lang="en-US" sz="2200" dirty="0">
              <a:solidFill>
                <a:schemeClr val="dk1"/>
              </a:solidFill>
              <a:latin typeface="Calibri"/>
              <a:ea typeface="Calibri"/>
              <a:cs typeface="Calibri"/>
              <a:sym typeface="Calibri"/>
            </a:endParaRPr>
          </a:p>
          <a:p>
            <a:pPr marR="0" lvl="0" algn="l" rtl="0">
              <a:lnSpc>
                <a:spcPct val="100000"/>
              </a:lnSpc>
              <a:spcBef>
                <a:spcPts val="0"/>
              </a:spcBef>
              <a:spcAft>
                <a:spcPts val="0"/>
              </a:spcAft>
              <a:buClr>
                <a:schemeClr val="dk1"/>
              </a:buClr>
              <a:buSzPts val="1800"/>
            </a:pPr>
            <a:r>
              <a:rPr lang="en-US" sz="2200" b="0" i="0" u="none" strike="noStrike" cap="none" dirty="0">
                <a:solidFill>
                  <a:srgbClr val="FF0000"/>
                </a:solidFill>
                <a:latin typeface="Calibri"/>
                <a:ea typeface="Calibri"/>
                <a:cs typeface="Calibri"/>
                <a:sym typeface="Calibri"/>
              </a:rPr>
              <a:t>How we note position (it’s not A/B/C/D!)</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200" dirty="0">
                <a:solidFill>
                  <a:schemeClr val="dk1"/>
                </a:solidFill>
                <a:latin typeface="Calibri"/>
                <a:ea typeface="Calibri"/>
                <a:cs typeface="Calibri"/>
                <a:sym typeface="Calibri"/>
              </a:rPr>
              <a:t>On the dive sheets, you will use T/P/S/F for Tuck, Pike, Straight, and Free position.</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200" b="0" i="0" u="none" strike="noStrike" cap="none" dirty="0">
                <a:solidFill>
                  <a:schemeClr val="dk1"/>
                </a:solidFill>
                <a:latin typeface="Calibri"/>
                <a:cs typeface="Calibri"/>
                <a:sym typeface="Calibri"/>
              </a:rPr>
              <a:t>This is because it’s easier for our parent judges, scorers, and announcers to figure out.  That’s the only reason.</a:t>
            </a:r>
            <a:endParaRPr sz="2200" b="0" i="0" u="none" strike="noStrike" cap="none" dirty="0">
              <a:solidFill>
                <a:srgbClr val="000000"/>
              </a:solidFill>
              <a:latin typeface="Arial"/>
              <a:ea typeface="Arial"/>
              <a:cs typeface="Arial"/>
              <a:sym typeface="Arial"/>
            </a:endParaRPr>
          </a:p>
        </p:txBody>
      </p:sp>
      <p:sp>
        <p:nvSpPr>
          <p:cNvPr id="226" name="Google Shape;226;p21"/>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27</a:t>
            </a:fld>
            <a:endParaRPr/>
          </a:p>
        </p:txBody>
      </p:sp>
    </p:spTree>
    <p:extLst>
      <p:ext uri="{BB962C8B-B14F-4D97-AF65-F5344CB8AC3E}">
        <p14:creationId xmlns:p14="http://schemas.microsoft.com/office/powerpoint/2010/main" val="16179590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1"/>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Midlakes Dive – Why We Do Things the Way We Do</a:t>
            </a:r>
          </a:p>
        </p:txBody>
      </p:sp>
      <p:sp>
        <p:nvSpPr>
          <p:cNvPr id="225" name="Google Shape;225;p21"/>
          <p:cNvSpPr txBox="1"/>
          <p:nvPr/>
        </p:nvSpPr>
        <p:spPr>
          <a:xfrm>
            <a:off x="516303" y="1052618"/>
            <a:ext cx="10998093" cy="5509160"/>
          </a:xfrm>
          <a:prstGeom prst="rect">
            <a:avLst/>
          </a:prstGeom>
          <a:noFill/>
          <a:ln>
            <a:noFill/>
          </a:ln>
        </p:spPr>
        <p:txBody>
          <a:bodyPr spcFirstLastPara="1" wrap="square" lIns="91425" tIns="45700" rIns="91425" bIns="45700" anchor="t" anchorCtr="0">
            <a:spAutoFit/>
          </a:bodyPr>
          <a:lstStyle/>
          <a:p>
            <a:pPr marR="0" lvl="0" algn="l" rtl="0">
              <a:lnSpc>
                <a:spcPct val="100000"/>
              </a:lnSpc>
              <a:spcBef>
                <a:spcPts val="0"/>
              </a:spcBef>
              <a:spcAft>
                <a:spcPts val="0"/>
              </a:spcAft>
              <a:buClr>
                <a:schemeClr val="dk1"/>
              </a:buClr>
              <a:buSzPts val="1800"/>
            </a:pPr>
            <a:r>
              <a:rPr lang="en-US" sz="2400" dirty="0">
                <a:solidFill>
                  <a:srgbClr val="FF0000"/>
                </a:solidFill>
                <a:latin typeface="Calibri"/>
                <a:ea typeface="Calibri"/>
                <a:cs typeface="Calibri"/>
                <a:sym typeface="Calibri"/>
              </a:rPr>
              <a:t>Our </a:t>
            </a:r>
            <a:r>
              <a:rPr lang="en-US" sz="2400" b="0" i="0" u="none" strike="noStrike" cap="none" dirty="0">
                <a:solidFill>
                  <a:srgbClr val="FF0000"/>
                </a:solidFill>
                <a:latin typeface="Calibri"/>
                <a:ea typeface="Calibri"/>
                <a:cs typeface="Calibri"/>
                <a:sym typeface="Calibri"/>
              </a:rPr>
              <a:t>Midlakes Dive standard is 3-step approach with a hurdle.  </a:t>
            </a:r>
            <a:endParaRPr sz="2400" b="0" i="0" u="none" strike="noStrike" cap="none" dirty="0">
              <a:solidFill>
                <a:srgbClr val="FF0000"/>
              </a:solidFill>
              <a:latin typeface="Arial"/>
              <a:ea typeface="Arial"/>
              <a:cs typeface="Arial"/>
              <a:sym typeface="Arial"/>
            </a:endParaRP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400" dirty="0">
                <a:solidFill>
                  <a:schemeClr val="dk1"/>
                </a:solidFill>
                <a:latin typeface="Calibri"/>
                <a:ea typeface="Calibri"/>
                <a:cs typeface="Calibri"/>
                <a:sym typeface="Calibri"/>
              </a:rPr>
              <a:t>We understand this is not the USA Diving standard.</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400" b="0" i="0" u="none" strike="noStrike" cap="none" dirty="0">
                <a:solidFill>
                  <a:schemeClr val="dk1"/>
                </a:solidFill>
                <a:latin typeface="Calibri"/>
                <a:ea typeface="Calibri"/>
                <a:cs typeface="Calibri"/>
                <a:sym typeface="Calibri"/>
              </a:rPr>
              <a:t>We do </a:t>
            </a:r>
            <a:r>
              <a:rPr lang="en-US" sz="2400" dirty="0">
                <a:solidFill>
                  <a:schemeClr val="dk1"/>
                </a:solidFill>
                <a:latin typeface="Calibri"/>
                <a:ea typeface="Calibri"/>
                <a:cs typeface="Calibri"/>
                <a:sym typeface="Calibri"/>
              </a:rPr>
              <a:t>this</a:t>
            </a:r>
            <a:r>
              <a:rPr lang="en-US" sz="2400" b="0" i="0" u="none" strike="noStrike" cap="none" dirty="0">
                <a:solidFill>
                  <a:schemeClr val="dk1"/>
                </a:solidFill>
                <a:latin typeface="Calibri"/>
                <a:ea typeface="Calibri"/>
                <a:cs typeface="Calibri"/>
                <a:sym typeface="Calibri"/>
              </a:rPr>
              <a:t> because our parent volunteers are inexperienced at judging and </a:t>
            </a:r>
            <a:r>
              <a:rPr lang="en-US" sz="2400" dirty="0">
                <a:solidFill>
                  <a:schemeClr val="dk1"/>
                </a:solidFill>
                <a:latin typeface="Calibri"/>
                <a:ea typeface="Calibri"/>
                <a:cs typeface="Calibri"/>
                <a:sym typeface="Calibri"/>
              </a:rPr>
              <a:t>don’t know to give enough credit for elements of the dive like power and height that come from a strong approach and hurdle.</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400" b="0" i="0" u="none" strike="noStrike" cap="none" dirty="0">
                <a:solidFill>
                  <a:schemeClr val="dk1"/>
                </a:solidFill>
                <a:latin typeface="Calibri"/>
                <a:ea typeface="Calibri"/>
                <a:cs typeface="Calibri"/>
                <a:sym typeface="Calibri"/>
              </a:rPr>
              <a:t>Setting a max score for less than a 3-step approach helps parents set judging scores to the right level.</a:t>
            </a:r>
          </a:p>
          <a:p>
            <a:pPr marR="0" lvl="0" algn="l" rtl="0">
              <a:lnSpc>
                <a:spcPct val="100000"/>
              </a:lnSpc>
              <a:spcBef>
                <a:spcPts val="0"/>
              </a:spcBef>
              <a:spcAft>
                <a:spcPts val="0"/>
              </a:spcAft>
              <a:buClr>
                <a:schemeClr val="dk1"/>
              </a:buClr>
              <a:buSzPts val="1800"/>
            </a:pPr>
            <a:endParaRPr lang="en-US" sz="1600" dirty="0">
              <a:solidFill>
                <a:schemeClr val="dk1"/>
              </a:solidFill>
              <a:latin typeface="Calibri"/>
              <a:ea typeface="Calibri"/>
              <a:cs typeface="Calibri"/>
              <a:sym typeface="Calibri"/>
            </a:endParaRPr>
          </a:p>
          <a:p>
            <a:pPr marR="0" lvl="0" algn="l" rtl="0">
              <a:lnSpc>
                <a:spcPct val="100000"/>
              </a:lnSpc>
              <a:spcBef>
                <a:spcPts val="0"/>
              </a:spcBef>
              <a:spcAft>
                <a:spcPts val="0"/>
              </a:spcAft>
              <a:buClr>
                <a:schemeClr val="dk1"/>
              </a:buClr>
              <a:buSzPts val="1800"/>
            </a:pPr>
            <a:r>
              <a:rPr lang="en-US" sz="2400" b="0" i="0" u="none" strike="noStrike" cap="none" dirty="0">
                <a:solidFill>
                  <a:srgbClr val="FF0000"/>
                </a:solidFill>
                <a:latin typeface="Calibri"/>
                <a:ea typeface="Calibri"/>
                <a:cs typeface="Calibri"/>
                <a:sym typeface="Calibri"/>
              </a:rPr>
              <a:t>Dive 5211 Back Dive Half Twist has specific max scores for various dive issues.</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400" b="0" i="0" u="none" strike="noStrike" cap="none" dirty="0">
                <a:solidFill>
                  <a:schemeClr val="dk1"/>
                </a:solidFill>
                <a:latin typeface="Calibri"/>
                <a:ea typeface="Calibri"/>
                <a:cs typeface="Calibri"/>
                <a:sym typeface="Calibri"/>
              </a:rPr>
              <a:t>This is a difficult dive that is often added in as an “extra” dive in a diver’s portfolio when they need an additional dive group and haven’t mastered other twist dives.  </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400" b="0" i="0" u="none" strike="noStrike" cap="none" dirty="0">
                <a:solidFill>
                  <a:schemeClr val="dk1"/>
                </a:solidFill>
                <a:latin typeface="Calibri"/>
                <a:ea typeface="Calibri"/>
                <a:cs typeface="Calibri"/>
                <a:sym typeface="Calibri"/>
              </a:rPr>
              <a:t>Be clear that foot movement and/or twisting </a:t>
            </a:r>
            <a:r>
              <a:rPr lang="en-US" sz="2400" b="0" i="0" u="sng" strike="noStrike" cap="none" dirty="0">
                <a:solidFill>
                  <a:schemeClr val="dk1"/>
                </a:solidFill>
                <a:latin typeface="Calibri"/>
                <a:ea typeface="Calibri"/>
                <a:cs typeface="Calibri"/>
                <a:sym typeface="Calibri"/>
              </a:rPr>
              <a:t>before</a:t>
            </a:r>
            <a:r>
              <a:rPr lang="en-US" sz="2400" b="0" i="0" u="none" strike="noStrike" cap="none" dirty="0">
                <a:solidFill>
                  <a:schemeClr val="dk1"/>
                </a:solidFill>
                <a:latin typeface="Calibri"/>
                <a:ea typeface="Calibri"/>
                <a:cs typeface="Calibri"/>
                <a:sym typeface="Calibri"/>
              </a:rPr>
              <a:t> leaving the board will result in deductions.</a:t>
            </a:r>
          </a:p>
          <a:p>
            <a:pPr marL="342900" marR="0" lvl="0" indent="-342900" algn="l" rtl="0">
              <a:lnSpc>
                <a:spcPct val="100000"/>
              </a:lnSpc>
              <a:spcBef>
                <a:spcPts val="0"/>
              </a:spcBef>
              <a:spcAft>
                <a:spcPts val="0"/>
              </a:spcAft>
              <a:buClr>
                <a:schemeClr val="dk1"/>
              </a:buClr>
              <a:buSzPts val="1800"/>
              <a:buFont typeface="Arial" panose="020B0604020202020204" pitchFamily="34" charset="0"/>
              <a:buChar char="•"/>
            </a:pPr>
            <a:r>
              <a:rPr lang="en-US" sz="2400" dirty="0">
                <a:solidFill>
                  <a:schemeClr val="dk1"/>
                </a:solidFill>
                <a:latin typeface="Calibri"/>
                <a:ea typeface="Calibri"/>
                <a:cs typeface="Calibri"/>
                <a:sym typeface="Calibri"/>
              </a:rPr>
              <a:t>Parent judges aren’t well-equipped to know when a diver is “cheating” the twist, so we set up the max score system to create a defined standard and Meet Ref calls it.</a:t>
            </a:r>
            <a:endParaRPr sz="2400" b="0" i="0" u="none" strike="noStrike" cap="none" dirty="0">
              <a:solidFill>
                <a:srgbClr val="000000"/>
              </a:solidFill>
              <a:latin typeface="Arial"/>
              <a:ea typeface="Arial"/>
              <a:cs typeface="Arial"/>
              <a:sym typeface="Arial"/>
            </a:endParaRPr>
          </a:p>
        </p:txBody>
      </p:sp>
      <p:sp>
        <p:nvSpPr>
          <p:cNvPr id="226" name="Google Shape;226;p21"/>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28</a:t>
            </a:fld>
            <a:endParaRPr/>
          </a:p>
        </p:txBody>
      </p:sp>
    </p:spTree>
    <p:extLst>
      <p:ext uri="{BB962C8B-B14F-4D97-AF65-F5344CB8AC3E}">
        <p14:creationId xmlns:p14="http://schemas.microsoft.com/office/powerpoint/2010/main" val="4146621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ge0d255fbc1_0_10"/>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Dive # 5211 Back Dive Half Twist</a:t>
            </a:r>
            <a:endParaRPr dirty="0"/>
          </a:p>
        </p:txBody>
      </p:sp>
      <p:sp>
        <p:nvSpPr>
          <p:cNvPr id="218" name="Google Shape;218;ge0d255fbc1_0_10"/>
          <p:cNvSpPr txBox="1"/>
          <p:nvPr/>
        </p:nvSpPr>
        <p:spPr>
          <a:xfrm>
            <a:off x="522515" y="1195694"/>
            <a:ext cx="10972799" cy="553993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600"/>
              <a:buFont typeface="Arial"/>
              <a:buNone/>
            </a:pPr>
            <a:r>
              <a:rPr lang="en-US" sz="2400" b="1" i="0" strike="noStrike" cap="none" dirty="0">
                <a:solidFill>
                  <a:schemeClr val="dk1"/>
                </a:solidFill>
                <a:latin typeface="Calibri"/>
                <a:ea typeface="Calibri"/>
                <a:cs typeface="Calibri"/>
                <a:sym typeface="Calibri"/>
              </a:rPr>
              <a:t>5211 - “The Midlakes Special”</a:t>
            </a:r>
          </a:p>
          <a:p>
            <a:pPr marL="0" marR="0" lvl="0" indent="0" algn="l" rtl="0">
              <a:lnSpc>
                <a:spcPct val="100000"/>
              </a:lnSpc>
              <a:spcBef>
                <a:spcPts val="0"/>
              </a:spcBef>
              <a:spcAft>
                <a:spcPts val="0"/>
              </a:spcAft>
              <a:buClr>
                <a:srgbClr val="000000"/>
              </a:buClr>
              <a:buSzPts val="2600"/>
              <a:buFont typeface="Arial"/>
              <a:buNone/>
            </a:pPr>
            <a:r>
              <a:rPr lang="en-US" sz="2400" i="0" strike="noStrike" cap="none" dirty="0">
                <a:solidFill>
                  <a:schemeClr val="dk1"/>
                </a:solidFill>
                <a:latin typeface="Calibri"/>
                <a:ea typeface="Calibri"/>
                <a:cs typeface="Calibri"/>
                <a:sym typeface="Calibri"/>
              </a:rPr>
              <a:t>If a diver doesn’t have enough dives or enough groups, many coaches have their divers do dive 5211 Back Dive Half Twist, </a:t>
            </a:r>
            <a:r>
              <a:rPr lang="en-US" sz="2400" b="1" i="0" strike="noStrike" cap="none" dirty="0">
                <a:solidFill>
                  <a:schemeClr val="dk1"/>
                </a:solidFill>
                <a:latin typeface="Calibri"/>
                <a:ea typeface="Calibri"/>
                <a:cs typeface="Calibri"/>
                <a:sym typeface="Calibri"/>
              </a:rPr>
              <a:t>Straight</a:t>
            </a:r>
            <a:r>
              <a:rPr lang="en-US" sz="2400" i="0" strike="noStrike" cap="none" dirty="0">
                <a:solidFill>
                  <a:schemeClr val="dk1"/>
                </a:solidFill>
                <a:latin typeface="Calibri"/>
                <a:ea typeface="Calibri"/>
                <a:cs typeface="Calibri"/>
                <a:sym typeface="Calibri"/>
              </a:rPr>
              <a:t> position.</a:t>
            </a:r>
            <a:r>
              <a:rPr lang="en-US" sz="2400" dirty="0">
                <a:solidFill>
                  <a:schemeClr val="dk1"/>
                </a:solidFill>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2600"/>
              <a:buFont typeface="Arial"/>
              <a:buNone/>
            </a:pPr>
            <a:r>
              <a:rPr lang="en-US" sz="2400" dirty="0">
                <a:solidFill>
                  <a:schemeClr val="dk1"/>
                </a:solidFill>
                <a:latin typeface="Calibri"/>
                <a:ea typeface="Calibri"/>
                <a:cs typeface="Calibri"/>
                <a:sym typeface="Calibri"/>
              </a:rPr>
              <a:t>   ** Please note, 5211 is always Straight, while most twists are Free position.</a:t>
            </a:r>
          </a:p>
          <a:p>
            <a:pPr marL="0" marR="0" lvl="0" indent="0" algn="l" rtl="0">
              <a:lnSpc>
                <a:spcPct val="100000"/>
              </a:lnSpc>
              <a:spcBef>
                <a:spcPts val="0"/>
              </a:spcBef>
              <a:spcAft>
                <a:spcPts val="0"/>
              </a:spcAft>
              <a:buClr>
                <a:srgbClr val="000000"/>
              </a:buClr>
              <a:buSzPts val="2600"/>
              <a:buFont typeface="Arial"/>
              <a:buNone/>
            </a:pPr>
            <a:endParaRPr lang="en-US" sz="24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r>
              <a:rPr lang="en-US" sz="2400" dirty="0">
                <a:solidFill>
                  <a:schemeClr val="dk1"/>
                </a:solidFill>
                <a:latin typeface="Calibri"/>
                <a:ea typeface="Calibri"/>
                <a:cs typeface="Calibri"/>
                <a:sym typeface="Calibri"/>
              </a:rPr>
              <a:t>This is a difficult dive to do correctly.  This is also difficult for our parent judges to know how to judge.  So, we have instituted a max score system, specially for this dive (and for 5111 Forward Dive Half Twist).</a:t>
            </a:r>
          </a:p>
          <a:p>
            <a:pPr marL="0" marR="0" lvl="0" indent="0" algn="l" rtl="0">
              <a:lnSpc>
                <a:spcPct val="100000"/>
              </a:lnSpc>
              <a:spcBef>
                <a:spcPts val="0"/>
              </a:spcBef>
              <a:spcAft>
                <a:spcPts val="0"/>
              </a:spcAft>
              <a:buClr>
                <a:srgbClr val="000000"/>
              </a:buClr>
              <a:buSzPts val="2600"/>
              <a:buFont typeface="Arial"/>
              <a:buNone/>
            </a:pPr>
            <a:endParaRPr lang="en-US" sz="1800" i="0"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r>
              <a:rPr lang="en-US" sz="2400" dirty="0">
                <a:solidFill>
                  <a:schemeClr val="dk1"/>
                </a:solidFill>
                <a:latin typeface="Calibri"/>
                <a:ea typeface="Calibri"/>
                <a:cs typeface="Calibri"/>
                <a:sym typeface="Calibri"/>
              </a:rPr>
              <a:t>8 and Under + 10 and Under divers will compete it at DD 1.0.  Older divers at DD 1.8.</a:t>
            </a:r>
          </a:p>
          <a:p>
            <a:pPr marL="342900" marR="0" lvl="0" indent="-342900" algn="l" rtl="0">
              <a:lnSpc>
                <a:spcPct val="100000"/>
              </a:lnSpc>
              <a:spcBef>
                <a:spcPts val="0"/>
              </a:spcBef>
              <a:spcAft>
                <a:spcPts val="0"/>
              </a:spcAft>
              <a:buClr>
                <a:srgbClr val="000000"/>
              </a:buClr>
              <a:buSzPts val="2600"/>
              <a:buFont typeface="Arial" panose="020B0604020202020204" pitchFamily="34" charset="0"/>
              <a:buChar char="•"/>
            </a:pPr>
            <a:r>
              <a:rPr lang="en-US" sz="2400" dirty="0">
                <a:solidFill>
                  <a:schemeClr val="dk1"/>
                </a:solidFill>
                <a:latin typeface="Calibri"/>
                <a:ea typeface="Calibri"/>
                <a:cs typeface="Calibri"/>
                <a:sym typeface="Calibri"/>
              </a:rPr>
              <a:t>If diver twists early with feet - max score 2.0</a:t>
            </a:r>
          </a:p>
          <a:p>
            <a:pPr marL="342900" marR="0" lvl="0" indent="-342900" algn="l" rtl="0">
              <a:lnSpc>
                <a:spcPct val="100000"/>
              </a:lnSpc>
              <a:spcBef>
                <a:spcPts val="0"/>
              </a:spcBef>
              <a:spcAft>
                <a:spcPts val="0"/>
              </a:spcAft>
              <a:buClr>
                <a:srgbClr val="000000"/>
              </a:buClr>
              <a:buSzPts val="2600"/>
              <a:buFont typeface="Arial" panose="020B0604020202020204" pitchFamily="34" charset="0"/>
              <a:buChar char="•"/>
            </a:pPr>
            <a:r>
              <a:rPr lang="en-US" sz="2400" dirty="0">
                <a:solidFill>
                  <a:schemeClr val="dk1"/>
                </a:solidFill>
                <a:latin typeface="Calibri"/>
                <a:ea typeface="Calibri"/>
                <a:cs typeface="Calibri"/>
                <a:sym typeface="Calibri"/>
              </a:rPr>
              <a:t>If diver twists early with hips - max score 3.0.</a:t>
            </a:r>
          </a:p>
          <a:p>
            <a:pPr marL="342900" marR="0" lvl="0" indent="-342900" algn="l" rtl="0">
              <a:lnSpc>
                <a:spcPct val="100000"/>
              </a:lnSpc>
              <a:spcBef>
                <a:spcPts val="0"/>
              </a:spcBef>
              <a:spcAft>
                <a:spcPts val="0"/>
              </a:spcAft>
              <a:buClr>
                <a:srgbClr val="000000"/>
              </a:buClr>
              <a:buSzPts val="2600"/>
              <a:buFont typeface="Arial" panose="020B0604020202020204" pitchFamily="34" charset="0"/>
              <a:buChar char="•"/>
            </a:pPr>
            <a:r>
              <a:rPr lang="en-US" sz="2400" dirty="0">
                <a:solidFill>
                  <a:schemeClr val="dk1"/>
                </a:solidFill>
                <a:latin typeface="Calibri"/>
                <a:ea typeface="Calibri"/>
                <a:cs typeface="Calibri"/>
                <a:sym typeface="Calibri"/>
              </a:rPr>
              <a:t>If diver jettisons themself backward to “torpedo” into the twist - max score 4.0.</a:t>
            </a:r>
          </a:p>
          <a:p>
            <a:pPr marL="0" marR="0" lvl="0" indent="0" algn="l" rtl="0">
              <a:lnSpc>
                <a:spcPct val="100000"/>
              </a:lnSpc>
              <a:spcBef>
                <a:spcPts val="0"/>
              </a:spcBef>
              <a:spcAft>
                <a:spcPts val="0"/>
              </a:spcAft>
              <a:buClr>
                <a:srgbClr val="000000"/>
              </a:buClr>
              <a:buSzPts val="2600"/>
              <a:buFont typeface="Arial"/>
              <a:buNone/>
            </a:pPr>
            <a:endParaRPr lang="en-US" sz="16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r>
              <a:rPr lang="en-US" sz="2400" dirty="0">
                <a:solidFill>
                  <a:schemeClr val="dk1"/>
                </a:solidFill>
                <a:latin typeface="Calibri"/>
                <a:ea typeface="Calibri"/>
                <a:cs typeface="Calibri"/>
                <a:sym typeface="Calibri"/>
              </a:rPr>
              <a:t>Please watch the Back Dive Half Twist video series on our Midlakes website.</a:t>
            </a:r>
          </a:p>
        </p:txBody>
      </p:sp>
      <p:sp>
        <p:nvSpPr>
          <p:cNvPr id="219" name="Google Shape;219;ge0d255fbc1_0_1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29</a:t>
            </a:fld>
            <a:endParaRPr/>
          </a:p>
        </p:txBody>
      </p:sp>
    </p:spTree>
    <p:extLst>
      <p:ext uri="{BB962C8B-B14F-4D97-AF65-F5344CB8AC3E}">
        <p14:creationId xmlns:p14="http://schemas.microsoft.com/office/powerpoint/2010/main" val="251331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a:extLst>
            <a:ext uri="{FF2B5EF4-FFF2-40B4-BE49-F238E27FC236}">
              <a16:creationId xmlns:a16="http://schemas.microsoft.com/office/drawing/2014/main" id="{D7230CA3-C1FB-86E3-1FD6-1821C1195EF7}"/>
            </a:ext>
          </a:extLst>
        </p:cNvPr>
        <p:cNvGrpSpPr/>
        <p:nvPr/>
      </p:nvGrpSpPr>
      <p:grpSpPr>
        <a:xfrm>
          <a:off x="0" y="0"/>
          <a:ext cx="0" cy="0"/>
          <a:chOff x="0" y="0"/>
          <a:chExt cx="0" cy="0"/>
        </a:xfrm>
      </p:grpSpPr>
      <p:sp>
        <p:nvSpPr>
          <p:cNvPr id="75" name="Google Shape;75;ge0c040dbdf_1_1">
            <a:extLst>
              <a:ext uri="{FF2B5EF4-FFF2-40B4-BE49-F238E27FC236}">
                <a16:creationId xmlns:a16="http://schemas.microsoft.com/office/drawing/2014/main" id="{544FBA65-FE43-55A7-8F03-DA103FC03988}"/>
              </a:ext>
            </a:extLst>
          </p:cNvPr>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Introductions</a:t>
            </a:r>
            <a:endParaRPr dirty="0"/>
          </a:p>
        </p:txBody>
      </p:sp>
      <p:sp>
        <p:nvSpPr>
          <p:cNvPr id="76" name="Google Shape;76;ge0c040dbdf_1_1">
            <a:extLst>
              <a:ext uri="{FF2B5EF4-FFF2-40B4-BE49-F238E27FC236}">
                <a16:creationId xmlns:a16="http://schemas.microsoft.com/office/drawing/2014/main" id="{C0B7F47C-5870-22A3-993F-4921B5B46231}"/>
              </a:ext>
            </a:extLst>
          </p:cNvPr>
          <p:cNvSpPr txBox="1"/>
          <p:nvPr/>
        </p:nvSpPr>
        <p:spPr>
          <a:xfrm>
            <a:off x="1129550" y="1074875"/>
            <a:ext cx="9771600" cy="5447605"/>
          </a:xfrm>
          <a:prstGeom prst="rect">
            <a:avLst/>
          </a:prstGeom>
          <a:noFill/>
          <a:ln>
            <a:noFill/>
          </a:ln>
        </p:spPr>
        <p:txBody>
          <a:bodyPr spcFirstLastPara="1" wrap="square" lIns="91425" tIns="45700" rIns="91425" bIns="45700" anchor="t" anchorCtr="0">
            <a:spAutoFit/>
          </a:bodyPr>
          <a:lstStyle/>
          <a:p>
            <a:pPr marL="12700" marR="0" lvl="0" algn="l" rtl="0">
              <a:lnSpc>
                <a:spcPct val="100000"/>
              </a:lnSpc>
              <a:spcBef>
                <a:spcPts val="0"/>
              </a:spcBef>
              <a:spcAft>
                <a:spcPts val="0"/>
              </a:spcAft>
              <a:buClr>
                <a:schemeClr val="dk1"/>
              </a:buClr>
              <a:buSzPts val="3400"/>
            </a:pPr>
            <a:r>
              <a:rPr lang="en-US" sz="32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Please introduce yourself</a:t>
            </a:r>
          </a:p>
          <a:p>
            <a:pPr marL="12700" marR="0" lvl="0" algn="l" rtl="0">
              <a:lnSpc>
                <a:spcPct val="100000"/>
              </a:lnSpc>
              <a:spcBef>
                <a:spcPts val="0"/>
              </a:spcBef>
              <a:spcAft>
                <a:spcPts val="0"/>
              </a:spcAft>
              <a:buClr>
                <a:schemeClr val="dk1"/>
              </a:buClr>
              <a:buSzPts val="3400"/>
            </a:pPr>
            <a:endParaRPr lang="en-US" sz="16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endParaRPr>
          </a:p>
          <a:p>
            <a:pPr marL="12700" lvl="1">
              <a:buClr>
                <a:schemeClr val="dk1"/>
              </a:buClr>
              <a:buSzPts val="3400"/>
            </a:pPr>
            <a:r>
              <a:rPr lang="en-US" sz="3200"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Coaches:</a:t>
            </a:r>
            <a:endParaRPr lang="en-US" sz="32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endParaRPr>
          </a:p>
          <a:p>
            <a:pPr marL="527050" lvl="1" indent="-514350">
              <a:buClr>
                <a:schemeClr val="dk1"/>
              </a:buClr>
              <a:buSzPts val="3400"/>
              <a:buFont typeface="+mj-lt"/>
              <a:buAutoNum type="arabicPeriod"/>
            </a:pPr>
            <a:r>
              <a:rPr lang="en-US" sz="28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Name and Club</a:t>
            </a:r>
            <a:endParaRPr sz="2800" dirty="0">
              <a:latin typeface="Calibri" panose="020F0502020204030204" pitchFamily="34" charset="0"/>
              <a:ea typeface="Calibri" panose="020F0502020204030204" pitchFamily="34" charset="0"/>
              <a:cs typeface="Calibri" panose="020F0502020204030204" pitchFamily="34" charset="0"/>
            </a:endParaRPr>
          </a:p>
          <a:p>
            <a:pPr marL="527050" lvl="1" indent="-514350">
              <a:buClr>
                <a:schemeClr val="dk1"/>
              </a:buClr>
              <a:buSzPts val="3400"/>
              <a:buFont typeface="+mj-lt"/>
              <a:buAutoNum type="arabicPeriod"/>
            </a:pPr>
            <a:r>
              <a:rPr lang="en-US" sz="2800"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Your diving experience – Rec, HS, Club, etc.</a:t>
            </a:r>
            <a:endParaRPr sz="2800" dirty="0">
              <a:latin typeface="Calibri" panose="020F0502020204030204" pitchFamily="34" charset="0"/>
              <a:ea typeface="Calibri" panose="020F0502020204030204" pitchFamily="34" charset="0"/>
              <a:cs typeface="Calibri" panose="020F0502020204030204" pitchFamily="34" charset="0"/>
            </a:endParaRPr>
          </a:p>
          <a:p>
            <a:pPr marL="527050" lvl="1" indent="-514350">
              <a:buClr>
                <a:schemeClr val="dk1"/>
              </a:buClr>
              <a:buSzPts val="3400"/>
              <a:buFont typeface="+mj-lt"/>
              <a:buAutoNum type="arabicPeriod"/>
            </a:pPr>
            <a:r>
              <a:rPr lang="en-US" sz="28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Something awesome or interesting about you</a:t>
            </a:r>
            <a:endParaRPr sz="28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endParaRPr>
          </a:p>
          <a:p>
            <a:pPr marL="12700" lvl="1">
              <a:buClr>
                <a:schemeClr val="dk1"/>
              </a:buClr>
              <a:buSzPts val="3400"/>
            </a:pPr>
            <a:br>
              <a:rPr lang="en-US" sz="2800"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br>
            <a:r>
              <a:rPr lang="en-US" sz="3200"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Parent Reps:</a:t>
            </a:r>
          </a:p>
          <a:p>
            <a:pPr marL="527050" lvl="1" indent="-514350">
              <a:buClr>
                <a:schemeClr val="dk1"/>
              </a:buClr>
              <a:buSzPts val="3400"/>
              <a:buFont typeface="+mj-lt"/>
              <a:buAutoNum type="arabicPeriod"/>
            </a:pPr>
            <a:r>
              <a:rPr lang="en-US" sz="28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Name and Club</a:t>
            </a:r>
            <a:endParaRPr lang="en-US" sz="2800" dirty="0">
              <a:latin typeface="Calibri" panose="020F0502020204030204" pitchFamily="34" charset="0"/>
              <a:ea typeface="Calibri" panose="020F0502020204030204" pitchFamily="34" charset="0"/>
              <a:cs typeface="Calibri" panose="020F0502020204030204" pitchFamily="34" charset="0"/>
            </a:endParaRPr>
          </a:p>
          <a:p>
            <a:pPr marL="527050" lvl="1" indent="-514350">
              <a:buClr>
                <a:schemeClr val="dk1"/>
              </a:buClr>
              <a:buSzPts val="3400"/>
              <a:buFont typeface="+mj-lt"/>
              <a:buAutoNum type="arabicPeriod"/>
            </a:pPr>
            <a:r>
              <a:rPr lang="en-US" sz="2800"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Your k</a:t>
            </a:r>
            <a:r>
              <a:rPr lang="en-US" sz="28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ids’ names and ages and how long they’ve been diving</a:t>
            </a:r>
            <a:br>
              <a:rPr lang="en-US" sz="28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br>
            <a:r>
              <a:rPr lang="en-US" sz="28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(and also mention your kids have who aren’t diving)</a:t>
            </a:r>
            <a:endParaRPr sz="2800" dirty="0">
              <a:latin typeface="Calibri" panose="020F0502020204030204" pitchFamily="34" charset="0"/>
              <a:ea typeface="Calibri" panose="020F0502020204030204" pitchFamily="34" charset="0"/>
              <a:cs typeface="Calibri" panose="020F0502020204030204" pitchFamily="34" charset="0"/>
            </a:endParaRPr>
          </a:p>
          <a:p>
            <a:pPr marL="527050" lvl="1" indent="-514350">
              <a:buClr>
                <a:schemeClr val="dk1"/>
              </a:buClr>
              <a:buSzPts val="3400"/>
              <a:buFont typeface="+mj-lt"/>
              <a:buAutoNum type="arabicPeriod"/>
            </a:pPr>
            <a:r>
              <a:rPr lang="en-US" sz="28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Something awesome or interesting about you</a:t>
            </a:r>
            <a:endParaRPr sz="28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endParaRPr>
          </a:p>
        </p:txBody>
      </p:sp>
      <p:sp>
        <p:nvSpPr>
          <p:cNvPr id="77" name="Google Shape;77;ge0c040dbdf_1_1">
            <a:extLst>
              <a:ext uri="{FF2B5EF4-FFF2-40B4-BE49-F238E27FC236}">
                <a16:creationId xmlns:a16="http://schemas.microsoft.com/office/drawing/2014/main" id="{71DC012A-F307-F153-3920-5CC5BA24C905}"/>
              </a:ext>
            </a:extLst>
          </p:cNvPr>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a:t>
            </a:fld>
            <a:endParaRPr/>
          </a:p>
        </p:txBody>
      </p:sp>
    </p:spTree>
    <p:extLst>
      <p:ext uri="{BB962C8B-B14F-4D97-AF65-F5344CB8AC3E}">
        <p14:creationId xmlns:p14="http://schemas.microsoft.com/office/powerpoint/2010/main" val="1282484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23"/>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Meet Prep Using Excel Dive Sheets</a:t>
            </a:r>
            <a:endParaRPr/>
          </a:p>
        </p:txBody>
      </p:sp>
      <p:sp>
        <p:nvSpPr>
          <p:cNvPr id="232" name="Google Shape;232;p23"/>
          <p:cNvSpPr txBox="1"/>
          <p:nvPr/>
        </p:nvSpPr>
        <p:spPr>
          <a:xfrm>
            <a:off x="685800" y="985345"/>
            <a:ext cx="10548300" cy="5649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900"/>
              <a:buFont typeface="Arial"/>
              <a:buNone/>
            </a:pPr>
            <a:endParaRPr sz="1900" b="1"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900"/>
              <a:buFont typeface="Arial"/>
              <a:buNone/>
            </a:pPr>
            <a:r>
              <a:rPr lang="en-US" sz="1900" b="1" i="0" u="none" strike="noStrike" cap="none" dirty="0">
                <a:solidFill>
                  <a:schemeClr val="dk1"/>
                </a:solidFill>
                <a:latin typeface="Calibri"/>
                <a:ea typeface="Calibri"/>
                <a:cs typeface="Calibri"/>
                <a:sym typeface="Calibri"/>
              </a:rPr>
              <a:t>MEET PREP – Electronic Dive Sheets</a:t>
            </a:r>
            <a:endParaRPr sz="15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900"/>
              <a:buFont typeface="Arial"/>
              <a:buChar char="•"/>
            </a:pPr>
            <a:r>
              <a:rPr lang="en-US" sz="1900" b="0" i="0" u="none" strike="noStrike" cap="none" dirty="0">
                <a:solidFill>
                  <a:schemeClr val="dk1"/>
                </a:solidFill>
                <a:latin typeface="Calibri"/>
                <a:ea typeface="Calibri"/>
                <a:cs typeface="Calibri"/>
                <a:sym typeface="Calibri"/>
              </a:rPr>
              <a:t>Our Excel spreadsheet for Dive Sheets for meets does all the dive number and DD validation for you using lookup tables.</a:t>
            </a:r>
            <a:endParaRPr sz="1900" b="0" i="0" u="none" strike="noStrike" cap="none" dirty="0">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chemeClr val="dk1"/>
              </a:buClr>
              <a:buSzPts val="1900"/>
              <a:buFont typeface="Arial"/>
              <a:buChar char="•"/>
            </a:pPr>
            <a:r>
              <a:rPr lang="en-US" sz="1900" b="0" i="0" u="none" strike="noStrike" cap="none" dirty="0">
                <a:solidFill>
                  <a:schemeClr val="dk1"/>
                </a:solidFill>
                <a:latin typeface="Calibri"/>
                <a:ea typeface="Calibri"/>
                <a:cs typeface="Calibri"/>
                <a:sym typeface="Calibri"/>
              </a:rPr>
              <a:t>All you need to do is copy the template worksheet for the age group, “A”/”B” status, and gender of your diver and rename it with the diver’s name, then select the dives for that diver from the drop-down lists for dive number and position.</a:t>
            </a:r>
            <a:endParaRPr dirty="0"/>
          </a:p>
          <a:p>
            <a:pPr marL="285750" marR="0" lvl="0" indent="-285750" algn="l" rtl="0">
              <a:lnSpc>
                <a:spcPct val="100000"/>
              </a:lnSpc>
              <a:spcBef>
                <a:spcPts val="0"/>
              </a:spcBef>
              <a:spcAft>
                <a:spcPts val="0"/>
              </a:spcAft>
              <a:buClr>
                <a:schemeClr val="dk1"/>
              </a:buClr>
              <a:buSzPts val="1900"/>
              <a:buFont typeface="Arial"/>
              <a:buChar char="•"/>
            </a:pPr>
            <a:r>
              <a:rPr lang="en-US" sz="1900" b="1" i="0" u="none" strike="noStrike" cap="none" dirty="0">
                <a:solidFill>
                  <a:srgbClr val="FF0000"/>
                </a:solidFill>
                <a:latin typeface="Calibri"/>
                <a:ea typeface="Calibri"/>
                <a:cs typeface="Calibri"/>
                <a:sym typeface="Calibri"/>
              </a:rPr>
              <a:t>Please fill out the “name pronunciation” on the dive sheet to make it easier for our announcers!</a:t>
            </a:r>
            <a:endParaRPr dirty="0"/>
          </a:p>
          <a:p>
            <a:pPr marL="0" marR="0" lvl="0" indent="0" algn="l" rtl="0">
              <a:lnSpc>
                <a:spcPct val="100000"/>
              </a:lnSpc>
              <a:spcBef>
                <a:spcPts val="0"/>
              </a:spcBef>
              <a:spcAft>
                <a:spcPts val="0"/>
              </a:spcAft>
              <a:buClr>
                <a:srgbClr val="000000"/>
              </a:buClr>
              <a:buSzPts val="1900"/>
              <a:buFont typeface="Arial"/>
              <a:buNone/>
            </a:pPr>
            <a:endParaRPr sz="1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900"/>
              <a:buFont typeface="Arial"/>
              <a:buNone/>
            </a:pPr>
            <a:r>
              <a:rPr lang="en-US" sz="1900" b="1" i="0" u="none" strike="noStrike" cap="none" dirty="0">
                <a:solidFill>
                  <a:schemeClr val="dk1"/>
                </a:solidFill>
                <a:latin typeface="Calibri"/>
                <a:ea typeface="Calibri"/>
                <a:cs typeface="Calibri"/>
                <a:sym typeface="Calibri"/>
              </a:rPr>
              <a:t>Benefits</a:t>
            </a:r>
            <a:endParaRPr sz="1500" b="1"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900"/>
              <a:buFont typeface="Arial"/>
              <a:buChar char="•"/>
            </a:pPr>
            <a:r>
              <a:rPr lang="en-US" sz="1900" b="1" i="0" u="none" strike="noStrike" cap="none" dirty="0">
                <a:solidFill>
                  <a:srgbClr val="FF0000"/>
                </a:solidFill>
                <a:latin typeface="Calibri"/>
                <a:ea typeface="Calibri"/>
                <a:cs typeface="Calibri"/>
                <a:sym typeface="Calibri"/>
              </a:rPr>
              <a:t>FASTER &amp; FEWER MISTAKES! </a:t>
            </a:r>
            <a:r>
              <a:rPr lang="en-US" sz="1900" b="0" i="0" u="none" strike="noStrike" cap="none" dirty="0">
                <a:solidFill>
                  <a:schemeClr val="dk1"/>
                </a:solidFill>
                <a:latin typeface="Calibri"/>
                <a:ea typeface="Calibri"/>
                <a:cs typeface="Calibri"/>
                <a:sym typeface="Calibri"/>
              </a:rPr>
              <a:t>Automatic pre-fill of club and meet details</a:t>
            </a:r>
            <a:endParaRPr sz="15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900"/>
              <a:buFont typeface="Arial"/>
              <a:buChar char="•"/>
            </a:pPr>
            <a:r>
              <a:rPr lang="en-US" sz="1900" b="0" i="0" u="none" strike="noStrike" cap="none" dirty="0">
                <a:solidFill>
                  <a:schemeClr val="dk1"/>
                </a:solidFill>
                <a:latin typeface="Calibri"/>
                <a:ea typeface="Calibri"/>
                <a:cs typeface="Calibri"/>
                <a:sym typeface="Calibri"/>
              </a:rPr>
              <a:t>Automatic listing of required dives based on age group and for “A” or “B” dive rating</a:t>
            </a:r>
            <a:endParaRPr sz="15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900"/>
              <a:buFont typeface="Arial"/>
              <a:buChar char="•"/>
            </a:pPr>
            <a:r>
              <a:rPr lang="en-US" sz="1900" b="0" i="0" u="none" strike="noStrike" cap="none" dirty="0">
                <a:solidFill>
                  <a:schemeClr val="dk1"/>
                </a:solidFill>
                <a:latin typeface="Calibri"/>
                <a:ea typeface="Calibri"/>
                <a:cs typeface="Calibri"/>
                <a:sym typeface="Calibri"/>
              </a:rPr>
              <a:t>Automatic lookup of dive names based on number</a:t>
            </a:r>
            <a:endParaRPr sz="15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900"/>
              <a:buFont typeface="Arial"/>
              <a:buChar char="•"/>
            </a:pPr>
            <a:r>
              <a:rPr lang="en-US" sz="1900" b="0" i="0" u="none" strike="noStrike" cap="none" dirty="0">
                <a:solidFill>
                  <a:schemeClr val="dk1"/>
                </a:solidFill>
                <a:latin typeface="Calibri"/>
                <a:ea typeface="Calibri"/>
                <a:cs typeface="Calibri"/>
                <a:sym typeface="Calibri"/>
              </a:rPr>
              <a:t>Automatic lookup of degree of difficulty based on dive name and position</a:t>
            </a:r>
            <a:endParaRPr sz="15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900"/>
              <a:buFont typeface="Arial"/>
              <a:buChar char="•"/>
            </a:pPr>
            <a:r>
              <a:rPr lang="en-US" sz="1900" b="0" i="0" u="none" strike="noStrike" cap="none" dirty="0">
                <a:solidFill>
                  <a:schemeClr val="dk1"/>
                </a:solidFill>
                <a:latin typeface="Calibri"/>
                <a:ea typeface="Calibri"/>
                <a:cs typeface="Calibri"/>
                <a:sym typeface="Calibri"/>
              </a:rPr>
              <a:t>Easy format for printing</a:t>
            </a:r>
            <a:endParaRPr sz="15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900"/>
              <a:buFont typeface="Arial"/>
              <a:buChar char="•"/>
            </a:pPr>
            <a:r>
              <a:rPr lang="en-US" sz="1900" b="0" i="0" u="none" strike="noStrike" cap="none" dirty="0">
                <a:solidFill>
                  <a:schemeClr val="dk1"/>
                </a:solidFill>
                <a:latin typeface="Calibri"/>
                <a:ea typeface="Calibri"/>
                <a:cs typeface="Calibri"/>
                <a:sym typeface="Calibri"/>
              </a:rPr>
              <a:t>Color-coding for female/male divers on tabs for ease when printing. Can use white sheet of paper for non-binary divers if desired.</a:t>
            </a:r>
            <a:endParaRPr sz="1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900"/>
              <a:buFont typeface="Arial"/>
              <a:buNone/>
            </a:pPr>
            <a:endParaRPr sz="1900" b="1"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900"/>
              <a:buFont typeface="Arial"/>
              <a:buNone/>
            </a:pPr>
            <a:r>
              <a:rPr lang="en-US" sz="1900" b="1" i="1" u="none" strike="noStrike" cap="none" dirty="0">
                <a:solidFill>
                  <a:schemeClr val="dk1"/>
                </a:solidFill>
                <a:latin typeface="Calibri"/>
                <a:ea typeface="Calibri"/>
                <a:cs typeface="Calibri"/>
                <a:sym typeface="Calibri"/>
              </a:rPr>
              <a:t>Demonstration….</a:t>
            </a:r>
            <a:r>
              <a:rPr lang="en-US" sz="1900" b="0" i="0" u="none" strike="noStrike" cap="none" dirty="0">
                <a:solidFill>
                  <a:schemeClr val="dk1"/>
                </a:solidFill>
                <a:latin typeface="Calibri"/>
                <a:ea typeface="Calibri"/>
                <a:cs typeface="Calibri"/>
                <a:sym typeface="Calibri"/>
              </a:rPr>
              <a:t> </a:t>
            </a:r>
            <a:endParaRPr sz="1800" b="0" i="0" u="none" strike="noStrike" cap="none" dirty="0">
              <a:solidFill>
                <a:schemeClr val="dk1"/>
              </a:solidFill>
              <a:latin typeface="Calibri"/>
              <a:ea typeface="Calibri"/>
              <a:cs typeface="Calibri"/>
              <a:sym typeface="Calibri"/>
            </a:endParaRPr>
          </a:p>
        </p:txBody>
      </p:sp>
      <p:sp>
        <p:nvSpPr>
          <p:cNvPr id="233" name="Google Shape;233;p23"/>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ge0d255fbc1_0_5"/>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During the Meet</a:t>
            </a:r>
            <a:endParaRPr/>
          </a:p>
        </p:txBody>
      </p:sp>
      <p:sp>
        <p:nvSpPr>
          <p:cNvPr id="239" name="Google Shape;239;ge0d255fbc1_0_5"/>
          <p:cNvSpPr txBox="1"/>
          <p:nvPr/>
        </p:nvSpPr>
        <p:spPr>
          <a:xfrm>
            <a:off x="882869" y="1143000"/>
            <a:ext cx="10351200" cy="52629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300"/>
              <a:buFont typeface="Arial"/>
              <a:buNone/>
            </a:pPr>
            <a:r>
              <a:rPr lang="en-US" sz="3300" b="1" i="0" u="none" strike="noStrike" cap="none" dirty="0">
                <a:solidFill>
                  <a:schemeClr val="dk1"/>
                </a:solidFill>
                <a:latin typeface="Calibri"/>
                <a:ea typeface="Calibri"/>
                <a:cs typeface="Calibri"/>
                <a:sym typeface="Calibri"/>
              </a:rPr>
              <a:t>Coaching: Your Role During the Meet</a:t>
            </a:r>
            <a:endParaRPr sz="29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700"/>
              <a:buFont typeface="Arial"/>
              <a:buNone/>
            </a:pPr>
            <a:endParaRPr sz="1700" b="0" i="0" u="none" strike="noStrike" cap="none" dirty="0">
              <a:solidFill>
                <a:schemeClr val="dk1"/>
              </a:solidFill>
              <a:latin typeface="Calibri"/>
              <a:ea typeface="Calibri"/>
              <a:cs typeface="Calibri"/>
              <a:sym typeface="Calibri"/>
            </a:endParaRPr>
          </a:p>
          <a:p>
            <a:pPr marL="520700" marR="0" lvl="0" indent="-457200" algn="l" rtl="0">
              <a:lnSpc>
                <a:spcPct val="100000"/>
              </a:lnSpc>
              <a:spcBef>
                <a:spcPts val="0"/>
              </a:spcBef>
              <a:spcAft>
                <a:spcPts val="0"/>
              </a:spcAft>
              <a:buClr>
                <a:schemeClr val="dk1"/>
              </a:buClr>
              <a:buSzPts val="2600"/>
              <a:buFont typeface="Courier New" panose="02070309020205020404" pitchFamily="49" charset="0"/>
              <a:buChar char="o"/>
            </a:pPr>
            <a:r>
              <a:rPr lang="en-US" sz="2600" b="0" i="0" u="none" strike="noStrike" cap="none" dirty="0">
                <a:solidFill>
                  <a:schemeClr val="dk1"/>
                </a:solidFill>
                <a:latin typeface="Calibri"/>
                <a:ea typeface="Calibri"/>
                <a:cs typeface="Calibri"/>
                <a:sym typeface="Calibri"/>
              </a:rPr>
              <a:t>Make sure dive sheets are correct, </a:t>
            </a:r>
            <a:r>
              <a:rPr lang="en-US" sz="2600" b="0" i="0" u="none" strike="noStrike" cap="none" dirty="0">
                <a:solidFill>
                  <a:srgbClr val="FF0000"/>
                </a:solidFill>
                <a:latin typeface="Calibri"/>
                <a:ea typeface="Calibri"/>
                <a:cs typeface="Calibri"/>
                <a:sym typeface="Calibri"/>
              </a:rPr>
              <a:t>especially the groups and </a:t>
            </a:r>
            <a:r>
              <a:rPr lang="en-US" sz="2600" dirty="0">
                <a:solidFill>
                  <a:srgbClr val="FF0000"/>
                </a:solidFill>
                <a:latin typeface="Calibri"/>
                <a:ea typeface="Calibri"/>
                <a:cs typeface="Calibri"/>
                <a:sym typeface="Calibri"/>
              </a:rPr>
              <a:t>positions</a:t>
            </a:r>
            <a:r>
              <a:rPr lang="en-US" sz="2600" b="0" i="0" u="none" strike="noStrike" cap="none" dirty="0">
                <a:solidFill>
                  <a:schemeClr val="dk1"/>
                </a:solidFill>
                <a:latin typeface="Calibri"/>
                <a:ea typeface="Calibri"/>
                <a:cs typeface="Calibri"/>
                <a:sym typeface="Calibri"/>
              </a:rPr>
              <a:t>!</a:t>
            </a:r>
            <a:endParaRPr sz="2600" b="0" i="0" u="none" strike="noStrike" cap="none" dirty="0">
              <a:solidFill>
                <a:schemeClr val="dk1"/>
              </a:solidFill>
              <a:latin typeface="Calibri"/>
              <a:ea typeface="Calibri"/>
              <a:cs typeface="Calibri"/>
              <a:sym typeface="Calibri"/>
            </a:endParaRPr>
          </a:p>
          <a:p>
            <a:pPr marL="520700" marR="0" lvl="0" indent="-457200" algn="l" rtl="0">
              <a:lnSpc>
                <a:spcPct val="100000"/>
              </a:lnSpc>
              <a:spcBef>
                <a:spcPts val="0"/>
              </a:spcBef>
              <a:spcAft>
                <a:spcPts val="0"/>
              </a:spcAft>
              <a:buClr>
                <a:schemeClr val="dk1"/>
              </a:buClr>
              <a:buSzPts val="2600"/>
              <a:buFont typeface="Courier New" panose="02070309020205020404" pitchFamily="49" charset="0"/>
              <a:buChar char="o"/>
            </a:pPr>
            <a:r>
              <a:rPr lang="en-US" sz="2600" b="0" i="0" u="none" strike="noStrike" cap="none" dirty="0">
                <a:solidFill>
                  <a:schemeClr val="dk1"/>
                </a:solidFill>
                <a:latin typeface="Calibri"/>
                <a:ea typeface="Calibri"/>
                <a:cs typeface="Calibri"/>
                <a:sym typeface="Calibri"/>
              </a:rPr>
              <a:t>You can make a change to a dive after the meet starts</a:t>
            </a:r>
            <a:r>
              <a:rPr lang="en-US" sz="2600" dirty="0">
                <a:solidFill>
                  <a:schemeClr val="dk1"/>
                </a:solidFill>
                <a:latin typeface="Calibri"/>
                <a:ea typeface="Calibri"/>
                <a:cs typeface="Calibri"/>
                <a:sym typeface="Calibri"/>
              </a:rPr>
              <a:t>.</a:t>
            </a:r>
            <a:br>
              <a:rPr lang="en-US" sz="2600" dirty="0">
                <a:solidFill>
                  <a:schemeClr val="dk1"/>
                </a:solidFill>
                <a:latin typeface="Calibri"/>
                <a:ea typeface="Calibri"/>
                <a:cs typeface="Calibri"/>
                <a:sym typeface="Calibri"/>
              </a:rPr>
            </a:br>
            <a:r>
              <a:rPr lang="en-US" sz="2600" dirty="0">
                <a:solidFill>
                  <a:schemeClr val="dk1"/>
                </a:solidFill>
                <a:latin typeface="Calibri"/>
                <a:ea typeface="Calibri"/>
                <a:cs typeface="Calibri"/>
                <a:sym typeface="Calibri"/>
              </a:rPr>
              <a:t>  ** Note: </a:t>
            </a:r>
            <a:r>
              <a:rPr lang="en-US" sz="2600" b="0" i="0" u="none" strike="noStrike" cap="none" dirty="0">
                <a:solidFill>
                  <a:schemeClr val="dk1"/>
                </a:solidFill>
                <a:latin typeface="Calibri"/>
                <a:ea typeface="Calibri"/>
                <a:cs typeface="Calibri"/>
                <a:sym typeface="Calibri"/>
              </a:rPr>
              <a:t>the DD cannot go up, it can only go down.</a:t>
            </a:r>
            <a:endParaRPr sz="2600" b="0" i="0" u="none" strike="noStrike" cap="none" dirty="0">
              <a:solidFill>
                <a:schemeClr val="dk1"/>
              </a:solidFill>
              <a:latin typeface="Calibri"/>
              <a:ea typeface="Calibri"/>
              <a:cs typeface="Calibri"/>
              <a:sym typeface="Calibri"/>
            </a:endParaRPr>
          </a:p>
          <a:p>
            <a:pPr marL="520700" marR="0" lvl="0" indent="-457200" algn="l" rtl="0">
              <a:lnSpc>
                <a:spcPct val="100000"/>
              </a:lnSpc>
              <a:spcBef>
                <a:spcPts val="0"/>
              </a:spcBef>
              <a:spcAft>
                <a:spcPts val="0"/>
              </a:spcAft>
              <a:buClr>
                <a:schemeClr val="dk1"/>
              </a:buClr>
              <a:buSzPts val="2600"/>
              <a:buFont typeface="Courier New" panose="02070309020205020404" pitchFamily="49" charset="0"/>
              <a:buChar char="o"/>
            </a:pPr>
            <a:r>
              <a:rPr lang="en-US" sz="2600" b="0" i="0" u="none" strike="noStrike" cap="none" dirty="0">
                <a:solidFill>
                  <a:schemeClr val="dk1"/>
                </a:solidFill>
                <a:latin typeface="Calibri"/>
                <a:ea typeface="Calibri"/>
                <a:cs typeface="Calibri"/>
                <a:sym typeface="Calibri"/>
              </a:rPr>
              <a:t>Make sure to familiarize yourself with Midlakes dive rules which may be different from club or high school rules.</a:t>
            </a:r>
            <a:endParaRPr sz="2600" b="0" i="0" u="none" strike="noStrike" cap="none" dirty="0">
              <a:solidFill>
                <a:schemeClr val="dk1"/>
              </a:solidFill>
              <a:latin typeface="Calibri"/>
              <a:ea typeface="Calibri"/>
              <a:cs typeface="Calibri"/>
              <a:sym typeface="Calibri"/>
            </a:endParaRPr>
          </a:p>
          <a:p>
            <a:pPr marL="520700" indent="-457200">
              <a:buClr>
                <a:schemeClr val="dk1"/>
              </a:buClr>
              <a:buSzPts val="2600"/>
              <a:buFont typeface="Courier New" panose="02070309020205020404" pitchFamily="49" charset="0"/>
              <a:buChar char="o"/>
            </a:pPr>
            <a:r>
              <a:rPr lang="en-US" sz="2600" b="0" i="1" u="none" strike="noStrike" cap="none" dirty="0">
                <a:solidFill>
                  <a:schemeClr val="dk1"/>
                </a:solidFill>
                <a:latin typeface="Calibri"/>
                <a:ea typeface="Calibri"/>
                <a:cs typeface="Calibri"/>
                <a:sym typeface="Calibri"/>
              </a:rPr>
              <a:t>You are usually the diving expert on deck.  </a:t>
            </a:r>
            <a:r>
              <a:rPr lang="en-US" sz="2600" b="0" i="0" u="none" strike="noStrike" cap="none" dirty="0">
                <a:solidFill>
                  <a:schemeClr val="dk1"/>
                </a:solidFill>
                <a:latin typeface="Calibri"/>
                <a:ea typeface="Calibri"/>
                <a:cs typeface="Calibri"/>
                <a:sym typeface="Calibri"/>
              </a:rPr>
              <a:t>Please watch for failed dives, missed dives, or 1-step hurdles</a:t>
            </a:r>
            <a:r>
              <a:rPr lang="en-US" sz="2600" dirty="0">
                <a:solidFill>
                  <a:schemeClr val="dk1"/>
                </a:solidFill>
                <a:latin typeface="Calibri"/>
                <a:ea typeface="Calibri"/>
                <a:cs typeface="Calibri"/>
                <a:sym typeface="Calibri"/>
              </a:rPr>
              <a:t> during the meet. </a:t>
            </a:r>
            <a:br>
              <a:rPr lang="en-US" sz="2600" dirty="0">
                <a:solidFill>
                  <a:schemeClr val="dk1"/>
                </a:solidFill>
                <a:latin typeface="Calibri"/>
                <a:ea typeface="Calibri"/>
                <a:cs typeface="Calibri"/>
                <a:sym typeface="Calibri"/>
              </a:rPr>
            </a:br>
            <a:r>
              <a:rPr lang="en-US" sz="2600" dirty="0">
                <a:solidFill>
                  <a:schemeClr val="dk1"/>
                </a:solidFill>
                <a:latin typeface="Calibri"/>
                <a:ea typeface="Calibri"/>
                <a:cs typeface="Calibri"/>
                <a:sym typeface="Calibri"/>
              </a:rPr>
              <a:t>  ** </a:t>
            </a:r>
            <a:r>
              <a:rPr lang="en-US" sz="2600" u="sng" dirty="0">
                <a:solidFill>
                  <a:schemeClr val="dk1"/>
                </a:solidFill>
                <a:latin typeface="Calibri"/>
                <a:ea typeface="Calibri"/>
                <a:cs typeface="Calibri"/>
                <a:sym typeface="Calibri"/>
              </a:rPr>
              <a:t>Please h</a:t>
            </a:r>
            <a:r>
              <a:rPr lang="en-US" sz="2600" b="0" i="0" u="sng" strike="noStrike" cap="none" dirty="0">
                <a:solidFill>
                  <a:schemeClr val="dk1"/>
                </a:solidFill>
                <a:latin typeface="Calibri"/>
                <a:ea typeface="Calibri"/>
                <a:cs typeface="Calibri"/>
                <a:sym typeface="Calibri"/>
              </a:rPr>
              <a:t>elp the Meet Refer</a:t>
            </a:r>
            <a:r>
              <a:rPr lang="en-US" sz="2600" u="sng" dirty="0">
                <a:solidFill>
                  <a:schemeClr val="dk1"/>
                </a:solidFill>
                <a:latin typeface="Calibri"/>
                <a:ea typeface="Calibri"/>
                <a:cs typeface="Calibri"/>
                <a:sym typeface="Calibri"/>
              </a:rPr>
              <a:t>ee</a:t>
            </a:r>
            <a:r>
              <a:rPr lang="en-US" sz="2600" dirty="0">
                <a:solidFill>
                  <a:schemeClr val="dk1"/>
                </a:solidFill>
                <a:latin typeface="Calibri"/>
                <a:ea typeface="Calibri"/>
                <a:cs typeface="Calibri"/>
                <a:sym typeface="Calibri"/>
              </a:rPr>
              <a:t> </a:t>
            </a:r>
            <a:r>
              <a:rPr lang="en-US" sz="2600" b="0" i="0" u="none" strike="noStrike" cap="none" dirty="0">
                <a:solidFill>
                  <a:schemeClr val="dk1"/>
                </a:solidFill>
                <a:latin typeface="Calibri"/>
                <a:ea typeface="Calibri"/>
                <a:cs typeface="Calibri"/>
                <a:sym typeface="Calibri"/>
              </a:rPr>
              <a:t>by signaling the </a:t>
            </a:r>
            <a:r>
              <a:rPr lang="en-US" sz="2600" dirty="0">
                <a:solidFill>
                  <a:schemeClr val="dk1"/>
                </a:solidFill>
                <a:latin typeface="Calibri"/>
                <a:ea typeface="Calibri"/>
                <a:cs typeface="Calibri"/>
                <a:sym typeface="Calibri"/>
              </a:rPr>
              <a:t>infraction</a:t>
            </a:r>
            <a:r>
              <a:rPr lang="en-US" sz="2600" b="0" i="0" u="none" strike="noStrike" cap="none" dirty="0">
                <a:solidFill>
                  <a:schemeClr val="dk1"/>
                </a:solidFill>
                <a:latin typeface="Calibri"/>
                <a:ea typeface="Calibri"/>
                <a:cs typeface="Calibri"/>
                <a:sym typeface="Calibri"/>
              </a:rPr>
              <a:t>. </a:t>
            </a:r>
          </a:p>
          <a:p>
            <a:pPr marL="520700" indent="-457200">
              <a:buClr>
                <a:schemeClr val="dk1"/>
              </a:buClr>
              <a:buSzPts val="2600"/>
              <a:buFont typeface="Courier New" panose="02070309020205020404" pitchFamily="49" charset="0"/>
              <a:buChar char="o"/>
            </a:pPr>
            <a:r>
              <a:rPr lang="en-US" sz="2600" b="0" i="0" u="none" strike="noStrike" cap="none" dirty="0">
                <a:solidFill>
                  <a:schemeClr val="dk1"/>
                </a:solidFill>
                <a:latin typeface="Calibri"/>
                <a:ea typeface="Calibri"/>
                <a:cs typeface="Calibri"/>
                <a:sym typeface="Calibri"/>
              </a:rPr>
              <a:t>Please cheer on </a:t>
            </a:r>
            <a:r>
              <a:rPr lang="en-US" sz="2600" b="0" i="0" u="sng" strike="noStrike" cap="none" dirty="0">
                <a:solidFill>
                  <a:schemeClr val="dk1"/>
                </a:solidFill>
                <a:latin typeface="Calibri"/>
                <a:ea typeface="Calibri"/>
                <a:cs typeface="Calibri"/>
                <a:sym typeface="Calibri"/>
              </a:rPr>
              <a:t>all</a:t>
            </a:r>
            <a:r>
              <a:rPr lang="en-US" sz="2600" b="0" i="0" u="none" strike="noStrike" cap="none" dirty="0">
                <a:solidFill>
                  <a:schemeClr val="dk1"/>
                </a:solidFill>
                <a:latin typeface="Calibri"/>
                <a:ea typeface="Calibri"/>
                <a:cs typeface="Calibri"/>
                <a:sym typeface="Calibri"/>
              </a:rPr>
              <a:t> the participating divers, not just your own team.</a:t>
            </a:r>
            <a:endParaRPr sz="2600" b="0" i="0" u="none" strike="noStrike" cap="none" dirty="0">
              <a:solidFill>
                <a:schemeClr val="dk1"/>
              </a:solidFill>
              <a:latin typeface="Calibri"/>
              <a:ea typeface="Calibri"/>
              <a:cs typeface="Calibri"/>
              <a:sym typeface="Calibri"/>
            </a:endParaRPr>
          </a:p>
          <a:p>
            <a:pPr marL="520700" marR="0" lvl="0" indent="-457200" algn="l" rtl="0">
              <a:lnSpc>
                <a:spcPct val="100000"/>
              </a:lnSpc>
              <a:spcBef>
                <a:spcPts val="0"/>
              </a:spcBef>
              <a:spcAft>
                <a:spcPts val="0"/>
              </a:spcAft>
              <a:buClr>
                <a:schemeClr val="dk1"/>
              </a:buClr>
              <a:buSzPts val="2600"/>
              <a:buFont typeface="Courier New" panose="02070309020205020404" pitchFamily="49" charset="0"/>
              <a:buChar char="o"/>
            </a:pPr>
            <a:r>
              <a:rPr lang="en-US" sz="2600" b="0" i="0" u="none" strike="noStrike" cap="none" dirty="0">
                <a:solidFill>
                  <a:schemeClr val="dk1"/>
                </a:solidFill>
                <a:latin typeface="Calibri"/>
                <a:ea typeface="Calibri"/>
                <a:cs typeface="Calibri"/>
                <a:sym typeface="Calibri"/>
              </a:rPr>
              <a:t>Remember Midlakes League is for FUN!</a:t>
            </a:r>
            <a:endParaRPr sz="2600" b="0" i="0" u="none" strike="noStrike" cap="none" dirty="0">
              <a:solidFill>
                <a:schemeClr val="dk1"/>
              </a:solidFill>
              <a:latin typeface="Calibri"/>
              <a:ea typeface="Calibri"/>
              <a:cs typeface="Calibri"/>
              <a:sym typeface="Calibri"/>
            </a:endParaRPr>
          </a:p>
          <a:p>
            <a:pPr marL="520700" marR="0" lvl="0" indent="-457200" algn="l" rtl="0">
              <a:lnSpc>
                <a:spcPct val="100000"/>
              </a:lnSpc>
              <a:spcBef>
                <a:spcPts val="0"/>
              </a:spcBef>
              <a:spcAft>
                <a:spcPts val="0"/>
              </a:spcAft>
              <a:buClr>
                <a:schemeClr val="dk1"/>
              </a:buClr>
              <a:buSzPts val="2600"/>
              <a:buFont typeface="Courier New" panose="02070309020205020404" pitchFamily="49" charset="0"/>
              <a:buChar char="o"/>
            </a:pPr>
            <a:r>
              <a:rPr lang="en-US" sz="2600" b="0" i="0" u="none" strike="noStrike" cap="none" dirty="0">
                <a:solidFill>
                  <a:schemeClr val="dk1"/>
                </a:solidFill>
                <a:latin typeface="Calibri"/>
                <a:ea typeface="Calibri"/>
                <a:cs typeface="Calibri"/>
                <a:sym typeface="Calibri"/>
              </a:rPr>
              <a:t>After the meet, keep all your dive sheets and final scorecard.</a:t>
            </a:r>
            <a:endParaRPr sz="1800" b="0" i="0" u="none" strike="noStrike" cap="none" dirty="0">
              <a:solidFill>
                <a:schemeClr val="dk1"/>
              </a:solidFill>
              <a:latin typeface="Calibri"/>
              <a:ea typeface="Calibri"/>
              <a:cs typeface="Calibri"/>
              <a:sym typeface="Calibri"/>
            </a:endParaRPr>
          </a:p>
        </p:txBody>
      </p:sp>
      <p:sp>
        <p:nvSpPr>
          <p:cNvPr id="240" name="Google Shape;240;ge0d255fbc1_0_5"/>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31</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20"/>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Dive Progression</a:t>
            </a:r>
            <a:endParaRPr/>
          </a:p>
        </p:txBody>
      </p:sp>
      <p:sp>
        <p:nvSpPr>
          <p:cNvPr id="246" name="Google Shape;246;p20"/>
          <p:cNvSpPr txBox="1"/>
          <p:nvPr/>
        </p:nvSpPr>
        <p:spPr>
          <a:xfrm>
            <a:off x="419386" y="917953"/>
            <a:ext cx="11169233" cy="557071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2000" b="1" i="0" u="none" strike="noStrike" cap="none" dirty="0">
                <a:solidFill>
                  <a:schemeClr val="dk1"/>
                </a:solidFill>
                <a:latin typeface="Calibri"/>
                <a:ea typeface="Calibri"/>
                <a:cs typeface="Calibri"/>
                <a:sym typeface="Calibri"/>
              </a:rPr>
              <a:t>TEACHING BEGINNING DIVE - HELPFUL PROGRESSION – </a:t>
            </a:r>
            <a:r>
              <a:rPr lang="en-US" sz="2000" b="1" i="0" u="none" strike="noStrike" cap="none" dirty="0">
                <a:solidFill>
                  <a:srgbClr val="FF0000"/>
                </a:solidFill>
                <a:latin typeface="Calibri"/>
                <a:ea typeface="Calibri"/>
                <a:cs typeface="Calibri"/>
                <a:sym typeface="Calibri"/>
              </a:rPr>
              <a:t>UTILIZE VIDEOS FOR TEACHING!</a:t>
            </a:r>
            <a:endParaRPr sz="2000" b="0" i="0" u="none" strike="noStrike" cap="none" dirty="0">
              <a:solidFill>
                <a:srgbClr val="FF0000"/>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Dryland warm-up</a:t>
            </a:r>
            <a:endParaRPr sz="16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Dryland (3-step) approach and hurdle</a:t>
            </a:r>
            <a:endParaRPr sz="16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Board approach and hurdle</a:t>
            </a:r>
            <a:endParaRPr sz="1600" dirty="0"/>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Review arm position for head-first dives – arms behind ears with flat palms-out in </a:t>
            </a:r>
            <a:r>
              <a:rPr lang="en-US" sz="2000" b="0" i="0" u="none" strike="noStrike" cap="none" dirty="0" err="1">
                <a:solidFill>
                  <a:schemeClr val="dk1"/>
                </a:solidFill>
                <a:latin typeface="Calibri"/>
                <a:ea typeface="Calibri"/>
                <a:cs typeface="Calibri"/>
                <a:sym typeface="Calibri"/>
              </a:rPr>
              <a:t>handlock</a:t>
            </a:r>
            <a:endParaRPr sz="20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Forward jump (arms up)</a:t>
            </a:r>
            <a:endParaRPr sz="16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Forward dive (line-up first, then progressing to standing hurdle, then 1-step approach with hurdle, and finally 3-step approach with hurdle)</a:t>
            </a:r>
            <a:endParaRPr sz="16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Back jump (arms up)</a:t>
            </a:r>
            <a:endParaRPr sz="16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Back dive</a:t>
            </a:r>
            <a:endParaRPr sz="16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Egg roll</a:t>
            </a:r>
            <a:endParaRPr sz="16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Front somersault (arms down)</a:t>
            </a:r>
            <a:endParaRPr sz="16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Back somersault (arms down)</a:t>
            </a:r>
            <a:endParaRPr sz="1600" b="0" i="0" u="none" strike="noStrike" cap="none" dirty="0">
              <a:solidFill>
                <a:srgbClr val="000000"/>
              </a:solidFill>
              <a:latin typeface="Arial"/>
              <a:ea typeface="Arial"/>
              <a:cs typeface="Arial"/>
              <a:sym typeface="Arial"/>
            </a:endParaRPr>
          </a:p>
          <a:p>
            <a:pPr marL="457200" indent="-342900">
              <a:buClr>
                <a:schemeClr val="dk1"/>
              </a:buClr>
              <a:buSzPts val="1800"/>
              <a:buFont typeface="Calibri"/>
              <a:buAutoNum type="arabicPeriod"/>
            </a:pPr>
            <a:r>
              <a:rPr lang="en-US" sz="2000" dirty="0">
                <a:solidFill>
                  <a:schemeClr val="dk1"/>
                </a:solidFill>
                <a:latin typeface="Calibri"/>
                <a:ea typeface="Calibri"/>
                <a:cs typeface="Calibri"/>
                <a:sym typeface="Calibri"/>
              </a:rPr>
              <a:t>Back dive half twist (Midlakes has several max scores on this)</a:t>
            </a:r>
            <a:endParaRPr lang="en-US" sz="1600" dirty="0"/>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Inward dive (inward progression – leaning back jump, leaning inward pike/cannonball)</a:t>
            </a:r>
          </a:p>
          <a:p>
            <a:pPr marL="457200" marR="0" lvl="0" indent="-342900" algn="l" rtl="0">
              <a:lnSpc>
                <a:spcPct val="100000"/>
              </a:lnSpc>
              <a:spcBef>
                <a:spcPts val="0"/>
              </a:spcBef>
              <a:spcAft>
                <a:spcPts val="0"/>
              </a:spcAft>
              <a:buClr>
                <a:schemeClr val="dk1"/>
              </a:buClr>
              <a:buSzPts val="1800"/>
              <a:buFont typeface="Calibri"/>
              <a:buAutoNum type="arabicPeriod"/>
            </a:pPr>
            <a:r>
              <a:rPr lang="en-US" sz="2000" b="0" i="0" u="none" strike="noStrike" cap="none" dirty="0">
                <a:solidFill>
                  <a:schemeClr val="dk1"/>
                </a:solidFill>
                <a:latin typeface="Calibri"/>
                <a:ea typeface="Calibri"/>
                <a:cs typeface="Calibri"/>
                <a:sym typeface="Calibri"/>
              </a:rPr>
              <a:t>Reverse dive (reverse progression – leaning forward jump, leaning reverse cannonball, butt bombs)</a:t>
            </a:r>
            <a:endParaRPr sz="1600" b="0" i="0" u="none" strike="noStrike" cap="none" dirty="0">
              <a:solidFill>
                <a:srgbClr val="000000"/>
              </a:solidFill>
              <a:latin typeface="Arial"/>
              <a:ea typeface="Arial"/>
              <a:cs typeface="Arial"/>
              <a:sym typeface="Arial"/>
            </a:endParaRPr>
          </a:p>
          <a:p>
            <a:pPr marL="457200" marR="0" lvl="1" indent="0" algn="l" rtl="0">
              <a:lnSpc>
                <a:spcPct val="100000"/>
              </a:lnSpc>
              <a:spcBef>
                <a:spcPts val="0"/>
              </a:spcBef>
              <a:spcAft>
                <a:spcPts val="0"/>
              </a:spcAft>
              <a:buClr>
                <a:srgbClr val="000000"/>
              </a:buClr>
              <a:buSzPts val="1800"/>
              <a:buFont typeface="Arial"/>
              <a:buNone/>
            </a:pPr>
            <a:endParaRPr sz="1600" b="0" i="0" u="none" strike="noStrike" cap="none" dirty="0">
              <a:solidFill>
                <a:schemeClr val="dk1"/>
              </a:solidFill>
              <a:latin typeface="Calibri"/>
              <a:ea typeface="Calibri"/>
              <a:cs typeface="Calibri"/>
              <a:sym typeface="Calibri"/>
            </a:endParaRPr>
          </a:p>
          <a:p>
            <a:pPr marR="0" lvl="1" algn="l" rtl="0">
              <a:lnSpc>
                <a:spcPct val="100000"/>
              </a:lnSpc>
              <a:spcBef>
                <a:spcPts val="0"/>
              </a:spcBef>
              <a:spcAft>
                <a:spcPts val="0"/>
              </a:spcAft>
              <a:buClr>
                <a:srgbClr val="000000"/>
              </a:buClr>
              <a:buSzPts val="2200"/>
              <a:buFont typeface="Arial"/>
              <a:buNone/>
            </a:pPr>
            <a:r>
              <a:rPr lang="en-US" sz="2000" b="1" i="0" u="none" strike="noStrike" cap="none" dirty="0">
                <a:solidFill>
                  <a:schemeClr val="dk1"/>
                </a:solidFill>
                <a:latin typeface="Calibri"/>
                <a:ea typeface="Calibri"/>
                <a:cs typeface="Calibri"/>
                <a:sym typeface="Calibri"/>
              </a:rPr>
              <a:t>Coaching techniques to increase consistency - e.g. arms up/down, 3-step hurdles</a:t>
            </a:r>
            <a:endParaRPr sz="1600" b="1" i="0" u="none" strike="noStrike" cap="none" dirty="0">
              <a:solidFill>
                <a:srgbClr val="000000"/>
              </a:solidFill>
              <a:latin typeface="Arial"/>
              <a:ea typeface="Arial"/>
              <a:cs typeface="Arial"/>
              <a:sym typeface="Arial"/>
            </a:endParaRPr>
          </a:p>
        </p:txBody>
      </p:sp>
      <p:sp>
        <p:nvSpPr>
          <p:cNvPr id="247" name="Google Shape;247;p2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32</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24"/>
          <p:cNvSpPr txBox="1">
            <a:spLocks noGrp="1"/>
          </p:cNvSpPr>
          <p:nvPr>
            <p:ph type="title"/>
          </p:nvPr>
        </p:nvSpPr>
        <p:spPr>
          <a:xfrm>
            <a:off x="1186544" y="376770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QUESTIONS?</a:t>
            </a:r>
            <a:endParaRPr/>
          </a:p>
        </p:txBody>
      </p:sp>
      <p:sp>
        <p:nvSpPr>
          <p:cNvPr id="253" name="Google Shape;253;p24"/>
          <p:cNvSpPr txBox="1"/>
          <p:nvPr/>
        </p:nvSpPr>
        <p:spPr>
          <a:xfrm>
            <a:off x="764349" y="1167441"/>
            <a:ext cx="10863000" cy="5093390"/>
          </a:xfrm>
          <a:prstGeom prst="rect">
            <a:avLst/>
          </a:prstGeom>
          <a:noFill/>
          <a:ln>
            <a:noFill/>
          </a:ln>
        </p:spPr>
        <p:txBody>
          <a:bodyPr spcFirstLastPara="1" wrap="square" lIns="91425" tIns="45700" rIns="91425" bIns="45700" anchor="ctr" anchorCtr="0">
            <a:normAutofit fontScale="92500" lnSpcReduction="10000"/>
          </a:bodyPr>
          <a:lstStyle/>
          <a:p>
            <a:pPr marL="0" marR="0" lvl="0" indent="0" algn="l" rtl="0">
              <a:lnSpc>
                <a:spcPct val="90000"/>
              </a:lnSpc>
              <a:spcBef>
                <a:spcPts val="0"/>
              </a:spcBef>
              <a:spcAft>
                <a:spcPts val="0"/>
              </a:spcAft>
              <a:buClr>
                <a:schemeClr val="dk1"/>
              </a:buClr>
              <a:buSzPct val="105028"/>
              <a:buFont typeface="Calibri"/>
              <a:buNone/>
            </a:pPr>
            <a:r>
              <a:rPr lang="en-US" sz="4529" b="0" i="0" u="none" strike="noStrike" cap="none" dirty="0">
                <a:solidFill>
                  <a:schemeClr val="dk1"/>
                </a:solidFill>
                <a:latin typeface="Calibri"/>
                <a:ea typeface="Calibri"/>
                <a:cs typeface="Calibri"/>
                <a:sym typeface="Calibri"/>
              </a:rPr>
              <a:t>Substitutes for Illness and Vacation coverage</a:t>
            </a:r>
          </a:p>
          <a:p>
            <a:pPr marL="0" marR="0" lvl="0" indent="0" algn="l" rtl="0">
              <a:lnSpc>
                <a:spcPct val="90000"/>
              </a:lnSpc>
              <a:spcBef>
                <a:spcPts val="0"/>
              </a:spcBef>
              <a:spcAft>
                <a:spcPts val="0"/>
              </a:spcAft>
              <a:buClr>
                <a:schemeClr val="dk1"/>
              </a:buClr>
              <a:buSzPct val="105028"/>
              <a:buFont typeface="Calibri"/>
              <a:buNone/>
            </a:pPr>
            <a:endParaRPr lang="en-US" sz="3200"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ct val="105028"/>
              <a:buFont typeface="Calibri"/>
              <a:buNone/>
            </a:pPr>
            <a:r>
              <a:rPr lang="en-US" sz="3200" b="0" i="0" u="none" strike="noStrike" cap="none" dirty="0">
                <a:solidFill>
                  <a:schemeClr val="dk1"/>
                </a:solidFill>
                <a:latin typeface="Calibri"/>
                <a:ea typeface="Calibri"/>
                <a:cs typeface="Calibri"/>
                <a:sym typeface="Calibri"/>
              </a:rPr>
              <a:t>What is your plan if you’re ill or have planned vacation?  Who will coach in your place?  </a:t>
            </a:r>
          </a:p>
          <a:p>
            <a:pPr marL="0" marR="0" lvl="0" indent="0" algn="l" rtl="0">
              <a:lnSpc>
                <a:spcPct val="90000"/>
              </a:lnSpc>
              <a:spcBef>
                <a:spcPts val="0"/>
              </a:spcBef>
              <a:spcAft>
                <a:spcPts val="0"/>
              </a:spcAft>
              <a:buClr>
                <a:schemeClr val="dk1"/>
              </a:buClr>
              <a:buSzPct val="105028"/>
              <a:buFont typeface="Calibri"/>
              <a:buNone/>
            </a:pPr>
            <a:endParaRPr lang="en-US" sz="3200"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ct val="105028"/>
              <a:buFont typeface="Calibri"/>
              <a:buNone/>
            </a:pPr>
            <a:r>
              <a:rPr lang="en-US" sz="3200" b="0" i="0" u="none" strike="noStrike" cap="none" dirty="0">
                <a:solidFill>
                  <a:schemeClr val="dk1"/>
                </a:solidFill>
                <a:latin typeface="Calibri"/>
                <a:ea typeface="Calibri"/>
                <a:cs typeface="Calibri"/>
                <a:sym typeface="Calibri"/>
              </a:rPr>
              <a:t>Do they have the necessary credentials?</a:t>
            </a:r>
          </a:p>
          <a:p>
            <a:pPr marL="457200" marR="0" lvl="0" indent="-457200" algn="l" rtl="0">
              <a:lnSpc>
                <a:spcPct val="90000"/>
              </a:lnSpc>
              <a:spcBef>
                <a:spcPts val="0"/>
              </a:spcBef>
              <a:spcAft>
                <a:spcPts val="0"/>
              </a:spcAft>
              <a:buClr>
                <a:schemeClr val="dk1"/>
              </a:buClr>
              <a:buSzPct val="105028"/>
              <a:buFont typeface="Arial" panose="020B0604020202020204" pitchFamily="34" charset="0"/>
              <a:buChar char="•"/>
            </a:pPr>
            <a:r>
              <a:rPr lang="en-US" sz="3200" dirty="0">
                <a:solidFill>
                  <a:schemeClr val="dk1"/>
                </a:solidFill>
                <a:latin typeface="Calibri"/>
                <a:ea typeface="Calibri"/>
                <a:cs typeface="Calibri"/>
                <a:sym typeface="Calibri"/>
              </a:rPr>
              <a:t>SafeSport Trained</a:t>
            </a:r>
          </a:p>
          <a:p>
            <a:pPr marL="457200" marR="0" lvl="0" indent="-457200" algn="l" rtl="0">
              <a:lnSpc>
                <a:spcPct val="90000"/>
              </a:lnSpc>
              <a:spcBef>
                <a:spcPts val="0"/>
              </a:spcBef>
              <a:spcAft>
                <a:spcPts val="0"/>
              </a:spcAft>
              <a:buClr>
                <a:schemeClr val="dk1"/>
              </a:buClr>
              <a:buSzPct val="105028"/>
              <a:buFont typeface="Arial" panose="020B0604020202020204" pitchFamily="34" charset="0"/>
              <a:buChar char="•"/>
            </a:pPr>
            <a:r>
              <a:rPr lang="en-US" sz="3200" dirty="0">
                <a:solidFill>
                  <a:schemeClr val="dk1"/>
                </a:solidFill>
                <a:latin typeface="Calibri"/>
                <a:ea typeface="Calibri"/>
                <a:cs typeface="Calibri"/>
                <a:sym typeface="Calibri"/>
              </a:rPr>
              <a:t>CPR + First Aid</a:t>
            </a:r>
          </a:p>
          <a:p>
            <a:pPr marL="457200" marR="0" lvl="0" indent="-457200" algn="l" rtl="0">
              <a:lnSpc>
                <a:spcPct val="90000"/>
              </a:lnSpc>
              <a:spcBef>
                <a:spcPts val="0"/>
              </a:spcBef>
              <a:spcAft>
                <a:spcPts val="0"/>
              </a:spcAft>
              <a:buClr>
                <a:schemeClr val="dk1"/>
              </a:buClr>
              <a:buSzPct val="105028"/>
              <a:buFont typeface="Arial" panose="020B0604020202020204" pitchFamily="34" charset="0"/>
              <a:buChar char="•"/>
            </a:pPr>
            <a:endParaRPr lang="en-US" sz="3200" dirty="0">
              <a:solidFill>
                <a:schemeClr val="dk1"/>
              </a:solidFill>
              <a:latin typeface="Calibri"/>
              <a:ea typeface="Calibri"/>
              <a:cs typeface="Calibri"/>
              <a:sym typeface="Calibri"/>
            </a:endParaRPr>
          </a:p>
          <a:p>
            <a:pPr marR="0" lvl="0" algn="l" rtl="0">
              <a:lnSpc>
                <a:spcPct val="90000"/>
              </a:lnSpc>
              <a:spcBef>
                <a:spcPts val="0"/>
              </a:spcBef>
              <a:spcAft>
                <a:spcPts val="0"/>
              </a:spcAft>
              <a:buClr>
                <a:schemeClr val="dk1"/>
              </a:buClr>
              <a:buSzPct val="105028"/>
            </a:pPr>
            <a:r>
              <a:rPr lang="en-US" sz="3200" b="0" i="0" u="none" strike="noStrike" cap="none" dirty="0">
                <a:solidFill>
                  <a:schemeClr val="dk1"/>
                </a:solidFill>
                <a:latin typeface="Calibri"/>
                <a:ea typeface="Calibri"/>
                <a:cs typeface="Calibri"/>
                <a:sym typeface="Calibri"/>
              </a:rPr>
              <a:t>If your substitute does not have the credentials listed above, then practice will have to be canceled.</a:t>
            </a:r>
          </a:p>
          <a:p>
            <a:pPr marR="0" lvl="0" algn="l" rtl="0">
              <a:lnSpc>
                <a:spcPct val="90000"/>
              </a:lnSpc>
              <a:spcBef>
                <a:spcPts val="0"/>
              </a:spcBef>
              <a:spcAft>
                <a:spcPts val="0"/>
              </a:spcAft>
              <a:buClr>
                <a:schemeClr val="dk1"/>
              </a:buClr>
              <a:buSzPct val="105028"/>
            </a:pPr>
            <a:endParaRPr lang="en-US" sz="3200" dirty="0">
              <a:solidFill>
                <a:schemeClr val="dk1"/>
              </a:solidFill>
              <a:latin typeface="Calibri"/>
              <a:ea typeface="Calibri"/>
              <a:cs typeface="Calibri"/>
              <a:sym typeface="Calibri"/>
            </a:endParaRPr>
          </a:p>
          <a:p>
            <a:pPr marR="0" lvl="0" algn="l" rtl="0">
              <a:lnSpc>
                <a:spcPct val="90000"/>
              </a:lnSpc>
              <a:spcBef>
                <a:spcPts val="0"/>
              </a:spcBef>
              <a:spcAft>
                <a:spcPts val="0"/>
              </a:spcAft>
              <a:buClr>
                <a:schemeClr val="dk1"/>
              </a:buClr>
              <a:buSzPct val="105028"/>
            </a:pPr>
            <a:r>
              <a:rPr lang="en-US" sz="3200" b="0" i="0" u="none" strike="noStrike" cap="none" dirty="0">
                <a:solidFill>
                  <a:schemeClr val="dk1"/>
                </a:solidFill>
                <a:latin typeface="Calibri"/>
                <a:ea typeface="Calibri"/>
                <a:cs typeface="Calibri"/>
                <a:sym typeface="Calibri"/>
              </a:rPr>
              <a:t>A parent rep could fill in if they have SafeSport and CPR training.</a:t>
            </a:r>
            <a:endParaRPr sz="2800" b="0" i="0" u="none" strike="noStrike" cap="none" dirty="0">
              <a:solidFill>
                <a:schemeClr val="dk1"/>
              </a:solidFill>
              <a:latin typeface="Calibri"/>
              <a:ea typeface="Calibri"/>
              <a:cs typeface="Calibri"/>
              <a:sym typeface="Calibri"/>
            </a:endParaRPr>
          </a:p>
        </p:txBody>
      </p:sp>
      <p:sp>
        <p:nvSpPr>
          <p:cNvPr id="254" name="Google Shape;254;p24"/>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33</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24"/>
          <p:cNvSpPr txBox="1">
            <a:spLocks noGrp="1"/>
          </p:cNvSpPr>
          <p:nvPr>
            <p:ph type="title"/>
          </p:nvPr>
        </p:nvSpPr>
        <p:spPr>
          <a:xfrm>
            <a:off x="1186544" y="376770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QUESTIONS?</a:t>
            </a:r>
            <a:endParaRPr/>
          </a:p>
        </p:txBody>
      </p:sp>
      <p:sp>
        <p:nvSpPr>
          <p:cNvPr id="253" name="Google Shape;253;p24"/>
          <p:cNvSpPr txBox="1"/>
          <p:nvPr/>
        </p:nvSpPr>
        <p:spPr>
          <a:xfrm>
            <a:off x="839300" y="1110343"/>
            <a:ext cx="10863000" cy="5381897"/>
          </a:xfrm>
          <a:prstGeom prst="rect">
            <a:avLst/>
          </a:prstGeom>
          <a:noFill/>
          <a:ln>
            <a:noFill/>
          </a:ln>
        </p:spPr>
        <p:txBody>
          <a:bodyPr spcFirstLastPara="1" wrap="square" lIns="91425" tIns="45700" rIns="91425" bIns="45700" anchor="ctr" anchorCtr="0">
            <a:normAutofit fontScale="85000" lnSpcReduction="20000"/>
          </a:bodyPr>
          <a:lstStyle/>
          <a:p>
            <a:pPr marL="0" marR="0" lvl="0" indent="0" algn="l" rtl="0">
              <a:lnSpc>
                <a:spcPct val="90000"/>
              </a:lnSpc>
              <a:spcBef>
                <a:spcPts val="0"/>
              </a:spcBef>
              <a:spcAft>
                <a:spcPts val="0"/>
              </a:spcAft>
              <a:buClr>
                <a:schemeClr val="dk1"/>
              </a:buClr>
              <a:buSzPct val="105028"/>
              <a:buFont typeface="Calibri"/>
              <a:buNone/>
            </a:pPr>
            <a:r>
              <a:rPr lang="en-US" sz="4529" b="0" i="0" u="none" strike="noStrike" cap="none" dirty="0">
                <a:solidFill>
                  <a:schemeClr val="dk1"/>
                </a:solidFill>
                <a:latin typeface="Calibri"/>
                <a:ea typeface="Calibri"/>
                <a:cs typeface="Calibri"/>
                <a:sym typeface="Calibri"/>
              </a:rPr>
              <a:t>Interacting with Divers and Parents</a:t>
            </a:r>
          </a:p>
          <a:p>
            <a:pPr marL="0" marR="0" lvl="0" indent="0" algn="l" rtl="0">
              <a:lnSpc>
                <a:spcPct val="90000"/>
              </a:lnSpc>
              <a:spcBef>
                <a:spcPts val="0"/>
              </a:spcBef>
              <a:spcAft>
                <a:spcPts val="0"/>
              </a:spcAft>
              <a:buClr>
                <a:schemeClr val="dk1"/>
              </a:buClr>
              <a:buSzPct val="105028"/>
              <a:buFont typeface="Calibri"/>
              <a:buNone/>
            </a:pPr>
            <a:endParaRPr lang="en-US" sz="3200"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ct val="105028"/>
              <a:buFont typeface="Calibri"/>
              <a:buNone/>
            </a:pPr>
            <a:r>
              <a:rPr lang="en-US" sz="3200" dirty="0">
                <a:solidFill>
                  <a:schemeClr val="dk1"/>
                </a:solidFill>
                <a:latin typeface="Calibri"/>
                <a:ea typeface="Calibri"/>
                <a:cs typeface="Calibri"/>
                <a:sym typeface="Calibri"/>
              </a:rPr>
              <a:t>What will you do if:</a:t>
            </a:r>
          </a:p>
          <a:p>
            <a:pPr marL="0" marR="0" lvl="0" indent="0" algn="l" rtl="0">
              <a:lnSpc>
                <a:spcPct val="90000"/>
              </a:lnSpc>
              <a:spcBef>
                <a:spcPts val="0"/>
              </a:spcBef>
              <a:spcAft>
                <a:spcPts val="0"/>
              </a:spcAft>
              <a:buClr>
                <a:schemeClr val="dk1"/>
              </a:buClr>
              <a:buSzPct val="105028"/>
              <a:buFont typeface="Calibri"/>
              <a:buNone/>
            </a:pPr>
            <a:endParaRPr lang="en-US" sz="1600" dirty="0">
              <a:solidFill>
                <a:schemeClr val="dk1"/>
              </a:solidFill>
              <a:latin typeface="Calibri"/>
              <a:ea typeface="Calibri"/>
              <a:cs typeface="Calibri"/>
              <a:sym typeface="Calibri"/>
            </a:endParaRPr>
          </a:p>
          <a:p>
            <a:pPr marL="457200" marR="0" lvl="0" indent="-457200" algn="l" rtl="0">
              <a:lnSpc>
                <a:spcPct val="120000"/>
              </a:lnSpc>
              <a:spcBef>
                <a:spcPts val="0"/>
              </a:spcBef>
              <a:spcAft>
                <a:spcPts val="0"/>
              </a:spcAft>
              <a:buClr>
                <a:schemeClr val="dk1"/>
              </a:buClr>
              <a:buSzPct val="105028"/>
              <a:buFont typeface="Arial" panose="020B0604020202020204" pitchFamily="34" charset="0"/>
              <a:buChar char="•"/>
            </a:pPr>
            <a:r>
              <a:rPr lang="en-US" sz="3200" dirty="0">
                <a:solidFill>
                  <a:schemeClr val="dk1"/>
                </a:solidFill>
                <a:latin typeface="Calibri"/>
                <a:ea typeface="Calibri"/>
                <a:cs typeface="Calibri"/>
                <a:sym typeface="Calibri"/>
              </a:rPr>
              <a:t>divers are getting out of hand at practice?  </a:t>
            </a:r>
          </a:p>
          <a:p>
            <a:pPr marL="457200" marR="0" lvl="0" indent="-457200" algn="l" rtl="0">
              <a:lnSpc>
                <a:spcPct val="120000"/>
              </a:lnSpc>
              <a:spcBef>
                <a:spcPts val="0"/>
              </a:spcBef>
              <a:spcAft>
                <a:spcPts val="0"/>
              </a:spcAft>
              <a:buClr>
                <a:schemeClr val="dk1"/>
              </a:buClr>
              <a:buSzPct val="105028"/>
              <a:buFont typeface="Arial" panose="020B0604020202020204" pitchFamily="34" charset="0"/>
              <a:buChar char="•"/>
            </a:pPr>
            <a:r>
              <a:rPr lang="en-US" sz="3200" dirty="0">
                <a:solidFill>
                  <a:schemeClr val="dk1"/>
                </a:solidFill>
                <a:latin typeface="Calibri"/>
                <a:ea typeface="Calibri"/>
                <a:cs typeface="Calibri"/>
                <a:sym typeface="Calibri"/>
              </a:rPr>
              <a:t>divers are messing around on the water line or are roughhousing behind the diving board?</a:t>
            </a:r>
          </a:p>
          <a:p>
            <a:pPr marL="457200" indent="-457200">
              <a:lnSpc>
                <a:spcPct val="120000"/>
              </a:lnSpc>
              <a:buClr>
                <a:schemeClr val="dk1"/>
              </a:buClr>
              <a:buSzPct val="105028"/>
              <a:buFont typeface="Arial" panose="020B0604020202020204" pitchFamily="34" charset="0"/>
              <a:buChar char="•"/>
            </a:pPr>
            <a:r>
              <a:rPr lang="en-US" sz="3200" dirty="0">
                <a:solidFill>
                  <a:schemeClr val="dk1"/>
                </a:solidFill>
                <a:latin typeface="Calibri"/>
                <a:ea typeface="Calibri"/>
                <a:cs typeface="Calibri"/>
                <a:sym typeface="Calibri"/>
              </a:rPr>
              <a:t>divers are comparing and putting others down?</a:t>
            </a:r>
          </a:p>
          <a:p>
            <a:pPr marL="457200" marR="0" lvl="0" indent="-457200" algn="l" rtl="0">
              <a:lnSpc>
                <a:spcPct val="90000"/>
              </a:lnSpc>
              <a:spcBef>
                <a:spcPts val="0"/>
              </a:spcBef>
              <a:spcAft>
                <a:spcPts val="0"/>
              </a:spcAft>
              <a:buClr>
                <a:schemeClr val="dk1"/>
              </a:buClr>
              <a:buSzPct val="105028"/>
              <a:buFont typeface="Arial" panose="020B0604020202020204" pitchFamily="34" charset="0"/>
              <a:buChar char="•"/>
            </a:pPr>
            <a:endParaRPr lang="en-US" sz="3200"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ct val="105028"/>
              <a:buFont typeface="Calibri"/>
              <a:buNone/>
            </a:pPr>
            <a:r>
              <a:rPr lang="en-US" sz="3200" dirty="0">
                <a:solidFill>
                  <a:schemeClr val="dk1"/>
                </a:solidFill>
                <a:latin typeface="Calibri"/>
                <a:ea typeface="Calibri"/>
                <a:cs typeface="Calibri"/>
                <a:sym typeface="Calibri"/>
              </a:rPr>
              <a:t>How will you handle it if:</a:t>
            </a:r>
          </a:p>
          <a:p>
            <a:pPr marL="0" marR="0" lvl="0" indent="0" algn="l" rtl="0">
              <a:lnSpc>
                <a:spcPct val="90000"/>
              </a:lnSpc>
              <a:spcBef>
                <a:spcPts val="0"/>
              </a:spcBef>
              <a:spcAft>
                <a:spcPts val="0"/>
              </a:spcAft>
              <a:buClr>
                <a:schemeClr val="dk1"/>
              </a:buClr>
              <a:buSzPct val="105028"/>
              <a:buFont typeface="Calibri"/>
              <a:buNone/>
            </a:pPr>
            <a:endParaRPr lang="en-US" sz="1600" dirty="0">
              <a:solidFill>
                <a:schemeClr val="dk1"/>
              </a:solidFill>
              <a:latin typeface="Calibri"/>
              <a:ea typeface="Calibri"/>
              <a:cs typeface="Calibri"/>
              <a:sym typeface="Calibri"/>
            </a:endParaRPr>
          </a:p>
          <a:p>
            <a:pPr marL="457200" marR="0" lvl="0" indent="-457200" algn="l" rtl="0">
              <a:lnSpc>
                <a:spcPct val="120000"/>
              </a:lnSpc>
              <a:spcBef>
                <a:spcPts val="0"/>
              </a:spcBef>
              <a:spcAft>
                <a:spcPts val="0"/>
              </a:spcAft>
              <a:buClr>
                <a:schemeClr val="dk1"/>
              </a:buClr>
              <a:buSzPct val="105028"/>
              <a:buFont typeface="Arial" panose="020B0604020202020204" pitchFamily="34" charset="0"/>
              <a:buChar char="•"/>
            </a:pPr>
            <a:r>
              <a:rPr lang="en-US" sz="3200" dirty="0">
                <a:solidFill>
                  <a:schemeClr val="dk1"/>
                </a:solidFill>
                <a:latin typeface="Calibri"/>
                <a:ea typeface="Calibri"/>
                <a:cs typeface="Calibri"/>
                <a:sym typeface="Calibri"/>
              </a:rPr>
              <a:t>parents interrupt you at practice to talk about their diver?</a:t>
            </a:r>
          </a:p>
          <a:p>
            <a:pPr marL="457200" marR="0" lvl="0" indent="-457200" algn="l" rtl="0">
              <a:lnSpc>
                <a:spcPct val="120000"/>
              </a:lnSpc>
              <a:spcBef>
                <a:spcPts val="0"/>
              </a:spcBef>
              <a:spcAft>
                <a:spcPts val="0"/>
              </a:spcAft>
              <a:buClr>
                <a:schemeClr val="dk1"/>
              </a:buClr>
              <a:buSzPct val="105028"/>
              <a:buFont typeface="Arial" panose="020B0604020202020204" pitchFamily="34" charset="0"/>
              <a:buChar char="•"/>
            </a:pPr>
            <a:r>
              <a:rPr lang="en-US" sz="3200" dirty="0">
                <a:solidFill>
                  <a:schemeClr val="dk1"/>
                </a:solidFill>
                <a:latin typeface="Calibri"/>
                <a:ea typeface="Calibri"/>
                <a:cs typeface="Calibri"/>
                <a:sym typeface="Calibri"/>
              </a:rPr>
              <a:t>parents have an issue with how long another diver (not their child) takes at the diving board?</a:t>
            </a:r>
          </a:p>
          <a:p>
            <a:pPr marL="457200" marR="0" lvl="0" indent="-457200" algn="l" rtl="0">
              <a:lnSpc>
                <a:spcPct val="120000"/>
              </a:lnSpc>
              <a:spcBef>
                <a:spcPts val="0"/>
              </a:spcBef>
              <a:spcAft>
                <a:spcPts val="0"/>
              </a:spcAft>
              <a:buClr>
                <a:schemeClr val="dk1"/>
              </a:buClr>
              <a:buSzPct val="105028"/>
              <a:buFont typeface="Arial" panose="020B0604020202020204" pitchFamily="34" charset="0"/>
              <a:buChar char="•"/>
            </a:pPr>
            <a:r>
              <a:rPr lang="en-US" sz="3200" dirty="0">
                <a:solidFill>
                  <a:schemeClr val="dk1"/>
                </a:solidFill>
                <a:latin typeface="Calibri"/>
                <a:ea typeface="Calibri"/>
                <a:cs typeface="Calibri"/>
                <a:sym typeface="Calibri"/>
              </a:rPr>
              <a:t>parents have an issue with their diver’s discomfort with a particular dive?</a:t>
            </a:r>
          </a:p>
        </p:txBody>
      </p:sp>
      <p:sp>
        <p:nvSpPr>
          <p:cNvPr id="254" name="Google Shape;254;p24"/>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34</a:t>
            </a:fld>
            <a:endParaRPr/>
          </a:p>
        </p:txBody>
      </p:sp>
    </p:spTree>
    <p:extLst>
      <p:ext uri="{BB962C8B-B14F-4D97-AF65-F5344CB8AC3E}">
        <p14:creationId xmlns:p14="http://schemas.microsoft.com/office/powerpoint/2010/main" val="14618122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24"/>
          <p:cNvSpPr txBox="1">
            <a:spLocks noGrp="1"/>
          </p:cNvSpPr>
          <p:nvPr>
            <p:ph type="title"/>
          </p:nvPr>
        </p:nvSpPr>
        <p:spPr>
          <a:xfrm>
            <a:off x="1186544" y="376770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QUESTIONS?</a:t>
            </a:r>
            <a:endParaRPr/>
          </a:p>
        </p:txBody>
      </p:sp>
      <p:sp>
        <p:nvSpPr>
          <p:cNvPr id="253" name="Google Shape;253;p24"/>
          <p:cNvSpPr txBox="1"/>
          <p:nvPr/>
        </p:nvSpPr>
        <p:spPr>
          <a:xfrm>
            <a:off x="839300" y="1035698"/>
            <a:ext cx="10863000" cy="5514392"/>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dk1"/>
              </a:buClr>
              <a:buSzPct val="105028"/>
              <a:buFont typeface="Calibri"/>
              <a:buNone/>
            </a:pPr>
            <a:r>
              <a:rPr lang="en-US" sz="2800" b="0" i="0" u="none" strike="noStrike" cap="none" dirty="0">
                <a:solidFill>
                  <a:schemeClr val="dk1"/>
                </a:solidFill>
                <a:latin typeface="Calibri"/>
                <a:ea typeface="Calibri"/>
                <a:cs typeface="Calibri"/>
                <a:sym typeface="Calibri"/>
              </a:rPr>
              <a:t>Some Coaching Notes</a:t>
            </a:r>
            <a:endParaRPr sz="28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ct val="108108"/>
              <a:buFont typeface="Calibri"/>
              <a:buNone/>
            </a:pPr>
            <a:endParaRPr sz="2000" b="0" i="0" u="none" strike="noStrike" cap="none" dirty="0">
              <a:solidFill>
                <a:schemeClr val="dk1"/>
              </a:solidFill>
              <a:latin typeface="Calibri"/>
              <a:ea typeface="Calibri"/>
              <a:cs typeface="Calibri"/>
              <a:sym typeface="Calibri"/>
            </a:endParaRPr>
          </a:p>
          <a:p>
            <a:pPr marR="0" lvl="0" algn="l" rtl="0">
              <a:lnSpc>
                <a:spcPct val="90000"/>
              </a:lnSpc>
              <a:spcBef>
                <a:spcPts val="0"/>
              </a:spcBef>
              <a:spcAft>
                <a:spcPts val="0"/>
              </a:spcAft>
              <a:buClr>
                <a:schemeClr val="dk1"/>
              </a:buClr>
              <a:buSzPct val="108108"/>
            </a:pPr>
            <a:r>
              <a:rPr lang="en-US" sz="2000" b="0" i="0" u="none" strike="noStrike" cap="none" dirty="0">
                <a:solidFill>
                  <a:schemeClr val="dk1"/>
                </a:solidFill>
                <a:latin typeface="Calibri"/>
                <a:ea typeface="Calibri"/>
                <a:cs typeface="Calibri"/>
                <a:sym typeface="Calibri"/>
              </a:rPr>
              <a:t>Safety</a:t>
            </a:r>
          </a:p>
          <a:p>
            <a:pPr marL="457200" marR="0" lvl="0" indent="-457200" algn="l" rtl="0">
              <a:lnSpc>
                <a:spcPct val="90000"/>
              </a:lnSpc>
              <a:spcBef>
                <a:spcPts val="0"/>
              </a:spcBef>
              <a:spcAft>
                <a:spcPts val="0"/>
              </a:spcAft>
              <a:buClr>
                <a:schemeClr val="dk1"/>
              </a:buClr>
              <a:buSzPct val="108108"/>
              <a:buFont typeface="Arial" panose="020B0604020202020204" pitchFamily="34" charset="0"/>
              <a:buChar char="•"/>
            </a:pPr>
            <a:r>
              <a:rPr lang="en-US" sz="2000" dirty="0">
                <a:solidFill>
                  <a:schemeClr val="dk1"/>
                </a:solidFill>
                <a:latin typeface="Calibri"/>
                <a:ea typeface="Calibri"/>
                <a:cs typeface="Calibri"/>
                <a:sym typeface="Calibri"/>
              </a:rPr>
              <a:t>Crow hops – watch out for these and get your diver to stop doing it!</a:t>
            </a:r>
          </a:p>
          <a:p>
            <a:pPr marL="457200" lvl="2" indent="-457200">
              <a:lnSpc>
                <a:spcPct val="90000"/>
              </a:lnSpc>
              <a:buClr>
                <a:schemeClr val="dk1"/>
              </a:buClr>
              <a:buSzPct val="108108"/>
              <a:buFont typeface="Arial" panose="020B0604020202020204" pitchFamily="34" charset="0"/>
              <a:buChar char="•"/>
            </a:pPr>
            <a:r>
              <a:rPr lang="en-US" sz="2000" b="0" i="0" u="none" strike="noStrike" cap="none" dirty="0">
                <a:solidFill>
                  <a:schemeClr val="dk1"/>
                </a:solidFill>
                <a:latin typeface="Calibri"/>
                <a:ea typeface="Calibri"/>
                <a:cs typeface="Calibri"/>
                <a:sym typeface="Calibri"/>
              </a:rPr>
              <a:t>Head position</a:t>
            </a:r>
            <a:br>
              <a:rPr lang="en-US" sz="2000" b="0" i="0" u="none" strike="noStrike" cap="none" dirty="0">
                <a:solidFill>
                  <a:schemeClr val="dk1"/>
                </a:solidFill>
                <a:latin typeface="Calibri"/>
                <a:ea typeface="Calibri"/>
                <a:cs typeface="Calibri"/>
                <a:sym typeface="Calibri"/>
              </a:rPr>
            </a:br>
            <a:r>
              <a:rPr lang="en-US" sz="2000" b="0" i="0" u="none" strike="noStrike" cap="none" dirty="0">
                <a:solidFill>
                  <a:schemeClr val="dk1"/>
                </a:solidFill>
                <a:latin typeface="Calibri"/>
                <a:ea typeface="Calibri"/>
                <a:cs typeface="Calibri"/>
                <a:sym typeface="Calibri"/>
              </a:rPr>
              <a:t> - On forward dives, divers </a:t>
            </a:r>
            <a:r>
              <a:rPr lang="en-US" sz="2000" dirty="0">
                <a:solidFill>
                  <a:schemeClr val="dk1"/>
                </a:solidFill>
                <a:latin typeface="Calibri"/>
                <a:ea typeface="Calibri"/>
                <a:cs typeface="Calibri"/>
                <a:sym typeface="Calibri"/>
              </a:rPr>
              <a:t>s</a:t>
            </a:r>
            <a:r>
              <a:rPr lang="en-US" sz="2000" b="0" i="0" u="none" strike="noStrike" cap="none" dirty="0">
                <a:solidFill>
                  <a:schemeClr val="dk1"/>
                </a:solidFill>
                <a:latin typeface="Calibri"/>
                <a:ea typeface="Calibri"/>
                <a:cs typeface="Calibri"/>
                <a:sym typeface="Calibri"/>
              </a:rPr>
              <a:t>hould look up and out.  </a:t>
            </a:r>
            <a:r>
              <a:rPr lang="en-US" sz="2000" dirty="0">
                <a:solidFill>
                  <a:schemeClr val="dk1"/>
                </a:solidFill>
                <a:latin typeface="Calibri"/>
                <a:ea typeface="Calibri"/>
                <a:cs typeface="Calibri"/>
                <a:sym typeface="Calibri"/>
              </a:rPr>
              <a:t>Divers sometimes tuck chins down and this can cause them to end up too close to the board.</a:t>
            </a:r>
            <a:br>
              <a:rPr lang="en-US" sz="2000" dirty="0">
                <a:solidFill>
                  <a:schemeClr val="dk1"/>
                </a:solidFill>
                <a:latin typeface="Calibri"/>
                <a:ea typeface="Calibri"/>
                <a:cs typeface="Calibri"/>
                <a:sym typeface="Calibri"/>
              </a:rPr>
            </a:br>
            <a:r>
              <a:rPr lang="en-US" sz="2000" b="0" i="0" u="none" strike="noStrike" cap="none" dirty="0">
                <a:solidFill>
                  <a:schemeClr val="dk1"/>
                </a:solidFill>
                <a:latin typeface="Calibri"/>
                <a:ea typeface="Calibri"/>
                <a:cs typeface="Calibri"/>
                <a:sym typeface="Calibri"/>
              </a:rPr>
              <a:t> - On backward dives, divers should look at the diving board or at a coach who holds up a number at last moment.  When divers throw their head back to find the water, this can cause them to lose footing or get too close to the board.</a:t>
            </a:r>
          </a:p>
          <a:p>
            <a:pPr marL="457200" marR="0" lvl="0" indent="-457200" algn="l" rtl="0">
              <a:lnSpc>
                <a:spcPct val="90000"/>
              </a:lnSpc>
              <a:spcBef>
                <a:spcPts val="0"/>
              </a:spcBef>
              <a:spcAft>
                <a:spcPts val="0"/>
              </a:spcAft>
              <a:buClr>
                <a:schemeClr val="dk1"/>
              </a:buClr>
              <a:buSzPct val="108108"/>
              <a:buFont typeface="Arial" panose="020B0604020202020204" pitchFamily="34" charset="0"/>
              <a:buChar char="•"/>
            </a:pPr>
            <a:r>
              <a:rPr lang="en-US" sz="2000" b="0" i="0" u="none" strike="noStrike" cap="none" dirty="0">
                <a:solidFill>
                  <a:schemeClr val="dk1"/>
                </a:solidFill>
                <a:latin typeface="Calibri"/>
                <a:ea typeface="Calibri"/>
                <a:cs typeface="Calibri"/>
                <a:sym typeface="Calibri"/>
              </a:rPr>
              <a:t>If the diving board at your club can be accessed from a swim start block, don’t let divers climb up this way.  It’s </a:t>
            </a:r>
            <a:r>
              <a:rPr lang="en-US" sz="2000" dirty="0">
                <a:solidFill>
                  <a:schemeClr val="dk1"/>
                </a:solidFill>
                <a:latin typeface="Calibri"/>
                <a:ea typeface="Calibri"/>
                <a:cs typeface="Calibri"/>
                <a:sym typeface="Calibri"/>
              </a:rPr>
              <a:t>not safe.</a:t>
            </a:r>
            <a:endParaRPr lang="en-US" sz="2000" b="0" i="0" u="none" strike="noStrike" cap="none" dirty="0">
              <a:solidFill>
                <a:schemeClr val="dk1"/>
              </a:solidFill>
              <a:latin typeface="Calibri"/>
              <a:ea typeface="Calibri"/>
              <a:cs typeface="Calibri"/>
              <a:sym typeface="Calibri"/>
            </a:endParaRPr>
          </a:p>
          <a:p>
            <a:pPr marL="571500" lvl="3" indent="-571500">
              <a:lnSpc>
                <a:spcPct val="90000"/>
              </a:lnSpc>
              <a:buClr>
                <a:schemeClr val="dk1"/>
              </a:buClr>
              <a:buSzPct val="108108"/>
              <a:buFont typeface="Arial" panose="020B0604020202020204" pitchFamily="34" charset="0"/>
              <a:buChar char="•"/>
            </a:pPr>
            <a:endParaRPr lang="en-US" sz="2000" b="0" i="0" u="none" strike="noStrike" cap="none" dirty="0">
              <a:solidFill>
                <a:schemeClr val="dk1"/>
              </a:solidFill>
              <a:latin typeface="Calibri"/>
              <a:ea typeface="Calibri"/>
              <a:cs typeface="Calibri"/>
              <a:sym typeface="Calibri"/>
            </a:endParaRPr>
          </a:p>
          <a:p>
            <a:pPr marR="0" lvl="0" algn="l" rtl="0">
              <a:lnSpc>
                <a:spcPct val="90000"/>
              </a:lnSpc>
              <a:spcBef>
                <a:spcPts val="0"/>
              </a:spcBef>
              <a:spcAft>
                <a:spcPts val="0"/>
              </a:spcAft>
              <a:buClr>
                <a:schemeClr val="dk1"/>
              </a:buClr>
              <a:buSzPct val="108108"/>
            </a:pPr>
            <a:r>
              <a:rPr lang="en-US" sz="2000" b="0" i="0" u="none" strike="noStrike" cap="none" dirty="0">
                <a:solidFill>
                  <a:schemeClr val="dk1"/>
                </a:solidFill>
                <a:latin typeface="Calibri"/>
                <a:ea typeface="Calibri"/>
                <a:cs typeface="Calibri"/>
                <a:sym typeface="Calibri"/>
              </a:rPr>
              <a:t>Co-Coaching</a:t>
            </a:r>
          </a:p>
          <a:p>
            <a:pPr marL="457200" marR="0" lvl="0" indent="-457200" algn="l" rtl="0">
              <a:lnSpc>
                <a:spcPct val="90000"/>
              </a:lnSpc>
              <a:spcBef>
                <a:spcPts val="0"/>
              </a:spcBef>
              <a:spcAft>
                <a:spcPts val="0"/>
              </a:spcAft>
              <a:buClr>
                <a:schemeClr val="dk1"/>
              </a:buClr>
              <a:buSzPct val="108108"/>
              <a:buFont typeface="Arial" panose="020B0604020202020204" pitchFamily="34" charset="0"/>
              <a:buChar char="•"/>
            </a:pPr>
            <a:r>
              <a:rPr lang="en-US" sz="2000" dirty="0">
                <a:solidFill>
                  <a:schemeClr val="dk1"/>
                </a:solidFill>
                <a:latin typeface="Calibri"/>
                <a:ea typeface="Calibri"/>
                <a:cs typeface="Calibri"/>
                <a:sym typeface="Calibri"/>
              </a:rPr>
              <a:t>If you have a head coach + assistant coach dynamic, make sure you have clear communication about what the assistant coach should be working on.</a:t>
            </a:r>
          </a:p>
          <a:p>
            <a:pPr marL="457200" marR="0" lvl="0" indent="-457200" algn="l" rtl="0">
              <a:lnSpc>
                <a:spcPct val="90000"/>
              </a:lnSpc>
              <a:spcBef>
                <a:spcPts val="0"/>
              </a:spcBef>
              <a:spcAft>
                <a:spcPts val="0"/>
              </a:spcAft>
              <a:buClr>
                <a:schemeClr val="dk1"/>
              </a:buClr>
              <a:buSzPct val="108108"/>
              <a:buFont typeface="Arial" panose="020B0604020202020204" pitchFamily="34" charset="0"/>
              <a:buChar char="•"/>
            </a:pPr>
            <a:r>
              <a:rPr lang="en-US" sz="2000" dirty="0">
                <a:solidFill>
                  <a:schemeClr val="dk1"/>
                </a:solidFill>
                <a:latin typeface="Calibri"/>
                <a:ea typeface="Calibri"/>
                <a:cs typeface="Calibri"/>
                <a:sym typeface="Calibri"/>
              </a:rPr>
              <a:t>If you have two co-head coaches, work out ahead of time how you will divide responsibilities for creating dive sheets, working with athletes, and managing the coaching space.</a:t>
            </a:r>
            <a:endParaRPr lang="en-US" sz="2000" b="0" i="0" u="none" strike="noStrike" cap="none" dirty="0">
              <a:solidFill>
                <a:schemeClr val="dk1"/>
              </a:solidFill>
              <a:latin typeface="Calibri"/>
              <a:ea typeface="Calibri"/>
              <a:cs typeface="Calibri"/>
              <a:sym typeface="Calibri"/>
            </a:endParaRPr>
          </a:p>
        </p:txBody>
      </p:sp>
      <p:sp>
        <p:nvSpPr>
          <p:cNvPr id="254" name="Google Shape;254;p24"/>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35</a:t>
            </a:fld>
            <a:endParaRPr/>
          </a:p>
        </p:txBody>
      </p:sp>
    </p:spTree>
    <p:extLst>
      <p:ext uri="{BB962C8B-B14F-4D97-AF65-F5344CB8AC3E}">
        <p14:creationId xmlns:p14="http://schemas.microsoft.com/office/powerpoint/2010/main" val="5873350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24"/>
          <p:cNvSpPr txBox="1">
            <a:spLocks noGrp="1"/>
          </p:cNvSpPr>
          <p:nvPr>
            <p:ph type="title"/>
          </p:nvPr>
        </p:nvSpPr>
        <p:spPr>
          <a:xfrm>
            <a:off x="1186544" y="376770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QUESTIONS?</a:t>
            </a:r>
            <a:endParaRPr/>
          </a:p>
        </p:txBody>
      </p:sp>
      <p:sp>
        <p:nvSpPr>
          <p:cNvPr id="253" name="Google Shape;253;p24"/>
          <p:cNvSpPr txBox="1"/>
          <p:nvPr/>
        </p:nvSpPr>
        <p:spPr>
          <a:xfrm>
            <a:off x="839144" y="1229192"/>
            <a:ext cx="10863000" cy="450393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dk1"/>
              </a:buClr>
              <a:buSzPct val="105028"/>
              <a:buFont typeface="Calibri"/>
              <a:buNone/>
            </a:pPr>
            <a:r>
              <a:rPr lang="en-US" sz="2800" b="0" i="0" u="none" strike="noStrike" cap="none" dirty="0">
                <a:solidFill>
                  <a:schemeClr val="dk1"/>
                </a:solidFill>
                <a:latin typeface="Calibri"/>
                <a:ea typeface="Calibri"/>
                <a:cs typeface="Calibri"/>
                <a:sym typeface="Calibri"/>
              </a:rPr>
              <a:t>Some Coaching Notes</a:t>
            </a:r>
            <a:endParaRPr sz="28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ct val="108108"/>
              <a:buFont typeface="Calibri"/>
              <a:buNone/>
            </a:pPr>
            <a:endParaRPr sz="2000" b="0" i="0" u="none" strike="noStrike" cap="none" dirty="0">
              <a:solidFill>
                <a:schemeClr val="dk1"/>
              </a:solidFill>
              <a:latin typeface="Calibri"/>
              <a:ea typeface="Calibri"/>
              <a:cs typeface="Calibri"/>
              <a:sym typeface="Calibri"/>
            </a:endParaRPr>
          </a:p>
          <a:p>
            <a:pPr marR="0" lvl="0" algn="l" rtl="0">
              <a:lnSpc>
                <a:spcPct val="90000"/>
              </a:lnSpc>
              <a:spcBef>
                <a:spcPts val="0"/>
              </a:spcBef>
              <a:spcAft>
                <a:spcPts val="0"/>
              </a:spcAft>
              <a:buClr>
                <a:schemeClr val="dk1"/>
              </a:buClr>
              <a:buSzPct val="108108"/>
            </a:pPr>
            <a:r>
              <a:rPr lang="en-US" sz="2000" b="0" i="0" u="none" strike="noStrike" cap="none" dirty="0">
                <a:solidFill>
                  <a:schemeClr val="dk1"/>
                </a:solidFill>
                <a:latin typeface="Calibri"/>
                <a:ea typeface="Calibri"/>
                <a:cs typeface="Calibri"/>
                <a:sym typeface="Calibri"/>
              </a:rPr>
              <a:t>Feedback to Others</a:t>
            </a:r>
          </a:p>
          <a:p>
            <a:pPr marL="457200" marR="0" lvl="0" indent="-457200" algn="l" rtl="0">
              <a:lnSpc>
                <a:spcPct val="90000"/>
              </a:lnSpc>
              <a:spcBef>
                <a:spcPts val="0"/>
              </a:spcBef>
              <a:spcAft>
                <a:spcPts val="0"/>
              </a:spcAft>
              <a:buClr>
                <a:schemeClr val="dk1"/>
              </a:buClr>
              <a:buSzPct val="108108"/>
              <a:buFont typeface="Arial" panose="020B0604020202020204" pitchFamily="34" charset="0"/>
              <a:buChar char="•"/>
            </a:pPr>
            <a:endParaRPr lang="en-US" sz="2000" dirty="0">
              <a:solidFill>
                <a:schemeClr val="dk1"/>
              </a:solidFill>
              <a:latin typeface="Calibri"/>
              <a:ea typeface="Calibri"/>
              <a:cs typeface="Calibri"/>
              <a:sym typeface="Calibri"/>
            </a:endParaRPr>
          </a:p>
          <a:p>
            <a:pPr marL="457200" marR="0" lvl="0" indent="-457200" algn="l" rtl="0">
              <a:lnSpc>
                <a:spcPct val="90000"/>
              </a:lnSpc>
              <a:spcBef>
                <a:spcPts val="0"/>
              </a:spcBef>
              <a:spcAft>
                <a:spcPts val="0"/>
              </a:spcAft>
              <a:buClr>
                <a:schemeClr val="dk1"/>
              </a:buClr>
              <a:buSzPct val="108108"/>
              <a:buFont typeface="Arial" panose="020B0604020202020204" pitchFamily="34" charset="0"/>
              <a:buChar char="•"/>
            </a:pPr>
            <a:r>
              <a:rPr lang="en-US" sz="2000" b="0" i="0" u="none" strike="noStrike" cap="none" dirty="0">
                <a:solidFill>
                  <a:schemeClr val="dk1"/>
                </a:solidFill>
                <a:latin typeface="Calibri"/>
                <a:ea typeface="Calibri"/>
                <a:cs typeface="Calibri"/>
                <a:sym typeface="Calibri"/>
              </a:rPr>
              <a:t>Whether </a:t>
            </a:r>
            <a:r>
              <a:rPr lang="en-US" sz="2000" dirty="0">
                <a:solidFill>
                  <a:schemeClr val="dk1"/>
                </a:solidFill>
                <a:latin typeface="Calibri"/>
                <a:ea typeface="Calibri"/>
                <a:cs typeface="Calibri"/>
                <a:sym typeface="Calibri"/>
              </a:rPr>
              <a:t>you are giving feedback to a diver or to a co-coach, remember to use the </a:t>
            </a:r>
            <a:br>
              <a:rPr lang="en-US" sz="2000" dirty="0">
                <a:solidFill>
                  <a:schemeClr val="dk1"/>
                </a:solidFill>
                <a:latin typeface="Calibri"/>
                <a:ea typeface="Calibri"/>
                <a:cs typeface="Calibri"/>
                <a:sym typeface="Calibri"/>
              </a:rPr>
            </a:br>
            <a:r>
              <a:rPr lang="en-US" sz="2000" dirty="0">
                <a:solidFill>
                  <a:schemeClr val="dk1"/>
                </a:solidFill>
                <a:latin typeface="Calibri"/>
                <a:ea typeface="Calibri"/>
                <a:cs typeface="Calibri"/>
                <a:sym typeface="Calibri"/>
              </a:rPr>
              <a:t>“sandwich” or “Oreo” technique.  Put the “filling” (your feedback) between two positives.</a:t>
            </a:r>
            <a:br>
              <a:rPr lang="en-US" sz="2000" dirty="0">
                <a:solidFill>
                  <a:schemeClr val="dk1"/>
                </a:solidFill>
                <a:latin typeface="Calibri"/>
                <a:ea typeface="Calibri"/>
                <a:cs typeface="Calibri"/>
                <a:sym typeface="Calibri"/>
              </a:rPr>
            </a:br>
            <a:br>
              <a:rPr lang="en-US" sz="2000" dirty="0">
                <a:solidFill>
                  <a:schemeClr val="dk1"/>
                </a:solidFill>
                <a:latin typeface="Calibri"/>
                <a:ea typeface="Calibri"/>
                <a:cs typeface="Calibri"/>
                <a:sym typeface="Calibri"/>
              </a:rPr>
            </a:br>
            <a:r>
              <a:rPr lang="en-US" sz="2000" dirty="0">
                <a:solidFill>
                  <a:schemeClr val="dk1"/>
                </a:solidFill>
                <a:latin typeface="Calibri"/>
                <a:ea typeface="Calibri"/>
                <a:cs typeface="Calibri"/>
                <a:sym typeface="Calibri"/>
              </a:rPr>
              <a:t>Example: “I noticed you really went for it.  I think you just need to focus more on keeping your chin up and not looking down when you go.  That will help you.  Keep your confidence up.  You’re making awesome progress.”</a:t>
            </a:r>
            <a:br>
              <a:rPr lang="en-US" sz="2000" dirty="0">
                <a:solidFill>
                  <a:schemeClr val="dk1"/>
                </a:solidFill>
                <a:latin typeface="Calibri"/>
                <a:ea typeface="Calibri"/>
                <a:cs typeface="Calibri"/>
                <a:sym typeface="Calibri"/>
              </a:rPr>
            </a:br>
            <a:br>
              <a:rPr lang="en-US" sz="2000" dirty="0">
                <a:solidFill>
                  <a:schemeClr val="dk1"/>
                </a:solidFill>
                <a:latin typeface="Calibri"/>
                <a:ea typeface="Calibri"/>
                <a:cs typeface="Calibri"/>
                <a:sym typeface="Calibri"/>
              </a:rPr>
            </a:br>
            <a:r>
              <a:rPr lang="en-US" sz="2000" dirty="0">
                <a:solidFill>
                  <a:schemeClr val="dk1"/>
                </a:solidFill>
                <a:latin typeface="Calibri"/>
                <a:ea typeface="Calibri"/>
                <a:cs typeface="Calibri"/>
                <a:sym typeface="Calibri"/>
              </a:rPr>
              <a:t>Example: “I see you bring a lot of great energy to practice.  It is sometimes distracting to some of the other divers which is not safe.  Please be careful not to distract someone who is on the board with loud noises or splashing.  Keep bringing your great attitude though!”</a:t>
            </a:r>
            <a:endParaRPr lang="en-US" sz="2000" b="0" i="0" u="none" strike="noStrike" cap="none" dirty="0">
              <a:solidFill>
                <a:schemeClr val="dk1"/>
              </a:solidFill>
              <a:latin typeface="Calibri"/>
              <a:ea typeface="Calibri"/>
              <a:cs typeface="Calibri"/>
              <a:sym typeface="Calibri"/>
            </a:endParaRPr>
          </a:p>
          <a:p>
            <a:pPr lvl="3">
              <a:lnSpc>
                <a:spcPct val="90000"/>
              </a:lnSpc>
              <a:buClr>
                <a:schemeClr val="dk1"/>
              </a:buClr>
              <a:buSzPct val="108108"/>
            </a:pPr>
            <a:endParaRPr lang="en-US" sz="2000" b="0" i="0" u="none" strike="noStrike" cap="none" dirty="0">
              <a:solidFill>
                <a:schemeClr val="dk1"/>
              </a:solidFill>
              <a:latin typeface="Calibri"/>
              <a:ea typeface="Calibri"/>
              <a:cs typeface="Calibri"/>
              <a:sym typeface="Calibri"/>
            </a:endParaRPr>
          </a:p>
        </p:txBody>
      </p:sp>
      <p:sp>
        <p:nvSpPr>
          <p:cNvPr id="254" name="Google Shape;254;p24"/>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36</a:t>
            </a:fld>
            <a:endParaRPr/>
          </a:p>
        </p:txBody>
      </p:sp>
    </p:spTree>
    <p:extLst>
      <p:ext uri="{BB962C8B-B14F-4D97-AF65-F5344CB8AC3E}">
        <p14:creationId xmlns:p14="http://schemas.microsoft.com/office/powerpoint/2010/main" val="36426238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24"/>
          <p:cNvSpPr txBox="1">
            <a:spLocks noGrp="1"/>
          </p:cNvSpPr>
          <p:nvPr>
            <p:ph type="title"/>
          </p:nvPr>
        </p:nvSpPr>
        <p:spPr>
          <a:xfrm>
            <a:off x="1186544" y="376770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QUESTIONS?</a:t>
            </a:r>
            <a:endParaRPr/>
          </a:p>
        </p:txBody>
      </p:sp>
      <p:sp>
        <p:nvSpPr>
          <p:cNvPr id="253" name="Google Shape;253;p24"/>
          <p:cNvSpPr txBox="1"/>
          <p:nvPr/>
        </p:nvSpPr>
        <p:spPr>
          <a:xfrm>
            <a:off x="755321" y="1398850"/>
            <a:ext cx="10863000" cy="4535100"/>
          </a:xfrm>
          <a:prstGeom prst="rect">
            <a:avLst/>
          </a:prstGeom>
          <a:noFill/>
          <a:ln>
            <a:noFill/>
          </a:ln>
        </p:spPr>
        <p:txBody>
          <a:bodyPr spcFirstLastPara="1" wrap="square" lIns="91425" tIns="45700" rIns="91425" bIns="45700" anchor="ctr" anchorCtr="0">
            <a:normAutofit lnSpcReduction="10000"/>
          </a:bodyPr>
          <a:lstStyle/>
          <a:p>
            <a:pPr marL="0" marR="0" lvl="0" indent="0" algn="l" rtl="0">
              <a:lnSpc>
                <a:spcPct val="90000"/>
              </a:lnSpc>
              <a:spcBef>
                <a:spcPts val="0"/>
              </a:spcBef>
              <a:spcAft>
                <a:spcPts val="0"/>
              </a:spcAft>
              <a:buClr>
                <a:schemeClr val="dk1"/>
              </a:buClr>
              <a:buSzPct val="105028"/>
              <a:buFont typeface="Calibri"/>
              <a:buNone/>
            </a:pPr>
            <a:r>
              <a:rPr lang="en-US" sz="4400" b="0" i="0" u="none" strike="noStrike" cap="none" dirty="0">
                <a:solidFill>
                  <a:schemeClr val="dk1"/>
                </a:solidFill>
                <a:latin typeface="Calibri"/>
                <a:ea typeface="Calibri"/>
                <a:cs typeface="Calibri"/>
                <a:sym typeface="Calibri"/>
              </a:rPr>
              <a:t>Group Discussion: Coaching Tips &amp; more…</a:t>
            </a:r>
            <a:endParaRPr sz="44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ct val="108108"/>
              <a:buFont typeface="Calibri"/>
              <a:buNone/>
            </a:pPr>
            <a:endParaRPr sz="3200" b="0" i="0" u="none" strike="noStrike" cap="none" dirty="0">
              <a:solidFill>
                <a:schemeClr val="dk1"/>
              </a:solidFill>
              <a:latin typeface="Calibri"/>
              <a:ea typeface="Calibri"/>
              <a:cs typeface="Calibri"/>
              <a:sym typeface="Calibri"/>
            </a:endParaRPr>
          </a:p>
          <a:p>
            <a:pPr marL="571500" marR="0" lvl="0" indent="-571500" algn="l" rtl="0">
              <a:lnSpc>
                <a:spcPct val="90000"/>
              </a:lnSpc>
              <a:spcBef>
                <a:spcPts val="0"/>
              </a:spcBef>
              <a:spcAft>
                <a:spcPts val="600"/>
              </a:spcAft>
              <a:buClr>
                <a:schemeClr val="dk1"/>
              </a:buClr>
              <a:buSzPct val="108108"/>
              <a:buFont typeface="Arial" panose="020B0604020202020204" pitchFamily="34" charset="0"/>
              <a:buChar char="•"/>
            </a:pPr>
            <a:r>
              <a:rPr lang="en-US" sz="3200" dirty="0">
                <a:solidFill>
                  <a:schemeClr val="dk1"/>
                </a:solidFill>
                <a:latin typeface="Calibri"/>
                <a:ea typeface="Calibri"/>
                <a:cs typeface="Calibri"/>
                <a:sym typeface="Calibri"/>
              </a:rPr>
              <a:t>What coaching tips have helped you in the past?</a:t>
            </a:r>
          </a:p>
          <a:p>
            <a:pPr marL="571500" marR="0" lvl="0" indent="-571500" algn="l" rtl="0">
              <a:lnSpc>
                <a:spcPct val="90000"/>
              </a:lnSpc>
              <a:spcBef>
                <a:spcPts val="0"/>
              </a:spcBef>
              <a:spcAft>
                <a:spcPts val="600"/>
              </a:spcAft>
              <a:buClr>
                <a:schemeClr val="dk1"/>
              </a:buClr>
              <a:buSzPct val="108108"/>
              <a:buFont typeface="Arial" panose="020B0604020202020204" pitchFamily="34" charset="0"/>
              <a:buChar char="•"/>
            </a:pPr>
            <a:r>
              <a:rPr lang="en-US" sz="3200" b="0" i="0" u="none" strike="noStrike" cap="none" dirty="0">
                <a:solidFill>
                  <a:schemeClr val="dk1"/>
                </a:solidFill>
                <a:latin typeface="Calibri"/>
                <a:ea typeface="Calibri"/>
                <a:cs typeface="Calibri"/>
                <a:sym typeface="Calibri"/>
              </a:rPr>
              <a:t>What coaching tips </a:t>
            </a:r>
            <a:r>
              <a:rPr lang="en-US" sz="3200" dirty="0">
                <a:solidFill>
                  <a:schemeClr val="dk1"/>
                </a:solidFill>
                <a:latin typeface="Calibri"/>
                <a:ea typeface="Calibri"/>
                <a:cs typeface="Calibri"/>
                <a:sym typeface="Calibri"/>
              </a:rPr>
              <a:t>have you used to help others?</a:t>
            </a:r>
          </a:p>
          <a:p>
            <a:pPr marL="571500" marR="0" lvl="0" indent="-571500" algn="l" rtl="0">
              <a:lnSpc>
                <a:spcPct val="90000"/>
              </a:lnSpc>
              <a:spcBef>
                <a:spcPts val="0"/>
              </a:spcBef>
              <a:spcAft>
                <a:spcPts val="600"/>
              </a:spcAft>
              <a:buClr>
                <a:schemeClr val="dk1"/>
              </a:buClr>
              <a:buSzPct val="108108"/>
              <a:buFont typeface="Arial" panose="020B0604020202020204" pitchFamily="34" charset="0"/>
              <a:buChar char="•"/>
            </a:pPr>
            <a:r>
              <a:rPr lang="en-US" sz="3200" dirty="0">
                <a:solidFill>
                  <a:schemeClr val="dk1"/>
                </a:solidFill>
                <a:latin typeface="Calibri"/>
                <a:ea typeface="Calibri"/>
                <a:cs typeface="Calibri"/>
                <a:sym typeface="Calibri"/>
              </a:rPr>
              <a:t>What are a couple of techniques to help a brand-new diver?</a:t>
            </a:r>
          </a:p>
          <a:p>
            <a:pPr marL="571500" marR="0" lvl="0" indent="-571500" algn="l" rtl="0">
              <a:lnSpc>
                <a:spcPct val="90000"/>
              </a:lnSpc>
              <a:spcBef>
                <a:spcPts val="0"/>
              </a:spcBef>
              <a:spcAft>
                <a:spcPts val="600"/>
              </a:spcAft>
              <a:buClr>
                <a:schemeClr val="dk1"/>
              </a:buClr>
              <a:buSzPct val="108108"/>
              <a:buFont typeface="Arial" panose="020B0604020202020204" pitchFamily="34" charset="0"/>
              <a:buChar char="•"/>
            </a:pPr>
            <a:r>
              <a:rPr lang="en-US" sz="3200" b="0" i="0" u="none" strike="noStrike" cap="none" dirty="0">
                <a:solidFill>
                  <a:schemeClr val="dk1"/>
                </a:solidFill>
                <a:latin typeface="Calibri"/>
                <a:ea typeface="Calibri"/>
                <a:cs typeface="Calibri"/>
                <a:sym typeface="Calibri"/>
              </a:rPr>
              <a:t>What fears or concerns do you have </a:t>
            </a:r>
            <a:r>
              <a:rPr lang="en-US" sz="3200" dirty="0">
                <a:solidFill>
                  <a:schemeClr val="dk1"/>
                </a:solidFill>
                <a:latin typeface="Calibri"/>
                <a:ea typeface="Calibri"/>
                <a:cs typeface="Calibri"/>
                <a:sym typeface="Calibri"/>
              </a:rPr>
              <a:t>for this season?</a:t>
            </a:r>
          </a:p>
          <a:p>
            <a:pPr marL="571500" marR="0" lvl="0" indent="-571500" algn="l" rtl="0">
              <a:lnSpc>
                <a:spcPct val="90000"/>
              </a:lnSpc>
              <a:spcBef>
                <a:spcPts val="0"/>
              </a:spcBef>
              <a:spcAft>
                <a:spcPts val="600"/>
              </a:spcAft>
              <a:buClr>
                <a:schemeClr val="dk1"/>
              </a:buClr>
              <a:buSzPct val="108108"/>
              <a:buFont typeface="Arial" panose="020B0604020202020204" pitchFamily="34" charset="0"/>
              <a:buChar char="•"/>
            </a:pPr>
            <a:r>
              <a:rPr lang="en-US" sz="3200" b="0" i="0" u="none" strike="noStrike" cap="none" dirty="0">
                <a:solidFill>
                  <a:schemeClr val="dk1"/>
                </a:solidFill>
                <a:latin typeface="Calibri"/>
                <a:ea typeface="Calibri"/>
                <a:cs typeface="Calibri"/>
                <a:sym typeface="Calibri"/>
              </a:rPr>
              <a:t>What are you excited about for this season?</a:t>
            </a:r>
          </a:p>
          <a:p>
            <a:pPr marL="571500" marR="0" lvl="0" indent="-571500" algn="l" rtl="0">
              <a:lnSpc>
                <a:spcPct val="90000"/>
              </a:lnSpc>
              <a:spcBef>
                <a:spcPts val="0"/>
              </a:spcBef>
              <a:spcAft>
                <a:spcPts val="0"/>
              </a:spcAft>
              <a:buClr>
                <a:schemeClr val="dk1"/>
              </a:buClr>
              <a:buSzPct val="108108"/>
              <a:buFont typeface="Arial" panose="020B0604020202020204" pitchFamily="34" charset="0"/>
              <a:buChar char="•"/>
            </a:pPr>
            <a:endParaRPr lang="en-US" sz="3200" dirty="0">
              <a:solidFill>
                <a:schemeClr val="dk1"/>
              </a:solidFill>
              <a:latin typeface="Calibri"/>
              <a:ea typeface="Calibri"/>
              <a:cs typeface="Calibri"/>
              <a:sym typeface="Calibri"/>
            </a:endParaRPr>
          </a:p>
          <a:p>
            <a:pPr marR="0" lvl="0" algn="l" rtl="0">
              <a:lnSpc>
                <a:spcPct val="90000"/>
              </a:lnSpc>
              <a:spcBef>
                <a:spcPts val="0"/>
              </a:spcBef>
              <a:spcAft>
                <a:spcPts val="0"/>
              </a:spcAft>
              <a:buClr>
                <a:schemeClr val="dk1"/>
              </a:buClr>
              <a:buSzPct val="108108"/>
            </a:pPr>
            <a:r>
              <a:rPr lang="en-US" sz="3200" b="0" i="0" u="none" strike="noStrike" cap="none" dirty="0">
                <a:solidFill>
                  <a:schemeClr val="dk1"/>
                </a:solidFill>
                <a:latin typeface="Calibri"/>
                <a:ea typeface="Calibri"/>
                <a:cs typeface="Calibri"/>
                <a:sym typeface="Calibri"/>
              </a:rPr>
              <a:t>Coaches, please stay for the demo of the dive spreadsheet.  Plan to set this up as soon as you have a roster!</a:t>
            </a:r>
            <a:endParaRPr sz="3200" b="0" i="0" u="none" strike="noStrike" cap="none" dirty="0">
              <a:solidFill>
                <a:schemeClr val="dk1"/>
              </a:solidFill>
              <a:latin typeface="Calibri"/>
              <a:ea typeface="Calibri"/>
              <a:cs typeface="Calibri"/>
              <a:sym typeface="Calibri"/>
            </a:endParaRPr>
          </a:p>
        </p:txBody>
      </p:sp>
      <p:sp>
        <p:nvSpPr>
          <p:cNvPr id="254" name="Google Shape;254;p24"/>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37</a:t>
            </a:fld>
            <a:endParaRPr/>
          </a:p>
        </p:txBody>
      </p:sp>
    </p:spTree>
    <p:extLst>
      <p:ext uri="{BB962C8B-B14F-4D97-AF65-F5344CB8AC3E}">
        <p14:creationId xmlns:p14="http://schemas.microsoft.com/office/powerpoint/2010/main" val="36422324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24"/>
          <p:cNvSpPr txBox="1">
            <a:spLocks noGrp="1"/>
          </p:cNvSpPr>
          <p:nvPr>
            <p:ph type="title"/>
          </p:nvPr>
        </p:nvSpPr>
        <p:spPr>
          <a:xfrm>
            <a:off x="1186544" y="376770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QUESTIONS?</a:t>
            </a:r>
            <a:endParaRPr/>
          </a:p>
        </p:txBody>
      </p:sp>
      <p:sp>
        <p:nvSpPr>
          <p:cNvPr id="253" name="Google Shape;253;p24"/>
          <p:cNvSpPr txBox="1"/>
          <p:nvPr/>
        </p:nvSpPr>
        <p:spPr>
          <a:xfrm>
            <a:off x="839300" y="1398850"/>
            <a:ext cx="10863000" cy="4535100"/>
          </a:xfrm>
          <a:prstGeom prst="rect">
            <a:avLst/>
          </a:prstGeom>
          <a:noFill/>
          <a:ln>
            <a:noFill/>
          </a:ln>
        </p:spPr>
        <p:txBody>
          <a:bodyPr spcFirstLastPara="1" wrap="square" lIns="91425" tIns="45700" rIns="91425" bIns="45700" anchor="ctr" anchorCtr="0">
            <a:normAutofit fontScale="92500" lnSpcReduction="20000"/>
          </a:bodyPr>
          <a:lstStyle/>
          <a:p>
            <a:pPr marL="0" marR="0" lvl="0" indent="0" algn="l" rtl="0">
              <a:lnSpc>
                <a:spcPct val="90000"/>
              </a:lnSpc>
              <a:spcBef>
                <a:spcPts val="0"/>
              </a:spcBef>
              <a:spcAft>
                <a:spcPts val="0"/>
              </a:spcAft>
              <a:buClr>
                <a:schemeClr val="dk1"/>
              </a:buClr>
              <a:buSzPct val="108108"/>
              <a:buFont typeface="Calibri"/>
              <a:buNone/>
            </a:pPr>
            <a:r>
              <a:rPr lang="en-US" sz="4400" b="0" i="0" u="none" strike="noStrike" cap="none" dirty="0">
                <a:solidFill>
                  <a:schemeClr val="dk1"/>
                </a:solidFill>
                <a:latin typeface="Calibri"/>
                <a:ea typeface="Calibri"/>
                <a:cs typeface="Calibri"/>
                <a:sym typeface="Calibri"/>
              </a:rPr>
              <a:t>Let’s make it a great 2025 Season!</a:t>
            </a:r>
            <a:endParaRPr sz="44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ct val="108108"/>
              <a:buFont typeface="Calibri"/>
              <a:buNone/>
            </a:pPr>
            <a:endParaRPr sz="44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ct val="108108"/>
              <a:buFont typeface="Calibri"/>
              <a:buNone/>
            </a:pPr>
            <a:r>
              <a:rPr lang="en-US" sz="4400" b="0" i="0" u="none" strike="noStrike" cap="none" dirty="0">
                <a:solidFill>
                  <a:schemeClr val="dk1"/>
                </a:solidFill>
                <a:latin typeface="Calibri"/>
                <a:ea typeface="Calibri"/>
                <a:cs typeface="Calibri"/>
                <a:sym typeface="Calibri"/>
              </a:rPr>
              <a:t>Your questions are welcome. </a:t>
            </a:r>
          </a:p>
          <a:p>
            <a:pPr marL="0" marR="0" lvl="0" indent="0" algn="l" rtl="0">
              <a:lnSpc>
                <a:spcPct val="100000"/>
              </a:lnSpc>
              <a:spcBef>
                <a:spcPts val="0"/>
              </a:spcBef>
              <a:spcAft>
                <a:spcPts val="0"/>
              </a:spcAft>
              <a:buClr>
                <a:schemeClr val="dk1"/>
              </a:buClr>
              <a:buSzPct val="108108"/>
              <a:buFont typeface="Calibri"/>
              <a:buNone/>
            </a:pPr>
            <a:endParaRPr lang="en-US" sz="44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ct val="108108"/>
              <a:buFont typeface="Calibri"/>
              <a:buNone/>
            </a:pPr>
            <a:r>
              <a:rPr lang="en-US" sz="4400" b="0" i="0" u="none" strike="noStrike" cap="none" dirty="0">
                <a:solidFill>
                  <a:schemeClr val="dk1"/>
                </a:solidFill>
                <a:latin typeface="Calibri"/>
                <a:ea typeface="Calibri"/>
                <a:cs typeface="Calibri"/>
                <a:sym typeface="Calibri"/>
              </a:rPr>
              <a:t>I am here to support you. </a:t>
            </a:r>
            <a:endParaRPr sz="44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ct val="108108"/>
              <a:buFont typeface="Calibri"/>
              <a:buNone/>
            </a:pPr>
            <a:endParaRPr sz="44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ct val="108108"/>
              <a:buFont typeface="Calibri"/>
              <a:buNone/>
            </a:pPr>
            <a:r>
              <a:rPr lang="en-US" sz="4400" b="0" i="0" u="none" strike="noStrike" cap="none" dirty="0">
                <a:solidFill>
                  <a:schemeClr val="dk1"/>
                </a:solidFill>
                <a:latin typeface="Calibri"/>
                <a:ea typeface="Calibri"/>
                <a:cs typeface="Calibri"/>
                <a:sym typeface="Calibri"/>
              </a:rPr>
              <a:t>Text me!</a:t>
            </a:r>
            <a:br>
              <a:rPr lang="en-US" sz="4400" b="0" i="0" u="none" strike="noStrike" cap="none" dirty="0">
                <a:solidFill>
                  <a:schemeClr val="dk1"/>
                </a:solidFill>
                <a:latin typeface="Calibri"/>
                <a:ea typeface="Calibri"/>
                <a:cs typeface="Calibri"/>
                <a:sym typeface="Calibri"/>
              </a:rPr>
            </a:br>
            <a:endParaRPr dirty="0"/>
          </a:p>
          <a:p>
            <a:pPr marL="0" lvl="0" indent="0" algn="l" rtl="0">
              <a:spcBef>
                <a:spcPts val="0"/>
              </a:spcBef>
              <a:spcAft>
                <a:spcPts val="0"/>
              </a:spcAft>
              <a:buClr>
                <a:schemeClr val="dk1"/>
              </a:buClr>
              <a:buSzPct val="108108"/>
              <a:buFont typeface="Calibri"/>
              <a:buNone/>
            </a:pPr>
            <a:r>
              <a:rPr lang="en-US" sz="4400" dirty="0">
                <a:solidFill>
                  <a:schemeClr val="dk1"/>
                </a:solidFill>
                <a:latin typeface="Calibri"/>
                <a:ea typeface="Calibri"/>
                <a:cs typeface="Calibri"/>
                <a:sym typeface="Calibri"/>
              </a:rPr>
              <a:t>Pauline: 425-466-8275</a:t>
            </a:r>
            <a:endParaRPr sz="4400" dirty="0">
              <a:solidFill>
                <a:schemeClr val="dk1"/>
              </a:solidFill>
              <a:latin typeface="Calibri"/>
              <a:ea typeface="Calibri"/>
              <a:cs typeface="Calibri"/>
              <a:sym typeface="Calibri"/>
            </a:endParaRPr>
          </a:p>
        </p:txBody>
      </p:sp>
      <p:sp>
        <p:nvSpPr>
          <p:cNvPr id="254" name="Google Shape;254;p24"/>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38</a:t>
            </a:fld>
            <a:endParaRPr/>
          </a:p>
        </p:txBody>
      </p:sp>
    </p:spTree>
    <p:extLst>
      <p:ext uri="{BB962C8B-B14F-4D97-AF65-F5344CB8AC3E}">
        <p14:creationId xmlns:p14="http://schemas.microsoft.com/office/powerpoint/2010/main" val="2799324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3"/>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Contacts &amp; Rosters</a:t>
            </a:r>
            <a:endParaRPr/>
          </a:p>
        </p:txBody>
      </p:sp>
      <p:sp>
        <p:nvSpPr>
          <p:cNvPr id="84" name="Google Shape;84;p3"/>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4</a:t>
            </a:fld>
            <a:endParaRPr/>
          </a:p>
        </p:txBody>
      </p:sp>
      <p:sp>
        <p:nvSpPr>
          <p:cNvPr id="2" name="Google Shape;76;ge0c040dbdf_1_1">
            <a:extLst>
              <a:ext uri="{FF2B5EF4-FFF2-40B4-BE49-F238E27FC236}">
                <a16:creationId xmlns:a16="http://schemas.microsoft.com/office/drawing/2014/main" id="{2AB8205F-6AFC-0B60-A45A-51038DFEF341}"/>
              </a:ext>
            </a:extLst>
          </p:cNvPr>
          <p:cNvSpPr txBox="1"/>
          <p:nvPr/>
        </p:nvSpPr>
        <p:spPr>
          <a:xfrm>
            <a:off x="285916" y="1073044"/>
            <a:ext cx="4628160" cy="1261844"/>
          </a:xfrm>
          <a:prstGeom prst="rect">
            <a:avLst/>
          </a:prstGeom>
          <a:noFill/>
          <a:ln>
            <a:noFill/>
          </a:ln>
        </p:spPr>
        <p:txBody>
          <a:bodyPr spcFirstLastPara="1" wrap="square" lIns="91425" tIns="45700" rIns="91425" bIns="45700" anchor="t" anchorCtr="0">
            <a:spAutoFit/>
          </a:bodyPr>
          <a:lstStyle/>
          <a:p>
            <a:pPr marL="114300" marR="0" lvl="1" indent="0" algn="l" rtl="0">
              <a:lnSpc>
                <a:spcPct val="100000"/>
              </a:lnSpc>
              <a:spcBef>
                <a:spcPts val="0"/>
              </a:spcBef>
              <a:spcAft>
                <a:spcPts val="0"/>
              </a:spcAft>
              <a:buClr>
                <a:schemeClr val="dk1"/>
              </a:buClr>
              <a:buSzPts val="1800"/>
              <a:buFont typeface="Calibri"/>
              <a:buNone/>
            </a:pPr>
            <a:r>
              <a:rPr lang="en-US" sz="2400" b="1" i="0" u="none" strike="noStrike" cap="none" dirty="0">
                <a:solidFill>
                  <a:schemeClr val="dk1"/>
                </a:solidFill>
                <a:latin typeface="Calibri"/>
                <a:ea typeface="Calibri"/>
                <a:cs typeface="Calibri"/>
                <a:sym typeface="Calibri"/>
              </a:rPr>
              <a:t>Midlakes Dive Representative </a:t>
            </a:r>
            <a:br>
              <a:rPr lang="en-US" sz="2400" b="1" i="0" u="none" strike="noStrike" cap="none" dirty="0">
                <a:solidFill>
                  <a:schemeClr val="dk1"/>
                </a:solidFill>
                <a:latin typeface="Calibri"/>
                <a:ea typeface="Calibri"/>
                <a:cs typeface="Calibri"/>
                <a:sym typeface="Calibri"/>
              </a:rPr>
            </a:br>
            <a:r>
              <a:rPr lang="en-US" sz="2000" b="0" i="0" u="none" strike="noStrike" cap="none" dirty="0">
                <a:solidFill>
                  <a:schemeClr val="dk1"/>
                </a:solidFill>
                <a:latin typeface="Calibri"/>
                <a:ea typeface="Calibri"/>
                <a:cs typeface="Calibri"/>
                <a:sym typeface="Calibri"/>
              </a:rPr>
              <a:t>Pauline Fletcher, PLC: 425-466-8275</a:t>
            </a:r>
            <a:endParaRPr lang="en-US" dirty="0"/>
          </a:p>
          <a:p>
            <a:pPr marL="0" marR="0" lvl="0" indent="0" algn="l" rtl="0">
              <a:lnSpc>
                <a:spcPct val="90000"/>
              </a:lnSpc>
              <a:spcBef>
                <a:spcPts val="0"/>
              </a:spcBef>
              <a:spcAft>
                <a:spcPts val="0"/>
              </a:spcAft>
              <a:buClr>
                <a:schemeClr val="dk1"/>
              </a:buClr>
              <a:buSzPts val="4400"/>
              <a:buFont typeface="Calibri"/>
              <a:buNone/>
            </a:pPr>
            <a:r>
              <a:rPr lang="en-US" sz="2000" b="0" dirty="0">
                <a:solidFill>
                  <a:schemeClr val="dk1"/>
                </a:solidFill>
              </a:rPr>
              <a:t>  </a:t>
            </a:r>
            <a:r>
              <a:rPr lang="en-US" sz="1800" b="0" dirty="0">
                <a:solidFill>
                  <a:srgbClr val="000000"/>
                </a:solidFill>
              </a:rPr>
              <a:t>      </a:t>
            </a:r>
            <a:r>
              <a:rPr lang="en-US" sz="1800" b="0" u="none" strike="noStrike" cap="none" dirty="0">
                <a:solidFill>
                  <a:srgbClr val="000000"/>
                </a:solidFill>
                <a:latin typeface="Calibri"/>
                <a:ea typeface="Calibri"/>
                <a:cs typeface="Calibri"/>
                <a:sym typeface="Calibri"/>
              </a:rPr>
              <a:t> </a:t>
            </a:r>
            <a:r>
              <a:rPr lang="en-US" sz="1800" b="0" u="sng" dirty="0">
                <a:solidFill>
                  <a:schemeClr val="dk1"/>
                </a:solidFill>
                <a:hlinkClick r:id="rId3">
                  <a:extLst>
                    <a:ext uri="{A12FA001-AC4F-418D-AE19-62706E023703}">
                      <ahyp:hlinkClr xmlns:ahyp="http://schemas.microsoft.com/office/drawing/2018/hyperlinkcolor" val="tx"/>
                    </a:ext>
                  </a:extLst>
                </a:hlinkClick>
              </a:rPr>
              <a:t>midlakesdiving@gmail.com</a:t>
            </a:r>
            <a:endParaRPr lang="en-US" sz="1800" b="0" dirty="0"/>
          </a:p>
          <a:p>
            <a:pPr marL="0" marR="0" lvl="0" indent="0" algn="l" rtl="0">
              <a:lnSpc>
                <a:spcPct val="100000"/>
              </a:lnSpc>
              <a:spcBef>
                <a:spcPts val="0"/>
              </a:spcBef>
              <a:spcAft>
                <a:spcPts val="0"/>
              </a:spcAft>
              <a:buClr>
                <a:srgbClr val="000000"/>
              </a:buClr>
              <a:buSzPts val="1800"/>
              <a:buFont typeface="Arial"/>
              <a:buNone/>
            </a:pPr>
            <a:endParaRPr lang="en-US" b="0" dirty="0"/>
          </a:p>
        </p:txBody>
      </p:sp>
      <p:sp>
        <p:nvSpPr>
          <p:cNvPr id="3" name="Google Shape;76;ge0c040dbdf_1_1">
            <a:extLst>
              <a:ext uri="{FF2B5EF4-FFF2-40B4-BE49-F238E27FC236}">
                <a16:creationId xmlns:a16="http://schemas.microsoft.com/office/drawing/2014/main" id="{B24A1C7F-168E-102F-7C69-619247BF4C06}"/>
              </a:ext>
            </a:extLst>
          </p:cNvPr>
          <p:cNvSpPr txBox="1"/>
          <p:nvPr/>
        </p:nvSpPr>
        <p:spPr>
          <a:xfrm>
            <a:off x="6096000" y="1214815"/>
            <a:ext cx="5268722" cy="5139828"/>
          </a:xfrm>
          <a:prstGeom prst="rect">
            <a:avLst/>
          </a:prstGeom>
          <a:noFill/>
          <a:ln>
            <a:noFill/>
          </a:ln>
        </p:spPr>
        <p:txBody>
          <a:bodyPr spcFirstLastPara="1" wrap="square" lIns="91425" tIns="45700" rIns="91425" bIns="45700" anchor="t" anchorCtr="0">
            <a:spAutoFit/>
          </a:bodyPr>
          <a:lstStyle/>
          <a:p>
            <a:pPr marL="114300" marR="0" lvl="1" indent="0" algn="l" rtl="0">
              <a:lnSpc>
                <a:spcPct val="100000"/>
              </a:lnSpc>
              <a:spcBef>
                <a:spcPts val="0"/>
              </a:spcBef>
              <a:spcAft>
                <a:spcPts val="0"/>
              </a:spcAft>
              <a:buClr>
                <a:schemeClr val="dk1"/>
              </a:buClr>
              <a:buSzPts val="1800"/>
              <a:buFont typeface="Calibri"/>
              <a:buNone/>
            </a:pPr>
            <a:r>
              <a:rPr lang="en-US" sz="2400" b="1" i="0" u="none" strike="noStrike" cap="none" dirty="0">
                <a:solidFill>
                  <a:schemeClr val="dk1"/>
                </a:solidFill>
                <a:latin typeface="Calibri"/>
                <a:ea typeface="Calibri"/>
                <a:cs typeface="Calibri"/>
                <a:sym typeface="Calibri"/>
              </a:rPr>
              <a:t>Parent Representatives</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MIBC – Jessica Moch</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MSC/MICC – Amanda Bailey</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NHSTC – Melinda van </a:t>
            </a:r>
            <a:r>
              <a:rPr lang="en-US" sz="2000" b="0" i="0" u="none" strike="noStrike" cap="none" dirty="0" err="1">
                <a:solidFill>
                  <a:schemeClr val="dk1"/>
                </a:solidFill>
                <a:latin typeface="Calibri"/>
                <a:ea typeface="Calibri"/>
                <a:cs typeface="Calibri"/>
                <a:sym typeface="Calibri"/>
              </a:rPr>
              <a:t>Honschooten</a:t>
            </a:r>
            <a:endParaRPr lang="en-US" sz="2000" b="0" i="0" u="none" strike="noStrike" cap="none" dirty="0">
              <a:solidFill>
                <a:schemeClr val="dk1"/>
              </a:solidFill>
              <a:latin typeface="Calibri"/>
              <a:ea typeface="Calibri"/>
              <a:cs typeface="Calibri"/>
              <a:sym typeface="Calibri"/>
            </a:endParaRP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PLC – Jamie Rogers, Erin Fields</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STC – </a:t>
            </a:r>
            <a:r>
              <a:rPr lang="en-US" sz="2000" b="0" i="0" u="none" strike="noStrike" cap="none" dirty="0">
                <a:solidFill>
                  <a:schemeClr val="tx1"/>
                </a:solidFill>
                <a:effectLst/>
                <a:latin typeface="Calibri"/>
                <a:ea typeface="Calibri"/>
                <a:cs typeface="Calibri"/>
                <a:sym typeface="Arial"/>
              </a:rPr>
              <a:t>Brooke Bevis</a:t>
            </a:r>
            <a:endParaRPr lang="en-US" sz="2000" b="0" i="0" u="none" strike="sngStrike" cap="none" dirty="0">
              <a:solidFill>
                <a:schemeClr val="tx1"/>
              </a:solidFill>
              <a:latin typeface="Calibri"/>
              <a:ea typeface="Calibri"/>
              <a:cs typeface="Calibri"/>
              <a:sym typeface="Calibri"/>
            </a:endParaRP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WR – Marissa Stratton</a:t>
            </a:r>
            <a:br>
              <a:rPr lang="en-US" sz="2000" b="0" i="0" u="none" strike="noStrike" cap="none" dirty="0">
                <a:solidFill>
                  <a:schemeClr val="dk1"/>
                </a:solidFill>
                <a:latin typeface="Calibri"/>
                <a:ea typeface="Calibri"/>
                <a:cs typeface="Calibri"/>
                <a:sym typeface="Calibri"/>
              </a:rPr>
            </a:br>
            <a:endParaRPr lang="en-US" sz="2000" b="0" i="0" u="none" strike="noStrike" cap="none" dirty="0">
              <a:solidFill>
                <a:schemeClr val="dk1"/>
              </a:solidFill>
              <a:latin typeface="Calibri"/>
              <a:ea typeface="Calibri"/>
              <a:cs typeface="Calibri"/>
              <a:sym typeface="Calibri"/>
            </a:endParaRPr>
          </a:p>
          <a:p>
            <a:pPr marL="114300" marR="0" lvl="1" indent="0" algn="l" rtl="0">
              <a:lnSpc>
                <a:spcPct val="100000"/>
              </a:lnSpc>
              <a:spcBef>
                <a:spcPts val="0"/>
              </a:spcBef>
              <a:spcAft>
                <a:spcPts val="0"/>
              </a:spcAft>
              <a:buClr>
                <a:schemeClr val="dk1"/>
              </a:buClr>
              <a:buSzPts val="1800"/>
              <a:buFont typeface="Calibri"/>
              <a:buNone/>
            </a:pPr>
            <a:r>
              <a:rPr lang="en-US" sz="2400" b="1" i="0" u="none" strike="noStrike" cap="none" dirty="0">
                <a:solidFill>
                  <a:schemeClr val="dk1"/>
                </a:solidFill>
                <a:latin typeface="Calibri"/>
                <a:ea typeface="Calibri"/>
                <a:cs typeface="Calibri"/>
                <a:sym typeface="Calibri"/>
              </a:rPr>
              <a:t>Coaches (make a text group)</a:t>
            </a:r>
          </a:p>
          <a:p>
            <a:pPr marL="457200" lvl="1" indent="-342900">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MIBC – Audrey Metcalf &amp; </a:t>
            </a:r>
            <a:r>
              <a:rPr lang="en-US" sz="2000" dirty="0">
                <a:solidFill>
                  <a:schemeClr val="dk1"/>
                </a:solidFill>
                <a:latin typeface="Calibri"/>
                <a:ea typeface="Calibri"/>
                <a:cs typeface="Calibri"/>
                <a:sym typeface="Calibri"/>
              </a:rPr>
              <a:t>Connor Carson</a:t>
            </a:r>
            <a:endParaRPr lang="en-US" sz="2000" b="0" i="0" u="none" strike="noStrike" cap="none" dirty="0">
              <a:solidFill>
                <a:schemeClr val="dk1"/>
              </a:solidFill>
              <a:latin typeface="Calibri"/>
              <a:ea typeface="Calibri"/>
              <a:cs typeface="Calibri"/>
              <a:sym typeface="Calibri"/>
            </a:endParaRP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MSC/MICC – Olivia Ong &amp; Maya </a:t>
            </a:r>
            <a:r>
              <a:rPr lang="en-US" sz="2000" b="0" i="0" u="none" strike="noStrike" cap="none" dirty="0" err="1">
                <a:solidFill>
                  <a:schemeClr val="dk1"/>
                </a:solidFill>
                <a:latin typeface="Calibri"/>
                <a:ea typeface="Calibri"/>
                <a:cs typeface="Calibri"/>
                <a:sym typeface="Calibri"/>
              </a:rPr>
              <a:t>Moncaster</a:t>
            </a:r>
            <a:endParaRPr lang="en-US" sz="2000" b="0" i="0" u="none" strike="noStrike" cap="none" dirty="0">
              <a:solidFill>
                <a:schemeClr val="dk1"/>
              </a:solidFill>
              <a:latin typeface="Calibri"/>
              <a:ea typeface="Calibri"/>
              <a:cs typeface="Calibri"/>
              <a:sym typeface="Calibri"/>
            </a:endParaRP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NHSTC – Abigail Parish</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PLC – Braelyn Fox</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STC – Daniel </a:t>
            </a:r>
            <a:r>
              <a:rPr lang="en-US" sz="2000" b="0" i="0" u="none" strike="noStrike" cap="none" dirty="0" err="1">
                <a:solidFill>
                  <a:schemeClr val="dk1"/>
                </a:solidFill>
                <a:latin typeface="Calibri"/>
                <a:ea typeface="Calibri"/>
                <a:cs typeface="Calibri"/>
                <a:sym typeface="Calibri"/>
              </a:rPr>
              <a:t>Marcano</a:t>
            </a:r>
            <a:endParaRPr lang="en-US" sz="2000" b="0" i="0" u="none" strike="noStrike" cap="none" dirty="0">
              <a:solidFill>
                <a:schemeClr val="dk1"/>
              </a:solidFill>
              <a:latin typeface="Calibri"/>
              <a:ea typeface="Calibri"/>
              <a:cs typeface="Calibri"/>
              <a:sym typeface="Calibri"/>
            </a:endParaRP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WR – Annabel Stratton &amp; Rhett Nordberg</a:t>
            </a:r>
            <a:endParaRPr lang="en-US" sz="1800" b="0" u="none" strike="noStrike" cap="none" dirty="0">
              <a:solidFill>
                <a:srgbClr val="000000"/>
              </a:solidFill>
              <a:latin typeface="Calibri"/>
              <a:ea typeface="Calibri"/>
              <a:cs typeface="Calibri"/>
              <a:sym typeface="Calibri"/>
            </a:endParaRPr>
          </a:p>
          <a:p>
            <a:pPr marL="114300" marR="0" lvl="1" indent="0" algn="l" rtl="0">
              <a:lnSpc>
                <a:spcPct val="100000"/>
              </a:lnSpc>
              <a:spcBef>
                <a:spcPts val="0"/>
              </a:spcBef>
              <a:spcAft>
                <a:spcPts val="0"/>
              </a:spcAft>
              <a:buClr>
                <a:schemeClr val="dk1"/>
              </a:buClr>
              <a:buSzPts val="1800"/>
              <a:buFont typeface="Calibri"/>
              <a:buNone/>
            </a:pPr>
            <a:endParaRPr lang="en-US" sz="2000" dirty="0"/>
          </a:p>
        </p:txBody>
      </p:sp>
      <p:sp>
        <p:nvSpPr>
          <p:cNvPr id="4" name="Google Shape;76;ge0c040dbdf_1_1">
            <a:extLst>
              <a:ext uri="{FF2B5EF4-FFF2-40B4-BE49-F238E27FC236}">
                <a16:creationId xmlns:a16="http://schemas.microsoft.com/office/drawing/2014/main" id="{C4E8EF9B-24EC-2840-C284-1F3459E7E677}"/>
              </a:ext>
            </a:extLst>
          </p:cNvPr>
          <p:cNvSpPr txBox="1"/>
          <p:nvPr/>
        </p:nvSpPr>
        <p:spPr>
          <a:xfrm>
            <a:off x="770753" y="2502767"/>
            <a:ext cx="4628160" cy="4124166"/>
          </a:xfrm>
          <a:prstGeom prst="rect">
            <a:avLst/>
          </a:prstGeom>
          <a:noFill/>
          <a:ln>
            <a:noFill/>
          </a:ln>
        </p:spPr>
        <p:txBody>
          <a:bodyPr spcFirstLastPara="1" wrap="square" lIns="91425" tIns="45700" rIns="91425" bIns="45700" anchor="t" anchorCtr="0">
            <a:spAutoFit/>
          </a:bodyPr>
          <a:lstStyle/>
          <a:p>
            <a:pPr marL="114300" marR="0" lvl="1" indent="0" algn="l" rtl="0">
              <a:lnSpc>
                <a:spcPct val="100000"/>
              </a:lnSpc>
              <a:spcBef>
                <a:spcPts val="0"/>
              </a:spcBef>
              <a:spcAft>
                <a:spcPts val="0"/>
              </a:spcAft>
              <a:buClr>
                <a:schemeClr val="dk1"/>
              </a:buClr>
              <a:buSzPts val="1800"/>
              <a:buFont typeface="Calibri"/>
              <a:buNone/>
            </a:pPr>
            <a:r>
              <a:rPr lang="en-US" sz="2400" b="1" i="0" u="none" strike="noStrike" cap="none" dirty="0">
                <a:solidFill>
                  <a:schemeClr val="dk1"/>
                </a:solidFill>
                <a:latin typeface="Calibri"/>
                <a:ea typeface="Calibri"/>
                <a:cs typeface="Calibri"/>
                <a:sym typeface="Calibri"/>
              </a:rPr>
              <a:t>Pool Managers</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MIBC – Katie Boissoneault</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MSC/MICC – Paul Von </a:t>
            </a:r>
            <a:r>
              <a:rPr lang="en-US" sz="2000" b="0" i="0" u="none" strike="noStrike" cap="none" dirty="0" err="1">
                <a:solidFill>
                  <a:schemeClr val="dk1"/>
                </a:solidFill>
                <a:latin typeface="Calibri"/>
                <a:ea typeface="Calibri"/>
                <a:cs typeface="Calibri"/>
                <a:sym typeface="Calibri"/>
              </a:rPr>
              <a:t>Destinon</a:t>
            </a:r>
            <a:endParaRPr lang="en-US" sz="2000" b="0" i="0" u="none" strike="noStrike" cap="none" dirty="0">
              <a:solidFill>
                <a:schemeClr val="dk1"/>
              </a:solidFill>
              <a:latin typeface="Calibri"/>
              <a:ea typeface="Calibri"/>
              <a:cs typeface="Calibri"/>
              <a:sym typeface="Calibri"/>
            </a:endParaRP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NHSTC – Emily Vukmir</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PLC – Claudia Stern</a:t>
            </a: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STC – Roger </a:t>
            </a:r>
            <a:r>
              <a:rPr lang="en-US" sz="2000" b="0" i="0" u="none" strike="noStrike" cap="none" dirty="0" err="1">
                <a:solidFill>
                  <a:schemeClr val="dk1"/>
                </a:solidFill>
                <a:latin typeface="Calibri"/>
                <a:ea typeface="Calibri"/>
                <a:cs typeface="Calibri"/>
                <a:sym typeface="Calibri"/>
              </a:rPr>
              <a:t>Miron</a:t>
            </a:r>
            <a:endParaRPr lang="en-US" sz="2000" b="0" i="0" u="none" strike="noStrike" cap="none" dirty="0">
              <a:solidFill>
                <a:schemeClr val="dk1"/>
              </a:solidFill>
              <a:latin typeface="Calibri"/>
              <a:ea typeface="Calibri"/>
              <a:cs typeface="Calibri"/>
              <a:sym typeface="Calibri"/>
            </a:endParaRPr>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WR – Adam </a:t>
            </a:r>
            <a:r>
              <a:rPr lang="en-US" sz="2000" b="0" i="0" u="none" strike="noStrike" cap="none" dirty="0" err="1">
                <a:solidFill>
                  <a:schemeClr val="dk1"/>
                </a:solidFill>
                <a:latin typeface="Calibri"/>
                <a:ea typeface="Calibri"/>
                <a:cs typeface="Calibri"/>
                <a:sym typeface="Calibri"/>
              </a:rPr>
              <a:t>Baruffi</a:t>
            </a:r>
            <a:br>
              <a:rPr lang="en-US" sz="2000" b="0" i="0" u="none" strike="noStrike" cap="none" dirty="0">
                <a:solidFill>
                  <a:schemeClr val="dk1"/>
                </a:solidFill>
                <a:latin typeface="Calibri"/>
                <a:ea typeface="Calibri"/>
                <a:cs typeface="Calibri"/>
                <a:sym typeface="Calibri"/>
              </a:rPr>
            </a:br>
            <a:endParaRPr lang="en-US" dirty="0"/>
          </a:p>
          <a:p>
            <a:pPr marL="114300" marR="0" lvl="1" indent="0" algn="l" rtl="0">
              <a:lnSpc>
                <a:spcPct val="100000"/>
              </a:lnSpc>
              <a:spcBef>
                <a:spcPts val="0"/>
              </a:spcBef>
              <a:spcAft>
                <a:spcPts val="0"/>
              </a:spcAft>
              <a:buClr>
                <a:schemeClr val="dk1"/>
              </a:buClr>
              <a:buSzPts val="1800"/>
              <a:buFont typeface="Calibri"/>
              <a:buNone/>
            </a:pPr>
            <a:r>
              <a:rPr lang="en-US" sz="2400" b="1" i="0" u="none" strike="noStrike" cap="none" dirty="0">
                <a:solidFill>
                  <a:srgbClr val="FF0000"/>
                </a:solidFill>
                <a:latin typeface="Calibri"/>
                <a:ea typeface="Calibri"/>
                <a:cs typeface="Calibri"/>
                <a:sym typeface="Calibri"/>
              </a:rPr>
              <a:t>Team Rosters on Google Docs</a:t>
            </a:r>
            <a:endParaRPr lang="en-US" dirty="0"/>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Each team has unique link</a:t>
            </a:r>
            <a:endParaRPr lang="en-US" dirty="0"/>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Please keep it updated!</a:t>
            </a:r>
            <a:endParaRPr lang="en-US" dirty="0"/>
          </a:p>
          <a:p>
            <a:pPr marL="457200" marR="0" lvl="1"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Add SafeSport Info and confirm if diver also doing swim or water polo</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22"/>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Team Roles &amp; Dive Psychology</a:t>
            </a:r>
            <a:endParaRPr/>
          </a:p>
        </p:txBody>
      </p:sp>
      <p:sp>
        <p:nvSpPr>
          <p:cNvPr id="90" name="Google Shape;90;p22"/>
          <p:cNvSpPr txBox="1"/>
          <p:nvPr/>
        </p:nvSpPr>
        <p:spPr>
          <a:xfrm>
            <a:off x="725004" y="1108812"/>
            <a:ext cx="9699300" cy="5755381"/>
          </a:xfrm>
          <a:prstGeom prst="rect">
            <a:avLst/>
          </a:prstGeom>
          <a:noFill/>
          <a:ln>
            <a:noFill/>
          </a:ln>
        </p:spPr>
        <p:txBody>
          <a:bodyPr spcFirstLastPara="1" wrap="square" lIns="91425" tIns="45700" rIns="91425" bIns="45700" anchor="t" anchorCtr="0">
            <a:spAutoFit/>
          </a:bodyPr>
          <a:lstStyle/>
          <a:p>
            <a:pPr marL="25400" marR="0" lvl="0" algn="l" rtl="0">
              <a:lnSpc>
                <a:spcPct val="100000"/>
              </a:lnSpc>
              <a:spcBef>
                <a:spcPts val="0"/>
              </a:spcBef>
              <a:spcAft>
                <a:spcPts val="1200"/>
              </a:spcAft>
              <a:buClr>
                <a:schemeClr val="dk1"/>
              </a:buClr>
              <a:buSzPts val="2000"/>
            </a:pPr>
            <a:r>
              <a:rPr lang="en-US" sz="2800" b="1" i="0" u="none" strike="noStrike" cap="none" dirty="0">
                <a:solidFill>
                  <a:schemeClr val="dk1"/>
                </a:solidFill>
                <a:latin typeface="Calibri"/>
                <a:ea typeface="Calibri"/>
                <a:cs typeface="Calibri"/>
                <a:sym typeface="Calibri"/>
              </a:rPr>
              <a:t>Team Roles</a:t>
            </a:r>
          </a:p>
          <a:p>
            <a:pPr marL="285750" marR="0" lvl="0" indent="-260350" algn="l" rtl="0">
              <a:lnSpc>
                <a:spcPct val="100000"/>
              </a:lnSpc>
              <a:spcBef>
                <a:spcPts val="0"/>
              </a:spcBef>
              <a:spcAft>
                <a:spcPts val="1200"/>
              </a:spcAft>
              <a:buClr>
                <a:schemeClr val="dk1"/>
              </a:buClr>
              <a:buSzPts val="2000"/>
              <a:buFont typeface="Arial"/>
              <a:buChar char="•"/>
            </a:pPr>
            <a:r>
              <a:rPr lang="en-US" sz="2800" b="1" i="0" u="none" strike="noStrike" cap="none" dirty="0">
                <a:solidFill>
                  <a:schemeClr val="dk1"/>
                </a:solidFill>
                <a:latin typeface="Calibri"/>
                <a:ea typeface="Calibri"/>
                <a:cs typeface="Calibri"/>
                <a:sym typeface="Calibri"/>
              </a:rPr>
              <a:t>Coaches: </a:t>
            </a:r>
            <a:r>
              <a:rPr lang="en-US" sz="2800" b="0" i="0" u="none" strike="noStrike" cap="none" dirty="0">
                <a:solidFill>
                  <a:schemeClr val="dk1"/>
                </a:solidFill>
                <a:latin typeface="Calibri"/>
                <a:ea typeface="Calibri"/>
                <a:cs typeface="Calibri"/>
                <a:sym typeface="Calibri"/>
              </a:rPr>
              <a:t>Instructor &amp; cheerleader for kids. Dive sheet meet prep.  Track A/B divers!</a:t>
            </a:r>
            <a:endParaRPr sz="2800" b="1" i="0" u="none" strike="noStrike" cap="none" dirty="0">
              <a:solidFill>
                <a:schemeClr val="dk1"/>
              </a:solidFill>
              <a:latin typeface="Calibri"/>
              <a:ea typeface="Calibri"/>
              <a:cs typeface="Calibri"/>
              <a:sym typeface="Calibri"/>
            </a:endParaRPr>
          </a:p>
          <a:p>
            <a:pPr marL="285750" marR="0" lvl="0" indent="-260350" algn="l" rtl="0">
              <a:lnSpc>
                <a:spcPct val="100000"/>
              </a:lnSpc>
              <a:spcBef>
                <a:spcPts val="0"/>
              </a:spcBef>
              <a:spcAft>
                <a:spcPts val="1200"/>
              </a:spcAft>
              <a:buClr>
                <a:schemeClr val="dk1"/>
              </a:buClr>
              <a:buSzPts val="2000"/>
              <a:buFont typeface="Arial"/>
              <a:buChar char="•"/>
            </a:pPr>
            <a:r>
              <a:rPr lang="en-US" sz="2800" b="1" i="0" u="none" strike="noStrike" cap="none" dirty="0">
                <a:solidFill>
                  <a:schemeClr val="dk1"/>
                </a:solidFill>
                <a:latin typeface="Calibri"/>
                <a:ea typeface="Calibri"/>
                <a:cs typeface="Calibri"/>
                <a:sym typeface="Calibri"/>
              </a:rPr>
              <a:t>Parent Reps: </a:t>
            </a:r>
            <a:r>
              <a:rPr lang="en-US" sz="2800" b="0" i="0" u="none" strike="noStrike" cap="none" dirty="0">
                <a:solidFill>
                  <a:schemeClr val="dk1"/>
                </a:solidFill>
                <a:latin typeface="Calibri"/>
                <a:ea typeface="Calibri"/>
                <a:cs typeface="Calibri"/>
                <a:sym typeface="Calibri"/>
              </a:rPr>
              <a:t>Organizer of team, answer parent questions, &amp; arrange volunteers for meets.</a:t>
            </a:r>
            <a:endParaRPr sz="900" dirty="0"/>
          </a:p>
          <a:p>
            <a:pPr marL="285750" marR="0" lvl="0" indent="-260350" algn="l" rtl="0">
              <a:lnSpc>
                <a:spcPct val="100000"/>
              </a:lnSpc>
              <a:spcBef>
                <a:spcPts val="0"/>
              </a:spcBef>
              <a:spcAft>
                <a:spcPts val="1200"/>
              </a:spcAft>
              <a:buClr>
                <a:schemeClr val="dk1"/>
              </a:buClr>
              <a:buSzPts val="2000"/>
              <a:buFont typeface="Arial"/>
              <a:buChar char="•"/>
            </a:pPr>
            <a:r>
              <a:rPr lang="en-US" sz="2800" b="1" i="0" u="none" strike="noStrike" cap="none" dirty="0">
                <a:solidFill>
                  <a:schemeClr val="dk1"/>
                </a:solidFill>
                <a:latin typeface="Calibri"/>
                <a:ea typeface="Calibri"/>
                <a:cs typeface="Calibri"/>
                <a:sym typeface="Calibri"/>
              </a:rPr>
              <a:t>Parents: </a:t>
            </a:r>
            <a:r>
              <a:rPr lang="en-US" sz="2800" b="0" i="0" u="none" strike="noStrike" cap="none" dirty="0">
                <a:solidFill>
                  <a:schemeClr val="dk1"/>
                </a:solidFill>
                <a:latin typeface="Calibri"/>
                <a:ea typeface="Calibri"/>
                <a:cs typeface="Calibri"/>
                <a:sym typeface="Calibri"/>
              </a:rPr>
              <a:t>Not the coach; Encourage, not criticize own divers. Be a helpful and educated volunteer at meets.</a:t>
            </a:r>
            <a:br>
              <a:rPr lang="en-US" sz="2800" b="0" i="0" u="none" strike="noStrike" cap="none" dirty="0">
                <a:solidFill>
                  <a:schemeClr val="dk1"/>
                </a:solidFill>
                <a:latin typeface="Calibri"/>
                <a:ea typeface="Calibri"/>
                <a:cs typeface="Calibri"/>
                <a:sym typeface="Calibri"/>
              </a:rPr>
            </a:br>
            <a:endParaRPr sz="1600" b="0" i="0" u="none" strike="noStrike" cap="none" dirty="0">
              <a:solidFill>
                <a:schemeClr val="dk1"/>
              </a:solidFill>
              <a:latin typeface="Calibri"/>
              <a:ea typeface="Calibri"/>
              <a:cs typeface="Calibri"/>
              <a:sym typeface="Calibri"/>
            </a:endParaRPr>
          </a:p>
          <a:p>
            <a:pPr marL="25400" marR="0" lvl="0" algn="l" rtl="0">
              <a:lnSpc>
                <a:spcPct val="100000"/>
              </a:lnSpc>
              <a:spcBef>
                <a:spcPts val="0"/>
              </a:spcBef>
              <a:spcAft>
                <a:spcPts val="1200"/>
              </a:spcAft>
              <a:buClr>
                <a:schemeClr val="dk1"/>
              </a:buClr>
              <a:buSzPts val="2000"/>
            </a:pPr>
            <a:r>
              <a:rPr lang="en-US" sz="2800" b="1" i="0" u="none" strike="noStrike" cap="none" dirty="0">
                <a:solidFill>
                  <a:schemeClr val="dk1"/>
                </a:solidFill>
                <a:latin typeface="Calibri"/>
                <a:ea typeface="Calibri"/>
                <a:cs typeface="Calibri"/>
                <a:sym typeface="Calibri"/>
              </a:rPr>
              <a:t>Dive Psychology</a:t>
            </a:r>
          </a:p>
          <a:p>
            <a:pPr marL="25400" marR="0" lvl="0" algn="l" rtl="0">
              <a:lnSpc>
                <a:spcPct val="100000"/>
              </a:lnSpc>
              <a:spcBef>
                <a:spcPts val="0"/>
              </a:spcBef>
              <a:spcAft>
                <a:spcPts val="1200"/>
              </a:spcAft>
              <a:buClr>
                <a:schemeClr val="dk1"/>
              </a:buClr>
              <a:buSzPts val="2000"/>
            </a:pPr>
            <a:r>
              <a:rPr lang="en-US" sz="2800" b="0" i="0" u="none" strike="noStrike" cap="none" dirty="0">
                <a:solidFill>
                  <a:schemeClr val="dk1"/>
                </a:solidFill>
                <a:latin typeface="Calibri"/>
                <a:ea typeface="Calibri"/>
                <a:cs typeface="Calibri"/>
                <a:sym typeface="Calibri"/>
              </a:rPr>
              <a:t>All divers </a:t>
            </a:r>
            <a:r>
              <a:rPr lang="en-US" sz="2800" dirty="0">
                <a:solidFill>
                  <a:schemeClr val="dk1"/>
                </a:solidFill>
                <a:latin typeface="Calibri"/>
                <a:ea typeface="Calibri"/>
                <a:cs typeface="Calibri"/>
                <a:sym typeface="Calibri"/>
              </a:rPr>
              <a:t>handle stress in different ways</a:t>
            </a:r>
            <a:r>
              <a:rPr lang="en-US" sz="2800" b="0" i="0" u="none" strike="noStrike" cap="none" dirty="0">
                <a:solidFill>
                  <a:schemeClr val="dk1"/>
                </a:solidFill>
                <a:latin typeface="Calibri"/>
                <a:ea typeface="Calibri"/>
                <a:cs typeface="Calibri"/>
                <a:sym typeface="Calibri"/>
              </a:rPr>
              <a:t>! Respect divers when they are on the board. Teach team to be a team and support!</a:t>
            </a:r>
            <a:endParaRPr sz="900" dirty="0"/>
          </a:p>
        </p:txBody>
      </p:sp>
      <p:sp>
        <p:nvSpPr>
          <p:cNvPr id="91" name="Google Shape;91;p22"/>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5"/>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Key Dates: 2025 Regular Season</a:t>
            </a:r>
            <a:endParaRPr dirty="0"/>
          </a:p>
        </p:txBody>
      </p:sp>
      <p:sp>
        <p:nvSpPr>
          <p:cNvPr id="97" name="Google Shape;97;p5"/>
          <p:cNvSpPr txBox="1"/>
          <p:nvPr/>
        </p:nvSpPr>
        <p:spPr>
          <a:xfrm>
            <a:off x="534809" y="1137132"/>
            <a:ext cx="9699300" cy="5601493"/>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chemeClr val="dk1"/>
              </a:buClr>
              <a:buSzPts val="2400"/>
              <a:buFont typeface="Arial"/>
              <a:buChar char="•"/>
            </a:pPr>
            <a:r>
              <a:rPr lang="en-US" sz="2400" b="1" i="0" u="none" strike="noStrike" cap="none" dirty="0">
                <a:solidFill>
                  <a:schemeClr val="dk1"/>
                </a:solidFill>
                <a:latin typeface="Calibri"/>
                <a:ea typeface="Calibri"/>
                <a:cs typeface="Calibri"/>
                <a:sym typeface="Calibri"/>
              </a:rPr>
              <a:t>June 14: </a:t>
            </a:r>
            <a:r>
              <a:rPr lang="en-US" sz="2400" b="0" i="0" u="none" strike="noStrike" cap="none" dirty="0">
                <a:solidFill>
                  <a:schemeClr val="dk1"/>
                </a:solidFill>
                <a:latin typeface="Calibri"/>
                <a:ea typeface="Calibri"/>
                <a:cs typeface="Calibri"/>
                <a:sym typeface="Calibri"/>
              </a:rPr>
              <a:t>Midlakes Dive Season Kickoff Meeting</a:t>
            </a:r>
            <a:endParaRPr sz="1400" b="0" i="0" u="none" strike="noStrike" cap="none" dirty="0">
              <a:solidFill>
                <a:srgbClr val="000000"/>
              </a:solidFill>
              <a:latin typeface="Arial"/>
              <a:ea typeface="Arial"/>
              <a:cs typeface="Arial"/>
              <a:sym typeface="Arial"/>
            </a:endParaRPr>
          </a:p>
          <a:p>
            <a:pPr marL="285750" indent="-285750">
              <a:spcBef>
                <a:spcPts val="1200"/>
              </a:spcBef>
              <a:buClr>
                <a:schemeClr val="dk1"/>
              </a:buClr>
              <a:buSzPts val="2400"/>
              <a:buFont typeface="Arial"/>
              <a:buChar char="•"/>
            </a:pPr>
            <a:r>
              <a:rPr lang="en-US" sz="2400" b="1" i="0" u="none" strike="noStrike" cap="none" dirty="0">
                <a:solidFill>
                  <a:schemeClr val="dk1"/>
                </a:solidFill>
                <a:latin typeface="Calibri"/>
                <a:ea typeface="Calibri"/>
                <a:cs typeface="Calibri"/>
                <a:sym typeface="Calibri"/>
              </a:rPr>
              <a:t>June 14: </a:t>
            </a:r>
            <a:r>
              <a:rPr lang="en-US" sz="2400" b="0" i="0" u="none" strike="noStrike" cap="none" dirty="0">
                <a:solidFill>
                  <a:schemeClr val="dk1"/>
                </a:solidFill>
                <a:latin typeface="Calibri"/>
                <a:ea typeface="Calibri"/>
                <a:cs typeface="Calibri"/>
                <a:sym typeface="Calibri"/>
              </a:rPr>
              <a:t>Official Midlakes Dive Practices May Begin</a:t>
            </a:r>
          </a:p>
          <a:p>
            <a:pPr marL="285750" marR="0" lvl="0" indent="-285750" algn="l" rtl="0">
              <a:lnSpc>
                <a:spcPct val="100000"/>
              </a:lnSpc>
              <a:spcBef>
                <a:spcPts val="1200"/>
              </a:spcBef>
              <a:spcAft>
                <a:spcPts val="0"/>
              </a:spcAft>
              <a:buClr>
                <a:schemeClr val="dk1"/>
              </a:buClr>
              <a:buSzPts val="2400"/>
              <a:buFont typeface="Arial"/>
              <a:buChar char="•"/>
            </a:pPr>
            <a:r>
              <a:rPr lang="en-US" sz="2400" b="1" dirty="0">
                <a:solidFill>
                  <a:schemeClr val="dk1"/>
                </a:solidFill>
                <a:latin typeface="Calibri"/>
                <a:ea typeface="Calibri"/>
                <a:cs typeface="Calibri"/>
                <a:sym typeface="Calibri"/>
              </a:rPr>
              <a:t>Due now</a:t>
            </a:r>
            <a:r>
              <a:rPr lang="en-US" sz="2400" b="1" i="0" u="none" strike="noStrike" cap="none" dirty="0">
                <a:solidFill>
                  <a:schemeClr val="dk1"/>
                </a:solidFill>
                <a:latin typeface="Calibri"/>
                <a:ea typeface="Calibri"/>
                <a:cs typeface="Calibri"/>
                <a:sym typeface="Calibri"/>
              </a:rPr>
              <a:t>: </a:t>
            </a:r>
            <a:r>
              <a:rPr lang="en-US" sz="2400" b="1" i="0" u="sng" strike="noStrike" cap="none" dirty="0">
                <a:solidFill>
                  <a:schemeClr val="dk1"/>
                </a:solidFill>
                <a:latin typeface="Calibri"/>
                <a:ea typeface="Calibri"/>
                <a:cs typeface="Calibri"/>
                <a:sym typeface="Calibri"/>
              </a:rPr>
              <a:t>ALL Coaches</a:t>
            </a:r>
            <a:r>
              <a:rPr lang="en-US" sz="2400" b="1" i="0" u="none" strike="noStrike" cap="none" dirty="0">
                <a:solidFill>
                  <a:schemeClr val="dk1"/>
                </a:solidFill>
                <a:latin typeface="Calibri"/>
                <a:ea typeface="Calibri"/>
                <a:cs typeface="Calibri"/>
                <a:sym typeface="Calibri"/>
              </a:rPr>
              <a:t>, </a:t>
            </a:r>
            <a:r>
              <a:rPr lang="en-US" sz="2400" b="0" i="0" u="none" strike="noStrike" cap="none" dirty="0">
                <a:solidFill>
                  <a:schemeClr val="dk1"/>
                </a:solidFill>
                <a:latin typeface="Calibri"/>
                <a:ea typeface="Calibri"/>
                <a:cs typeface="Calibri"/>
                <a:sym typeface="Calibri"/>
              </a:rPr>
              <a:t>email confirmation of CPR/First Aid and SafeSport </a:t>
            </a:r>
            <a:r>
              <a:rPr lang="en-US" sz="2400" dirty="0">
                <a:solidFill>
                  <a:schemeClr val="dk1"/>
                </a:solidFill>
                <a:latin typeface="Calibri"/>
                <a:ea typeface="Calibri"/>
                <a:cs typeface="Calibri"/>
                <a:sym typeface="Calibri"/>
              </a:rPr>
              <a:t>training </a:t>
            </a:r>
            <a:r>
              <a:rPr lang="en-US" sz="2400" b="0" i="0" u="none" strike="noStrike" cap="none" dirty="0">
                <a:solidFill>
                  <a:schemeClr val="dk1"/>
                </a:solidFill>
                <a:latin typeface="Calibri"/>
                <a:ea typeface="Calibri"/>
                <a:cs typeface="Calibri"/>
                <a:sym typeface="Calibri"/>
              </a:rPr>
              <a:t>to Midlakes Dive Reps</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1200"/>
              </a:spcBef>
              <a:spcAft>
                <a:spcPts val="0"/>
              </a:spcAft>
              <a:buClr>
                <a:schemeClr val="dk1"/>
              </a:buClr>
              <a:buSzPts val="2400"/>
              <a:buFont typeface="Arial"/>
              <a:buChar char="•"/>
            </a:pPr>
            <a:r>
              <a:rPr lang="en-US" sz="2400" b="1" i="0" u="sng" strike="noStrike" cap="none" dirty="0">
                <a:solidFill>
                  <a:schemeClr val="dk1"/>
                </a:solidFill>
                <a:latin typeface="Calibri"/>
                <a:ea typeface="Calibri"/>
                <a:cs typeface="Calibri"/>
                <a:sym typeface="Calibri"/>
              </a:rPr>
              <a:t>June </a:t>
            </a:r>
            <a:r>
              <a:rPr lang="en-US" sz="2400" b="1" u="sng" dirty="0">
                <a:solidFill>
                  <a:schemeClr val="dk1"/>
                </a:solidFill>
                <a:latin typeface="Calibri"/>
                <a:ea typeface="Calibri"/>
                <a:cs typeface="Calibri"/>
                <a:sym typeface="Calibri"/>
              </a:rPr>
              <a:t>14</a:t>
            </a:r>
            <a:r>
              <a:rPr lang="en-US" sz="2400" b="1" i="0" u="sng" strike="noStrike" cap="none" dirty="0">
                <a:solidFill>
                  <a:schemeClr val="dk1"/>
                </a:solidFill>
                <a:latin typeface="Calibri"/>
                <a:ea typeface="Calibri"/>
                <a:cs typeface="Calibri"/>
                <a:sym typeface="Calibri"/>
              </a:rPr>
              <a:t>: *****Please reserve time at your pool for all home meets****</a:t>
            </a:r>
            <a:endParaRPr sz="2400" b="0" i="0" u="none" strike="noStrike" cap="none" dirty="0">
              <a:solidFill>
                <a:schemeClr val="dk1"/>
              </a:solidFill>
              <a:latin typeface="Calibri"/>
              <a:ea typeface="Calibri"/>
              <a:cs typeface="Calibri"/>
              <a:sym typeface="Calibri"/>
            </a:endParaRPr>
          </a:p>
          <a:p>
            <a:pPr marL="285750" marR="0" lvl="0" indent="-285750" algn="l" rtl="0">
              <a:lnSpc>
                <a:spcPct val="100000"/>
              </a:lnSpc>
              <a:spcBef>
                <a:spcPts val="1200"/>
              </a:spcBef>
              <a:spcAft>
                <a:spcPts val="0"/>
              </a:spcAft>
              <a:buClr>
                <a:schemeClr val="dk1"/>
              </a:buClr>
              <a:buSzPts val="2400"/>
              <a:buFont typeface="Arial"/>
              <a:buChar char="•"/>
            </a:pPr>
            <a:r>
              <a:rPr lang="en-US" sz="2400" b="1" i="0" u="none" strike="noStrike" cap="none" dirty="0">
                <a:solidFill>
                  <a:schemeClr val="dk1"/>
                </a:solidFill>
                <a:latin typeface="Calibri"/>
                <a:ea typeface="Calibri"/>
                <a:cs typeface="Calibri"/>
                <a:sym typeface="Calibri"/>
              </a:rPr>
              <a:t>June 23: </a:t>
            </a:r>
            <a:r>
              <a:rPr lang="en-US" sz="2400" b="0" i="0" u="none" strike="noStrike" cap="none" dirty="0">
                <a:solidFill>
                  <a:schemeClr val="dk1"/>
                </a:solidFill>
                <a:latin typeface="Calibri"/>
                <a:ea typeface="Calibri"/>
                <a:cs typeface="Calibri"/>
                <a:sym typeface="Calibri"/>
              </a:rPr>
              <a:t>Make sure dive rosters are updated and have SafeSport training. Send Meet Info to all Away Teams coming to your pool this summer!</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1200"/>
              </a:spcBef>
              <a:spcAft>
                <a:spcPts val="0"/>
              </a:spcAft>
              <a:buClr>
                <a:schemeClr val="dk1"/>
              </a:buClr>
              <a:buSzPts val="2400"/>
              <a:buFont typeface="Arial"/>
              <a:buChar char="•"/>
            </a:pPr>
            <a:r>
              <a:rPr lang="en-US" sz="2400" b="1" i="0" u="none" strike="noStrike" cap="none" dirty="0">
                <a:solidFill>
                  <a:schemeClr val="dk1"/>
                </a:solidFill>
                <a:latin typeface="Calibri"/>
                <a:ea typeface="Calibri"/>
                <a:cs typeface="Calibri"/>
                <a:sym typeface="Calibri"/>
              </a:rPr>
              <a:t>June 25: </a:t>
            </a:r>
            <a:r>
              <a:rPr lang="en-US" sz="2400" b="0" i="0" u="none" strike="noStrike" cap="none" dirty="0">
                <a:solidFill>
                  <a:schemeClr val="dk1"/>
                </a:solidFill>
                <a:latin typeface="Calibri"/>
                <a:ea typeface="Calibri"/>
                <a:cs typeface="Calibri"/>
                <a:sym typeface="Calibri"/>
              </a:rPr>
              <a:t>First Dive meet</a:t>
            </a:r>
          </a:p>
          <a:p>
            <a:pPr marL="285750" marR="0" lvl="0" indent="-285750" algn="l" rtl="0">
              <a:lnSpc>
                <a:spcPct val="100000"/>
              </a:lnSpc>
              <a:spcBef>
                <a:spcPts val="1200"/>
              </a:spcBef>
              <a:spcAft>
                <a:spcPts val="0"/>
              </a:spcAft>
              <a:buClr>
                <a:schemeClr val="dk1"/>
              </a:buClr>
              <a:buSzPts val="2400"/>
              <a:buFont typeface="Arial"/>
              <a:buChar char="•"/>
            </a:pPr>
            <a:r>
              <a:rPr lang="en-US" sz="2400" b="1" i="0" u="none" strike="noStrike" cap="none" dirty="0">
                <a:solidFill>
                  <a:schemeClr val="dk1"/>
                </a:solidFill>
                <a:latin typeface="Calibri"/>
                <a:ea typeface="Calibri"/>
                <a:cs typeface="Calibri"/>
                <a:sym typeface="Calibri"/>
              </a:rPr>
              <a:t>5 Regular Season Meets: June 26-July 22: </a:t>
            </a:r>
            <a:br>
              <a:rPr lang="en-US" sz="2400" b="1" i="0" u="none" strike="noStrike" cap="none" dirty="0">
                <a:solidFill>
                  <a:schemeClr val="dk1"/>
                </a:solidFill>
                <a:latin typeface="Calibri"/>
                <a:ea typeface="Calibri"/>
                <a:cs typeface="Calibri"/>
                <a:sym typeface="Calibri"/>
              </a:rPr>
            </a:br>
            <a:r>
              <a:rPr lang="en-US" sz="2400" b="0" i="0" u="none" strike="noStrike" cap="none" dirty="0">
                <a:solidFill>
                  <a:schemeClr val="dk1"/>
                </a:solidFill>
                <a:latin typeface="Calibri"/>
                <a:ea typeface="Calibri"/>
                <a:cs typeface="Calibri"/>
                <a:sym typeface="Calibri"/>
              </a:rPr>
              <a:t>Meets on Wed 6/25, Wed 7/2, Wed 7/9, Wed 7/16, Mon 7/21</a:t>
            </a:r>
          </a:p>
          <a:p>
            <a:pPr marL="285750" indent="-285750">
              <a:spcBef>
                <a:spcPts val="1200"/>
              </a:spcBef>
              <a:buClr>
                <a:schemeClr val="dk1"/>
              </a:buClr>
              <a:buSzPts val="2400"/>
              <a:buFont typeface="Arial"/>
              <a:buChar char="•"/>
            </a:pPr>
            <a:r>
              <a:rPr lang="en-US" sz="2400" b="1" dirty="0">
                <a:solidFill>
                  <a:schemeClr val="dk1"/>
                </a:solidFill>
                <a:latin typeface="Calibri"/>
                <a:ea typeface="Calibri"/>
                <a:cs typeface="Calibri"/>
                <a:sym typeface="Calibri"/>
              </a:rPr>
              <a:t>July 23: </a:t>
            </a:r>
            <a:r>
              <a:rPr lang="en-US" sz="2400" b="1" u="sng" dirty="0">
                <a:solidFill>
                  <a:schemeClr val="dk1"/>
                </a:solidFill>
                <a:latin typeface="Calibri"/>
                <a:ea typeface="Calibri"/>
                <a:cs typeface="Calibri"/>
                <a:sym typeface="Calibri"/>
              </a:rPr>
              <a:t>Mandatory</a:t>
            </a:r>
            <a:r>
              <a:rPr lang="en-US" sz="2400" b="1" dirty="0">
                <a:solidFill>
                  <a:schemeClr val="dk1"/>
                </a:solidFill>
                <a:latin typeface="Calibri"/>
                <a:ea typeface="Calibri"/>
                <a:cs typeface="Calibri"/>
                <a:sym typeface="Calibri"/>
              </a:rPr>
              <a:t> Coach &amp; Parent Rep Champs Meeting 7:00 pm</a:t>
            </a:r>
            <a:endParaRPr lang="en-US" sz="2400" b="1" dirty="0">
              <a:solidFill>
                <a:schemeClr val="dk1"/>
              </a:solidFill>
              <a:latin typeface="Calibri"/>
              <a:ea typeface="Calibri"/>
              <a:cs typeface="Calibri"/>
            </a:endParaRPr>
          </a:p>
          <a:p>
            <a:pPr marL="285750" marR="0" lvl="0" indent="-285750" algn="l" rtl="0">
              <a:lnSpc>
                <a:spcPct val="100000"/>
              </a:lnSpc>
              <a:spcBef>
                <a:spcPts val="1200"/>
              </a:spcBef>
              <a:spcAft>
                <a:spcPts val="0"/>
              </a:spcAft>
              <a:buClr>
                <a:schemeClr val="dk1"/>
              </a:buClr>
              <a:buSzPts val="2400"/>
              <a:buFont typeface="Arial"/>
              <a:buChar char="•"/>
            </a:pPr>
            <a:endParaRPr dirty="0"/>
          </a:p>
        </p:txBody>
      </p:sp>
      <p:sp>
        <p:nvSpPr>
          <p:cNvPr id="98" name="Google Shape;98;p5"/>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6"/>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Key Dates: Champs</a:t>
            </a:r>
            <a:endParaRPr/>
          </a:p>
        </p:txBody>
      </p:sp>
      <p:sp>
        <p:nvSpPr>
          <p:cNvPr id="112" name="Google Shape;112;p6"/>
          <p:cNvSpPr txBox="1"/>
          <p:nvPr/>
        </p:nvSpPr>
        <p:spPr>
          <a:xfrm>
            <a:off x="617483" y="1080819"/>
            <a:ext cx="9699300" cy="538604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1200"/>
              </a:spcBef>
              <a:spcAft>
                <a:spcPts val="0"/>
              </a:spcAft>
              <a:buNone/>
            </a:pPr>
            <a:r>
              <a:rPr lang="en-US" sz="2400" b="1" i="0" u="none" strike="noStrike" cap="none" dirty="0">
                <a:solidFill>
                  <a:srgbClr val="FF0000"/>
                </a:solidFill>
                <a:latin typeface="Calibri"/>
                <a:ea typeface="Calibri"/>
                <a:cs typeface="Calibri"/>
                <a:sym typeface="Calibri"/>
              </a:rPr>
              <a:t>MANDATORY MEETING: July 23, EVENING: </a:t>
            </a:r>
            <a:br>
              <a:rPr lang="en-US" sz="2400" b="1" i="0" u="none" strike="noStrike" cap="none" dirty="0">
                <a:solidFill>
                  <a:srgbClr val="FF0000"/>
                </a:solidFill>
                <a:latin typeface="Calibri"/>
                <a:ea typeface="Calibri"/>
                <a:cs typeface="Calibri"/>
                <a:sym typeface="Calibri"/>
              </a:rPr>
            </a:br>
            <a:r>
              <a:rPr lang="en-US" sz="2400" b="1" i="0" u="none" strike="noStrike" cap="none" dirty="0">
                <a:solidFill>
                  <a:srgbClr val="FF0000"/>
                </a:solidFill>
                <a:latin typeface="Calibri"/>
                <a:ea typeface="Calibri"/>
                <a:cs typeface="Calibri"/>
                <a:sym typeface="Calibri"/>
              </a:rPr>
              <a:t>       </a:t>
            </a:r>
            <a:r>
              <a:rPr lang="en-US" sz="2400" b="0" i="0" u="none" strike="noStrike" cap="none" dirty="0">
                <a:solidFill>
                  <a:schemeClr val="dk1"/>
                </a:solidFill>
                <a:latin typeface="Calibri"/>
                <a:ea typeface="Calibri"/>
                <a:cs typeface="Calibri"/>
                <a:sym typeface="Calibri"/>
              </a:rPr>
              <a:t>Dive Champs in Person Meeting for Coaches &amp; Parent Reps</a:t>
            </a:r>
            <a:endParaRPr dirty="0"/>
          </a:p>
          <a:p>
            <a:pPr marL="0" marR="0" lvl="0" indent="0" algn="l" rtl="0">
              <a:lnSpc>
                <a:spcPct val="100000"/>
              </a:lnSpc>
              <a:spcBef>
                <a:spcPts val="1200"/>
              </a:spcBef>
              <a:spcAft>
                <a:spcPts val="0"/>
              </a:spcAft>
              <a:buNone/>
            </a:pPr>
            <a:r>
              <a:rPr lang="en-US" sz="2400" b="1" i="0" u="none" strike="noStrike" cap="none" dirty="0">
                <a:solidFill>
                  <a:schemeClr val="dk1"/>
                </a:solidFill>
                <a:latin typeface="Calibri"/>
                <a:ea typeface="Calibri"/>
                <a:cs typeface="Calibri"/>
                <a:sym typeface="Calibri"/>
              </a:rPr>
              <a:t>PLEASE BRING 3 THINGS:</a:t>
            </a:r>
            <a:endParaRPr dirty="0"/>
          </a:p>
          <a:p>
            <a:pPr marL="457200" marR="0" lvl="8" indent="-457200" algn="l" rtl="0">
              <a:lnSpc>
                <a:spcPct val="100000"/>
              </a:lnSpc>
              <a:spcBef>
                <a:spcPts val="1200"/>
              </a:spcBef>
              <a:spcAft>
                <a:spcPts val="0"/>
              </a:spcAft>
              <a:buClr>
                <a:schemeClr val="dk1"/>
              </a:buClr>
              <a:buSzPts val="2400"/>
              <a:buFont typeface="Arial"/>
              <a:buAutoNum type="arabicPeriod"/>
            </a:pPr>
            <a:r>
              <a:rPr lang="en-US" sz="2400" b="0" i="0" u="none" strike="noStrike" cap="none" dirty="0">
                <a:solidFill>
                  <a:schemeClr val="dk1"/>
                </a:solidFill>
                <a:latin typeface="Calibri"/>
                <a:ea typeface="Calibri"/>
                <a:cs typeface="Calibri"/>
                <a:sym typeface="Calibri"/>
              </a:rPr>
              <a:t>Champs Dive Sheets Printed Out on Appropriate Paper</a:t>
            </a:r>
            <a:endParaRPr dirty="0"/>
          </a:p>
          <a:p>
            <a:pPr marL="457200" marR="0" lvl="8" indent="-457200" algn="l" rtl="0">
              <a:lnSpc>
                <a:spcPct val="100000"/>
              </a:lnSpc>
              <a:spcBef>
                <a:spcPts val="1200"/>
              </a:spcBef>
              <a:spcAft>
                <a:spcPts val="0"/>
              </a:spcAft>
              <a:buClr>
                <a:schemeClr val="dk1"/>
              </a:buClr>
              <a:buSzPts val="2400"/>
              <a:buFont typeface="Arial"/>
              <a:buAutoNum type="arabicPeriod"/>
            </a:pPr>
            <a:r>
              <a:rPr lang="en-US" sz="2400" b="0" i="0" u="none" strike="noStrike" cap="none" dirty="0">
                <a:solidFill>
                  <a:schemeClr val="dk1"/>
                </a:solidFill>
                <a:latin typeface="Calibri"/>
                <a:ea typeface="Calibri"/>
                <a:cs typeface="Calibri"/>
                <a:sym typeface="Calibri"/>
              </a:rPr>
              <a:t>Make sure Dive Rosters are in FINAL FORMAT</a:t>
            </a:r>
            <a:endParaRPr dirty="0"/>
          </a:p>
          <a:p>
            <a:pPr marL="457200" marR="0" lvl="8" indent="-457200" algn="l" rtl="0">
              <a:lnSpc>
                <a:spcPct val="100000"/>
              </a:lnSpc>
              <a:spcBef>
                <a:spcPts val="1200"/>
              </a:spcBef>
              <a:spcAft>
                <a:spcPts val="0"/>
              </a:spcAft>
              <a:buClr>
                <a:schemeClr val="dk1"/>
              </a:buClr>
              <a:buSzPts val="2400"/>
              <a:buFont typeface="Arial"/>
              <a:buAutoNum type="arabicPeriod"/>
            </a:pPr>
            <a:r>
              <a:rPr lang="en-US" sz="2400" b="0" i="0" u="none" strike="noStrike" cap="none" dirty="0">
                <a:solidFill>
                  <a:schemeClr val="dk1"/>
                </a:solidFill>
                <a:latin typeface="Calibri"/>
                <a:ea typeface="Calibri"/>
                <a:cs typeface="Calibri"/>
                <a:sym typeface="Calibri"/>
              </a:rPr>
              <a:t>Registration check made out to Midlakes $18 per diver</a:t>
            </a:r>
            <a:endParaRPr dirty="0"/>
          </a:p>
          <a:p>
            <a:pPr marL="457200" marR="0" lvl="8" indent="-304800" algn="l" rtl="0">
              <a:lnSpc>
                <a:spcPct val="100000"/>
              </a:lnSpc>
              <a:spcBef>
                <a:spcPts val="1200"/>
              </a:spcBef>
              <a:spcAft>
                <a:spcPts val="0"/>
              </a:spcAft>
              <a:buClr>
                <a:schemeClr val="dk1"/>
              </a:buClr>
              <a:buSzPts val="2400"/>
              <a:buFont typeface="Arial"/>
              <a:buNone/>
            </a:pPr>
            <a:endParaRPr sz="1400" b="0" i="0" u="none" strike="noStrike" cap="none" dirty="0">
              <a:solidFill>
                <a:srgbClr val="000000"/>
              </a:solidFill>
              <a:latin typeface="Arial"/>
              <a:ea typeface="Arial"/>
              <a:cs typeface="Arial"/>
              <a:sym typeface="Arial"/>
            </a:endParaRPr>
          </a:p>
          <a:p>
            <a:pPr marL="285750" indent="-285750">
              <a:spcBef>
                <a:spcPts val="1200"/>
              </a:spcBef>
              <a:buClr>
                <a:schemeClr val="dk1"/>
              </a:buClr>
              <a:buSzPts val="2400"/>
              <a:buFont typeface="Arial"/>
              <a:buChar char="•"/>
            </a:pPr>
            <a:r>
              <a:rPr lang="en-US" sz="2400" b="1" i="0" u="none" strike="noStrike" cap="none" dirty="0">
                <a:solidFill>
                  <a:schemeClr val="dk1"/>
                </a:solidFill>
                <a:latin typeface="Calibri"/>
                <a:ea typeface="Calibri"/>
                <a:cs typeface="Calibri"/>
                <a:sym typeface="Calibri"/>
              </a:rPr>
              <a:t>Sat. July 26, morning: </a:t>
            </a:r>
            <a:r>
              <a:rPr lang="en-US" sz="2400" b="0" i="0" u="none" strike="noStrike" cap="none" dirty="0">
                <a:solidFill>
                  <a:schemeClr val="dk1"/>
                </a:solidFill>
                <a:highlight>
                  <a:srgbClr val="FFFF00"/>
                </a:highlight>
                <a:latin typeface="Calibri"/>
                <a:ea typeface="Calibri"/>
                <a:cs typeface="Calibri"/>
                <a:sym typeface="Calibri"/>
              </a:rPr>
              <a:t>Senior**</a:t>
            </a:r>
            <a:r>
              <a:rPr lang="en-US" sz="2400" b="0" i="0" u="none" strike="noStrike" cap="none" dirty="0">
                <a:solidFill>
                  <a:schemeClr val="dk1"/>
                </a:solidFill>
                <a:latin typeface="Calibri"/>
                <a:ea typeface="Calibri"/>
                <a:cs typeface="Calibri"/>
                <a:sym typeface="Calibri"/>
              </a:rPr>
              <a:t> Championships: 12’s &amp; 14’s &amp; 15+’s</a:t>
            </a:r>
            <a:endParaRPr lang="en-US"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1200"/>
              </a:spcBef>
              <a:spcAft>
                <a:spcPts val="0"/>
              </a:spcAft>
              <a:buClr>
                <a:schemeClr val="dk1"/>
              </a:buClr>
              <a:buSzPts val="2400"/>
              <a:buFont typeface="Arial"/>
              <a:buChar char="•"/>
            </a:pPr>
            <a:r>
              <a:rPr lang="en-US" sz="2400" b="1" i="0" u="none" strike="noStrike" cap="none" dirty="0">
                <a:solidFill>
                  <a:schemeClr val="dk1"/>
                </a:solidFill>
                <a:latin typeface="Calibri"/>
                <a:ea typeface="Calibri"/>
                <a:cs typeface="Calibri"/>
                <a:sym typeface="Calibri"/>
              </a:rPr>
              <a:t>Sun. July </a:t>
            </a:r>
            <a:r>
              <a:rPr lang="en-US" sz="2400" b="1" dirty="0">
                <a:solidFill>
                  <a:schemeClr val="dk1"/>
                </a:solidFill>
                <a:latin typeface="Calibri"/>
                <a:ea typeface="Calibri"/>
                <a:cs typeface="Calibri"/>
                <a:sym typeface="Calibri"/>
              </a:rPr>
              <a:t>27</a:t>
            </a:r>
            <a:r>
              <a:rPr lang="en-US" sz="2400" b="1" i="0" u="none" strike="noStrike" cap="none" dirty="0">
                <a:solidFill>
                  <a:schemeClr val="dk1"/>
                </a:solidFill>
                <a:latin typeface="Calibri"/>
                <a:ea typeface="Calibri"/>
                <a:cs typeface="Calibri"/>
                <a:sym typeface="Calibri"/>
              </a:rPr>
              <a:t>, morning: </a:t>
            </a:r>
            <a:r>
              <a:rPr lang="en-US" sz="2400" b="0" i="0" u="none" strike="noStrike" cap="none" dirty="0">
                <a:solidFill>
                  <a:schemeClr val="dk1"/>
                </a:solidFill>
                <a:highlight>
                  <a:srgbClr val="FFFF00"/>
                </a:highlight>
                <a:latin typeface="Calibri"/>
                <a:ea typeface="Calibri"/>
                <a:cs typeface="Calibri"/>
                <a:sym typeface="Calibri"/>
              </a:rPr>
              <a:t>Junior**</a:t>
            </a:r>
            <a:r>
              <a:rPr lang="en-US" sz="2400" b="0" i="0" u="none" strike="noStrike" cap="none" dirty="0">
                <a:solidFill>
                  <a:schemeClr val="dk1"/>
                </a:solidFill>
                <a:latin typeface="Calibri"/>
                <a:ea typeface="Calibri"/>
                <a:cs typeface="Calibri"/>
                <a:sym typeface="Calibri"/>
              </a:rPr>
              <a:t> Championships: 8’s &amp; 10’s</a:t>
            </a:r>
          </a:p>
          <a:p>
            <a:pPr marR="0" lvl="0" algn="l" rtl="0">
              <a:lnSpc>
                <a:spcPct val="100000"/>
              </a:lnSpc>
              <a:spcBef>
                <a:spcPts val="1200"/>
              </a:spcBef>
              <a:spcAft>
                <a:spcPts val="0"/>
              </a:spcAft>
              <a:buClr>
                <a:schemeClr val="dk1"/>
              </a:buClr>
              <a:buSzPts val="2400"/>
            </a:pPr>
            <a:r>
              <a:rPr lang="en-US" sz="2400" dirty="0">
                <a:solidFill>
                  <a:schemeClr val="dk1"/>
                </a:solidFill>
                <a:latin typeface="Calibri"/>
                <a:ea typeface="Calibri"/>
                <a:cs typeface="Calibri"/>
                <a:sym typeface="Calibri"/>
              </a:rPr>
              <a:t>**Please note that </a:t>
            </a:r>
            <a:r>
              <a:rPr lang="en-US" sz="2400" u="sng" dirty="0">
                <a:solidFill>
                  <a:schemeClr val="dk1"/>
                </a:solidFill>
                <a:latin typeface="Calibri"/>
                <a:ea typeface="Calibri"/>
                <a:cs typeface="Calibri"/>
                <a:sym typeface="Calibri"/>
              </a:rPr>
              <a:t>Senior Champs is on Saturday</a:t>
            </a:r>
            <a:r>
              <a:rPr lang="en-US" sz="2400" dirty="0">
                <a:solidFill>
                  <a:schemeClr val="dk1"/>
                </a:solidFill>
                <a:latin typeface="Calibri"/>
                <a:ea typeface="Calibri"/>
                <a:cs typeface="Calibri"/>
                <a:sym typeface="Calibri"/>
              </a:rPr>
              <a:t>!  This is due to the conflict with Swim League Champs on Sunday.  Senior divers had to choose last year.</a:t>
            </a:r>
            <a:endParaRPr sz="1400" b="0" i="0" u="none" strike="noStrike" cap="none" dirty="0">
              <a:solidFill>
                <a:srgbClr val="000000"/>
              </a:solidFill>
              <a:latin typeface="Arial"/>
              <a:ea typeface="Arial"/>
              <a:cs typeface="Arial"/>
              <a:sym typeface="Arial"/>
            </a:endParaRPr>
          </a:p>
        </p:txBody>
      </p:sp>
      <p:sp>
        <p:nvSpPr>
          <p:cNvPr id="113" name="Google Shape;113;p6"/>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9"/>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Midlakes Fees – 2025</a:t>
            </a:r>
            <a:endParaRPr dirty="0"/>
          </a:p>
        </p:txBody>
      </p:sp>
      <p:sp>
        <p:nvSpPr>
          <p:cNvPr id="126" name="Google Shape;126;p9"/>
          <p:cNvSpPr txBox="1"/>
          <p:nvPr/>
        </p:nvSpPr>
        <p:spPr>
          <a:xfrm>
            <a:off x="935329" y="1263051"/>
            <a:ext cx="10795243" cy="470894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sng" strike="noStrike" cap="none" dirty="0">
                <a:solidFill>
                  <a:schemeClr val="dk1"/>
                </a:solidFill>
                <a:latin typeface="Calibri"/>
                <a:ea typeface="Calibri"/>
                <a:cs typeface="Calibri"/>
                <a:sym typeface="Calibri"/>
              </a:rPr>
              <a:t>MIDLAKES DIVE CLUB FEE </a:t>
            </a:r>
            <a:endParaRPr sz="20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Char char="●"/>
            </a:pPr>
            <a:r>
              <a:rPr lang="en-US" sz="2000" b="1" i="0" u="none" strike="noStrike" cap="none" dirty="0">
                <a:solidFill>
                  <a:schemeClr val="dk1"/>
                </a:solidFill>
                <a:latin typeface="Calibri"/>
                <a:ea typeface="Calibri"/>
                <a:cs typeface="Calibri"/>
                <a:sym typeface="Calibri"/>
              </a:rPr>
              <a:t>$70 PAID - THANK YOU!</a:t>
            </a:r>
            <a:endParaRPr sz="20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n-US" sz="2000" b="1" i="0" u="sng" strike="noStrike" cap="none" dirty="0">
                <a:solidFill>
                  <a:schemeClr val="dk1"/>
                </a:solidFill>
                <a:latin typeface="Calibri"/>
                <a:ea typeface="Calibri"/>
                <a:cs typeface="Calibri"/>
                <a:sym typeface="Calibri"/>
              </a:rPr>
              <a:t>MIDLAKES DIVER REGISTRATION FEE:</a:t>
            </a:r>
            <a:endParaRPr sz="20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r>
              <a:rPr lang="en-US" sz="2000" b="1" dirty="0">
                <a:solidFill>
                  <a:schemeClr val="dk1"/>
                </a:solidFill>
                <a:latin typeface="Calibri"/>
                <a:cs typeface="Calibri"/>
                <a:sym typeface="Calibri"/>
              </a:rPr>
              <a:t>$18 FOR </a:t>
            </a:r>
            <a:r>
              <a:rPr lang="en-US" sz="2000" b="1" i="0" u="none" strike="noStrike" cap="none" dirty="0">
                <a:solidFill>
                  <a:schemeClr val="dk1"/>
                </a:solidFill>
                <a:latin typeface="Calibri"/>
                <a:ea typeface="Calibri"/>
                <a:cs typeface="Calibri"/>
                <a:sym typeface="Calibri"/>
              </a:rPr>
              <a:t>EACH DIVER ON YOUR ROSTER</a:t>
            </a:r>
            <a:endParaRPr sz="20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Fee is due 3 days prior to Dive Championships competition at the Mandatory Coaches Meeting.</a:t>
            </a:r>
            <a:endParaRPr sz="20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This payment may be made as soon as the Dive Team roster is finalized for each club. </a:t>
            </a:r>
            <a:endParaRPr sz="20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n-US" sz="2000" b="1" i="0" u="sng" strike="noStrike" cap="none" dirty="0">
                <a:solidFill>
                  <a:schemeClr val="dk1"/>
                </a:solidFill>
                <a:latin typeface="Calibri"/>
                <a:ea typeface="Calibri"/>
                <a:cs typeface="Calibri"/>
                <a:sym typeface="Calibri"/>
              </a:rPr>
              <a:t>PAYMENT INSTRUCTIONS:</a:t>
            </a:r>
            <a:endParaRPr sz="2000" b="0" i="0" u="none" strike="noStrike" cap="none" dirty="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Checks should be made payable to “Midlakes Swim League”. </a:t>
            </a:r>
            <a:endParaRPr sz="20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dk1"/>
              </a:buClr>
              <a:buSzPts val="1800"/>
              <a:buFont typeface="Calibri"/>
              <a:buChar char="●"/>
            </a:pPr>
            <a:r>
              <a:rPr lang="en-US" sz="2000" b="0" i="0" u="none" strike="noStrike" cap="none" dirty="0">
                <a:solidFill>
                  <a:schemeClr val="dk1"/>
                </a:solidFill>
                <a:latin typeface="Calibri"/>
                <a:ea typeface="Calibri"/>
                <a:cs typeface="Calibri"/>
                <a:sym typeface="Calibri"/>
              </a:rPr>
              <a:t>Please indicate “Dive League” in the memo section.</a:t>
            </a:r>
            <a:endParaRPr sz="20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dirty="0">
                <a:solidFill>
                  <a:schemeClr val="dk1"/>
                </a:solidFill>
                <a:latin typeface="Calibri"/>
                <a:ea typeface="Calibri"/>
                <a:cs typeface="Calibri"/>
                <a:sym typeface="Calibri"/>
              </a:rPr>
              <a:t>Send payments to the attention of the Midlakes Treasurer at:</a:t>
            </a:r>
            <a:endParaRPr sz="20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dirty="0">
                <a:solidFill>
                  <a:schemeClr val="dk1"/>
                </a:solidFill>
                <a:latin typeface="Calibri"/>
                <a:cs typeface="Calibri"/>
                <a:sym typeface="Calibri"/>
              </a:rPr>
              <a:t>       </a:t>
            </a:r>
            <a:r>
              <a:rPr lang="en-US" sz="2000" b="1" dirty="0">
                <a:solidFill>
                  <a:schemeClr val="dk1"/>
                </a:solidFill>
                <a:latin typeface="Calibri"/>
                <a:cs typeface="Calibri"/>
                <a:sym typeface="Calibri"/>
              </a:rPr>
              <a:t>Midlakes Swim League, c/o Nancy Anderson, </a:t>
            </a:r>
            <a:r>
              <a:rPr lang="en-US" sz="2000" b="1" dirty="0">
                <a:solidFill>
                  <a:schemeClr val="dk1"/>
                </a:solidFill>
                <a:latin typeface="Calibri"/>
                <a:cs typeface="Calibri"/>
              </a:rPr>
              <a:t>500 Farmhouse Way, Cle Elum, WA 98922</a:t>
            </a:r>
            <a:r>
              <a:rPr lang="en-US" sz="2000" b="1" dirty="0">
                <a:solidFill>
                  <a:schemeClr val="dk1"/>
                </a:solidFill>
                <a:latin typeface="Calibri"/>
                <a:cs typeface="Calibri"/>
                <a:sym typeface="Calibri"/>
              </a:rPr>
              <a:t>                	</a:t>
            </a:r>
            <a:endParaRPr sz="2000" i="0" u="none" strike="noStrike" cap="none" dirty="0">
              <a:solidFill>
                <a:srgbClr val="FF0000"/>
              </a:solidFill>
              <a:latin typeface="Arial"/>
              <a:ea typeface="Arial"/>
              <a:cs typeface="Arial"/>
              <a:sym typeface="Arial"/>
            </a:endParaRPr>
          </a:p>
        </p:txBody>
      </p:sp>
      <p:sp>
        <p:nvSpPr>
          <p:cNvPr id="127" name="Google Shape;127;p9"/>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
          <p:cNvSpPr txBox="1">
            <a:spLocks noGrp="1"/>
          </p:cNvSpPr>
          <p:nvPr>
            <p:ph type="title"/>
          </p:nvPr>
        </p:nvSpPr>
        <p:spPr>
          <a:xfrm>
            <a:off x="131000" y="21800"/>
            <a:ext cx="11768700" cy="80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Forms to Collect</a:t>
            </a:r>
            <a:endParaRPr/>
          </a:p>
        </p:txBody>
      </p:sp>
      <p:sp>
        <p:nvSpPr>
          <p:cNvPr id="133" name="Google Shape;133;p2"/>
          <p:cNvSpPr txBox="1"/>
          <p:nvPr/>
        </p:nvSpPr>
        <p:spPr>
          <a:xfrm>
            <a:off x="1210128" y="1316422"/>
            <a:ext cx="10154594" cy="5016718"/>
          </a:xfrm>
          <a:prstGeom prst="rect">
            <a:avLst/>
          </a:prstGeom>
          <a:noFill/>
          <a:ln>
            <a:noFill/>
          </a:ln>
        </p:spPr>
        <p:txBody>
          <a:bodyPr spcFirstLastPara="1" wrap="square" lIns="91425" tIns="45700" rIns="91425" bIns="45700" anchor="t" anchorCtr="0">
            <a:spAutoFit/>
          </a:bodyPr>
          <a:lstStyle/>
          <a:p>
            <a:pPr marL="25400" marR="0" lvl="0" indent="0" algn="l" rtl="0">
              <a:lnSpc>
                <a:spcPct val="100000"/>
              </a:lnSpc>
              <a:spcBef>
                <a:spcPts val="0"/>
              </a:spcBef>
              <a:spcAft>
                <a:spcPts val="0"/>
              </a:spcAft>
              <a:buNone/>
            </a:pPr>
            <a:r>
              <a:rPr lang="en-US" sz="3200" b="0" i="0" u="none" strike="noStrike" cap="none" dirty="0">
                <a:solidFill>
                  <a:schemeClr val="dk1"/>
                </a:solidFill>
                <a:latin typeface="Calibri"/>
                <a:ea typeface="Calibri"/>
                <a:cs typeface="Calibri"/>
                <a:sym typeface="Calibri"/>
              </a:rPr>
              <a:t>Reminder to collect from each diving family (Links here plus all on website):</a:t>
            </a:r>
            <a:endParaRPr sz="3200" b="0" i="0" u="none" strike="noStrike" cap="none" dirty="0">
              <a:solidFill>
                <a:schemeClr val="dk1"/>
              </a:solidFill>
              <a:latin typeface="Calibri"/>
              <a:ea typeface="Calibri"/>
              <a:cs typeface="Calibri"/>
              <a:sym typeface="Calibri"/>
            </a:endParaRPr>
          </a:p>
          <a:p>
            <a:pPr marL="628650" marR="0" lvl="1" indent="-514350" algn="l" rtl="0">
              <a:lnSpc>
                <a:spcPct val="100000"/>
              </a:lnSpc>
              <a:spcBef>
                <a:spcPts val="0"/>
              </a:spcBef>
              <a:spcAft>
                <a:spcPts val="0"/>
              </a:spcAft>
              <a:buClr>
                <a:schemeClr val="dk1"/>
              </a:buClr>
              <a:buSzPts val="1800"/>
              <a:buFont typeface="Arial"/>
              <a:buAutoNum type="arabicPeriod"/>
            </a:pPr>
            <a:r>
              <a:rPr lang="en-US" sz="3200" b="0" i="0" u="sng" strike="noStrike" cap="none" dirty="0">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Risk of Injury</a:t>
            </a:r>
            <a:endParaRPr sz="3200" b="0" i="0" u="none" strike="noStrike" cap="none" dirty="0">
              <a:solidFill>
                <a:schemeClr val="dk1"/>
              </a:solidFill>
              <a:latin typeface="Calibri"/>
              <a:ea typeface="Calibri"/>
              <a:cs typeface="Calibri"/>
              <a:sym typeface="Calibri"/>
            </a:endParaRPr>
          </a:p>
          <a:p>
            <a:pPr marL="628650" marR="0" lvl="1" indent="-514350" algn="l" rtl="0">
              <a:lnSpc>
                <a:spcPct val="100000"/>
              </a:lnSpc>
              <a:spcBef>
                <a:spcPts val="0"/>
              </a:spcBef>
              <a:spcAft>
                <a:spcPts val="0"/>
              </a:spcAft>
              <a:buClr>
                <a:schemeClr val="dk1"/>
              </a:buClr>
              <a:buSzPts val="1800"/>
              <a:buFont typeface="Arial"/>
              <a:buAutoNum type="arabicPeriod"/>
            </a:pPr>
            <a:r>
              <a:rPr lang="en-US" sz="3200" b="0" i="0" u="sng" strike="noStrike" cap="none" dirty="0">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Hold Harmless Agreement</a:t>
            </a:r>
            <a:r>
              <a:rPr lang="en-US" sz="3200" b="0" i="0" u="none" strike="noStrike" cap="none" dirty="0">
                <a:solidFill>
                  <a:schemeClr val="dk1"/>
                </a:solidFill>
                <a:latin typeface="Calibri"/>
                <a:ea typeface="Calibri"/>
                <a:cs typeface="Calibri"/>
                <a:sym typeface="Calibri"/>
              </a:rPr>
              <a:t>  </a:t>
            </a:r>
            <a:endParaRPr sz="3200" b="0" i="0" u="none" strike="noStrike" cap="none" dirty="0">
              <a:solidFill>
                <a:schemeClr val="dk1"/>
              </a:solidFill>
              <a:latin typeface="Calibri"/>
              <a:ea typeface="Calibri"/>
              <a:cs typeface="Calibri"/>
              <a:sym typeface="Calibri"/>
            </a:endParaRPr>
          </a:p>
          <a:p>
            <a:pPr marL="628650" marR="0" lvl="1" indent="-514350" algn="l" rtl="0">
              <a:lnSpc>
                <a:spcPct val="100000"/>
              </a:lnSpc>
              <a:spcBef>
                <a:spcPts val="0"/>
              </a:spcBef>
              <a:spcAft>
                <a:spcPts val="0"/>
              </a:spcAft>
              <a:buClr>
                <a:schemeClr val="dk1"/>
              </a:buClr>
              <a:buSzPts val="1800"/>
              <a:buFont typeface="Arial"/>
              <a:buAutoNum type="arabicPeriod"/>
            </a:pPr>
            <a:r>
              <a:rPr lang="en-US" sz="3200" b="0" i="0" u="sng" strike="noStrike" cap="none" dirty="0">
                <a:solidFill>
                  <a:schemeClr val="dk1"/>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Concussion Information Sheet</a:t>
            </a:r>
            <a:endParaRPr sz="3200" b="0" i="0" u="none" strike="noStrike" cap="none" dirty="0">
              <a:solidFill>
                <a:schemeClr val="dk1"/>
              </a:solidFill>
              <a:latin typeface="Calibri"/>
              <a:ea typeface="Calibri"/>
              <a:cs typeface="Calibri"/>
              <a:sym typeface="Calibri"/>
            </a:endParaRPr>
          </a:p>
          <a:p>
            <a:pPr marL="628650" marR="0" lvl="1" indent="-514350" algn="l" rtl="0">
              <a:lnSpc>
                <a:spcPct val="100000"/>
              </a:lnSpc>
              <a:spcBef>
                <a:spcPts val="0"/>
              </a:spcBef>
              <a:spcAft>
                <a:spcPts val="0"/>
              </a:spcAft>
              <a:buClr>
                <a:schemeClr val="dk1"/>
              </a:buClr>
              <a:buSzPts val="1800"/>
              <a:buFont typeface="Arial"/>
              <a:buAutoNum type="arabicPeriod"/>
            </a:pPr>
            <a:r>
              <a:rPr lang="en-US" sz="3200" b="0" i="0" u="sng" strike="noStrike" cap="none" dirty="0">
                <a:solidFill>
                  <a:schemeClr val="dk1"/>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SafeSport Training</a:t>
            </a:r>
            <a:r>
              <a:rPr lang="en-US" sz="3200" b="0" i="0" u="none" strike="noStrike" cap="none" dirty="0">
                <a:solidFill>
                  <a:schemeClr val="dk1"/>
                </a:solidFill>
                <a:latin typeface="Calibri"/>
                <a:ea typeface="Calibri"/>
                <a:cs typeface="Calibri"/>
                <a:sym typeface="Calibri"/>
              </a:rPr>
              <a:t> for Parents &amp; Divers: Midlakes is tracking this info weekly!</a:t>
            </a:r>
          </a:p>
          <a:p>
            <a:pPr marL="114300" marR="0" lvl="1" algn="l" rtl="0">
              <a:lnSpc>
                <a:spcPct val="100000"/>
              </a:lnSpc>
              <a:spcBef>
                <a:spcPts val="0"/>
              </a:spcBef>
              <a:spcAft>
                <a:spcPts val="0"/>
              </a:spcAft>
              <a:buClr>
                <a:schemeClr val="dk1"/>
              </a:buClr>
              <a:buSzPts val="1800"/>
            </a:pPr>
            <a:endParaRPr lang="en-US" sz="3200" dirty="0">
              <a:solidFill>
                <a:schemeClr val="dk1"/>
              </a:solidFill>
              <a:latin typeface="Calibri"/>
              <a:ea typeface="Calibri"/>
              <a:cs typeface="Calibri"/>
              <a:sym typeface="Calibri"/>
            </a:endParaRPr>
          </a:p>
          <a:p>
            <a:pPr marL="114300" marR="0" lvl="1" algn="l" rtl="0">
              <a:lnSpc>
                <a:spcPct val="100000"/>
              </a:lnSpc>
              <a:spcBef>
                <a:spcPts val="0"/>
              </a:spcBef>
              <a:spcAft>
                <a:spcPts val="0"/>
              </a:spcAft>
              <a:buClr>
                <a:schemeClr val="dk1"/>
              </a:buClr>
              <a:buSzPts val="1800"/>
            </a:pPr>
            <a:r>
              <a:rPr lang="en-US" sz="3200" b="0" i="1" u="none" strike="noStrike" cap="none" dirty="0">
                <a:solidFill>
                  <a:schemeClr val="dk1"/>
                </a:solidFill>
                <a:latin typeface="Calibri"/>
                <a:ea typeface="Calibri"/>
                <a:cs typeface="Calibri"/>
                <a:sym typeface="Calibri"/>
              </a:rPr>
              <a:t>**If you have an open or joint club, you must still gather these from your non-member athletes.</a:t>
            </a:r>
            <a:endParaRPr sz="3200" b="0" i="1" u="none" strike="noStrike" cap="none" dirty="0">
              <a:solidFill>
                <a:schemeClr val="dk1"/>
              </a:solidFill>
              <a:latin typeface="Calibri"/>
              <a:ea typeface="Calibri"/>
              <a:cs typeface="Calibri"/>
              <a:sym typeface="Calibri"/>
            </a:endParaRPr>
          </a:p>
        </p:txBody>
      </p:sp>
      <p:sp>
        <p:nvSpPr>
          <p:cNvPr id="134" name="Google Shape;134;p2"/>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p>
            <a:pPr marL="0" lvl="0" indent="0" algn="r" rtl="0">
              <a:lnSpc>
                <a:spcPct val="100000"/>
              </a:lnSpc>
              <a:spcBef>
                <a:spcPts val="0"/>
              </a:spcBef>
              <a:spcAft>
                <a:spcPts val="0"/>
              </a:spcAft>
              <a:buSzPts val="13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34611</TotalTime>
  <Words>4393</Words>
  <Application>Microsoft Office PowerPoint</Application>
  <PresentationFormat>Widescreen</PresentationFormat>
  <Paragraphs>452</Paragraphs>
  <Slides>38</Slides>
  <Notes>38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Roboto</vt:lpstr>
      <vt:lpstr>Courier New</vt:lpstr>
      <vt:lpstr>Material</vt:lpstr>
      <vt:lpstr>Midlakes Dive  Summer 2025</vt:lpstr>
      <vt:lpstr>Meeting Agenda</vt:lpstr>
      <vt:lpstr>Introductions</vt:lpstr>
      <vt:lpstr>Contacts &amp; Rosters</vt:lpstr>
      <vt:lpstr>Team Roles &amp; Dive Psychology</vt:lpstr>
      <vt:lpstr>Key Dates: 2025 Regular Season</vt:lpstr>
      <vt:lpstr>Key Dates: Champs</vt:lpstr>
      <vt:lpstr>Midlakes Fees – 2025</vt:lpstr>
      <vt:lpstr>Forms to Collect</vt:lpstr>
      <vt:lpstr>SafeSport Training</vt:lpstr>
      <vt:lpstr>SafeSport Training</vt:lpstr>
      <vt:lpstr>Midlakes Diving Swimwear Exception Request Form on Website</vt:lpstr>
      <vt:lpstr>Meet Prep: What to Do</vt:lpstr>
      <vt:lpstr>After the Meet: What to Do</vt:lpstr>
      <vt:lpstr>Meet Prep: Set-up</vt:lpstr>
      <vt:lpstr>Meet Prep: Volunteers, Scoring, Judging</vt:lpstr>
      <vt:lpstr>Organizing Meets: Diver RSVP/Commitments &amp; Volunteer Sign Ups</vt:lpstr>
      <vt:lpstr>Video Training for Parents &amp; Volunteers</vt:lpstr>
      <vt:lpstr>Midlakes Website Tour</vt:lpstr>
      <vt:lpstr>QUESTIONS?</vt:lpstr>
      <vt:lpstr>Midlakes Dive  Summer 2025</vt:lpstr>
      <vt:lpstr>Coaches Role</vt:lpstr>
      <vt:lpstr>In Case of Emergency</vt:lpstr>
      <vt:lpstr>“A” or “B” Diver</vt:lpstr>
      <vt:lpstr>Exhibition Divers</vt:lpstr>
      <vt:lpstr>Coaches Meet Prep</vt:lpstr>
      <vt:lpstr>Midlakes Dive – Why We Do Things the Way We Do</vt:lpstr>
      <vt:lpstr>Midlakes Dive – Why We Do Things the Way We Do</vt:lpstr>
      <vt:lpstr>Dive # 5211 Back Dive Half Twist</vt:lpstr>
      <vt:lpstr>Meet Prep Using Excel Dive Sheets</vt:lpstr>
      <vt:lpstr>During the Meet</vt:lpstr>
      <vt:lpstr>Dive Progression</vt:lpstr>
      <vt:lpstr>QUESTIONS?</vt:lpstr>
      <vt:lpstr>QUESTIONS?</vt:lpstr>
      <vt:lpstr>QUESTIONS?</vt:lpstr>
      <vt:lpstr>QUESTIONS?</vt:lpstr>
      <vt:lpstr>QUESTIONS?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Midlakes Dive  Summer 2022</dc:title>
  <dc:creator>Pauline Fox</dc:creator>
  <cp:lastModifiedBy>Pauline Fletcher - Old email</cp:lastModifiedBy>
  <cp:revision>6</cp:revision>
  <dcterms:created xsi:type="dcterms:W3CDTF">2020-06-24T17:18:31Z</dcterms:created>
  <dcterms:modified xsi:type="dcterms:W3CDTF">2025-06-16T15:12:59Z</dcterms:modified>
</cp:coreProperties>
</file>