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9" r:id="rId3"/>
    <p:sldId id="260" r:id="rId4"/>
    <p:sldId id="261" r:id="rId5"/>
    <p:sldId id="277" r:id="rId6"/>
    <p:sldId id="278" r:id="rId7"/>
    <p:sldId id="262" r:id="rId8"/>
    <p:sldId id="273" r:id="rId9"/>
    <p:sldId id="274" r:id="rId10"/>
    <p:sldId id="275" r:id="rId11"/>
    <p:sldId id="265" r:id="rId12"/>
    <p:sldId id="266" r:id="rId13"/>
    <p:sldId id="267" r:id="rId14"/>
    <p:sldId id="271" r:id="rId15"/>
    <p:sldId id="272" r:id="rId16"/>
    <p:sldId id="26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9"/>
    <p:restoredTop sz="94710"/>
  </p:normalViewPr>
  <p:slideViewPr>
    <p:cSldViewPr snapToGrid="0" snapToObjects="1">
      <p:cViewPr varScale="1">
        <p:scale>
          <a:sx n="95" d="100"/>
          <a:sy n="95" d="100"/>
        </p:scale>
        <p:origin x="6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CD567D-1244-E841-8837-AA6B6398971F}" type="datetimeFigureOut">
              <a:rPr lang="en-US" smtClean="0"/>
              <a:t>5/8/19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926D45-69A5-0A46-9880-D194E3316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429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manorgatemarlins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dirty="0">
                <a:solidFill>
                  <a:schemeClr val="tx2"/>
                </a:solidFill>
              </a:rPr>
              <a:t>MANORGATE Marlins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Parents Meeting</a:t>
            </a:r>
          </a:p>
          <a:p>
            <a:r>
              <a:rPr lang="en-US" sz="2400" dirty="0">
                <a:solidFill>
                  <a:schemeClr val="tx1"/>
                </a:solidFill>
              </a:rPr>
              <a:t>May 7, 2019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934" y="259383"/>
            <a:ext cx="2070100" cy="19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965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tx2"/>
                </a:solidFill>
              </a:rPr>
              <a:t>2019 meet schedule </a:t>
            </a:r>
            <a:r>
              <a:rPr lang="mr-IN" sz="4000" b="1" dirty="0">
                <a:solidFill>
                  <a:schemeClr val="tx2"/>
                </a:solidFill>
              </a:rPr>
              <a:t>–</a:t>
            </a:r>
            <a:r>
              <a:rPr lang="en-US" sz="4000" b="1" dirty="0">
                <a:solidFill>
                  <a:schemeClr val="tx2"/>
                </a:solidFill>
              </a:rPr>
              <a:t> </a:t>
            </a:r>
            <a:br>
              <a:rPr lang="en-US" sz="4000" b="1" dirty="0">
                <a:solidFill>
                  <a:schemeClr val="tx2"/>
                </a:solidFill>
              </a:rPr>
            </a:br>
            <a:r>
              <a:rPr lang="en-US" sz="4000" b="1" dirty="0">
                <a:solidFill>
                  <a:schemeClr val="tx2"/>
                </a:solidFill>
              </a:rPr>
              <a:t>other meets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934" y="259383"/>
            <a:ext cx="2070100" cy="19304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178200"/>
              </p:ext>
            </p:extLst>
          </p:nvPr>
        </p:nvGraphicFramePr>
        <p:xfrm>
          <a:off x="913775" y="2573828"/>
          <a:ext cx="10364451" cy="2590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709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3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1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438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Event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38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June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Time</a:t>
                      </a:r>
                      <a:r>
                        <a:rPr lang="en-US" sz="2800" baseline="0" dirty="0"/>
                        <a:t> Trials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38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July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Sugarland Run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Relay</a:t>
                      </a:r>
                      <a:r>
                        <a:rPr lang="en-US" sz="2800" baseline="0" dirty="0"/>
                        <a:t> Carnival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38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July 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South Riding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Divisionals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38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July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Cascades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All Stars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4342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tx2"/>
                </a:solidFill>
              </a:rPr>
              <a:t>Team events!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28800"/>
            <a:ext cx="10363826" cy="4673600"/>
          </a:xfrm>
        </p:spPr>
        <p:txBody>
          <a:bodyPr>
            <a:normAutofit/>
          </a:bodyPr>
          <a:lstStyle/>
          <a:p>
            <a:r>
              <a:rPr lang="en-US" sz="2800" dirty="0"/>
              <a:t>TBD </a:t>
            </a:r>
            <a:r>
              <a:rPr lang="mr-IN" sz="2800" dirty="0"/>
              <a:t>–</a:t>
            </a:r>
            <a:r>
              <a:rPr lang="en-US" sz="2800" dirty="0"/>
              <a:t> </a:t>
            </a:r>
            <a:r>
              <a:rPr lang="en-US" sz="2800" dirty="0" err="1"/>
              <a:t>cassel’s</a:t>
            </a:r>
            <a:r>
              <a:rPr lang="en-US" sz="2800" dirty="0"/>
              <a:t> team night</a:t>
            </a:r>
          </a:p>
          <a:p>
            <a:r>
              <a:rPr lang="en-US" sz="2800" dirty="0" err="1"/>
              <a:t>Tbd</a:t>
            </a:r>
            <a:r>
              <a:rPr lang="en-US" sz="2800" dirty="0"/>
              <a:t> – volunteer overview</a:t>
            </a:r>
          </a:p>
          <a:p>
            <a:r>
              <a:rPr lang="en-US" sz="2800" dirty="0"/>
              <a:t>June 1 </a:t>
            </a:r>
            <a:r>
              <a:rPr lang="mr-IN" sz="2800" dirty="0"/>
              <a:t>–</a:t>
            </a:r>
            <a:r>
              <a:rPr lang="en-US" sz="2800" dirty="0"/>
              <a:t> donut sale</a:t>
            </a:r>
          </a:p>
          <a:p>
            <a:r>
              <a:rPr lang="en-US" sz="2800" dirty="0"/>
              <a:t>June 19 </a:t>
            </a:r>
            <a:r>
              <a:rPr lang="mr-IN" sz="2800" dirty="0"/>
              <a:t>–</a:t>
            </a:r>
            <a:r>
              <a:rPr lang="en-US" sz="2800" dirty="0"/>
              <a:t> team picture day</a:t>
            </a:r>
          </a:p>
          <a:p>
            <a:r>
              <a:rPr lang="en-US" sz="2800" dirty="0" err="1"/>
              <a:t>Tbd</a:t>
            </a:r>
            <a:r>
              <a:rPr lang="en-US" sz="2800" dirty="0"/>
              <a:t> – movie night</a:t>
            </a:r>
          </a:p>
          <a:p>
            <a:r>
              <a:rPr lang="en-US" sz="2800" dirty="0" err="1"/>
              <a:t>Tbd</a:t>
            </a:r>
            <a:r>
              <a:rPr lang="en-US" sz="2800" dirty="0"/>
              <a:t> – kings dominion day</a:t>
            </a:r>
          </a:p>
          <a:p>
            <a:r>
              <a:rPr lang="en-US" sz="2800" dirty="0"/>
              <a:t>July 21 </a:t>
            </a:r>
            <a:r>
              <a:rPr lang="mr-IN" sz="2800" dirty="0"/>
              <a:t>–</a:t>
            </a:r>
            <a:r>
              <a:rPr lang="en-US" sz="2800" dirty="0"/>
              <a:t> swim team banquet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934" y="259383"/>
            <a:ext cx="2070100" cy="19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915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tx2"/>
                </a:solidFill>
              </a:rPr>
              <a:t>Green is gold!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45733"/>
            <a:ext cx="10363826" cy="4741333"/>
          </a:xfrm>
        </p:spPr>
        <p:txBody>
          <a:bodyPr>
            <a:normAutofit/>
          </a:bodyPr>
          <a:lstStyle/>
          <a:p>
            <a:r>
              <a:rPr lang="en-US" sz="2800" dirty="0"/>
              <a:t>Personal best program</a:t>
            </a:r>
          </a:p>
          <a:p>
            <a:r>
              <a:rPr lang="en-US" sz="2800" dirty="0"/>
              <a:t>Best times earn green ribbons &amp; gold tickets</a:t>
            </a:r>
          </a:p>
          <a:p>
            <a:r>
              <a:rPr lang="en-US" sz="2800" dirty="0"/>
              <a:t>Tickets are drawn at the team banquet for prizes</a:t>
            </a:r>
          </a:p>
          <a:p>
            <a:r>
              <a:rPr lang="en-US" sz="2800" dirty="0"/>
              <a:t>In 2018 there were 745 personal bests!</a:t>
            </a:r>
          </a:p>
          <a:p>
            <a:pPr lvl="1"/>
            <a:r>
              <a:rPr lang="en-US" sz="2400" dirty="0"/>
              <a:t>86% of swimmers got at least 1 personal best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934" y="259383"/>
            <a:ext cx="2070100" cy="19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0112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tx2"/>
                </a:solidFill>
              </a:rPr>
              <a:t>What do we need?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29299"/>
            <a:ext cx="10363826" cy="458893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en-US" sz="2400" dirty="0"/>
              <a:t>Registration fee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000" dirty="0" err="1"/>
              <a:t>Manorgate</a:t>
            </a:r>
            <a:r>
              <a:rPr lang="en-US" sz="2000" dirty="0"/>
              <a:t> resident or pool member: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1800" dirty="0"/>
              <a:t>One swimmer ($100), two ($165), three ($220)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1800" dirty="0"/>
              <a:t>Each additional swimmer = $50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000" dirty="0"/>
              <a:t>Non-resident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1800" dirty="0"/>
              <a:t>One swimmer ($135), two ($235), three ($325)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1800" dirty="0"/>
              <a:t>Each additional swimmer = $50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en-US" sz="2400" dirty="0"/>
              <a:t>Equipment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Tx/>
            </a:pPr>
            <a:r>
              <a:rPr lang="en-US" dirty="0"/>
              <a:t>Swim suit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Tx/>
            </a:pPr>
            <a:r>
              <a:rPr lang="en-US" dirty="0"/>
              <a:t>Caps &amp; goggles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Tx/>
            </a:pPr>
            <a:r>
              <a:rPr lang="en-US" dirty="0"/>
              <a:t>Fins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Tx/>
            </a:pPr>
            <a:r>
              <a:rPr lang="en-US" dirty="0"/>
              <a:t>Spirit wear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en-US" sz="2400" dirty="0"/>
              <a:t>Volunteers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Tx/>
            </a:pPr>
            <a:r>
              <a:rPr lang="en-US" dirty="0"/>
              <a:t>4-6 obligations per family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Tx/>
            </a:pPr>
            <a:r>
              <a:rPr lang="en-US" dirty="0"/>
              <a:t>$200 commitment check (per family) to be destroyed once commitments are met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Tx/>
            </a:pPr>
            <a:r>
              <a:rPr lang="en-US" dirty="0"/>
              <a:t>Overview meeting will be held (</a:t>
            </a:r>
            <a:r>
              <a:rPr lang="en-US" dirty="0" err="1"/>
              <a:t>tbd</a:t>
            </a:r>
            <a:r>
              <a:rPr lang="en-US" dirty="0"/>
              <a:t>) to explain how meets are run and what opportunities are available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934" y="259383"/>
            <a:ext cx="2070100" cy="19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7355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tx2"/>
                </a:solidFill>
              </a:rPr>
              <a:t>Volunteers,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96534"/>
            <a:ext cx="10363826" cy="458893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en-US" sz="2100" dirty="0"/>
              <a:t>Volunteers needed: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100" dirty="0"/>
              <a:t>Meet referee (home) &amp; meet starter (away)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100" dirty="0"/>
              <a:t>Stroke &amp; turn judges (# needed depends on meet)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100" dirty="0"/>
              <a:t>Chief timer (home) &amp; asst. chief timer (away)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100" dirty="0"/>
              <a:t>Timers (# depends on meet)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100" dirty="0"/>
              <a:t>Runner (2-3) for home meets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100" dirty="0"/>
              <a:t>Clerk of course (# needed depends on meet)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100" dirty="0"/>
              <a:t>Computers (at and before meets)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100" dirty="0"/>
              <a:t>Data entry (at meets)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100" dirty="0"/>
              <a:t>Set up and break down (home meets)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100" dirty="0"/>
              <a:t>Meet event sign (home)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100" dirty="0"/>
              <a:t>Card sorter (all meets)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100" dirty="0"/>
              <a:t>Pre and post meet support (all meets)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100" dirty="0"/>
              <a:t>Ribbons (all meets)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934" y="259383"/>
            <a:ext cx="2070100" cy="19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6099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tx2"/>
                </a:solidFill>
              </a:rPr>
              <a:t>Volunteers,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96534"/>
            <a:ext cx="10363826" cy="4588934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en-US" sz="2800" dirty="0"/>
              <a:t>Volunteers needed: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800" dirty="0"/>
              <a:t>Concessions chair &amp; extra help (home)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800" dirty="0"/>
              <a:t>Food pick up (home)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800" dirty="0"/>
              <a:t>Set up and break down (home)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800" dirty="0"/>
              <a:t>Fundraising (season long)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800" dirty="0"/>
              <a:t>Donut sale chair &amp; extra volunteers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800" dirty="0"/>
              <a:t>Banquet </a:t>
            </a:r>
            <a:r>
              <a:rPr lang="en-US" sz="2800" dirty="0" err="1"/>
              <a:t>rafflE</a:t>
            </a:r>
            <a:r>
              <a:rPr lang="en-US" sz="2800" dirty="0"/>
              <a:t> &amp; banquet </a:t>
            </a:r>
            <a:r>
              <a:rPr lang="mr-IN" sz="2800" dirty="0"/>
              <a:t>–</a:t>
            </a:r>
            <a:r>
              <a:rPr lang="en-US" sz="2800" dirty="0"/>
              <a:t> multiple volunteers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934" y="259383"/>
            <a:ext cx="2070100" cy="19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698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tx2"/>
                </a:solidFill>
              </a:rPr>
              <a:t>Stay connected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79600"/>
            <a:ext cx="10363826" cy="4538133"/>
          </a:xfrm>
        </p:spPr>
        <p:txBody>
          <a:bodyPr>
            <a:normAutofit/>
          </a:bodyPr>
          <a:lstStyle/>
          <a:p>
            <a:r>
              <a:rPr lang="en-US" sz="2800" dirty="0"/>
              <a:t>TEAM WEBSITE</a:t>
            </a:r>
          </a:p>
          <a:p>
            <a:pPr lvl="1"/>
            <a:r>
              <a:rPr lang="en-US" sz="2400" dirty="0">
                <a:hlinkClick r:id="rId2"/>
              </a:rPr>
              <a:t>WWW.MANORGATEMARLINS.COM</a:t>
            </a:r>
            <a:endParaRPr lang="en-US" sz="2400" dirty="0"/>
          </a:p>
          <a:p>
            <a:pPr lvl="1"/>
            <a:r>
              <a:rPr lang="en-US" sz="2400" dirty="0"/>
              <a:t>VISIT TO REGISTER, CHECK PRACTICE &amp; MEET SCHEDULE, INFO ON SPECIAL EVENTS, ANNOUNCEMENTS, ETC.</a:t>
            </a:r>
          </a:p>
          <a:p>
            <a:r>
              <a:rPr lang="en-US" sz="2800" dirty="0"/>
              <a:t>Twitter </a:t>
            </a:r>
          </a:p>
          <a:p>
            <a:pPr lvl="1"/>
            <a:r>
              <a:rPr lang="en-US" sz="2600" dirty="0"/>
              <a:t>@</a:t>
            </a:r>
            <a:r>
              <a:rPr lang="en-US" sz="2600" dirty="0" err="1"/>
              <a:t>Manorgatemarlin</a:t>
            </a:r>
            <a:endParaRPr lang="en-US" sz="2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934" y="259383"/>
            <a:ext cx="2070100" cy="19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610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tx2"/>
                </a:solidFill>
              </a:rPr>
              <a:t>Who are the marlins?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964267"/>
            <a:ext cx="10363826" cy="4622799"/>
          </a:xfrm>
        </p:spPr>
        <p:txBody>
          <a:bodyPr>
            <a:normAutofit/>
          </a:bodyPr>
          <a:lstStyle/>
          <a:p>
            <a:r>
              <a:rPr lang="en-US" sz="2800" dirty="0" err="1"/>
              <a:t>Manorgate</a:t>
            </a:r>
            <a:r>
              <a:rPr lang="en-US" sz="2800" dirty="0"/>
              <a:t> swim team competes in the colonial swim league </a:t>
            </a:r>
            <a:r>
              <a:rPr lang="mr-IN" sz="2800" dirty="0"/>
              <a:t>–</a:t>
            </a:r>
            <a:r>
              <a:rPr lang="en-US" sz="2800" dirty="0"/>
              <a:t> white division</a:t>
            </a:r>
          </a:p>
          <a:p>
            <a:r>
              <a:rPr lang="en-US" sz="2800" dirty="0"/>
              <a:t>Over 175 swimmers aged 5-18</a:t>
            </a:r>
          </a:p>
          <a:p>
            <a:r>
              <a:rPr lang="en-US" sz="2800" dirty="0"/>
              <a:t>Families from </a:t>
            </a:r>
            <a:r>
              <a:rPr lang="en-US" sz="2800" dirty="0" err="1"/>
              <a:t>manorgate</a:t>
            </a:r>
            <a:r>
              <a:rPr lang="en-US" sz="2800" dirty="0"/>
              <a:t> and surrounding communities</a:t>
            </a:r>
          </a:p>
          <a:p>
            <a:r>
              <a:rPr lang="en-US" sz="2800" dirty="0"/>
              <a:t>Fun, development, competition!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934" y="259383"/>
            <a:ext cx="2070100" cy="19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9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tx2"/>
                </a:solidFill>
              </a:rPr>
              <a:t>Meet The coaches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11868"/>
            <a:ext cx="10838955" cy="4690532"/>
          </a:xfrm>
        </p:spPr>
        <p:txBody>
          <a:bodyPr>
            <a:normAutofit/>
          </a:bodyPr>
          <a:lstStyle/>
          <a:p>
            <a:r>
              <a:rPr lang="en-US" sz="2800" b="1" dirty="0"/>
              <a:t>Taryn Zeidman (“Coach </a:t>
            </a:r>
            <a:r>
              <a:rPr lang="en-US" sz="2800" b="1" dirty="0" err="1"/>
              <a:t>taryn</a:t>
            </a:r>
            <a:r>
              <a:rPr lang="en-US" sz="2800" b="1" dirty="0"/>
              <a:t>”), </a:t>
            </a:r>
            <a:r>
              <a:rPr lang="en-US" sz="2800" dirty="0"/>
              <a:t>head coach</a:t>
            </a:r>
          </a:p>
          <a:p>
            <a:r>
              <a:rPr lang="en-US" sz="2800" b="1" dirty="0"/>
              <a:t>Thalia Costanza &amp; Lizzie Brazier, </a:t>
            </a:r>
            <a:r>
              <a:rPr lang="en-US" sz="2800" dirty="0"/>
              <a:t>assistant head coaches</a:t>
            </a:r>
          </a:p>
          <a:p>
            <a:r>
              <a:rPr lang="en-US" sz="2800" dirty="0"/>
              <a:t>Junior coaches</a:t>
            </a:r>
          </a:p>
          <a:p>
            <a:r>
              <a:rPr lang="en-US" sz="2800" dirty="0"/>
              <a:t>Coaching Interns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934" y="259383"/>
            <a:ext cx="2070100" cy="19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072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tx2"/>
                </a:solidFill>
              </a:rPr>
              <a:t>New swimmers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189783"/>
            <a:ext cx="10363826" cy="4431149"/>
          </a:xfrm>
        </p:spPr>
        <p:txBody>
          <a:bodyPr>
            <a:normAutofit/>
          </a:bodyPr>
          <a:lstStyle/>
          <a:p>
            <a:r>
              <a:rPr lang="en-US" sz="2800" dirty="0"/>
              <a:t>SKILL-LEVEL ASSESSMENT TO BE COMPLETED THE FIRST day OF PRACTICE</a:t>
            </a:r>
          </a:p>
          <a:p>
            <a:pPr lvl="1"/>
            <a:r>
              <a:rPr lang="en-US" sz="2000" dirty="0"/>
              <a:t>Tuesday, may 28 – new swimmers only</a:t>
            </a:r>
          </a:p>
          <a:p>
            <a:pPr lvl="1"/>
            <a:r>
              <a:rPr lang="en-US" sz="2000" dirty="0"/>
              <a:t>WEDNESDAY, MAY 29 – NEW AND RETURNING SWIMMERS</a:t>
            </a:r>
          </a:p>
          <a:p>
            <a:r>
              <a:rPr lang="en-US" sz="2400" dirty="0"/>
              <a:t>Swimmers must be able to swim a full length of the pool, unaccompanied</a:t>
            </a:r>
          </a:p>
          <a:p>
            <a:r>
              <a:rPr lang="en-US" sz="2400" dirty="0"/>
              <a:t>PRIVATE LESSONS AN OPTION FOR SWIMMERS WHO NEED TIME TO BECOME SWIM TEAM READY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934" y="259383"/>
            <a:ext cx="2070100" cy="19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850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tx2"/>
                </a:solidFill>
              </a:rPr>
              <a:t>Swim 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189783"/>
            <a:ext cx="10363826" cy="4431149"/>
          </a:xfrm>
        </p:spPr>
        <p:txBody>
          <a:bodyPr>
            <a:normAutofit fontScale="62500" lnSpcReduction="20000"/>
          </a:bodyPr>
          <a:lstStyle/>
          <a:p>
            <a:r>
              <a:rPr lang="en-US" sz="3800" dirty="0"/>
              <a:t>MINI-MARLINS</a:t>
            </a:r>
          </a:p>
          <a:p>
            <a:pPr lvl="1"/>
            <a:r>
              <a:rPr lang="en-US" sz="2900" dirty="0"/>
              <a:t>5-8 Years old</a:t>
            </a:r>
          </a:p>
          <a:p>
            <a:pPr lvl="1"/>
            <a:r>
              <a:rPr lang="en-US" sz="2900" dirty="0"/>
              <a:t>May be brand new to swim team with little experience beyond lessons. Practices will focus </a:t>
            </a:r>
            <a:r>
              <a:rPr lang="en-US" sz="2900" dirty="0" err="1"/>
              <a:t>oN</a:t>
            </a:r>
            <a:r>
              <a:rPr lang="en-US" sz="2900" dirty="0"/>
              <a:t> proper stroke instruction &amp; diving, as well as teaching the basics of being a successful swimmer &amp; teammate (e.g., meet preparation, team spirit, &amp; proper nutrition).</a:t>
            </a:r>
          </a:p>
          <a:p>
            <a:r>
              <a:rPr lang="en-US" sz="3800" dirty="0"/>
              <a:t>AGE GROUP</a:t>
            </a:r>
          </a:p>
          <a:p>
            <a:pPr lvl="1"/>
            <a:r>
              <a:rPr lang="en-US" sz="2900" dirty="0"/>
              <a:t>9-12 years old</a:t>
            </a:r>
          </a:p>
          <a:p>
            <a:pPr lvl="1"/>
            <a:r>
              <a:rPr lang="en-US" sz="2900" dirty="0"/>
              <a:t>Should have some swimming experience, but not necessarily competitive experience.</a:t>
            </a:r>
            <a:br>
              <a:rPr lang="en-US" sz="2900" dirty="0"/>
            </a:br>
            <a:r>
              <a:rPr lang="en-US" sz="2900" dirty="0"/>
              <a:t>Practices will focus on the basic understanding of competitive swimming &amp; work towards transitioning from technique/skill building to endurance &amp; strength training over the course of the season.  The importance of proper nutrition &amp; rest will also be discussed &amp; encouraged.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934" y="259383"/>
            <a:ext cx="2070100" cy="19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127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tx2"/>
                </a:solidFill>
              </a:rPr>
              <a:t>Swim 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189783"/>
            <a:ext cx="10363826" cy="4431149"/>
          </a:xfrm>
        </p:spPr>
        <p:txBody>
          <a:bodyPr>
            <a:normAutofit/>
          </a:bodyPr>
          <a:lstStyle/>
          <a:p>
            <a:r>
              <a:rPr lang="en-US" sz="2800" dirty="0"/>
              <a:t>SENIORS</a:t>
            </a:r>
          </a:p>
          <a:p>
            <a:pPr lvl="1"/>
            <a:r>
              <a:rPr lang="en-US" sz="2000" dirty="0"/>
              <a:t>13-18 Years old</a:t>
            </a:r>
          </a:p>
          <a:p>
            <a:pPr lvl="1"/>
            <a:r>
              <a:rPr lang="en-US" sz="2000" dirty="0"/>
              <a:t>Should have competitive swim team experience (i.e., club, high school, or summer-league meets).</a:t>
            </a:r>
          </a:p>
          <a:p>
            <a:pPr lvl="1"/>
            <a:r>
              <a:rPr lang="en-US" sz="2000" dirty="0"/>
              <a:t>Practices will continue to focus on stroke technique while developing greater levels of speed, endurance, &amp; strength.  More time will be spent of the psychology of the sport &amp; how a proper mindset will enhance race preparation.  Nutrition &amp; rest will continue to be encouraged.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934" y="259383"/>
            <a:ext cx="2070100" cy="19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270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tx2"/>
                </a:solidFill>
              </a:rPr>
              <a:t>Practice groups &amp; times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45733"/>
            <a:ext cx="10363826" cy="4775199"/>
          </a:xfrm>
        </p:spPr>
        <p:txBody>
          <a:bodyPr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dirty="0"/>
              <a:t>BEFORE SCHOOL ENDS (May 28-June 12)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200" dirty="0"/>
              <a:t>4:30 </a:t>
            </a:r>
            <a:r>
              <a:rPr lang="mr-IN" sz="2200" dirty="0"/>
              <a:t>–</a:t>
            </a:r>
            <a:r>
              <a:rPr lang="en-US" sz="2200" dirty="0"/>
              <a:t> 5:20PM </a:t>
            </a:r>
            <a:r>
              <a:rPr lang="mr-IN" sz="2200" dirty="0"/>
              <a:t>–</a:t>
            </a:r>
            <a:r>
              <a:rPr lang="en-US" sz="2200" dirty="0"/>
              <a:t> senior group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200" dirty="0"/>
              <a:t>5:30 </a:t>
            </a:r>
            <a:r>
              <a:rPr lang="mr-IN" sz="2200" dirty="0"/>
              <a:t>–</a:t>
            </a:r>
            <a:r>
              <a:rPr lang="en-US" sz="2200" dirty="0"/>
              <a:t> 6:20PM </a:t>
            </a:r>
            <a:r>
              <a:rPr lang="mr-IN" sz="2200" dirty="0"/>
              <a:t>–</a:t>
            </a:r>
            <a:r>
              <a:rPr lang="en-US" sz="2200" dirty="0"/>
              <a:t> mini marlins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200" dirty="0"/>
              <a:t>6:30 </a:t>
            </a:r>
            <a:r>
              <a:rPr lang="mr-IN" sz="2200" dirty="0"/>
              <a:t>–</a:t>
            </a:r>
            <a:r>
              <a:rPr lang="en-US" sz="2200" dirty="0"/>
              <a:t>  7:20PM </a:t>
            </a:r>
            <a:r>
              <a:rPr lang="mr-IN" sz="2200" dirty="0"/>
              <a:t>–</a:t>
            </a:r>
            <a:r>
              <a:rPr lang="en-US" sz="2200" dirty="0"/>
              <a:t> age group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endParaRPr lang="en-US" sz="2200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dirty="0"/>
              <a:t>AFTER SCHOOL ENDS (June 17)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200" dirty="0"/>
              <a:t>8:00 – 9:00AM </a:t>
            </a:r>
            <a:r>
              <a:rPr lang="mr-IN" sz="2200" dirty="0"/>
              <a:t>–</a:t>
            </a:r>
            <a:r>
              <a:rPr lang="en-US" sz="2200" dirty="0"/>
              <a:t> Mini marlins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200" dirty="0"/>
              <a:t>9:00 – 10:00AM </a:t>
            </a:r>
            <a:r>
              <a:rPr lang="mr-IN" sz="2200" dirty="0"/>
              <a:t>–</a:t>
            </a:r>
            <a:r>
              <a:rPr lang="en-US" sz="2200" dirty="0"/>
              <a:t> age group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200" dirty="0"/>
              <a:t>10:00 – 11:00AM </a:t>
            </a:r>
            <a:r>
              <a:rPr lang="mr-IN" sz="2200" dirty="0"/>
              <a:t>–</a:t>
            </a:r>
            <a:r>
              <a:rPr lang="en-US" sz="2200" dirty="0"/>
              <a:t> senior group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endParaRPr lang="en-US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en-US" sz="2200" dirty="0"/>
              <a:t>FRIDAY SUMMER SCHEDULE (STARTING JUNE 14)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200" dirty="0"/>
              <a:t>8:00 – 9:00am </a:t>
            </a:r>
            <a:r>
              <a:rPr lang="mr-IN" sz="2200" dirty="0"/>
              <a:t>–</a:t>
            </a:r>
            <a:r>
              <a:rPr lang="en-US" sz="2200" dirty="0"/>
              <a:t> SATURDAY SWIMMERS ONLY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200" dirty="0"/>
              <a:t>9:00 </a:t>
            </a:r>
            <a:r>
              <a:rPr lang="mr-IN" sz="2200" dirty="0"/>
              <a:t>–</a:t>
            </a:r>
            <a:r>
              <a:rPr lang="en-US" sz="2200" dirty="0"/>
              <a:t> 9:45 </a:t>
            </a:r>
            <a:r>
              <a:rPr lang="mr-IN" sz="2200" dirty="0"/>
              <a:t>–</a:t>
            </a:r>
            <a:r>
              <a:rPr lang="en-US" sz="2200" dirty="0"/>
              <a:t> ALL SWIMMERS </a:t>
            </a:r>
            <a:r>
              <a:rPr lang="mr-IN" sz="2200" dirty="0"/>
              <a:t>–</a:t>
            </a:r>
            <a:r>
              <a:rPr lang="en-US" sz="2200" dirty="0"/>
              <a:t> FRIDAY FUN DAY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2200" dirty="0"/>
              <a:t>9:45 </a:t>
            </a:r>
            <a:r>
              <a:rPr lang="mr-IN" sz="2200" dirty="0"/>
              <a:t>–</a:t>
            </a:r>
            <a:r>
              <a:rPr lang="en-US" sz="2200" dirty="0"/>
              <a:t> 10:30 </a:t>
            </a:r>
            <a:r>
              <a:rPr lang="mr-IN" sz="2200" dirty="0"/>
              <a:t>–</a:t>
            </a:r>
            <a:r>
              <a:rPr lang="en-US" sz="2200" dirty="0"/>
              <a:t> ALL SWIMMERS </a:t>
            </a:r>
            <a:r>
              <a:rPr lang="mr-IN" sz="2200" dirty="0"/>
              <a:t>–</a:t>
            </a:r>
            <a:r>
              <a:rPr lang="en-US" sz="2200" dirty="0"/>
              <a:t> STROKE &amp; TURN CLINIC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934" y="259383"/>
            <a:ext cx="2070100" cy="19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147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tx2"/>
                </a:solidFill>
              </a:rPr>
              <a:t>2019 meet schedule </a:t>
            </a:r>
            <a:r>
              <a:rPr lang="mr-IN" sz="4000" b="1" dirty="0">
                <a:solidFill>
                  <a:schemeClr val="tx2"/>
                </a:solidFill>
              </a:rPr>
              <a:t>–</a:t>
            </a:r>
            <a:r>
              <a:rPr lang="en-US" sz="4000" b="1" dirty="0">
                <a:solidFill>
                  <a:schemeClr val="tx2"/>
                </a:solidFill>
              </a:rPr>
              <a:t> </a:t>
            </a:r>
            <a:br>
              <a:rPr lang="en-US" sz="4000" b="1" dirty="0">
                <a:solidFill>
                  <a:schemeClr val="tx2"/>
                </a:solidFill>
              </a:rPr>
            </a:br>
            <a:r>
              <a:rPr lang="en-US" sz="4000" b="1" dirty="0">
                <a:solidFill>
                  <a:schemeClr val="tx2"/>
                </a:solidFill>
              </a:rPr>
              <a:t>developmental meets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934" y="259383"/>
            <a:ext cx="2070100" cy="19304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276944"/>
              </p:ext>
            </p:extLst>
          </p:nvPr>
        </p:nvGraphicFramePr>
        <p:xfrm>
          <a:off x="913775" y="2573828"/>
          <a:ext cx="10364451" cy="31089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709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3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1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438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Home/Away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Opponent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38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June 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@ Ashburn Village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38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June</a:t>
                      </a:r>
                      <a:r>
                        <a:rPr lang="en-US" sz="2800" baseline="0" dirty="0"/>
                        <a:t> 26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Chase Club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38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July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@ Chantilly National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38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July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Broadlands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38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July 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Franklin Farm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813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222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tx2"/>
                </a:solidFill>
              </a:rPr>
              <a:t>2019 meet schedule </a:t>
            </a:r>
            <a:r>
              <a:rPr lang="mr-IN" sz="4000" b="1" dirty="0">
                <a:solidFill>
                  <a:schemeClr val="tx2"/>
                </a:solidFill>
              </a:rPr>
              <a:t>–</a:t>
            </a:r>
            <a:r>
              <a:rPr lang="en-US" sz="4000" b="1" dirty="0">
                <a:solidFill>
                  <a:schemeClr val="tx2"/>
                </a:solidFill>
              </a:rPr>
              <a:t> </a:t>
            </a:r>
            <a:br>
              <a:rPr lang="en-US" sz="4000" b="1" dirty="0">
                <a:solidFill>
                  <a:schemeClr val="tx2"/>
                </a:solidFill>
              </a:rPr>
            </a:br>
            <a:r>
              <a:rPr lang="en-US" sz="4000" b="1" dirty="0">
                <a:solidFill>
                  <a:schemeClr val="tx2"/>
                </a:solidFill>
              </a:rPr>
              <a:t>Divisional meets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934" y="259383"/>
            <a:ext cx="2070100" cy="19304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370998"/>
              </p:ext>
            </p:extLst>
          </p:nvPr>
        </p:nvGraphicFramePr>
        <p:xfrm>
          <a:off x="913775" y="2573828"/>
          <a:ext cx="10364451" cy="31089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709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3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1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438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Home/Away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Opponent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38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June 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@ Armfield Farm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38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June</a:t>
                      </a:r>
                      <a:r>
                        <a:rPr lang="en-US" sz="2800" baseline="0" dirty="0"/>
                        <a:t> 22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@ Broadlands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38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June</a:t>
                      </a:r>
                      <a:r>
                        <a:rPr lang="en-US" sz="2800" baseline="0" dirty="0"/>
                        <a:t> 29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South Riding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38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July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Chinquapin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38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July</a:t>
                      </a:r>
                      <a:r>
                        <a:rPr lang="en-US" sz="2800" baseline="0" dirty="0"/>
                        <a:t> 13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Fort Myer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5102539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133</TotalTime>
  <Words>798</Words>
  <Application>Microsoft Macintosh PowerPoint</Application>
  <PresentationFormat>Widescreen</PresentationFormat>
  <Paragraphs>160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Mangal</vt:lpstr>
      <vt:lpstr>Tw Cen MT</vt:lpstr>
      <vt:lpstr>Droplet</vt:lpstr>
      <vt:lpstr>MANORGATE Marlins</vt:lpstr>
      <vt:lpstr>Who are the marlins?</vt:lpstr>
      <vt:lpstr>Meet The coaches</vt:lpstr>
      <vt:lpstr>New swimmers</vt:lpstr>
      <vt:lpstr>Swim groups</vt:lpstr>
      <vt:lpstr>Swim groups</vt:lpstr>
      <vt:lpstr>Practice groups &amp; times</vt:lpstr>
      <vt:lpstr>2019 meet schedule –  developmental meets</vt:lpstr>
      <vt:lpstr>2019 meet schedule –  Divisional meets</vt:lpstr>
      <vt:lpstr>2019 meet schedule –  other meets</vt:lpstr>
      <vt:lpstr>Team events!</vt:lpstr>
      <vt:lpstr>Green is gold!</vt:lpstr>
      <vt:lpstr>What do we need?</vt:lpstr>
      <vt:lpstr>Volunteers, continued</vt:lpstr>
      <vt:lpstr>Volunteers, continued</vt:lpstr>
      <vt:lpstr>Stay connected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Justin Zeidman</dc:creator>
  <cp:lastModifiedBy>Justin Zeidman</cp:lastModifiedBy>
  <cp:revision>43</cp:revision>
  <dcterms:created xsi:type="dcterms:W3CDTF">2018-04-12T21:36:43Z</dcterms:created>
  <dcterms:modified xsi:type="dcterms:W3CDTF">2019-05-09T01:15:37Z</dcterms:modified>
</cp:coreProperties>
</file>