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1"/>
  </p:sldMasterIdLst>
  <p:notesMasterIdLst>
    <p:notesMasterId r:id="rId52"/>
  </p:notesMasterIdLst>
  <p:handoutMasterIdLst>
    <p:handoutMasterId r:id="rId53"/>
  </p:handoutMasterIdLst>
  <p:sldIdLst>
    <p:sldId id="308" r:id="rId2"/>
    <p:sldId id="258" r:id="rId3"/>
    <p:sldId id="309" r:id="rId4"/>
    <p:sldId id="310" r:id="rId5"/>
    <p:sldId id="311" r:id="rId6"/>
    <p:sldId id="312" r:id="rId7"/>
    <p:sldId id="313" r:id="rId8"/>
    <p:sldId id="314" r:id="rId9"/>
    <p:sldId id="315" r:id="rId10"/>
    <p:sldId id="316" r:id="rId11"/>
    <p:sldId id="317" r:id="rId12"/>
    <p:sldId id="259" r:id="rId13"/>
    <p:sldId id="260" r:id="rId14"/>
    <p:sldId id="275" r:id="rId15"/>
    <p:sldId id="261" r:id="rId16"/>
    <p:sldId id="290" r:id="rId17"/>
    <p:sldId id="279" r:id="rId18"/>
    <p:sldId id="306" r:id="rId19"/>
    <p:sldId id="284" r:id="rId20"/>
    <p:sldId id="277" r:id="rId21"/>
    <p:sldId id="285" r:id="rId22"/>
    <p:sldId id="278" r:id="rId23"/>
    <p:sldId id="298" r:id="rId24"/>
    <p:sldId id="280" r:id="rId25"/>
    <p:sldId id="276" r:id="rId26"/>
    <p:sldId id="300" r:id="rId27"/>
    <p:sldId id="292" r:id="rId28"/>
    <p:sldId id="293" r:id="rId29"/>
    <p:sldId id="294" r:id="rId30"/>
    <p:sldId id="281" r:id="rId31"/>
    <p:sldId id="295" r:id="rId32"/>
    <p:sldId id="296" r:id="rId33"/>
    <p:sldId id="297" r:id="rId34"/>
    <p:sldId id="299" r:id="rId35"/>
    <p:sldId id="291" r:id="rId36"/>
    <p:sldId id="286" r:id="rId37"/>
    <p:sldId id="287" r:id="rId38"/>
    <p:sldId id="288" r:id="rId39"/>
    <p:sldId id="304" r:id="rId40"/>
    <p:sldId id="263" r:id="rId41"/>
    <p:sldId id="264" r:id="rId42"/>
    <p:sldId id="301" r:id="rId43"/>
    <p:sldId id="302" r:id="rId44"/>
    <p:sldId id="265" r:id="rId45"/>
    <p:sldId id="268" r:id="rId46"/>
    <p:sldId id="270" r:id="rId47"/>
    <p:sldId id="269" r:id="rId48"/>
    <p:sldId id="305" r:id="rId49"/>
    <p:sldId id="272" r:id="rId50"/>
    <p:sldId id="303" r:id="rId51"/>
  </p:sldIdLst>
  <p:sldSz cx="9144000" cy="6858000" type="screen4x3"/>
  <p:notesSz cx="7315200" cy="9601200"/>
  <p:defaultTextStyle>
    <a:defPPr>
      <a:defRPr lang="en-US"/>
    </a:defPPr>
    <a:lvl1pPr algn="l" rtl="0" eaLnBrk="0" fontAlgn="base" hangingPunct="0">
      <a:spcBef>
        <a:spcPct val="0"/>
      </a:spcBef>
      <a:spcAft>
        <a:spcPct val="0"/>
      </a:spcAft>
      <a:defRPr sz="2400" kern="1200">
        <a:solidFill>
          <a:schemeClr val="tx1"/>
        </a:solidFill>
        <a:latin typeface="Times New Roman" pitchFamily="18" charset="0"/>
        <a:ea typeface="+mn-ea"/>
        <a:cs typeface="+mn-cs"/>
      </a:defRPr>
    </a:lvl1pPr>
    <a:lvl2pPr marL="457200" algn="l" rtl="0" eaLnBrk="0" fontAlgn="base" hangingPunct="0">
      <a:spcBef>
        <a:spcPct val="0"/>
      </a:spcBef>
      <a:spcAft>
        <a:spcPct val="0"/>
      </a:spcAft>
      <a:defRPr sz="2400" kern="1200">
        <a:solidFill>
          <a:schemeClr val="tx1"/>
        </a:solidFill>
        <a:latin typeface="Times New Roman" pitchFamily="18" charset="0"/>
        <a:ea typeface="+mn-ea"/>
        <a:cs typeface="+mn-cs"/>
      </a:defRPr>
    </a:lvl2pPr>
    <a:lvl3pPr marL="914400" algn="l" rtl="0" eaLnBrk="0" fontAlgn="base" hangingPunct="0">
      <a:spcBef>
        <a:spcPct val="0"/>
      </a:spcBef>
      <a:spcAft>
        <a:spcPct val="0"/>
      </a:spcAft>
      <a:defRPr sz="2400" kern="1200">
        <a:solidFill>
          <a:schemeClr val="tx1"/>
        </a:solidFill>
        <a:latin typeface="Times New Roman" pitchFamily="18" charset="0"/>
        <a:ea typeface="+mn-ea"/>
        <a:cs typeface="+mn-cs"/>
      </a:defRPr>
    </a:lvl3pPr>
    <a:lvl4pPr marL="1371600" algn="l" rtl="0" eaLnBrk="0" fontAlgn="base" hangingPunct="0">
      <a:spcBef>
        <a:spcPct val="0"/>
      </a:spcBef>
      <a:spcAft>
        <a:spcPct val="0"/>
      </a:spcAft>
      <a:defRPr sz="2400" kern="1200">
        <a:solidFill>
          <a:schemeClr val="tx1"/>
        </a:solidFill>
        <a:latin typeface="Times New Roman" pitchFamily="18" charset="0"/>
        <a:ea typeface="+mn-ea"/>
        <a:cs typeface="+mn-cs"/>
      </a:defRPr>
    </a:lvl4pPr>
    <a:lvl5pPr marL="1828800" algn="l" rtl="0" eaLnBrk="0" fontAlgn="base" hangingPunct="0">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259" userDrawn="1">
          <p15:clr>
            <a:srgbClr val="A4A3A4"/>
          </p15:clr>
        </p15:guide>
        <p15:guide id="2" pos="3072"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955FBE4-2FB7-4312-AC5E-E5E45F24695D}" v="195" dt="2023-06-07T20:30:18.118"/>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3309" autoAdjust="0"/>
    <p:restoredTop sz="70188" autoAdjust="0"/>
  </p:normalViewPr>
  <p:slideViewPr>
    <p:cSldViewPr>
      <p:cViewPr varScale="1">
        <p:scale>
          <a:sx n="84" d="100"/>
          <a:sy n="84" d="100"/>
        </p:scale>
        <p:origin x="2309" y="58"/>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7596"/>
    </p:cViewPr>
  </p:sorterViewPr>
  <p:notesViewPr>
    <p:cSldViewPr>
      <p:cViewPr varScale="1">
        <p:scale>
          <a:sx n="30" d="100"/>
          <a:sy n="30" d="100"/>
        </p:scale>
        <p:origin x="-1128" y="-81"/>
      </p:cViewPr>
      <p:guideLst>
        <p:guide orient="horz" pos="2259"/>
        <p:guide pos="3072"/>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handoutMaster" Target="handoutMasters/handoutMaster1.xml"/><Relationship Id="rId58" Type="http://schemas.microsoft.com/office/2016/11/relationships/changesInfo" Target="changesInfos/changesInfo1.xml"/><Relationship Id="rId5" Type="http://schemas.openxmlformats.org/officeDocument/2006/relationships/slide" Target="slides/slide4.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theme" Target="theme/theme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microsoft.com/office/2015/10/relationships/revisionInfo" Target="revisionInfo.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tableStyles" Target="tableStyles.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notesMaster" Target="notesMasters/notesMaster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Race, Christopher J" userId="d4d3e16d-4a36-4f62-a7ca-46d84e585657" providerId="ADAL" clId="{5955FBE4-2FB7-4312-AC5E-E5E45F24695D}"/>
    <pc:docChg chg="undo custSel addSld modSld">
      <pc:chgData name="Race, Christopher J" userId="d4d3e16d-4a36-4f62-a7ca-46d84e585657" providerId="ADAL" clId="{5955FBE4-2FB7-4312-AC5E-E5E45F24695D}" dt="2023-06-07T20:30:18.118" v="476" actId="20577"/>
      <pc:docMkLst>
        <pc:docMk/>
      </pc:docMkLst>
      <pc:sldChg chg="modSp modAnim">
        <pc:chgData name="Race, Christopher J" userId="d4d3e16d-4a36-4f62-a7ca-46d84e585657" providerId="ADAL" clId="{5955FBE4-2FB7-4312-AC5E-E5E45F24695D}" dt="2023-06-07T20:30:18.118" v="476" actId="20577"/>
        <pc:sldMkLst>
          <pc:docMk/>
          <pc:sldMk cId="0" sldId="276"/>
        </pc:sldMkLst>
        <pc:spChg chg="mod">
          <ac:chgData name="Race, Christopher J" userId="d4d3e16d-4a36-4f62-a7ca-46d84e585657" providerId="ADAL" clId="{5955FBE4-2FB7-4312-AC5E-E5E45F24695D}" dt="2023-06-07T20:30:18.118" v="476" actId="20577"/>
          <ac:spMkLst>
            <pc:docMk/>
            <pc:sldMk cId="0" sldId="276"/>
            <ac:spMk id="3" creationId="{00000000-0000-0000-0000-000000000000}"/>
          </ac:spMkLst>
        </pc:spChg>
      </pc:sldChg>
      <pc:sldChg chg="modSp modAnim">
        <pc:chgData name="Race, Christopher J" userId="d4d3e16d-4a36-4f62-a7ca-46d84e585657" providerId="ADAL" clId="{5955FBE4-2FB7-4312-AC5E-E5E45F24695D}" dt="2023-06-07T20:29:30.789" v="416" actId="20577"/>
        <pc:sldMkLst>
          <pc:docMk/>
          <pc:sldMk cId="0" sldId="280"/>
        </pc:sldMkLst>
        <pc:spChg chg="mod">
          <ac:chgData name="Race, Christopher J" userId="d4d3e16d-4a36-4f62-a7ca-46d84e585657" providerId="ADAL" clId="{5955FBE4-2FB7-4312-AC5E-E5E45F24695D}" dt="2023-06-07T20:29:30.789" v="416" actId="20577"/>
          <ac:spMkLst>
            <pc:docMk/>
            <pc:sldMk cId="0" sldId="280"/>
            <ac:spMk id="3" creationId="{00000000-0000-0000-0000-000000000000}"/>
          </ac:spMkLst>
        </pc:spChg>
      </pc:sldChg>
      <pc:sldChg chg="modSp">
        <pc:chgData name="Race, Christopher J" userId="d4d3e16d-4a36-4f62-a7ca-46d84e585657" providerId="ADAL" clId="{5955FBE4-2FB7-4312-AC5E-E5E45F24695D}" dt="2023-06-07T20:01:55.473" v="30" actId="20577"/>
        <pc:sldMkLst>
          <pc:docMk/>
          <pc:sldMk cId="1056286074" sldId="293"/>
        </pc:sldMkLst>
        <pc:spChg chg="mod">
          <ac:chgData name="Race, Christopher J" userId="d4d3e16d-4a36-4f62-a7ca-46d84e585657" providerId="ADAL" clId="{5955FBE4-2FB7-4312-AC5E-E5E45F24695D}" dt="2023-06-07T20:01:55.473" v="30" actId="20577"/>
          <ac:spMkLst>
            <pc:docMk/>
            <pc:sldMk cId="1056286074" sldId="293"/>
            <ac:spMk id="3" creationId="{00000000-0000-0000-0000-000000000000}"/>
          </ac:spMkLst>
        </pc:spChg>
      </pc:sldChg>
      <pc:sldChg chg="modSp">
        <pc:chgData name="Race, Christopher J" userId="d4d3e16d-4a36-4f62-a7ca-46d84e585657" providerId="ADAL" clId="{5955FBE4-2FB7-4312-AC5E-E5E45F24695D}" dt="2023-06-07T19:42:53.188" v="11" actId="20577"/>
        <pc:sldMkLst>
          <pc:docMk/>
          <pc:sldMk cId="2834249905" sldId="308"/>
        </pc:sldMkLst>
        <pc:spChg chg="mod">
          <ac:chgData name="Race, Christopher J" userId="d4d3e16d-4a36-4f62-a7ca-46d84e585657" providerId="ADAL" clId="{5955FBE4-2FB7-4312-AC5E-E5E45F24695D}" dt="2023-06-07T19:42:53.188" v="11" actId="20577"/>
          <ac:spMkLst>
            <pc:docMk/>
            <pc:sldMk cId="2834249905" sldId="308"/>
            <ac:spMk id="6" creationId="{00000000-0000-0000-0000-000000000000}"/>
          </ac:spMkLst>
        </pc:spChg>
      </pc:sldChg>
      <pc:sldChg chg="modSp new mod">
        <pc:chgData name="Race, Christopher J" userId="d4d3e16d-4a36-4f62-a7ca-46d84e585657" providerId="ADAL" clId="{5955FBE4-2FB7-4312-AC5E-E5E45F24695D}" dt="2023-06-07T20:12:06.050" v="49" actId="207"/>
        <pc:sldMkLst>
          <pc:docMk/>
          <pc:sldMk cId="121883491" sldId="309"/>
        </pc:sldMkLst>
        <pc:spChg chg="mod">
          <ac:chgData name="Race, Christopher J" userId="d4d3e16d-4a36-4f62-a7ca-46d84e585657" providerId="ADAL" clId="{5955FBE4-2FB7-4312-AC5E-E5E45F24695D}" dt="2023-06-07T20:10:16.164" v="41" actId="20577"/>
          <ac:spMkLst>
            <pc:docMk/>
            <pc:sldMk cId="121883491" sldId="309"/>
            <ac:spMk id="2" creationId="{0652B80D-0BB2-AD8D-CE4A-4AA5745C5087}"/>
          </ac:spMkLst>
        </pc:spChg>
        <pc:spChg chg="mod">
          <ac:chgData name="Race, Christopher J" userId="d4d3e16d-4a36-4f62-a7ca-46d84e585657" providerId="ADAL" clId="{5955FBE4-2FB7-4312-AC5E-E5E45F24695D}" dt="2023-06-07T20:12:06.050" v="49" actId="207"/>
          <ac:spMkLst>
            <pc:docMk/>
            <pc:sldMk cId="121883491" sldId="309"/>
            <ac:spMk id="3" creationId="{0CB8639A-9BDB-A145-2BDB-8B3CA5D0DDC6}"/>
          </ac:spMkLst>
        </pc:spChg>
      </pc:sldChg>
      <pc:sldChg chg="modSp new mod">
        <pc:chgData name="Race, Christopher J" userId="d4d3e16d-4a36-4f62-a7ca-46d84e585657" providerId="ADAL" clId="{5955FBE4-2FB7-4312-AC5E-E5E45F24695D}" dt="2023-06-07T20:23:10.644" v="312" actId="207"/>
        <pc:sldMkLst>
          <pc:docMk/>
          <pc:sldMk cId="4104912330" sldId="310"/>
        </pc:sldMkLst>
        <pc:spChg chg="mod">
          <ac:chgData name="Race, Christopher J" userId="d4d3e16d-4a36-4f62-a7ca-46d84e585657" providerId="ADAL" clId="{5955FBE4-2FB7-4312-AC5E-E5E45F24695D}" dt="2023-06-07T20:13:58.577" v="154" actId="20577"/>
          <ac:spMkLst>
            <pc:docMk/>
            <pc:sldMk cId="4104912330" sldId="310"/>
            <ac:spMk id="2" creationId="{8AE10EC8-A17A-9604-604D-E85920898EC5}"/>
          </ac:spMkLst>
        </pc:spChg>
        <pc:spChg chg="mod">
          <ac:chgData name="Race, Christopher J" userId="d4d3e16d-4a36-4f62-a7ca-46d84e585657" providerId="ADAL" clId="{5955FBE4-2FB7-4312-AC5E-E5E45F24695D}" dt="2023-06-07T20:23:10.644" v="312" actId="207"/>
          <ac:spMkLst>
            <pc:docMk/>
            <pc:sldMk cId="4104912330" sldId="310"/>
            <ac:spMk id="3" creationId="{49B95570-CD73-4A44-E21D-9D9C3D0A5803}"/>
          </ac:spMkLst>
        </pc:spChg>
      </pc:sldChg>
      <pc:sldChg chg="modSp new mod">
        <pc:chgData name="Race, Christopher J" userId="d4d3e16d-4a36-4f62-a7ca-46d84e585657" providerId="ADAL" clId="{5955FBE4-2FB7-4312-AC5E-E5E45F24695D}" dt="2023-06-07T20:18:16.608" v="206" actId="400"/>
        <pc:sldMkLst>
          <pc:docMk/>
          <pc:sldMk cId="1158150768" sldId="311"/>
        </pc:sldMkLst>
        <pc:spChg chg="mod">
          <ac:chgData name="Race, Christopher J" userId="d4d3e16d-4a36-4f62-a7ca-46d84e585657" providerId="ADAL" clId="{5955FBE4-2FB7-4312-AC5E-E5E45F24695D}" dt="2023-06-07T20:15:42.125" v="172" actId="20577"/>
          <ac:spMkLst>
            <pc:docMk/>
            <pc:sldMk cId="1158150768" sldId="311"/>
            <ac:spMk id="2" creationId="{EF4D8ACD-A966-F285-7FE7-7BFCC80C1306}"/>
          </ac:spMkLst>
        </pc:spChg>
        <pc:spChg chg="mod">
          <ac:chgData name="Race, Christopher J" userId="d4d3e16d-4a36-4f62-a7ca-46d84e585657" providerId="ADAL" clId="{5955FBE4-2FB7-4312-AC5E-E5E45F24695D}" dt="2023-06-07T20:18:16.608" v="206" actId="400"/>
          <ac:spMkLst>
            <pc:docMk/>
            <pc:sldMk cId="1158150768" sldId="311"/>
            <ac:spMk id="3" creationId="{6EE7D9B8-E1C0-841E-5B0B-595229625E5F}"/>
          </ac:spMkLst>
        </pc:spChg>
      </pc:sldChg>
      <pc:sldChg chg="modSp new mod">
        <pc:chgData name="Race, Christopher J" userId="d4d3e16d-4a36-4f62-a7ca-46d84e585657" providerId="ADAL" clId="{5955FBE4-2FB7-4312-AC5E-E5E45F24695D}" dt="2023-06-07T20:19:39.472" v="219" actId="207"/>
        <pc:sldMkLst>
          <pc:docMk/>
          <pc:sldMk cId="4228684052" sldId="312"/>
        </pc:sldMkLst>
        <pc:spChg chg="mod">
          <ac:chgData name="Race, Christopher J" userId="d4d3e16d-4a36-4f62-a7ca-46d84e585657" providerId="ADAL" clId="{5955FBE4-2FB7-4312-AC5E-E5E45F24695D}" dt="2023-06-07T20:17:03.937" v="205" actId="20577"/>
          <ac:spMkLst>
            <pc:docMk/>
            <pc:sldMk cId="4228684052" sldId="312"/>
            <ac:spMk id="2" creationId="{9FE328AF-6981-FE5A-262A-9BDC637752C9}"/>
          </ac:spMkLst>
        </pc:spChg>
        <pc:spChg chg="mod">
          <ac:chgData name="Race, Christopher J" userId="d4d3e16d-4a36-4f62-a7ca-46d84e585657" providerId="ADAL" clId="{5955FBE4-2FB7-4312-AC5E-E5E45F24695D}" dt="2023-06-07T20:19:39.472" v="219" actId="207"/>
          <ac:spMkLst>
            <pc:docMk/>
            <pc:sldMk cId="4228684052" sldId="312"/>
            <ac:spMk id="3" creationId="{338F87D7-4277-8805-BB12-193C5D8CD992}"/>
          </ac:spMkLst>
        </pc:spChg>
      </pc:sldChg>
      <pc:sldChg chg="modSp new mod">
        <pc:chgData name="Race, Christopher J" userId="d4d3e16d-4a36-4f62-a7ca-46d84e585657" providerId="ADAL" clId="{5955FBE4-2FB7-4312-AC5E-E5E45F24695D}" dt="2023-06-07T20:19:55.999" v="221" actId="255"/>
        <pc:sldMkLst>
          <pc:docMk/>
          <pc:sldMk cId="3657506585" sldId="313"/>
        </pc:sldMkLst>
        <pc:spChg chg="mod">
          <ac:chgData name="Race, Christopher J" userId="d4d3e16d-4a36-4f62-a7ca-46d84e585657" providerId="ADAL" clId="{5955FBE4-2FB7-4312-AC5E-E5E45F24695D}" dt="2023-06-07T20:19:17.836" v="216" actId="20577"/>
          <ac:spMkLst>
            <pc:docMk/>
            <pc:sldMk cId="3657506585" sldId="313"/>
            <ac:spMk id="2" creationId="{DAEF4131-D998-6BBD-D6B5-55FF4AA7DA61}"/>
          </ac:spMkLst>
        </pc:spChg>
        <pc:spChg chg="mod">
          <ac:chgData name="Race, Christopher J" userId="d4d3e16d-4a36-4f62-a7ca-46d84e585657" providerId="ADAL" clId="{5955FBE4-2FB7-4312-AC5E-E5E45F24695D}" dt="2023-06-07T20:19:55.999" v="221" actId="255"/>
          <ac:spMkLst>
            <pc:docMk/>
            <pc:sldMk cId="3657506585" sldId="313"/>
            <ac:spMk id="3" creationId="{387B420D-3D8E-9FC5-3161-819AAE821F90}"/>
          </ac:spMkLst>
        </pc:spChg>
      </pc:sldChg>
      <pc:sldChg chg="modSp new mod">
        <pc:chgData name="Race, Christopher J" userId="d4d3e16d-4a36-4f62-a7ca-46d84e585657" providerId="ADAL" clId="{5955FBE4-2FB7-4312-AC5E-E5E45F24695D}" dt="2023-06-07T20:20:33.049" v="243" actId="207"/>
        <pc:sldMkLst>
          <pc:docMk/>
          <pc:sldMk cId="2723073082" sldId="314"/>
        </pc:sldMkLst>
        <pc:spChg chg="mod">
          <ac:chgData name="Race, Christopher J" userId="d4d3e16d-4a36-4f62-a7ca-46d84e585657" providerId="ADAL" clId="{5955FBE4-2FB7-4312-AC5E-E5E45F24695D}" dt="2023-06-07T20:20:05.176" v="238" actId="20577"/>
          <ac:spMkLst>
            <pc:docMk/>
            <pc:sldMk cId="2723073082" sldId="314"/>
            <ac:spMk id="2" creationId="{C618AB7A-2B3B-230C-DE25-25AF1B0C1105}"/>
          </ac:spMkLst>
        </pc:spChg>
        <pc:spChg chg="mod">
          <ac:chgData name="Race, Christopher J" userId="d4d3e16d-4a36-4f62-a7ca-46d84e585657" providerId="ADAL" clId="{5955FBE4-2FB7-4312-AC5E-E5E45F24695D}" dt="2023-06-07T20:20:33.049" v="243" actId="207"/>
          <ac:spMkLst>
            <pc:docMk/>
            <pc:sldMk cId="2723073082" sldId="314"/>
            <ac:spMk id="3" creationId="{F7D349C8-D565-A93C-8F67-BDB775903CF9}"/>
          </ac:spMkLst>
        </pc:spChg>
      </pc:sldChg>
      <pc:sldChg chg="modSp new mod">
        <pc:chgData name="Race, Christopher J" userId="d4d3e16d-4a36-4f62-a7ca-46d84e585657" providerId="ADAL" clId="{5955FBE4-2FB7-4312-AC5E-E5E45F24695D}" dt="2023-06-07T20:21:10.881" v="258" actId="207"/>
        <pc:sldMkLst>
          <pc:docMk/>
          <pc:sldMk cId="2475736685" sldId="315"/>
        </pc:sldMkLst>
        <pc:spChg chg="mod">
          <ac:chgData name="Race, Christopher J" userId="d4d3e16d-4a36-4f62-a7ca-46d84e585657" providerId="ADAL" clId="{5955FBE4-2FB7-4312-AC5E-E5E45F24695D}" dt="2023-06-07T20:20:42.078" v="253" actId="20577"/>
          <ac:spMkLst>
            <pc:docMk/>
            <pc:sldMk cId="2475736685" sldId="315"/>
            <ac:spMk id="2" creationId="{ABE91F03-EEE4-A604-64B2-2421A7FCD922}"/>
          </ac:spMkLst>
        </pc:spChg>
        <pc:spChg chg="mod">
          <ac:chgData name="Race, Christopher J" userId="d4d3e16d-4a36-4f62-a7ca-46d84e585657" providerId="ADAL" clId="{5955FBE4-2FB7-4312-AC5E-E5E45F24695D}" dt="2023-06-07T20:21:10.881" v="258" actId="207"/>
          <ac:spMkLst>
            <pc:docMk/>
            <pc:sldMk cId="2475736685" sldId="315"/>
            <ac:spMk id="3" creationId="{F88A0DAD-98E2-D389-C94B-AC482474FE1C}"/>
          </ac:spMkLst>
        </pc:spChg>
      </pc:sldChg>
      <pc:sldChg chg="modSp new mod">
        <pc:chgData name="Race, Christopher J" userId="d4d3e16d-4a36-4f62-a7ca-46d84e585657" providerId="ADAL" clId="{5955FBE4-2FB7-4312-AC5E-E5E45F24695D}" dt="2023-06-07T20:22:05.999" v="286" actId="255"/>
        <pc:sldMkLst>
          <pc:docMk/>
          <pc:sldMk cId="4205673882" sldId="316"/>
        </pc:sldMkLst>
        <pc:spChg chg="mod">
          <ac:chgData name="Race, Christopher J" userId="d4d3e16d-4a36-4f62-a7ca-46d84e585657" providerId="ADAL" clId="{5955FBE4-2FB7-4312-AC5E-E5E45F24695D}" dt="2023-06-07T20:21:25.346" v="278" actId="20577"/>
          <ac:spMkLst>
            <pc:docMk/>
            <pc:sldMk cId="4205673882" sldId="316"/>
            <ac:spMk id="2" creationId="{B11800B2-A8ED-9402-3038-15460AABE324}"/>
          </ac:spMkLst>
        </pc:spChg>
        <pc:spChg chg="mod">
          <ac:chgData name="Race, Christopher J" userId="d4d3e16d-4a36-4f62-a7ca-46d84e585657" providerId="ADAL" clId="{5955FBE4-2FB7-4312-AC5E-E5E45F24695D}" dt="2023-06-07T20:22:05.999" v="286" actId="255"/>
          <ac:spMkLst>
            <pc:docMk/>
            <pc:sldMk cId="4205673882" sldId="316"/>
            <ac:spMk id="3" creationId="{247A25BC-EB4E-5C34-E02A-0126F9F4289E}"/>
          </ac:spMkLst>
        </pc:spChg>
      </pc:sldChg>
      <pc:sldChg chg="modSp new mod">
        <pc:chgData name="Race, Christopher J" userId="d4d3e16d-4a36-4f62-a7ca-46d84e585657" providerId="ADAL" clId="{5955FBE4-2FB7-4312-AC5E-E5E45F24695D}" dt="2023-06-07T20:22:59.663" v="311" actId="207"/>
        <pc:sldMkLst>
          <pc:docMk/>
          <pc:sldMk cId="1767638210" sldId="317"/>
        </pc:sldMkLst>
        <pc:spChg chg="mod">
          <ac:chgData name="Race, Christopher J" userId="d4d3e16d-4a36-4f62-a7ca-46d84e585657" providerId="ADAL" clId="{5955FBE4-2FB7-4312-AC5E-E5E45F24695D}" dt="2023-06-07T20:22:21.308" v="303" actId="20577"/>
          <ac:spMkLst>
            <pc:docMk/>
            <pc:sldMk cId="1767638210" sldId="317"/>
            <ac:spMk id="2" creationId="{78396A3E-84A2-253D-9697-6F99248D5836}"/>
          </ac:spMkLst>
        </pc:spChg>
        <pc:spChg chg="mod">
          <ac:chgData name="Race, Christopher J" userId="d4d3e16d-4a36-4f62-a7ca-46d84e585657" providerId="ADAL" clId="{5955FBE4-2FB7-4312-AC5E-E5E45F24695D}" dt="2023-06-07T20:22:59.663" v="311" actId="207"/>
          <ac:spMkLst>
            <pc:docMk/>
            <pc:sldMk cId="1767638210" sldId="317"/>
            <ac:spMk id="3" creationId="{7153C2D9-3CFB-387C-D968-1BD2A1A398DA}"/>
          </ac:spMkLst>
        </pc:spChg>
      </pc:sldChg>
    </pc:docChg>
  </pc:docChgLst>
  <pc:docChgLst>
    <pc:chgData name="Race, Christopher J" userId="d4d3e16d-4a36-4f62-a7ca-46d84e585657" providerId="ADAL" clId="{A4207101-BD48-4E1D-AABD-295F2D943149}"/>
    <pc:docChg chg="delSld modSld">
      <pc:chgData name="Race, Christopher J" userId="d4d3e16d-4a36-4f62-a7ca-46d84e585657" providerId="ADAL" clId="{A4207101-BD48-4E1D-AABD-295F2D943149}" dt="2022-06-15T21:53:59.537" v="7" actId="20577"/>
      <pc:docMkLst>
        <pc:docMk/>
      </pc:docMkLst>
      <pc:sldChg chg="del">
        <pc:chgData name="Race, Christopher J" userId="d4d3e16d-4a36-4f62-a7ca-46d84e585657" providerId="ADAL" clId="{A4207101-BD48-4E1D-AABD-295F2D943149}" dt="2022-06-07T21:52:47.056" v="4" actId="47"/>
        <pc:sldMkLst>
          <pc:docMk/>
          <pc:sldMk cId="1729956473" sldId="307"/>
        </pc:sldMkLst>
      </pc:sldChg>
      <pc:sldChg chg="modSp">
        <pc:chgData name="Race, Christopher J" userId="d4d3e16d-4a36-4f62-a7ca-46d84e585657" providerId="ADAL" clId="{A4207101-BD48-4E1D-AABD-295F2D943149}" dt="2022-06-15T21:53:59.537" v="7" actId="20577"/>
        <pc:sldMkLst>
          <pc:docMk/>
          <pc:sldMk cId="2834249905" sldId="308"/>
        </pc:sldMkLst>
        <pc:spChg chg="mod">
          <ac:chgData name="Race, Christopher J" userId="d4d3e16d-4a36-4f62-a7ca-46d84e585657" providerId="ADAL" clId="{A4207101-BD48-4E1D-AABD-295F2D943149}" dt="2022-06-15T21:53:59.537" v="7" actId="20577"/>
          <ac:spMkLst>
            <pc:docMk/>
            <pc:sldMk cId="2834249905" sldId="308"/>
            <ac:spMk id="6" creationId="{00000000-0000-0000-0000-000000000000}"/>
          </ac:spMkLst>
        </pc:spChg>
      </pc:sldChg>
    </pc:docChg>
  </pc:docChgLst>
  <pc:docChgLst>
    <pc:chgData name="Race, Christopher J" userId="d4d3e16d-4a36-4f62-a7ca-46d84e585657" providerId="ADAL" clId="{DDE39A71-ED04-4E67-8020-753A3881995F}"/>
    <pc:docChg chg="modSld">
      <pc:chgData name="Race, Christopher J" userId="d4d3e16d-4a36-4f62-a7ca-46d84e585657" providerId="ADAL" clId="{DDE39A71-ED04-4E67-8020-753A3881995F}" dt="2022-07-14T21:56:30.460" v="6" actId="20577"/>
      <pc:docMkLst>
        <pc:docMk/>
      </pc:docMkLst>
      <pc:sldChg chg="modSp">
        <pc:chgData name="Race, Christopher J" userId="d4d3e16d-4a36-4f62-a7ca-46d84e585657" providerId="ADAL" clId="{DDE39A71-ED04-4E67-8020-753A3881995F}" dt="2022-07-14T21:56:30.460" v="6" actId="20577"/>
        <pc:sldMkLst>
          <pc:docMk/>
          <pc:sldMk cId="2834249905" sldId="308"/>
        </pc:sldMkLst>
        <pc:spChg chg="mod">
          <ac:chgData name="Race, Christopher J" userId="d4d3e16d-4a36-4f62-a7ca-46d84e585657" providerId="ADAL" clId="{DDE39A71-ED04-4E67-8020-753A3881995F}" dt="2022-07-14T21:56:30.460" v="6" actId="20577"/>
          <ac:spMkLst>
            <pc:docMk/>
            <pc:sldMk cId="2834249905" sldId="308"/>
            <ac:spMk id="6" creationId="{00000000-0000-0000-0000-000000000000}"/>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1661"/>
            <a:ext cx="3169920" cy="481472"/>
          </a:xfrm>
          <a:prstGeom prst="rect">
            <a:avLst/>
          </a:prstGeom>
          <a:noFill/>
          <a:ln w="9525">
            <a:noFill/>
            <a:miter lim="800000"/>
            <a:headEnd/>
            <a:tailEnd/>
          </a:ln>
          <a:effectLst/>
        </p:spPr>
        <p:txBody>
          <a:bodyPr vert="horz" wrap="square" lIns="20092" tIns="0" rIns="20092" bIns="0" numCol="1" anchor="t" anchorCtr="0" compatLnSpc="1">
            <a:prstTxWarp prst="textNoShape">
              <a:avLst/>
            </a:prstTxWarp>
          </a:bodyPr>
          <a:lstStyle>
            <a:lvl1pPr>
              <a:defRPr sz="1100" i="1"/>
            </a:lvl1pPr>
          </a:lstStyle>
          <a:p>
            <a:endParaRPr lang="en-US" dirty="0"/>
          </a:p>
        </p:txBody>
      </p:sp>
      <p:sp>
        <p:nvSpPr>
          <p:cNvPr id="3075" name="Rectangle 3"/>
          <p:cNvSpPr>
            <a:spLocks noGrp="1" noChangeArrowheads="1"/>
          </p:cNvSpPr>
          <p:nvPr>
            <p:ph type="dt" sz="quarter" idx="1"/>
          </p:nvPr>
        </p:nvSpPr>
        <p:spPr bwMode="auto">
          <a:xfrm>
            <a:off x="4145280" y="-1661"/>
            <a:ext cx="3169920" cy="481472"/>
          </a:xfrm>
          <a:prstGeom prst="rect">
            <a:avLst/>
          </a:prstGeom>
          <a:noFill/>
          <a:ln w="9525">
            <a:noFill/>
            <a:miter lim="800000"/>
            <a:headEnd/>
            <a:tailEnd/>
          </a:ln>
          <a:effectLst/>
        </p:spPr>
        <p:txBody>
          <a:bodyPr vert="horz" wrap="square" lIns="20092" tIns="0" rIns="20092" bIns="0" numCol="1" anchor="t" anchorCtr="0" compatLnSpc="1">
            <a:prstTxWarp prst="textNoShape">
              <a:avLst/>
            </a:prstTxWarp>
          </a:bodyPr>
          <a:lstStyle>
            <a:lvl1pPr algn="r">
              <a:defRPr sz="1100" i="1"/>
            </a:lvl1pPr>
          </a:lstStyle>
          <a:p>
            <a:endParaRPr lang="en-US" dirty="0"/>
          </a:p>
        </p:txBody>
      </p:sp>
      <p:sp>
        <p:nvSpPr>
          <p:cNvPr id="3076" name="Rectangle 4"/>
          <p:cNvSpPr>
            <a:spLocks noGrp="1" noChangeArrowheads="1"/>
          </p:cNvSpPr>
          <p:nvPr>
            <p:ph type="ftr" sz="quarter" idx="2"/>
          </p:nvPr>
        </p:nvSpPr>
        <p:spPr bwMode="auto">
          <a:xfrm>
            <a:off x="0" y="9119729"/>
            <a:ext cx="3169920" cy="481471"/>
          </a:xfrm>
          <a:prstGeom prst="rect">
            <a:avLst/>
          </a:prstGeom>
          <a:noFill/>
          <a:ln w="9525">
            <a:noFill/>
            <a:miter lim="800000"/>
            <a:headEnd/>
            <a:tailEnd/>
          </a:ln>
          <a:effectLst/>
        </p:spPr>
        <p:txBody>
          <a:bodyPr vert="horz" wrap="square" lIns="20092" tIns="0" rIns="20092" bIns="0" numCol="1" anchor="b" anchorCtr="0" compatLnSpc="1">
            <a:prstTxWarp prst="textNoShape">
              <a:avLst/>
            </a:prstTxWarp>
          </a:bodyPr>
          <a:lstStyle>
            <a:lvl1pPr>
              <a:defRPr sz="1100" i="1"/>
            </a:lvl1pPr>
          </a:lstStyle>
          <a:p>
            <a:endParaRPr lang="en-US" dirty="0"/>
          </a:p>
        </p:txBody>
      </p:sp>
      <p:sp>
        <p:nvSpPr>
          <p:cNvPr id="3077" name="Rectangle 5"/>
          <p:cNvSpPr>
            <a:spLocks noGrp="1" noChangeArrowheads="1"/>
          </p:cNvSpPr>
          <p:nvPr>
            <p:ph type="sldNum" sz="quarter" idx="3"/>
          </p:nvPr>
        </p:nvSpPr>
        <p:spPr bwMode="auto">
          <a:xfrm>
            <a:off x="4145280" y="9119729"/>
            <a:ext cx="3169920" cy="481471"/>
          </a:xfrm>
          <a:prstGeom prst="rect">
            <a:avLst/>
          </a:prstGeom>
          <a:noFill/>
          <a:ln w="9525">
            <a:noFill/>
            <a:miter lim="800000"/>
            <a:headEnd/>
            <a:tailEnd/>
          </a:ln>
          <a:effectLst/>
        </p:spPr>
        <p:txBody>
          <a:bodyPr vert="horz" wrap="square" lIns="20092" tIns="0" rIns="20092" bIns="0" numCol="1" anchor="b" anchorCtr="0" compatLnSpc="1">
            <a:prstTxWarp prst="textNoShape">
              <a:avLst/>
            </a:prstTxWarp>
          </a:bodyPr>
          <a:lstStyle>
            <a:lvl1pPr algn="r">
              <a:defRPr sz="1100" i="1"/>
            </a:lvl1pPr>
          </a:lstStyle>
          <a:p>
            <a:fld id="{976D9306-1A07-4EE7-968B-58601288CE54}" type="slidenum">
              <a:rPr lang="en-US"/>
              <a:pPr/>
              <a:t>‹#›</a:t>
            </a:fld>
            <a:endParaRPr lang="en-US" dirty="0"/>
          </a:p>
        </p:txBody>
      </p:sp>
    </p:spTree>
    <p:extLst>
      <p:ext uri="{BB962C8B-B14F-4D97-AF65-F5344CB8AC3E}">
        <p14:creationId xmlns:p14="http://schemas.microsoft.com/office/powerpoint/2010/main" val="13392100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hdr" sz="quarter"/>
          </p:nvPr>
        </p:nvSpPr>
        <p:spPr bwMode="auto">
          <a:xfrm>
            <a:off x="0" y="-1661"/>
            <a:ext cx="3169920" cy="481472"/>
          </a:xfrm>
          <a:prstGeom prst="rect">
            <a:avLst/>
          </a:prstGeom>
          <a:noFill/>
          <a:ln w="9525">
            <a:noFill/>
            <a:miter lim="800000"/>
            <a:headEnd/>
            <a:tailEnd/>
          </a:ln>
          <a:effectLst/>
        </p:spPr>
        <p:txBody>
          <a:bodyPr vert="horz" wrap="square" lIns="20092" tIns="0" rIns="20092" bIns="0" numCol="1" anchor="t" anchorCtr="0" compatLnSpc="1">
            <a:prstTxWarp prst="textNoShape">
              <a:avLst/>
            </a:prstTxWarp>
          </a:bodyPr>
          <a:lstStyle>
            <a:lvl1pPr>
              <a:defRPr sz="1100" i="1"/>
            </a:lvl1pPr>
          </a:lstStyle>
          <a:p>
            <a:endParaRPr lang="en-US" dirty="0"/>
          </a:p>
        </p:txBody>
      </p:sp>
      <p:sp>
        <p:nvSpPr>
          <p:cNvPr id="2051" name="Rectangle 3"/>
          <p:cNvSpPr>
            <a:spLocks noGrp="1" noChangeArrowheads="1"/>
          </p:cNvSpPr>
          <p:nvPr>
            <p:ph type="dt" idx="1"/>
          </p:nvPr>
        </p:nvSpPr>
        <p:spPr bwMode="auto">
          <a:xfrm>
            <a:off x="4145280" y="-1661"/>
            <a:ext cx="3169920" cy="481472"/>
          </a:xfrm>
          <a:prstGeom prst="rect">
            <a:avLst/>
          </a:prstGeom>
          <a:noFill/>
          <a:ln w="9525">
            <a:noFill/>
            <a:miter lim="800000"/>
            <a:headEnd/>
            <a:tailEnd/>
          </a:ln>
          <a:effectLst/>
        </p:spPr>
        <p:txBody>
          <a:bodyPr vert="horz" wrap="square" lIns="20092" tIns="0" rIns="20092" bIns="0" numCol="1" anchor="t" anchorCtr="0" compatLnSpc="1">
            <a:prstTxWarp prst="textNoShape">
              <a:avLst/>
            </a:prstTxWarp>
          </a:bodyPr>
          <a:lstStyle>
            <a:lvl1pPr algn="r">
              <a:defRPr sz="1100" i="1"/>
            </a:lvl1pPr>
          </a:lstStyle>
          <a:p>
            <a:endParaRPr lang="en-US" dirty="0"/>
          </a:p>
        </p:txBody>
      </p:sp>
      <p:sp>
        <p:nvSpPr>
          <p:cNvPr id="2052" name="Rectangle 4"/>
          <p:cNvSpPr>
            <a:spLocks noGrp="1" noChangeArrowheads="1"/>
          </p:cNvSpPr>
          <p:nvPr>
            <p:ph type="ftr" sz="quarter" idx="4"/>
          </p:nvPr>
        </p:nvSpPr>
        <p:spPr bwMode="auto">
          <a:xfrm>
            <a:off x="0" y="9119729"/>
            <a:ext cx="3169920" cy="481471"/>
          </a:xfrm>
          <a:prstGeom prst="rect">
            <a:avLst/>
          </a:prstGeom>
          <a:noFill/>
          <a:ln w="9525">
            <a:noFill/>
            <a:miter lim="800000"/>
            <a:headEnd/>
            <a:tailEnd/>
          </a:ln>
          <a:effectLst/>
        </p:spPr>
        <p:txBody>
          <a:bodyPr vert="horz" wrap="square" lIns="20092" tIns="0" rIns="20092" bIns="0" numCol="1" anchor="b" anchorCtr="0" compatLnSpc="1">
            <a:prstTxWarp prst="textNoShape">
              <a:avLst/>
            </a:prstTxWarp>
          </a:bodyPr>
          <a:lstStyle>
            <a:lvl1pPr>
              <a:defRPr sz="1100" i="1"/>
            </a:lvl1pPr>
          </a:lstStyle>
          <a:p>
            <a:endParaRPr lang="en-US" dirty="0"/>
          </a:p>
        </p:txBody>
      </p:sp>
      <p:sp>
        <p:nvSpPr>
          <p:cNvPr id="2053" name="Rectangle 5"/>
          <p:cNvSpPr>
            <a:spLocks noGrp="1" noChangeArrowheads="1"/>
          </p:cNvSpPr>
          <p:nvPr>
            <p:ph type="sldNum" sz="quarter" idx="5"/>
          </p:nvPr>
        </p:nvSpPr>
        <p:spPr bwMode="auto">
          <a:xfrm>
            <a:off x="4145280" y="9119729"/>
            <a:ext cx="3169920" cy="481471"/>
          </a:xfrm>
          <a:prstGeom prst="rect">
            <a:avLst/>
          </a:prstGeom>
          <a:noFill/>
          <a:ln w="9525">
            <a:noFill/>
            <a:miter lim="800000"/>
            <a:headEnd/>
            <a:tailEnd/>
          </a:ln>
          <a:effectLst/>
        </p:spPr>
        <p:txBody>
          <a:bodyPr vert="horz" wrap="square" lIns="20092" tIns="0" rIns="20092" bIns="0" numCol="1" anchor="b" anchorCtr="0" compatLnSpc="1">
            <a:prstTxWarp prst="textNoShape">
              <a:avLst/>
            </a:prstTxWarp>
          </a:bodyPr>
          <a:lstStyle>
            <a:lvl1pPr algn="r">
              <a:defRPr sz="1100" i="1"/>
            </a:lvl1pPr>
          </a:lstStyle>
          <a:p>
            <a:fld id="{FA3C743B-28B1-40D4-9980-4C7C8E07F733}" type="slidenum">
              <a:rPr lang="en-US"/>
              <a:pPr/>
              <a:t>‹#›</a:t>
            </a:fld>
            <a:endParaRPr lang="en-US" dirty="0"/>
          </a:p>
        </p:txBody>
      </p:sp>
      <p:sp>
        <p:nvSpPr>
          <p:cNvPr id="2054" name="Rectangle 6"/>
          <p:cNvSpPr>
            <a:spLocks noGrp="1" noRot="1" noChangeAspect="1" noChangeArrowheads="1" noTextEdit="1"/>
          </p:cNvSpPr>
          <p:nvPr>
            <p:ph type="sldImg" idx="2"/>
          </p:nvPr>
        </p:nvSpPr>
        <p:spPr bwMode="auto">
          <a:xfrm>
            <a:off x="1265238" y="725488"/>
            <a:ext cx="4784725" cy="3587750"/>
          </a:xfrm>
          <a:prstGeom prst="rect">
            <a:avLst/>
          </a:prstGeom>
          <a:noFill/>
          <a:ln w="12700">
            <a:solidFill>
              <a:schemeClr val="tx1"/>
            </a:solidFill>
            <a:miter lim="800000"/>
            <a:headEnd/>
            <a:tailEnd/>
          </a:ln>
          <a:effectLst/>
        </p:spPr>
      </p:sp>
      <p:sp>
        <p:nvSpPr>
          <p:cNvPr id="2055" name="Rectangle 7"/>
          <p:cNvSpPr>
            <a:spLocks noGrp="1" noChangeArrowheads="1"/>
          </p:cNvSpPr>
          <p:nvPr>
            <p:ph type="body" sz="quarter" idx="3"/>
          </p:nvPr>
        </p:nvSpPr>
        <p:spPr bwMode="auto">
          <a:xfrm>
            <a:off x="975360" y="4559035"/>
            <a:ext cx="5364480" cy="4321619"/>
          </a:xfrm>
          <a:prstGeom prst="rect">
            <a:avLst/>
          </a:prstGeom>
          <a:noFill/>
          <a:ln w="9525">
            <a:noFill/>
            <a:miter lim="800000"/>
            <a:headEnd/>
            <a:tailEnd/>
          </a:ln>
          <a:effectLst/>
        </p:spPr>
        <p:txBody>
          <a:bodyPr vert="horz" wrap="square" lIns="97112" tIns="48556" rIns="97112" bIns="48556" numCol="1" anchor="t" anchorCtr="0" compatLnSpc="1">
            <a:prstTxWarp prst="textNoShape">
              <a:avLst/>
            </a:prstTxWarp>
          </a:bodyPr>
          <a:lstStyle/>
          <a:p>
            <a:pPr lvl="0"/>
            <a:r>
              <a:rPr lang="en-US"/>
              <a:t>Click to edit Master notes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445025772"/>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5"/>
          <p:cNvSpPr>
            <a:spLocks noGrp="1" noChangeArrowheads="1"/>
          </p:cNvSpPr>
          <p:nvPr>
            <p:ph type="sldNum" sz="quarter" idx="5"/>
          </p:nvPr>
        </p:nvSpPr>
        <p:spPr>
          <a:ln/>
        </p:spPr>
        <p:txBody>
          <a:bodyPr/>
          <a:lstStyle/>
          <a:p>
            <a:fld id="{3775D4BB-ACEB-45A1-A970-D755F63D9FF1}" type="slidenum">
              <a:rPr lang="en-US"/>
              <a:pPr/>
              <a:t>1</a:t>
            </a:fld>
            <a:endParaRPr lang="en-US" dirty="0"/>
          </a:p>
        </p:txBody>
      </p:sp>
      <p:sp>
        <p:nvSpPr>
          <p:cNvPr id="5122" name="Rectangle 2"/>
          <p:cNvSpPr>
            <a:spLocks noGrp="1" noRot="1" noChangeAspect="1" noChangeArrowheads="1" noTextEdit="1"/>
          </p:cNvSpPr>
          <p:nvPr>
            <p:ph type="sldImg"/>
          </p:nvPr>
        </p:nvSpPr>
        <p:spPr>
          <a:xfrm>
            <a:off x="1265238" y="725488"/>
            <a:ext cx="4784725" cy="3587750"/>
          </a:xfrm>
          <a:ln cap="flat"/>
        </p:spPr>
      </p:sp>
      <p:sp>
        <p:nvSpPr>
          <p:cNvPr id="5123" name="Rectangle 3"/>
          <p:cNvSpPr>
            <a:spLocks noGrp="1" noChangeArrowheads="1"/>
          </p:cNvSpPr>
          <p:nvPr>
            <p:ph type="body" idx="1"/>
          </p:nvPr>
        </p:nvSpPr>
        <p:spPr>
          <a:ln/>
        </p:spPr>
        <p:txBody>
          <a:bodyPr/>
          <a:lstStyle/>
          <a:p>
            <a:endParaRPr lang="en-US" dirty="0"/>
          </a:p>
        </p:txBody>
      </p:sp>
    </p:spTree>
    <p:extLst>
      <p:ext uri="{BB962C8B-B14F-4D97-AF65-F5344CB8AC3E}">
        <p14:creationId xmlns:p14="http://schemas.microsoft.com/office/powerpoint/2010/main" val="226481836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Bare feet are okay</a:t>
            </a:r>
            <a:r>
              <a:rPr lang="en-US" baseline="0" dirty="0"/>
              <a:t> but some sort of footwear is preferred</a:t>
            </a:r>
          </a:p>
          <a:p>
            <a:endParaRPr lang="en-US" baseline="0"/>
          </a:p>
          <a:p>
            <a:endParaRPr lang="en-US" dirty="0"/>
          </a:p>
        </p:txBody>
      </p:sp>
      <p:sp>
        <p:nvSpPr>
          <p:cNvPr id="4" name="Slide Number Placeholder 3"/>
          <p:cNvSpPr>
            <a:spLocks noGrp="1"/>
          </p:cNvSpPr>
          <p:nvPr>
            <p:ph type="sldNum" sz="quarter" idx="10"/>
          </p:nvPr>
        </p:nvSpPr>
        <p:spPr/>
        <p:txBody>
          <a:bodyPr/>
          <a:lstStyle/>
          <a:p>
            <a:fld id="{FA3C743B-28B1-40D4-9980-4C7C8E07F733}" type="slidenum">
              <a:rPr lang="en-US" smtClean="0"/>
              <a:pPr/>
              <a:t>18</a:t>
            </a:fld>
            <a:endParaRPr lang="en-US" dirty="0"/>
          </a:p>
        </p:txBody>
      </p:sp>
    </p:spTree>
    <p:extLst>
      <p:ext uri="{BB962C8B-B14F-4D97-AF65-F5344CB8AC3E}">
        <p14:creationId xmlns:p14="http://schemas.microsoft.com/office/powerpoint/2010/main" val="164532573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265238" y="725488"/>
            <a:ext cx="4784725" cy="358775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A3C743B-28B1-40D4-9980-4C7C8E07F733}" type="slidenum">
              <a:rPr lang="en-US" smtClean="0"/>
              <a:pPr/>
              <a:t>19</a:t>
            </a:fld>
            <a:endParaRPr lang="en-US" dirty="0"/>
          </a:p>
        </p:txBody>
      </p:sp>
    </p:spTree>
    <p:extLst>
      <p:ext uri="{BB962C8B-B14F-4D97-AF65-F5344CB8AC3E}">
        <p14:creationId xmlns:p14="http://schemas.microsoft.com/office/powerpoint/2010/main" val="38313003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265238" y="725488"/>
            <a:ext cx="4784725" cy="358775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A3C743B-28B1-40D4-9980-4C7C8E07F733}" type="slidenum">
              <a:rPr lang="en-US" smtClean="0"/>
              <a:pPr/>
              <a:t>20</a:t>
            </a:fld>
            <a:endParaRPr lang="en-US" dirty="0"/>
          </a:p>
        </p:txBody>
      </p:sp>
    </p:spTree>
    <p:extLst>
      <p:ext uri="{BB962C8B-B14F-4D97-AF65-F5344CB8AC3E}">
        <p14:creationId xmlns:p14="http://schemas.microsoft.com/office/powerpoint/2010/main" val="78070549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265238" y="725488"/>
            <a:ext cx="4784725" cy="3587750"/>
          </a:xfrm>
        </p:spPr>
      </p:sp>
      <p:sp>
        <p:nvSpPr>
          <p:cNvPr id="3" name="Notes Placeholder 2"/>
          <p:cNvSpPr>
            <a:spLocks noGrp="1"/>
          </p:cNvSpPr>
          <p:nvPr>
            <p:ph type="body" idx="1"/>
          </p:nvPr>
        </p:nvSpPr>
        <p:spPr/>
        <p:txBody>
          <a:bodyPr/>
          <a:lstStyle/>
          <a:p>
            <a:r>
              <a:rPr lang="en-US" dirty="0"/>
              <a:t>Two</a:t>
            </a:r>
            <a:r>
              <a:rPr lang="en-US" baseline="0" dirty="0"/>
              <a:t> copies of “official” meet sheet goes to the scoring table</a:t>
            </a:r>
          </a:p>
          <a:p>
            <a:endParaRPr lang="en-US" baseline="0" dirty="0"/>
          </a:p>
          <a:p>
            <a:r>
              <a:rPr lang="en-US" baseline="0" dirty="0"/>
              <a:t>Referee and Starter should receive their own copies of “unofficial” meet sheet, ideally a report from </a:t>
            </a:r>
            <a:r>
              <a:rPr lang="en-US" baseline="0" dirty="0" err="1"/>
              <a:t>TeamManager</a:t>
            </a:r>
            <a:r>
              <a:rPr lang="en-US" baseline="0" dirty="0"/>
              <a:t>, </a:t>
            </a:r>
            <a:r>
              <a:rPr lang="en-US" baseline="0" dirty="0" err="1"/>
              <a:t>TeamUnify</a:t>
            </a:r>
            <a:r>
              <a:rPr lang="en-US" baseline="0" dirty="0"/>
              <a:t>, or equivalent format (could be Excel) showing ALL HEATS for ALL EVENTS.  </a:t>
            </a:r>
          </a:p>
          <a:p>
            <a:endParaRPr lang="en-US" baseline="0" dirty="0"/>
          </a:p>
          <a:p>
            <a:r>
              <a:rPr lang="en-US" baseline="0" dirty="0"/>
              <a:t>Reports should be formatted by Event, Heat, Lane</a:t>
            </a:r>
          </a:p>
          <a:p>
            <a:endParaRPr lang="en-US" baseline="0" dirty="0"/>
          </a:p>
          <a:p>
            <a:r>
              <a:rPr lang="en-US" baseline="0" dirty="0"/>
              <a:t>Note:  League has adopted the following policy for extra heats:</a:t>
            </a:r>
          </a:p>
          <a:p>
            <a:r>
              <a:rPr lang="en-US" baseline="0" dirty="0"/>
              <a:t>Extra heats will have all lanes dedicated to one team at a time.  Home team will use EVEN HEAT NUMBERS.  Away teams will use ODD HEAT NUMBERS.  Lanes should be populated based on home/away lane assignment first, then fill in other lanes.  </a:t>
            </a:r>
          </a:p>
          <a:p>
            <a:endParaRPr lang="en-US" baseline="0" dirty="0"/>
          </a:p>
          <a:p>
            <a:r>
              <a:rPr lang="en-US" baseline="0" dirty="0"/>
              <a:t>Example: </a:t>
            </a:r>
          </a:p>
          <a:p>
            <a:r>
              <a:rPr lang="en-US" baseline="0" dirty="0"/>
              <a:t>Heat 1:  Scoring Heat</a:t>
            </a:r>
          </a:p>
          <a:p>
            <a:r>
              <a:rPr lang="en-US" baseline="0" dirty="0"/>
              <a:t>Heat 2:  Home Team Heat</a:t>
            </a:r>
          </a:p>
          <a:p>
            <a:r>
              <a:rPr lang="en-US" baseline="0" dirty="0"/>
              <a:t>Heat 3:  Away Team Heat</a:t>
            </a:r>
          </a:p>
          <a:p>
            <a:r>
              <a:rPr lang="en-US" baseline="0" dirty="0"/>
              <a:t>Heat 4:  Home Team Heat with only 3 swimmers in lanes 2, 4, and 6</a:t>
            </a:r>
          </a:p>
          <a:p>
            <a:r>
              <a:rPr lang="en-US" baseline="0" dirty="0"/>
              <a:t>Heat 5:  Away Team Heat with only 3 swimmers in lanes 1, 3, 5</a:t>
            </a:r>
          </a:p>
          <a:p>
            <a:r>
              <a:rPr lang="en-US" baseline="0" dirty="0"/>
              <a:t>Heats 4 and 5 can easily be combined.</a:t>
            </a:r>
          </a:p>
        </p:txBody>
      </p:sp>
      <p:sp>
        <p:nvSpPr>
          <p:cNvPr id="4" name="Slide Number Placeholder 3"/>
          <p:cNvSpPr>
            <a:spLocks noGrp="1"/>
          </p:cNvSpPr>
          <p:nvPr>
            <p:ph type="sldNum" sz="quarter" idx="10"/>
          </p:nvPr>
        </p:nvSpPr>
        <p:spPr/>
        <p:txBody>
          <a:bodyPr/>
          <a:lstStyle/>
          <a:p>
            <a:fld id="{FA3C743B-28B1-40D4-9980-4C7C8E07F733}" type="slidenum">
              <a:rPr lang="en-US" smtClean="0"/>
              <a:pPr/>
              <a:t>21</a:t>
            </a:fld>
            <a:endParaRPr lang="en-US" dirty="0"/>
          </a:p>
        </p:txBody>
      </p:sp>
    </p:spTree>
    <p:extLst>
      <p:ext uri="{BB962C8B-B14F-4D97-AF65-F5344CB8AC3E}">
        <p14:creationId xmlns:p14="http://schemas.microsoft.com/office/powerpoint/2010/main" val="14299804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265238" y="725488"/>
            <a:ext cx="4784725" cy="3587750"/>
          </a:xfrm>
        </p:spPr>
      </p:sp>
      <p:sp>
        <p:nvSpPr>
          <p:cNvPr id="3" name="Notes Placeholder 2"/>
          <p:cNvSpPr>
            <a:spLocks noGrp="1"/>
          </p:cNvSpPr>
          <p:nvPr>
            <p:ph type="body" idx="1"/>
          </p:nvPr>
        </p:nvSpPr>
        <p:spPr/>
        <p:txBody>
          <a:bodyPr/>
          <a:lstStyle/>
          <a:p>
            <a:r>
              <a:rPr lang="en-US" dirty="0"/>
              <a:t>Swimmers with</a:t>
            </a:r>
            <a:r>
              <a:rPr lang="en-US" baseline="0" dirty="0"/>
              <a:t> disabilities – per rules responsibility falls on the coach or swimmer to notify but the Referee can also ask.</a:t>
            </a:r>
            <a:endParaRPr lang="en-US" dirty="0"/>
          </a:p>
          <a:p>
            <a:endParaRPr lang="en-US" dirty="0"/>
          </a:p>
          <a:p>
            <a:r>
              <a:rPr lang="en-US" dirty="0"/>
              <a:t>Medical exemptions should have</a:t>
            </a:r>
            <a:r>
              <a:rPr lang="en-US" baseline="0" dirty="0"/>
              <a:t> documentation from a physician.</a:t>
            </a:r>
          </a:p>
          <a:p>
            <a:endParaRPr lang="en-US" baseline="0" dirty="0"/>
          </a:p>
          <a:p>
            <a:r>
              <a:rPr lang="en-US" baseline="0" dirty="0"/>
              <a:t>Inclement weather policy in SSA Bylaws (see below).  Ultimately each club is responsible for the safety and well-being of those on the club grounds so Referee should work with the club manager or other assigned representative in the event of inclement weather.</a:t>
            </a:r>
          </a:p>
          <a:p>
            <a:endParaRPr lang="en-US" baseline="0" dirty="0"/>
          </a:p>
          <a:p>
            <a:r>
              <a:rPr lang="en-US" dirty="0"/>
              <a:t>RULE 6 CHANGES OF PROGRAM AND POSTPONEMENT  </a:t>
            </a:r>
          </a:p>
          <a:p>
            <a:r>
              <a:rPr lang="en-US" dirty="0"/>
              <a:t>Section 1 When weather conditions are such that postponement or delay of the start of the meet is probable, the HOST CLUB shall notify the visiting club’s coach or league representative of such conditions at least two hours before the scheduled starting time to work out appropriate arrangements so than unnecessary travel may be avoided by the visiting club, If postponed, the meet shall be rescheduled at a date and time acceptable to both clubs prior to the next scheduled meet if possible. Once a meet has been started, it is in the hand of the Referee,  </a:t>
            </a:r>
          </a:p>
          <a:p>
            <a:r>
              <a:rPr lang="en-US" dirty="0"/>
              <a:t>Section 2 The Referee may interrupt the running of events for short periods when, in his/her opinion, conditions warrant such interruption. Should such interruptions be inordinately prolonged, the Referee should decide as to the resumption or postponement of the rest of the meet. If postponed, the remaining events shall be rescheduled at a date and time mutually acceptable to both clubs.</a:t>
            </a:r>
          </a:p>
        </p:txBody>
      </p:sp>
      <p:sp>
        <p:nvSpPr>
          <p:cNvPr id="4" name="Slide Number Placeholder 3"/>
          <p:cNvSpPr>
            <a:spLocks noGrp="1"/>
          </p:cNvSpPr>
          <p:nvPr>
            <p:ph type="sldNum" sz="quarter" idx="10"/>
          </p:nvPr>
        </p:nvSpPr>
        <p:spPr/>
        <p:txBody>
          <a:bodyPr/>
          <a:lstStyle/>
          <a:p>
            <a:fld id="{FA3C743B-28B1-40D4-9980-4C7C8E07F733}" type="slidenum">
              <a:rPr lang="en-US" smtClean="0"/>
              <a:pPr/>
              <a:t>22</a:t>
            </a:fld>
            <a:endParaRPr lang="en-US" dirty="0"/>
          </a:p>
        </p:txBody>
      </p:sp>
    </p:spTree>
    <p:extLst>
      <p:ext uri="{BB962C8B-B14F-4D97-AF65-F5344CB8AC3E}">
        <p14:creationId xmlns:p14="http://schemas.microsoft.com/office/powerpoint/2010/main" val="260836872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265238" y="725488"/>
            <a:ext cx="4784725" cy="3587750"/>
          </a:xfrm>
        </p:spPr>
      </p:sp>
      <p:sp>
        <p:nvSpPr>
          <p:cNvPr id="3" name="Notes Placeholder 2"/>
          <p:cNvSpPr>
            <a:spLocks noGrp="1"/>
          </p:cNvSpPr>
          <p:nvPr>
            <p:ph type="body" idx="1"/>
          </p:nvPr>
        </p:nvSpPr>
        <p:spPr/>
        <p:txBody>
          <a:bodyPr/>
          <a:lstStyle/>
          <a:p>
            <a:r>
              <a:rPr lang="en-US" dirty="0"/>
              <a:t>Observe: </a:t>
            </a:r>
          </a:p>
          <a:p>
            <a:pPr marL="180828" indent="-180828">
              <a:buFontTx/>
              <a:buChar char="-"/>
            </a:pPr>
            <a:r>
              <a:rPr lang="en-US" dirty="0"/>
              <a:t>Officials</a:t>
            </a:r>
            <a:r>
              <a:rPr lang="en-US" baseline="0" dirty="0"/>
              <a:t> in correct jurisdictions and not distracted</a:t>
            </a:r>
          </a:p>
          <a:p>
            <a:pPr marL="180828" indent="-180828">
              <a:buFontTx/>
              <a:buChar char="-"/>
            </a:pPr>
            <a:r>
              <a:rPr lang="en-US" baseline="0" dirty="0"/>
              <a:t>Place judges on opposite sides</a:t>
            </a:r>
          </a:p>
          <a:p>
            <a:pPr marL="180828" indent="-180828">
              <a:buFontTx/>
              <a:buChar char="-"/>
            </a:pPr>
            <a:r>
              <a:rPr lang="en-US" dirty="0"/>
              <a:t>Timers</a:t>
            </a:r>
            <a:r>
              <a:rPr lang="en-US" baseline="0" dirty="0"/>
              <a:t> paying attention</a:t>
            </a:r>
          </a:p>
          <a:p>
            <a:pPr marL="180828" indent="-180828">
              <a:buFontTx/>
              <a:buChar char="-"/>
            </a:pPr>
            <a:r>
              <a:rPr lang="en-US" baseline="0" dirty="0"/>
              <a:t>Swimmers not crowding the blocks</a:t>
            </a:r>
          </a:p>
          <a:p>
            <a:pPr marL="180828" indent="-180828">
              <a:buFontTx/>
              <a:buChar char="-"/>
            </a:pPr>
            <a:endParaRPr lang="en-US" baseline="0" dirty="0"/>
          </a:p>
          <a:p>
            <a:r>
              <a:rPr lang="en-US" dirty="0"/>
              <a:t>Order of Finish (OOF)</a:t>
            </a:r>
          </a:p>
          <a:p>
            <a:pPr marL="180828" indent="-180828">
              <a:buFontTx/>
              <a:buChar char="-"/>
            </a:pPr>
            <a:r>
              <a:rPr lang="en-US" dirty="0"/>
              <a:t>Referee has FINAL judgement</a:t>
            </a:r>
            <a:r>
              <a:rPr lang="en-US" baseline="0" dirty="0"/>
              <a:t> on Order of Finish when all other means are exhausted</a:t>
            </a:r>
          </a:p>
          <a:p>
            <a:endParaRPr lang="en-US" baseline="0" dirty="0"/>
          </a:p>
        </p:txBody>
      </p:sp>
      <p:sp>
        <p:nvSpPr>
          <p:cNvPr id="4" name="Slide Number Placeholder 3"/>
          <p:cNvSpPr>
            <a:spLocks noGrp="1"/>
          </p:cNvSpPr>
          <p:nvPr>
            <p:ph type="sldNum" sz="quarter" idx="10"/>
          </p:nvPr>
        </p:nvSpPr>
        <p:spPr/>
        <p:txBody>
          <a:bodyPr/>
          <a:lstStyle/>
          <a:p>
            <a:fld id="{FA3C743B-28B1-40D4-9980-4C7C8E07F733}" type="slidenum">
              <a:rPr lang="en-US" smtClean="0"/>
              <a:pPr/>
              <a:t>23</a:t>
            </a:fld>
            <a:endParaRPr lang="en-US" dirty="0"/>
          </a:p>
        </p:txBody>
      </p:sp>
    </p:spTree>
    <p:extLst>
      <p:ext uri="{BB962C8B-B14F-4D97-AF65-F5344CB8AC3E}">
        <p14:creationId xmlns:p14="http://schemas.microsoft.com/office/powerpoint/2010/main" val="178890431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265238" y="725488"/>
            <a:ext cx="4784725" cy="3587750"/>
          </a:xfrm>
        </p:spPr>
      </p:sp>
      <p:sp>
        <p:nvSpPr>
          <p:cNvPr id="3" name="Notes Placeholder 2"/>
          <p:cNvSpPr>
            <a:spLocks noGrp="1"/>
          </p:cNvSpPr>
          <p:nvPr>
            <p:ph type="body" idx="1"/>
          </p:nvPr>
        </p:nvSpPr>
        <p:spPr/>
        <p:txBody>
          <a:bodyPr/>
          <a:lstStyle/>
          <a:p>
            <a:r>
              <a:rPr lang="en-US" dirty="0"/>
              <a:t>False Starts </a:t>
            </a:r>
          </a:p>
          <a:p>
            <a:pPr marL="180828" indent="-180828">
              <a:buFontTx/>
              <a:buChar char="-"/>
            </a:pPr>
            <a:r>
              <a:rPr lang="en-US" dirty="0"/>
              <a:t>Be sure to review “What is a False Start” paper</a:t>
            </a:r>
          </a:p>
          <a:p>
            <a:pPr marL="180828" indent="-180828">
              <a:buFontTx/>
              <a:buChar char="-"/>
            </a:pPr>
            <a:r>
              <a:rPr lang="en-US" dirty="0"/>
              <a:t>Requires Dual</a:t>
            </a:r>
            <a:r>
              <a:rPr lang="en-US" baseline="0" dirty="0"/>
              <a:t> Confirmation from Starter</a:t>
            </a:r>
          </a:p>
          <a:p>
            <a:pPr marL="180828" indent="-180828">
              <a:buFontTx/>
              <a:buChar char="-"/>
            </a:pPr>
            <a:endParaRPr lang="en-US" dirty="0"/>
          </a:p>
          <a:p>
            <a:endParaRPr lang="en-US" baseline="0" dirty="0"/>
          </a:p>
          <a:p>
            <a:r>
              <a:rPr lang="en-US" baseline="0" dirty="0"/>
              <a:t>Review DQs</a:t>
            </a:r>
          </a:p>
          <a:p>
            <a:pPr marL="180828" indent="-180828">
              <a:buFontTx/>
              <a:buChar char="-"/>
            </a:pPr>
            <a:r>
              <a:rPr lang="en-US" baseline="0" dirty="0"/>
              <a:t>From Chief Judge ideally</a:t>
            </a:r>
          </a:p>
          <a:p>
            <a:pPr marL="180828" indent="-180828">
              <a:buFontTx/>
              <a:buChar char="-"/>
            </a:pPr>
            <a:r>
              <a:rPr lang="en-US" baseline="0" dirty="0"/>
              <a:t>it’s not a DQ until the Referee signs off on it</a:t>
            </a:r>
          </a:p>
          <a:p>
            <a:pPr marL="180828" indent="-180828">
              <a:buFontTx/>
              <a:buChar char="-"/>
            </a:pPr>
            <a:endParaRPr lang="en-US" baseline="0" dirty="0"/>
          </a:p>
          <a:p>
            <a:r>
              <a:rPr lang="en-US" baseline="0" dirty="0"/>
              <a:t>Overruling DQs</a:t>
            </a:r>
          </a:p>
          <a:p>
            <a:pPr marL="180828" indent="-180828">
              <a:buFontTx/>
              <a:buChar char="-"/>
            </a:pPr>
            <a:r>
              <a:rPr lang="en-US" baseline="0" dirty="0"/>
              <a:t>What the person in the wrong position?</a:t>
            </a:r>
          </a:p>
          <a:p>
            <a:pPr marL="180828" indent="-180828">
              <a:buFontTx/>
              <a:buChar char="-"/>
            </a:pPr>
            <a:r>
              <a:rPr lang="en-US" baseline="0" dirty="0"/>
              <a:t>Was the DQ outside their jurisdiction?</a:t>
            </a:r>
          </a:p>
          <a:p>
            <a:pPr marL="180828" indent="-180828">
              <a:buFontTx/>
              <a:buChar char="-"/>
            </a:pPr>
            <a:r>
              <a:rPr lang="en-US" baseline="0" dirty="0"/>
              <a:t>Were they unable to explain clearly what they saw or were unsure if it was a violation?</a:t>
            </a:r>
          </a:p>
          <a:p>
            <a:pPr marL="180828" indent="-180828">
              <a:buFontTx/>
              <a:buChar char="-"/>
            </a:pPr>
            <a:endParaRPr lang="en-US" baseline="0" dirty="0"/>
          </a:p>
          <a:p>
            <a:r>
              <a:rPr lang="en-US" baseline="0" dirty="0"/>
              <a:t>Calling DQs</a:t>
            </a:r>
          </a:p>
          <a:p>
            <a:pPr marL="180828" indent="-180828">
              <a:buFontTx/>
              <a:buChar char="-"/>
            </a:pPr>
            <a:r>
              <a:rPr lang="en-US" baseline="0" dirty="0"/>
              <a:t>To be fair to all swimmers, Referees should not “over officiate” by calling DQs where S&amp;T officials have jurisdiction</a:t>
            </a:r>
          </a:p>
          <a:p>
            <a:pPr marL="180828" indent="-180828">
              <a:buFontTx/>
              <a:buChar char="-"/>
            </a:pPr>
            <a:r>
              <a:rPr lang="en-US" baseline="0" dirty="0"/>
              <a:t>EXCEPTION:  If the Referee (or Chief Judge) observes an infraction AND the S&amp;T Judge is distracted (i.e. not judging at the moment)</a:t>
            </a:r>
            <a:endParaRPr lang="en-US" dirty="0"/>
          </a:p>
          <a:p>
            <a:pPr marL="180828" indent="-180828">
              <a:buFontTx/>
              <a:buChar char="-"/>
            </a:pPr>
            <a:endParaRPr lang="en-US" dirty="0"/>
          </a:p>
        </p:txBody>
      </p:sp>
      <p:sp>
        <p:nvSpPr>
          <p:cNvPr id="4" name="Slide Number Placeholder 3"/>
          <p:cNvSpPr>
            <a:spLocks noGrp="1"/>
          </p:cNvSpPr>
          <p:nvPr>
            <p:ph type="sldNum" sz="quarter" idx="10"/>
          </p:nvPr>
        </p:nvSpPr>
        <p:spPr/>
        <p:txBody>
          <a:bodyPr/>
          <a:lstStyle/>
          <a:p>
            <a:fld id="{FA3C743B-28B1-40D4-9980-4C7C8E07F733}" type="slidenum">
              <a:rPr lang="en-US" smtClean="0"/>
              <a:pPr/>
              <a:t>24</a:t>
            </a:fld>
            <a:endParaRPr lang="en-US" dirty="0"/>
          </a:p>
        </p:txBody>
      </p:sp>
    </p:spTree>
    <p:extLst>
      <p:ext uri="{BB962C8B-B14F-4D97-AF65-F5344CB8AC3E}">
        <p14:creationId xmlns:p14="http://schemas.microsoft.com/office/powerpoint/2010/main" val="200209071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265238" y="725488"/>
            <a:ext cx="4784725" cy="3587750"/>
          </a:xfrm>
        </p:spPr>
      </p:sp>
      <p:sp>
        <p:nvSpPr>
          <p:cNvPr id="3" name="Notes Placeholder 2"/>
          <p:cNvSpPr>
            <a:spLocks noGrp="1"/>
          </p:cNvSpPr>
          <p:nvPr>
            <p:ph type="body" idx="1"/>
          </p:nvPr>
        </p:nvSpPr>
        <p:spPr/>
        <p:txBody>
          <a:bodyPr/>
          <a:lstStyle/>
          <a:p>
            <a:r>
              <a:rPr lang="en-US" dirty="0"/>
              <a:t>Entry cards and</a:t>
            </a:r>
            <a:r>
              <a:rPr lang="en-US" baseline="0" dirty="0"/>
              <a:t> DQs by swimmer go together, separated by team.</a:t>
            </a:r>
          </a:p>
          <a:p>
            <a:r>
              <a:rPr lang="en-US" baseline="0" dirty="0"/>
              <a:t>Place judge slips are split by team (home judge, home team;  away judge, away team)</a:t>
            </a:r>
          </a:p>
          <a:p>
            <a:endParaRPr lang="en-US" baseline="0" dirty="0"/>
          </a:p>
          <a:p>
            <a:r>
              <a:rPr lang="en-US" baseline="0" dirty="0"/>
              <a:t>Results scanned and submitted by EMAIL from BOTH home and away team reps.  Each team’s league representative is responsible for this task but the Referee should be aware of the requirement</a:t>
            </a:r>
          </a:p>
          <a:p>
            <a:pPr marL="180828" indent="-180828">
              <a:buFontTx/>
              <a:buChar char="-"/>
            </a:pPr>
            <a:r>
              <a:rPr lang="en-US" baseline="0" dirty="0"/>
              <a:t>Within 48 hours for Saturday meets or by noon the following day for evening/Sunday meets</a:t>
            </a:r>
          </a:p>
          <a:p>
            <a:pPr marL="180828" indent="-180828">
              <a:buFontTx/>
              <a:buChar char="-"/>
            </a:pPr>
            <a:endParaRPr lang="en-US" dirty="0"/>
          </a:p>
        </p:txBody>
      </p:sp>
      <p:sp>
        <p:nvSpPr>
          <p:cNvPr id="4" name="Slide Number Placeholder 3"/>
          <p:cNvSpPr>
            <a:spLocks noGrp="1"/>
          </p:cNvSpPr>
          <p:nvPr>
            <p:ph type="sldNum" sz="quarter" idx="10"/>
          </p:nvPr>
        </p:nvSpPr>
        <p:spPr/>
        <p:txBody>
          <a:bodyPr/>
          <a:lstStyle/>
          <a:p>
            <a:fld id="{FA3C743B-28B1-40D4-9980-4C7C8E07F733}" type="slidenum">
              <a:rPr lang="en-US" smtClean="0"/>
              <a:pPr/>
              <a:t>25</a:t>
            </a:fld>
            <a:endParaRPr lang="en-US" dirty="0"/>
          </a:p>
        </p:txBody>
      </p:sp>
    </p:spTree>
    <p:extLst>
      <p:ext uri="{BB962C8B-B14F-4D97-AF65-F5344CB8AC3E}">
        <p14:creationId xmlns:p14="http://schemas.microsoft.com/office/powerpoint/2010/main" val="337742379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265238" y="725488"/>
            <a:ext cx="4784725" cy="358775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A3C743B-28B1-40D4-9980-4C7C8E07F733}" type="slidenum">
              <a:rPr lang="en-US" smtClean="0"/>
              <a:pPr/>
              <a:t>26</a:t>
            </a:fld>
            <a:endParaRPr lang="en-US" dirty="0"/>
          </a:p>
        </p:txBody>
      </p:sp>
    </p:spTree>
    <p:extLst>
      <p:ext uri="{BB962C8B-B14F-4D97-AF65-F5344CB8AC3E}">
        <p14:creationId xmlns:p14="http://schemas.microsoft.com/office/powerpoint/2010/main" val="2402112242"/>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265238" y="725488"/>
            <a:ext cx="4784725" cy="358775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A3C743B-28B1-40D4-9980-4C7C8E07F733}" type="slidenum">
              <a:rPr lang="en-US" smtClean="0"/>
              <a:pPr/>
              <a:t>27</a:t>
            </a:fld>
            <a:endParaRPr lang="en-US" dirty="0"/>
          </a:p>
        </p:txBody>
      </p:sp>
    </p:spTree>
    <p:extLst>
      <p:ext uri="{BB962C8B-B14F-4D97-AF65-F5344CB8AC3E}">
        <p14:creationId xmlns:p14="http://schemas.microsoft.com/office/powerpoint/2010/main" val="266455143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5"/>
          <p:cNvSpPr>
            <a:spLocks noGrp="1" noChangeArrowheads="1"/>
          </p:cNvSpPr>
          <p:nvPr>
            <p:ph type="sldNum" sz="quarter" idx="5"/>
          </p:nvPr>
        </p:nvSpPr>
        <p:spPr>
          <a:ln/>
        </p:spPr>
        <p:txBody>
          <a:bodyPr/>
          <a:lstStyle/>
          <a:p>
            <a:fld id="{B91074F6-3C48-42DA-BA0A-61B755FA5206}" type="slidenum">
              <a:rPr lang="en-US"/>
              <a:pPr/>
              <a:t>2</a:t>
            </a:fld>
            <a:endParaRPr lang="en-US" dirty="0"/>
          </a:p>
        </p:txBody>
      </p:sp>
      <p:sp>
        <p:nvSpPr>
          <p:cNvPr id="9218" name="Rectangle 2"/>
          <p:cNvSpPr>
            <a:spLocks noGrp="1" noRot="1" noChangeAspect="1" noChangeArrowheads="1" noTextEdit="1"/>
          </p:cNvSpPr>
          <p:nvPr>
            <p:ph type="sldImg"/>
          </p:nvPr>
        </p:nvSpPr>
        <p:spPr>
          <a:xfrm>
            <a:off x="1265238" y="725488"/>
            <a:ext cx="4784725" cy="3587750"/>
          </a:xfrm>
          <a:ln cap="flat"/>
        </p:spPr>
      </p:sp>
      <p:sp>
        <p:nvSpPr>
          <p:cNvPr id="9219" name="Rectangle 3"/>
          <p:cNvSpPr>
            <a:spLocks noGrp="1" noChangeArrowheads="1"/>
          </p:cNvSpPr>
          <p:nvPr>
            <p:ph type="body" idx="1"/>
          </p:nvPr>
        </p:nvSpPr>
        <p:spPr>
          <a:ln/>
        </p:spPr>
        <p:txBody>
          <a:bodyPr/>
          <a:lstStyle/>
          <a:p>
            <a:endParaRPr lang="en-US" dirty="0"/>
          </a:p>
        </p:txBody>
      </p:sp>
    </p:spTree>
    <p:extLst>
      <p:ext uri="{BB962C8B-B14F-4D97-AF65-F5344CB8AC3E}">
        <p14:creationId xmlns:p14="http://schemas.microsoft.com/office/powerpoint/2010/main" val="3394618540"/>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265238" y="725488"/>
            <a:ext cx="4784725" cy="358775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A3C743B-28B1-40D4-9980-4C7C8E07F733}" type="slidenum">
              <a:rPr lang="en-US" smtClean="0"/>
              <a:pPr/>
              <a:t>28</a:t>
            </a:fld>
            <a:endParaRPr lang="en-US" dirty="0"/>
          </a:p>
        </p:txBody>
      </p:sp>
    </p:spTree>
    <p:extLst>
      <p:ext uri="{BB962C8B-B14F-4D97-AF65-F5344CB8AC3E}">
        <p14:creationId xmlns:p14="http://schemas.microsoft.com/office/powerpoint/2010/main" val="2193251680"/>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265238" y="725488"/>
            <a:ext cx="4784725" cy="3587750"/>
          </a:xfrm>
        </p:spPr>
      </p:sp>
      <p:sp>
        <p:nvSpPr>
          <p:cNvPr id="3" name="Notes Placeholder 2"/>
          <p:cNvSpPr>
            <a:spLocks noGrp="1"/>
          </p:cNvSpPr>
          <p:nvPr>
            <p:ph type="body" idx="1"/>
          </p:nvPr>
        </p:nvSpPr>
        <p:spPr/>
        <p:txBody>
          <a:bodyPr/>
          <a:lstStyle/>
          <a:p>
            <a:r>
              <a:rPr lang="en-US" dirty="0"/>
              <a:t>USA Swimming suggests</a:t>
            </a:r>
            <a:r>
              <a:rPr lang="en-US" baseline="0" dirty="0"/>
              <a:t> NO cheering but let’s be reasonable.  Do not let cheering interfere with timing duties</a:t>
            </a:r>
          </a:p>
          <a:p>
            <a:endParaRPr lang="en-US" baseline="0" dirty="0"/>
          </a:p>
          <a:p>
            <a:r>
              <a:rPr lang="en-US" baseline="0" dirty="0"/>
              <a:t>Electronic devices during an active race (assuming swimmers in your lanes) are highly discouraged.  If no swimmers in your lane or swimmers complete, use reasonable judgement.</a:t>
            </a:r>
            <a:endParaRPr lang="en-US" dirty="0"/>
          </a:p>
        </p:txBody>
      </p:sp>
      <p:sp>
        <p:nvSpPr>
          <p:cNvPr id="4" name="Slide Number Placeholder 3"/>
          <p:cNvSpPr>
            <a:spLocks noGrp="1"/>
          </p:cNvSpPr>
          <p:nvPr>
            <p:ph type="sldNum" sz="quarter" idx="10"/>
          </p:nvPr>
        </p:nvSpPr>
        <p:spPr/>
        <p:txBody>
          <a:bodyPr/>
          <a:lstStyle/>
          <a:p>
            <a:fld id="{FA3C743B-28B1-40D4-9980-4C7C8E07F733}" type="slidenum">
              <a:rPr lang="en-US" smtClean="0"/>
              <a:pPr/>
              <a:t>29</a:t>
            </a:fld>
            <a:endParaRPr lang="en-US" dirty="0"/>
          </a:p>
        </p:txBody>
      </p:sp>
    </p:spTree>
    <p:extLst>
      <p:ext uri="{BB962C8B-B14F-4D97-AF65-F5344CB8AC3E}">
        <p14:creationId xmlns:p14="http://schemas.microsoft.com/office/powerpoint/2010/main" val="2798198350"/>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265238" y="725488"/>
            <a:ext cx="4784725" cy="358775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A3C743B-28B1-40D4-9980-4C7C8E07F733}" type="slidenum">
              <a:rPr lang="en-US" smtClean="0"/>
              <a:pPr/>
              <a:t>30</a:t>
            </a:fld>
            <a:endParaRPr lang="en-US" dirty="0"/>
          </a:p>
        </p:txBody>
      </p:sp>
    </p:spTree>
    <p:extLst>
      <p:ext uri="{BB962C8B-B14F-4D97-AF65-F5344CB8AC3E}">
        <p14:creationId xmlns:p14="http://schemas.microsoft.com/office/powerpoint/2010/main" val="502058697"/>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265238" y="725488"/>
            <a:ext cx="4784725" cy="3587750"/>
          </a:xfrm>
        </p:spPr>
      </p:sp>
      <p:sp>
        <p:nvSpPr>
          <p:cNvPr id="3" name="Notes Placeholder 2"/>
          <p:cNvSpPr>
            <a:spLocks noGrp="1"/>
          </p:cNvSpPr>
          <p:nvPr>
            <p:ph type="body" idx="1"/>
          </p:nvPr>
        </p:nvSpPr>
        <p:spPr/>
        <p:txBody>
          <a:bodyPr/>
          <a:lstStyle/>
          <a:p>
            <a:r>
              <a:rPr lang="en-US" dirty="0"/>
              <a:t>Take Your Mark - Monotone</a:t>
            </a:r>
            <a:r>
              <a:rPr lang="en-US" baseline="0" dirty="0"/>
              <a:t> or descending tone recommended.</a:t>
            </a:r>
          </a:p>
          <a:p>
            <a:endParaRPr lang="en-US" baseline="0" dirty="0"/>
          </a:p>
          <a:p>
            <a:r>
              <a:rPr lang="en-US" baseline="0" dirty="0"/>
              <a:t>How long to wait after issuing TYM command?  - Look across all lanes to ensure stationary, then activate start.  No set time.</a:t>
            </a:r>
            <a:endParaRPr lang="en-US" dirty="0"/>
          </a:p>
        </p:txBody>
      </p:sp>
      <p:sp>
        <p:nvSpPr>
          <p:cNvPr id="4" name="Slide Number Placeholder 3"/>
          <p:cNvSpPr>
            <a:spLocks noGrp="1"/>
          </p:cNvSpPr>
          <p:nvPr>
            <p:ph type="sldNum" sz="quarter" idx="10"/>
          </p:nvPr>
        </p:nvSpPr>
        <p:spPr/>
        <p:txBody>
          <a:bodyPr/>
          <a:lstStyle/>
          <a:p>
            <a:fld id="{FA3C743B-28B1-40D4-9980-4C7C8E07F733}" type="slidenum">
              <a:rPr lang="en-US" smtClean="0"/>
              <a:pPr/>
              <a:t>31</a:t>
            </a:fld>
            <a:endParaRPr lang="en-US" dirty="0"/>
          </a:p>
        </p:txBody>
      </p:sp>
    </p:spTree>
    <p:extLst>
      <p:ext uri="{BB962C8B-B14F-4D97-AF65-F5344CB8AC3E}">
        <p14:creationId xmlns:p14="http://schemas.microsoft.com/office/powerpoint/2010/main" val="2234945200"/>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265238" y="725488"/>
            <a:ext cx="4784725" cy="3587750"/>
          </a:xfrm>
        </p:spPr>
      </p:sp>
      <p:sp>
        <p:nvSpPr>
          <p:cNvPr id="3" name="Notes Placeholder 2"/>
          <p:cNvSpPr>
            <a:spLocks noGrp="1"/>
          </p:cNvSpPr>
          <p:nvPr>
            <p:ph type="body" idx="1"/>
          </p:nvPr>
        </p:nvSpPr>
        <p:spPr/>
        <p:txBody>
          <a:bodyPr/>
          <a:lstStyle/>
          <a:p>
            <a:r>
              <a:rPr lang="en-US" dirty="0"/>
              <a:t>If the starter does not see the toes over the lip and starts the race, then the start is considered legal.</a:t>
            </a:r>
          </a:p>
          <a:p>
            <a:endParaRPr lang="en-US" dirty="0"/>
          </a:p>
          <a:p>
            <a:r>
              <a:rPr lang="en-US" dirty="0"/>
              <a:t>If</a:t>
            </a:r>
            <a:r>
              <a:rPr lang="en-US" baseline="0" dirty="0"/>
              <a:t> a swimmer brings curls their toes over the lip after the starting signal activated, the Stroke and Turn Judge should DQ</a:t>
            </a:r>
            <a:endParaRPr lang="en-US" dirty="0"/>
          </a:p>
        </p:txBody>
      </p:sp>
      <p:sp>
        <p:nvSpPr>
          <p:cNvPr id="4" name="Slide Number Placeholder 3"/>
          <p:cNvSpPr>
            <a:spLocks noGrp="1"/>
          </p:cNvSpPr>
          <p:nvPr>
            <p:ph type="sldNum" sz="quarter" idx="10"/>
          </p:nvPr>
        </p:nvSpPr>
        <p:spPr/>
        <p:txBody>
          <a:bodyPr/>
          <a:lstStyle/>
          <a:p>
            <a:fld id="{FA3C743B-28B1-40D4-9980-4C7C8E07F733}" type="slidenum">
              <a:rPr lang="en-US" smtClean="0"/>
              <a:pPr/>
              <a:t>32</a:t>
            </a:fld>
            <a:endParaRPr lang="en-US" dirty="0"/>
          </a:p>
        </p:txBody>
      </p:sp>
    </p:spTree>
    <p:extLst>
      <p:ext uri="{BB962C8B-B14F-4D97-AF65-F5344CB8AC3E}">
        <p14:creationId xmlns:p14="http://schemas.microsoft.com/office/powerpoint/2010/main" val="740654186"/>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265238" y="725488"/>
            <a:ext cx="4784725" cy="3587750"/>
          </a:xfrm>
        </p:spPr>
      </p:sp>
      <p:sp>
        <p:nvSpPr>
          <p:cNvPr id="3" name="Notes Placeholder 2"/>
          <p:cNvSpPr>
            <a:spLocks noGrp="1"/>
          </p:cNvSpPr>
          <p:nvPr>
            <p:ph type="body" idx="1"/>
          </p:nvPr>
        </p:nvSpPr>
        <p:spPr/>
        <p:txBody>
          <a:bodyPr/>
          <a:lstStyle/>
          <a:p>
            <a:r>
              <a:rPr lang="en-US" dirty="0"/>
              <a:t>Review What</a:t>
            </a:r>
            <a:r>
              <a:rPr lang="en-US" baseline="0" dirty="0"/>
              <a:t> is a False Start document:</a:t>
            </a:r>
          </a:p>
          <a:p>
            <a:endParaRPr lang="en-US" baseline="0" dirty="0"/>
          </a:p>
          <a:p>
            <a:r>
              <a:rPr lang="en-US" baseline="0" dirty="0"/>
              <a:t>Forward starting motion prior to the start is always a false start, unless the STAND/RELAX command given prior to the movement.</a:t>
            </a:r>
          </a:p>
          <a:p>
            <a:endParaRPr lang="en-US" baseline="0" dirty="0"/>
          </a:p>
          <a:p>
            <a:r>
              <a:rPr lang="en-US" baseline="0" dirty="0"/>
              <a:t>Give swimmers the benefit of the doubt.  False starts, when trying to gain an advantage, will be obvious to the observer.</a:t>
            </a:r>
            <a:endParaRPr lang="en-US" dirty="0"/>
          </a:p>
        </p:txBody>
      </p:sp>
      <p:sp>
        <p:nvSpPr>
          <p:cNvPr id="4" name="Slide Number Placeholder 3"/>
          <p:cNvSpPr>
            <a:spLocks noGrp="1"/>
          </p:cNvSpPr>
          <p:nvPr>
            <p:ph type="sldNum" sz="quarter" idx="10"/>
          </p:nvPr>
        </p:nvSpPr>
        <p:spPr/>
        <p:txBody>
          <a:bodyPr/>
          <a:lstStyle/>
          <a:p>
            <a:fld id="{FA3C743B-28B1-40D4-9980-4C7C8E07F733}" type="slidenum">
              <a:rPr lang="en-US" smtClean="0"/>
              <a:pPr/>
              <a:t>33</a:t>
            </a:fld>
            <a:endParaRPr lang="en-US" dirty="0"/>
          </a:p>
        </p:txBody>
      </p:sp>
    </p:spTree>
    <p:extLst>
      <p:ext uri="{BB962C8B-B14F-4D97-AF65-F5344CB8AC3E}">
        <p14:creationId xmlns:p14="http://schemas.microsoft.com/office/powerpoint/2010/main" val="4208056759"/>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265238" y="725488"/>
            <a:ext cx="4784725" cy="358775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A3C743B-28B1-40D4-9980-4C7C8E07F733}" type="slidenum">
              <a:rPr lang="en-US" smtClean="0"/>
              <a:pPr/>
              <a:t>34</a:t>
            </a:fld>
            <a:endParaRPr lang="en-US" dirty="0"/>
          </a:p>
        </p:txBody>
      </p:sp>
    </p:spTree>
    <p:extLst>
      <p:ext uri="{BB962C8B-B14F-4D97-AF65-F5344CB8AC3E}">
        <p14:creationId xmlns:p14="http://schemas.microsoft.com/office/powerpoint/2010/main" val="4081974048"/>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265238" y="725488"/>
            <a:ext cx="4784725" cy="3587750"/>
          </a:xfrm>
        </p:spPr>
      </p:sp>
      <p:sp>
        <p:nvSpPr>
          <p:cNvPr id="3" name="Notes Placeholder 2"/>
          <p:cNvSpPr>
            <a:spLocks noGrp="1"/>
          </p:cNvSpPr>
          <p:nvPr>
            <p:ph type="body" idx="1"/>
          </p:nvPr>
        </p:nvSpPr>
        <p:spPr/>
        <p:txBody>
          <a:bodyPr/>
          <a:lstStyle/>
          <a:p>
            <a:r>
              <a:rPr lang="en-US" dirty="0"/>
              <a:t>Chief Judge is a RECOMMENDED position but is</a:t>
            </a:r>
            <a:r>
              <a:rPr lang="en-US" baseline="0" dirty="0"/>
              <a:t> not required.  Referee will assume CJ duties if one is not present.</a:t>
            </a:r>
          </a:p>
          <a:p>
            <a:endParaRPr lang="en-US" dirty="0"/>
          </a:p>
          <a:p>
            <a:r>
              <a:rPr lang="en-US" dirty="0"/>
              <a:t>Mentor</a:t>
            </a:r>
            <a:r>
              <a:rPr lang="en-US" baseline="0" dirty="0"/>
              <a:t> Judges – Do not “over officiate” swimmers</a:t>
            </a:r>
          </a:p>
          <a:p>
            <a:pPr marL="180828" indent="-180828">
              <a:buFontTx/>
              <a:buChar char="-"/>
            </a:pPr>
            <a:r>
              <a:rPr lang="en-US" baseline="0" dirty="0"/>
              <a:t>Talk to Judges if you observe a potential DQ and discuss why it was not called.</a:t>
            </a:r>
          </a:p>
          <a:p>
            <a:pPr marL="180828" indent="-180828">
              <a:buFontTx/>
              <a:buChar char="-"/>
            </a:pPr>
            <a:r>
              <a:rPr lang="en-US" baseline="0" dirty="0"/>
              <a:t>To be fair to all swimmers, Chief Judge should not “over officiate” by calling a DQ for a swimmer within a Stroke-n-Turn judge jurisdiction that was paying attention (even if they missed that particular infraction)</a:t>
            </a:r>
          </a:p>
          <a:p>
            <a:pPr marL="180828" indent="-180828">
              <a:buFontTx/>
              <a:buChar char="-"/>
            </a:pPr>
            <a:r>
              <a:rPr lang="en-US" b="1" baseline="0" dirty="0"/>
              <a:t>EXCEPTION</a:t>
            </a:r>
            <a:r>
              <a:rPr lang="en-US" baseline="0" dirty="0"/>
              <a:t>:  If the CJ observes a DQ AND notices the S&amp;T Judge is distracted (so they are not “judging” the swimmer currently)</a:t>
            </a:r>
          </a:p>
          <a:p>
            <a:endParaRPr lang="en-US" dirty="0"/>
          </a:p>
          <a:p>
            <a:r>
              <a:rPr lang="en-US" dirty="0"/>
              <a:t>Reviewing</a:t>
            </a:r>
            <a:r>
              <a:rPr lang="en-US" baseline="0" dirty="0"/>
              <a:t> calls made by Officials:</a:t>
            </a:r>
            <a:endParaRPr lang="en-US" dirty="0"/>
          </a:p>
          <a:p>
            <a:pPr marL="241104" indent="-241104">
              <a:buFont typeface="+mj-lt"/>
              <a:buAutoNum type="arabicPeriod"/>
            </a:pPr>
            <a:r>
              <a:rPr lang="en-US" dirty="0"/>
              <a:t>Description</a:t>
            </a:r>
            <a:r>
              <a:rPr lang="en-US" baseline="0" dirty="0"/>
              <a:t> - </a:t>
            </a:r>
            <a:r>
              <a:rPr lang="en-US" dirty="0"/>
              <a:t>What did you see?</a:t>
            </a:r>
          </a:p>
          <a:p>
            <a:pPr marL="241104" indent="-241104">
              <a:buFont typeface="+mj-lt"/>
              <a:buAutoNum type="arabicPeriod"/>
            </a:pPr>
            <a:r>
              <a:rPr lang="en-US" baseline="0" dirty="0"/>
              <a:t>Jurisdiction - </a:t>
            </a:r>
            <a:r>
              <a:rPr lang="en-US" dirty="0"/>
              <a:t>Where were</a:t>
            </a:r>
            <a:r>
              <a:rPr lang="en-US" baseline="0" dirty="0"/>
              <a:t> you when the call was made?  Should be at the end of the pool since we don’t have dedicated stroke judges.</a:t>
            </a:r>
          </a:p>
          <a:p>
            <a:pPr marL="241104" indent="-241104">
              <a:buFont typeface="+mj-lt"/>
              <a:buAutoNum type="arabicPeriod"/>
            </a:pPr>
            <a:r>
              <a:rPr lang="en-US" baseline="0" dirty="0"/>
              <a:t>Infraction - Why is this illegal? (or what rule does it violate)</a:t>
            </a:r>
          </a:p>
          <a:p>
            <a:endParaRPr lang="en-US" baseline="0" dirty="0"/>
          </a:p>
          <a:p>
            <a:r>
              <a:rPr lang="en-US" baseline="0" dirty="0"/>
              <a:t>Notification:</a:t>
            </a:r>
          </a:p>
          <a:p>
            <a:pPr marL="180828" indent="-180828">
              <a:buFontTx/>
              <a:buChar char="-"/>
            </a:pPr>
            <a:r>
              <a:rPr lang="en-US" baseline="0" dirty="0"/>
              <a:t>Ensure coach is aware of DQ and why.</a:t>
            </a:r>
          </a:p>
          <a:p>
            <a:pPr marL="180828" indent="-180828">
              <a:buFontTx/>
              <a:buChar char="-"/>
            </a:pPr>
            <a:r>
              <a:rPr lang="en-US" baseline="0" dirty="0"/>
              <a:t>If swimmer asks, explain reason but do not “coach” with suggestions on improvement.</a:t>
            </a:r>
          </a:p>
          <a:p>
            <a:pPr marL="180828" indent="-180828">
              <a:buFontTx/>
              <a:buChar char="-"/>
            </a:pPr>
            <a:endParaRPr lang="en-US" baseline="0" dirty="0"/>
          </a:p>
        </p:txBody>
      </p:sp>
      <p:sp>
        <p:nvSpPr>
          <p:cNvPr id="4" name="Slide Number Placeholder 3"/>
          <p:cNvSpPr>
            <a:spLocks noGrp="1"/>
          </p:cNvSpPr>
          <p:nvPr>
            <p:ph type="sldNum" sz="quarter" idx="10"/>
          </p:nvPr>
        </p:nvSpPr>
        <p:spPr/>
        <p:txBody>
          <a:bodyPr/>
          <a:lstStyle/>
          <a:p>
            <a:fld id="{FA3C743B-28B1-40D4-9980-4C7C8E07F733}" type="slidenum">
              <a:rPr lang="en-US" smtClean="0"/>
              <a:pPr/>
              <a:t>35</a:t>
            </a:fld>
            <a:endParaRPr lang="en-US" dirty="0"/>
          </a:p>
        </p:txBody>
      </p:sp>
    </p:spTree>
    <p:extLst>
      <p:ext uri="{BB962C8B-B14F-4D97-AF65-F5344CB8AC3E}">
        <p14:creationId xmlns:p14="http://schemas.microsoft.com/office/powerpoint/2010/main" val="1642595564"/>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265238" y="725488"/>
            <a:ext cx="4784725" cy="358775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A3C743B-28B1-40D4-9980-4C7C8E07F733}" type="slidenum">
              <a:rPr lang="en-US" smtClean="0"/>
              <a:pPr/>
              <a:t>36</a:t>
            </a:fld>
            <a:endParaRPr lang="en-US" dirty="0"/>
          </a:p>
        </p:txBody>
      </p:sp>
    </p:spTree>
    <p:extLst>
      <p:ext uri="{BB962C8B-B14F-4D97-AF65-F5344CB8AC3E}">
        <p14:creationId xmlns:p14="http://schemas.microsoft.com/office/powerpoint/2010/main" val="3639039115"/>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265238" y="725488"/>
            <a:ext cx="4784725" cy="3587750"/>
          </a:xfrm>
        </p:spPr>
      </p:sp>
      <p:sp>
        <p:nvSpPr>
          <p:cNvPr id="3" name="Notes Placeholder 2"/>
          <p:cNvSpPr>
            <a:spLocks noGrp="1"/>
          </p:cNvSpPr>
          <p:nvPr>
            <p:ph type="body" idx="1"/>
          </p:nvPr>
        </p:nvSpPr>
        <p:spPr/>
        <p:txBody>
          <a:bodyPr/>
          <a:lstStyle/>
          <a:p>
            <a:r>
              <a:rPr lang="en-US" dirty="0"/>
              <a:t>Head</a:t>
            </a:r>
            <a:r>
              <a:rPr lang="en-US" baseline="0" dirty="0"/>
              <a:t> lane timer has the clipboard but all timers working together can help determine if the right swimmers are in the right lane, heat and in the right order for relays</a:t>
            </a:r>
          </a:p>
          <a:p>
            <a:endParaRPr lang="en-US" baseline="0" dirty="0"/>
          </a:p>
          <a:p>
            <a:r>
              <a:rPr lang="en-US" baseline="0" dirty="0"/>
              <a:t>Write “NS”  for No Show if a swimmer is expected but does not swim.   Card should still be collected by runner.</a:t>
            </a:r>
            <a:endParaRPr lang="en-US" dirty="0"/>
          </a:p>
        </p:txBody>
      </p:sp>
      <p:sp>
        <p:nvSpPr>
          <p:cNvPr id="4" name="Slide Number Placeholder 3"/>
          <p:cNvSpPr>
            <a:spLocks noGrp="1"/>
          </p:cNvSpPr>
          <p:nvPr>
            <p:ph type="sldNum" sz="quarter" idx="10"/>
          </p:nvPr>
        </p:nvSpPr>
        <p:spPr/>
        <p:txBody>
          <a:bodyPr/>
          <a:lstStyle/>
          <a:p>
            <a:fld id="{FA3C743B-28B1-40D4-9980-4C7C8E07F733}" type="slidenum">
              <a:rPr lang="en-US" smtClean="0"/>
              <a:pPr/>
              <a:t>37</a:t>
            </a:fld>
            <a:endParaRPr lang="en-US" dirty="0"/>
          </a:p>
        </p:txBody>
      </p:sp>
    </p:spTree>
    <p:extLst>
      <p:ext uri="{BB962C8B-B14F-4D97-AF65-F5344CB8AC3E}">
        <p14:creationId xmlns:p14="http://schemas.microsoft.com/office/powerpoint/2010/main" val="286791666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A3C743B-28B1-40D4-9980-4C7C8E07F733}" type="slidenum">
              <a:rPr lang="en-US" smtClean="0"/>
              <a:pPr/>
              <a:t>3</a:t>
            </a:fld>
            <a:endParaRPr lang="en-US" dirty="0"/>
          </a:p>
        </p:txBody>
      </p:sp>
    </p:spTree>
    <p:extLst>
      <p:ext uri="{BB962C8B-B14F-4D97-AF65-F5344CB8AC3E}">
        <p14:creationId xmlns:p14="http://schemas.microsoft.com/office/powerpoint/2010/main" val="2732879282"/>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265238" y="725488"/>
            <a:ext cx="4784725" cy="3587750"/>
          </a:xfrm>
        </p:spPr>
      </p:sp>
      <p:sp>
        <p:nvSpPr>
          <p:cNvPr id="3" name="Notes Placeholder 2"/>
          <p:cNvSpPr>
            <a:spLocks noGrp="1"/>
          </p:cNvSpPr>
          <p:nvPr>
            <p:ph type="body" idx="1"/>
          </p:nvPr>
        </p:nvSpPr>
        <p:spPr/>
        <p:txBody>
          <a:bodyPr/>
          <a:lstStyle/>
          <a:p>
            <a:r>
              <a:rPr lang="en-US" dirty="0"/>
              <a:t>Mos</a:t>
            </a:r>
            <a:r>
              <a:rPr lang="en-US" baseline="0" dirty="0"/>
              <a:t>t SSA meets will have three timers each with a stopwatch.  Some pools with electronic timing may use a plunger only on the finish along with 1, 2 or 3 stopwatch times.  A timer may need to operate the plunger and a stopwatch in some cases.</a:t>
            </a:r>
            <a:endParaRPr lang="en-US" dirty="0"/>
          </a:p>
        </p:txBody>
      </p:sp>
      <p:sp>
        <p:nvSpPr>
          <p:cNvPr id="4" name="Slide Number Placeholder 3"/>
          <p:cNvSpPr>
            <a:spLocks noGrp="1"/>
          </p:cNvSpPr>
          <p:nvPr>
            <p:ph type="sldNum" sz="quarter" idx="10"/>
          </p:nvPr>
        </p:nvSpPr>
        <p:spPr/>
        <p:txBody>
          <a:bodyPr/>
          <a:lstStyle/>
          <a:p>
            <a:fld id="{FA3C743B-28B1-40D4-9980-4C7C8E07F733}" type="slidenum">
              <a:rPr lang="en-US" smtClean="0"/>
              <a:pPr/>
              <a:t>38</a:t>
            </a:fld>
            <a:endParaRPr lang="en-US" dirty="0"/>
          </a:p>
        </p:txBody>
      </p:sp>
    </p:spTree>
    <p:extLst>
      <p:ext uri="{BB962C8B-B14F-4D97-AF65-F5344CB8AC3E}">
        <p14:creationId xmlns:p14="http://schemas.microsoft.com/office/powerpoint/2010/main" val="4063661868"/>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265238" y="725488"/>
            <a:ext cx="4784725" cy="358775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A3C743B-28B1-40D4-9980-4C7C8E07F733}" type="slidenum">
              <a:rPr lang="en-US" smtClean="0"/>
              <a:pPr/>
              <a:t>39</a:t>
            </a:fld>
            <a:endParaRPr lang="en-US" dirty="0"/>
          </a:p>
        </p:txBody>
      </p:sp>
    </p:spTree>
    <p:extLst>
      <p:ext uri="{BB962C8B-B14F-4D97-AF65-F5344CB8AC3E}">
        <p14:creationId xmlns:p14="http://schemas.microsoft.com/office/powerpoint/2010/main" val="4165750799"/>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5"/>
          <p:cNvSpPr>
            <a:spLocks noGrp="1" noChangeArrowheads="1"/>
          </p:cNvSpPr>
          <p:nvPr>
            <p:ph type="sldNum" sz="quarter" idx="5"/>
          </p:nvPr>
        </p:nvSpPr>
        <p:spPr>
          <a:ln/>
        </p:spPr>
        <p:txBody>
          <a:bodyPr/>
          <a:lstStyle/>
          <a:p>
            <a:fld id="{98C29B9C-5E60-4292-BA33-177C382E4DC4}" type="slidenum">
              <a:rPr lang="en-US"/>
              <a:pPr/>
              <a:t>40</a:t>
            </a:fld>
            <a:endParaRPr lang="en-US" dirty="0"/>
          </a:p>
        </p:txBody>
      </p:sp>
      <p:sp>
        <p:nvSpPr>
          <p:cNvPr id="19458" name="Rectangle 2"/>
          <p:cNvSpPr>
            <a:spLocks noGrp="1" noRot="1" noChangeAspect="1" noChangeArrowheads="1" noTextEdit="1"/>
          </p:cNvSpPr>
          <p:nvPr>
            <p:ph type="sldImg"/>
          </p:nvPr>
        </p:nvSpPr>
        <p:spPr>
          <a:xfrm>
            <a:off x="1265238" y="725488"/>
            <a:ext cx="4784725" cy="3587750"/>
          </a:xfrm>
          <a:ln cap="flat"/>
        </p:spPr>
      </p:sp>
      <p:sp>
        <p:nvSpPr>
          <p:cNvPr id="19459" name="Rectangle 3"/>
          <p:cNvSpPr>
            <a:spLocks noGrp="1" noChangeArrowheads="1"/>
          </p:cNvSpPr>
          <p:nvPr>
            <p:ph type="body" idx="1"/>
          </p:nvPr>
        </p:nvSpPr>
        <p:spPr>
          <a:ln/>
        </p:spPr>
        <p:txBody>
          <a:bodyPr/>
          <a:lstStyle/>
          <a:p>
            <a:pPr defTabSz="964418">
              <a:defRPr/>
            </a:pPr>
            <a:r>
              <a:rPr lang="en-US" dirty="0"/>
              <a:t>A swimmer</a:t>
            </a:r>
            <a:r>
              <a:rPr lang="en-US" baseline="0" dirty="0"/>
              <a:t> competing in more events than allowed will be disqualified after reaching maximum number of events.  (Rule 2, Section 6)</a:t>
            </a:r>
            <a:endParaRPr lang="en-US" dirty="0"/>
          </a:p>
          <a:p>
            <a:endParaRPr lang="en-US" dirty="0"/>
          </a:p>
          <a:p>
            <a:r>
              <a:rPr lang="en-US" dirty="0"/>
              <a:t>Entry cards – use 3”5” index cards OR purchase ream of heavy stock colored paper</a:t>
            </a:r>
            <a:r>
              <a:rPr lang="en-US" baseline="0" dirty="0"/>
              <a:t> and cut them to size (5 per page)</a:t>
            </a:r>
          </a:p>
          <a:p>
            <a:pPr marL="180828" indent="-180828">
              <a:buFontTx/>
              <a:buChar char="-"/>
            </a:pPr>
            <a:r>
              <a:rPr lang="en-US" baseline="0" dirty="0"/>
              <a:t>Staples:  Less than $20 for 250 sheets colored 110 lb. paper – cut = 1250 cards</a:t>
            </a:r>
          </a:p>
          <a:p>
            <a:pPr marL="180828" indent="-180828">
              <a:buFontTx/>
              <a:buChar char="-"/>
            </a:pPr>
            <a:r>
              <a:rPr lang="en-US" baseline="0" dirty="0"/>
              <a:t>Typical meet requires 400 to 500 cards (count the number of labels printed)</a:t>
            </a:r>
            <a:endParaRPr lang="en-US" dirty="0"/>
          </a:p>
        </p:txBody>
      </p:sp>
    </p:spTree>
    <p:extLst>
      <p:ext uri="{BB962C8B-B14F-4D97-AF65-F5344CB8AC3E}">
        <p14:creationId xmlns:p14="http://schemas.microsoft.com/office/powerpoint/2010/main" val="2401282814"/>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5"/>
          <p:cNvSpPr>
            <a:spLocks noGrp="1" noChangeArrowheads="1"/>
          </p:cNvSpPr>
          <p:nvPr>
            <p:ph type="sldNum" sz="quarter" idx="5"/>
          </p:nvPr>
        </p:nvSpPr>
        <p:spPr>
          <a:ln/>
        </p:spPr>
        <p:txBody>
          <a:bodyPr/>
          <a:lstStyle/>
          <a:p>
            <a:fld id="{5940B462-8F11-4DA1-B254-C6AC59C834FC}" type="slidenum">
              <a:rPr lang="en-US"/>
              <a:pPr/>
              <a:t>41</a:t>
            </a:fld>
            <a:endParaRPr lang="en-US" dirty="0"/>
          </a:p>
        </p:txBody>
      </p:sp>
      <p:sp>
        <p:nvSpPr>
          <p:cNvPr id="21506" name="Rectangle 2"/>
          <p:cNvSpPr>
            <a:spLocks noGrp="1" noRot="1" noChangeAspect="1" noChangeArrowheads="1" noTextEdit="1"/>
          </p:cNvSpPr>
          <p:nvPr>
            <p:ph type="sldImg"/>
          </p:nvPr>
        </p:nvSpPr>
        <p:spPr>
          <a:xfrm>
            <a:off x="1265238" y="725488"/>
            <a:ext cx="4784725" cy="3587750"/>
          </a:xfrm>
          <a:ln cap="flat"/>
        </p:spPr>
      </p:sp>
      <p:sp>
        <p:nvSpPr>
          <p:cNvPr id="21507" name="Rectangle 3"/>
          <p:cNvSpPr>
            <a:spLocks noGrp="1" noChangeArrowheads="1"/>
          </p:cNvSpPr>
          <p:nvPr>
            <p:ph type="body" idx="1"/>
          </p:nvPr>
        </p:nvSpPr>
        <p:spPr>
          <a:ln/>
        </p:spPr>
        <p:txBody>
          <a:bodyPr/>
          <a:lstStyle/>
          <a:p>
            <a:r>
              <a:rPr lang="en-US" dirty="0"/>
              <a:t>Extra</a:t>
            </a:r>
            <a:r>
              <a:rPr lang="en-US" baseline="0" dirty="0"/>
              <a:t> heats:</a:t>
            </a:r>
          </a:p>
          <a:p>
            <a:pPr marL="180828" indent="-180828">
              <a:buFontTx/>
              <a:buChar char="-"/>
            </a:pPr>
            <a:r>
              <a:rPr lang="en-US" baseline="0" dirty="0"/>
              <a:t>Fill all lanes starting with assigned lanes first (even lanes for home, odd lanes for away), then fill in remaining lanes</a:t>
            </a:r>
          </a:p>
          <a:p>
            <a:pPr marL="180828" indent="-180828">
              <a:buFontTx/>
              <a:buChar char="-"/>
            </a:pPr>
            <a:r>
              <a:rPr lang="en-US" baseline="0" dirty="0"/>
              <a:t>This allows for heats to be combined easily</a:t>
            </a:r>
          </a:p>
          <a:p>
            <a:pPr marL="180828" indent="-180828">
              <a:buFontTx/>
              <a:buChar char="-"/>
            </a:pPr>
            <a:r>
              <a:rPr lang="en-US" baseline="0" dirty="0"/>
              <a:t>Example:</a:t>
            </a:r>
          </a:p>
          <a:p>
            <a:pPr marL="638028" lvl="1" indent="-180828">
              <a:buFontTx/>
              <a:buChar char="-"/>
            </a:pPr>
            <a:r>
              <a:rPr lang="en-US" baseline="0" dirty="0"/>
              <a:t>Heat 1: Scoring Heat – home team in even lanes, away team in odd lanes</a:t>
            </a:r>
          </a:p>
          <a:p>
            <a:pPr marL="638028" lvl="1" indent="-180828">
              <a:buFontTx/>
              <a:buChar char="-"/>
            </a:pPr>
            <a:r>
              <a:rPr lang="en-US" baseline="0" dirty="0"/>
              <a:t>Heat 2: Non-Scoring – Home team in all lanes, filling even lanes first</a:t>
            </a:r>
          </a:p>
          <a:p>
            <a:pPr marL="638028" lvl="1" indent="-180828">
              <a:buFontTx/>
              <a:buChar char="-"/>
            </a:pPr>
            <a:r>
              <a:rPr lang="en-US" baseline="0" dirty="0"/>
              <a:t>Heat 3: Non-Scoring – Away team in all lanes, filling odd lanes first</a:t>
            </a:r>
          </a:p>
          <a:p>
            <a:pPr marL="638028" lvl="1" indent="-180828">
              <a:buFontTx/>
              <a:buChar char="-"/>
            </a:pPr>
            <a:r>
              <a:rPr lang="en-US" baseline="0" dirty="0"/>
              <a:t>Heat 4: Non-Scoring – Home team in all lanes, filling even lanes first</a:t>
            </a:r>
          </a:p>
          <a:p>
            <a:pPr marL="638028" lvl="1" indent="-180828">
              <a:buFontTx/>
              <a:buChar char="-"/>
            </a:pPr>
            <a:r>
              <a:rPr lang="en-US" baseline="0" dirty="0"/>
              <a:t>Heat 5: Non-Scoring – Away team in all lanes, filling odd lanes first</a:t>
            </a:r>
            <a:endParaRPr lang="en-US" dirty="0"/>
          </a:p>
        </p:txBody>
      </p:sp>
    </p:spTree>
    <p:extLst>
      <p:ext uri="{BB962C8B-B14F-4D97-AF65-F5344CB8AC3E}">
        <p14:creationId xmlns:p14="http://schemas.microsoft.com/office/powerpoint/2010/main" val="2196459088"/>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265238" y="725488"/>
            <a:ext cx="4784725" cy="3587750"/>
          </a:xfrm>
        </p:spPr>
      </p:sp>
      <p:sp>
        <p:nvSpPr>
          <p:cNvPr id="3" name="Notes Placeholder 2"/>
          <p:cNvSpPr>
            <a:spLocks noGrp="1"/>
          </p:cNvSpPr>
          <p:nvPr>
            <p:ph type="body" idx="1"/>
          </p:nvPr>
        </p:nvSpPr>
        <p:spPr/>
        <p:txBody>
          <a:bodyPr/>
          <a:lstStyle/>
          <a:p>
            <a:r>
              <a:rPr lang="en-US" dirty="0"/>
              <a:t>With</a:t>
            </a:r>
            <a:r>
              <a:rPr lang="en-US" baseline="0" dirty="0"/>
              <a:t> automatic timing, backup times should be with .3 second of primary time. If there is a pad malfunction, backup times can be used but a heat differential must be applied to all lanes in the heat.  Pools utilizing automatic timing systems and referees at these pools should be knowledgeable of this procedure.</a:t>
            </a:r>
            <a:endParaRPr lang="en-US" dirty="0"/>
          </a:p>
        </p:txBody>
      </p:sp>
      <p:sp>
        <p:nvSpPr>
          <p:cNvPr id="4" name="Slide Number Placeholder 3"/>
          <p:cNvSpPr>
            <a:spLocks noGrp="1"/>
          </p:cNvSpPr>
          <p:nvPr>
            <p:ph type="sldNum" sz="quarter" idx="10"/>
          </p:nvPr>
        </p:nvSpPr>
        <p:spPr/>
        <p:txBody>
          <a:bodyPr/>
          <a:lstStyle/>
          <a:p>
            <a:fld id="{FA3C743B-28B1-40D4-9980-4C7C8E07F733}" type="slidenum">
              <a:rPr lang="en-US" smtClean="0"/>
              <a:pPr/>
              <a:t>42</a:t>
            </a:fld>
            <a:endParaRPr lang="en-US" dirty="0"/>
          </a:p>
        </p:txBody>
      </p:sp>
    </p:spTree>
    <p:extLst>
      <p:ext uri="{BB962C8B-B14F-4D97-AF65-F5344CB8AC3E}">
        <p14:creationId xmlns:p14="http://schemas.microsoft.com/office/powerpoint/2010/main" val="316529630"/>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265238" y="725488"/>
            <a:ext cx="4784725" cy="3587750"/>
          </a:xfrm>
        </p:spPr>
      </p:sp>
      <p:sp>
        <p:nvSpPr>
          <p:cNvPr id="3" name="Notes Placeholder 2"/>
          <p:cNvSpPr>
            <a:spLocks noGrp="1"/>
          </p:cNvSpPr>
          <p:nvPr>
            <p:ph type="body" idx="1"/>
          </p:nvPr>
        </p:nvSpPr>
        <p:spPr/>
        <p:txBody>
          <a:bodyPr/>
          <a:lstStyle/>
          <a:p>
            <a:r>
              <a:rPr lang="en-US" dirty="0"/>
              <a:t>Per SSASJ</a:t>
            </a:r>
            <a:r>
              <a:rPr lang="en-US" baseline="0" dirty="0"/>
              <a:t> Bylaws, Rule 11.G Order of Finish in Dual Meets</a:t>
            </a:r>
          </a:p>
          <a:p>
            <a:r>
              <a:rPr lang="en-US" baseline="0" dirty="0"/>
              <a:t>  - Place Judge agreement supersedes the result of times</a:t>
            </a:r>
          </a:p>
          <a:p>
            <a:endParaRPr lang="en-US" baseline="0" dirty="0"/>
          </a:p>
          <a:p>
            <a:r>
              <a:rPr lang="en-US" baseline="0" dirty="0"/>
              <a:t>Place Judge Slips:</a:t>
            </a:r>
          </a:p>
          <a:p>
            <a:pPr marL="180828" indent="-180828">
              <a:buFontTx/>
              <a:buChar char="-"/>
            </a:pPr>
            <a:r>
              <a:rPr lang="en-US" baseline="0" dirty="0"/>
              <a:t>Left column should be numbered 1-6 representing ORDER OF FINISH</a:t>
            </a:r>
          </a:p>
          <a:p>
            <a:pPr marL="180828" indent="-180828">
              <a:buFontTx/>
              <a:buChar char="-"/>
            </a:pPr>
            <a:r>
              <a:rPr lang="en-US" baseline="0" dirty="0"/>
              <a:t>Right column then is the lane numbers top to bottom in the order they touch the wall</a:t>
            </a:r>
          </a:p>
          <a:p>
            <a:pPr marL="180828" indent="-180828">
              <a:buFontTx/>
              <a:buChar char="-"/>
            </a:pPr>
            <a:endParaRPr lang="en-US" baseline="0" dirty="0"/>
          </a:p>
          <a:p>
            <a:r>
              <a:rPr lang="en-US" baseline="0" dirty="0"/>
              <a:t>DO NOT INTERPRET FIRST COLUMN AS LANE NUMBERS.</a:t>
            </a:r>
          </a:p>
          <a:p>
            <a:endParaRPr lang="en-US" baseline="0" dirty="0"/>
          </a:p>
          <a:p>
            <a:endParaRPr lang="en-US" baseline="0" dirty="0"/>
          </a:p>
        </p:txBody>
      </p:sp>
      <p:sp>
        <p:nvSpPr>
          <p:cNvPr id="4" name="Slide Number Placeholder 3"/>
          <p:cNvSpPr>
            <a:spLocks noGrp="1"/>
          </p:cNvSpPr>
          <p:nvPr>
            <p:ph type="sldNum" sz="quarter" idx="10"/>
          </p:nvPr>
        </p:nvSpPr>
        <p:spPr/>
        <p:txBody>
          <a:bodyPr/>
          <a:lstStyle/>
          <a:p>
            <a:fld id="{FA3C743B-28B1-40D4-9980-4C7C8E07F733}" type="slidenum">
              <a:rPr lang="en-US" smtClean="0"/>
              <a:pPr/>
              <a:t>43</a:t>
            </a:fld>
            <a:endParaRPr lang="en-US" dirty="0"/>
          </a:p>
        </p:txBody>
      </p:sp>
    </p:spTree>
    <p:extLst>
      <p:ext uri="{BB962C8B-B14F-4D97-AF65-F5344CB8AC3E}">
        <p14:creationId xmlns:p14="http://schemas.microsoft.com/office/powerpoint/2010/main" val="1217555440"/>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5"/>
          <p:cNvSpPr>
            <a:spLocks noGrp="1" noChangeArrowheads="1"/>
          </p:cNvSpPr>
          <p:nvPr>
            <p:ph type="sldNum" sz="quarter" idx="5"/>
          </p:nvPr>
        </p:nvSpPr>
        <p:spPr>
          <a:ln/>
        </p:spPr>
        <p:txBody>
          <a:bodyPr/>
          <a:lstStyle/>
          <a:p>
            <a:fld id="{DD4B8E7C-DE25-4640-917A-679439C8B4E8}" type="slidenum">
              <a:rPr lang="en-US"/>
              <a:pPr/>
              <a:t>44</a:t>
            </a:fld>
            <a:endParaRPr lang="en-US" dirty="0"/>
          </a:p>
        </p:txBody>
      </p:sp>
      <p:sp>
        <p:nvSpPr>
          <p:cNvPr id="23554" name="Rectangle 2"/>
          <p:cNvSpPr>
            <a:spLocks noGrp="1" noRot="1" noChangeAspect="1" noChangeArrowheads="1" noTextEdit="1"/>
          </p:cNvSpPr>
          <p:nvPr>
            <p:ph type="sldImg"/>
          </p:nvPr>
        </p:nvSpPr>
        <p:spPr>
          <a:xfrm>
            <a:off x="1265238" y="725488"/>
            <a:ext cx="4784725" cy="3587750"/>
          </a:xfrm>
          <a:ln cap="flat"/>
        </p:spPr>
      </p:sp>
      <p:sp>
        <p:nvSpPr>
          <p:cNvPr id="23555" name="Rectangle 3"/>
          <p:cNvSpPr>
            <a:spLocks noGrp="1" noChangeArrowheads="1"/>
          </p:cNvSpPr>
          <p:nvPr>
            <p:ph type="body" idx="1"/>
          </p:nvPr>
        </p:nvSpPr>
        <p:spPr>
          <a:ln/>
        </p:spPr>
        <p:txBody>
          <a:bodyPr/>
          <a:lstStyle/>
          <a:p>
            <a:endParaRPr lang="en-US" dirty="0"/>
          </a:p>
        </p:txBody>
      </p:sp>
    </p:spTree>
    <p:extLst>
      <p:ext uri="{BB962C8B-B14F-4D97-AF65-F5344CB8AC3E}">
        <p14:creationId xmlns:p14="http://schemas.microsoft.com/office/powerpoint/2010/main" val="2775445546"/>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5"/>
          <p:cNvSpPr>
            <a:spLocks noGrp="1" noChangeArrowheads="1"/>
          </p:cNvSpPr>
          <p:nvPr>
            <p:ph type="sldNum" sz="quarter" idx="5"/>
          </p:nvPr>
        </p:nvSpPr>
        <p:spPr>
          <a:ln/>
        </p:spPr>
        <p:txBody>
          <a:bodyPr/>
          <a:lstStyle/>
          <a:p>
            <a:fld id="{FBD725F6-588A-4279-99CD-4FBBE8156A05}" type="slidenum">
              <a:rPr lang="en-US"/>
              <a:pPr/>
              <a:t>45</a:t>
            </a:fld>
            <a:endParaRPr lang="en-US" dirty="0"/>
          </a:p>
        </p:txBody>
      </p:sp>
      <p:sp>
        <p:nvSpPr>
          <p:cNvPr id="29698" name="Rectangle 2"/>
          <p:cNvSpPr>
            <a:spLocks noGrp="1" noRot="1" noChangeAspect="1" noChangeArrowheads="1" noTextEdit="1"/>
          </p:cNvSpPr>
          <p:nvPr>
            <p:ph type="sldImg"/>
          </p:nvPr>
        </p:nvSpPr>
        <p:spPr>
          <a:xfrm>
            <a:off x="1265238" y="725488"/>
            <a:ext cx="4784725" cy="3587750"/>
          </a:xfrm>
          <a:ln cap="flat"/>
        </p:spPr>
      </p:sp>
      <p:sp>
        <p:nvSpPr>
          <p:cNvPr id="29699" name="Rectangle 3"/>
          <p:cNvSpPr>
            <a:spLocks noGrp="1" noChangeArrowheads="1"/>
          </p:cNvSpPr>
          <p:nvPr>
            <p:ph type="body" idx="1"/>
          </p:nvPr>
        </p:nvSpPr>
        <p:spPr>
          <a:ln/>
        </p:spPr>
        <p:txBody>
          <a:bodyPr/>
          <a:lstStyle/>
          <a:p>
            <a:endParaRPr lang="en-US" dirty="0"/>
          </a:p>
        </p:txBody>
      </p:sp>
    </p:spTree>
    <p:extLst>
      <p:ext uri="{BB962C8B-B14F-4D97-AF65-F5344CB8AC3E}">
        <p14:creationId xmlns:p14="http://schemas.microsoft.com/office/powerpoint/2010/main" val="153252216"/>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5"/>
          <p:cNvSpPr>
            <a:spLocks noGrp="1" noChangeArrowheads="1"/>
          </p:cNvSpPr>
          <p:nvPr>
            <p:ph type="sldNum" sz="quarter" idx="5"/>
          </p:nvPr>
        </p:nvSpPr>
        <p:spPr>
          <a:ln/>
        </p:spPr>
        <p:txBody>
          <a:bodyPr/>
          <a:lstStyle/>
          <a:p>
            <a:fld id="{2BD98A98-0D06-4919-B6D0-341CD7A0AAEF}" type="slidenum">
              <a:rPr lang="en-US"/>
              <a:pPr/>
              <a:t>46</a:t>
            </a:fld>
            <a:endParaRPr lang="en-US" dirty="0"/>
          </a:p>
        </p:txBody>
      </p:sp>
      <p:sp>
        <p:nvSpPr>
          <p:cNvPr id="33794" name="Rectangle 2"/>
          <p:cNvSpPr>
            <a:spLocks noGrp="1" noRot="1" noChangeAspect="1" noChangeArrowheads="1" noTextEdit="1"/>
          </p:cNvSpPr>
          <p:nvPr>
            <p:ph type="sldImg"/>
          </p:nvPr>
        </p:nvSpPr>
        <p:spPr>
          <a:xfrm>
            <a:off x="1265238" y="725488"/>
            <a:ext cx="4784725" cy="3587750"/>
          </a:xfrm>
          <a:ln cap="flat"/>
        </p:spPr>
      </p:sp>
      <p:sp>
        <p:nvSpPr>
          <p:cNvPr id="33795" name="Rectangle 3"/>
          <p:cNvSpPr>
            <a:spLocks noGrp="1" noChangeArrowheads="1"/>
          </p:cNvSpPr>
          <p:nvPr>
            <p:ph type="body" idx="1"/>
          </p:nvPr>
        </p:nvSpPr>
        <p:spPr>
          <a:ln/>
        </p:spPr>
        <p:txBody>
          <a:bodyPr/>
          <a:lstStyle/>
          <a:p>
            <a:endParaRPr lang="en-US" dirty="0"/>
          </a:p>
        </p:txBody>
      </p:sp>
    </p:spTree>
    <p:extLst>
      <p:ext uri="{BB962C8B-B14F-4D97-AF65-F5344CB8AC3E}">
        <p14:creationId xmlns:p14="http://schemas.microsoft.com/office/powerpoint/2010/main" val="4054453524"/>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5"/>
          <p:cNvSpPr>
            <a:spLocks noGrp="1" noChangeArrowheads="1"/>
          </p:cNvSpPr>
          <p:nvPr>
            <p:ph type="sldNum" sz="quarter" idx="5"/>
          </p:nvPr>
        </p:nvSpPr>
        <p:spPr>
          <a:ln/>
        </p:spPr>
        <p:txBody>
          <a:bodyPr/>
          <a:lstStyle/>
          <a:p>
            <a:fld id="{8B6FEA83-F4B4-45D1-983D-5FF6905BAE9A}" type="slidenum">
              <a:rPr lang="en-US"/>
              <a:pPr/>
              <a:t>47</a:t>
            </a:fld>
            <a:endParaRPr lang="en-US" dirty="0"/>
          </a:p>
        </p:txBody>
      </p:sp>
      <p:sp>
        <p:nvSpPr>
          <p:cNvPr id="31746" name="Rectangle 2"/>
          <p:cNvSpPr>
            <a:spLocks noGrp="1" noRot="1" noChangeAspect="1" noChangeArrowheads="1" noTextEdit="1"/>
          </p:cNvSpPr>
          <p:nvPr>
            <p:ph type="sldImg"/>
          </p:nvPr>
        </p:nvSpPr>
        <p:spPr>
          <a:xfrm>
            <a:off x="1265238" y="725488"/>
            <a:ext cx="4784725" cy="3587750"/>
          </a:xfrm>
          <a:ln cap="flat"/>
        </p:spPr>
      </p:sp>
      <p:sp>
        <p:nvSpPr>
          <p:cNvPr id="31747" name="Rectangle 3"/>
          <p:cNvSpPr>
            <a:spLocks noGrp="1" noChangeArrowheads="1"/>
          </p:cNvSpPr>
          <p:nvPr>
            <p:ph type="body" idx="1"/>
          </p:nvPr>
        </p:nvSpPr>
        <p:spPr>
          <a:ln/>
        </p:spPr>
        <p:txBody>
          <a:bodyPr/>
          <a:lstStyle/>
          <a:p>
            <a:endParaRPr lang="en-US" dirty="0"/>
          </a:p>
        </p:txBody>
      </p:sp>
    </p:spTree>
    <p:extLst>
      <p:ext uri="{BB962C8B-B14F-4D97-AF65-F5344CB8AC3E}">
        <p14:creationId xmlns:p14="http://schemas.microsoft.com/office/powerpoint/2010/main" val="48526525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5"/>
          <p:cNvSpPr>
            <a:spLocks noGrp="1" noChangeArrowheads="1"/>
          </p:cNvSpPr>
          <p:nvPr>
            <p:ph type="sldNum" sz="quarter" idx="5"/>
          </p:nvPr>
        </p:nvSpPr>
        <p:spPr>
          <a:ln/>
        </p:spPr>
        <p:txBody>
          <a:bodyPr/>
          <a:lstStyle/>
          <a:p>
            <a:fld id="{112270FD-EF25-432B-A806-59C9F34E0FEB}" type="slidenum">
              <a:rPr lang="en-US"/>
              <a:pPr/>
              <a:t>12</a:t>
            </a:fld>
            <a:endParaRPr lang="en-US" dirty="0"/>
          </a:p>
        </p:txBody>
      </p:sp>
      <p:sp>
        <p:nvSpPr>
          <p:cNvPr id="11266" name="Rectangle 2"/>
          <p:cNvSpPr>
            <a:spLocks noGrp="1" noRot="1" noChangeAspect="1" noChangeArrowheads="1" noTextEdit="1"/>
          </p:cNvSpPr>
          <p:nvPr>
            <p:ph type="sldImg"/>
          </p:nvPr>
        </p:nvSpPr>
        <p:spPr>
          <a:xfrm>
            <a:off x="1265238" y="725488"/>
            <a:ext cx="4784725" cy="3587750"/>
          </a:xfrm>
          <a:ln cap="flat"/>
        </p:spPr>
      </p:sp>
      <p:sp>
        <p:nvSpPr>
          <p:cNvPr id="11267" name="Rectangle 3"/>
          <p:cNvSpPr>
            <a:spLocks noGrp="1" noChangeArrowheads="1"/>
          </p:cNvSpPr>
          <p:nvPr>
            <p:ph type="body" idx="1"/>
          </p:nvPr>
        </p:nvSpPr>
        <p:spPr>
          <a:ln/>
        </p:spPr>
        <p:txBody>
          <a:bodyPr/>
          <a:lstStyle/>
          <a:p>
            <a:endParaRPr lang="en-US" dirty="0"/>
          </a:p>
        </p:txBody>
      </p:sp>
    </p:spTree>
    <p:extLst>
      <p:ext uri="{BB962C8B-B14F-4D97-AF65-F5344CB8AC3E}">
        <p14:creationId xmlns:p14="http://schemas.microsoft.com/office/powerpoint/2010/main" val="3417300700"/>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265238" y="725488"/>
            <a:ext cx="4784725" cy="358775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A3C743B-28B1-40D4-9980-4C7C8E07F733}" type="slidenum">
              <a:rPr lang="en-US" smtClean="0"/>
              <a:pPr/>
              <a:t>48</a:t>
            </a:fld>
            <a:endParaRPr lang="en-US" dirty="0"/>
          </a:p>
        </p:txBody>
      </p:sp>
    </p:spTree>
    <p:extLst>
      <p:ext uri="{BB962C8B-B14F-4D97-AF65-F5344CB8AC3E}">
        <p14:creationId xmlns:p14="http://schemas.microsoft.com/office/powerpoint/2010/main" val="3064598158"/>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5"/>
          <p:cNvSpPr>
            <a:spLocks noGrp="1" noChangeArrowheads="1"/>
          </p:cNvSpPr>
          <p:nvPr>
            <p:ph type="sldNum" sz="quarter" idx="5"/>
          </p:nvPr>
        </p:nvSpPr>
        <p:spPr>
          <a:ln/>
        </p:spPr>
        <p:txBody>
          <a:bodyPr/>
          <a:lstStyle/>
          <a:p>
            <a:fld id="{980F8251-99ED-4B24-A8C6-8988676A2D79}" type="slidenum">
              <a:rPr lang="en-US"/>
              <a:pPr/>
              <a:t>49</a:t>
            </a:fld>
            <a:endParaRPr lang="en-US" dirty="0"/>
          </a:p>
        </p:txBody>
      </p:sp>
      <p:sp>
        <p:nvSpPr>
          <p:cNvPr id="38914" name="Rectangle 2"/>
          <p:cNvSpPr>
            <a:spLocks noGrp="1" noRot="1" noChangeAspect="1" noChangeArrowheads="1" noTextEdit="1"/>
          </p:cNvSpPr>
          <p:nvPr>
            <p:ph type="sldImg"/>
          </p:nvPr>
        </p:nvSpPr>
        <p:spPr>
          <a:xfrm>
            <a:off x="1265238" y="725488"/>
            <a:ext cx="4784725" cy="3587750"/>
          </a:xfrm>
          <a:ln cap="flat"/>
        </p:spPr>
      </p:sp>
      <p:sp>
        <p:nvSpPr>
          <p:cNvPr id="38915" name="Rectangle 3"/>
          <p:cNvSpPr>
            <a:spLocks noGrp="1" noChangeArrowheads="1"/>
          </p:cNvSpPr>
          <p:nvPr>
            <p:ph type="body" idx="1"/>
          </p:nvPr>
        </p:nvSpPr>
        <p:spPr>
          <a:ln/>
        </p:spPr>
        <p:txBody>
          <a:bodyPr/>
          <a:lstStyle/>
          <a:p>
            <a:r>
              <a:rPr lang="en-US" dirty="0"/>
              <a:t>All times established in a meet involving only SSA league teams will count</a:t>
            </a:r>
            <a:r>
              <a:rPr lang="en-US" baseline="0" dirty="0"/>
              <a:t>, even if the meet is not an official meet for the purposes of league standings.</a:t>
            </a:r>
          </a:p>
          <a:p>
            <a:r>
              <a:rPr lang="en-US" baseline="0" dirty="0"/>
              <a:t>- NOTE:  all meets should be officiated consistent with regular meets that count in the standings</a:t>
            </a:r>
            <a:endParaRPr lang="en-US" dirty="0"/>
          </a:p>
        </p:txBody>
      </p:sp>
    </p:spTree>
    <p:extLst>
      <p:ext uri="{BB962C8B-B14F-4D97-AF65-F5344CB8AC3E}">
        <p14:creationId xmlns:p14="http://schemas.microsoft.com/office/powerpoint/2010/main" val="3569497742"/>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265238" y="725488"/>
            <a:ext cx="4784725" cy="358775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A3C743B-28B1-40D4-9980-4C7C8E07F733}" type="slidenum">
              <a:rPr lang="en-US" smtClean="0"/>
              <a:pPr/>
              <a:t>50</a:t>
            </a:fld>
            <a:endParaRPr lang="en-US" dirty="0"/>
          </a:p>
        </p:txBody>
      </p:sp>
    </p:spTree>
    <p:extLst>
      <p:ext uri="{BB962C8B-B14F-4D97-AF65-F5344CB8AC3E}">
        <p14:creationId xmlns:p14="http://schemas.microsoft.com/office/powerpoint/2010/main" val="91022150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5"/>
          <p:cNvSpPr>
            <a:spLocks noGrp="1" noChangeArrowheads="1"/>
          </p:cNvSpPr>
          <p:nvPr>
            <p:ph type="sldNum" sz="quarter" idx="5"/>
          </p:nvPr>
        </p:nvSpPr>
        <p:spPr>
          <a:ln/>
        </p:spPr>
        <p:txBody>
          <a:bodyPr/>
          <a:lstStyle/>
          <a:p>
            <a:fld id="{885D04C5-E31D-46F6-896F-776BA98F8026}" type="slidenum">
              <a:rPr lang="en-US"/>
              <a:pPr/>
              <a:t>13</a:t>
            </a:fld>
            <a:endParaRPr lang="en-US" dirty="0"/>
          </a:p>
        </p:txBody>
      </p:sp>
      <p:sp>
        <p:nvSpPr>
          <p:cNvPr id="13314" name="Rectangle 2"/>
          <p:cNvSpPr>
            <a:spLocks noGrp="1" noRot="1" noChangeAspect="1" noChangeArrowheads="1" noTextEdit="1"/>
          </p:cNvSpPr>
          <p:nvPr>
            <p:ph type="sldImg"/>
          </p:nvPr>
        </p:nvSpPr>
        <p:spPr>
          <a:xfrm>
            <a:off x="1265238" y="725488"/>
            <a:ext cx="4784725" cy="3587750"/>
          </a:xfrm>
          <a:ln cap="flat"/>
        </p:spPr>
      </p:sp>
      <p:sp>
        <p:nvSpPr>
          <p:cNvPr id="13315" name="Rectangle 3"/>
          <p:cNvSpPr>
            <a:spLocks noGrp="1" noChangeArrowheads="1"/>
          </p:cNvSpPr>
          <p:nvPr>
            <p:ph type="body" idx="1"/>
          </p:nvPr>
        </p:nvSpPr>
        <p:spPr>
          <a:ln/>
        </p:spPr>
        <p:txBody>
          <a:bodyPr/>
          <a:lstStyle/>
          <a:p>
            <a:r>
              <a:rPr lang="en-US" dirty="0"/>
              <a:t>Certified officials include USA Swimming and YMCA Swimming if</a:t>
            </a:r>
            <a:r>
              <a:rPr lang="en-US" baseline="0" dirty="0"/>
              <a:t> valid credentials provided</a:t>
            </a:r>
            <a:endParaRPr lang="en-US" dirty="0"/>
          </a:p>
        </p:txBody>
      </p:sp>
    </p:spTree>
    <p:extLst>
      <p:ext uri="{BB962C8B-B14F-4D97-AF65-F5344CB8AC3E}">
        <p14:creationId xmlns:p14="http://schemas.microsoft.com/office/powerpoint/2010/main" val="407031645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265238" y="725488"/>
            <a:ext cx="4784725" cy="3587750"/>
          </a:xfrm>
        </p:spPr>
      </p:sp>
      <p:sp>
        <p:nvSpPr>
          <p:cNvPr id="3" name="Notes Placeholder 2"/>
          <p:cNvSpPr>
            <a:spLocks noGrp="1"/>
          </p:cNvSpPr>
          <p:nvPr>
            <p:ph type="body" idx="1"/>
          </p:nvPr>
        </p:nvSpPr>
        <p:spPr/>
        <p:txBody>
          <a:bodyPr/>
          <a:lstStyle/>
          <a:p>
            <a:r>
              <a:rPr lang="en-US" dirty="0"/>
              <a:t>If you know you</a:t>
            </a:r>
            <a:r>
              <a:rPr lang="en-US" baseline="0" dirty="0"/>
              <a:t> have a starter system with intermittent issues, ask the other team if they can bring theirs as a backup.</a:t>
            </a:r>
            <a:endParaRPr lang="en-US" dirty="0"/>
          </a:p>
        </p:txBody>
      </p:sp>
      <p:sp>
        <p:nvSpPr>
          <p:cNvPr id="4" name="Slide Number Placeholder 3"/>
          <p:cNvSpPr>
            <a:spLocks noGrp="1"/>
          </p:cNvSpPr>
          <p:nvPr>
            <p:ph type="sldNum" sz="quarter" idx="10"/>
          </p:nvPr>
        </p:nvSpPr>
        <p:spPr/>
        <p:txBody>
          <a:bodyPr/>
          <a:lstStyle/>
          <a:p>
            <a:fld id="{FA3C743B-28B1-40D4-9980-4C7C8E07F733}" type="slidenum">
              <a:rPr lang="en-US" smtClean="0"/>
              <a:pPr/>
              <a:t>14</a:t>
            </a:fld>
            <a:endParaRPr lang="en-US" dirty="0"/>
          </a:p>
        </p:txBody>
      </p:sp>
    </p:spTree>
    <p:extLst>
      <p:ext uri="{BB962C8B-B14F-4D97-AF65-F5344CB8AC3E}">
        <p14:creationId xmlns:p14="http://schemas.microsoft.com/office/powerpoint/2010/main" val="299178194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5"/>
          <p:cNvSpPr>
            <a:spLocks noGrp="1" noChangeArrowheads="1"/>
          </p:cNvSpPr>
          <p:nvPr>
            <p:ph type="sldNum" sz="quarter" idx="5"/>
          </p:nvPr>
        </p:nvSpPr>
        <p:spPr>
          <a:ln/>
        </p:spPr>
        <p:txBody>
          <a:bodyPr/>
          <a:lstStyle/>
          <a:p>
            <a:fld id="{C3653484-41B1-48A9-9339-B54FFB4DEA10}" type="slidenum">
              <a:rPr lang="en-US"/>
              <a:pPr/>
              <a:t>15</a:t>
            </a:fld>
            <a:endParaRPr lang="en-US" dirty="0"/>
          </a:p>
        </p:txBody>
      </p:sp>
      <p:sp>
        <p:nvSpPr>
          <p:cNvPr id="15362" name="Rectangle 2"/>
          <p:cNvSpPr>
            <a:spLocks noGrp="1" noRot="1" noChangeAspect="1" noChangeArrowheads="1" noTextEdit="1"/>
          </p:cNvSpPr>
          <p:nvPr>
            <p:ph type="sldImg"/>
          </p:nvPr>
        </p:nvSpPr>
        <p:spPr>
          <a:xfrm>
            <a:off x="1265238" y="725488"/>
            <a:ext cx="4784725" cy="3587750"/>
          </a:xfrm>
          <a:ln cap="flat"/>
        </p:spPr>
      </p:sp>
      <p:sp>
        <p:nvSpPr>
          <p:cNvPr id="15363" name="Rectangle 3"/>
          <p:cNvSpPr>
            <a:spLocks noGrp="1" noChangeArrowheads="1"/>
          </p:cNvSpPr>
          <p:nvPr>
            <p:ph type="body" idx="1"/>
          </p:nvPr>
        </p:nvSpPr>
        <p:spPr>
          <a:ln/>
        </p:spPr>
        <p:txBody>
          <a:bodyPr/>
          <a:lstStyle/>
          <a:p>
            <a:endParaRPr lang="en-US" dirty="0"/>
          </a:p>
        </p:txBody>
      </p:sp>
    </p:spTree>
    <p:extLst>
      <p:ext uri="{BB962C8B-B14F-4D97-AF65-F5344CB8AC3E}">
        <p14:creationId xmlns:p14="http://schemas.microsoft.com/office/powerpoint/2010/main" val="81165526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265238" y="725488"/>
            <a:ext cx="4784725" cy="3587750"/>
          </a:xfrm>
        </p:spPr>
      </p:sp>
      <p:sp>
        <p:nvSpPr>
          <p:cNvPr id="3" name="Notes Placeholder 2"/>
          <p:cNvSpPr>
            <a:spLocks noGrp="1"/>
          </p:cNvSpPr>
          <p:nvPr>
            <p:ph type="body" idx="1"/>
          </p:nvPr>
        </p:nvSpPr>
        <p:spPr/>
        <p:txBody>
          <a:bodyPr/>
          <a:lstStyle/>
          <a:p>
            <a:r>
              <a:rPr lang="en-US" dirty="0"/>
              <a:t>There are multiple types of Referees</a:t>
            </a:r>
            <a:r>
              <a:rPr lang="en-US" baseline="0" dirty="0"/>
              <a:t> as defined by USA Swimming:</a:t>
            </a:r>
            <a:endParaRPr lang="en-US" dirty="0"/>
          </a:p>
          <a:p>
            <a:r>
              <a:rPr lang="en-US" baseline="0" dirty="0"/>
              <a:t>  - Meet Referee has overall responsibility for the meet but no assigned position during the meet.</a:t>
            </a:r>
          </a:p>
          <a:p>
            <a:r>
              <a:rPr lang="en-US" baseline="0" dirty="0"/>
              <a:t>  - Administrative Referee handles “Dry” side of meet – scoring table, timing system, entries/scratches, etc.</a:t>
            </a:r>
          </a:p>
          <a:p>
            <a:r>
              <a:rPr lang="en-US" baseline="0" dirty="0"/>
              <a:t>  - Deck Referee has authority over deck officials.  Signals starter when course is clear to start next event.  May overrule DQ or determine rule interpretation.  Confirms false starts.</a:t>
            </a:r>
          </a:p>
          <a:p>
            <a:endParaRPr lang="en-US" baseline="0" dirty="0"/>
          </a:p>
          <a:p>
            <a:r>
              <a:rPr lang="en-US" baseline="0" dirty="0"/>
              <a:t>Deck Referee is the closest to our definition of “Referee”</a:t>
            </a:r>
            <a:endParaRPr lang="en-US" dirty="0"/>
          </a:p>
        </p:txBody>
      </p:sp>
      <p:sp>
        <p:nvSpPr>
          <p:cNvPr id="4" name="Slide Number Placeholder 3"/>
          <p:cNvSpPr>
            <a:spLocks noGrp="1"/>
          </p:cNvSpPr>
          <p:nvPr>
            <p:ph type="sldNum" sz="quarter" idx="10"/>
          </p:nvPr>
        </p:nvSpPr>
        <p:spPr/>
        <p:txBody>
          <a:bodyPr/>
          <a:lstStyle/>
          <a:p>
            <a:fld id="{FA3C743B-28B1-40D4-9980-4C7C8E07F733}" type="slidenum">
              <a:rPr lang="en-US" smtClean="0"/>
              <a:pPr/>
              <a:t>16</a:t>
            </a:fld>
            <a:endParaRPr lang="en-US" dirty="0"/>
          </a:p>
        </p:txBody>
      </p:sp>
    </p:spTree>
    <p:extLst>
      <p:ext uri="{BB962C8B-B14F-4D97-AF65-F5344CB8AC3E}">
        <p14:creationId xmlns:p14="http://schemas.microsoft.com/office/powerpoint/2010/main" val="81456151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265238" y="725488"/>
            <a:ext cx="4784725" cy="358775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A3C743B-28B1-40D4-9980-4C7C8E07F733}" type="slidenum">
              <a:rPr lang="en-US" smtClean="0"/>
              <a:pPr/>
              <a:t>17</a:t>
            </a:fld>
            <a:endParaRPr lang="en-US" dirty="0"/>
          </a:p>
        </p:txBody>
      </p:sp>
    </p:spTree>
    <p:extLst>
      <p:ext uri="{BB962C8B-B14F-4D97-AF65-F5344CB8AC3E}">
        <p14:creationId xmlns:p14="http://schemas.microsoft.com/office/powerpoint/2010/main" val="88148822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41314" name="Rectangle 2"/>
          <p:cNvSpPr>
            <a:spLocks noGrp="1" noChangeArrowheads="1"/>
          </p:cNvSpPr>
          <p:nvPr>
            <p:ph type="ctrTitle"/>
          </p:nvPr>
        </p:nvSpPr>
        <p:spPr>
          <a:xfrm>
            <a:off x="685800" y="2667000"/>
            <a:ext cx="7772400" cy="1752600"/>
          </a:xfrm>
        </p:spPr>
        <p:txBody>
          <a:bodyPr/>
          <a:lstStyle>
            <a:lvl1pPr algn="ctr">
              <a:defRPr/>
            </a:lvl1pPr>
          </a:lstStyle>
          <a:p>
            <a:r>
              <a:rPr lang="en-US"/>
              <a:t>Click to edit Master title style</a:t>
            </a:r>
          </a:p>
        </p:txBody>
      </p:sp>
      <p:sp>
        <p:nvSpPr>
          <p:cNvPr id="141315" name="Rectangle 3"/>
          <p:cNvSpPr>
            <a:spLocks noGrp="1" noChangeArrowheads="1"/>
          </p:cNvSpPr>
          <p:nvPr>
            <p:ph type="subTitle" idx="1"/>
          </p:nvPr>
        </p:nvSpPr>
        <p:spPr>
          <a:xfrm>
            <a:off x="1371600" y="4572000"/>
            <a:ext cx="6400800" cy="1066800"/>
          </a:xfrm>
        </p:spPr>
        <p:txBody>
          <a:bodyPr/>
          <a:lstStyle>
            <a:lvl1pPr marL="0" indent="0" algn="ctr">
              <a:buFontTx/>
              <a:buNone/>
              <a:defRPr/>
            </a:lvl1pPr>
          </a:lstStyle>
          <a:p>
            <a:r>
              <a:rPr lang="en-US"/>
              <a:t>Click to edit Master subtitle style</a:t>
            </a:r>
          </a:p>
        </p:txBody>
      </p:sp>
    </p:spTree>
    <p:extLst>
      <p:ext uri="{BB962C8B-B14F-4D97-AF65-F5344CB8AC3E}">
        <p14:creationId xmlns:p14="http://schemas.microsoft.com/office/powerpoint/2010/main" val="4156412776"/>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Slide Number Placeholder 3"/>
          <p:cNvSpPr>
            <a:spLocks noGrp="1"/>
          </p:cNvSpPr>
          <p:nvPr>
            <p:ph type="sldNum" sz="quarter" idx="10"/>
          </p:nvPr>
        </p:nvSpPr>
        <p:spPr/>
        <p:txBody>
          <a:bodyPr/>
          <a:lstStyle>
            <a:lvl1pPr>
              <a:defRPr/>
            </a:lvl1pPr>
          </a:lstStyle>
          <a:p>
            <a:fld id="{3426BCB7-74EA-4300-968E-E75182D53005}" type="slidenum">
              <a:rPr lang="en-US" smtClean="0"/>
              <a:pPr/>
              <a:t>‹#›</a:t>
            </a:fld>
            <a:endParaRPr lang="en-US" dirty="0"/>
          </a:p>
        </p:txBody>
      </p:sp>
    </p:spTree>
    <p:extLst>
      <p:ext uri="{BB962C8B-B14F-4D97-AF65-F5344CB8AC3E}">
        <p14:creationId xmlns:p14="http://schemas.microsoft.com/office/powerpoint/2010/main" val="2897010746"/>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48450" y="123825"/>
            <a:ext cx="2114550" cy="635317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04800" y="123825"/>
            <a:ext cx="6191250" cy="635317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Slide Number Placeholder 3"/>
          <p:cNvSpPr>
            <a:spLocks noGrp="1"/>
          </p:cNvSpPr>
          <p:nvPr>
            <p:ph type="sldNum" sz="quarter" idx="10"/>
          </p:nvPr>
        </p:nvSpPr>
        <p:spPr/>
        <p:txBody>
          <a:bodyPr/>
          <a:lstStyle>
            <a:lvl1pPr>
              <a:defRPr/>
            </a:lvl1pPr>
          </a:lstStyle>
          <a:p>
            <a:fld id="{376D22DF-9247-4601-B2E0-4994F7E4AC15}" type="slidenum">
              <a:rPr lang="en-US" smtClean="0"/>
              <a:pPr/>
              <a:t>‹#›</a:t>
            </a:fld>
            <a:endParaRPr lang="en-US" dirty="0"/>
          </a:p>
        </p:txBody>
      </p:sp>
    </p:spTree>
    <p:extLst>
      <p:ext uri="{BB962C8B-B14F-4D97-AF65-F5344CB8AC3E}">
        <p14:creationId xmlns:p14="http://schemas.microsoft.com/office/powerpoint/2010/main" val="434045500"/>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Slide Number Placeholder 3"/>
          <p:cNvSpPr>
            <a:spLocks noGrp="1"/>
          </p:cNvSpPr>
          <p:nvPr>
            <p:ph type="sldNum" sz="quarter" idx="10"/>
          </p:nvPr>
        </p:nvSpPr>
        <p:spPr/>
        <p:txBody>
          <a:bodyPr/>
          <a:lstStyle>
            <a:lvl1pPr>
              <a:defRPr/>
            </a:lvl1pPr>
          </a:lstStyle>
          <a:p>
            <a:fld id="{BBCDD8E8-1C35-47C2-A1CC-C3EC94A5AC59}" type="slidenum">
              <a:rPr lang="en-US" smtClean="0"/>
              <a:pPr/>
              <a:t>‹#›</a:t>
            </a:fld>
            <a:endParaRPr lang="en-US" dirty="0"/>
          </a:p>
        </p:txBody>
      </p:sp>
    </p:spTree>
    <p:extLst>
      <p:ext uri="{BB962C8B-B14F-4D97-AF65-F5344CB8AC3E}">
        <p14:creationId xmlns:p14="http://schemas.microsoft.com/office/powerpoint/2010/main" val="4008151661"/>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Slide Number Placeholder 3"/>
          <p:cNvSpPr>
            <a:spLocks noGrp="1"/>
          </p:cNvSpPr>
          <p:nvPr>
            <p:ph type="sldNum" sz="quarter" idx="10"/>
          </p:nvPr>
        </p:nvSpPr>
        <p:spPr/>
        <p:txBody>
          <a:bodyPr/>
          <a:lstStyle>
            <a:lvl1pPr>
              <a:defRPr/>
            </a:lvl1pPr>
          </a:lstStyle>
          <a:p>
            <a:fld id="{7C32F034-C60F-4379-8843-E680444826F8}" type="slidenum">
              <a:rPr lang="en-US" smtClean="0"/>
              <a:pPr/>
              <a:t>‹#›</a:t>
            </a:fld>
            <a:endParaRPr lang="en-US" dirty="0"/>
          </a:p>
        </p:txBody>
      </p:sp>
    </p:spTree>
    <p:extLst>
      <p:ext uri="{BB962C8B-B14F-4D97-AF65-F5344CB8AC3E}">
        <p14:creationId xmlns:p14="http://schemas.microsoft.com/office/powerpoint/2010/main" val="3056291756"/>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1000" y="1524000"/>
            <a:ext cx="4114800" cy="4953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524000"/>
            <a:ext cx="4114800" cy="4953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Slide Number Placeholder 4"/>
          <p:cNvSpPr>
            <a:spLocks noGrp="1"/>
          </p:cNvSpPr>
          <p:nvPr>
            <p:ph type="sldNum" sz="quarter" idx="10"/>
          </p:nvPr>
        </p:nvSpPr>
        <p:spPr/>
        <p:txBody>
          <a:bodyPr/>
          <a:lstStyle>
            <a:lvl1pPr>
              <a:defRPr/>
            </a:lvl1pPr>
          </a:lstStyle>
          <a:p>
            <a:fld id="{A6D9ED48-A170-48DA-B020-225C076E5937}" type="slidenum">
              <a:rPr lang="en-US" smtClean="0"/>
              <a:pPr/>
              <a:t>‹#›</a:t>
            </a:fld>
            <a:endParaRPr lang="en-US" dirty="0"/>
          </a:p>
        </p:txBody>
      </p:sp>
    </p:spTree>
    <p:extLst>
      <p:ext uri="{BB962C8B-B14F-4D97-AF65-F5344CB8AC3E}">
        <p14:creationId xmlns:p14="http://schemas.microsoft.com/office/powerpoint/2010/main" val="2014604340"/>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Slide Number Placeholder 6"/>
          <p:cNvSpPr>
            <a:spLocks noGrp="1"/>
          </p:cNvSpPr>
          <p:nvPr>
            <p:ph type="sldNum" sz="quarter" idx="10"/>
          </p:nvPr>
        </p:nvSpPr>
        <p:spPr/>
        <p:txBody>
          <a:bodyPr/>
          <a:lstStyle>
            <a:lvl1pPr>
              <a:defRPr/>
            </a:lvl1pPr>
          </a:lstStyle>
          <a:p>
            <a:fld id="{C91A960B-5C8B-44E0-9D1C-8D0EAB603B09}" type="slidenum">
              <a:rPr lang="en-US" smtClean="0"/>
              <a:pPr/>
              <a:t>‹#›</a:t>
            </a:fld>
            <a:endParaRPr lang="en-US" dirty="0"/>
          </a:p>
        </p:txBody>
      </p:sp>
    </p:spTree>
    <p:extLst>
      <p:ext uri="{BB962C8B-B14F-4D97-AF65-F5344CB8AC3E}">
        <p14:creationId xmlns:p14="http://schemas.microsoft.com/office/powerpoint/2010/main" val="686900136"/>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Slide Number Placeholder 2"/>
          <p:cNvSpPr>
            <a:spLocks noGrp="1"/>
          </p:cNvSpPr>
          <p:nvPr>
            <p:ph type="sldNum" sz="quarter" idx="10"/>
          </p:nvPr>
        </p:nvSpPr>
        <p:spPr/>
        <p:txBody>
          <a:bodyPr/>
          <a:lstStyle>
            <a:lvl1pPr>
              <a:defRPr/>
            </a:lvl1pPr>
          </a:lstStyle>
          <a:p>
            <a:fld id="{03C385AF-9EAF-4731-949C-548ABE3857B6}" type="slidenum">
              <a:rPr lang="en-US" smtClean="0"/>
              <a:pPr/>
              <a:t>‹#›</a:t>
            </a:fld>
            <a:endParaRPr lang="en-US" dirty="0"/>
          </a:p>
        </p:txBody>
      </p:sp>
    </p:spTree>
    <p:extLst>
      <p:ext uri="{BB962C8B-B14F-4D97-AF65-F5344CB8AC3E}">
        <p14:creationId xmlns:p14="http://schemas.microsoft.com/office/powerpoint/2010/main" val="2224707799"/>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Slide Number Placeholder 1"/>
          <p:cNvSpPr>
            <a:spLocks noGrp="1"/>
          </p:cNvSpPr>
          <p:nvPr>
            <p:ph type="sldNum" sz="quarter" idx="10"/>
          </p:nvPr>
        </p:nvSpPr>
        <p:spPr/>
        <p:txBody>
          <a:bodyPr/>
          <a:lstStyle>
            <a:lvl1pPr>
              <a:defRPr/>
            </a:lvl1pPr>
          </a:lstStyle>
          <a:p>
            <a:fld id="{496EDFF7-010B-461B-89F2-F17C089A9ECE}" type="slidenum">
              <a:rPr lang="en-US" smtClean="0"/>
              <a:pPr/>
              <a:t>‹#›</a:t>
            </a:fld>
            <a:endParaRPr lang="en-US" dirty="0"/>
          </a:p>
        </p:txBody>
      </p:sp>
    </p:spTree>
    <p:extLst>
      <p:ext uri="{BB962C8B-B14F-4D97-AF65-F5344CB8AC3E}">
        <p14:creationId xmlns:p14="http://schemas.microsoft.com/office/powerpoint/2010/main" val="43613566"/>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Slide Number Placeholder 4"/>
          <p:cNvSpPr>
            <a:spLocks noGrp="1"/>
          </p:cNvSpPr>
          <p:nvPr>
            <p:ph type="sldNum" sz="quarter" idx="10"/>
          </p:nvPr>
        </p:nvSpPr>
        <p:spPr/>
        <p:txBody>
          <a:bodyPr/>
          <a:lstStyle>
            <a:lvl1pPr>
              <a:defRPr/>
            </a:lvl1pPr>
          </a:lstStyle>
          <a:p>
            <a:fld id="{F46A688E-148F-44AA-AB02-3388F420F6CA}" type="slidenum">
              <a:rPr lang="en-US" smtClean="0"/>
              <a:pPr/>
              <a:t>‹#›</a:t>
            </a:fld>
            <a:endParaRPr lang="en-US" dirty="0"/>
          </a:p>
        </p:txBody>
      </p:sp>
    </p:spTree>
    <p:extLst>
      <p:ext uri="{BB962C8B-B14F-4D97-AF65-F5344CB8AC3E}">
        <p14:creationId xmlns:p14="http://schemas.microsoft.com/office/powerpoint/2010/main" val="2666958627"/>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Slide Number Placeholder 4"/>
          <p:cNvSpPr>
            <a:spLocks noGrp="1"/>
          </p:cNvSpPr>
          <p:nvPr>
            <p:ph type="sldNum" sz="quarter" idx="10"/>
          </p:nvPr>
        </p:nvSpPr>
        <p:spPr/>
        <p:txBody>
          <a:bodyPr/>
          <a:lstStyle>
            <a:lvl1pPr>
              <a:defRPr/>
            </a:lvl1pPr>
          </a:lstStyle>
          <a:p>
            <a:fld id="{F74AAAD2-0E18-4E61-8D0C-2321A17BA16A}" type="slidenum">
              <a:rPr lang="en-US" smtClean="0"/>
              <a:pPr/>
              <a:t>‹#›</a:t>
            </a:fld>
            <a:endParaRPr lang="en-US" dirty="0"/>
          </a:p>
        </p:txBody>
      </p:sp>
    </p:spTree>
    <p:extLst>
      <p:ext uri="{BB962C8B-B14F-4D97-AF65-F5344CB8AC3E}">
        <p14:creationId xmlns:p14="http://schemas.microsoft.com/office/powerpoint/2010/main" val="1263824637"/>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rgbClr val="131C4D">
                <a:gamma/>
                <a:tint val="66275"/>
                <a:invGamma/>
              </a:srgbClr>
            </a:gs>
            <a:gs pos="100000">
              <a:srgbClr val="131C4D"/>
            </a:gs>
          </a:gsLst>
          <a:lin ang="5400000" scaled="1"/>
        </a:gradFill>
        <a:effectLst/>
      </p:bgPr>
    </p:bg>
    <p:spTree>
      <p:nvGrpSpPr>
        <p:cNvPr id="1" name=""/>
        <p:cNvGrpSpPr/>
        <p:nvPr/>
      </p:nvGrpSpPr>
      <p:grpSpPr>
        <a:xfrm>
          <a:off x="0" y="0"/>
          <a:ext cx="0" cy="0"/>
          <a:chOff x="0" y="0"/>
          <a:chExt cx="0" cy="0"/>
        </a:xfrm>
      </p:grpSpPr>
      <p:sp>
        <p:nvSpPr>
          <p:cNvPr id="1040" name="Rectangle 16"/>
          <p:cNvSpPr>
            <a:spLocks noChangeArrowheads="1"/>
          </p:cNvSpPr>
          <p:nvPr/>
        </p:nvSpPr>
        <p:spPr bwMode="auto">
          <a:xfrm>
            <a:off x="0" y="0"/>
            <a:ext cx="9144000" cy="1447800"/>
          </a:xfrm>
          <a:prstGeom prst="rect">
            <a:avLst/>
          </a:prstGeom>
          <a:solidFill>
            <a:srgbClr val="C2C2C2"/>
          </a:solidFill>
          <a:ln w="9525">
            <a:noFill/>
            <a:miter lim="800000"/>
            <a:headEnd/>
            <a:tailEnd/>
          </a:ln>
          <a:effectLst/>
        </p:spPr>
        <p:txBody>
          <a:bodyPr wrap="none" anchor="ctr"/>
          <a:lstStyle/>
          <a:p>
            <a:endParaRPr lang="en-US">
              <a:solidFill>
                <a:srgbClr val="A80C34"/>
              </a:solidFill>
            </a:endParaRPr>
          </a:p>
        </p:txBody>
      </p:sp>
      <p:sp>
        <p:nvSpPr>
          <p:cNvPr id="1026" name="Rectangle 2"/>
          <p:cNvSpPr>
            <a:spLocks noGrp="1" noChangeArrowheads="1"/>
          </p:cNvSpPr>
          <p:nvPr>
            <p:ph type="title"/>
          </p:nvPr>
        </p:nvSpPr>
        <p:spPr bwMode="auto">
          <a:xfrm>
            <a:off x="304800" y="123825"/>
            <a:ext cx="77724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7" name="Rectangle 3"/>
          <p:cNvSpPr>
            <a:spLocks noGrp="1" noChangeArrowheads="1"/>
          </p:cNvSpPr>
          <p:nvPr>
            <p:ph type="body" idx="1"/>
          </p:nvPr>
        </p:nvSpPr>
        <p:spPr bwMode="auto">
          <a:xfrm>
            <a:off x="381000" y="1524000"/>
            <a:ext cx="8382000" cy="49530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30" name="Rectangle 6"/>
          <p:cNvSpPr>
            <a:spLocks noGrp="1" noChangeArrowheads="1"/>
          </p:cNvSpPr>
          <p:nvPr>
            <p:ph type="sldNum" sz="quarter" idx="4"/>
          </p:nvPr>
        </p:nvSpPr>
        <p:spPr bwMode="auto">
          <a:xfrm>
            <a:off x="7239000" y="6553200"/>
            <a:ext cx="1905000" cy="2286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fld id="{1E6AF253-8A9C-4352-8618-65053768C2F8}" type="slidenum">
              <a:rPr lang="en-US" smtClean="0"/>
              <a:pPr/>
              <a:t>‹#›</a:t>
            </a:fld>
            <a:endParaRPr lang="en-US" dirty="0"/>
          </a:p>
        </p:txBody>
      </p:sp>
      <p:grpSp>
        <p:nvGrpSpPr>
          <p:cNvPr id="1039" name="Group 15"/>
          <p:cNvGrpSpPr>
            <a:grpSpLocks/>
          </p:cNvGrpSpPr>
          <p:nvPr/>
        </p:nvGrpSpPr>
        <p:grpSpPr bwMode="auto">
          <a:xfrm>
            <a:off x="304800" y="1371600"/>
            <a:ext cx="8478838" cy="7938"/>
            <a:chOff x="192" y="912"/>
            <a:chExt cx="5341" cy="5"/>
          </a:xfrm>
        </p:grpSpPr>
        <p:sp>
          <p:nvSpPr>
            <p:cNvPr id="1038" name="Line 14"/>
            <p:cNvSpPr>
              <a:spLocks noChangeShapeType="1"/>
            </p:cNvSpPr>
            <p:nvPr/>
          </p:nvSpPr>
          <p:spPr bwMode="auto">
            <a:xfrm>
              <a:off x="205" y="917"/>
              <a:ext cx="5328" cy="0"/>
            </a:xfrm>
            <a:prstGeom prst="line">
              <a:avLst/>
            </a:prstGeom>
            <a:noFill/>
            <a:ln w="19050">
              <a:solidFill>
                <a:schemeClr val="folHlink"/>
              </a:solidFill>
              <a:round/>
              <a:headEnd/>
              <a:tailEnd/>
            </a:ln>
            <a:effectLst/>
          </p:spPr>
          <p:txBody>
            <a:bodyPr wrap="none" anchor="ctr"/>
            <a:lstStyle/>
            <a:p>
              <a:endParaRPr lang="en-US"/>
            </a:p>
          </p:txBody>
        </p:sp>
        <p:sp>
          <p:nvSpPr>
            <p:cNvPr id="1036" name="Line 12"/>
            <p:cNvSpPr>
              <a:spLocks noChangeShapeType="1"/>
            </p:cNvSpPr>
            <p:nvPr/>
          </p:nvSpPr>
          <p:spPr bwMode="auto">
            <a:xfrm>
              <a:off x="192" y="912"/>
              <a:ext cx="5328" cy="0"/>
            </a:xfrm>
            <a:prstGeom prst="line">
              <a:avLst/>
            </a:prstGeom>
            <a:noFill/>
            <a:ln w="9525">
              <a:solidFill>
                <a:schemeClr val="tx1"/>
              </a:solidFill>
              <a:round/>
              <a:headEnd/>
              <a:tailEnd/>
            </a:ln>
            <a:effectLst/>
          </p:spPr>
          <p:txBody>
            <a:bodyPr wrap="none" anchor="ctr"/>
            <a:lstStyle/>
            <a:p>
              <a:endParaRPr lang="en-US"/>
            </a:p>
          </p:txBody>
        </p:sp>
      </p:grpSp>
    </p:spTree>
    <p:extLst>
      <p:ext uri="{BB962C8B-B14F-4D97-AF65-F5344CB8AC3E}">
        <p14:creationId xmlns:p14="http://schemas.microsoft.com/office/powerpoint/2010/main" val="527525456"/>
      </p:ext>
    </p:extLst>
  </p:cSld>
  <p:clrMap bg1="dk2" tx1="lt1" bg2="dk1"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hf hdr="0" ftr="0" dt="0"/>
  <p:txStyles>
    <p:titleStyle>
      <a:lvl1pPr algn="l" rtl="0" eaLnBrk="1" fontAlgn="base" hangingPunct="1">
        <a:spcBef>
          <a:spcPct val="0"/>
        </a:spcBef>
        <a:spcAft>
          <a:spcPct val="0"/>
        </a:spcAft>
        <a:defRPr sz="3600">
          <a:solidFill>
            <a:srgbClr val="CD0C40"/>
          </a:solidFill>
          <a:latin typeface="+mj-lt"/>
          <a:ea typeface="+mj-ea"/>
          <a:cs typeface="+mj-cs"/>
        </a:defRPr>
      </a:lvl1pPr>
      <a:lvl2pPr algn="l" rtl="0" eaLnBrk="1" fontAlgn="base" hangingPunct="1">
        <a:spcBef>
          <a:spcPct val="0"/>
        </a:spcBef>
        <a:spcAft>
          <a:spcPct val="0"/>
        </a:spcAft>
        <a:defRPr sz="3600">
          <a:solidFill>
            <a:srgbClr val="CD0C40"/>
          </a:solidFill>
          <a:latin typeface="Arial" charset="0"/>
        </a:defRPr>
      </a:lvl2pPr>
      <a:lvl3pPr algn="l" rtl="0" eaLnBrk="1" fontAlgn="base" hangingPunct="1">
        <a:spcBef>
          <a:spcPct val="0"/>
        </a:spcBef>
        <a:spcAft>
          <a:spcPct val="0"/>
        </a:spcAft>
        <a:defRPr sz="3600">
          <a:solidFill>
            <a:srgbClr val="CD0C40"/>
          </a:solidFill>
          <a:latin typeface="Arial" charset="0"/>
        </a:defRPr>
      </a:lvl3pPr>
      <a:lvl4pPr algn="l" rtl="0" eaLnBrk="1" fontAlgn="base" hangingPunct="1">
        <a:spcBef>
          <a:spcPct val="0"/>
        </a:spcBef>
        <a:spcAft>
          <a:spcPct val="0"/>
        </a:spcAft>
        <a:defRPr sz="3600">
          <a:solidFill>
            <a:srgbClr val="CD0C40"/>
          </a:solidFill>
          <a:latin typeface="Arial" charset="0"/>
        </a:defRPr>
      </a:lvl4pPr>
      <a:lvl5pPr algn="l" rtl="0" eaLnBrk="1" fontAlgn="base" hangingPunct="1">
        <a:spcBef>
          <a:spcPct val="0"/>
        </a:spcBef>
        <a:spcAft>
          <a:spcPct val="0"/>
        </a:spcAft>
        <a:defRPr sz="3600">
          <a:solidFill>
            <a:srgbClr val="CD0C40"/>
          </a:solidFill>
          <a:latin typeface="Arial" charset="0"/>
        </a:defRPr>
      </a:lvl5pPr>
      <a:lvl6pPr marL="457200" algn="l" rtl="0" eaLnBrk="1" fontAlgn="base" hangingPunct="1">
        <a:spcBef>
          <a:spcPct val="0"/>
        </a:spcBef>
        <a:spcAft>
          <a:spcPct val="0"/>
        </a:spcAft>
        <a:defRPr sz="3600">
          <a:solidFill>
            <a:srgbClr val="CD0C40"/>
          </a:solidFill>
          <a:latin typeface="Arial" charset="0"/>
        </a:defRPr>
      </a:lvl6pPr>
      <a:lvl7pPr marL="914400" algn="l" rtl="0" eaLnBrk="1" fontAlgn="base" hangingPunct="1">
        <a:spcBef>
          <a:spcPct val="0"/>
        </a:spcBef>
        <a:spcAft>
          <a:spcPct val="0"/>
        </a:spcAft>
        <a:defRPr sz="3600">
          <a:solidFill>
            <a:srgbClr val="CD0C40"/>
          </a:solidFill>
          <a:latin typeface="Arial" charset="0"/>
        </a:defRPr>
      </a:lvl7pPr>
      <a:lvl8pPr marL="1371600" algn="l" rtl="0" eaLnBrk="1" fontAlgn="base" hangingPunct="1">
        <a:spcBef>
          <a:spcPct val="0"/>
        </a:spcBef>
        <a:spcAft>
          <a:spcPct val="0"/>
        </a:spcAft>
        <a:defRPr sz="3600">
          <a:solidFill>
            <a:srgbClr val="CD0C40"/>
          </a:solidFill>
          <a:latin typeface="Arial" charset="0"/>
        </a:defRPr>
      </a:lvl8pPr>
      <a:lvl9pPr marL="1828800" algn="l" rtl="0" eaLnBrk="1" fontAlgn="base" hangingPunct="1">
        <a:spcBef>
          <a:spcPct val="0"/>
        </a:spcBef>
        <a:spcAft>
          <a:spcPct val="0"/>
        </a:spcAft>
        <a:defRPr sz="3600">
          <a:solidFill>
            <a:srgbClr val="CD0C40"/>
          </a:solidFill>
          <a:latin typeface="Arial" charset="0"/>
        </a:defRPr>
      </a:lvl9pPr>
    </p:titleStyle>
    <p:bodyStyle>
      <a:lvl1pPr marL="342900" indent="-342900" algn="l" rtl="0" eaLnBrk="1" fontAlgn="base" hangingPunct="1">
        <a:spcBef>
          <a:spcPct val="20000"/>
        </a:spcBef>
        <a:spcAft>
          <a:spcPts val="800"/>
        </a:spcAft>
        <a:buChar char="•"/>
        <a:defRPr sz="2800">
          <a:solidFill>
            <a:schemeClr val="tx1"/>
          </a:solidFill>
          <a:latin typeface="+mn-lt"/>
          <a:ea typeface="+mn-ea"/>
          <a:cs typeface="+mn-cs"/>
        </a:defRPr>
      </a:lvl1pPr>
      <a:lvl2pPr marL="742950" indent="-285750" algn="l" rtl="0" eaLnBrk="1" fontAlgn="base" hangingPunct="1">
        <a:spcBef>
          <a:spcPct val="20000"/>
        </a:spcBef>
        <a:spcAft>
          <a:spcPts val="800"/>
        </a:spcAft>
        <a:buChar char="–"/>
        <a:defRPr sz="2400">
          <a:solidFill>
            <a:schemeClr val="tx1"/>
          </a:solidFill>
          <a:latin typeface="+mn-lt"/>
        </a:defRPr>
      </a:lvl2pPr>
      <a:lvl3pPr marL="1143000" indent="-228600" algn="l" rtl="0" eaLnBrk="1" fontAlgn="base" hangingPunct="1">
        <a:spcBef>
          <a:spcPct val="20000"/>
        </a:spcBef>
        <a:spcAft>
          <a:spcPts val="800"/>
        </a:spcAft>
        <a:buChar char="•"/>
        <a:defRPr sz="2000">
          <a:solidFill>
            <a:schemeClr val="tx1"/>
          </a:solidFill>
          <a:latin typeface="+mn-lt"/>
        </a:defRPr>
      </a:lvl3pPr>
      <a:lvl4pPr marL="1600200" indent="-228600" algn="l" rtl="0" eaLnBrk="1" fontAlgn="base" hangingPunct="1">
        <a:spcBef>
          <a:spcPct val="20000"/>
        </a:spcBef>
        <a:spcAft>
          <a:spcPts val="800"/>
        </a:spcAft>
        <a:buChar char="–"/>
        <a:defRPr>
          <a:solidFill>
            <a:schemeClr val="tx1"/>
          </a:solidFill>
          <a:latin typeface="+mn-lt"/>
        </a:defRPr>
      </a:lvl4pPr>
      <a:lvl5pPr marL="2057400" indent="-228600" algn="l" rtl="0" eaLnBrk="1" fontAlgn="base" hangingPunct="1">
        <a:spcBef>
          <a:spcPct val="20000"/>
        </a:spcBef>
        <a:spcAft>
          <a:spcPts val="800"/>
        </a:spcAft>
        <a:buChar char="»"/>
        <a:defRPr>
          <a:solidFill>
            <a:schemeClr val="tx1"/>
          </a:solidFill>
          <a:latin typeface="+mn-lt"/>
        </a:defRPr>
      </a:lvl5pPr>
      <a:lvl6pPr marL="2514600" indent="-228600" algn="l" rtl="0" eaLnBrk="1" fontAlgn="base" hangingPunct="1">
        <a:spcBef>
          <a:spcPct val="20000"/>
        </a:spcBef>
        <a:spcAft>
          <a:spcPts val="800"/>
        </a:spcAft>
        <a:buChar char="»"/>
        <a:defRPr>
          <a:solidFill>
            <a:schemeClr val="tx1"/>
          </a:solidFill>
          <a:latin typeface="+mn-lt"/>
        </a:defRPr>
      </a:lvl6pPr>
      <a:lvl7pPr marL="2971800" indent="-228600" algn="l" rtl="0" eaLnBrk="1" fontAlgn="base" hangingPunct="1">
        <a:spcBef>
          <a:spcPct val="20000"/>
        </a:spcBef>
        <a:spcAft>
          <a:spcPts val="800"/>
        </a:spcAft>
        <a:buChar char="»"/>
        <a:defRPr>
          <a:solidFill>
            <a:schemeClr val="tx1"/>
          </a:solidFill>
          <a:latin typeface="+mn-lt"/>
        </a:defRPr>
      </a:lvl7pPr>
      <a:lvl8pPr marL="3429000" indent="-228600" algn="l" rtl="0" eaLnBrk="1" fontAlgn="base" hangingPunct="1">
        <a:spcBef>
          <a:spcPct val="20000"/>
        </a:spcBef>
        <a:spcAft>
          <a:spcPts val="800"/>
        </a:spcAft>
        <a:buChar char="»"/>
        <a:defRPr>
          <a:solidFill>
            <a:schemeClr val="tx1"/>
          </a:solidFill>
          <a:latin typeface="+mn-lt"/>
        </a:defRPr>
      </a:lvl8pPr>
      <a:lvl9pPr marL="3886200" indent="-228600" algn="l" rtl="0" eaLnBrk="1" fontAlgn="base" hangingPunct="1">
        <a:spcBef>
          <a:spcPct val="20000"/>
        </a:spcBef>
        <a:spcAft>
          <a:spcPts val="800"/>
        </a:spcAft>
        <a:buChar char="»"/>
        <a:defRPr>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hyperlink" Target="https://www.youtube.com/watch?v=6w452d_ZcAA"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hyperlink" Target="https://www.youtube.com/watch?v=BV2dAE0VXTE"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s://www.youtube.com/watch?v=v5IjKFBIY18"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hyperlink" Target="https://www.youtube.com/watch?v=6ZXUEfP-Agc"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hyperlink" Target="https://www.youtube.com/watch?v=4ajQQQnSKQ0"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hyperlink" Target="https://www.youtube.com/watch?v=baQJzcnG3oQ"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304800" y="123825"/>
            <a:ext cx="8458200" cy="1143000"/>
          </a:xfrm>
          <a:noFill/>
          <a:ln/>
        </p:spPr>
        <p:txBody>
          <a:bodyPr/>
          <a:lstStyle/>
          <a:p>
            <a:pPr algn="ctr"/>
            <a:r>
              <a:rPr lang="en-US" b="1" dirty="0"/>
              <a:t>Suburban Swim Association</a:t>
            </a:r>
            <a:br>
              <a:rPr lang="en-US" b="1" dirty="0"/>
            </a:br>
            <a:r>
              <a:rPr lang="en-US" b="1" dirty="0"/>
              <a:t>of South Jersey</a:t>
            </a:r>
            <a:endParaRPr lang="en-US" dirty="0"/>
          </a:p>
        </p:txBody>
      </p:sp>
      <p:sp>
        <p:nvSpPr>
          <p:cNvPr id="2" name="TextBox 1"/>
          <p:cNvSpPr txBox="1"/>
          <p:nvPr/>
        </p:nvSpPr>
        <p:spPr>
          <a:xfrm>
            <a:off x="381000" y="1905000"/>
            <a:ext cx="8382000" cy="800219"/>
          </a:xfrm>
          <a:prstGeom prst="rect">
            <a:avLst/>
          </a:prstGeom>
          <a:noFill/>
        </p:spPr>
        <p:txBody>
          <a:bodyPr wrap="square" rtlCol="0">
            <a:spAutoFit/>
          </a:bodyPr>
          <a:lstStyle/>
          <a:p>
            <a:pPr algn="ctr"/>
            <a:r>
              <a:rPr lang="en-US" sz="4600" b="1" kern="0" dirty="0">
                <a:solidFill>
                  <a:srgbClr val="FFFF00"/>
                </a:solidFill>
                <a:effectLst>
                  <a:outerShdw blurRad="38100" dist="38100" dir="2700000" algn="tl">
                    <a:srgbClr val="000000"/>
                  </a:outerShdw>
                </a:effectLst>
                <a:latin typeface="Arial"/>
                <a:ea typeface="+mj-ea"/>
                <a:cs typeface="+mj-cs"/>
              </a:rPr>
              <a:t>Starter/Referee Training</a:t>
            </a:r>
            <a:endParaRPr lang="en-US" dirty="0">
              <a:solidFill>
                <a:srgbClr val="FFFF00"/>
              </a:solidFill>
            </a:endParaRPr>
          </a:p>
        </p:txBody>
      </p:sp>
      <p:sp>
        <p:nvSpPr>
          <p:cNvPr id="3" name="Slide Number Placeholder 2"/>
          <p:cNvSpPr>
            <a:spLocks noGrp="1"/>
          </p:cNvSpPr>
          <p:nvPr>
            <p:ph type="sldNum" sz="quarter" idx="10"/>
          </p:nvPr>
        </p:nvSpPr>
        <p:spPr/>
        <p:txBody>
          <a:bodyPr/>
          <a:lstStyle/>
          <a:p>
            <a:fld id="{BBCDD8E8-1C35-47C2-A1CC-C3EC94A5AC59}" type="slidenum">
              <a:rPr lang="en-US" smtClean="0"/>
              <a:pPr/>
              <a:t>1</a:t>
            </a:fld>
            <a:endParaRPr lang="en-US" dirty="0"/>
          </a:p>
        </p:txBody>
      </p:sp>
      <p:sp>
        <p:nvSpPr>
          <p:cNvPr id="6" name="TextBox 5"/>
          <p:cNvSpPr txBox="1"/>
          <p:nvPr/>
        </p:nvSpPr>
        <p:spPr>
          <a:xfrm>
            <a:off x="270294" y="2628601"/>
            <a:ext cx="8492706" cy="1046440"/>
          </a:xfrm>
          <a:prstGeom prst="rect">
            <a:avLst/>
          </a:prstGeom>
          <a:noFill/>
        </p:spPr>
        <p:txBody>
          <a:bodyPr wrap="square" rtlCol="0">
            <a:spAutoFit/>
          </a:bodyPr>
          <a:lstStyle/>
          <a:p>
            <a:pPr algn="ctr"/>
            <a:br>
              <a:rPr lang="en-US" sz="1600" b="1" kern="0" dirty="0">
                <a:solidFill>
                  <a:srgbClr val="FFFF00"/>
                </a:solidFill>
                <a:effectLst>
                  <a:outerShdw blurRad="38100" dist="38100" dir="2700000" algn="tl">
                    <a:srgbClr val="000000"/>
                  </a:outerShdw>
                </a:effectLst>
                <a:latin typeface="Arial"/>
                <a:ea typeface="+mj-ea"/>
                <a:cs typeface="+mj-cs"/>
              </a:rPr>
            </a:br>
            <a:r>
              <a:rPr lang="en-US" sz="4600" b="1" kern="0" dirty="0">
                <a:solidFill>
                  <a:srgbClr val="FFFF00"/>
                </a:solidFill>
                <a:effectLst>
                  <a:outerShdw blurRad="38100" dist="38100" dir="2700000" algn="tl">
                    <a:srgbClr val="000000"/>
                  </a:outerShdw>
                </a:effectLst>
                <a:latin typeface="Arial"/>
                <a:ea typeface="+mj-ea"/>
                <a:cs typeface="+mj-cs"/>
              </a:rPr>
              <a:t>June 7, 2023</a:t>
            </a:r>
            <a:endParaRPr lang="en-US" dirty="0">
              <a:solidFill>
                <a:srgbClr val="FFFF00"/>
              </a:solidFill>
            </a:endParaRPr>
          </a:p>
        </p:txBody>
      </p:sp>
    </p:spTree>
    <p:extLst>
      <p:ext uri="{BB962C8B-B14F-4D97-AF65-F5344CB8AC3E}">
        <p14:creationId xmlns:p14="http://schemas.microsoft.com/office/powerpoint/2010/main" val="2834249905"/>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5" presetClass="emph" presetSubtype="0" repeatCount="indefinite" fill="hold" nodeType="withEffect">
                                  <p:stCondLst>
                                    <p:cond delay="2000"/>
                                  </p:stCondLst>
                                  <p:endCondLst>
                                    <p:cond evt="onNext" delay="0">
                                      <p:tgtEl>
                                        <p:sldTgt/>
                                      </p:tgtEl>
                                    </p:cond>
                                  </p:endCondLst>
                                  <p:childTnLst>
                                    <p:anim calcmode="discrete" valueType="str">
                                      <p:cBhvr>
                                        <p:cTn id="6" dur="2000" fill="hold"/>
                                        <p:tgtEl>
                                          <p:spTgt spid="6">
                                            <p:txEl>
                                              <p:pRg st="0" end="0"/>
                                            </p:txEl>
                                          </p:spTgt>
                                        </p:tgtEl>
                                        <p:attrNameLst>
                                          <p:attrName>style.visibility</p:attrName>
                                        </p:attrNameLst>
                                      </p:cBhvr>
                                      <p:tavLst>
                                        <p:tav tm="0">
                                          <p:val>
                                            <p:strVal val="hidden"/>
                                          </p:val>
                                        </p:tav>
                                        <p:tav tm="50000">
                                          <p:val>
                                            <p:strVal val="visible"/>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1800B2-A8ED-9402-3038-15460AABE324}"/>
              </a:ext>
            </a:extLst>
          </p:cNvPr>
          <p:cNvSpPr>
            <a:spLocks noGrp="1"/>
          </p:cNvSpPr>
          <p:nvPr>
            <p:ph type="title"/>
          </p:nvPr>
        </p:nvSpPr>
        <p:spPr/>
        <p:txBody>
          <a:bodyPr/>
          <a:lstStyle/>
          <a:p>
            <a:r>
              <a:rPr lang="en-US" dirty="0"/>
              <a:t>Individual Medley</a:t>
            </a:r>
          </a:p>
        </p:txBody>
      </p:sp>
      <p:sp>
        <p:nvSpPr>
          <p:cNvPr id="3" name="Content Placeholder 2">
            <a:extLst>
              <a:ext uri="{FF2B5EF4-FFF2-40B4-BE49-F238E27FC236}">
                <a16:creationId xmlns:a16="http://schemas.microsoft.com/office/drawing/2014/main" id="{247A25BC-EB4E-5C34-E02A-0126F9F4289E}"/>
              </a:ext>
            </a:extLst>
          </p:cNvPr>
          <p:cNvSpPr>
            <a:spLocks noGrp="1"/>
          </p:cNvSpPr>
          <p:nvPr>
            <p:ph idx="1"/>
          </p:nvPr>
        </p:nvSpPr>
        <p:spPr/>
        <p:txBody>
          <a:bodyPr/>
          <a:lstStyle/>
          <a:p>
            <a:r>
              <a:rPr lang="en-US" sz="1800" dirty="0"/>
              <a:t>The swimmer shall swim the prescribed distance in the following order: the first one-fourth, butterfly; the second one-fourth, backstroke; the third one-fourth, breaststroke; and the last one-fourth, freestyle.</a:t>
            </a:r>
          </a:p>
          <a:p>
            <a:r>
              <a:rPr lang="en-US" sz="1800" dirty="0"/>
              <a:t>The forward start shall be used (the swimmers shoulders must be at or past vertical towards the breast once their feet leave the wall/platform)</a:t>
            </a:r>
          </a:p>
          <a:p>
            <a:r>
              <a:rPr lang="en-US" sz="1800" dirty="0"/>
              <a:t>The stroke for each one-fourth of the designated distance shall follow the prescribed rules for that stroke.</a:t>
            </a:r>
          </a:p>
          <a:p>
            <a:r>
              <a:rPr lang="en-US" sz="1800" dirty="0"/>
              <a:t>Intermediate turns within each stroke shall conform to the turn rules for that stroke.</a:t>
            </a:r>
          </a:p>
          <a:p>
            <a:r>
              <a:rPr lang="en-US" sz="1800" dirty="0"/>
              <a:t>The turns when changing from one stroke to another shall conform to the finish rules for the stroke just completed.</a:t>
            </a:r>
          </a:p>
          <a:p>
            <a:r>
              <a:rPr lang="en-US" sz="1800" dirty="0"/>
              <a:t>The swimmer shall have finished the race when any part of his/her person touches the wall after the prescribed distance.</a:t>
            </a:r>
          </a:p>
          <a:p>
            <a:r>
              <a:rPr lang="en-US" sz="1800" b="0" i="0" u="sng" strike="noStrike" dirty="0">
                <a:effectLst/>
                <a:latin typeface="Arial" panose="020B0604020202020204" pitchFamily="34" charset="0"/>
                <a:hlinkClick r:id="rId2">
                  <a:extLst>
                    <a:ext uri="{A12FA001-AC4F-418D-AE19-62706E023703}">
                      <ahyp:hlinkClr xmlns:ahyp="http://schemas.microsoft.com/office/drawing/2018/hyperlinkcolor" val="tx"/>
                    </a:ext>
                  </a:extLst>
                </a:hlinkClick>
              </a:rPr>
              <a:t>https://www.youtube.com/watch?v=4ajQQQnSKQ0</a:t>
            </a:r>
            <a:endParaRPr lang="en-US" sz="1800" dirty="0"/>
          </a:p>
          <a:p>
            <a:endParaRPr lang="en-US" sz="1600" dirty="0"/>
          </a:p>
        </p:txBody>
      </p:sp>
      <p:sp>
        <p:nvSpPr>
          <p:cNvPr id="4" name="Slide Number Placeholder 3">
            <a:extLst>
              <a:ext uri="{FF2B5EF4-FFF2-40B4-BE49-F238E27FC236}">
                <a16:creationId xmlns:a16="http://schemas.microsoft.com/office/drawing/2014/main" id="{BABD9A6A-0BB8-6595-17A0-A2E095D5AE5A}"/>
              </a:ext>
            </a:extLst>
          </p:cNvPr>
          <p:cNvSpPr>
            <a:spLocks noGrp="1"/>
          </p:cNvSpPr>
          <p:nvPr>
            <p:ph type="sldNum" sz="quarter" idx="10"/>
          </p:nvPr>
        </p:nvSpPr>
        <p:spPr/>
        <p:txBody>
          <a:bodyPr/>
          <a:lstStyle/>
          <a:p>
            <a:fld id="{BBCDD8E8-1C35-47C2-A1CC-C3EC94A5AC59}" type="slidenum">
              <a:rPr lang="en-US" smtClean="0"/>
              <a:pPr/>
              <a:t>10</a:t>
            </a:fld>
            <a:endParaRPr lang="en-US" dirty="0"/>
          </a:p>
        </p:txBody>
      </p:sp>
    </p:spTree>
    <p:extLst>
      <p:ext uri="{BB962C8B-B14F-4D97-AF65-F5344CB8AC3E}">
        <p14:creationId xmlns:p14="http://schemas.microsoft.com/office/powerpoint/2010/main" val="4205673882"/>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396A3E-84A2-253D-9697-6F99248D5836}"/>
              </a:ext>
            </a:extLst>
          </p:cNvPr>
          <p:cNvSpPr>
            <a:spLocks noGrp="1"/>
          </p:cNvSpPr>
          <p:nvPr>
            <p:ph type="title"/>
          </p:nvPr>
        </p:nvSpPr>
        <p:spPr/>
        <p:txBody>
          <a:bodyPr/>
          <a:lstStyle/>
          <a:p>
            <a:r>
              <a:rPr lang="en-US" dirty="0"/>
              <a:t>Relay Highlights</a:t>
            </a:r>
          </a:p>
        </p:txBody>
      </p:sp>
      <p:sp>
        <p:nvSpPr>
          <p:cNvPr id="3" name="Content Placeholder 2">
            <a:extLst>
              <a:ext uri="{FF2B5EF4-FFF2-40B4-BE49-F238E27FC236}">
                <a16:creationId xmlns:a16="http://schemas.microsoft.com/office/drawing/2014/main" id="{7153C2D9-3CFB-387C-D968-1BD2A1A398DA}"/>
              </a:ext>
            </a:extLst>
          </p:cNvPr>
          <p:cNvSpPr>
            <a:spLocks noGrp="1"/>
          </p:cNvSpPr>
          <p:nvPr>
            <p:ph idx="1"/>
          </p:nvPr>
        </p:nvSpPr>
        <p:spPr/>
        <p:txBody>
          <a:bodyPr/>
          <a:lstStyle/>
          <a:p>
            <a:r>
              <a:rPr lang="en-US" sz="2000" dirty="0"/>
              <a:t>Freestyle Relay — Four swimmers on each team, each to swim one-fourth of the prescribed distance using any desired stroke(s). Freestyle finish rules apply.</a:t>
            </a:r>
          </a:p>
          <a:p>
            <a:r>
              <a:rPr lang="en-US" sz="2000" dirty="0"/>
              <a:t>Medley Relay — Four swimmers on each team, each to swim one-fourth of the prescribed distance in the following order: first, backstroke; second, breaststroke; third, butterfly; and fourth, freestyle. Rules pertaining to each stroke used shall govern where applicable. At the end of each leg, the finish rule for each stroke applies in each case.</a:t>
            </a:r>
          </a:p>
          <a:p>
            <a:r>
              <a:rPr lang="en-US" sz="2000" dirty="0"/>
              <a:t>In both the Freestyle Relay and the Medley Relay, swimmers must compete in the order entered.  The order entry is considered official when the Referee blows the long whistle to step the first swimmer up onto the block or into the water.</a:t>
            </a:r>
          </a:p>
          <a:p>
            <a:r>
              <a:rPr lang="en-US" sz="1800" b="0" i="0" u="sng" strike="noStrike" dirty="0">
                <a:effectLst/>
                <a:latin typeface="Arial" panose="020B0604020202020204" pitchFamily="34" charset="0"/>
                <a:hlinkClick r:id="rId2">
                  <a:extLst>
                    <a:ext uri="{A12FA001-AC4F-418D-AE19-62706E023703}">
                      <ahyp:hlinkClr xmlns:ahyp="http://schemas.microsoft.com/office/drawing/2018/hyperlinkcolor" val="tx"/>
                    </a:ext>
                  </a:extLst>
                </a:hlinkClick>
              </a:rPr>
              <a:t>https://www.youtube.com/watch?v=BV2dAE0VXTE</a:t>
            </a:r>
            <a:endParaRPr lang="en-US" sz="2000" dirty="0"/>
          </a:p>
          <a:p>
            <a:endParaRPr lang="en-US" sz="1800" dirty="0"/>
          </a:p>
        </p:txBody>
      </p:sp>
      <p:sp>
        <p:nvSpPr>
          <p:cNvPr id="4" name="Slide Number Placeholder 3">
            <a:extLst>
              <a:ext uri="{FF2B5EF4-FFF2-40B4-BE49-F238E27FC236}">
                <a16:creationId xmlns:a16="http://schemas.microsoft.com/office/drawing/2014/main" id="{35F86EE1-FE22-F5F4-4A7D-E7C2A0DD2C5E}"/>
              </a:ext>
            </a:extLst>
          </p:cNvPr>
          <p:cNvSpPr>
            <a:spLocks noGrp="1"/>
          </p:cNvSpPr>
          <p:nvPr>
            <p:ph type="sldNum" sz="quarter" idx="10"/>
          </p:nvPr>
        </p:nvSpPr>
        <p:spPr/>
        <p:txBody>
          <a:bodyPr/>
          <a:lstStyle/>
          <a:p>
            <a:fld id="{BBCDD8E8-1C35-47C2-A1CC-C3EC94A5AC59}" type="slidenum">
              <a:rPr lang="en-US" smtClean="0"/>
              <a:pPr/>
              <a:t>11</a:t>
            </a:fld>
            <a:endParaRPr lang="en-US" dirty="0"/>
          </a:p>
        </p:txBody>
      </p:sp>
    </p:spTree>
    <p:extLst>
      <p:ext uri="{BB962C8B-B14F-4D97-AF65-F5344CB8AC3E}">
        <p14:creationId xmlns:p14="http://schemas.microsoft.com/office/powerpoint/2010/main" val="1767638210"/>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noFill/>
          <a:ln/>
        </p:spPr>
        <p:txBody>
          <a:bodyPr/>
          <a:lstStyle/>
          <a:p>
            <a:r>
              <a:rPr lang="en-US" dirty="0"/>
              <a:t>GENERAL RULES</a:t>
            </a:r>
          </a:p>
        </p:txBody>
      </p:sp>
      <p:sp>
        <p:nvSpPr>
          <p:cNvPr id="10243" name="Rectangle 3"/>
          <p:cNvSpPr>
            <a:spLocks noGrp="1" noChangeArrowheads="1"/>
          </p:cNvSpPr>
          <p:nvPr>
            <p:ph idx="1"/>
          </p:nvPr>
        </p:nvSpPr>
        <p:spPr>
          <a:noFill/>
          <a:ln/>
        </p:spPr>
        <p:txBody>
          <a:bodyPr/>
          <a:lstStyle/>
          <a:p>
            <a:r>
              <a:rPr lang="en-US" dirty="0"/>
              <a:t>USA Swimming Rules Apply</a:t>
            </a:r>
          </a:p>
          <a:p>
            <a:pPr lvl="1"/>
            <a:r>
              <a:rPr lang="en-US" sz="2400" dirty="0"/>
              <a:t>Referee should have copies of </a:t>
            </a:r>
          </a:p>
          <a:p>
            <a:pPr lvl="2"/>
            <a:r>
              <a:rPr lang="en-US" sz="2000" dirty="0"/>
              <a:t>USA Swimming rule book</a:t>
            </a:r>
          </a:p>
          <a:p>
            <a:pPr lvl="2"/>
            <a:r>
              <a:rPr lang="en-US" sz="2000" dirty="0"/>
              <a:t>SSASJ By-laws</a:t>
            </a:r>
          </a:p>
          <a:p>
            <a:pPr lvl="1"/>
            <a:r>
              <a:rPr lang="en-US" sz="2400" dirty="0"/>
              <a:t>PDF versions available on SSASJ.org website</a:t>
            </a:r>
          </a:p>
          <a:p>
            <a:pPr marL="457200" lvl="1" indent="0">
              <a:buNone/>
            </a:pPr>
            <a:endParaRPr lang="en-US" sz="2400" dirty="0"/>
          </a:p>
          <a:p>
            <a:r>
              <a:rPr lang="en-US" dirty="0"/>
              <a:t>Minimum two SSA certified officials must be present for meet to be official (102.10.4)</a:t>
            </a:r>
          </a:p>
          <a:p>
            <a:pPr lvl="1"/>
            <a:r>
              <a:rPr lang="en-US" sz="2400" dirty="0"/>
              <a:t>Officials do not need to be from opposing clubs</a:t>
            </a:r>
          </a:p>
        </p:txBody>
      </p:sp>
      <p:sp>
        <p:nvSpPr>
          <p:cNvPr id="3" name="Slide Number Placeholder 2"/>
          <p:cNvSpPr>
            <a:spLocks noGrp="1"/>
          </p:cNvSpPr>
          <p:nvPr>
            <p:ph type="sldNum" sz="quarter" idx="10"/>
          </p:nvPr>
        </p:nvSpPr>
        <p:spPr/>
        <p:txBody>
          <a:bodyPr/>
          <a:lstStyle/>
          <a:p>
            <a:fld id="{BBCDD8E8-1C35-47C2-A1CC-C3EC94A5AC59}" type="slidenum">
              <a:rPr lang="en-US" smtClean="0"/>
              <a:pPr/>
              <a:t>12</a:t>
            </a:fld>
            <a:endParaRPr lang="en-US" dirty="0"/>
          </a:p>
        </p:txBody>
      </p:sp>
    </p:spTree>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a:noFill/>
          <a:ln/>
        </p:spPr>
        <p:txBody>
          <a:bodyPr/>
          <a:lstStyle/>
          <a:p>
            <a:r>
              <a:rPr lang="en-US" dirty="0"/>
              <a:t>HOST TEAM PERSONNEL</a:t>
            </a:r>
          </a:p>
        </p:txBody>
      </p:sp>
      <p:sp>
        <p:nvSpPr>
          <p:cNvPr id="12291" name="Rectangle 3"/>
          <p:cNvSpPr>
            <a:spLocks noGrp="1" noChangeArrowheads="1"/>
          </p:cNvSpPr>
          <p:nvPr>
            <p:ph idx="1"/>
          </p:nvPr>
        </p:nvSpPr>
        <p:spPr>
          <a:xfrm>
            <a:off x="381000" y="1600200"/>
            <a:ext cx="7772400" cy="5410200"/>
          </a:xfrm>
          <a:noFill/>
          <a:ln/>
        </p:spPr>
        <p:txBody>
          <a:bodyPr/>
          <a:lstStyle/>
          <a:p>
            <a:pPr>
              <a:spcBef>
                <a:spcPts val="0"/>
              </a:spcBef>
              <a:spcAft>
                <a:spcPts val="600"/>
              </a:spcAft>
            </a:pPr>
            <a:r>
              <a:rPr lang="en-US" sz="2800" dirty="0"/>
              <a:t>SSASJ Certified Referee (1) and Starter (1)</a:t>
            </a:r>
          </a:p>
          <a:p>
            <a:pPr>
              <a:spcBef>
                <a:spcPts val="0"/>
              </a:spcBef>
              <a:spcAft>
                <a:spcPts val="600"/>
              </a:spcAft>
            </a:pPr>
            <a:r>
              <a:rPr lang="en-US" sz="2800" dirty="0"/>
              <a:t>SSASJ Certified Stroke and Turn Judges (2)</a:t>
            </a:r>
          </a:p>
          <a:p>
            <a:pPr>
              <a:spcBef>
                <a:spcPts val="0"/>
              </a:spcBef>
              <a:spcAft>
                <a:spcPts val="600"/>
              </a:spcAft>
            </a:pPr>
            <a:r>
              <a:rPr lang="en-US" sz="2800" dirty="0"/>
              <a:t>Place Judge (1)</a:t>
            </a:r>
          </a:p>
          <a:p>
            <a:pPr>
              <a:spcBef>
                <a:spcPts val="0"/>
              </a:spcBef>
              <a:spcAft>
                <a:spcPts val="600"/>
              </a:spcAft>
            </a:pPr>
            <a:r>
              <a:rPr lang="en-US" sz="2800" dirty="0"/>
              <a:t>Timers – 2 per lane with watches</a:t>
            </a:r>
          </a:p>
          <a:p>
            <a:pPr>
              <a:spcBef>
                <a:spcPts val="0"/>
              </a:spcBef>
              <a:spcAft>
                <a:spcPts val="600"/>
              </a:spcAft>
            </a:pPr>
            <a:r>
              <a:rPr lang="en-US" sz="2800" dirty="0"/>
              <a:t>Head Timer (with 2 watches)</a:t>
            </a:r>
          </a:p>
          <a:p>
            <a:pPr>
              <a:spcBef>
                <a:spcPts val="0"/>
              </a:spcBef>
              <a:spcAft>
                <a:spcPts val="600"/>
              </a:spcAft>
            </a:pPr>
            <a:r>
              <a:rPr lang="en-US" sz="2800" dirty="0"/>
              <a:t>Scorekeeper / Ribbon Writer</a:t>
            </a:r>
          </a:p>
          <a:p>
            <a:pPr>
              <a:spcBef>
                <a:spcPts val="0"/>
              </a:spcBef>
              <a:spcAft>
                <a:spcPts val="600"/>
              </a:spcAft>
            </a:pPr>
            <a:r>
              <a:rPr lang="en-US" sz="2800" dirty="0"/>
              <a:t>Scoring Assistant (optional)</a:t>
            </a:r>
          </a:p>
          <a:p>
            <a:pPr>
              <a:spcBef>
                <a:spcPts val="0"/>
              </a:spcBef>
              <a:spcAft>
                <a:spcPts val="600"/>
              </a:spcAft>
            </a:pPr>
            <a:r>
              <a:rPr lang="en-US" sz="2800" dirty="0"/>
              <a:t>Runner</a:t>
            </a:r>
          </a:p>
          <a:p>
            <a:pPr>
              <a:spcBef>
                <a:spcPts val="0"/>
              </a:spcBef>
              <a:spcAft>
                <a:spcPts val="600"/>
              </a:spcAft>
            </a:pPr>
            <a:r>
              <a:rPr lang="en-US" sz="2800" dirty="0"/>
              <a:t>Announcer (optional)</a:t>
            </a:r>
          </a:p>
          <a:p>
            <a:pPr>
              <a:spcBef>
                <a:spcPts val="0"/>
              </a:spcBef>
              <a:spcAft>
                <a:spcPts val="600"/>
              </a:spcAft>
            </a:pPr>
            <a:r>
              <a:rPr lang="en-US" sz="2800" dirty="0"/>
              <a:t>Staging Assistants (3-4 recommended)</a:t>
            </a:r>
          </a:p>
        </p:txBody>
      </p:sp>
      <p:sp>
        <p:nvSpPr>
          <p:cNvPr id="3" name="Slide Number Placeholder 2"/>
          <p:cNvSpPr>
            <a:spLocks noGrp="1"/>
          </p:cNvSpPr>
          <p:nvPr>
            <p:ph type="sldNum" sz="quarter" idx="10"/>
          </p:nvPr>
        </p:nvSpPr>
        <p:spPr/>
        <p:txBody>
          <a:bodyPr/>
          <a:lstStyle/>
          <a:p>
            <a:fld id="{BBCDD8E8-1C35-47C2-A1CC-C3EC94A5AC59}" type="slidenum">
              <a:rPr lang="en-US" smtClean="0"/>
              <a:pPr/>
              <a:t>13</a:t>
            </a:fld>
            <a:endParaRPr lang="en-US" dirty="0"/>
          </a:p>
        </p:txBody>
      </p:sp>
    </p:spTree>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dirty="0"/>
              <a:t>HOST TEAM – Equipment/Supplies</a:t>
            </a:r>
          </a:p>
        </p:txBody>
      </p:sp>
      <p:sp>
        <p:nvSpPr>
          <p:cNvPr id="7" name="Content Placeholder 6"/>
          <p:cNvSpPr>
            <a:spLocks noGrp="1"/>
          </p:cNvSpPr>
          <p:nvPr>
            <p:ph idx="1"/>
          </p:nvPr>
        </p:nvSpPr>
        <p:spPr>
          <a:xfrm>
            <a:off x="381000" y="1676400"/>
            <a:ext cx="8382000" cy="4953000"/>
          </a:xfrm>
        </p:spPr>
        <p:txBody>
          <a:bodyPr/>
          <a:lstStyle/>
          <a:p>
            <a:r>
              <a:rPr lang="en-US" dirty="0"/>
              <a:t>Starting System – Be sure it is CHARGED!</a:t>
            </a:r>
          </a:p>
          <a:p>
            <a:r>
              <a:rPr lang="en-US" dirty="0"/>
              <a:t>Place Judge Finish Slips</a:t>
            </a:r>
          </a:p>
          <a:p>
            <a:r>
              <a:rPr lang="en-US" dirty="0"/>
              <a:t>DQ Slips for S&amp;T Judges</a:t>
            </a:r>
          </a:p>
          <a:p>
            <a:r>
              <a:rPr lang="en-US" dirty="0"/>
              <a:t>Clipboards and Pencils For Timers</a:t>
            </a:r>
          </a:p>
          <a:p>
            <a:r>
              <a:rPr lang="en-US" dirty="0"/>
              <a:t>All Award Ribbons for Scored Events</a:t>
            </a:r>
          </a:p>
          <a:p>
            <a:pPr lvl="1">
              <a:spcBef>
                <a:spcPts val="0"/>
              </a:spcBef>
              <a:spcAft>
                <a:spcPts val="0"/>
              </a:spcAft>
            </a:pPr>
            <a:r>
              <a:rPr lang="en-US" sz="2400" dirty="0"/>
              <a:t>1</a:t>
            </a:r>
            <a:r>
              <a:rPr lang="en-US" sz="2400" baseline="30000" dirty="0"/>
              <a:t>st</a:t>
            </a:r>
            <a:r>
              <a:rPr lang="en-US" sz="2400" dirty="0"/>
              <a:t>-3</a:t>
            </a:r>
            <a:r>
              <a:rPr lang="en-US" sz="2400" baseline="30000" dirty="0"/>
              <a:t>rd</a:t>
            </a:r>
            <a:r>
              <a:rPr lang="en-US" sz="2400" dirty="0"/>
              <a:t> for Individual Scoring Heats</a:t>
            </a:r>
          </a:p>
          <a:p>
            <a:pPr lvl="1"/>
            <a:r>
              <a:rPr lang="en-US" sz="2400" dirty="0"/>
              <a:t>1</a:t>
            </a:r>
            <a:r>
              <a:rPr lang="en-US" sz="2400" baseline="30000" dirty="0"/>
              <a:t>st</a:t>
            </a:r>
            <a:r>
              <a:rPr lang="en-US" sz="2400" dirty="0"/>
              <a:t> Only For Relay Scoring Heats</a:t>
            </a:r>
          </a:p>
          <a:p>
            <a:r>
              <a:rPr lang="en-US" sz="2800" dirty="0"/>
              <a:t>Additional Ribbons Optional (e.g</a:t>
            </a:r>
            <a:r>
              <a:rPr lang="en-US" dirty="0"/>
              <a:t>. Participation)</a:t>
            </a:r>
            <a:endParaRPr lang="en-US" sz="2400" dirty="0"/>
          </a:p>
          <a:p>
            <a:endParaRPr lang="en-US" dirty="0"/>
          </a:p>
        </p:txBody>
      </p:sp>
      <p:sp>
        <p:nvSpPr>
          <p:cNvPr id="3" name="Slide Number Placeholder 2"/>
          <p:cNvSpPr>
            <a:spLocks noGrp="1"/>
          </p:cNvSpPr>
          <p:nvPr>
            <p:ph type="sldNum" sz="quarter" idx="10"/>
          </p:nvPr>
        </p:nvSpPr>
        <p:spPr/>
        <p:txBody>
          <a:bodyPr/>
          <a:lstStyle/>
          <a:p>
            <a:fld id="{BBCDD8E8-1C35-47C2-A1CC-C3EC94A5AC59}" type="slidenum">
              <a:rPr lang="en-US" smtClean="0"/>
              <a:pPr/>
              <a:t>14</a:t>
            </a:fld>
            <a:endParaRPr lang="en-US" dirty="0"/>
          </a:p>
        </p:txBody>
      </p:sp>
    </p:spTree>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a:noFill/>
          <a:ln/>
        </p:spPr>
        <p:txBody>
          <a:bodyPr/>
          <a:lstStyle/>
          <a:p>
            <a:r>
              <a:rPr lang="en-US" dirty="0"/>
              <a:t>VISITING TEAM PERSONNEL</a:t>
            </a:r>
          </a:p>
        </p:txBody>
      </p:sp>
      <p:sp>
        <p:nvSpPr>
          <p:cNvPr id="14339" name="Rectangle 3"/>
          <p:cNvSpPr>
            <a:spLocks noGrp="1" noChangeArrowheads="1"/>
          </p:cNvSpPr>
          <p:nvPr>
            <p:ph idx="1"/>
          </p:nvPr>
        </p:nvSpPr>
        <p:spPr>
          <a:xfrm>
            <a:off x="381000" y="1676400"/>
            <a:ext cx="8382000" cy="4953000"/>
          </a:xfrm>
          <a:noFill/>
          <a:ln/>
        </p:spPr>
        <p:txBody>
          <a:bodyPr/>
          <a:lstStyle/>
          <a:p>
            <a:r>
              <a:rPr lang="en-US" dirty="0"/>
              <a:t>SSA Certified Stroke and Turn Judges (2)</a:t>
            </a:r>
          </a:p>
          <a:p>
            <a:r>
              <a:rPr lang="en-US" dirty="0"/>
              <a:t>Timers – 1 per lane </a:t>
            </a:r>
            <a:r>
              <a:rPr lang="en-US" u="sng" dirty="0"/>
              <a:t>with watches</a:t>
            </a:r>
          </a:p>
          <a:p>
            <a:r>
              <a:rPr lang="en-US" dirty="0"/>
              <a:t>Place Judge</a:t>
            </a:r>
          </a:p>
          <a:p>
            <a:r>
              <a:rPr lang="en-US" dirty="0"/>
              <a:t>Scorekeeper</a:t>
            </a:r>
          </a:p>
          <a:p>
            <a:r>
              <a:rPr lang="en-US" dirty="0"/>
              <a:t>Ribbon Writer</a:t>
            </a:r>
          </a:p>
          <a:p>
            <a:r>
              <a:rPr lang="en-US" dirty="0"/>
              <a:t>Staging Assistants (3-4 recommended)</a:t>
            </a:r>
          </a:p>
        </p:txBody>
      </p:sp>
      <p:sp>
        <p:nvSpPr>
          <p:cNvPr id="3" name="Slide Number Placeholder 2"/>
          <p:cNvSpPr>
            <a:spLocks noGrp="1"/>
          </p:cNvSpPr>
          <p:nvPr>
            <p:ph type="sldNum" sz="quarter" idx="10"/>
          </p:nvPr>
        </p:nvSpPr>
        <p:spPr/>
        <p:txBody>
          <a:bodyPr/>
          <a:lstStyle/>
          <a:p>
            <a:fld id="{BBCDD8E8-1C35-47C2-A1CC-C3EC94A5AC59}" type="slidenum">
              <a:rPr lang="en-US" smtClean="0"/>
              <a:pPr/>
              <a:t>15</a:t>
            </a:fld>
            <a:endParaRPr lang="en-US" dirty="0"/>
          </a:p>
        </p:txBody>
      </p:sp>
    </p:spTree>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76200"/>
            <a:ext cx="7772400" cy="1143000"/>
          </a:xfrm>
        </p:spPr>
        <p:txBody>
          <a:bodyPr/>
          <a:lstStyle/>
          <a:p>
            <a:r>
              <a:rPr lang="en-US" dirty="0"/>
              <a:t>MEET OFFICIALS</a:t>
            </a:r>
          </a:p>
        </p:txBody>
      </p:sp>
      <p:sp>
        <p:nvSpPr>
          <p:cNvPr id="3" name="Content Placeholder 2"/>
          <p:cNvSpPr>
            <a:spLocks noGrp="1"/>
          </p:cNvSpPr>
          <p:nvPr>
            <p:ph idx="1"/>
          </p:nvPr>
        </p:nvSpPr>
        <p:spPr>
          <a:xfrm>
            <a:off x="381000" y="1676400"/>
            <a:ext cx="8382000" cy="4953000"/>
          </a:xfrm>
        </p:spPr>
        <p:txBody>
          <a:bodyPr/>
          <a:lstStyle/>
          <a:p>
            <a:r>
              <a:rPr lang="en-US" dirty="0"/>
              <a:t>Referee (Meet / Deck / Administrative)</a:t>
            </a:r>
          </a:p>
          <a:p>
            <a:r>
              <a:rPr lang="en-US" dirty="0"/>
              <a:t>Starter</a:t>
            </a:r>
          </a:p>
          <a:p>
            <a:r>
              <a:rPr lang="en-US" dirty="0"/>
              <a:t>Chief Judge (if available, should be used)</a:t>
            </a:r>
          </a:p>
          <a:p>
            <a:r>
              <a:rPr lang="en-US" dirty="0"/>
              <a:t>Stroke and Turn Judges</a:t>
            </a:r>
          </a:p>
          <a:p>
            <a:r>
              <a:rPr lang="en-US" dirty="0"/>
              <a:t>Place Judges</a:t>
            </a:r>
          </a:p>
          <a:p>
            <a:r>
              <a:rPr lang="en-US" dirty="0"/>
              <a:t>Chief Timer (aka Head Timer)</a:t>
            </a:r>
          </a:p>
          <a:p>
            <a:r>
              <a:rPr lang="en-US" dirty="0"/>
              <a:t>Head Lane Timer and Lane Timers</a:t>
            </a:r>
          </a:p>
          <a:p>
            <a:endParaRPr lang="en-US" dirty="0"/>
          </a:p>
          <a:p>
            <a:endParaRPr lang="en-US" dirty="0"/>
          </a:p>
          <a:p>
            <a:endParaRPr lang="en-US" dirty="0"/>
          </a:p>
        </p:txBody>
      </p:sp>
      <p:sp>
        <p:nvSpPr>
          <p:cNvPr id="5" name="Slide Number Placeholder 4"/>
          <p:cNvSpPr>
            <a:spLocks noGrp="1"/>
          </p:cNvSpPr>
          <p:nvPr>
            <p:ph type="sldNum" sz="quarter" idx="10"/>
          </p:nvPr>
        </p:nvSpPr>
        <p:spPr/>
        <p:txBody>
          <a:bodyPr/>
          <a:lstStyle/>
          <a:p>
            <a:fld id="{BBCDD8E8-1C35-47C2-A1CC-C3EC94A5AC59}" type="slidenum">
              <a:rPr lang="en-US" smtClean="0"/>
              <a:pPr/>
              <a:t>16</a:t>
            </a:fld>
            <a:endParaRPr lang="en-US" dirty="0"/>
          </a:p>
        </p:txBody>
      </p:sp>
    </p:spTree>
    <p:extLst>
      <p:ext uri="{BB962C8B-B14F-4D97-AF65-F5344CB8AC3E}">
        <p14:creationId xmlns:p14="http://schemas.microsoft.com/office/powerpoint/2010/main" val="3508361142"/>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PLACEMENT OF OFFICIALS</a:t>
            </a:r>
          </a:p>
        </p:txBody>
      </p:sp>
      <p:sp>
        <p:nvSpPr>
          <p:cNvPr id="3" name="Content Placeholder 2"/>
          <p:cNvSpPr>
            <a:spLocks noGrp="1"/>
          </p:cNvSpPr>
          <p:nvPr>
            <p:ph idx="1"/>
          </p:nvPr>
        </p:nvSpPr>
        <p:spPr>
          <a:xfrm>
            <a:off x="381000" y="1676400"/>
            <a:ext cx="8305800" cy="4800600"/>
          </a:xfrm>
        </p:spPr>
        <p:txBody>
          <a:bodyPr/>
          <a:lstStyle/>
          <a:p>
            <a:pPr>
              <a:spcAft>
                <a:spcPts val="1200"/>
              </a:spcAft>
            </a:pPr>
            <a:r>
              <a:rPr lang="en-US" dirty="0"/>
              <a:t>Starter – Start end with starting system</a:t>
            </a:r>
          </a:p>
          <a:p>
            <a:pPr>
              <a:spcAft>
                <a:spcPts val="1200"/>
              </a:spcAft>
            </a:pPr>
            <a:r>
              <a:rPr lang="en-US" dirty="0"/>
              <a:t>Stroke and Turn </a:t>
            </a:r>
          </a:p>
          <a:p>
            <a:pPr lvl="1">
              <a:spcAft>
                <a:spcPts val="1200"/>
              </a:spcAft>
            </a:pPr>
            <a:r>
              <a:rPr lang="en-US" dirty="0"/>
              <a:t>4 for 5/6 lane pool;  6 for 8/10 lane pool</a:t>
            </a:r>
          </a:p>
          <a:p>
            <a:pPr lvl="1">
              <a:spcAft>
                <a:spcPts val="1200"/>
              </a:spcAft>
            </a:pPr>
            <a:r>
              <a:rPr lang="en-US" sz="2400" dirty="0"/>
              <a:t>Opposing teams on opposite sides and/or alternating </a:t>
            </a:r>
          </a:p>
          <a:p>
            <a:pPr>
              <a:spcAft>
                <a:spcPts val="1200"/>
              </a:spcAft>
            </a:pPr>
            <a:r>
              <a:rPr lang="en-US" dirty="0"/>
              <a:t>Place Judges – </a:t>
            </a:r>
            <a:r>
              <a:rPr lang="en-US" sz="2800" dirty="0"/>
              <a:t>At finish end on </a:t>
            </a:r>
            <a:r>
              <a:rPr lang="en-US" sz="2800" u="sng" dirty="0"/>
              <a:t>opposite</a:t>
            </a:r>
            <a:r>
              <a:rPr lang="en-US" sz="2800" dirty="0"/>
              <a:t> sides</a:t>
            </a:r>
          </a:p>
          <a:p>
            <a:pPr>
              <a:spcAft>
                <a:spcPts val="1200"/>
              </a:spcAft>
            </a:pPr>
            <a:r>
              <a:rPr lang="en-US" dirty="0"/>
              <a:t>Head Timer – </a:t>
            </a:r>
            <a:r>
              <a:rPr lang="en-US" sz="2800" dirty="0"/>
              <a:t>At finish end near timers</a:t>
            </a:r>
          </a:p>
          <a:p>
            <a:pPr>
              <a:spcAft>
                <a:spcPts val="1200"/>
              </a:spcAft>
            </a:pPr>
            <a:r>
              <a:rPr lang="en-US" dirty="0"/>
              <a:t>Chief Judge – </a:t>
            </a:r>
            <a:r>
              <a:rPr lang="en-US" sz="2600" dirty="0"/>
              <a:t>opposite side of pool from Referee</a:t>
            </a:r>
          </a:p>
        </p:txBody>
      </p:sp>
      <p:sp>
        <p:nvSpPr>
          <p:cNvPr id="5" name="Slide Number Placeholder 4"/>
          <p:cNvSpPr>
            <a:spLocks noGrp="1"/>
          </p:cNvSpPr>
          <p:nvPr>
            <p:ph type="sldNum" sz="quarter" idx="10"/>
          </p:nvPr>
        </p:nvSpPr>
        <p:spPr/>
        <p:txBody>
          <a:bodyPr/>
          <a:lstStyle/>
          <a:p>
            <a:fld id="{BBCDD8E8-1C35-47C2-A1CC-C3EC94A5AC59}" type="slidenum">
              <a:rPr lang="en-US" smtClean="0"/>
              <a:pPr/>
              <a:t>17</a:t>
            </a:fld>
            <a:endParaRPr lang="en-US" dirty="0"/>
          </a:p>
        </p:txBody>
      </p:sp>
    </p:spTree>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DRESS CODE FOR OFFICIALS</a:t>
            </a:r>
          </a:p>
        </p:txBody>
      </p:sp>
      <p:sp>
        <p:nvSpPr>
          <p:cNvPr id="3" name="Content Placeholder 2"/>
          <p:cNvSpPr>
            <a:spLocks noGrp="1"/>
          </p:cNvSpPr>
          <p:nvPr>
            <p:ph idx="1"/>
          </p:nvPr>
        </p:nvSpPr>
        <p:spPr>
          <a:xfrm>
            <a:off x="381000" y="1662113"/>
            <a:ext cx="8458200" cy="4891087"/>
          </a:xfrm>
        </p:spPr>
        <p:txBody>
          <a:bodyPr/>
          <a:lstStyle/>
          <a:p>
            <a:pPr>
              <a:spcBef>
                <a:spcPts val="0"/>
              </a:spcBef>
              <a:spcAft>
                <a:spcPts val="600"/>
              </a:spcAft>
            </a:pPr>
            <a:r>
              <a:rPr lang="en-US" dirty="0"/>
              <a:t>White Shirt with Collar </a:t>
            </a:r>
          </a:p>
          <a:p>
            <a:pPr lvl="1">
              <a:spcBef>
                <a:spcPts val="0"/>
              </a:spcBef>
              <a:spcAft>
                <a:spcPts val="600"/>
              </a:spcAft>
            </a:pPr>
            <a:r>
              <a:rPr lang="en-US" dirty="0"/>
              <a:t>Moisture wicking / Tech material recommended</a:t>
            </a:r>
          </a:p>
          <a:p>
            <a:pPr lvl="1">
              <a:spcBef>
                <a:spcPts val="0"/>
              </a:spcBef>
              <a:spcAft>
                <a:spcPts val="600"/>
              </a:spcAft>
            </a:pPr>
            <a:r>
              <a:rPr lang="en-US" dirty="0"/>
              <a:t>Sleeveless with Collar for women okay</a:t>
            </a:r>
          </a:p>
          <a:p>
            <a:pPr>
              <a:spcBef>
                <a:spcPts val="1200"/>
              </a:spcBef>
              <a:spcAft>
                <a:spcPts val="600"/>
              </a:spcAft>
            </a:pPr>
            <a:r>
              <a:rPr lang="en-US" dirty="0"/>
              <a:t>Front left labeling:</a:t>
            </a:r>
          </a:p>
          <a:p>
            <a:pPr lvl="1">
              <a:spcBef>
                <a:spcPts val="0"/>
              </a:spcBef>
              <a:spcAft>
                <a:spcPts val="600"/>
              </a:spcAft>
            </a:pPr>
            <a:r>
              <a:rPr lang="en-US" dirty="0"/>
              <a:t>Embroidered Swim Official / SSA Official, etc.</a:t>
            </a:r>
          </a:p>
          <a:p>
            <a:pPr lvl="1">
              <a:spcBef>
                <a:spcPts val="0"/>
              </a:spcBef>
              <a:spcAft>
                <a:spcPts val="600"/>
              </a:spcAft>
            </a:pPr>
            <a:r>
              <a:rPr lang="en-US" dirty="0"/>
              <a:t>SSASJ Swim Official Magnet Badge</a:t>
            </a:r>
          </a:p>
          <a:p>
            <a:pPr>
              <a:spcBef>
                <a:spcPts val="1200"/>
              </a:spcBef>
              <a:spcAft>
                <a:spcPts val="600"/>
              </a:spcAft>
            </a:pPr>
            <a:r>
              <a:rPr lang="en-US" dirty="0"/>
              <a:t>Khaki Shorts, Pants, Skirts, </a:t>
            </a:r>
            <a:r>
              <a:rPr lang="en-US" dirty="0" err="1"/>
              <a:t>Skorts</a:t>
            </a:r>
            <a:endParaRPr lang="en-US" dirty="0"/>
          </a:p>
          <a:p>
            <a:pPr lvl="1">
              <a:spcBef>
                <a:spcPts val="0"/>
              </a:spcBef>
              <a:spcAft>
                <a:spcPts val="600"/>
              </a:spcAft>
            </a:pPr>
            <a:r>
              <a:rPr lang="en-US" dirty="0"/>
              <a:t>No Jeans/cutoffs, etc.</a:t>
            </a:r>
          </a:p>
          <a:p>
            <a:pPr>
              <a:spcBef>
                <a:spcPts val="1200"/>
              </a:spcBef>
              <a:spcAft>
                <a:spcPts val="600"/>
              </a:spcAft>
            </a:pPr>
            <a:r>
              <a:rPr lang="en-US" dirty="0"/>
              <a:t>Sandals, Sneakers, etc.</a:t>
            </a:r>
          </a:p>
          <a:p>
            <a:pPr>
              <a:spcBef>
                <a:spcPts val="0"/>
              </a:spcBef>
              <a:spcAft>
                <a:spcPts val="600"/>
              </a:spcAft>
            </a:pPr>
            <a:endParaRPr lang="en-US" dirty="0"/>
          </a:p>
        </p:txBody>
      </p:sp>
      <p:sp>
        <p:nvSpPr>
          <p:cNvPr id="5" name="Slide Number Placeholder 4"/>
          <p:cNvSpPr>
            <a:spLocks noGrp="1"/>
          </p:cNvSpPr>
          <p:nvPr>
            <p:ph type="sldNum" sz="quarter" idx="10"/>
          </p:nvPr>
        </p:nvSpPr>
        <p:spPr/>
        <p:txBody>
          <a:bodyPr/>
          <a:lstStyle/>
          <a:p>
            <a:fld id="{BBCDD8E8-1C35-47C2-A1CC-C3EC94A5AC59}" type="slidenum">
              <a:rPr lang="en-US" smtClean="0"/>
              <a:pPr/>
              <a:t>18</a:t>
            </a:fld>
            <a:endParaRPr lang="en-US" dirty="0"/>
          </a:p>
        </p:txBody>
      </p:sp>
    </p:spTree>
    <p:extLst>
      <p:ext uri="{BB962C8B-B14F-4D97-AF65-F5344CB8AC3E}">
        <p14:creationId xmlns:p14="http://schemas.microsoft.com/office/powerpoint/2010/main" val="2135603800"/>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REFEREE DUTIES</a:t>
            </a:r>
          </a:p>
        </p:txBody>
      </p:sp>
      <p:sp>
        <p:nvSpPr>
          <p:cNvPr id="3" name="Content Placeholder 2"/>
          <p:cNvSpPr>
            <a:spLocks noGrp="1"/>
          </p:cNvSpPr>
          <p:nvPr>
            <p:ph idx="1"/>
          </p:nvPr>
        </p:nvSpPr>
        <p:spPr>
          <a:xfrm>
            <a:off x="381000" y="1676400"/>
            <a:ext cx="8458200" cy="4495800"/>
          </a:xfrm>
        </p:spPr>
        <p:txBody>
          <a:bodyPr/>
          <a:lstStyle/>
          <a:p>
            <a:pPr>
              <a:spcBef>
                <a:spcPts val="0"/>
              </a:spcBef>
              <a:spcAft>
                <a:spcPts val="1200"/>
              </a:spcAft>
            </a:pPr>
            <a:r>
              <a:rPr lang="en-US" sz="2800" dirty="0"/>
              <a:t>Oversees meet and all aspects of meet</a:t>
            </a:r>
          </a:p>
          <a:p>
            <a:pPr>
              <a:spcBef>
                <a:spcPts val="0"/>
              </a:spcBef>
              <a:spcAft>
                <a:spcPts val="1200"/>
              </a:spcAft>
            </a:pPr>
            <a:r>
              <a:rPr lang="en-US" sz="2800" dirty="0"/>
              <a:t>Ensuring the integrity of the sport and of officiating </a:t>
            </a:r>
          </a:p>
          <a:p>
            <a:pPr>
              <a:spcBef>
                <a:spcPts val="0"/>
              </a:spcBef>
              <a:spcAft>
                <a:spcPts val="1200"/>
              </a:spcAft>
            </a:pPr>
            <a:r>
              <a:rPr lang="en-US" sz="2800" dirty="0"/>
              <a:t>Conduct oneself with dignity and professionalism  while ensuring fair and equitable conditions </a:t>
            </a:r>
          </a:p>
          <a:p>
            <a:pPr>
              <a:spcBef>
                <a:spcPts val="0"/>
              </a:spcBef>
              <a:spcAft>
                <a:spcPts val="1200"/>
              </a:spcAft>
            </a:pPr>
            <a:r>
              <a:rPr lang="en-US" sz="2800" dirty="0"/>
              <a:t>Remain impartial</a:t>
            </a:r>
          </a:p>
          <a:p>
            <a:pPr>
              <a:spcBef>
                <a:spcPts val="0"/>
              </a:spcBef>
              <a:spcAft>
                <a:spcPts val="1200"/>
              </a:spcAft>
            </a:pPr>
            <a:r>
              <a:rPr lang="en-US" sz="2800" dirty="0"/>
              <a:t>Maintain a current understanding of the rules</a:t>
            </a:r>
          </a:p>
          <a:p>
            <a:pPr>
              <a:spcBef>
                <a:spcPts val="0"/>
              </a:spcBef>
              <a:spcAft>
                <a:spcPts val="1200"/>
              </a:spcAft>
            </a:pPr>
            <a:r>
              <a:rPr lang="en-US" sz="2800" dirty="0"/>
              <a:t>Foster the growth in expertise of all officials </a:t>
            </a:r>
          </a:p>
        </p:txBody>
      </p:sp>
      <p:sp>
        <p:nvSpPr>
          <p:cNvPr id="5" name="Slide Number Placeholder 4"/>
          <p:cNvSpPr>
            <a:spLocks noGrp="1"/>
          </p:cNvSpPr>
          <p:nvPr>
            <p:ph type="sldNum" sz="quarter" idx="10"/>
          </p:nvPr>
        </p:nvSpPr>
        <p:spPr/>
        <p:txBody>
          <a:bodyPr/>
          <a:lstStyle/>
          <a:p>
            <a:fld id="{BBCDD8E8-1C35-47C2-A1CC-C3EC94A5AC59}" type="slidenum">
              <a:rPr lang="en-US" smtClean="0"/>
              <a:pPr/>
              <a:t>19</a:t>
            </a:fld>
            <a:endParaRPr lang="en-US" dirty="0"/>
          </a:p>
        </p:txBody>
      </p:sp>
    </p:spTree>
    <p:extLst>
      <p:ext uri="{BB962C8B-B14F-4D97-AF65-F5344CB8AC3E}">
        <p14:creationId xmlns:p14="http://schemas.microsoft.com/office/powerpoint/2010/main" val="1451167955"/>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a:noFill/>
          <a:ln/>
        </p:spPr>
        <p:txBody>
          <a:bodyPr/>
          <a:lstStyle/>
          <a:p>
            <a:r>
              <a:rPr lang="en-US" dirty="0"/>
              <a:t>AGENDA</a:t>
            </a:r>
          </a:p>
        </p:txBody>
      </p:sp>
      <p:sp>
        <p:nvSpPr>
          <p:cNvPr id="8195" name="Rectangle 3"/>
          <p:cNvSpPr>
            <a:spLocks noGrp="1" noChangeArrowheads="1"/>
          </p:cNvSpPr>
          <p:nvPr>
            <p:ph idx="1"/>
          </p:nvPr>
        </p:nvSpPr>
        <p:spPr>
          <a:xfrm>
            <a:off x="381000" y="1676400"/>
            <a:ext cx="8382000" cy="4953000"/>
          </a:xfrm>
          <a:noFill/>
          <a:ln/>
        </p:spPr>
        <p:txBody>
          <a:bodyPr/>
          <a:lstStyle/>
          <a:p>
            <a:r>
              <a:rPr lang="en-US" sz="2800" dirty="0"/>
              <a:t>Stroke &amp; Turn Review</a:t>
            </a:r>
          </a:p>
          <a:p>
            <a:r>
              <a:rPr lang="en-US" sz="2800" dirty="0"/>
              <a:t>General Rules</a:t>
            </a:r>
          </a:p>
          <a:p>
            <a:r>
              <a:rPr lang="en-US" sz="2800" dirty="0"/>
              <a:t>Host Team Responsibilities</a:t>
            </a:r>
          </a:p>
          <a:p>
            <a:r>
              <a:rPr lang="en-US" sz="2800" dirty="0"/>
              <a:t>Visiting Team Responsibilities</a:t>
            </a:r>
          </a:p>
          <a:p>
            <a:r>
              <a:rPr lang="en-US" sz="2800" dirty="0"/>
              <a:t>Meet Officials and Duties</a:t>
            </a:r>
          </a:p>
          <a:p>
            <a:r>
              <a:rPr lang="en-US" sz="2800" dirty="0"/>
              <a:t>Events And Entries</a:t>
            </a:r>
          </a:p>
          <a:p>
            <a:r>
              <a:rPr lang="en-US" sz="2800" dirty="0"/>
              <a:t>Scorekeeping</a:t>
            </a:r>
          </a:p>
          <a:p>
            <a:r>
              <a:rPr lang="en-US" sz="2800" dirty="0"/>
              <a:t>Championships</a:t>
            </a:r>
          </a:p>
        </p:txBody>
      </p:sp>
      <p:sp>
        <p:nvSpPr>
          <p:cNvPr id="3" name="Slide Number Placeholder 2"/>
          <p:cNvSpPr>
            <a:spLocks noGrp="1"/>
          </p:cNvSpPr>
          <p:nvPr>
            <p:ph type="sldNum" sz="quarter" idx="10"/>
          </p:nvPr>
        </p:nvSpPr>
        <p:spPr/>
        <p:txBody>
          <a:bodyPr/>
          <a:lstStyle/>
          <a:p>
            <a:fld id="{BBCDD8E8-1C35-47C2-A1CC-C3EC94A5AC59}" type="slidenum">
              <a:rPr lang="en-US" smtClean="0"/>
              <a:pPr/>
              <a:t>2</a:t>
            </a:fld>
            <a:endParaRPr lang="en-US" dirty="0"/>
          </a:p>
        </p:txBody>
      </p:sp>
    </p:spTree>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REFEREE DUTIES </a:t>
            </a:r>
            <a:r>
              <a:rPr lang="en-US" sz="2800" dirty="0"/>
              <a:t>(pre-meet)</a:t>
            </a:r>
          </a:p>
        </p:txBody>
      </p:sp>
      <p:sp>
        <p:nvSpPr>
          <p:cNvPr id="3" name="Content Placeholder 2"/>
          <p:cNvSpPr>
            <a:spLocks noGrp="1"/>
          </p:cNvSpPr>
          <p:nvPr>
            <p:ph idx="1"/>
          </p:nvPr>
        </p:nvSpPr>
        <p:spPr/>
        <p:txBody>
          <a:bodyPr/>
          <a:lstStyle/>
          <a:p>
            <a:pPr>
              <a:spcBef>
                <a:spcPts val="600"/>
              </a:spcBef>
              <a:spcAft>
                <a:spcPts val="600"/>
              </a:spcAft>
            </a:pPr>
            <a:r>
              <a:rPr lang="en-US" dirty="0"/>
              <a:t>Ensure pool setup correct</a:t>
            </a:r>
          </a:p>
          <a:p>
            <a:pPr lvl="1">
              <a:spcBef>
                <a:spcPts val="600"/>
              </a:spcBef>
              <a:spcAft>
                <a:spcPts val="600"/>
              </a:spcAft>
            </a:pPr>
            <a:r>
              <a:rPr lang="en-US" sz="2400" dirty="0"/>
              <a:t>Backstroke flags at correct distance and height</a:t>
            </a:r>
          </a:p>
          <a:p>
            <a:pPr lvl="1">
              <a:spcBef>
                <a:spcPts val="600"/>
              </a:spcBef>
              <a:spcAft>
                <a:spcPts val="600"/>
              </a:spcAft>
            </a:pPr>
            <a:r>
              <a:rPr lang="en-US" sz="2400" dirty="0"/>
              <a:t>Blocks tight and generally square</a:t>
            </a:r>
          </a:p>
          <a:p>
            <a:pPr lvl="1">
              <a:spcBef>
                <a:spcPts val="600"/>
              </a:spcBef>
              <a:spcAft>
                <a:spcPts val="600"/>
              </a:spcAft>
            </a:pPr>
            <a:r>
              <a:rPr lang="en-US" sz="2400" dirty="0"/>
              <a:t>Obstacles removed or blocked (ladders/skimmers)</a:t>
            </a:r>
          </a:p>
          <a:p>
            <a:pPr>
              <a:spcBef>
                <a:spcPts val="600"/>
              </a:spcBef>
              <a:spcAft>
                <a:spcPts val="600"/>
              </a:spcAft>
            </a:pPr>
            <a:r>
              <a:rPr lang="en-US" dirty="0"/>
              <a:t>Record names of all officials on </a:t>
            </a:r>
            <a:r>
              <a:rPr lang="en-US" u="sng" dirty="0"/>
              <a:t>Meet Officials Report Form</a:t>
            </a:r>
          </a:p>
          <a:p>
            <a:pPr lvl="1">
              <a:spcBef>
                <a:spcPts val="600"/>
              </a:spcBef>
              <a:spcAft>
                <a:spcPts val="600"/>
              </a:spcAft>
            </a:pPr>
            <a:r>
              <a:rPr lang="en-US" sz="2400" dirty="0"/>
              <a:t>Verify officials against certified officials list</a:t>
            </a:r>
          </a:p>
          <a:p>
            <a:pPr>
              <a:spcBef>
                <a:spcPts val="600"/>
              </a:spcBef>
              <a:spcAft>
                <a:spcPts val="600"/>
              </a:spcAft>
            </a:pPr>
            <a:r>
              <a:rPr lang="en-US" dirty="0"/>
              <a:t>Conduct Officials Briefing</a:t>
            </a:r>
          </a:p>
          <a:p>
            <a:pPr>
              <a:spcBef>
                <a:spcPts val="600"/>
              </a:spcBef>
              <a:spcAft>
                <a:spcPts val="600"/>
              </a:spcAft>
            </a:pPr>
            <a:r>
              <a:rPr lang="en-US" dirty="0"/>
              <a:t>Assign jurisdictions</a:t>
            </a:r>
          </a:p>
        </p:txBody>
      </p:sp>
      <p:sp>
        <p:nvSpPr>
          <p:cNvPr id="5" name="Slide Number Placeholder 4"/>
          <p:cNvSpPr>
            <a:spLocks noGrp="1"/>
          </p:cNvSpPr>
          <p:nvPr>
            <p:ph type="sldNum" sz="quarter" idx="10"/>
          </p:nvPr>
        </p:nvSpPr>
        <p:spPr/>
        <p:txBody>
          <a:bodyPr/>
          <a:lstStyle/>
          <a:p>
            <a:fld id="{BBCDD8E8-1C35-47C2-A1CC-C3EC94A5AC59}" type="slidenum">
              <a:rPr lang="en-US" smtClean="0"/>
              <a:pPr/>
              <a:t>20</a:t>
            </a:fld>
            <a:endParaRPr lang="en-US" dirty="0"/>
          </a:p>
        </p:txBody>
      </p:sp>
    </p:spTree>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REFEREE DUTIES </a:t>
            </a:r>
            <a:r>
              <a:rPr lang="en-US" sz="2800" dirty="0"/>
              <a:t>(pre-meet)</a:t>
            </a:r>
          </a:p>
        </p:txBody>
      </p:sp>
      <p:sp>
        <p:nvSpPr>
          <p:cNvPr id="3" name="Content Placeholder 2"/>
          <p:cNvSpPr>
            <a:spLocks noGrp="1"/>
          </p:cNvSpPr>
          <p:nvPr>
            <p:ph idx="1"/>
          </p:nvPr>
        </p:nvSpPr>
        <p:spPr>
          <a:xfrm>
            <a:off x="381000" y="1600200"/>
            <a:ext cx="8229600" cy="4800600"/>
          </a:xfrm>
        </p:spPr>
        <p:txBody>
          <a:bodyPr/>
          <a:lstStyle/>
          <a:p>
            <a:pPr>
              <a:spcBef>
                <a:spcPts val="0"/>
              </a:spcBef>
              <a:spcAft>
                <a:spcPts val="1200"/>
              </a:spcAft>
            </a:pPr>
            <a:r>
              <a:rPr lang="en-US" dirty="0"/>
              <a:t>Ensure both clubs provided meet sheets</a:t>
            </a:r>
          </a:p>
          <a:p>
            <a:pPr lvl="1">
              <a:spcBef>
                <a:spcPts val="0"/>
              </a:spcBef>
              <a:spcAft>
                <a:spcPts val="1200"/>
              </a:spcAft>
            </a:pPr>
            <a:r>
              <a:rPr lang="en-US" dirty="0"/>
              <a:t>Get reports for extra, non-scoring heats</a:t>
            </a:r>
          </a:p>
          <a:p>
            <a:pPr>
              <a:spcBef>
                <a:spcPts val="0"/>
              </a:spcBef>
              <a:spcAft>
                <a:spcPts val="1200"/>
              </a:spcAft>
            </a:pPr>
            <a:r>
              <a:rPr lang="en-US" dirty="0"/>
              <a:t>Official meet sheet to scoring table (2 copies)</a:t>
            </a:r>
          </a:p>
          <a:p>
            <a:pPr>
              <a:spcBef>
                <a:spcPts val="0"/>
              </a:spcBef>
              <a:spcAft>
                <a:spcPts val="1200"/>
              </a:spcAft>
            </a:pPr>
            <a:r>
              <a:rPr lang="en-US" dirty="0"/>
              <a:t>Copies or equivalent reports to Ref and Starter</a:t>
            </a:r>
          </a:p>
          <a:p>
            <a:pPr lvl="1">
              <a:spcBef>
                <a:spcPts val="0"/>
              </a:spcBef>
              <a:spcAft>
                <a:spcPts val="1200"/>
              </a:spcAft>
            </a:pPr>
            <a:r>
              <a:rPr lang="en-US" dirty="0"/>
              <a:t>Entry Report by Event, Heat, Lane</a:t>
            </a:r>
          </a:p>
          <a:p>
            <a:pPr lvl="1">
              <a:spcBef>
                <a:spcPts val="0"/>
              </a:spcBef>
              <a:spcAft>
                <a:spcPts val="1200"/>
              </a:spcAft>
            </a:pPr>
            <a:r>
              <a:rPr lang="en-US" dirty="0"/>
              <a:t>Ideal: </a:t>
            </a:r>
            <a:r>
              <a:rPr lang="en-US" dirty="0" err="1"/>
              <a:t>MeetManager</a:t>
            </a:r>
            <a:r>
              <a:rPr lang="en-US" dirty="0"/>
              <a:t> Entry Report showing open lanes</a:t>
            </a:r>
          </a:p>
        </p:txBody>
      </p:sp>
      <p:sp>
        <p:nvSpPr>
          <p:cNvPr id="5" name="Slide Number Placeholder 4"/>
          <p:cNvSpPr>
            <a:spLocks noGrp="1"/>
          </p:cNvSpPr>
          <p:nvPr>
            <p:ph type="sldNum" sz="quarter" idx="10"/>
          </p:nvPr>
        </p:nvSpPr>
        <p:spPr/>
        <p:txBody>
          <a:bodyPr/>
          <a:lstStyle/>
          <a:p>
            <a:fld id="{BBCDD8E8-1C35-47C2-A1CC-C3EC94A5AC59}" type="slidenum">
              <a:rPr lang="en-US" smtClean="0"/>
              <a:pPr/>
              <a:t>21</a:t>
            </a:fld>
            <a:endParaRPr lang="en-US" dirty="0"/>
          </a:p>
        </p:txBody>
      </p:sp>
    </p:spTree>
    <p:extLst>
      <p:ext uri="{BB962C8B-B14F-4D97-AF65-F5344CB8AC3E}">
        <p14:creationId xmlns:p14="http://schemas.microsoft.com/office/powerpoint/2010/main" val="1917293824"/>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REFEREE DUTIES </a:t>
            </a:r>
            <a:r>
              <a:rPr lang="en-US" sz="2800" dirty="0"/>
              <a:t>(pre-meet)</a:t>
            </a:r>
          </a:p>
        </p:txBody>
      </p:sp>
      <p:sp>
        <p:nvSpPr>
          <p:cNvPr id="3" name="Content Placeholder 2"/>
          <p:cNvSpPr>
            <a:spLocks noGrp="1"/>
          </p:cNvSpPr>
          <p:nvPr>
            <p:ph idx="1"/>
          </p:nvPr>
        </p:nvSpPr>
        <p:spPr>
          <a:xfrm>
            <a:off x="381000" y="1585913"/>
            <a:ext cx="8229600" cy="4510087"/>
          </a:xfrm>
        </p:spPr>
        <p:txBody>
          <a:bodyPr/>
          <a:lstStyle/>
          <a:p>
            <a:pPr>
              <a:spcBef>
                <a:spcPts val="0"/>
              </a:spcBef>
              <a:spcAft>
                <a:spcPts val="600"/>
              </a:spcAft>
            </a:pPr>
            <a:r>
              <a:rPr lang="en-US" sz="2800" dirty="0"/>
              <a:t>Introduce yourself to coaches to review:</a:t>
            </a:r>
          </a:p>
          <a:p>
            <a:pPr lvl="1">
              <a:spcBef>
                <a:spcPts val="0"/>
              </a:spcBef>
              <a:spcAft>
                <a:spcPts val="600"/>
              </a:spcAft>
            </a:pPr>
            <a:r>
              <a:rPr lang="en-US" sz="2400" dirty="0"/>
              <a:t>If there are any swimmers with disabilities</a:t>
            </a:r>
          </a:p>
          <a:p>
            <a:pPr lvl="1">
              <a:spcBef>
                <a:spcPts val="0"/>
              </a:spcBef>
              <a:spcAft>
                <a:spcPts val="600"/>
              </a:spcAft>
            </a:pPr>
            <a:r>
              <a:rPr lang="en-US" sz="2400" dirty="0"/>
              <a:t>Who to inform on DQs</a:t>
            </a:r>
          </a:p>
          <a:p>
            <a:pPr lvl="1">
              <a:spcBef>
                <a:spcPts val="0"/>
              </a:spcBef>
              <a:spcAft>
                <a:spcPts val="600"/>
              </a:spcAft>
            </a:pPr>
            <a:r>
              <a:rPr lang="en-US" sz="2400" dirty="0"/>
              <a:t>Review events/heats that can be combined</a:t>
            </a:r>
          </a:p>
          <a:p>
            <a:pPr>
              <a:spcBef>
                <a:spcPts val="0"/>
              </a:spcBef>
              <a:spcAft>
                <a:spcPts val="600"/>
              </a:spcAft>
            </a:pPr>
            <a:r>
              <a:rPr lang="en-US" sz="2800" dirty="0"/>
              <a:t>Note that no tape (KT tape/other), braces, wraps, casts, etc. are allowed unless approved by Referee</a:t>
            </a:r>
          </a:p>
          <a:p>
            <a:pPr lvl="1">
              <a:spcBef>
                <a:spcPts val="0"/>
              </a:spcBef>
              <a:spcAft>
                <a:spcPts val="600"/>
              </a:spcAft>
            </a:pPr>
            <a:r>
              <a:rPr lang="en-US" sz="2400" dirty="0"/>
              <a:t>Medical exemptions require documentation</a:t>
            </a:r>
          </a:p>
          <a:p>
            <a:pPr>
              <a:spcBef>
                <a:spcPts val="0"/>
              </a:spcBef>
              <a:spcAft>
                <a:spcPts val="600"/>
              </a:spcAft>
            </a:pPr>
            <a:r>
              <a:rPr lang="en-US" sz="2800" dirty="0"/>
              <a:t>Coordinate with Starter and Announcer</a:t>
            </a:r>
          </a:p>
          <a:p>
            <a:pPr>
              <a:spcBef>
                <a:spcPts val="0"/>
              </a:spcBef>
              <a:spcAft>
                <a:spcPts val="600"/>
              </a:spcAft>
            </a:pPr>
            <a:r>
              <a:rPr lang="en-US" sz="2800" dirty="0"/>
              <a:t>Review inclement weather policy</a:t>
            </a:r>
          </a:p>
        </p:txBody>
      </p:sp>
      <p:sp>
        <p:nvSpPr>
          <p:cNvPr id="5" name="Slide Number Placeholder 4"/>
          <p:cNvSpPr>
            <a:spLocks noGrp="1"/>
          </p:cNvSpPr>
          <p:nvPr>
            <p:ph type="sldNum" sz="quarter" idx="10"/>
          </p:nvPr>
        </p:nvSpPr>
        <p:spPr/>
        <p:txBody>
          <a:bodyPr/>
          <a:lstStyle/>
          <a:p>
            <a:fld id="{BBCDD8E8-1C35-47C2-A1CC-C3EC94A5AC59}" type="slidenum">
              <a:rPr lang="en-US" smtClean="0"/>
              <a:pPr/>
              <a:t>22</a:t>
            </a:fld>
            <a:endParaRPr lang="en-US" dirty="0"/>
          </a:p>
        </p:txBody>
      </p:sp>
    </p:spTree>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fontAlgn="auto" hangingPunct="1">
              <a:spcAft>
                <a:spcPts val="0"/>
              </a:spcAft>
              <a:defRPr/>
            </a:pPr>
            <a:r>
              <a:rPr lang="en-US" dirty="0"/>
              <a:t>REFEREE DUTIES </a:t>
            </a:r>
            <a:r>
              <a:rPr lang="en-US" sz="2800" dirty="0"/>
              <a:t>(During the Meet)</a:t>
            </a:r>
          </a:p>
        </p:txBody>
      </p:sp>
      <p:sp>
        <p:nvSpPr>
          <p:cNvPr id="22531" name="Content Placeholder 2"/>
          <p:cNvSpPr>
            <a:spLocks noGrp="1"/>
          </p:cNvSpPr>
          <p:nvPr>
            <p:ph idx="1"/>
          </p:nvPr>
        </p:nvSpPr>
        <p:spPr>
          <a:xfrm>
            <a:off x="381000" y="1676400"/>
            <a:ext cx="8001000" cy="4724400"/>
          </a:xfrm>
        </p:spPr>
        <p:txBody>
          <a:bodyPr/>
          <a:lstStyle/>
          <a:p>
            <a:pPr eaLnBrk="1" hangingPunct="1">
              <a:spcBef>
                <a:spcPts val="0"/>
              </a:spcBef>
              <a:spcAft>
                <a:spcPts val="1200"/>
              </a:spcAft>
            </a:pPr>
            <a:r>
              <a:rPr lang="en-US" altLang="en-US" dirty="0"/>
              <a:t>Start Meet on Time (Note the Start Time)</a:t>
            </a:r>
          </a:p>
          <a:p>
            <a:pPr eaLnBrk="1" hangingPunct="1">
              <a:spcBef>
                <a:spcPts val="0"/>
              </a:spcBef>
              <a:spcAft>
                <a:spcPts val="1200"/>
              </a:spcAft>
            </a:pPr>
            <a:r>
              <a:rPr lang="en-US" altLang="en-US" dirty="0"/>
              <a:t>Observe the Meet - Anticipate problems</a:t>
            </a:r>
          </a:p>
          <a:p>
            <a:pPr eaLnBrk="1" hangingPunct="1">
              <a:spcBef>
                <a:spcPts val="0"/>
              </a:spcBef>
              <a:spcAft>
                <a:spcPts val="1200"/>
              </a:spcAft>
            </a:pPr>
            <a:r>
              <a:rPr lang="en-US" altLang="en-US" dirty="0"/>
              <a:t>Treat everyone with respect</a:t>
            </a:r>
          </a:p>
          <a:p>
            <a:pPr eaLnBrk="1" hangingPunct="1">
              <a:spcBef>
                <a:spcPts val="0"/>
              </a:spcBef>
              <a:spcAft>
                <a:spcPts val="1200"/>
              </a:spcAft>
            </a:pPr>
            <a:r>
              <a:rPr lang="en-US" dirty="0"/>
              <a:t>Activate next event with long whistle when pool is clear and ready to proceed</a:t>
            </a:r>
          </a:p>
          <a:p>
            <a:pPr eaLnBrk="1" hangingPunct="1">
              <a:spcBef>
                <a:spcPts val="0"/>
              </a:spcBef>
              <a:spcAft>
                <a:spcPts val="1200"/>
              </a:spcAft>
            </a:pPr>
            <a:r>
              <a:rPr lang="en-US" altLang="en-US" dirty="0"/>
              <a:t>Record Order of Finish (OOF) for scoring heats</a:t>
            </a:r>
          </a:p>
        </p:txBody>
      </p:sp>
      <p:sp>
        <p:nvSpPr>
          <p:cNvPr id="4" name="Slide Number Placeholder 3"/>
          <p:cNvSpPr>
            <a:spLocks noGrp="1"/>
          </p:cNvSpPr>
          <p:nvPr>
            <p:ph type="sldNum" sz="quarter" idx="10"/>
          </p:nvPr>
        </p:nvSpPr>
        <p:spPr/>
        <p:txBody>
          <a:bodyPr/>
          <a:lstStyle/>
          <a:p>
            <a:fld id="{BBCDD8E8-1C35-47C2-A1CC-C3EC94A5AC59}" type="slidenum">
              <a:rPr lang="en-US" smtClean="0"/>
              <a:pPr/>
              <a:t>23</a:t>
            </a:fld>
            <a:endParaRPr lang="en-US" dirty="0"/>
          </a:p>
        </p:txBody>
      </p:sp>
    </p:spTree>
    <p:extLst>
      <p:ext uri="{BB962C8B-B14F-4D97-AF65-F5344CB8AC3E}">
        <p14:creationId xmlns:p14="http://schemas.microsoft.com/office/powerpoint/2010/main" val="120776574"/>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2531">
                                            <p:txEl>
                                              <p:pRg st="0" end="0"/>
                                            </p:txEl>
                                          </p:spTgt>
                                        </p:tgtEl>
                                        <p:attrNameLst>
                                          <p:attrName>style.visibility</p:attrName>
                                        </p:attrNameLst>
                                      </p:cBhvr>
                                      <p:to>
                                        <p:strVal val="visible"/>
                                      </p:to>
                                    </p:set>
                                    <p:anim calcmode="lin" valueType="num">
                                      <p:cBhvr additive="base">
                                        <p:cTn id="7" dur="500" fill="hold"/>
                                        <p:tgtEl>
                                          <p:spTgt spid="22531">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2531">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2531">
                                            <p:txEl>
                                              <p:pRg st="1" end="1"/>
                                            </p:txEl>
                                          </p:spTgt>
                                        </p:tgtEl>
                                        <p:attrNameLst>
                                          <p:attrName>style.visibility</p:attrName>
                                        </p:attrNameLst>
                                      </p:cBhvr>
                                      <p:to>
                                        <p:strVal val="visible"/>
                                      </p:to>
                                    </p:set>
                                    <p:anim calcmode="lin" valueType="num">
                                      <p:cBhvr additive="base">
                                        <p:cTn id="13" dur="500" fill="hold"/>
                                        <p:tgtEl>
                                          <p:spTgt spid="22531">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2531">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2531">
                                            <p:txEl>
                                              <p:pRg st="2" end="2"/>
                                            </p:txEl>
                                          </p:spTgt>
                                        </p:tgtEl>
                                        <p:attrNameLst>
                                          <p:attrName>style.visibility</p:attrName>
                                        </p:attrNameLst>
                                      </p:cBhvr>
                                      <p:to>
                                        <p:strVal val="visible"/>
                                      </p:to>
                                    </p:set>
                                    <p:anim calcmode="lin" valueType="num">
                                      <p:cBhvr additive="base">
                                        <p:cTn id="19" dur="500" fill="hold"/>
                                        <p:tgtEl>
                                          <p:spTgt spid="22531">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2531">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2531">
                                            <p:txEl>
                                              <p:pRg st="3" end="3"/>
                                            </p:txEl>
                                          </p:spTgt>
                                        </p:tgtEl>
                                        <p:attrNameLst>
                                          <p:attrName>style.visibility</p:attrName>
                                        </p:attrNameLst>
                                      </p:cBhvr>
                                      <p:to>
                                        <p:strVal val="visible"/>
                                      </p:to>
                                    </p:set>
                                    <p:anim calcmode="lin" valueType="num">
                                      <p:cBhvr additive="base">
                                        <p:cTn id="25" dur="500" fill="hold"/>
                                        <p:tgtEl>
                                          <p:spTgt spid="22531">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2531">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22531">
                                            <p:txEl>
                                              <p:pRg st="4" end="4"/>
                                            </p:txEl>
                                          </p:spTgt>
                                        </p:tgtEl>
                                        <p:attrNameLst>
                                          <p:attrName>style.visibility</p:attrName>
                                        </p:attrNameLst>
                                      </p:cBhvr>
                                      <p:to>
                                        <p:strVal val="visible"/>
                                      </p:to>
                                    </p:set>
                                    <p:anim calcmode="lin" valueType="num">
                                      <p:cBhvr additive="base">
                                        <p:cTn id="31" dur="500" fill="hold"/>
                                        <p:tgtEl>
                                          <p:spTgt spid="22531">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2531">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531" grpId="0" build="p"/>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REFEREE DUTIES </a:t>
            </a:r>
            <a:r>
              <a:rPr lang="en-US" sz="2800" dirty="0"/>
              <a:t>(During the Meet)</a:t>
            </a:r>
          </a:p>
        </p:txBody>
      </p:sp>
      <p:sp>
        <p:nvSpPr>
          <p:cNvPr id="3" name="Content Placeholder 2"/>
          <p:cNvSpPr>
            <a:spLocks noGrp="1"/>
          </p:cNvSpPr>
          <p:nvPr>
            <p:ph idx="1"/>
          </p:nvPr>
        </p:nvSpPr>
        <p:spPr>
          <a:xfrm>
            <a:off x="381000" y="1676400"/>
            <a:ext cx="7772400" cy="4114800"/>
          </a:xfrm>
        </p:spPr>
        <p:txBody>
          <a:bodyPr/>
          <a:lstStyle/>
          <a:p>
            <a:pPr>
              <a:spcAft>
                <a:spcPts val="1200"/>
              </a:spcAft>
            </a:pPr>
            <a:r>
              <a:rPr lang="en-US" dirty="0"/>
              <a:t>Monitor for false starts (dual confirmation)</a:t>
            </a:r>
          </a:p>
          <a:p>
            <a:pPr eaLnBrk="1" hangingPunct="1">
              <a:spcAft>
                <a:spcPts val="600"/>
              </a:spcAft>
            </a:pPr>
            <a:r>
              <a:rPr lang="en-US" altLang="en-US" dirty="0"/>
              <a:t>Review and sign all disqualifications (DQs)</a:t>
            </a:r>
          </a:p>
          <a:p>
            <a:pPr lvl="1">
              <a:spcAft>
                <a:spcPts val="600"/>
              </a:spcAft>
            </a:pPr>
            <a:r>
              <a:rPr lang="en-US" altLang="en-US" dirty="0"/>
              <a:t>Only the active Deck Referee has the authority to accept and sign a DQ and make it official.</a:t>
            </a:r>
          </a:p>
          <a:p>
            <a:pPr eaLnBrk="1" hangingPunct="1">
              <a:spcAft>
                <a:spcPts val="600"/>
              </a:spcAft>
            </a:pPr>
            <a:r>
              <a:rPr lang="en-US" altLang="en-US" dirty="0"/>
              <a:t>Have USA-S rulebook and SSA Rules available (not on person)</a:t>
            </a:r>
          </a:p>
          <a:p>
            <a:pPr>
              <a:spcAft>
                <a:spcPts val="1200"/>
              </a:spcAft>
            </a:pPr>
            <a:r>
              <a:rPr lang="en-US" dirty="0"/>
              <a:t>Resolve any disputes as they occur</a:t>
            </a:r>
          </a:p>
          <a:p>
            <a:pPr>
              <a:spcAft>
                <a:spcPts val="1200"/>
              </a:spcAft>
            </a:pPr>
            <a:r>
              <a:rPr lang="en-US" dirty="0"/>
              <a:t>Final say on any disputes over rules</a:t>
            </a:r>
          </a:p>
        </p:txBody>
      </p:sp>
      <p:sp>
        <p:nvSpPr>
          <p:cNvPr id="5" name="Slide Number Placeholder 4"/>
          <p:cNvSpPr>
            <a:spLocks noGrp="1"/>
          </p:cNvSpPr>
          <p:nvPr>
            <p:ph type="sldNum" sz="quarter" idx="10"/>
          </p:nvPr>
        </p:nvSpPr>
        <p:spPr/>
        <p:txBody>
          <a:bodyPr/>
          <a:lstStyle/>
          <a:p>
            <a:fld id="{BBCDD8E8-1C35-47C2-A1CC-C3EC94A5AC59}" type="slidenum">
              <a:rPr lang="en-US" smtClean="0"/>
              <a:pPr/>
              <a:t>24</a:t>
            </a:fld>
            <a:endParaRPr lang="en-US" dirty="0"/>
          </a:p>
        </p:txBody>
      </p:sp>
    </p:spTree>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par>
                                <p:cTn id="15" presetID="2" presetClass="entr" presetSubtype="4" fill="hold" grpId="0" nodeType="with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 calcmode="lin" valueType="num">
                                      <p:cBhvr additive="base">
                                        <p:cTn id="1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grpId="0" nodeType="clickEffect">
                                  <p:stCondLst>
                                    <p:cond delay="0"/>
                                  </p:stCondLst>
                                  <p:childTnLst>
                                    <p:set>
                                      <p:cBhvr>
                                        <p:cTn id="22" dur="1" fill="hold">
                                          <p:stCondLst>
                                            <p:cond delay="0"/>
                                          </p:stCondLst>
                                        </p:cTn>
                                        <p:tgtEl>
                                          <p:spTgt spid="3">
                                            <p:txEl>
                                              <p:pRg st="3" end="3"/>
                                            </p:txEl>
                                          </p:spTgt>
                                        </p:tgtEl>
                                        <p:attrNameLst>
                                          <p:attrName>style.visibility</p:attrName>
                                        </p:attrNameLst>
                                      </p:cBhvr>
                                      <p:to>
                                        <p:strVal val="visible"/>
                                      </p:to>
                                    </p:set>
                                    <p:anim calcmode="lin" valueType="num">
                                      <p:cBhvr additive="base">
                                        <p:cTn id="23"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grpId="0" nodeType="clickEffect">
                                  <p:stCondLst>
                                    <p:cond delay="0"/>
                                  </p:stCondLst>
                                  <p:childTnLst>
                                    <p:set>
                                      <p:cBhvr>
                                        <p:cTn id="28" dur="1" fill="hold">
                                          <p:stCondLst>
                                            <p:cond delay="0"/>
                                          </p:stCondLst>
                                        </p:cTn>
                                        <p:tgtEl>
                                          <p:spTgt spid="3">
                                            <p:txEl>
                                              <p:pRg st="4" end="4"/>
                                            </p:txEl>
                                          </p:spTgt>
                                        </p:tgtEl>
                                        <p:attrNameLst>
                                          <p:attrName>style.visibility</p:attrName>
                                        </p:attrNameLst>
                                      </p:cBhvr>
                                      <p:to>
                                        <p:strVal val="visible"/>
                                      </p:to>
                                    </p:set>
                                    <p:anim calcmode="lin" valueType="num">
                                      <p:cBhvr additive="base">
                                        <p:cTn id="29"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grpId="0" nodeType="clickEffect">
                                  <p:stCondLst>
                                    <p:cond delay="0"/>
                                  </p:stCondLst>
                                  <p:childTnLst>
                                    <p:set>
                                      <p:cBhvr>
                                        <p:cTn id="34" dur="1" fill="hold">
                                          <p:stCondLst>
                                            <p:cond delay="0"/>
                                          </p:stCondLst>
                                        </p:cTn>
                                        <p:tgtEl>
                                          <p:spTgt spid="3">
                                            <p:txEl>
                                              <p:pRg st="5" end="5"/>
                                            </p:txEl>
                                          </p:spTgt>
                                        </p:tgtEl>
                                        <p:attrNameLst>
                                          <p:attrName>style.visibility</p:attrName>
                                        </p:attrNameLst>
                                      </p:cBhvr>
                                      <p:to>
                                        <p:strVal val="visible"/>
                                      </p:to>
                                    </p:set>
                                    <p:anim calcmode="lin" valueType="num">
                                      <p:cBhvr additive="base">
                                        <p:cTn id="35"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REFEREE DUTIES </a:t>
            </a:r>
            <a:r>
              <a:rPr lang="en-US" sz="2800" dirty="0"/>
              <a:t>(Conclusion of Meet)</a:t>
            </a:r>
          </a:p>
        </p:txBody>
      </p:sp>
      <p:sp>
        <p:nvSpPr>
          <p:cNvPr id="3" name="Content Placeholder 2"/>
          <p:cNvSpPr>
            <a:spLocks noGrp="1"/>
          </p:cNvSpPr>
          <p:nvPr>
            <p:ph idx="1"/>
          </p:nvPr>
        </p:nvSpPr>
        <p:spPr>
          <a:xfrm>
            <a:off x="381000" y="1447800"/>
            <a:ext cx="8229600" cy="4800600"/>
          </a:xfrm>
        </p:spPr>
        <p:txBody>
          <a:bodyPr/>
          <a:lstStyle/>
          <a:p>
            <a:pPr>
              <a:spcBef>
                <a:spcPts val="0"/>
              </a:spcBef>
              <a:spcAft>
                <a:spcPts val="600"/>
              </a:spcAft>
            </a:pPr>
            <a:r>
              <a:rPr lang="en-US" dirty="0"/>
              <a:t>Confirm score sheets match</a:t>
            </a:r>
          </a:p>
          <a:p>
            <a:pPr lvl="1">
              <a:spcBef>
                <a:spcPts val="0"/>
              </a:spcBef>
              <a:spcAft>
                <a:spcPts val="600"/>
              </a:spcAft>
            </a:pPr>
            <a:r>
              <a:rPr lang="en-US" dirty="0"/>
              <a:t>How many total points in a </a:t>
            </a:r>
            <a:r>
              <a:rPr lang="en-US"/>
              <a:t>fully scored meet?</a:t>
            </a:r>
            <a:endParaRPr lang="en-US" dirty="0"/>
          </a:p>
          <a:p>
            <a:pPr lvl="1">
              <a:spcBef>
                <a:spcPts val="0"/>
              </a:spcBef>
              <a:spcAft>
                <a:spcPts val="600"/>
              </a:spcAft>
            </a:pPr>
            <a:r>
              <a:rPr lang="en-US" dirty="0"/>
              <a:t>Resolve any discrepancies</a:t>
            </a:r>
          </a:p>
          <a:p>
            <a:pPr>
              <a:spcBef>
                <a:spcPts val="0"/>
              </a:spcBef>
              <a:spcAft>
                <a:spcPts val="600"/>
              </a:spcAft>
            </a:pPr>
            <a:r>
              <a:rPr lang="en-US" dirty="0"/>
              <a:t>Sign both meet sheets</a:t>
            </a:r>
          </a:p>
          <a:p>
            <a:pPr lvl="1">
              <a:spcBef>
                <a:spcPts val="0"/>
              </a:spcBef>
              <a:spcAft>
                <a:spcPts val="600"/>
              </a:spcAft>
            </a:pPr>
            <a:r>
              <a:rPr lang="en-US" dirty="0"/>
              <a:t>Meet is not valid unless both sheets are signed</a:t>
            </a:r>
          </a:p>
          <a:p>
            <a:pPr>
              <a:spcBef>
                <a:spcPts val="0"/>
              </a:spcBef>
              <a:spcAft>
                <a:spcPts val="600"/>
              </a:spcAft>
            </a:pPr>
            <a:r>
              <a:rPr lang="en-US" dirty="0"/>
              <a:t>Entry cards and DQ Slips divided by team</a:t>
            </a:r>
          </a:p>
          <a:p>
            <a:pPr>
              <a:spcBef>
                <a:spcPts val="0"/>
              </a:spcBef>
              <a:spcAft>
                <a:spcPts val="600"/>
              </a:spcAft>
            </a:pPr>
            <a:r>
              <a:rPr lang="en-US" sz="2800" dirty="0"/>
              <a:t>Final meet sheets must be signed by Referee, scanned. Results sent via email by BOTH teams</a:t>
            </a:r>
          </a:p>
          <a:p>
            <a:pPr lvl="1">
              <a:spcBef>
                <a:spcPts val="0"/>
              </a:spcBef>
              <a:spcAft>
                <a:spcPts val="600"/>
              </a:spcAft>
            </a:pPr>
            <a:r>
              <a:rPr lang="en-US" sz="2400" dirty="0"/>
              <a:t>By Monday, 12 noon following Saturday Meet</a:t>
            </a:r>
          </a:p>
          <a:p>
            <a:pPr lvl="1">
              <a:spcBef>
                <a:spcPts val="0"/>
              </a:spcBef>
              <a:spcAft>
                <a:spcPts val="600"/>
              </a:spcAft>
            </a:pPr>
            <a:r>
              <a:rPr lang="en-US" sz="2400" dirty="0"/>
              <a:t>By Thursday, 12 noon following Wednesday meet</a:t>
            </a:r>
          </a:p>
          <a:p>
            <a:pPr>
              <a:spcBef>
                <a:spcPts val="0"/>
              </a:spcBef>
              <a:spcAft>
                <a:spcPts val="600"/>
              </a:spcAft>
            </a:pPr>
            <a:r>
              <a:rPr lang="en-US" dirty="0"/>
              <a:t>League Records – Entry card signed by Referee</a:t>
            </a:r>
          </a:p>
        </p:txBody>
      </p:sp>
      <p:sp>
        <p:nvSpPr>
          <p:cNvPr id="5" name="Slide Number Placeholder 4"/>
          <p:cNvSpPr>
            <a:spLocks noGrp="1"/>
          </p:cNvSpPr>
          <p:nvPr>
            <p:ph type="sldNum" sz="quarter" idx="10"/>
          </p:nvPr>
        </p:nvSpPr>
        <p:spPr/>
        <p:txBody>
          <a:bodyPr/>
          <a:lstStyle/>
          <a:p>
            <a:fld id="{BBCDD8E8-1C35-47C2-A1CC-C3EC94A5AC59}" type="slidenum">
              <a:rPr lang="en-US" smtClean="0"/>
              <a:pPr/>
              <a:t>25</a:t>
            </a:fld>
            <a:endParaRPr lang="en-US" dirty="0"/>
          </a:p>
        </p:txBody>
      </p:sp>
    </p:spTree>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 calcmode="lin" valueType="num">
                                      <p:cBhvr additive="base">
                                        <p:cTn id="1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2" presetClass="entr" presetSubtype="4" fill="hold" grpId="0"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 calcmode="lin" valueType="num">
                                      <p:cBhvr additive="base">
                                        <p:cTn id="2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3">
                                            <p:txEl>
                                              <p:pRg st="3" end="3"/>
                                            </p:txEl>
                                          </p:spTgt>
                                        </p:tgtEl>
                                        <p:attrNameLst>
                                          <p:attrName>ppt_y</p:attrName>
                                        </p:attrNameLst>
                                      </p:cBhvr>
                                      <p:tavLst>
                                        <p:tav tm="0">
                                          <p:val>
                                            <p:strVal val="1+#ppt_h/2"/>
                                          </p:val>
                                        </p:tav>
                                        <p:tav tm="100000">
                                          <p:val>
                                            <p:strVal val="#ppt_y"/>
                                          </p:val>
                                        </p:tav>
                                      </p:tavLst>
                                    </p:anim>
                                  </p:childTnLst>
                                </p:cTn>
                              </p:par>
                              <p:par>
                                <p:cTn id="23" presetID="2" presetClass="entr" presetSubtype="4" fill="hold" grpId="0" nodeType="with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 calcmode="lin" valueType="num">
                                      <p:cBhvr additive="base">
                                        <p:cTn id="2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5" end="5"/>
                                            </p:txEl>
                                          </p:spTgt>
                                        </p:tgtEl>
                                        <p:attrNameLst>
                                          <p:attrName>style.visibility</p:attrName>
                                        </p:attrNameLst>
                                      </p:cBhvr>
                                      <p:to>
                                        <p:strVal val="visible"/>
                                      </p:to>
                                    </p:set>
                                    <p:anim calcmode="lin" valueType="num">
                                      <p:cBhvr additive="base">
                                        <p:cTn id="31"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 calcmode="lin" valueType="num">
                                      <p:cBhvr additive="base">
                                        <p:cTn id="37"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6" end="6"/>
                                            </p:txEl>
                                          </p:spTgt>
                                        </p:tgtEl>
                                        <p:attrNameLst>
                                          <p:attrName>ppt_y</p:attrName>
                                        </p:attrNameLst>
                                      </p:cBhvr>
                                      <p:tavLst>
                                        <p:tav tm="0">
                                          <p:val>
                                            <p:strVal val="1+#ppt_h/2"/>
                                          </p:val>
                                        </p:tav>
                                        <p:tav tm="100000">
                                          <p:val>
                                            <p:strVal val="#ppt_y"/>
                                          </p:val>
                                        </p:tav>
                                      </p:tavLst>
                                    </p:anim>
                                  </p:childTnLst>
                                </p:cTn>
                              </p:par>
                              <p:par>
                                <p:cTn id="39" presetID="2" presetClass="entr" presetSubtype="4" fill="hold" grpId="0" nodeType="withEffect">
                                  <p:stCondLst>
                                    <p:cond delay="0"/>
                                  </p:stCondLst>
                                  <p:childTnLst>
                                    <p:set>
                                      <p:cBhvr>
                                        <p:cTn id="40" dur="1" fill="hold">
                                          <p:stCondLst>
                                            <p:cond delay="0"/>
                                          </p:stCondLst>
                                        </p:cTn>
                                        <p:tgtEl>
                                          <p:spTgt spid="3">
                                            <p:txEl>
                                              <p:pRg st="7" end="7"/>
                                            </p:txEl>
                                          </p:spTgt>
                                        </p:tgtEl>
                                        <p:attrNameLst>
                                          <p:attrName>style.visibility</p:attrName>
                                        </p:attrNameLst>
                                      </p:cBhvr>
                                      <p:to>
                                        <p:strVal val="visible"/>
                                      </p:to>
                                    </p:set>
                                    <p:anim calcmode="lin" valueType="num">
                                      <p:cBhvr additive="base">
                                        <p:cTn id="41"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42" dur="500" fill="hold"/>
                                        <p:tgtEl>
                                          <p:spTgt spid="3">
                                            <p:txEl>
                                              <p:pRg st="7" end="7"/>
                                            </p:txEl>
                                          </p:spTgt>
                                        </p:tgtEl>
                                        <p:attrNameLst>
                                          <p:attrName>ppt_y</p:attrName>
                                        </p:attrNameLst>
                                      </p:cBhvr>
                                      <p:tavLst>
                                        <p:tav tm="0">
                                          <p:val>
                                            <p:strVal val="1+#ppt_h/2"/>
                                          </p:val>
                                        </p:tav>
                                        <p:tav tm="100000">
                                          <p:val>
                                            <p:strVal val="#ppt_y"/>
                                          </p:val>
                                        </p:tav>
                                      </p:tavLst>
                                    </p:anim>
                                  </p:childTnLst>
                                </p:cTn>
                              </p:par>
                              <p:par>
                                <p:cTn id="43" presetID="2" presetClass="entr" presetSubtype="4" fill="hold" grpId="0" nodeType="withEffect">
                                  <p:stCondLst>
                                    <p:cond delay="0"/>
                                  </p:stCondLst>
                                  <p:childTnLst>
                                    <p:set>
                                      <p:cBhvr>
                                        <p:cTn id="44" dur="1" fill="hold">
                                          <p:stCondLst>
                                            <p:cond delay="0"/>
                                          </p:stCondLst>
                                        </p:cTn>
                                        <p:tgtEl>
                                          <p:spTgt spid="3">
                                            <p:txEl>
                                              <p:pRg st="8" end="8"/>
                                            </p:txEl>
                                          </p:spTgt>
                                        </p:tgtEl>
                                        <p:attrNameLst>
                                          <p:attrName>style.visibility</p:attrName>
                                        </p:attrNameLst>
                                      </p:cBhvr>
                                      <p:to>
                                        <p:strVal val="visible"/>
                                      </p:to>
                                    </p:set>
                                    <p:anim calcmode="lin" valueType="num">
                                      <p:cBhvr additive="base">
                                        <p:cTn id="45"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46"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47" fill="hold">
                      <p:stCondLst>
                        <p:cond delay="indefinite"/>
                      </p:stCondLst>
                      <p:childTnLst>
                        <p:par>
                          <p:cTn id="48" fill="hold">
                            <p:stCondLst>
                              <p:cond delay="0"/>
                            </p:stCondLst>
                            <p:childTnLst>
                              <p:par>
                                <p:cTn id="49" presetID="2" presetClass="entr" presetSubtype="4" fill="hold" grpId="0" nodeType="clickEffect">
                                  <p:stCondLst>
                                    <p:cond delay="0"/>
                                  </p:stCondLst>
                                  <p:childTnLst>
                                    <p:set>
                                      <p:cBhvr>
                                        <p:cTn id="50" dur="1" fill="hold">
                                          <p:stCondLst>
                                            <p:cond delay="0"/>
                                          </p:stCondLst>
                                        </p:cTn>
                                        <p:tgtEl>
                                          <p:spTgt spid="3">
                                            <p:txEl>
                                              <p:pRg st="9" end="9"/>
                                            </p:txEl>
                                          </p:spTgt>
                                        </p:tgtEl>
                                        <p:attrNameLst>
                                          <p:attrName>style.visibility</p:attrName>
                                        </p:attrNameLst>
                                      </p:cBhvr>
                                      <p:to>
                                        <p:strVal val="visible"/>
                                      </p:to>
                                    </p:set>
                                    <p:anim calcmode="lin" valueType="num">
                                      <p:cBhvr additive="base">
                                        <p:cTn id="51"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52" dur="500" fill="hold"/>
                                        <p:tgtEl>
                                          <p:spTgt spid="3">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QUESTIONS ABOUT REFEREE?</a:t>
            </a:r>
          </a:p>
        </p:txBody>
      </p:sp>
      <p:sp>
        <p:nvSpPr>
          <p:cNvPr id="3" name="Content Placeholder 2"/>
          <p:cNvSpPr>
            <a:spLocks noGrp="1"/>
          </p:cNvSpPr>
          <p:nvPr>
            <p:ph idx="1"/>
          </p:nvPr>
        </p:nvSpPr>
        <p:spPr>
          <a:xfrm>
            <a:off x="381000" y="1981200"/>
            <a:ext cx="8382000" cy="4343400"/>
          </a:xfrm>
        </p:spPr>
        <p:txBody>
          <a:bodyPr/>
          <a:lstStyle/>
          <a:p>
            <a:pPr marL="0" indent="0">
              <a:buNone/>
            </a:pPr>
            <a:r>
              <a:rPr lang="en-US" sz="4400" dirty="0"/>
              <a:t>Clarifications?</a:t>
            </a:r>
          </a:p>
          <a:p>
            <a:pPr marL="0" indent="0">
              <a:buNone/>
            </a:pPr>
            <a:r>
              <a:rPr lang="en-US" sz="4400" dirty="0"/>
              <a:t>	Comments?</a:t>
            </a:r>
          </a:p>
          <a:p>
            <a:pPr marL="0" indent="0">
              <a:buNone/>
            </a:pPr>
            <a:r>
              <a:rPr lang="en-US" sz="4400" dirty="0"/>
              <a:t>		Examples?</a:t>
            </a:r>
          </a:p>
          <a:p>
            <a:pPr marL="0" indent="0">
              <a:buNone/>
            </a:pPr>
            <a:r>
              <a:rPr lang="en-US" sz="4400" dirty="0"/>
              <a:t>			Situations?</a:t>
            </a:r>
          </a:p>
        </p:txBody>
      </p:sp>
      <p:sp>
        <p:nvSpPr>
          <p:cNvPr id="5" name="Slide Number Placeholder 4"/>
          <p:cNvSpPr>
            <a:spLocks noGrp="1"/>
          </p:cNvSpPr>
          <p:nvPr>
            <p:ph type="sldNum" sz="quarter" idx="10"/>
          </p:nvPr>
        </p:nvSpPr>
        <p:spPr/>
        <p:txBody>
          <a:bodyPr/>
          <a:lstStyle/>
          <a:p>
            <a:fld id="{BBCDD8E8-1C35-47C2-A1CC-C3EC94A5AC59}" type="slidenum">
              <a:rPr lang="en-US" smtClean="0"/>
              <a:pPr/>
              <a:t>26</a:t>
            </a:fld>
            <a:endParaRPr lang="en-US" dirty="0"/>
          </a:p>
        </p:txBody>
      </p:sp>
    </p:spTree>
    <p:extLst>
      <p:ext uri="{BB962C8B-B14F-4D97-AF65-F5344CB8AC3E}">
        <p14:creationId xmlns:p14="http://schemas.microsoft.com/office/powerpoint/2010/main" val="4158900328"/>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fontAlgn="auto" hangingPunct="1">
              <a:spcAft>
                <a:spcPts val="0"/>
              </a:spcAft>
              <a:defRPr/>
            </a:pPr>
            <a:r>
              <a:rPr lang="en-US" dirty="0"/>
              <a:t>THE STARTER</a:t>
            </a:r>
          </a:p>
        </p:txBody>
      </p:sp>
      <p:sp>
        <p:nvSpPr>
          <p:cNvPr id="9219" name="Content Placeholder 2"/>
          <p:cNvSpPr>
            <a:spLocks noGrp="1"/>
          </p:cNvSpPr>
          <p:nvPr>
            <p:ph idx="1"/>
          </p:nvPr>
        </p:nvSpPr>
        <p:spPr>
          <a:xfrm>
            <a:off x="381000" y="1590136"/>
            <a:ext cx="7772400" cy="4658264"/>
          </a:xfrm>
        </p:spPr>
        <p:txBody>
          <a:bodyPr/>
          <a:lstStyle/>
          <a:p>
            <a:pPr eaLnBrk="1" hangingPunct="1"/>
            <a:r>
              <a:rPr lang="en-US" altLang="en-US" dirty="0"/>
              <a:t>Philosophy of Starting</a:t>
            </a:r>
          </a:p>
          <a:p>
            <a:pPr lvl="1" eaLnBrk="1" hangingPunct="1"/>
            <a:r>
              <a:rPr lang="en-US" altLang="en-US" dirty="0"/>
              <a:t>Calm and consistent</a:t>
            </a:r>
          </a:p>
          <a:p>
            <a:pPr lvl="1" eaLnBrk="1" hangingPunct="1"/>
            <a:r>
              <a:rPr lang="en-US" altLang="en-US" dirty="0"/>
              <a:t>Ensure a fair and equitable start</a:t>
            </a:r>
          </a:p>
          <a:p>
            <a:pPr lvl="1" eaLnBrk="1" hangingPunct="1"/>
            <a:r>
              <a:rPr lang="en-US" altLang="en-US" dirty="0"/>
              <a:t>Support the Referee </a:t>
            </a:r>
          </a:p>
          <a:p>
            <a:pPr lvl="1" eaLnBrk="1" hangingPunct="1"/>
            <a:r>
              <a:rPr lang="en-US" altLang="en-US" dirty="0"/>
              <a:t>Swimmers must be “stationary”; not be “motionless”</a:t>
            </a:r>
          </a:p>
          <a:p>
            <a:pPr lvl="1" eaLnBrk="1" hangingPunct="1"/>
            <a:r>
              <a:rPr lang="en-US" altLang="en-US" dirty="0"/>
              <a:t>Know the hand signals</a:t>
            </a:r>
          </a:p>
          <a:p>
            <a:pPr lvl="1" eaLnBrk="1" hangingPunct="1"/>
            <a:r>
              <a:rPr lang="en-US" altLang="en-US" dirty="0"/>
              <a:t>Practice,  Practice, Practice</a:t>
            </a:r>
          </a:p>
          <a:p>
            <a:pPr lvl="2" eaLnBrk="1" hangingPunct="1"/>
            <a:r>
              <a:rPr lang="en-US" altLang="en-US" dirty="0"/>
              <a:t>Time Trials are great time to practice!</a:t>
            </a:r>
          </a:p>
        </p:txBody>
      </p:sp>
      <p:sp>
        <p:nvSpPr>
          <p:cNvPr id="4" name="Slide Number Placeholder 3"/>
          <p:cNvSpPr>
            <a:spLocks noGrp="1"/>
          </p:cNvSpPr>
          <p:nvPr>
            <p:ph type="sldNum" sz="quarter" idx="10"/>
          </p:nvPr>
        </p:nvSpPr>
        <p:spPr/>
        <p:txBody>
          <a:bodyPr/>
          <a:lstStyle/>
          <a:p>
            <a:fld id="{BBCDD8E8-1C35-47C2-A1CC-C3EC94A5AC59}" type="slidenum">
              <a:rPr lang="en-US" smtClean="0"/>
              <a:pPr/>
              <a:t>27</a:t>
            </a:fld>
            <a:endParaRPr lang="en-US" dirty="0"/>
          </a:p>
        </p:txBody>
      </p:sp>
    </p:spTree>
    <p:extLst>
      <p:ext uri="{BB962C8B-B14F-4D97-AF65-F5344CB8AC3E}">
        <p14:creationId xmlns:p14="http://schemas.microsoft.com/office/powerpoint/2010/main" val="1732170216"/>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9219">
                                            <p:txEl>
                                              <p:pRg st="0" end="0"/>
                                            </p:txEl>
                                          </p:spTgt>
                                        </p:tgtEl>
                                        <p:attrNameLst>
                                          <p:attrName>style.visibility</p:attrName>
                                        </p:attrNameLst>
                                      </p:cBhvr>
                                      <p:to>
                                        <p:strVal val="visible"/>
                                      </p:to>
                                    </p:set>
                                    <p:anim calcmode="lin" valueType="num">
                                      <p:cBhvr additive="base">
                                        <p:cTn id="7" dur="500" fill="hold"/>
                                        <p:tgtEl>
                                          <p:spTgt spid="9219">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9219">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9219">
                                            <p:txEl>
                                              <p:pRg st="1" end="1"/>
                                            </p:txEl>
                                          </p:spTgt>
                                        </p:tgtEl>
                                        <p:attrNameLst>
                                          <p:attrName>style.visibility</p:attrName>
                                        </p:attrNameLst>
                                      </p:cBhvr>
                                      <p:to>
                                        <p:strVal val="visible"/>
                                      </p:to>
                                    </p:set>
                                    <p:anim calcmode="lin" valueType="num">
                                      <p:cBhvr additive="base">
                                        <p:cTn id="13" dur="500" fill="hold"/>
                                        <p:tgtEl>
                                          <p:spTgt spid="9219">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9219">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9219">
                                            <p:txEl>
                                              <p:pRg st="2" end="2"/>
                                            </p:txEl>
                                          </p:spTgt>
                                        </p:tgtEl>
                                        <p:attrNameLst>
                                          <p:attrName>style.visibility</p:attrName>
                                        </p:attrNameLst>
                                      </p:cBhvr>
                                      <p:to>
                                        <p:strVal val="visible"/>
                                      </p:to>
                                    </p:set>
                                    <p:anim calcmode="lin" valueType="num">
                                      <p:cBhvr additive="base">
                                        <p:cTn id="19" dur="500" fill="hold"/>
                                        <p:tgtEl>
                                          <p:spTgt spid="9219">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9219">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9219">
                                            <p:txEl>
                                              <p:pRg st="3" end="3"/>
                                            </p:txEl>
                                          </p:spTgt>
                                        </p:tgtEl>
                                        <p:attrNameLst>
                                          <p:attrName>style.visibility</p:attrName>
                                        </p:attrNameLst>
                                      </p:cBhvr>
                                      <p:to>
                                        <p:strVal val="visible"/>
                                      </p:to>
                                    </p:set>
                                    <p:anim calcmode="lin" valueType="num">
                                      <p:cBhvr additive="base">
                                        <p:cTn id="25" dur="500" fill="hold"/>
                                        <p:tgtEl>
                                          <p:spTgt spid="9219">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9219">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9219">
                                            <p:txEl>
                                              <p:pRg st="4" end="4"/>
                                            </p:txEl>
                                          </p:spTgt>
                                        </p:tgtEl>
                                        <p:attrNameLst>
                                          <p:attrName>style.visibility</p:attrName>
                                        </p:attrNameLst>
                                      </p:cBhvr>
                                      <p:to>
                                        <p:strVal val="visible"/>
                                      </p:to>
                                    </p:set>
                                    <p:anim calcmode="lin" valueType="num">
                                      <p:cBhvr additive="base">
                                        <p:cTn id="31" dur="500" fill="hold"/>
                                        <p:tgtEl>
                                          <p:spTgt spid="9219">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9219">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9219">
                                            <p:txEl>
                                              <p:pRg st="5" end="5"/>
                                            </p:txEl>
                                          </p:spTgt>
                                        </p:tgtEl>
                                        <p:attrNameLst>
                                          <p:attrName>style.visibility</p:attrName>
                                        </p:attrNameLst>
                                      </p:cBhvr>
                                      <p:to>
                                        <p:strVal val="visible"/>
                                      </p:to>
                                    </p:set>
                                    <p:anim calcmode="lin" valueType="num">
                                      <p:cBhvr additive="base">
                                        <p:cTn id="37" dur="500" fill="hold"/>
                                        <p:tgtEl>
                                          <p:spTgt spid="9219">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9219">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9219">
                                            <p:txEl>
                                              <p:pRg st="6" end="6"/>
                                            </p:txEl>
                                          </p:spTgt>
                                        </p:tgtEl>
                                        <p:attrNameLst>
                                          <p:attrName>style.visibility</p:attrName>
                                        </p:attrNameLst>
                                      </p:cBhvr>
                                      <p:to>
                                        <p:strVal val="visible"/>
                                      </p:to>
                                    </p:set>
                                    <p:anim calcmode="lin" valueType="num">
                                      <p:cBhvr additive="base">
                                        <p:cTn id="43" dur="500" fill="hold"/>
                                        <p:tgtEl>
                                          <p:spTgt spid="9219">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9219">
                                            <p:txEl>
                                              <p:pRg st="6" end="6"/>
                                            </p:txEl>
                                          </p:spTgt>
                                        </p:tgtEl>
                                        <p:attrNameLst>
                                          <p:attrName>ppt_y</p:attrName>
                                        </p:attrNameLst>
                                      </p:cBhvr>
                                      <p:tavLst>
                                        <p:tav tm="0">
                                          <p:val>
                                            <p:strVal val="1+#ppt_h/2"/>
                                          </p:val>
                                        </p:tav>
                                        <p:tav tm="100000">
                                          <p:val>
                                            <p:strVal val="#ppt_y"/>
                                          </p:val>
                                        </p:tav>
                                      </p:tavLst>
                                    </p:anim>
                                  </p:childTnLst>
                                </p:cTn>
                              </p:par>
                              <p:par>
                                <p:cTn id="45" presetID="2" presetClass="entr" presetSubtype="4" fill="hold" grpId="0" nodeType="withEffect">
                                  <p:stCondLst>
                                    <p:cond delay="0"/>
                                  </p:stCondLst>
                                  <p:childTnLst>
                                    <p:set>
                                      <p:cBhvr>
                                        <p:cTn id="46" dur="1" fill="hold">
                                          <p:stCondLst>
                                            <p:cond delay="0"/>
                                          </p:stCondLst>
                                        </p:cTn>
                                        <p:tgtEl>
                                          <p:spTgt spid="9219">
                                            <p:txEl>
                                              <p:pRg st="7" end="7"/>
                                            </p:txEl>
                                          </p:spTgt>
                                        </p:tgtEl>
                                        <p:attrNameLst>
                                          <p:attrName>style.visibility</p:attrName>
                                        </p:attrNameLst>
                                      </p:cBhvr>
                                      <p:to>
                                        <p:strVal val="visible"/>
                                      </p:to>
                                    </p:set>
                                    <p:anim calcmode="lin" valueType="num">
                                      <p:cBhvr additive="base">
                                        <p:cTn id="47" dur="500" fill="hold"/>
                                        <p:tgtEl>
                                          <p:spTgt spid="9219">
                                            <p:txEl>
                                              <p:pRg st="7" end="7"/>
                                            </p:txEl>
                                          </p:spTgt>
                                        </p:tgtEl>
                                        <p:attrNameLst>
                                          <p:attrName>ppt_x</p:attrName>
                                        </p:attrNameLst>
                                      </p:cBhvr>
                                      <p:tavLst>
                                        <p:tav tm="0">
                                          <p:val>
                                            <p:strVal val="#ppt_x"/>
                                          </p:val>
                                        </p:tav>
                                        <p:tav tm="100000">
                                          <p:val>
                                            <p:strVal val="#ppt_x"/>
                                          </p:val>
                                        </p:tav>
                                      </p:tavLst>
                                    </p:anim>
                                    <p:anim calcmode="lin" valueType="num">
                                      <p:cBhvr additive="base">
                                        <p:cTn id="48" dur="500" fill="hold"/>
                                        <p:tgtEl>
                                          <p:spTgt spid="9219">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219" grpId="0" uiExpand="1" build="p"/>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fontAlgn="auto" hangingPunct="1">
              <a:spcAft>
                <a:spcPts val="0"/>
              </a:spcAft>
              <a:defRPr/>
            </a:pPr>
            <a:r>
              <a:rPr lang="en-US" dirty="0"/>
              <a:t>Starter Duties (</a:t>
            </a:r>
            <a:r>
              <a:rPr lang="en-US" sz="2800" dirty="0"/>
              <a:t>pre-meet)</a:t>
            </a:r>
          </a:p>
        </p:txBody>
      </p:sp>
      <p:sp>
        <p:nvSpPr>
          <p:cNvPr id="3" name="Content Placeholder 2"/>
          <p:cNvSpPr>
            <a:spLocks noGrp="1"/>
          </p:cNvSpPr>
          <p:nvPr>
            <p:ph idx="1"/>
          </p:nvPr>
        </p:nvSpPr>
        <p:spPr>
          <a:xfrm>
            <a:off x="152400" y="1600200"/>
            <a:ext cx="8610600" cy="4114800"/>
          </a:xfrm>
        </p:spPr>
        <p:txBody>
          <a:bodyPr>
            <a:normAutofit fontScale="92500"/>
          </a:bodyPr>
          <a:lstStyle/>
          <a:p>
            <a:pPr marL="642366" indent="-457200" fontAlgn="auto">
              <a:spcAft>
                <a:spcPts val="1200"/>
              </a:spcAft>
              <a:defRPr/>
            </a:pPr>
            <a:r>
              <a:rPr lang="en-US" sz="3000" dirty="0"/>
              <a:t>Coordinate with the announcer if one assigned</a:t>
            </a:r>
          </a:p>
          <a:p>
            <a:pPr marL="1042416" lvl="1" indent="-457200" fontAlgn="auto">
              <a:spcAft>
                <a:spcPts val="1200"/>
              </a:spcAft>
              <a:defRPr/>
            </a:pPr>
            <a:r>
              <a:rPr lang="en-US" dirty="0"/>
              <a:t>Don’t want announcements while starting</a:t>
            </a:r>
          </a:p>
          <a:p>
            <a:pPr marL="1042416" lvl="1" indent="-457200" fontAlgn="auto">
              <a:spcAft>
                <a:spcPts val="1200"/>
              </a:spcAft>
              <a:defRPr/>
            </a:pPr>
            <a:r>
              <a:rPr lang="en-US" dirty="0"/>
              <a:t>May need to announce Event and Heat</a:t>
            </a:r>
          </a:p>
          <a:p>
            <a:pPr marL="1042416" lvl="1" indent="-457200" fontAlgn="auto">
              <a:spcAft>
                <a:spcPts val="1200"/>
              </a:spcAft>
              <a:defRPr/>
            </a:pPr>
            <a:r>
              <a:rPr lang="en-US" dirty="0"/>
              <a:t>“Next Event #16, Boys 11-12 100y Freestyle, Heat 1”</a:t>
            </a:r>
          </a:p>
          <a:p>
            <a:pPr marL="468630" indent="-283464" eaLnBrk="1" fontAlgn="auto" hangingPunct="1">
              <a:spcAft>
                <a:spcPts val="1200"/>
              </a:spcAft>
              <a:buFont typeface="Wingdings 2"/>
              <a:buChar char=""/>
              <a:defRPr/>
            </a:pPr>
            <a:r>
              <a:rPr lang="en-US" dirty="0"/>
              <a:t>Check starting platforms for safety (loose or wobbly)</a:t>
            </a:r>
          </a:p>
          <a:p>
            <a:pPr marL="468630" indent="-283464" eaLnBrk="1" fontAlgn="auto" hangingPunct="1">
              <a:spcAft>
                <a:spcPts val="1200"/>
              </a:spcAft>
              <a:buFont typeface="Wingdings 2"/>
              <a:buChar char=""/>
              <a:defRPr/>
            </a:pPr>
            <a:r>
              <a:rPr lang="en-US" dirty="0"/>
              <a:t>Be familiar with starting system</a:t>
            </a:r>
          </a:p>
          <a:p>
            <a:pPr marL="468630" indent="-283464" eaLnBrk="1" fontAlgn="auto" hangingPunct="1">
              <a:spcAft>
                <a:spcPts val="1200"/>
              </a:spcAft>
              <a:buFont typeface="Wingdings 2"/>
              <a:buChar char=""/>
              <a:defRPr/>
            </a:pPr>
            <a:r>
              <a:rPr lang="en-US" dirty="0"/>
              <a:t>Conduct Timers’ Briefing</a:t>
            </a:r>
          </a:p>
        </p:txBody>
      </p:sp>
      <p:sp>
        <p:nvSpPr>
          <p:cNvPr id="5" name="Slide Number Placeholder 4"/>
          <p:cNvSpPr>
            <a:spLocks noGrp="1"/>
          </p:cNvSpPr>
          <p:nvPr>
            <p:ph type="sldNum" sz="quarter" idx="10"/>
          </p:nvPr>
        </p:nvSpPr>
        <p:spPr/>
        <p:txBody>
          <a:bodyPr/>
          <a:lstStyle/>
          <a:p>
            <a:fld id="{BBCDD8E8-1C35-47C2-A1CC-C3EC94A5AC59}" type="slidenum">
              <a:rPr lang="en-US" smtClean="0"/>
              <a:pPr/>
              <a:t>28</a:t>
            </a:fld>
            <a:endParaRPr lang="en-US" dirty="0"/>
          </a:p>
        </p:txBody>
      </p:sp>
    </p:spTree>
    <p:extLst>
      <p:ext uri="{BB962C8B-B14F-4D97-AF65-F5344CB8AC3E}">
        <p14:creationId xmlns:p14="http://schemas.microsoft.com/office/powerpoint/2010/main" val="1056286074"/>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 calcmode="lin" valueType="num">
                                      <p:cBhvr additive="base">
                                        <p:cTn id="1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2" end="2"/>
                                            </p:txEl>
                                          </p:spTgt>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 calcmode="lin" valueType="num">
                                      <p:cBhvr additive="base">
                                        <p:cTn id="2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5" end="5"/>
                                            </p:txEl>
                                          </p:spTgt>
                                        </p:tgtEl>
                                        <p:attrNameLst>
                                          <p:attrName>style.visibility</p:attrName>
                                        </p:attrNameLst>
                                      </p:cBhvr>
                                      <p:to>
                                        <p:strVal val="visible"/>
                                      </p:to>
                                    </p:set>
                                    <p:anim calcmode="lin" valueType="num">
                                      <p:cBhvr additive="base">
                                        <p:cTn id="31"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 calcmode="lin" valueType="num">
                                      <p:cBhvr additive="base">
                                        <p:cTn id="37"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123825"/>
            <a:ext cx="8458200" cy="1143000"/>
          </a:xfrm>
        </p:spPr>
        <p:txBody>
          <a:bodyPr/>
          <a:lstStyle/>
          <a:p>
            <a:pPr eaLnBrk="1" fontAlgn="auto" hangingPunct="1">
              <a:spcAft>
                <a:spcPts val="0"/>
              </a:spcAft>
              <a:defRPr/>
            </a:pPr>
            <a:r>
              <a:rPr lang="en-US" dirty="0"/>
              <a:t>STARTER DUTIES – TIMER BRIEFING</a:t>
            </a:r>
          </a:p>
        </p:txBody>
      </p:sp>
      <p:sp>
        <p:nvSpPr>
          <p:cNvPr id="3" name="Content Placeholder 2"/>
          <p:cNvSpPr>
            <a:spLocks noGrp="1"/>
          </p:cNvSpPr>
          <p:nvPr>
            <p:ph idx="1"/>
          </p:nvPr>
        </p:nvSpPr>
        <p:spPr>
          <a:xfrm>
            <a:off x="152400" y="1600200"/>
            <a:ext cx="8763000" cy="4800600"/>
          </a:xfrm>
        </p:spPr>
        <p:txBody>
          <a:bodyPr>
            <a:normAutofit fontScale="92500" lnSpcReduction="20000"/>
          </a:bodyPr>
          <a:lstStyle/>
          <a:p>
            <a:pPr marL="594360" indent="-457200" eaLnBrk="1" fontAlgn="auto" hangingPunct="1">
              <a:spcBef>
                <a:spcPts val="0"/>
              </a:spcBef>
              <a:spcAft>
                <a:spcPts val="1200"/>
              </a:spcAft>
              <a:defRPr/>
            </a:pPr>
            <a:r>
              <a:rPr lang="en-US" dirty="0"/>
              <a:t>#1 Job:  Ensure correct swimmer in correct event, correct lane and correct heat.  Have timers ASK swimmer their name.</a:t>
            </a:r>
          </a:p>
          <a:p>
            <a:pPr marL="594360" indent="-457200" eaLnBrk="1" fontAlgn="auto" hangingPunct="1">
              <a:spcBef>
                <a:spcPts val="0"/>
              </a:spcBef>
              <a:spcAft>
                <a:spcPts val="1200"/>
              </a:spcAft>
              <a:defRPr/>
            </a:pPr>
            <a:r>
              <a:rPr lang="en-US" dirty="0"/>
              <a:t>Limit cheering to reasonable amount</a:t>
            </a:r>
          </a:p>
          <a:p>
            <a:pPr marL="594360" indent="-457200" eaLnBrk="1" fontAlgn="auto" hangingPunct="1">
              <a:spcBef>
                <a:spcPts val="0"/>
              </a:spcBef>
              <a:spcAft>
                <a:spcPts val="1200"/>
              </a:spcAft>
              <a:defRPr/>
            </a:pPr>
            <a:r>
              <a:rPr lang="en-US" dirty="0"/>
              <a:t>No electronic devices (cell phones, iPods, etc.) during active events</a:t>
            </a:r>
          </a:p>
          <a:p>
            <a:pPr marL="594360" indent="-457200" eaLnBrk="1" fontAlgn="auto" hangingPunct="1">
              <a:spcBef>
                <a:spcPts val="0"/>
              </a:spcBef>
              <a:spcAft>
                <a:spcPts val="1200"/>
              </a:spcAft>
              <a:defRPr/>
            </a:pPr>
            <a:r>
              <a:rPr lang="en-US" dirty="0"/>
              <a:t>Start on </a:t>
            </a:r>
            <a:r>
              <a:rPr lang="en-US" u="sng" dirty="0"/>
              <a:t>strobe</a:t>
            </a:r>
          </a:p>
          <a:p>
            <a:pPr marL="594360" indent="-457200" eaLnBrk="1" fontAlgn="auto" hangingPunct="1">
              <a:spcBef>
                <a:spcPts val="0"/>
              </a:spcBef>
              <a:spcAft>
                <a:spcPts val="1200"/>
              </a:spcAft>
              <a:defRPr/>
            </a:pPr>
            <a:r>
              <a:rPr lang="en-US" dirty="0"/>
              <a:t>Finish when any part of swimmer touches wall</a:t>
            </a:r>
          </a:p>
          <a:p>
            <a:pPr marL="594360" indent="-457200" fontAlgn="auto">
              <a:spcBef>
                <a:spcPts val="0"/>
              </a:spcBef>
              <a:spcAft>
                <a:spcPts val="1200"/>
              </a:spcAft>
              <a:defRPr/>
            </a:pPr>
            <a:r>
              <a:rPr lang="en-US" dirty="0"/>
              <a:t>Raise hand if watch issue – get head timer’s attention</a:t>
            </a:r>
          </a:p>
          <a:p>
            <a:pPr marL="594360" indent="-457200" fontAlgn="auto">
              <a:spcBef>
                <a:spcPts val="0"/>
              </a:spcBef>
              <a:spcAft>
                <a:spcPts val="1200"/>
              </a:spcAft>
              <a:defRPr/>
            </a:pPr>
            <a:r>
              <a:rPr lang="en-US" dirty="0"/>
              <a:t>Conduct watch test to ensure all watches working and timers know how to reset</a:t>
            </a:r>
          </a:p>
          <a:p>
            <a:pPr marL="469265" indent="-411480" eaLnBrk="1" fontAlgn="auto" hangingPunct="1">
              <a:spcBef>
                <a:spcPts val="0"/>
              </a:spcBef>
              <a:spcAft>
                <a:spcPts val="1200"/>
              </a:spcAft>
              <a:buClr>
                <a:schemeClr val="tx1">
                  <a:shade val="95000"/>
                </a:schemeClr>
              </a:buClr>
              <a:buFont typeface="Wingdings 2"/>
              <a:buChar char=""/>
              <a:defRPr/>
            </a:pPr>
            <a:endParaRPr lang="en-US" dirty="0"/>
          </a:p>
        </p:txBody>
      </p:sp>
      <p:sp>
        <p:nvSpPr>
          <p:cNvPr id="5" name="Slide Number Placeholder 4"/>
          <p:cNvSpPr>
            <a:spLocks noGrp="1"/>
          </p:cNvSpPr>
          <p:nvPr>
            <p:ph type="sldNum" sz="quarter" idx="10"/>
          </p:nvPr>
        </p:nvSpPr>
        <p:spPr/>
        <p:txBody>
          <a:bodyPr/>
          <a:lstStyle/>
          <a:p>
            <a:fld id="{BBCDD8E8-1C35-47C2-A1CC-C3EC94A5AC59}" type="slidenum">
              <a:rPr lang="en-US" smtClean="0"/>
              <a:pPr/>
              <a:t>29</a:t>
            </a:fld>
            <a:endParaRPr lang="en-US" dirty="0"/>
          </a:p>
        </p:txBody>
      </p:sp>
    </p:spTree>
    <p:extLst>
      <p:ext uri="{BB962C8B-B14F-4D97-AF65-F5344CB8AC3E}">
        <p14:creationId xmlns:p14="http://schemas.microsoft.com/office/powerpoint/2010/main" val="2310485784"/>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6" end="6"/>
                                            </p:txEl>
                                          </p:spTgt>
                                        </p:tgtEl>
                                        <p:attrNameLst>
                                          <p:attrName>style.visibility</p:attrName>
                                        </p:attrNameLst>
                                      </p:cBhvr>
                                      <p:to>
                                        <p:strVal val="visible"/>
                                      </p:to>
                                    </p:set>
                                    <p:anim calcmode="lin" valueType="num">
                                      <p:cBhvr additive="base">
                                        <p:cTn id="4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52B80D-0BB2-AD8D-CE4A-4AA5745C5087}"/>
              </a:ext>
            </a:extLst>
          </p:cNvPr>
          <p:cNvSpPr>
            <a:spLocks noGrp="1"/>
          </p:cNvSpPr>
          <p:nvPr>
            <p:ph type="title"/>
          </p:nvPr>
        </p:nvSpPr>
        <p:spPr/>
        <p:txBody>
          <a:bodyPr/>
          <a:lstStyle/>
          <a:p>
            <a:r>
              <a:rPr lang="en-US" dirty="0"/>
              <a:t>Backstroke</a:t>
            </a:r>
          </a:p>
        </p:txBody>
      </p:sp>
      <p:sp>
        <p:nvSpPr>
          <p:cNvPr id="3" name="Content Placeholder 2">
            <a:extLst>
              <a:ext uri="{FF2B5EF4-FFF2-40B4-BE49-F238E27FC236}">
                <a16:creationId xmlns:a16="http://schemas.microsoft.com/office/drawing/2014/main" id="{0CB8639A-9BDB-A145-2BDB-8B3CA5D0DDC6}"/>
              </a:ext>
            </a:extLst>
          </p:cNvPr>
          <p:cNvSpPr>
            <a:spLocks noGrp="1"/>
          </p:cNvSpPr>
          <p:nvPr>
            <p:ph idx="1"/>
          </p:nvPr>
        </p:nvSpPr>
        <p:spPr/>
        <p:txBody>
          <a:bodyPr/>
          <a:lstStyle/>
          <a:p>
            <a:r>
              <a:rPr lang="en-US" sz="1800" dirty="0"/>
              <a:t>The backward start shall be used (the swimmers shoulders must be at or past vertical towards the back once their feet leave the wall)</a:t>
            </a:r>
          </a:p>
          <a:p>
            <a:r>
              <a:rPr lang="en-US" sz="1800" dirty="0"/>
              <a:t>Standing in or on the gutter, or curling the toes over the lip of the gutter is not permitted.  Prior to the start of the race legal positioning of the feet/toes is the responsibility of the Starter.  </a:t>
            </a:r>
          </a:p>
          <a:p>
            <a:r>
              <a:rPr lang="en-US" sz="1800" dirty="0"/>
              <a:t>At the start and after each turn, the swimmer may remain submerged for not more than 15 meters.  </a:t>
            </a:r>
          </a:p>
          <a:p>
            <a:r>
              <a:rPr lang="en-US" sz="1800" dirty="0"/>
              <a:t>Upon completion of each length, some part of the swimmer must touch the wall.  During the turn, the shoulders may be turned past vertical toward the breast, after which an immediate, continuous single arm pull or double arm pull may be used to initiate the turn.  </a:t>
            </a:r>
          </a:p>
          <a:p>
            <a:r>
              <a:rPr lang="en-US" sz="1800" dirty="0"/>
              <a:t>The swimmer’s shoulders must be at or past vertical towards the back upon leaving the wall.</a:t>
            </a:r>
          </a:p>
          <a:p>
            <a:r>
              <a:rPr lang="en-US" sz="1800" dirty="0"/>
              <a:t>At the finish of the race the swimmer must touch the wall while on the back.</a:t>
            </a:r>
          </a:p>
          <a:p>
            <a:r>
              <a:rPr lang="en-US" sz="1600" dirty="0">
                <a:hlinkClick r:id="rId3">
                  <a:extLst>
                    <a:ext uri="{A12FA001-AC4F-418D-AE19-62706E023703}">
                      <ahyp:hlinkClr xmlns:ahyp="http://schemas.microsoft.com/office/drawing/2018/hyperlinkcolor" val="tx"/>
                    </a:ext>
                  </a:extLst>
                </a:hlinkClick>
              </a:rPr>
              <a:t>https://www.youtube.com/watch?v=v5IjKFBIY18</a:t>
            </a:r>
            <a:endParaRPr lang="en-US" sz="1600" dirty="0"/>
          </a:p>
          <a:p>
            <a:endParaRPr lang="en-US" sz="1800" dirty="0"/>
          </a:p>
          <a:p>
            <a:endParaRPr lang="en-US" sz="1800" dirty="0"/>
          </a:p>
          <a:p>
            <a:endParaRPr lang="en-US" sz="1800" dirty="0"/>
          </a:p>
        </p:txBody>
      </p:sp>
      <p:sp>
        <p:nvSpPr>
          <p:cNvPr id="4" name="Slide Number Placeholder 3">
            <a:extLst>
              <a:ext uri="{FF2B5EF4-FFF2-40B4-BE49-F238E27FC236}">
                <a16:creationId xmlns:a16="http://schemas.microsoft.com/office/drawing/2014/main" id="{13834E06-DCA8-0978-76C1-C624740691F8}"/>
              </a:ext>
            </a:extLst>
          </p:cNvPr>
          <p:cNvSpPr>
            <a:spLocks noGrp="1"/>
          </p:cNvSpPr>
          <p:nvPr>
            <p:ph type="sldNum" sz="quarter" idx="10"/>
          </p:nvPr>
        </p:nvSpPr>
        <p:spPr/>
        <p:txBody>
          <a:bodyPr/>
          <a:lstStyle/>
          <a:p>
            <a:fld id="{BBCDD8E8-1C35-47C2-A1CC-C3EC94A5AC59}" type="slidenum">
              <a:rPr lang="en-US" smtClean="0"/>
              <a:pPr/>
              <a:t>3</a:t>
            </a:fld>
            <a:endParaRPr lang="en-US" dirty="0"/>
          </a:p>
        </p:txBody>
      </p:sp>
    </p:spTree>
    <p:extLst>
      <p:ext uri="{BB962C8B-B14F-4D97-AF65-F5344CB8AC3E}">
        <p14:creationId xmlns:p14="http://schemas.microsoft.com/office/powerpoint/2010/main" val="121883491"/>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STARTER DUTIES </a:t>
            </a:r>
            <a:r>
              <a:rPr lang="en-US" sz="2800" dirty="0"/>
              <a:t>(During Meet)</a:t>
            </a:r>
          </a:p>
        </p:txBody>
      </p:sp>
      <p:sp>
        <p:nvSpPr>
          <p:cNvPr id="3" name="Content Placeholder 2"/>
          <p:cNvSpPr>
            <a:spLocks noGrp="1"/>
          </p:cNvSpPr>
          <p:nvPr>
            <p:ph idx="1"/>
          </p:nvPr>
        </p:nvSpPr>
        <p:spPr>
          <a:xfrm>
            <a:off x="304800" y="1600200"/>
            <a:ext cx="8229600" cy="4724400"/>
          </a:xfrm>
        </p:spPr>
        <p:txBody>
          <a:bodyPr/>
          <a:lstStyle/>
          <a:p>
            <a:pPr>
              <a:spcBef>
                <a:spcPts val="0"/>
              </a:spcBef>
            </a:pPr>
            <a:r>
              <a:rPr lang="en-US" dirty="0"/>
              <a:t>Stand ~10 ft. from end of pool, next to Referee</a:t>
            </a:r>
          </a:p>
          <a:p>
            <a:pPr>
              <a:spcBef>
                <a:spcPts val="0"/>
              </a:spcBef>
            </a:pPr>
            <a:r>
              <a:rPr lang="en-US" dirty="0"/>
              <a:t>Speak Clearly - Use a steady, strong voice</a:t>
            </a:r>
          </a:p>
          <a:p>
            <a:pPr>
              <a:spcBef>
                <a:spcPts val="0"/>
              </a:spcBef>
            </a:pPr>
            <a:r>
              <a:rPr lang="en-US" dirty="0"/>
              <a:t>Announce event (if no announcer assigned)</a:t>
            </a:r>
          </a:p>
          <a:p>
            <a:pPr lvl="1">
              <a:spcBef>
                <a:spcPts val="0"/>
              </a:spcBef>
            </a:pPr>
            <a:r>
              <a:rPr lang="en-US" dirty="0"/>
              <a:t>Next Event #23, 2 Heats, Boys 11-12 50m (y) Free</a:t>
            </a:r>
          </a:p>
          <a:p>
            <a:pPr>
              <a:spcBef>
                <a:spcPts val="0"/>
              </a:spcBef>
            </a:pPr>
            <a:r>
              <a:rPr lang="en-US" dirty="0"/>
              <a:t>Step kids up (or in) following long whistle</a:t>
            </a:r>
          </a:p>
          <a:p>
            <a:pPr lvl="1">
              <a:spcBef>
                <a:spcPts val="0"/>
              </a:spcBef>
            </a:pPr>
            <a:r>
              <a:rPr lang="en-US" dirty="0"/>
              <a:t>“Event #10: Heat 1 – Swimmers step up”</a:t>
            </a:r>
          </a:p>
          <a:p>
            <a:pPr>
              <a:spcBef>
                <a:spcPts val="0"/>
              </a:spcBef>
            </a:pPr>
            <a:r>
              <a:rPr lang="en-US" dirty="0"/>
              <a:t>Ensure swimmers are ready </a:t>
            </a:r>
          </a:p>
          <a:p>
            <a:pPr lvl="1">
              <a:spcBef>
                <a:spcPts val="0"/>
              </a:spcBef>
            </a:pPr>
            <a:r>
              <a:rPr lang="en-US" dirty="0"/>
              <a:t>Not fixing goggles or trying to set their feet</a:t>
            </a:r>
          </a:p>
          <a:p>
            <a:pPr>
              <a:spcBef>
                <a:spcPts val="0"/>
              </a:spcBef>
            </a:pPr>
            <a:r>
              <a:rPr lang="en-US" dirty="0"/>
              <a:t>Ask for QUIET FOR THE START if too loud</a:t>
            </a:r>
          </a:p>
          <a:p>
            <a:pPr>
              <a:spcBef>
                <a:spcPts val="0"/>
              </a:spcBef>
              <a:buNone/>
            </a:pPr>
            <a:endParaRPr lang="en-US" dirty="0"/>
          </a:p>
        </p:txBody>
      </p:sp>
      <p:sp>
        <p:nvSpPr>
          <p:cNvPr id="5" name="Slide Number Placeholder 4"/>
          <p:cNvSpPr>
            <a:spLocks noGrp="1"/>
          </p:cNvSpPr>
          <p:nvPr>
            <p:ph type="sldNum" sz="quarter" idx="10"/>
          </p:nvPr>
        </p:nvSpPr>
        <p:spPr/>
        <p:txBody>
          <a:bodyPr/>
          <a:lstStyle/>
          <a:p>
            <a:fld id="{BBCDD8E8-1C35-47C2-A1CC-C3EC94A5AC59}" type="slidenum">
              <a:rPr lang="en-US" smtClean="0"/>
              <a:pPr/>
              <a:t>30</a:t>
            </a:fld>
            <a:endParaRPr lang="en-US" dirty="0"/>
          </a:p>
        </p:txBody>
      </p:sp>
    </p:spTree>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fontAlgn="auto" hangingPunct="1">
              <a:spcAft>
                <a:spcPts val="0"/>
              </a:spcAft>
              <a:defRPr/>
            </a:pPr>
            <a:r>
              <a:rPr lang="en-US" dirty="0"/>
              <a:t>STARTER DUTIES – starting event </a:t>
            </a:r>
          </a:p>
        </p:txBody>
      </p:sp>
      <p:sp>
        <p:nvSpPr>
          <p:cNvPr id="3" name="Content Placeholder 2"/>
          <p:cNvSpPr>
            <a:spLocks noGrp="1"/>
          </p:cNvSpPr>
          <p:nvPr>
            <p:ph idx="1"/>
          </p:nvPr>
        </p:nvSpPr>
        <p:spPr>
          <a:xfrm>
            <a:off x="304800" y="1531189"/>
            <a:ext cx="7772400" cy="4869611"/>
          </a:xfrm>
        </p:spPr>
        <p:txBody>
          <a:bodyPr>
            <a:normAutofit fontScale="85000" lnSpcReduction="20000"/>
          </a:bodyPr>
          <a:lstStyle/>
          <a:p>
            <a:r>
              <a:rPr lang="en-US" sz="3000" dirty="0"/>
              <a:t>Issue “Take Your Mark” command</a:t>
            </a:r>
          </a:p>
          <a:p>
            <a:pPr lvl="1"/>
            <a:r>
              <a:rPr lang="en-US" dirty="0"/>
              <a:t>E.g. “Close the door”</a:t>
            </a:r>
          </a:p>
          <a:p>
            <a:r>
              <a:rPr lang="en-US" sz="3000" dirty="0"/>
              <a:t>Ensure swimmers are stationary before start</a:t>
            </a:r>
          </a:p>
          <a:p>
            <a:r>
              <a:rPr lang="en-US" sz="3000" dirty="0"/>
              <a:t>Use “Stand” or “Relax” as appropriate</a:t>
            </a:r>
          </a:p>
          <a:p>
            <a:pPr lvl="1">
              <a:lnSpc>
                <a:spcPct val="120000"/>
              </a:lnSpc>
              <a:spcBef>
                <a:spcPts val="0"/>
              </a:spcBef>
              <a:spcAft>
                <a:spcPts val="0"/>
              </a:spcAft>
            </a:pPr>
            <a:r>
              <a:rPr lang="en-US" dirty="0"/>
              <a:t>Swimmer(s) not stationary</a:t>
            </a:r>
          </a:p>
          <a:p>
            <a:pPr lvl="1">
              <a:lnSpc>
                <a:spcPct val="120000"/>
              </a:lnSpc>
              <a:spcBef>
                <a:spcPts val="0"/>
              </a:spcBef>
              <a:spcAft>
                <a:spcPts val="0"/>
              </a:spcAft>
            </a:pPr>
            <a:r>
              <a:rPr lang="en-US" dirty="0"/>
              <a:t>Mic doesn’t work or Mic cuts out</a:t>
            </a:r>
          </a:p>
          <a:p>
            <a:pPr lvl="1">
              <a:lnSpc>
                <a:spcPct val="120000"/>
              </a:lnSpc>
              <a:spcBef>
                <a:spcPts val="0"/>
              </a:spcBef>
              <a:spcAft>
                <a:spcPts val="0"/>
              </a:spcAft>
            </a:pPr>
            <a:r>
              <a:rPr lang="en-US" dirty="0"/>
              <a:t>Button fails to activate starting signal (No horn)</a:t>
            </a:r>
          </a:p>
          <a:p>
            <a:pPr lvl="1">
              <a:lnSpc>
                <a:spcPct val="120000"/>
              </a:lnSpc>
              <a:spcBef>
                <a:spcPts val="0"/>
              </a:spcBef>
              <a:spcAft>
                <a:spcPts val="0"/>
              </a:spcAft>
            </a:pPr>
            <a:r>
              <a:rPr lang="en-US" dirty="0"/>
              <a:t>Distraction  / Loud noise / Camera Flash (indoors)</a:t>
            </a:r>
          </a:p>
          <a:p>
            <a:pPr lvl="1">
              <a:lnSpc>
                <a:spcPct val="120000"/>
              </a:lnSpc>
              <a:spcBef>
                <a:spcPts val="0"/>
              </a:spcBef>
              <a:spcAft>
                <a:spcPts val="0"/>
              </a:spcAft>
            </a:pPr>
            <a:r>
              <a:rPr lang="en-US" dirty="0"/>
              <a:t>Unresponsive or late arriving swimmer(s)</a:t>
            </a:r>
          </a:p>
          <a:p>
            <a:pPr lvl="1">
              <a:lnSpc>
                <a:spcPct val="120000"/>
              </a:lnSpc>
              <a:spcBef>
                <a:spcPts val="0"/>
              </a:spcBef>
              <a:spcAft>
                <a:spcPts val="1200"/>
              </a:spcAft>
            </a:pPr>
            <a:r>
              <a:rPr lang="en-US" dirty="0"/>
              <a:t>Timer(s) indicate issue (wrong swimmer up, etc.)</a:t>
            </a:r>
          </a:p>
          <a:p>
            <a:r>
              <a:rPr lang="en-US" sz="3100" dirty="0"/>
              <a:t>Watch for false start (with dual confirmation)</a:t>
            </a:r>
          </a:p>
          <a:p>
            <a:r>
              <a:rPr lang="en-US" sz="3100" dirty="0"/>
              <a:t>Combine events (work with Referee)</a:t>
            </a:r>
          </a:p>
        </p:txBody>
      </p:sp>
      <p:sp>
        <p:nvSpPr>
          <p:cNvPr id="5" name="Slide Number Placeholder 4"/>
          <p:cNvSpPr>
            <a:spLocks noGrp="1"/>
          </p:cNvSpPr>
          <p:nvPr>
            <p:ph type="sldNum" sz="quarter" idx="10"/>
          </p:nvPr>
        </p:nvSpPr>
        <p:spPr/>
        <p:txBody>
          <a:bodyPr/>
          <a:lstStyle/>
          <a:p>
            <a:fld id="{BBCDD8E8-1C35-47C2-A1CC-C3EC94A5AC59}" type="slidenum">
              <a:rPr lang="en-US" smtClean="0"/>
              <a:pPr/>
              <a:t>31</a:t>
            </a:fld>
            <a:endParaRPr lang="en-US" dirty="0"/>
          </a:p>
        </p:txBody>
      </p:sp>
    </p:spTree>
    <p:extLst>
      <p:ext uri="{BB962C8B-B14F-4D97-AF65-F5344CB8AC3E}">
        <p14:creationId xmlns:p14="http://schemas.microsoft.com/office/powerpoint/2010/main" val="3305199608"/>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 calcmode="lin" valueType="num">
                                      <p:cBhvr additive="base">
                                        <p:cTn id="1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grpId="0" nodeType="clickEffect">
                                  <p:stCondLst>
                                    <p:cond delay="0"/>
                                  </p:stCondLst>
                                  <p:childTnLst>
                                    <p:set>
                                      <p:cBhvr>
                                        <p:cTn id="22" dur="1" fill="hold">
                                          <p:stCondLst>
                                            <p:cond delay="0"/>
                                          </p:stCondLst>
                                        </p:cTn>
                                        <p:tgtEl>
                                          <p:spTgt spid="3">
                                            <p:txEl>
                                              <p:pRg st="3" end="3"/>
                                            </p:txEl>
                                          </p:spTgt>
                                        </p:tgtEl>
                                        <p:attrNameLst>
                                          <p:attrName>style.visibility</p:attrName>
                                        </p:attrNameLst>
                                      </p:cBhvr>
                                      <p:to>
                                        <p:strVal val="visible"/>
                                      </p:to>
                                    </p:set>
                                    <p:anim calcmode="lin" valueType="num">
                                      <p:cBhvr additive="base">
                                        <p:cTn id="23"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3" end="3"/>
                                            </p:txEl>
                                          </p:spTgt>
                                        </p:tgtEl>
                                        <p:attrNameLst>
                                          <p:attrName>ppt_y</p:attrName>
                                        </p:attrNameLst>
                                      </p:cBhvr>
                                      <p:tavLst>
                                        <p:tav tm="0">
                                          <p:val>
                                            <p:strVal val="1+#ppt_h/2"/>
                                          </p:val>
                                        </p:tav>
                                        <p:tav tm="100000">
                                          <p:val>
                                            <p:strVal val="#ppt_y"/>
                                          </p:val>
                                        </p:tav>
                                      </p:tavLst>
                                    </p:anim>
                                  </p:childTnLst>
                                </p:cTn>
                              </p:par>
                              <p:par>
                                <p:cTn id="25" presetID="2" presetClass="entr" presetSubtype="4" fill="hold" grpId="0" nodeType="with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 calcmode="lin" valueType="num">
                                      <p:cBhvr additive="base">
                                        <p:cTn id="2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3">
                                            <p:txEl>
                                              <p:pRg st="4" end="4"/>
                                            </p:txEl>
                                          </p:spTgt>
                                        </p:tgtEl>
                                        <p:attrNameLst>
                                          <p:attrName>ppt_y</p:attrName>
                                        </p:attrNameLst>
                                      </p:cBhvr>
                                      <p:tavLst>
                                        <p:tav tm="0">
                                          <p:val>
                                            <p:strVal val="1+#ppt_h/2"/>
                                          </p:val>
                                        </p:tav>
                                        <p:tav tm="100000">
                                          <p:val>
                                            <p:strVal val="#ppt_y"/>
                                          </p:val>
                                        </p:tav>
                                      </p:tavLst>
                                    </p:anim>
                                  </p:childTnLst>
                                </p:cTn>
                              </p:par>
                              <p:par>
                                <p:cTn id="29" presetID="2" presetClass="entr" presetSubtype="4" fill="hold" grpId="0" nodeType="withEffect">
                                  <p:stCondLst>
                                    <p:cond delay="0"/>
                                  </p:stCondLst>
                                  <p:childTnLst>
                                    <p:set>
                                      <p:cBhvr>
                                        <p:cTn id="30" dur="1" fill="hold">
                                          <p:stCondLst>
                                            <p:cond delay="0"/>
                                          </p:stCondLst>
                                        </p:cTn>
                                        <p:tgtEl>
                                          <p:spTgt spid="3">
                                            <p:txEl>
                                              <p:pRg st="5" end="5"/>
                                            </p:txEl>
                                          </p:spTgt>
                                        </p:tgtEl>
                                        <p:attrNameLst>
                                          <p:attrName>style.visibility</p:attrName>
                                        </p:attrNameLst>
                                      </p:cBhvr>
                                      <p:to>
                                        <p:strVal val="visible"/>
                                      </p:to>
                                    </p:set>
                                    <p:anim calcmode="lin" valueType="num">
                                      <p:cBhvr additive="base">
                                        <p:cTn id="31"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5" end="5"/>
                                            </p:txEl>
                                          </p:spTgt>
                                        </p:tgtEl>
                                        <p:attrNameLst>
                                          <p:attrName>ppt_y</p:attrName>
                                        </p:attrNameLst>
                                      </p:cBhvr>
                                      <p:tavLst>
                                        <p:tav tm="0">
                                          <p:val>
                                            <p:strVal val="1+#ppt_h/2"/>
                                          </p:val>
                                        </p:tav>
                                        <p:tav tm="100000">
                                          <p:val>
                                            <p:strVal val="#ppt_y"/>
                                          </p:val>
                                        </p:tav>
                                      </p:tavLst>
                                    </p:anim>
                                  </p:childTnLst>
                                </p:cTn>
                              </p:par>
                              <p:par>
                                <p:cTn id="33" presetID="2" presetClass="entr" presetSubtype="4" fill="hold" grpId="0" nodeType="withEffect">
                                  <p:stCondLst>
                                    <p:cond delay="0"/>
                                  </p:stCondLst>
                                  <p:childTnLst>
                                    <p:set>
                                      <p:cBhvr>
                                        <p:cTn id="34" dur="1" fill="hold">
                                          <p:stCondLst>
                                            <p:cond delay="0"/>
                                          </p:stCondLst>
                                        </p:cTn>
                                        <p:tgtEl>
                                          <p:spTgt spid="3">
                                            <p:txEl>
                                              <p:pRg st="6" end="6"/>
                                            </p:txEl>
                                          </p:spTgt>
                                        </p:tgtEl>
                                        <p:attrNameLst>
                                          <p:attrName>style.visibility</p:attrName>
                                        </p:attrNameLst>
                                      </p:cBhvr>
                                      <p:to>
                                        <p:strVal val="visible"/>
                                      </p:to>
                                    </p:set>
                                    <p:anim calcmode="lin" valueType="num">
                                      <p:cBhvr additive="base">
                                        <p:cTn id="35"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3">
                                            <p:txEl>
                                              <p:pRg st="6" end="6"/>
                                            </p:txEl>
                                          </p:spTgt>
                                        </p:tgtEl>
                                        <p:attrNameLst>
                                          <p:attrName>ppt_y</p:attrName>
                                        </p:attrNameLst>
                                      </p:cBhvr>
                                      <p:tavLst>
                                        <p:tav tm="0">
                                          <p:val>
                                            <p:strVal val="1+#ppt_h/2"/>
                                          </p:val>
                                        </p:tav>
                                        <p:tav tm="100000">
                                          <p:val>
                                            <p:strVal val="#ppt_y"/>
                                          </p:val>
                                        </p:tav>
                                      </p:tavLst>
                                    </p:anim>
                                  </p:childTnLst>
                                </p:cTn>
                              </p:par>
                              <p:par>
                                <p:cTn id="37" presetID="2" presetClass="entr" presetSubtype="4" fill="hold" grpId="0" nodeType="withEffect">
                                  <p:stCondLst>
                                    <p:cond delay="0"/>
                                  </p:stCondLst>
                                  <p:childTnLst>
                                    <p:set>
                                      <p:cBhvr>
                                        <p:cTn id="38" dur="1" fill="hold">
                                          <p:stCondLst>
                                            <p:cond delay="0"/>
                                          </p:stCondLst>
                                        </p:cTn>
                                        <p:tgtEl>
                                          <p:spTgt spid="3">
                                            <p:txEl>
                                              <p:pRg st="7" end="7"/>
                                            </p:txEl>
                                          </p:spTgt>
                                        </p:tgtEl>
                                        <p:attrNameLst>
                                          <p:attrName>style.visibility</p:attrName>
                                        </p:attrNameLst>
                                      </p:cBhvr>
                                      <p:to>
                                        <p:strVal val="visible"/>
                                      </p:to>
                                    </p:set>
                                    <p:anim calcmode="lin" valueType="num">
                                      <p:cBhvr additive="base">
                                        <p:cTn id="39"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40" dur="500" fill="hold"/>
                                        <p:tgtEl>
                                          <p:spTgt spid="3">
                                            <p:txEl>
                                              <p:pRg st="7" end="7"/>
                                            </p:txEl>
                                          </p:spTgt>
                                        </p:tgtEl>
                                        <p:attrNameLst>
                                          <p:attrName>ppt_y</p:attrName>
                                        </p:attrNameLst>
                                      </p:cBhvr>
                                      <p:tavLst>
                                        <p:tav tm="0">
                                          <p:val>
                                            <p:strVal val="1+#ppt_h/2"/>
                                          </p:val>
                                        </p:tav>
                                        <p:tav tm="100000">
                                          <p:val>
                                            <p:strVal val="#ppt_y"/>
                                          </p:val>
                                        </p:tav>
                                      </p:tavLst>
                                    </p:anim>
                                  </p:childTnLst>
                                </p:cTn>
                              </p:par>
                              <p:par>
                                <p:cTn id="41" presetID="2" presetClass="entr" presetSubtype="4" fill="hold" grpId="0" nodeType="withEffect">
                                  <p:stCondLst>
                                    <p:cond delay="0"/>
                                  </p:stCondLst>
                                  <p:childTnLst>
                                    <p:set>
                                      <p:cBhvr>
                                        <p:cTn id="42" dur="1" fill="hold">
                                          <p:stCondLst>
                                            <p:cond delay="0"/>
                                          </p:stCondLst>
                                        </p:cTn>
                                        <p:tgtEl>
                                          <p:spTgt spid="3">
                                            <p:txEl>
                                              <p:pRg st="8" end="8"/>
                                            </p:txEl>
                                          </p:spTgt>
                                        </p:tgtEl>
                                        <p:attrNameLst>
                                          <p:attrName>style.visibility</p:attrName>
                                        </p:attrNameLst>
                                      </p:cBhvr>
                                      <p:to>
                                        <p:strVal val="visible"/>
                                      </p:to>
                                    </p:set>
                                    <p:anim calcmode="lin" valueType="num">
                                      <p:cBhvr additive="base">
                                        <p:cTn id="43"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8" end="8"/>
                                            </p:txEl>
                                          </p:spTgt>
                                        </p:tgtEl>
                                        <p:attrNameLst>
                                          <p:attrName>ppt_y</p:attrName>
                                        </p:attrNameLst>
                                      </p:cBhvr>
                                      <p:tavLst>
                                        <p:tav tm="0">
                                          <p:val>
                                            <p:strVal val="1+#ppt_h/2"/>
                                          </p:val>
                                        </p:tav>
                                        <p:tav tm="100000">
                                          <p:val>
                                            <p:strVal val="#ppt_y"/>
                                          </p:val>
                                        </p:tav>
                                      </p:tavLst>
                                    </p:anim>
                                  </p:childTnLst>
                                </p:cTn>
                              </p:par>
                              <p:par>
                                <p:cTn id="45" presetID="2" presetClass="entr" presetSubtype="4" fill="hold" grpId="0" nodeType="withEffect">
                                  <p:stCondLst>
                                    <p:cond delay="0"/>
                                  </p:stCondLst>
                                  <p:childTnLst>
                                    <p:set>
                                      <p:cBhvr>
                                        <p:cTn id="46" dur="1" fill="hold">
                                          <p:stCondLst>
                                            <p:cond delay="0"/>
                                          </p:stCondLst>
                                        </p:cTn>
                                        <p:tgtEl>
                                          <p:spTgt spid="3">
                                            <p:txEl>
                                              <p:pRg st="9" end="9"/>
                                            </p:txEl>
                                          </p:spTgt>
                                        </p:tgtEl>
                                        <p:attrNameLst>
                                          <p:attrName>style.visibility</p:attrName>
                                        </p:attrNameLst>
                                      </p:cBhvr>
                                      <p:to>
                                        <p:strVal val="visible"/>
                                      </p:to>
                                    </p:set>
                                    <p:anim calcmode="lin" valueType="num">
                                      <p:cBhvr additive="base">
                                        <p:cTn id="47"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48" dur="500" fill="hold"/>
                                        <p:tgtEl>
                                          <p:spTgt spid="3">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49" fill="hold">
                      <p:stCondLst>
                        <p:cond delay="indefinite"/>
                      </p:stCondLst>
                      <p:childTnLst>
                        <p:par>
                          <p:cTn id="50" fill="hold">
                            <p:stCondLst>
                              <p:cond delay="0"/>
                            </p:stCondLst>
                            <p:childTnLst>
                              <p:par>
                                <p:cTn id="51" presetID="2" presetClass="entr" presetSubtype="4" fill="hold" grpId="0" nodeType="clickEffect">
                                  <p:stCondLst>
                                    <p:cond delay="0"/>
                                  </p:stCondLst>
                                  <p:childTnLst>
                                    <p:set>
                                      <p:cBhvr>
                                        <p:cTn id="52" dur="1" fill="hold">
                                          <p:stCondLst>
                                            <p:cond delay="0"/>
                                          </p:stCondLst>
                                        </p:cTn>
                                        <p:tgtEl>
                                          <p:spTgt spid="3">
                                            <p:txEl>
                                              <p:pRg st="10" end="10"/>
                                            </p:txEl>
                                          </p:spTgt>
                                        </p:tgtEl>
                                        <p:attrNameLst>
                                          <p:attrName>style.visibility</p:attrName>
                                        </p:attrNameLst>
                                      </p:cBhvr>
                                      <p:to>
                                        <p:strVal val="visible"/>
                                      </p:to>
                                    </p:set>
                                    <p:anim calcmode="lin" valueType="num">
                                      <p:cBhvr additive="base">
                                        <p:cTn id="53" dur="500" fill="hold"/>
                                        <p:tgtEl>
                                          <p:spTgt spid="3">
                                            <p:txEl>
                                              <p:pRg st="10" end="10"/>
                                            </p:txEl>
                                          </p:spTgt>
                                        </p:tgtEl>
                                        <p:attrNameLst>
                                          <p:attrName>ppt_x</p:attrName>
                                        </p:attrNameLst>
                                      </p:cBhvr>
                                      <p:tavLst>
                                        <p:tav tm="0">
                                          <p:val>
                                            <p:strVal val="#ppt_x"/>
                                          </p:val>
                                        </p:tav>
                                        <p:tav tm="100000">
                                          <p:val>
                                            <p:strVal val="#ppt_x"/>
                                          </p:val>
                                        </p:tav>
                                      </p:tavLst>
                                    </p:anim>
                                    <p:anim calcmode="lin" valueType="num">
                                      <p:cBhvr additive="base">
                                        <p:cTn id="54" dur="500" fill="hold"/>
                                        <p:tgtEl>
                                          <p:spTgt spid="3">
                                            <p:txEl>
                                              <p:pRg st="10" end="10"/>
                                            </p:txEl>
                                          </p:spTgt>
                                        </p:tgtEl>
                                        <p:attrNameLst>
                                          <p:attrName>ppt_y</p:attrName>
                                        </p:attrNameLst>
                                      </p:cBhvr>
                                      <p:tavLst>
                                        <p:tav tm="0">
                                          <p:val>
                                            <p:strVal val="1+#ppt_h/2"/>
                                          </p:val>
                                        </p:tav>
                                        <p:tav tm="100000">
                                          <p:val>
                                            <p:strVal val="#ppt_y"/>
                                          </p:val>
                                        </p:tav>
                                      </p:tavLst>
                                    </p:anim>
                                  </p:childTnLst>
                                </p:cTn>
                              </p:par>
                            </p:childTnLst>
                          </p:cTn>
                        </p:par>
                      </p:childTnLst>
                    </p:cTn>
                  </p:par>
                  <p:par>
                    <p:cTn id="55" fill="hold">
                      <p:stCondLst>
                        <p:cond delay="indefinite"/>
                      </p:stCondLst>
                      <p:childTnLst>
                        <p:par>
                          <p:cTn id="56" fill="hold">
                            <p:stCondLst>
                              <p:cond delay="0"/>
                            </p:stCondLst>
                            <p:childTnLst>
                              <p:par>
                                <p:cTn id="57" presetID="2" presetClass="entr" presetSubtype="4" fill="hold" grpId="0" nodeType="clickEffect">
                                  <p:stCondLst>
                                    <p:cond delay="0"/>
                                  </p:stCondLst>
                                  <p:childTnLst>
                                    <p:set>
                                      <p:cBhvr>
                                        <p:cTn id="58" dur="1" fill="hold">
                                          <p:stCondLst>
                                            <p:cond delay="0"/>
                                          </p:stCondLst>
                                        </p:cTn>
                                        <p:tgtEl>
                                          <p:spTgt spid="3">
                                            <p:txEl>
                                              <p:pRg st="11" end="11"/>
                                            </p:txEl>
                                          </p:spTgt>
                                        </p:tgtEl>
                                        <p:attrNameLst>
                                          <p:attrName>style.visibility</p:attrName>
                                        </p:attrNameLst>
                                      </p:cBhvr>
                                      <p:to>
                                        <p:strVal val="visible"/>
                                      </p:to>
                                    </p:set>
                                    <p:anim calcmode="lin" valueType="num">
                                      <p:cBhvr additive="base">
                                        <p:cTn id="59" dur="500" fill="hold"/>
                                        <p:tgtEl>
                                          <p:spTgt spid="3">
                                            <p:txEl>
                                              <p:pRg st="11" end="11"/>
                                            </p:txEl>
                                          </p:spTgt>
                                        </p:tgtEl>
                                        <p:attrNameLst>
                                          <p:attrName>ppt_x</p:attrName>
                                        </p:attrNameLst>
                                      </p:cBhvr>
                                      <p:tavLst>
                                        <p:tav tm="0">
                                          <p:val>
                                            <p:strVal val="#ppt_x"/>
                                          </p:val>
                                        </p:tav>
                                        <p:tav tm="100000">
                                          <p:val>
                                            <p:strVal val="#ppt_x"/>
                                          </p:val>
                                        </p:tav>
                                      </p:tavLst>
                                    </p:anim>
                                    <p:anim calcmode="lin" valueType="num">
                                      <p:cBhvr additive="base">
                                        <p:cTn id="60" dur="500" fill="hold"/>
                                        <p:tgtEl>
                                          <p:spTgt spid="3">
                                            <p:txEl>
                                              <p:pRg st="11" end="1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fontAlgn="auto" hangingPunct="1">
              <a:spcAft>
                <a:spcPts val="0"/>
              </a:spcAft>
              <a:defRPr/>
            </a:pPr>
            <a:r>
              <a:rPr lang="en-US" dirty="0"/>
              <a:t>STARTER DUTIES - Backstroke</a:t>
            </a:r>
          </a:p>
        </p:txBody>
      </p:sp>
      <p:sp>
        <p:nvSpPr>
          <p:cNvPr id="12291" name="Content Placeholder 2"/>
          <p:cNvSpPr>
            <a:spLocks noGrp="1"/>
          </p:cNvSpPr>
          <p:nvPr>
            <p:ph idx="1"/>
          </p:nvPr>
        </p:nvSpPr>
        <p:spPr>
          <a:xfrm>
            <a:off x="381000" y="1676400"/>
            <a:ext cx="7772400" cy="4114800"/>
          </a:xfrm>
        </p:spPr>
        <p:txBody>
          <a:bodyPr>
            <a:normAutofit/>
          </a:bodyPr>
          <a:lstStyle/>
          <a:p>
            <a:pPr eaLnBrk="1" hangingPunct="1">
              <a:defRPr/>
            </a:pPr>
            <a:r>
              <a:rPr lang="en-US" dirty="0"/>
              <a:t>Backstroke – Check Toes</a:t>
            </a:r>
          </a:p>
          <a:p>
            <a:pPr lvl="1" eaLnBrk="1" hangingPunct="1">
              <a:defRPr/>
            </a:pPr>
            <a:r>
              <a:rPr lang="en-US" dirty="0"/>
              <a:t>Prior to Take Your Mark (TYM)</a:t>
            </a:r>
          </a:p>
          <a:p>
            <a:pPr lvl="2" eaLnBrk="1" hangingPunct="1">
              <a:defRPr/>
            </a:pPr>
            <a:r>
              <a:rPr lang="en-US" dirty="0"/>
              <a:t>“Toes, please” to all swimmers</a:t>
            </a:r>
          </a:p>
          <a:p>
            <a:pPr lvl="2" eaLnBrk="1" hangingPunct="1">
              <a:defRPr/>
            </a:pPr>
            <a:r>
              <a:rPr lang="en-US" dirty="0"/>
              <a:t>“Toes, please, Lane </a:t>
            </a:r>
            <a:r>
              <a:rPr lang="en-US" i="1" dirty="0"/>
              <a:t>X</a:t>
            </a:r>
            <a:r>
              <a:rPr lang="en-US" dirty="0"/>
              <a:t>”</a:t>
            </a:r>
          </a:p>
          <a:p>
            <a:pPr>
              <a:defRPr/>
            </a:pPr>
            <a:r>
              <a:rPr lang="en-US" dirty="0"/>
              <a:t>Starter is responsible for toes before the start; stroke and turn judge after start</a:t>
            </a:r>
          </a:p>
        </p:txBody>
      </p:sp>
      <p:sp>
        <p:nvSpPr>
          <p:cNvPr id="4" name="Slide Number Placeholder 3"/>
          <p:cNvSpPr>
            <a:spLocks noGrp="1"/>
          </p:cNvSpPr>
          <p:nvPr>
            <p:ph type="sldNum" sz="quarter" idx="10"/>
          </p:nvPr>
        </p:nvSpPr>
        <p:spPr/>
        <p:txBody>
          <a:bodyPr/>
          <a:lstStyle/>
          <a:p>
            <a:fld id="{BBCDD8E8-1C35-47C2-A1CC-C3EC94A5AC59}" type="slidenum">
              <a:rPr lang="en-US" smtClean="0"/>
              <a:pPr/>
              <a:t>32</a:t>
            </a:fld>
            <a:endParaRPr lang="en-US" dirty="0"/>
          </a:p>
        </p:txBody>
      </p:sp>
    </p:spTree>
    <p:extLst>
      <p:ext uri="{BB962C8B-B14F-4D97-AF65-F5344CB8AC3E}">
        <p14:creationId xmlns:p14="http://schemas.microsoft.com/office/powerpoint/2010/main" val="3266874433"/>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2291">
                                            <p:txEl>
                                              <p:pRg st="1" end="1"/>
                                            </p:txEl>
                                          </p:spTgt>
                                        </p:tgtEl>
                                        <p:attrNameLst>
                                          <p:attrName>style.visibility</p:attrName>
                                        </p:attrNameLst>
                                      </p:cBhvr>
                                      <p:to>
                                        <p:strVal val="visible"/>
                                      </p:to>
                                    </p:set>
                                    <p:anim calcmode="lin" valueType="num">
                                      <p:cBhvr additive="base">
                                        <p:cTn id="7" dur="500" fill="hold"/>
                                        <p:tgtEl>
                                          <p:spTgt spid="12291">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2291">
                                            <p:txEl>
                                              <p:pRg st="1" end="1"/>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12291">
                                            <p:txEl>
                                              <p:pRg st="2" end="2"/>
                                            </p:txEl>
                                          </p:spTgt>
                                        </p:tgtEl>
                                        <p:attrNameLst>
                                          <p:attrName>style.visibility</p:attrName>
                                        </p:attrNameLst>
                                      </p:cBhvr>
                                      <p:to>
                                        <p:strVal val="visible"/>
                                      </p:to>
                                    </p:set>
                                    <p:anim calcmode="lin" valueType="num">
                                      <p:cBhvr additive="base">
                                        <p:cTn id="11" dur="500" fill="hold"/>
                                        <p:tgtEl>
                                          <p:spTgt spid="12291">
                                            <p:txEl>
                                              <p:pRg st="2" end="2"/>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12291">
                                            <p:txEl>
                                              <p:pRg st="2" end="2"/>
                                            </p:txEl>
                                          </p:spTgt>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12291">
                                            <p:txEl>
                                              <p:pRg st="3" end="3"/>
                                            </p:txEl>
                                          </p:spTgt>
                                        </p:tgtEl>
                                        <p:attrNameLst>
                                          <p:attrName>style.visibility</p:attrName>
                                        </p:attrNameLst>
                                      </p:cBhvr>
                                      <p:to>
                                        <p:strVal val="visible"/>
                                      </p:to>
                                    </p:set>
                                    <p:anim calcmode="lin" valueType="num">
                                      <p:cBhvr additive="base">
                                        <p:cTn id="15" dur="500" fill="hold"/>
                                        <p:tgtEl>
                                          <p:spTgt spid="12291">
                                            <p:txEl>
                                              <p:pRg st="3" end="3"/>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12291">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2" presetClass="entr" presetSubtype="4" fill="hold" grpId="0" nodeType="clickEffect">
                                  <p:stCondLst>
                                    <p:cond delay="0"/>
                                  </p:stCondLst>
                                  <p:childTnLst>
                                    <p:set>
                                      <p:cBhvr>
                                        <p:cTn id="20" dur="1" fill="hold">
                                          <p:stCondLst>
                                            <p:cond delay="0"/>
                                          </p:stCondLst>
                                        </p:cTn>
                                        <p:tgtEl>
                                          <p:spTgt spid="12291">
                                            <p:txEl>
                                              <p:pRg st="4" end="4"/>
                                            </p:txEl>
                                          </p:spTgt>
                                        </p:tgtEl>
                                        <p:attrNameLst>
                                          <p:attrName>style.visibility</p:attrName>
                                        </p:attrNameLst>
                                      </p:cBhvr>
                                      <p:to>
                                        <p:strVal val="visible"/>
                                      </p:to>
                                    </p:set>
                                    <p:anim calcmode="lin" valueType="num">
                                      <p:cBhvr additive="base">
                                        <p:cTn id="21" dur="500" fill="hold"/>
                                        <p:tgtEl>
                                          <p:spTgt spid="12291">
                                            <p:txEl>
                                              <p:pRg st="4" end="4"/>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12291">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291" grpId="0" build="p"/>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fontAlgn="auto" hangingPunct="1">
              <a:spcAft>
                <a:spcPts val="0"/>
              </a:spcAft>
              <a:defRPr/>
            </a:pPr>
            <a:r>
              <a:rPr lang="en-US" dirty="0"/>
              <a:t>STARTER DUTIES – False Starts</a:t>
            </a:r>
          </a:p>
        </p:txBody>
      </p:sp>
      <p:sp>
        <p:nvSpPr>
          <p:cNvPr id="13315" name="Content Placeholder 2"/>
          <p:cNvSpPr>
            <a:spLocks noGrp="1"/>
          </p:cNvSpPr>
          <p:nvPr>
            <p:ph idx="1"/>
          </p:nvPr>
        </p:nvSpPr>
        <p:spPr>
          <a:xfrm>
            <a:off x="457200" y="1676400"/>
            <a:ext cx="8077200" cy="4114800"/>
          </a:xfrm>
        </p:spPr>
        <p:txBody>
          <a:bodyPr/>
          <a:lstStyle/>
          <a:p>
            <a:pPr eaLnBrk="1" hangingPunct="1"/>
            <a:r>
              <a:rPr lang="en-US" altLang="en-US" dirty="0"/>
              <a:t>Starter initiates</a:t>
            </a:r>
          </a:p>
          <a:p>
            <a:pPr lvl="1" eaLnBrk="1" hangingPunct="1"/>
            <a:r>
              <a:rPr lang="en-US" altLang="en-US" dirty="0"/>
              <a:t>“I have a potential False Start.”</a:t>
            </a:r>
          </a:p>
          <a:p>
            <a:pPr lvl="1" eaLnBrk="1" hangingPunct="1"/>
            <a:r>
              <a:rPr lang="en-US" altLang="en-US" dirty="0"/>
              <a:t>NOT “Did you see anything?”</a:t>
            </a:r>
          </a:p>
          <a:p>
            <a:pPr eaLnBrk="1" hangingPunct="1"/>
            <a:r>
              <a:rPr lang="en-US" altLang="en-US" dirty="0"/>
              <a:t>Must be dual confirmed with Referee or designated official</a:t>
            </a:r>
          </a:p>
          <a:p>
            <a:pPr eaLnBrk="1" hangingPunct="1"/>
            <a:r>
              <a:rPr lang="en-US" altLang="en-US" dirty="0"/>
              <a:t>If a swimmer leaves the block prior to the start, this is a DQ.  “Stand” the heat and restart the race without the violating swimmer</a:t>
            </a:r>
          </a:p>
        </p:txBody>
      </p:sp>
      <p:sp>
        <p:nvSpPr>
          <p:cNvPr id="4" name="Slide Number Placeholder 3"/>
          <p:cNvSpPr>
            <a:spLocks noGrp="1"/>
          </p:cNvSpPr>
          <p:nvPr>
            <p:ph type="sldNum" sz="quarter" idx="10"/>
          </p:nvPr>
        </p:nvSpPr>
        <p:spPr/>
        <p:txBody>
          <a:bodyPr/>
          <a:lstStyle/>
          <a:p>
            <a:fld id="{BBCDD8E8-1C35-47C2-A1CC-C3EC94A5AC59}" type="slidenum">
              <a:rPr lang="en-US" smtClean="0"/>
              <a:pPr/>
              <a:t>33</a:t>
            </a:fld>
            <a:endParaRPr lang="en-US" dirty="0"/>
          </a:p>
        </p:txBody>
      </p:sp>
    </p:spTree>
    <p:extLst>
      <p:ext uri="{BB962C8B-B14F-4D97-AF65-F5344CB8AC3E}">
        <p14:creationId xmlns:p14="http://schemas.microsoft.com/office/powerpoint/2010/main" val="3349396857"/>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3315">
                                            <p:txEl>
                                              <p:pRg st="0" end="0"/>
                                            </p:txEl>
                                          </p:spTgt>
                                        </p:tgtEl>
                                        <p:attrNameLst>
                                          <p:attrName>style.visibility</p:attrName>
                                        </p:attrNameLst>
                                      </p:cBhvr>
                                      <p:to>
                                        <p:strVal val="visible"/>
                                      </p:to>
                                    </p:set>
                                    <p:anim calcmode="lin" valueType="num">
                                      <p:cBhvr additive="base">
                                        <p:cTn id="7" dur="500" fill="hold"/>
                                        <p:tgtEl>
                                          <p:spTgt spid="1331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3315">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13315">
                                            <p:txEl>
                                              <p:pRg st="1" end="1"/>
                                            </p:txEl>
                                          </p:spTgt>
                                        </p:tgtEl>
                                        <p:attrNameLst>
                                          <p:attrName>style.visibility</p:attrName>
                                        </p:attrNameLst>
                                      </p:cBhvr>
                                      <p:to>
                                        <p:strVal val="visible"/>
                                      </p:to>
                                    </p:set>
                                    <p:anim calcmode="lin" valueType="num">
                                      <p:cBhvr additive="base">
                                        <p:cTn id="11" dur="500" fill="hold"/>
                                        <p:tgtEl>
                                          <p:spTgt spid="13315">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13315">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13315">
                                            <p:txEl>
                                              <p:pRg st="2" end="2"/>
                                            </p:txEl>
                                          </p:spTgt>
                                        </p:tgtEl>
                                        <p:attrNameLst>
                                          <p:attrName>style.visibility</p:attrName>
                                        </p:attrNameLst>
                                      </p:cBhvr>
                                      <p:to>
                                        <p:strVal val="visible"/>
                                      </p:to>
                                    </p:set>
                                    <p:anim calcmode="lin" valueType="num">
                                      <p:cBhvr additive="base">
                                        <p:cTn id="15" dur="500" fill="hold"/>
                                        <p:tgtEl>
                                          <p:spTgt spid="13315">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13315">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2" presetClass="entr" presetSubtype="4" fill="hold" grpId="0" nodeType="clickEffect">
                                  <p:stCondLst>
                                    <p:cond delay="0"/>
                                  </p:stCondLst>
                                  <p:childTnLst>
                                    <p:set>
                                      <p:cBhvr>
                                        <p:cTn id="20" dur="1" fill="hold">
                                          <p:stCondLst>
                                            <p:cond delay="0"/>
                                          </p:stCondLst>
                                        </p:cTn>
                                        <p:tgtEl>
                                          <p:spTgt spid="13315">
                                            <p:txEl>
                                              <p:pRg st="3" end="3"/>
                                            </p:txEl>
                                          </p:spTgt>
                                        </p:tgtEl>
                                        <p:attrNameLst>
                                          <p:attrName>style.visibility</p:attrName>
                                        </p:attrNameLst>
                                      </p:cBhvr>
                                      <p:to>
                                        <p:strVal val="visible"/>
                                      </p:to>
                                    </p:set>
                                    <p:anim calcmode="lin" valueType="num">
                                      <p:cBhvr additive="base">
                                        <p:cTn id="21" dur="500" fill="hold"/>
                                        <p:tgtEl>
                                          <p:spTgt spid="13315">
                                            <p:txEl>
                                              <p:pRg st="3" end="3"/>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13315">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grpId="0" nodeType="clickEffect">
                                  <p:stCondLst>
                                    <p:cond delay="0"/>
                                  </p:stCondLst>
                                  <p:childTnLst>
                                    <p:set>
                                      <p:cBhvr>
                                        <p:cTn id="26" dur="1" fill="hold">
                                          <p:stCondLst>
                                            <p:cond delay="0"/>
                                          </p:stCondLst>
                                        </p:cTn>
                                        <p:tgtEl>
                                          <p:spTgt spid="13315">
                                            <p:txEl>
                                              <p:pRg st="4" end="4"/>
                                            </p:txEl>
                                          </p:spTgt>
                                        </p:tgtEl>
                                        <p:attrNameLst>
                                          <p:attrName>style.visibility</p:attrName>
                                        </p:attrNameLst>
                                      </p:cBhvr>
                                      <p:to>
                                        <p:strVal val="visible"/>
                                      </p:to>
                                    </p:set>
                                    <p:anim calcmode="lin" valueType="num">
                                      <p:cBhvr additive="base">
                                        <p:cTn id="27" dur="500" fill="hold"/>
                                        <p:tgtEl>
                                          <p:spTgt spid="13315">
                                            <p:txEl>
                                              <p:pRg st="4" end="4"/>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13315">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5" grpId="0" build="p"/>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QUESTIONS ABOUT STARTER?</a:t>
            </a:r>
          </a:p>
        </p:txBody>
      </p:sp>
      <p:sp>
        <p:nvSpPr>
          <p:cNvPr id="3" name="Content Placeholder 2"/>
          <p:cNvSpPr>
            <a:spLocks noGrp="1"/>
          </p:cNvSpPr>
          <p:nvPr>
            <p:ph idx="1"/>
          </p:nvPr>
        </p:nvSpPr>
        <p:spPr>
          <a:xfrm>
            <a:off x="381000" y="1828800"/>
            <a:ext cx="8382000" cy="4953000"/>
          </a:xfrm>
        </p:spPr>
        <p:txBody>
          <a:bodyPr/>
          <a:lstStyle/>
          <a:p>
            <a:pPr marL="0" indent="0">
              <a:buNone/>
            </a:pPr>
            <a:r>
              <a:rPr lang="en-US" sz="4400" dirty="0"/>
              <a:t>Clarifications?</a:t>
            </a:r>
          </a:p>
          <a:p>
            <a:pPr marL="0" indent="0">
              <a:buNone/>
            </a:pPr>
            <a:r>
              <a:rPr lang="en-US" sz="4400" dirty="0"/>
              <a:t>	Comments?</a:t>
            </a:r>
          </a:p>
          <a:p>
            <a:pPr marL="0" indent="0">
              <a:buNone/>
            </a:pPr>
            <a:r>
              <a:rPr lang="en-US" sz="4400" dirty="0"/>
              <a:t>		Examples?</a:t>
            </a:r>
          </a:p>
          <a:p>
            <a:pPr marL="0" indent="0">
              <a:buNone/>
            </a:pPr>
            <a:r>
              <a:rPr lang="en-US" sz="4400" dirty="0"/>
              <a:t>			Situations?</a:t>
            </a:r>
          </a:p>
        </p:txBody>
      </p:sp>
      <p:sp>
        <p:nvSpPr>
          <p:cNvPr id="5" name="Slide Number Placeholder 4"/>
          <p:cNvSpPr>
            <a:spLocks noGrp="1"/>
          </p:cNvSpPr>
          <p:nvPr>
            <p:ph type="sldNum" sz="quarter" idx="10"/>
          </p:nvPr>
        </p:nvSpPr>
        <p:spPr/>
        <p:txBody>
          <a:bodyPr/>
          <a:lstStyle/>
          <a:p>
            <a:fld id="{BBCDD8E8-1C35-47C2-A1CC-C3EC94A5AC59}" type="slidenum">
              <a:rPr lang="en-US" smtClean="0"/>
              <a:pPr/>
              <a:t>34</a:t>
            </a:fld>
            <a:endParaRPr lang="en-US" dirty="0"/>
          </a:p>
        </p:txBody>
      </p:sp>
    </p:spTree>
    <p:extLst>
      <p:ext uri="{BB962C8B-B14F-4D97-AF65-F5344CB8AC3E}">
        <p14:creationId xmlns:p14="http://schemas.microsoft.com/office/powerpoint/2010/main" val="3345901467"/>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152400"/>
            <a:ext cx="7772400" cy="1143000"/>
          </a:xfrm>
        </p:spPr>
        <p:txBody>
          <a:bodyPr/>
          <a:lstStyle/>
          <a:p>
            <a:pPr eaLnBrk="1" fontAlgn="auto" hangingPunct="1">
              <a:spcAft>
                <a:spcPts val="0"/>
              </a:spcAft>
              <a:defRPr/>
            </a:pPr>
            <a:r>
              <a:rPr lang="en-US" dirty="0"/>
              <a:t>CHIEF JUDGE</a:t>
            </a:r>
          </a:p>
        </p:txBody>
      </p:sp>
      <p:sp>
        <p:nvSpPr>
          <p:cNvPr id="8195" name="Content Placeholder 2"/>
          <p:cNvSpPr>
            <a:spLocks noGrp="1"/>
          </p:cNvSpPr>
          <p:nvPr>
            <p:ph idx="1"/>
          </p:nvPr>
        </p:nvSpPr>
        <p:spPr>
          <a:xfrm>
            <a:off x="381000" y="1581509"/>
            <a:ext cx="8059947" cy="4895491"/>
          </a:xfrm>
        </p:spPr>
        <p:txBody>
          <a:bodyPr/>
          <a:lstStyle/>
          <a:p>
            <a:pPr eaLnBrk="1" hangingPunct="1">
              <a:spcAft>
                <a:spcPts val="600"/>
              </a:spcAft>
            </a:pPr>
            <a:r>
              <a:rPr lang="en-US" altLang="en-US" dirty="0"/>
              <a:t>Supervises Stroke and/or Turn Judges</a:t>
            </a:r>
          </a:p>
          <a:p>
            <a:pPr eaLnBrk="1" hangingPunct="1">
              <a:spcAft>
                <a:spcPts val="600"/>
              </a:spcAft>
            </a:pPr>
            <a:r>
              <a:rPr lang="en-US" altLang="en-US" dirty="0"/>
              <a:t>Liaison between Referee and Judges</a:t>
            </a:r>
          </a:p>
          <a:p>
            <a:pPr eaLnBrk="1" hangingPunct="1">
              <a:spcAft>
                <a:spcPts val="600"/>
              </a:spcAft>
            </a:pPr>
            <a:r>
              <a:rPr lang="en-US" altLang="en-US" dirty="0"/>
              <a:t>Mentors Judges as needed</a:t>
            </a:r>
          </a:p>
          <a:p>
            <a:pPr eaLnBrk="1" hangingPunct="1">
              <a:spcAft>
                <a:spcPts val="600"/>
              </a:spcAft>
            </a:pPr>
            <a:r>
              <a:rPr lang="en-US" altLang="en-US" dirty="0"/>
              <a:t>Reviews calls make by Judges in assigned jurisdiction (What/Where/Why)</a:t>
            </a:r>
          </a:p>
          <a:p>
            <a:pPr eaLnBrk="1" hangingPunct="1">
              <a:spcAft>
                <a:spcPts val="600"/>
              </a:spcAft>
            </a:pPr>
            <a:r>
              <a:rPr lang="en-US" altLang="en-US" dirty="0"/>
              <a:t>Ensures DQ slips written correctly and signed</a:t>
            </a:r>
          </a:p>
          <a:p>
            <a:pPr eaLnBrk="1" hangingPunct="1">
              <a:spcAft>
                <a:spcPts val="600"/>
              </a:spcAft>
            </a:pPr>
            <a:r>
              <a:rPr lang="en-US" altLang="en-US" dirty="0"/>
              <a:t>Notifies coach of DQ</a:t>
            </a:r>
          </a:p>
          <a:p>
            <a:pPr eaLnBrk="1" hangingPunct="1">
              <a:spcAft>
                <a:spcPts val="600"/>
              </a:spcAft>
            </a:pPr>
            <a:r>
              <a:rPr lang="en-US" altLang="en-US" dirty="0"/>
              <a:t>Never “coach” swimmers</a:t>
            </a:r>
          </a:p>
        </p:txBody>
      </p:sp>
      <p:sp>
        <p:nvSpPr>
          <p:cNvPr id="4" name="Slide Number Placeholder 3"/>
          <p:cNvSpPr>
            <a:spLocks noGrp="1"/>
          </p:cNvSpPr>
          <p:nvPr>
            <p:ph type="sldNum" sz="quarter" idx="10"/>
          </p:nvPr>
        </p:nvSpPr>
        <p:spPr/>
        <p:txBody>
          <a:bodyPr/>
          <a:lstStyle/>
          <a:p>
            <a:fld id="{BBCDD8E8-1C35-47C2-A1CC-C3EC94A5AC59}" type="slidenum">
              <a:rPr lang="en-US" smtClean="0"/>
              <a:pPr/>
              <a:t>35</a:t>
            </a:fld>
            <a:endParaRPr lang="en-US" dirty="0"/>
          </a:p>
        </p:txBody>
      </p:sp>
    </p:spTree>
    <p:extLst>
      <p:ext uri="{BB962C8B-B14F-4D97-AF65-F5344CB8AC3E}">
        <p14:creationId xmlns:p14="http://schemas.microsoft.com/office/powerpoint/2010/main" val="913303073"/>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8195">
                                            <p:txEl>
                                              <p:pRg st="0" end="0"/>
                                            </p:txEl>
                                          </p:spTgt>
                                        </p:tgtEl>
                                        <p:attrNameLst>
                                          <p:attrName>style.visibility</p:attrName>
                                        </p:attrNameLst>
                                      </p:cBhvr>
                                      <p:to>
                                        <p:strVal val="visible"/>
                                      </p:to>
                                    </p:set>
                                    <p:anim calcmode="lin" valueType="num">
                                      <p:cBhvr additive="base">
                                        <p:cTn id="7" dur="500" fill="hold"/>
                                        <p:tgtEl>
                                          <p:spTgt spid="819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819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8195">
                                            <p:txEl>
                                              <p:pRg st="1" end="1"/>
                                            </p:txEl>
                                          </p:spTgt>
                                        </p:tgtEl>
                                        <p:attrNameLst>
                                          <p:attrName>style.visibility</p:attrName>
                                        </p:attrNameLst>
                                      </p:cBhvr>
                                      <p:to>
                                        <p:strVal val="visible"/>
                                      </p:to>
                                    </p:set>
                                    <p:anim calcmode="lin" valueType="num">
                                      <p:cBhvr additive="base">
                                        <p:cTn id="13" dur="500" fill="hold"/>
                                        <p:tgtEl>
                                          <p:spTgt spid="8195">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8195">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8195">
                                            <p:txEl>
                                              <p:pRg st="2" end="2"/>
                                            </p:txEl>
                                          </p:spTgt>
                                        </p:tgtEl>
                                        <p:attrNameLst>
                                          <p:attrName>style.visibility</p:attrName>
                                        </p:attrNameLst>
                                      </p:cBhvr>
                                      <p:to>
                                        <p:strVal val="visible"/>
                                      </p:to>
                                    </p:set>
                                    <p:anim calcmode="lin" valueType="num">
                                      <p:cBhvr additive="base">
                                        <p:cTn id="19" dur="500" fill="hold"/>
                                        <p:tgtEl>
                                          <p:spTgt spid="8195">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8195">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8195">
                                            <p:txEl>
                                              <p:pRg st="3" end="3"/>
                                            </p:txEl>
                                          </p:spTgt>
                                        </p:tgtEl>
                                        <p:attrNameLst>
                                          <p:attrName>style.visibility</p:attrName>
                                        </p:attrNameLst>
                                      </p:cBhvr>
                                      <p:to>
                                        <p:strVal val="visible"/>
                                      </p:to>
                                    </p:set>
                                    <p:anim calcmode="lin" valueType="num">
                                      <p:cBhvr additive="base">
                                        <p:cTn id="25" dur="500" fill="hold"/>
                                        <p:tgtEl>
                                          <p:spTgt spid="8195">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8195">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8195">
                                            <p:txEl>
                                              <p:pRg st="4" end="4"/>
                                            </p:txEl>
                                          </p:spTgt>
                                        </p:tgtEl>
                                        <p:attrNameLst>
                                          <p:attrName>style.visibility</p:attrName>
                                        </p:attrNameLst>
                                      </p:cBhvr>
                                      <p:to>
                                        <p:strVal val="visible"/>
                                      </p:to>
                                    </p:set>
                                    <p:anim calcmode="lin" valueType="num">
                                      <p:cBhvr additive="base">
                                        <p:cTn id="31" dur="500" fill="hold"/>
                                        <p:tgtEl>
                                          <p:spTgt spid="8195">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8195">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8195">
                                            <p:txEl>
                                              <p:pRg st="5" end="5"/>
                                            </p:txEl>
                                          </p:spTgt>
                                        </p:tgtEl>
                                        <p:attrNameLst>
                                          <p:attrName>style.visibility</p:attrName>
                                        </p:attrNameLst>
                                      </p:cBhvr>
                                      <p:to>
                                        <p:strVal val="visible"/>
                                      </p:to>
                                    </p:set>
                                    <p:anim calcmode="lin" valueType="num">
                                      <p:cBhvr additive="base">
                                        <p:cTn id="37" dur="500" fill="hold"/>
                                        <p:tgtEl>
                                          <p:spTgt spid="8195">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8195">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8195">
                                            <p:txEl>
                                              <p:pRg st="6" end="6"/>
                                            </p:txEl>
                                          </p:spTgt>
                                        </p:tgtEl>
                                        <p:attrNameLst>
                                          <p:attrName>style.visibility</p:attrName>
                                        </p:attrNameLst>
                                      </p:cBhvr>
                                      <p:to>
                                        <p:strVal val="visible"/>
                                      </p:to>
                                    </p:set>
                                    <p:anim calcmode="lin" valueType="num">
                                      <p:cBhvr additive="base">
                                        <p:cTn id="43" dur="500" fill="hold"/>
                                        <p:tgtEl>
                                          <p:spTgt spid="8195">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8195">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195" grpId="0" build="p"/>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1026"/>
          <p:cNvSpPr>
            <a:spLocks noGrp="1" noChangeArrowheads="1"/>
          </p:cNvSpPr>
          <p:nvPr>
            <p:ph type="title"/>
          </p:nvPr>
        </p:nvSpPr>
        <p:spPr/>
        <p:txBody>
          <a:bodyPr/>
          <a:lstStyle/>
          <a:p>
            <a:pPr eaLnBrk="1" hangingPunct="1"/>
            <a:r>
              <a:rPr lang="en-US" altLang="en-US" dirty="0"/>
              <a:t>CHIEF TIMER</a:t>
            </a:r>
          </a:p>
        </p:txBody>
      </p:sp>
      <p:sp>
        <p:nvSpPr>
          <p:cNvPr id="3075" name="Rectangle 1027"/>
          <p:cNvSpPr>
            <a:spLocks noGrp="1" noChangeArrowheads="1"/>
          </p:cNvSpPr>
          <p:nvPr>
            <p:ph idx="1"/>
          </p:nvPr>
        </p:nvSpPr>
        <p:spPr>
          <a:xfrm>
            <a:off x="381000" y="1600200"/>
            <a:ext cx="7772400" cy="4114800"/>
          </a:xfrm>
        </p:spPr>
        <p:txBody>
          <a:bodyPr/>
          <a:lstStyle/>
          <a:p>
            <a:pPr eaLnBrk="1" hangingPunct="1">
              <a:spcAft>
                <a:spcPts val="1200"/>
              </a:spcAft>
            </a:pPr>
            <a:r>
              <a:rPr lang="en-US" altLang="en-US" dirty="0"/>
              <a:t>Frequently referred to as the Head Timer</a:t>
            </a:r>
          </a:p>
          <a:p>
            <a:pPr eaLnBrk="1" hangingPunct="1">
              <a:spcAft>
                <a:spcPts val="1200"/>
              </a:spcAft>
            </a:pPr>
            <a:r>
              <a:rPr lang="en-US" altLang="en-US" dirty="0"/>
              <a:t>Assigns timers to lanes and designates head lane timer</a:t>
            </a:r>
          </a:p>
          <a:p>
            <a:pPr eaLnBrk="1" hangingPunct="1">
              <a:spcAft>
                <a:spcPts val="1200"/>
              </a:spcAft>
            </a:pPr>
            <a:r>
              <a:rPr lang="en-US" altLang="en-US" dirty="0"/>
              <a:t>Starts 2 spare watches on every heat for use as substitutes if any other watch fails</a:t>
            </a:r>
          </a:p>
          <a:p>
            <a:pPr eaLnBrk="1" hangingPunct="1">
              <a:spcAft>
                <a:spcPts val="1200"/>
              </a:spcAft>
            </a:pPr>
            <a:r>
              <a:rPr lang="en-US" altLang="en-US" dirty="0"/>
              <a:t>Watches lane timers for stopwatch malfunctions</a:t>
            </a:r>
          </a:p>
        </p:txBody>
      </p:sp>
      <p:sp>
        <p:nvSpPr>
          <p:cNvPr id="3" name="Slide Number Placeholder 2"/>
          <p:cNvSpPr>
            <a:spLocks noGrp="1"/>
          </p:cNvSpPr>
          <p:nvPr>
            <p:ph type="sldNum" sz="quarter" idx="10"/>
          </p:nvPr>
        </p:nvSpPr>
        <p:spPr/>
        <p:txBody>
          <a:bodyPr/>
          <a:lstStyle/>
          <a:p>
            <a:fld id="{BBCDD8E8-1C35-47C2-A1CC-C3EC94A5AC59}" type="slidenum">
              <a:rPr lang="en-US" smtClean="0"/>
              <a:pPr/>
              <a:t>36</a:t>
            </a:fld>
            <a:endParaRPr lang="en-US" dirty="0"/>
          </a:p>
        </p:txBody>
      </p:sp>
    </p:spTree>
    <p:extLst>
      <p:ext uri="{BB962C8B-B14F-4D97-AF65-F5344CB8AC3E}">
        <p14:creationId xmlns:p14="http://schemas.microsoft.com/office/powerpoint/2010/main" val="1383726467"/>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381000" y="152400"/>
            <a:ext cx="7772400" cy="1143000"/>
          </a:xfrm>
        </p:spPr>
        <p:txBody>
          <a:bodyPr/>
          <a:lstStyle/>
          <a:p>
            <a:pPr eaLnBrk="1" hangingPunct="1"/>
            <a:r>
              <a:rPr lang="en-US" altLang="en-US" dirty="0"/>
              <a:t>HEAD LANE TIMER</a:t>
            </a:r>
          </a:p>
        </p:txBody>
      </p:sp>
      <p:sp>
        <p:nvSpPr>
          <p:cNvPr id="4099" name="Rectangle 3"/>
          <p:cNvSpPr>
            <a:spLocks noGrp="1" noChangeArrowheads="1"/>
          </p:cNvSpPr>
          <p:nvPr>
            <p:ph idx="1"/>
          </p:nvPr>
        </p:nvSpPr>
        <p:spPr>
          <a:xfrm>
            <a:off x="381000" y="1556657"/>
            <a:ext cx="8382000" cy="4920343"/>
          </a:xfrm>
        </p:spPr>
        <p:txBody>
          <a:bodyPr/>
          <a:lstStyle/>
          <a:p>
            <a:pPr eaLnBrk="1" hangingPunct="1">
              <a:spcBef>
                <a:spcPts val="0"/>
              </a:spcBef>
              <a:spcAft>
                <a:spcPts val="1200"/>
              </a:spcAft>
            </a:pPr>
            <a:r>
              <a:rPr lang="en-US" altLang="en-US" sz="2800" dirty="0"/>
              <a:t>Determines that the </a:t>
            </a:r>
            <a:r>
              <a:rPr lang="en-US" altLang="en-US" sz="2800" u="sng" dirty="0"/>
              <a:t>correct swimmer or relay team </a:t>
            </a:r>
            <a:r>
              <a:rPr lang="en-US" altLang="en-US" sz="2800" dirty="0"/>
              <a:t>is </a:t>
            </a:r>
            <a:r>
              <a:rPr lang="en-US" altLang="en-US" sz="2800" u="sng" dirty="0"/>
              <a:t>present</a:t>
            </a:r>
            <a:r>
              <a:rPr lang="en-US" altLang="en-US" sz="2800" dirty="0"/>
              <a:t> and in the </a:t>
            </a:r>
            <a:r>
              <a:rPr lang="en-US" altLang="en-US" sz="2800" u="sng" dirty="0"/>
              <a:t>correct heat and lane</a:t>
            </a:r>
          </a:p>
          <a:p>
            <a:pPr eaLnBrk="1" hangingPunct="1">
              <a:spcBef>
                <a:spcPts val="0"/>
              </a:spcBef>
              <a:spcAft>
                <a:spcPts val="1200"/>
              </a:spcAft>
            </a:pPr>
            <a:r>
              <a:rPr lang="en-US" altLang="en-US" sz="2800" dirty="0"/>
              <a:t>Determines that relay teams swim in the correct order</a:t>
            </a:r>
          </a:p>
          <a:p>
            <a:pPr eaLnBrk="1" hangingPunct="1">
              <a:spcBef>
                <a:spcPts val="0"/>
              </a:spcBef>
              <a:spcAft>
                <a:spcPts val="1200"/>
              </a:spcAft>
            </a:pPr>
            <a:r>
              <a:rPr lang="en-US" altLang="en-US" sz="2800" dirty="0"/>
              <a:t>Any change to the names or order of swimming must be declared to and recorded by the Head Lane Timer before the start of the respective heat</a:t>
            </a:r>
          </a:p>
          <a:p>
            <a:pPr eaLnBrk="1" hangingPunct="1">
              <a:spcBef>
                <a:spcPts val="0"/>
              </a:spcBef>
              <a:spcAft>
                <a:spcPts val="1200"/>
              </a:spcAft>
            </a:pPr>
            <a:r>
              <a:rPr lang="en-US" altLang="en-US" sz="2800" dirty="0"/>
              <a:t>Record manual watch times or absence of swimmer in a lane (e.g.  NS)</a:t>
            </a:r>
          </a:p>
        </p:txBody>
      </p:sp>
      <p:sp>
        <p:nvSpPr>
          <p:cNvPr id="3" name="Slide Number Placeholder 2"/>
          <p:cNvSpPr>
            <a:spLocks noGrp="1"/>
          </p:cNvSpPr>
          <p:nvPr>
            <p:ph type="sldNum" sz="quarter" idx="10"/>
          </p:nvPr>
        </p:nvSpPr>
        <p:spPr/>
        <p:txBody>
          <a:bodyPr/>
          <a:lstStyle/>
          <a:p>
            <a:fld id="{BBCDD8E8-1C35-47C2-A1CC-C3EC94A5AC59}" type="slidenum">
              <a:rPr lang="en-US" smtClean="0"/>
              <a:pPr/>
              <a:t>37</a:t>
            </a:fld>
            <a:endParaRPr lang="en-US" dirty="0"/>
          </a:p>
        </p:txBody>
      </p:sp>
    </p:spTree>
    <p:extLst>
      <p:ext uri="{BB962C8B-B14F-4D97-AF65-F5344CB8AC3E}">
        <p14:creationId xmlns:p14="http://schemas.microsoft.com/office/powerpoint/2010/main" val="3890574791"/>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1026"/>
          <p:cNvSpPr>
            <a:spLocks noGrp="1" noChangeArrowheads="1"/>
          </p:cNvSpPr>
          <p:nvPr>
            <p:ph type="title"/>
          </p:nvPr>
        </p:nvSpPr>
        <p:spPr>
          <a:xfrm>
            <a:off x="381000" y="228600"/>
            <a:ext cx="7772400" cy="1143000"/>
          </a:xfrm>
        </p:spPr>
        <p:txBody>
          <a:bodyPr/>
          <a:lstStyle/>
          <a:p>
            <a:pPr eaLnBrk="1" hangingPunct="1"/>
            <a:r>
              <a:rPr lang="en-US" altLang="en-US" dirty="0"/>
              <a:t>LANE TIMERS</a:t>
            </a:r>
          </a:p>
        </p:txBody>
      </p:sp>
      <p:sp>
        <p:nvSpPr>
          <p:cNvPr id="5123" name="Rectangle 1027"/>
          <p:cNvSpPr>
            <a:spLocks noGrp="1" noChangeArrowheads="1"/>
          </p:cNvSpPr>
          <p:nvPr>
            <p:ph idx="1"/>
          </p:nvPr>
        </p:nvSpPr>
        <p:spPr>
          <a:xfrm>
            <a:off x="381000" y="1676400"/>
            <a:ext cx="8458200" cy="4800600"/>
          </a:xfrm>
        </p:spPr>
        <p:txBody>
          <a:bodyPr/>
          <a:lstStyle/>
          <a:p>
            <a:pPr eaLnBrk="1" hangingPunct="1">
              <a:lnSpc>
                <a:spcPct val="90000"/>
              </a:lnSpc>
              <a:spcAft>
                <a:spcPts val="1200"/>
              </a:spcAft>
            </a:pPr>
            <a:r>
              <a:rPr lang="en-US" altLang="en-US" sz="2800" dirty="0"/>
              <a:t>Must ensure the correct swimmer in correct event, correct lane and correct heat</a:t>
            </a:r>
          </a:p>
          <a:p>
            <a:pPr eaLnBrk="1" hangingPunct="1">
              <a:lnSpc>
                <a:spcPct val="90000"/>
              </a:lnSpc>
              <a:spcAft>
                <a:spcPts val="1200"/>
              </a:spcAft>
            </a:pPr>
            <a:r>
              <a:rPr lang="en-US" altLang="en-US" sz="2800" dirty="0"/>
              <a:t>Starts the watch on observing the </a:t>
            </a:r>
            <a:r>
              <a:rPr lang="en-US" altLang="en-US" sz="2800" u="sng" dirty="0"/>
              <a:t>visual starting signal</a:t>
            </a:r>
          </a:p>
          <a:p>
            <a:pPr eaLnBrk="1" hangingPunct="1">
              <a:lnSpc>
                <a:spcPct val="90000"/>
              </a:lnSpc>
              <a:spcAft>
                <a:spcPts val="1200"/>
              </a:spcAft>
            </a:pPr>
            <a:r>
              <a:rPr lang="en-US" altLang="en-US" sz="2800" dirty="0"/>
              <a:t>Stands directly over the lane at the finish and stops the timing device when </a:t>
            </a:r>
            <a:r>
              <a:rPr lang="en-US" altLang="en-US" sz="2800" u="sng" dirty="0"/>
              <a:t>any part of the swimmer touches the wall</a:t>
            </a:r>
          </a:p>
          <a:p>
            <a:pPr eaLnBrk="1" hangingPunct="1">
              <a:lnSpc>
                <a:spcPct val="90000"/>
              </a:lnSpc>
              <a:spcAft>
                <a:spcPts val="1200"/>
              </a:spcAft>
            </a:pPr>
            <a:r>
              <a:rPr lang="en-US" altLang="en-US" sz="2800" dirty="0"/>
              <a:t>Reports their watch time to Head Lane Timer</a:t>
            </a:r>
          </a:p>
          <a:p>
            <a:pPr eaLnBrk="1" hangingPunct="1">
              <a:lnSpc>
                <a:spcPct val="90000"/>
              </a:lnSpc>
              <a:spcAft>
                <a:spcPts val="1200"/>
              </a:spcAft>
            </a:pPr>
            <a:r>
              <a:rPr lang="en-US" altLang="en-US" sz="2800" dirty="0"/>
              <a:t>Should not clear the watches until Referee signals with a long whistle</a:t>
            </a:r>
          </a:p>
        </p:txBody>
      </p:sp>
      <p:sp>
        <p:nvSpPr>
          <p:cNvPr id="3" name="Slide Number Placeholder 2"/>
          <p:cNvSpPr>
            <a:spLocks noGrp="1"/>
          </p:cNvSpPr>
          <p:nvPr>
            <p:ph type="sldNum" sz="quarter" idx="10"/>
          </p:nvPr>
        </p:nvSpPr>
        <p:spPr/>
        <p:txBody>
          <a:bodyPr/>
          <a:lstStyle/>
          <a:p>
            <a:fld id="{BBCDD8E8-1C35-47C2-A1CC-C3EC94A5AC59}" type="slidenum">
              <a:rPr lang="en-US" smtClean="0"/>
              <a:pPr/>
              <a:t>38</a:t>
            </a:fld>
            <a:endParaRPr lang="en-US" dirty="0"/>
          </a:p>
        </p:txBody>
      </p:sp>
    </p:spTree>
    <p:extLst>
      <p:ext uri="{BB962C8B-B14F-4D97-AF65-F5344CB8AC3E}">
        <p14:creationId xmlns:p14="http://schemas.microsoft.com/office/powerpoint/2010/main" val="2329198909"/>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QUESTIONS ABOUT OFFICIALS?</a:t>
            </a:r>
          </a:p>
        </p:txBody>
      </p:sp>
      <p:sp>
        <p:nvSpPr>
          <p:cNvPr id="3" name="Content Placeholder 2"/>
          <p:cNvSpPr>
            <a:spLocks noGrp="1"/>
          </p:cNvSpPr>
          <p:nvPr>
            <p:ph idx="1"/>
          </p:nvPr>
        </p:nvSpPr>
        <p:spPr>
          <a:xfrm>
            <a:off x="381000" y="1828800"/>
            <a:ext cx="8382000" cy="4953000"/>
          </a:xfrm>
        </p:spPr>
        <p:txBody>
          <a:bodyPr/>
          <a:lstStyle/>
          <a:p>
            <a:pPr marL="0" indent="0">
              <a:buNone/>
            </a:pPr>
            <a:r>
              <a:rPr lang="en-US" sz="4400" dirty="0"/>
              <a:t>Clarifications?</a:t>
            </a:r>
          </a:p>
          <a:p>
            <a:pPr marL="0" indent="0">
              <a:buNone/>
            </a:pPr>
            <a:r>
              <a:rPr lang="en-US" sz="4400" dirty="0"/>
              <a:t>	Comments?</a:t>
            </a:r>
          </a:p>
          <a:p>
            <a:pPr marL="0" indent="0">
              <a:buNone/>
            </a:pPr>
            <a:r>
              <a:rPr lang="en-US" sz="4400" dirty="0"/>
              <a:t>		Examples?</a:t>
            </a:r>
          </a:p>
          <a:p>
            <a:pPr marL="0" indent="0">
              <a:buNone/>
            </a:pPr>
            <a:r>
              <a:rPr lang="en-US" sz="4400" dirty="0"/>
              <a:t>			Situations?</a:t>
            </a:r>
          </a:p>
        </p:txBody>
      </p:sp>
      <p:sp>
        <p:nvSpPr>
          <p:cNvPr id="5" name="Slide Number Placeholder 4"/>
          <p:cNvSpPr>
            <a:spLocks noGrp="1"/>
          </p:cNvSpPr>
          <p:nvPr>
            <p:ph type="sldNum" sz="quarter" idx="10"/>
          </p:nvPr>
        </p:nvSpPr>
        <p:spPr/>
        <p:txBody>
          <a:bodyPr/>
          <a:lstStyle/>
          <a:p>
            <a:fld id="{BBCDD8E8-1C35-47C2-A1CC-C3EC94A5AC59}" type="slidenum">
              <a:rPr lang="en-US" smtClean="0"/>
              <a:pPr/>
              <a:t>39</a:t>
            </a:fld>
            <a:endParaRPr lang="en-US" dirty="0"/>
          </a:p>
        </p:txBody>
      </p:sp>
    </p:spTree>
    <p:extLst>
      <p:ext uri="{BB962C8B-B14F-4D97-AF65-F5344CB8AC3E}">
        <p14:creationId xmlns:p14="http://schemas.microsoft.com/office/powerpoint/2010/main" val="4292438354"/>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E10EC8-A17A-9604-604D-E85920898EC5}"/>
              </a:ext>
            </a:extLst>
          </p:cNvPr>
          <p:cNvSpPr>
            <a:spLocks noGrp="1"/>
          </p:cNvSpPr>
          <p:nvPr>
            <p:ph type="title"/>
          </p:nvPr>
        </p:nvSpPr>
        <p:spPr/>
        <p:txBody>
          <a:bodyPr/>
          <a:lstStyle/>
          <a:p>
            <a:r>
              <a:rPr lang="en-US" dirty="0"/>
              <a:t>Backstroke Finish – USA Swimming Rule Change</a:t>
            </a:r>
          </a:p>
        </p:txBody>
      </p:sp>
      <p:sp>
        <p:nvSpPr>
          <p:cNvPr id="3" name="Content Placeholder 2">
            <a:extLst>
              <a:ext uri="{FF2B5EF4-FFF2-40B4-BE49-F238E27FC236}">
                <a16:creationId xmlns:a16="http://schemas.microsoft.com/office/drawing/2014/main" id="{49B95570-CD73-4A44-E21D-9D9C3D0A5803}"/>
              </a:ext>
            </a:extLst>
          </p:cNvPr>
          <p:cNvSpPr>
            <a:spLocks noGrp="1"/>
          </p:cNvSpPr>
          <p:nvPr>
            <p:ph idx="1"/>
          </p:nvPr>
        </p:nvSpPr>
        <p:spPr/>
        <p:txBody>
          <a:bodyPr/>
          <a:lstStyle/>
          <a:p>
            <a:pPr marL="0" indent="0">
              <a:buNone/>
            </a:pPr>
            <a:r>
              <a:rPr lang="en-US" sz="1800" dirty="0"/>
              <a:t>USA Swimming Rule USA Swimming Rule 101.4.2 (pp 24) – To Comply with World Aquatics SW6.3</a:t>
            </a:r>
          </a:p>
          <a:p>
            <a:r>
              <a:rPr lang="en-US" sz="1800" dirty="0"/>
              <a:t>Stroke — The swimmer shall push off on his back and continue swimming on the back throughout the race. Some part of the swimmer must break the surface of the water throughout the </a:t>
            </a:r>
            <a:r>
              <a:rPr lang="en-US" sz="1800" dirty="0" err="1"/>
              <a:t>race,</a:t>
            </a:r>
            <a:r>
              <a:rPr lang="en-US" sz="1800" dirty="0"/>
              <a:t> except it is permissible for the swimmer to be completely submerged during the turn and for a distance of not more than 15 meters (16.4 yards) after the start and after each turn. By that point, the head must have broken the surface of the water.  </a:t>
            </a:r>
          </a:p>
          <a:p>
            <a:endParaRPr lang="en-US" sz="1800" dirty="0"/>
          </a:p>
          <a:p>
            <a:r>
              <a:rPr lang="en-US" sz="1800" b="1" i="1" dirty="0">
                <a:solidFill>
                  <a:srgbClr val="FF0000"/>
                </a:solidFill>
              </a:rPr>
              <a:t>Additionally, once some part of the head of the swimmer has passed the 5 meter mark (long course and short course meters) or 5 yard mark (short course yards) immediately prior to reaching the finish, the swimmer may be completely submerged prior to the touch.</a:t>
            </a:r>
          </a:p>
        </p:txBody>
      </p:sp>
      <p:sp>
        <p:nvSpPr>
          <p:cNvPr id="4" name="Slide Number Placeholder 3">
            <a:extLst>
              <a:ext uri="{FF2B5EF4-FFF2-40B4-BE49-F238E27FC236}">
                <a16:creationId xmlns:a16="http://schemas.microsoft.com/office/drawing/2014/main" id="{D356E84B-6A41-8799-728C-AC34B6CCF2C7}"/>
              </a:ext>
            </a:extLst>
          </p:cNvPr>
          <p:cNvSpPr>
            <a:spLocks noGrp="1"/>
          </p:cNvSpPr>
          <p:nvPr>
            <p:ph type="sldNum" sz="quarter" idx="10"/>
          </p:nvPr>
        </p:nvSpPr>
        <p:spPr/>
        <p:txBody>
          <a:bodyPr/>
          <a:lstStyle/>
          <a:p>
            <a:fld id="{BBCDD8E8-1C35-47C2-A1CC-C3EC94A5AC59}" type="slidenum">
              <a:rPr lang="en-US" smtClean="0"/>
              <a:pPr/>
              <a:t>4</a:t>
            </a:fld>
            <a:endParaRPr lang="en-US" dirty="0"/>
          </a:p>
        </p:txBody>
      </p:sp>
    </p:spTree>
    <p:extLst>
      <p:ext uri="{BB962C8B-B14F-4D97-AF65-F5344CB8AC3E}">
        <p14:creationId xmlns:p14="http://schemas.microsoft.com/office/powerpoint/2010/main" val="4104912330"/>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a:noFill/>
          <a:ln/>
        </p:spPr>
        <p:txBody>
          <a:bodyPr/>
          <a:lstStyle/>
          <a:p>
            <a:r>
              <a:rPr lang="en-US" dirty="0"/>
              <a:t>EVENTS AND ENTRIES</a:t>
            </a:r>
          </a:p>
        </p:txBody>
      </p:sp>
      <p:sp>
        <p:nvSpPr>
          <p:cNvPr id="18435" name="Rectangle 3"/>
          <p:cNvSpPr>
            <a:spLocks noGrp="1" noChangeArrowheads="1"/>
          </p:cNvSpPr>
          <p:nvPr>
            <p:ph idx="1"/>
          </p:nvPr>
        </p:nvSpPr>
        <p:spPr>
          <a:noFill/>
          <a:ln/>
        </p:spPr>
        <p:txBody>
          <a:bodyPr/>
          <a:lstStyle/>
          <a:p>
            <a:pPr>
              <a:spcBef>
                <a:spcPts val="0"/>
              </a:spcBef>
              <a:spcAft>
                <a:spcPts val="600"/>
              </a:spcAft>
            </a:pPr>
            <a:r>
              <a:rPr lang="en-US" dirty="0"/>
              <a:t>Dual Meet Event List</a:t>
            </a:r>
          </a:p>
          <a:p>
            <a:pPr lvl="1">
              <a:spcBef>
                <a:spcPts val="0"/>
              </a:spcBef>
              <a:spcAft>
                <a:spcPts val="600"/>
              </a:spcAft>
            </a:pPr>
            <a:r>
              <a:rPr lang="en-US" sz="2400" dirty="0"/>
              <a:t>Swimmers are Permitted to Swim Up, not down</a:t>
            </a:r>
          </a:p>
          <a:p>
            <a:pPr lvl="1">
              <a:spcBef>
                <a:spcPts val="0"/>
              </a:spcBef>
              <a:spcAft>
                <a:spcPts val="600"/>
              </a:spcAft>
            </a:pPr>
            <a:r>
              <a:rPr lang="en-US" sz="2400" dirty="0"/>
              <a:t>May not swim same stroke across age groups</a:t>
            </a:r>
          </a:p>
          <a:p>
            <a:pPr>
              <a:spcBef>
                <a:spcPts val="1200"/>
              </a:spcBef>
              <a:spcAft>
                <a:spcPts val="600"/>
              </a:spcAft>
            </a:pPr>
            <a:r>
              <a:rPr lang="en-US" dirty="0"/>
              <a:t>Maximum Entries Per Swimmer</a:t>
            </a:r>
          </a:p>
          <a:p>
            <a:pPr lvl="1">
              <a:spcBef>
                <a:spcPts val="0"/>
              </a:spcBef>
              <a:spcAft>
                <a:spcPts val="600"/>
              </a:spcAft>
            </a:pPr>
            <a:r>
              <a:rPr lang="en-US" sz="2400" dirty="0"/>
              <a:t>3 Individual / 1 Relay / IM (optional)</a:t>
            </a:r>
          </a:p>
          <a:p>
            <a:pPr lvl="1">
              <a:spcBef>
                <a:spcPts val="0"/>
              </a:spcBef>
              <a:spcAft>
                <a:spcPts val="600"/>
              </a:spcAft>
            </a:pPr>
            <a:r>
              <a:rPr lang="en-US" sz="2400" dirty="0"/>
              <a:t>2 Individual / 2 Relay / IM (optional)</a:t>
            </a:r>
          </a:p>
          <a:p>
            <a:pPr>
              <a:spcBef>
                <a:spcPts val="1200"/>
              </a:spcBef>
              <a:spcAft>
                <a:spcPts val="600"/>
              </a:spcAft>
            </a:pPr>
            <a:r>
              <a:rPr lang="en-US" dirty="0"/>
              <a:t>Entry Cards</a:t>
            </a:r>
          </a:p>
          <a:p>
            <a:pPr lvl="1">
              <a:spcBef>
                <a:spcPts val="0"/>
              </a:spcBef>
              <a:spcAft>
                <a:spcPts val="600"/>
              </a:spcAft>
            </a:pPr>
            <a:r>
              <a:rPr lang="en-US" sz="2400" dirty="0"/>
              <a:t>Blue for Away Team</a:t>
            </a:r>
          </a:p>
          <a:p>
            <a:pPr lvl="1">
              <a:spcBef>
                <a:spcPts val="0"/>
              </a:spcBef>
              <a:spcAft>
                <a:spcPts val="600"/>
              </a:spcAft>
            </a:pPr>
            <a:r>
              <a:rPr lang="en-US" sz="2400" dirty="0"/>
              <a:t>Tan/White for Home Team</a:t>
            </a:r>
          </a:p>
          <a:p>
            <a:pPr lvl="1">
              <a:spcBef>
                <a:spcPts val="0"/>
              </a:spcBef>
              <a:spcAft>
                <a:spcPts val="600"/>
              </a:spcAft>
            </a:pPr>
            <a:r>
              <a:rPr lang="en-US" sz="2400" dirty="0"/>
              <a:t>Other color if Tri-meet</a:t>
            </a:r>
          </a:p>
        </p:txBody>
      </p:sp>
      <p:sp>
        <p:nvSpPr>
          <p:cNvPr id="3" name="Slide Number Placeholder 2"/>
          <p:cNvSpPr>
            <a:spLocks noGrp="1"/>
          </p:cNvSpPr>
          <p:nvPr>
            <p:ph type="sldNum" sz="quarter" idx="10"/>
          </p:nvPr>
        </p:nvSpPr>
        <p:spPr/>
        <p:txBody>
          <a:bodyPr/>
          <a:lstStyle/>
          <a:p>
            <a:fld id="{BBCDD8E8-1C35-47C2-A1CC-C3EC94A5AC59}" type="slidenum">
              <a:rPr lang="en-US" smtClean="0"/>
              <a:pPr/>
              <a:t>40</a:t>
            </a:fld>
            <a:endParaRPr lang="en-US" dirty="0"/>
          </a:p>
        </p:txBody>
      </p:sp>
    </p:spTree>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a:noFill/>
          <a:ln/>
        </p:spPr>
        <p:txBody>
          <a:bodyPr/>
          <a:lstStyle/>
          <a:p>
            <a:r>
              <a:rPr lang="en-US" dirty="0"/>
              <a:t>EVENTS AND ENTRIES </a:t>
            </a:r>
            <a:r>
              <a:rPr lang="en-US" sz="2800" dirty="0"/>
              <a:t>(CON’T) </a:t>
            </a:r>
          </a:p>
        </p:txBody>
      </p:sp>
      <p:sp>
        <p:nvSpPr>
          <p:cNvPr id="20483" name="Rectangle 3"/>
          <p:cNvSpPr>
            <a:spLocks noGrp="1" noChangeArrowheads="1"/>
          </p:cNvSpPr>
          <p:nvPr>
            <p:ph idx="1"/>
          </p:nvPr>
        </p:nvSpPr>
        <p:spPr>
          <a:xfrm>
            <a:off x="381000" y="1905000"/>
            <a:ext cx="7772400" cy="4052887"/>
          </a:xfrm>
          <a:noFill/>
          <a:ln/>
        </p:spPr>
        <p:txBody>
          <a:bodyPr/>
          <a:lstStyle/>
          <a:p>
            <a:pPr>
              <a:spcAft>
                <a:spcPts val="1200"/>
              </a:spcAft>
            </a:pPr>
            <a:r>
              <a:rPr lang="en-US" dirty="0"/>
              <a:t>Only the First Heat is Scored</a:t>
            </a:r>
          </a:p>
          <a:p>
            <a:pPr>
              <a:spcAft>
                <a:spcPts val="1200"/>
              </a:spcAft>
            </a:pPr>
            <a:r>
              <a:rPr lang="en-US" dirty="0"/>
              <a:t>Additional Exhibition Heats Allowed</a:t>
            </a:r>
          </a:p>
          <a:p>
            <a:pPr>
              <a:spcAft>
                <a:spcPts val="0"/>
              </a:spcAft>
            </a:pPr>
            <a:r>
              <a:rPr lang="en-US" dirty="0"/>
              <a:t>All heats are considered OFFICIAL</a:t>
            </a:r>
          </a:p>
          <a:p>
            <a:pPr lvl="1"/>
            <a:r>
              <a:rPr lang="en-US" dirty="0"/>
              <a:t>Times can be used for qualifying for championships</a:t>
            </a:r>
          </a:p>
          <a:p>
            <a:r>
              <a:rPr lang="en-US" dirty="0"/>
              <a:t>Extra Heat Policy</a:t>
            </a:r>
          </a:p>
          <a:p>
            <a:pPr lvl="1"/>
            <a:r>
              <a:rPr lang="en-US" dirty="0"/>
              <a:t>Home: even heats;  Away:  Odd heats</a:t>
            </a:r>
          </a:p>
        </p:txBody>
      </p:sp>
      <p:sp>
        <p:nvSpPr>
          <p:cNvPr id="3" name="Slide Number Placeholder 2"/>
          <p:cNvSpPr>
            <a:spLocks noGrp="1"/>
          </p:cNvSpPr>
          <p:nvPr>
            <p:ph type="sldNum" sz="quarter" idx="10"/>
          </p:nvPr>
        </p:nvSpPr>
        <p:spPr/>
        <p:txBody>
          <a:bodyPr/>
          <a:lstStyle/>
          <a:p>
            <a:fld id="{BBCDD8E8-1C35-47C2-A1CC-C3EC94A5AC59}" type="slidenum">
              <a:rPr lang="en-US" smtClean="0"/>
              <a:pPr/>
              <a:t>41</a:t>
            </a:fld>
            <a:endParaRPr lang="en-US" dirty="0"/>
          </a:p>
        </p:txBody>
      </p:sp>
    </p:spTree>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a:xfrm>
            <a:off x="304800" y="123825"/>
            <a:ext cx="8458200" cy="1143000"/>
          </a:xfrm>
        </p:spPr>
        <p:txBody>
          <a:bodyPr/>
          <a:lstStyle/>
          <a:p>
            <a:pPr eaLnBrk="1" hangingPunct="1"/>
            <a:r>
              <a:rPr lang="en-US" altLang="en-US" dirty="0"/>
              <a:t>DETERMINATION OF OFFICIAL TIME</a:t>
            </a:r>
          </a:p>
        </p:txBody>
      </p:sp>
      <p:sp>
        <p:nvSpPr>
          <p:cNvPr id="6147" name="Rectangle 3"/>
          <p:cNvSpPr>
            <a:spLocks noGrp="1" noChangeArrowheads="1"/>
          </p:cNvSpPr>
          <p:nvPr>
            <p:ph idx="1"/>
          </p:nvPr>
        </p:nvSpPr>
        <p:spPr>
          <a:xfrm>
            <a:off x="304800" y="1447800"/>
            <a:ext cx="8686800" cy="5105400"/>
          </a:xfrm>
        </p:spPr>
        <p:txBody>
          <a:bodyPr/>
          <a:lstStyle/>
          <a:p>
            <a:pPr eaLnBrk="1" hangingPunct="1">
              <a:lnSpc>
                <a:spcPct val="90000"/>
              </a:lnSpc>
              <a:spcAft>
                <a:spcPts val="600"/>
              </a:spcAft>
            </a:pPr>
            <a:r>
              <a:rPr lang="en-US" altLang="en-US" sz="2400" dirty="0"/>
              <a:t>When recorded by properly operating automatic timing equipment, the pad time shall be the official time</a:t>
            </a:r>
          </a:p>
          <a:p>
            <a:pPr eaLnBrk="1" hangingPunct="1">
              <a:lnSpc>
                <a:spcPct val="90000"/>
              </a:lnSpc>
              <a:spcAft>
                <a:spcPts val="600"/>
              </a:spcAft>
            </a:pPr>
            <a:r>
              <a:rPr lang="en-US" altLang="en-US" sz="2400" dirty="0"/>
              <a:t>When a touch pad malfunctions, backup (plunger) time or watch times are used and lane adjustment procedure followed</a:t>
            </a:r>
          </a:p>
          <a:p>
            <a:pPr eaLnBrk="1" hangingPunct="1">
              <a:lnSpc>
                <a:spcPct val="90000"/>
              </a:lnSpc>
              <a:spcAft>
                <a:spcPts val="600"/>
              </a:spcAft>
            </a:pPr>
            <a:r>
              <a:rPr lang="en-US" altLang="en-US" sz="2400" dirty="0"/>
              <a:t>If all lanes malfunction (e.g. system starts late), watch times used and lane adjustment procedure followed.</a:t>
            </a:r>
            <a:endParaRPr lang="en-US" altLang="en-US" sz="2000" dirty="0"/>
          </a:p>
          <a:p>
            <a:pPr eaLnBrk="1" hangingPunct="1">
              <a:lnSpc>
                <a:spcPct val="90000"/>
              </a:lnSpc>
              <a:spcAft>
                <a:spcPts val="600"/>
              </a:spcAft>
            </a:pPr>
            <a:r>
              <a:rPr lang="en-US" altLang="en-US" sz="2400" dirty="0"/>
              <a:t>Whenever semi-automatic or manual timing is used, times are determined as follows:</a:t>
            </a:r>
          </a:p>
          <a:p>
            <a:pPr lvl="1" eaLnBrk="1" hangingPunct="1">
              <a:spcBef>
                <a:spcPts val="0"/>
              </a:spcBef>
              <a:spcAft>
                <a:spcPts val="0"/>
              </a:spcAft>
            </a:pPr>
            <a:r>
              <a:rPr lang="en-US" altLang="en-US" sz="2000" dirty="0"/>
              <a:t>If 2 of 3 buttons/watches agree, that is the official time</a:t>
            </a:r>
          </a:p>
          <a:p>
            <a:pPr lvl="1" eaLnBrk="1" hangingPunct="1">
              <a:spcBef>
                <a:spcPts val="0"/>
              </a:spcBef>
              <a:spcAft>
                <a:spcPts val="0"/>
              </a:spcAft>
            </a:pPr>
            <a:r>
              <a:rPr lang="en-US" altLang="en-US" sz="2000" dirty="0"/>
              <a:t>If all 3 watches disagree, the intermediate watch time is official</a:t>
            </a:r>
          </a:p>
          <a:p>
            <a:pPr lvl="1" eaLnBrk="1" hangingPunct="1">
              <a:spcBef>
                <a:spcPts val="0"/>
              </a:spcBef>
              <a:spcAft>
                <a:spcPts val="0"/>
              </a:spcAft>
            </a:pPr>
            <a:r>
              <a:rPr lang="en-US" altLang="en-US" sz="2000" dirty="0"/>
              <a:t>If only 2 watches are available, the time is the average </a:t>
            </a:r>
          </a:p>
          <a:p>
            <a:pPr lvl="1" eaLnBrk="1" hangingPunct="1">
              <a:spcBef>
                <a:spcPts val="0"/>
              </a:spcBef>
              <a:spcAft>
                <a:spcPts val="0"/>
              </a:spcAft>
            </a:pPr>
            <a:r>
              <a:rPr lang="en-US" altLang="en-US" sz="2000" dirty="0"/>
              <a:t>If only 1 watch is available, that is the time</a:t>
            </a:r>
          </a:p>
        </p:txBody>
      </p:sp>
      <p:sp>
        <p:nvSpPr>
          <p:cNvPr id="3" name="Slide Number Placeholder 2"/>
          <p:cNvSpPr>
            <a:spLocks noGrp="1"/>
          </p:cNvSpPr>
          <p:nvPr>
            <p:ph type="sldNum" sz="quarter" idx="10"/>
          </p:nvPr>
        </p:nvSpPr>
        <p:spPr/>
        <p:txBody>
          <a:bodyPr/>
          <a:lstStyle/>
          <a:p>
            <a:fld id="{BBCDD8E8-1C35-47C2-A1CC-C3EC94A5AC59}" type="slidenum">
              <a:rPr lang="en-US" smtClean="0"/>
              <a:pPr/>
              <a:t>42</a:t>
            </a:fld>
            <a:endParaRPr lang="en-US" dirty="0"/>
          </a:p>
        </p:txBody>
      </p:sp>
    </p:spTree>
    <p:extLst>
      <p:ext uri="{BB962C8B-B14F-4D97-AF65-F5344CB8AC3E}">
        <p14:creationId xmlns:p14="http://schemas.microsoft.com/office/powerpoint/2010/main" val="3814739712"/>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123825"/>
            <a:ext cx="8686800" cy="1143000"/>
          </a:xfrm>
        </p:spPr>
        <p:txBody>
          <a:bodyPr/>
          <a:lstStyle/>
          <a:p>
            <a:r>
              <a:rPr lang="en-US" dirty="0"/>
              <a:t>DETERMINATION OF OFFICIAL PLACE</a:t>
            </a:r>
          </a:p>
        </p:txBody>
      </p:sp>
      <p:sp>
        <p:nvSpPr>
          <p:cNvPr id="3" name="Content Placeholder 2"/>
          <p:cNvSpPr>
            <a:spLocks noGrp="1"/>
          </p:cNvSpPr>
          <p:nvPr>
            <p:ph idx="1"/>
          </p:nvPr>
        </p:nvSpPr>
        <p:spPr>
          <a:xfrm>
            <a:off x="419100" y="1485900"/>
            <a:ext cx="8420100" cy="5181600"/>
          </a:xfrm>
        </p:spPr>
        <p:txBody>
          <a:bodyPr/>
          <a:lstStyle/>
          <a:p>
            <a:pPr>
              <a:spcBef>
                <a:spcPts val="0"/>
              </a:spcBef>
              <a:spcAft>
                <a:spcPts val="600"/>
              </a:spcAft>
            </a:pPr>
            <a:r>
              <a:rPr lang="en-US" sz="2800" dirty="0"/>
              <a:t>Place Judges (PJ) take priority over times in absence of fully automatic timing</a:t>
            </a:r>
          </a:p>
          <a:p>
            <a:pPr>
              <a:spcBef>
                <a:spcPts val="0"/>
              </a:spcBef>
              <a:spcAft>
                <a:spcPts val="600"/>
              </a:spcAft>
            </a:pPr>
            <a:r>
              <a:rPr lang="en-US" sz="2800" dirty="0"/>
              <a:t>If both PJ slips agree, that is the official OOF</a:t>
            </a:r>
          </a:p>
          <a:p>
            <a:pPr>
              <a:spcBef>
                <a:spcPts val="0"/>
              </a:spcBef>
              <a:spcAft>
                <a:spcPts val="600"/>
              </a:spcAft>
            </a:pPr>
            <a:r>
              <a:rPr lang="en-US" sz="2800" dirty="0"/>
              <a:t>If slips do not agree:</a:t>
            </a:r>
          </a:p>
          <a:p>
            <a:pPr lvl="1">
              <a:spcBef>
                <a:spcPts val="0"/>
              </a:spcBef>
              <a:spcAft>
                <a:spcPts val="600"/>
              </a:spcAft>
            </a:pPr>
            <a:r>
              <a:rPr lang="en-US" sz="2400" dirty="0"/>
              <a:t>OOF by times becomes “3</a:t>
            </a:r>
            <a:r>
              <a:rPr lang="en-US" sz="2400" baseline="30000" dirty="0"/>
              <a:t>rd</a:t>
            </a:r>
            <a:r>
              <a:rPr lang="en-US" sz="2400" dirty="0"/>
              <a:t> slip”</a:t>
            </a:r>
          </a:p>
          <a:p>
            <a:pPr lvl="1">
              <a:spcBef>
                <a:spcPts val="0"/>
              </a:spcBef>
              <a:spcAft>
                <a:spcPts val="600"/>
              </a:spcAft>
            </a:pPr>
            <a:r>
              <a:rPr lang="en-US" sz="2400" dirty="0"/>
              <a:t>If times match either PJ slip, that becomes official</a:t>
            </a:r>
          </a:p>
          <a:p>
            <a:pPr lvl="1">
              <a:spcBef>
                <a:spcPts val="0"/>
              </a:spcBef>
              <a:spcAft>
                <a:spcPts val="600"/>
              </a:spcAft>
            </a:pPr>
            <a:r>
              <a:rPr lang="en-US" sz="2400" dirty="0"/>
              <a:t>If all three are not in agreement, use Modified Ballot</a:t>
            </a:r>
          </a:p>
          <a:p>
            <a:pPr>
              <a:spcBef>
                <a:spcPts val="0"/>
              </a:spcBef>
              <a:spcAft>
                <a:spcPts val="600"/>
              </a:spcAft>
            </a:pPr>
            <a:r>
              <a:rPr lang="en-US" sz="2800" dirty="0"/>
              <a:t>If only 1 PJ slip valid:</a:t>
            </a:r>
          </a:p>
          <a:p>
            <a:pPr lvl="1">
              <a:spcBef>
                <a:spcPts val="0"/>
              </a:spcBef>
              <a:spcAft>
                <a:spcPts val="600"/>
              </a:spcAft>
            </a:pPr>
            <a:r>
              <a:rPr lang="en-US" sz="2400" dirty="0"/>
              <a:t>If a match with OOF by Times, that is official</a:t>
            </a:r>
          </a:p>
          <a:p>
            <a:pPr lvl="1">
              <a:spcBef>
                <a:spcPts val="0"/>
              </a:spcBef>
              <a:spcAft>
                <a:spcPts val="600"/>
              </a:spcAft>
            </a:pPr>
            <a:r>
              <a:rPr lang="en-US" sz="2400" dirty="0"/>
              <a:t>If not a match, use Modified Ballot</a:t>
            </a:r>
          </a:p>
          <a:p>
            <a:pPr>
              <a:spcBef>
                <a:spcPts val="0"/>
              </a:spcBef>
              <a:spcAft>
                <a:spcPts val="600"/>
              </a:spcAft>
            </a:pPr>
            <a:r>
              <a:rPr lang="en-US" dirty="0"/>
              <a:t>Note:  PJ Slips record </a:t>
            </a:r>
            <a:r>
              <a:rPr lang="en-US" u="sng" dirty="0"/>
              <a:t>Lane Numbers</a:t>
            </a:r>
          </a:p>
          <a:p>
            <a:pPr>
              <a:spcBef>
                <a:spcPts val="0"/>
              </a:spcBef>
              <a:spcAft>
                <a:spcPts val="600"/>
              </a:spcAft>
            </a:pPr>
            <a:endParaRPr lang="en-US" dirty="0"/>
          </a:p>
          <a:p>
            <a:pPr>
              <a:spcBef>
                <a:spcPts val="0"/>
              </a:spcBef>
              <a:spcAft>
                <a:spcPts val="600"/>
              </a:spcAft>
            </a:pPr>
            <a:endParaRPr lang="en-US" dirty="0"/>
          </a:p>
        </p:txBody>
      </p:sp>
      <p:sp>
        <p:nvSpPr>
          <p:cNvPr id="5" name="Slide Number Placeholder 4"/>
          <p:cNvSpPr>
            <a:spLocks noGrp="1"/>
          </p:cNvSpPr>
          <p:nvPr>
            <p:ph type="sldNum" sz="quarter" idx="10"/>
          </p:nvPr>
        </p:nvSpPr>
        <p:spPr/>
        <p:txBody>
          <a:bodyPr/>
          <a:lstStyle/>
          <a:p>
            <a:fld id="{BBCDD8E8-1C35-47C2-A1CC-C3EC94A5AC59}" type="slidenum">
              <a:rPr lang="en-US" smtClean="0"/>
              <a:pPr/>
              <a:t>43</a:t>
            </a:fld>
            <a:endParaRPr lang="en-US" dirty="0"/>
          </a:p>
        </p:txBody>
      </p:sp>
    </p:spTree>
    <p:extLst>
      <p:ext uri="{BB962C8B-B14F-4D97-AF65-F5344CB8AC3E}">
        <p14:creationId xmlns:p14="http://schemas.microsoft.com/office/powerpoint/2010/main" val="3555808894"/>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a:noFill/>
          <a:ln/>
        </p:spPr>
        <p:txBody>
          <a:bodyPr/>
          <a:lstStyle/>
          <a:p>
            <a:r>
              <a:rPr lang="en-US" dirty="0"/>
              <a:t>SCOREKEEPING</a:t>
            </a:r>
          </a:p>
        </p:txBody>
      </p:sp>
      <p:sp>
        <p:nvSpPr>
          <p:cNvPr id="22531" name="Rectangle 3"/>
          <p:cNvSpPr>
            <a:spLocks noGrp="1" noChangeArrowheads="1"/>
          </p:cNvSpPr>
          <p:nvPr>
            <p:ph idx="1"/>
          </p:nvPr>
        </p:nvSpPr>
        <p:spPr>
          <a:xfrm>
            <a:off x="152400" y="1447800"/>
            <a:ext cx="8839200" cy="4724400"/>
          </a:xfrm>
          <a:noFill/>
          <a:ln/>
        </p:spPr>
        <p:txBody>
          <a:bodyPr/>
          <a:lstStyle/>
          <a:p>
            <a:pPr>
              <a:spcBef>
                <a:spcPts val="0"/>
              </a:spcBef>
              <a:spcAft>
                <a:spcPts val="600"/>
              </a:spcAft>
            </a:pPr>
            <a:r>
              <a:rPr lang="en-US" sz="2800" dirty="0"/>
              <a:t>Each team supplies an official scorekeeper</a:t>
            </a:r>
          </a:p>
          <a:p>
            <a:pPr lvl="1">
              <a:spcBef>
                <a:spcPts val="0"/>
              </a:spcBef>
              <a:spcAft>
                <a:spcPts val="600"/>
              </a:spcAft>
            </a:pPr>
            <a:r>
              <a:rPr lang="en-US" sz="2400" dirty="0"/>
              <a:t>Scorekeeper should understand scoring rules</a:t>
            </a:r>
          </a:p>
          <a:p>
            <a:pPr>
              <a:spcBef>
                <a:spcPts val="1200"/>
              </a:spcBef>
              <a:spcAft>
                <a:spcPts val="600"/>
              </a:spcAft>
            </a:pPr>
            <a:r>
              <a:rPr lang="en-US" sz="2800" dirty="0"/>
              <a:t>Recommended:  Scoring Assistant (home team)</a:t>
            </a:r>
          </a:p>
          <a:p>
            <a:pPr lvl="1">
              <a:spcBef>
                <a:spcPts val="0"/>
              </a:spcBef>
              <a:spcAft>
                <a:spcPts val="600"/>
              </a:spcAft>
            </a:pPr>
            <a:r>
              <a:rPr lang="en-US" sz="2400" dirty="0"/>
              <a:t>Receives cards from runner;  Circles official time; orders cards by OOF (pending any DQs); compares place slips</a:t>
            </a:r>
          </a:p>
          <a:p>
            <a:pPr>
              <a:spcBef>
                <a:spcPts val="1200"/>
              </a:spcBef>
              <a:spcAft>
                <a:spcPts val="600"/>
              </a:spcAft>
            </a:pPr>
            <a:r>
              <a:rPr lang="en-US" sz="2800" dirty="0"/>
              <a:t>Each teams keeps their own copy of the score sheet</a:t>
            </a:r>
          </a:p>
          <a:p>
            <a:pPr lvl="1">
              <a:spcBef>
                <a:spcPts val="0"/>
              </a:spcBef>
              <a:spcAft>
                <a:spcPts val="600"/>
              </a:spcAft>
            </a:pPr>
            <a:r>
              <a:rPr lang="en-US" sz="2400" dirty="0"/>
              <a:t>Scorekeepers should compare scores periodically or at minimum when completing each page</a:t>
            </a:r>
          </a:p>
          <a:p>
            <a:pPr>
              <a:spcBef>
                <a:spcPts val="1200"/>
              </a:spcBef>
              <a:spcAft>
                <a:spcPts val="600"/>
              </a:spcAft>
            </a:pPr>
            <a:r>
              <a:rPr lang="en-US" sz="2800" dirty="0"/>
              <a:t>Names must be written legibly on score sheet</a:t>
            </a:r>
          </a:p>
          <a:p>
            <a:pPr lvl="1">
              <a:spcBef>
                <a:spcPts val="0"/>
              </a:spcBef>
              <a:spcAft>
                <a:spcPts val="600"/>
              </a:spcAft>
            </a:pPr>
            <a:r>
              <a:rPr lang="en-US" sz="2400" dirty="0"/>
              <a:t>First and last name </a:t>
            </a:r>
            <a:r>
              <a:rPr lang="en-US" sz="2400" u="sng" dirty="0"/>
              <a:t>OR</a:t>
            </a:r>
            <a:r>
              <a:rPr lang="en-US" sz="2400" dirty="0"/>
              <a:t> first initial and last name</a:t>
            </a:r>
          </a:p>
          <a:p>
            <a:pPr>
              <a:spcBef>
                <a:spcPts val="0"/>
              </a:spcBef>
              <a:spcAft>
                <a:spcPts val="600"/>
              </a:spcAft>
            </a:pPr>
            <a:endParaRPr lang="en-US" dirty="0"/>
          </a:p>
        </p:txBody>
      </p:sp>
      <p:sp>
        <p:nvSpPr>
          <p:cNvPr id="3" name="Slide Number Placeholder 2"/>
          <p:cNvSpPr>
            <a:spLocks noGrp="1"/>
          </p:cNvSpPr>
          <p:nvPr>
            <p:ph type="sldNum" sz="quarter" idx="10"/>
          </p:nvPr>
        </p:nvSpPr>
        <p:spPr/>
        <p:txBody>
          <a:bodyPr/>
          <a:lstStyle/>
          <a:p>
            <a:fld id="{BBCDD8E8-1C35-47C2-A1CC-C3EC94A5AC59}" type="slidenum">
              <a:rPr lang="en-US" smtClean="0"/>
              <a:pPr/>
              <a:t>44</a:t>
            </a:fld>
            <a:endParaRPr lang="en-US" dirty="0"/>
          </a:p>
        </p:txBody>
      </p:sp>
    </p:spTree>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a:noFill/>
          <a:ln/>
        </p:spPr>
        <p:txBody>
          <a:bodyPr/>
          <a:lstStyle/>
          <a:p>
            <a:r>
              <a:rPr lang="en-US" dirty="0"/>
              <a:t>SCOREKEEPING (cont’d)</a:t>
            </a:r>
          </a:p>
        </p:txBody>
      </p:sp>
      <p:sp>
        <p:nvSpPr>
          <p:cNvPr id="28675" name="Rectangle 3"/>
          <p:cNvSpPr>
            <a:spLocks noGrp="1" noChangeArrowheads="1"/>
          </p:cNvSpPr>
          <p:nvPr>
            <p:ph idx="1"/>
          </p:nvPr>
        </p:nvSpPr>
        <p:spPr>
          <a:xfrm>
            <a:off x="76200" y="1676400"/>
            <a:ext cx="8686800" cy="4953000"/>
          </a:xfrm>
          <a:noFill/>
          <a:ln/>
        </p:spPr>
        <p:txBody>
          <a:bodyPr/>
          <a:lstStyle/>
          <a:p>
            <a:pPr>
              <a:spcAft>
                <a:spcPts val="1800"/>
              </a:spcAft>
            </a:pPr>
            <a:r>
              <a:rPr lang="en-US" dirty="0"/>
              <a:t>No points awarded for a D.Q.</a:t>
            </a:r>
          </a:p>
          <a:p>
            <a:pPr>
              <a:spcAft>
                <a:spcPts val="1800"/>
              </a:spcAft>
            </a:pPr>
            <a:r>
              <a:rPr lang="en-US" dirty="0"/>
              <a:t>No team is permitted to sweep an event</a:t>
            </a:r>
          </a:p>
          <a:p>
            <a:pPr>
              <a:spcAft>
                <a:spcPts val="1800"/>
              </a:spcAft>
            </a:pPr>
            <a:r>
              <a:rPr lang="en-US" dirty="0"/>
              <a:t>3</a:t>
            </a:r>
            <a:r>
              <a:rPr lang="en-US" baseline="30000" dirty="0"/>
              <a:t>rd</a:t>
            </a:r>
            <a:r>
              <a:rPr lang="en-US" dirty="0"/>
              <a:t> place points are awarded to opposing team upon sweep </a:t>
            </a:r>
            <a:r>
              <a:rPr lang="en-US" u="sng" dirty="0"/>
              <a:t>IF opposing team has a legal swimmer</a:t>
            </a:r>
          </a:p>
          <a:p>
            <a:pPr>
              <a:spcAft>
                <a:spcPts val="1800"/>
              </a:spcAft>
            </a:pPr>
            <a:r>
              <a:rPr lang="en-US" dirty="0"/>
              <a:t>Ribbons are awarded to 3</a:t>
            </a:r>
            <a:r>
              <a:rPr lang="en-US" baseline="30000" dirty="0"/>
              <a:t>rd</a:t>
            </a:r>
            <a:r>
              <a:rPr lang="en-US" dirty="0"/>
              <a:t> place swimmer regardless of a sweep</a:t>
            </a:r>
          </a:p>
        </p:txBody>
      </p:sp>
      <p:sp>
        <p:nvSpPr>
          <p:cNvPr id="3" name="Slide Number Placeholder 2"/>
          <p:cNvSpPr>
            <a:spLocks noGrp="1"/>
          </p:cNvSpPr>
          <p:nvPr>
            <p:ph type="sldNum" sz="quarter" idx="10"/>
          </p:nvPr>
        </p:nvSpPr>
        <p:spPr/>
        <p:txBody>
          <a:bodyPr/>
          <a:lstStyle/>
          <a:p>
            <a:fld id="{BBCDD8E8-1C35-47C2-A1CC-C3EC94A5AC59}" type="slidenum">
              <a:rPr lang="en-US" smtClean="0"/>
              <a:pPr/>
              <a:t>45</a:t>
            </a:fld>
            <a:endParaRPr lang="en-US" dirty="0"/>
          </a:p>
        </p:txBody>
      </p:sp>
    </p:spTree>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a:noFill/>
          <a:ln/>
        </p:spPr>
        <p:txBody>
          <a:bodyPr/>
          <a:lstStyle/>
          <a:p>
            <a:r>
              <a:rPr lang="en-US" dirty="0"/>
              <a:t>SCOREKEEPING (cont’d)</a:t>
            </a:r>
          </a:p>
        </p:txBody>
      </p:sp>
      <p:sp>
        <p:nvSpPr>
          <p:cNvPr id="32771" name="Rectangle 3"/>
          <p:cNvSpPr>
            <a:spLocks noGrp="1" noChangeArrowheads="1"/>
          </p:cNvSpPr>
          <p:nvPr>
            <p:ph idx="1"/>
          </p:nvPr>
        </p:nvSpPr>
        <p:spPr>
          <a:xfrm>
            <a:off x="381000" y="1752600"/>
            <a:ext cx="7924800" cy="4114800"/>
          </a:xfrm>
          <a:noFill/>
          <a:ln/>
        </p:spPr>
        <p:txBody>
          <a:bodyPr/>
          <a:lstStyle/>
          <a:p>
            <a:r>
              <a:rPr lang="en-US" sz="3200" dirty="0"/>
              <a:t>DQs for:</a:t>
            </a:r>
          </a:p>
          <a:p>
            <a:pPr lvl="1">
              <a:spcBef>
                <a:spcPts val="0"/>
              </a:spcBef>
              <a:spcAft>
                <a:spcPts val="600"/>
              </a:spcAft>
            </a:pPr>
            <a:r>
              <a:rPr lang="en-US" sz="2800" dirty="0"/>
              <a:t>Swimming too many events</a:t>
            </a:r>
          </a:p>
          <a:p>
            <a:pPr lvl="1">
              <a:spcBef>
                <a:spcPts val="0"/>
              </a:spcBef>
              <a:spcAft>
                <a:spcPts val="600"/>
              </a:spcAft>
            </a:pPr>
            <a:r>
              <a:rPr lang="en-US" sz="2800" dirty="0"/>
              <a:t>Scored in the order swum</a:t>
            </a:r>
          </a:p>
          <a:p>
            <a:pPr lvl="1">
              <a:spcBef>
                <a:spcPts val="0"/>
              </a:spcBef>
              <a:spcAft>
                <a:spcPts val="600"/>
              </a:spcAft>
            </a:pPr>
            <a:r>
              <a:rPr lang="en-US" sz="2800" dirty="0"/>
              <a:t>All excess events disqualified from scoring</a:t>
            </a:r>
          </a:p>
          <a:p>
            <a:r>
              <a:rPr lang="en-US" dirty="0"/>
              <a:t>Final meet sheets must be signed by Referee and one given to each team along with 1 set of place slips and any DQ slips.</a:t>
            </a:r>
          </a:p>
          <a:p>
            <a:pPr lvl="1"/>
            <a:endParaRPr lang="en-US" dirty="0"/>
          </a:p>
        </p:txBody>
      </p:sp>
      <p:sp>
        <p:nvSpPr>
          <p:cNvPr id="3" name="Slide Number Placeholder 2"/>
          <p:cNvSpPr>
            <a:spLocks noGrp="1"/>
          </p:cNvSpPr>
          <p:nvPr>
            <p:ph type="sldNum" sz="quarter" idx="10"/>
          </p:nvPr>
        </p:nvSpPr>
        <p:spPr/>
        <p:txBody>
          <a:bodyPr/>
          <a:lstStyle/>
          <a:p>
            <a:fld id="{BBCDD8E8-1C35-47C2-A1CC-C3EC94A5AC59}" type="slidenum">
              <a:rPr lang="en-US" smtClean="0"/>
              <a:pPr/>
              <a:t>46</a:t>
            </a:fld>
            <a:endParaRPr lang="en-US" dirty="0"/>
          </a:p>
        </p:txBody>
      </p:sp>
    </p:spTree>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a:noFill/>
          <a:ln/>
        </p:spPr>
        <p:txBody>
          <a:bodyPr/>
          <a:lstStyle/>
          <a:p>
            <a:r>
              <a:rPr lang="en-US" dirty="0"/>
              <a:t>SCOREKEEPING (cont’d)</a:t>
            </a:r>
          </a:p>
        </p:txBody>
      </p:sp>
      <p:sp>
        <p:nvSpPr>
          <p:cNvPr id="30723" name="Rectangle 3"/>
          <p:cNvSpPr>
            <a:spLocks noGrp="1" noChangeArrowheads="1"/>
          </p:cNvSpPr>
          <p:nvPr>
            <p:ph idx="1"/>
          </p:nvPr>
        </p:nvSpPr>
        <p:spPr>
          <a:xfrm>
            <a:off x="381000" y="1676400"/>
            <a:ext cx="8382000" cy="4953000"/>
          </a:xfrm>
          <a:noFill/>
          <a:ln/>
        </p:spPr>
        <p:txBody>
          <a:bodyPr/>
          <a:lstStyle/>
          <a:p>
            <a:r>
              <a:rPr lang="en-US" dirty="0"/>
              <a:t>Points – on bottom of each meet sheet page</a:t>
            </a:r>
          </a:p>
          <a:p>
            <a:pPr lvl="1"/>
            <a:r>
              <a:rPr lang="en-US" dirty="0"/>
              <a:t>Individual</a:t>
            </a:r>
          </a:p>
          <a:p>
            <a:pPr lvl="2">
              <a:spcAft>
                <a:spcPts val="0"/>
              </a:spcAft>
            </a:pPr>
            <a:r>
              <a:rPr lang="en-US" dirty="0"/>
              <a:t>1st Place  - 5 Points</a:t>
            </a:r>
          </a:p>
          <a:p>
            <a:pPr lvl="2">
              <a:spcAft>
                <a:spcPts val="0"/>
              </a:spcAft>
            </a:pPr>
            <a:r>
              <a:rPr lang="en-US" dirty="0"/>
              <a:t>2nd Place - 3 Points</a:t>
            </a:r>
          </a:p>
          <a:p>
            <a:pPr lvl="2"/>
            <a:r>
              <a:rPr lang="en-US" dirty="0"/>
              <a:t>3rd Place  - 1 Point</a:t>
            </a:r>
          </a:p>
          <a:p>
            <a:pPr lvl="1"/>
            <a:r>
              <a:rPr lang="en-US" dirty="0"/>
              <a:t>Relay</a:t>
            </a:r>
          </a:p>
          <a:p>
            <a:pPr lvl="2">
              <a:spcAft>
                <a:spcPts val="0"/>
              </a:spcAft>
            </a:pPr>
            <a:r>
              <a:rPr lang="en-US" dirty="0"/>
              <a:t>1st Place  - 7 Points</a:t>
            </a:r>
          </a:p>
          <a:p>
            <a:pPr lvl="2">
              <a:spcAft>
                <a:spcPts val="0"/>
              </a:spcAft>
            </a:pPr>
            <a:r>
              <a:rPr lang="en-US" dirty="0"/>
              <a:t>2nd Place - 0 Points</a:t>
            </a:r>
          </a:p>
          <a:p>
            <a:pPr lvl="2"/>
            <a:r>
              <a:rPr lang="en-US" dirty="0"/>
              <a:t>3rd Place  - 0 Points</a:t>
            </a:r>
          </a:p>
        </p:txBody>
      </p:sp>
      <p:sp>
        <p:nvSpPr>
          <p:cNvPr id="3" name="Slide Number Placeholder 2"/>
          <p:cNvSpPr>
            <a:spLocks noGrp="1"/>
          </p:cNvSpPr>
          <p:nvPr>
            <p:ph type="sldNum" sz="quarter" idx="10"/>
          </p:nvPr>
        </p:nvSpPr>
        <p:spPr/>
        <p:txBody>
          <a:bodyPr/>
          <a:lstStyle/>
          <a:p>
            <a:fld id="{BBCDD8E8-1C35-47C2-A1CC-C3EC94A5AC59}" type="slidenum">
              <a:rPr lang="en-US" smtClean="0"/>
              <a:pPr/>
              <a:t>47</a:t>
            </a:fld>
            <a:endParaRPr lang="en-US" dirty="0"/>
          </a:p>
        </p:txBody>
      </p:sp>
    </p:spTree>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QUESTIONS ABOUT SCORING?</a:t>
            </a:r>
          </a:p>
        </p:txBody>
      </p:sp>
      <p:sp>
        <p:nvSpPr>
          <p:cNvPr id="3" name="Content Placeholder 2"/>
          <p:cNvSpPr>
            <a:spLocks noGrp="1"/>
          </p:cNvSpPr>
          <p:nvPr>
            <p:ph idx="1"/>
          </p:nvPr>
        </p:nvSpPr>
        <p:spPr>
          <a:xfrm>
            <a:off x="381000" y="1752600"/>
            <a:ext cx="8382000" cy="4953000"/>
          </a:xfrm>
        </p:spPr>
        <p:txBody>
          <a:bodyPr/>
          <a:lstStyle/>
          <a:p>
            <a:pPr marL="0" indent="0">
              <a:buNone/>
            </a:pPr>
            <a:r>
              <a:rPr lang="en-US" sz="4400" dirty="0"/>
              <a:t>Clarifications?</a:t>
            </a:r>
          </a:p>
          <a:p>
            <a:pPr marL="0" indent="0">
              <a:buNone/>
            </a:pPr>
            <a:r>
              <a:rPr lang="en-US" sz="4400" dirty="0"/>
              <a:t>	Comments?</a:t>
            </a:r>
          </a:p>
          <a:p>
            <a:pPr marL="0" indent="0">
              <a:buNone/>
            </a:pPr>
            <a:r>
              <a:rPr lang="en-US" sz="4400" dirty="0"/>
              <a:t>		Examples?</a:t>
            </a:r>
          </a:p>
          <a:p>
            <a:pPr marL="0" indent="0">
              <a:buNone/>
            </a:pPr>
            <a:r>
              <a:rPr lang="en-US" sz="4400" dirty="0"/>
              <a:t>			Situations?</a:t>
            </a:r>
          </a:p>
        </p:txBody>
      </p:sp>
      <p:sp>
        <p:nvSpPr>
          <p:cNvPr id="5" name="Slide Number Placeholder 4"/>
          <p:cNvSpPr>
            <a:spLocks noGrp="1"/>
          </p:cNvSpPr>
          <p:nvPr>
            <p:ph type="sldNum" sz="quarter" idx="10"/>
          </p:nvPr>
        </p:nvSpPr>
        <p:spPr/>
        <p:txBody>
          <a:bodyPr/>
          <a:lstStyle/>
          <a:p>
            <a:fld id="{BBCDD8E8-1C35-47C2-A1CC-C3EC94A5AC59}" type="slidenum">
              <a:rPr lang="en-US" smtClean="0"/>
              <a:pPr/>
              <a:t>48</a:t>
            </a:fld>
            <a:endParaRPr lang="en-US" dirty="0"/>
          </a:p>
        </p:txBody>
      </p:sp>
    </p:spTree>
    <p:extLst>
      <p:ext uri="{BB962C8B-B14F-4D97-AF65-F5344CB8AC3E}">
        <p14:creationId xmlns:p14="http://schemas.microsoft.com/office/powerpoint/2010/main" val="2346316099"/>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ChangeArrowheads="1"/>
          </p:cNvSpPr>
          <p:nvPr>
            <p:ph type="title"/>
          </p:nvPr>
        </p:nvSpPr>
        <p:spPr>
          <a:noFill/>
          <a:ln/>
        </p:spPr>
        <p:txBody>
          <a:bodyPr/>
          <a:lstStyle/>
          <a:p>
            <a:r>
              <a:rPr lang="en-US" dirty="0"/>
              <a:t>CHAMPIONSHIPS</a:t>
            </a:r>
          </a:p>
        </p:txBody>
      </p:sp>
      <p:sp>
        <p:nvSpPr>
          <p:cNvPr id="37891" name="Rectangle 3"/>
          <p:cNvSpPr>
            <a:spLocks noGrp="1" noChangeArrowheads="1"/>
          </p:cNvSpPr>
          <p:nvPr>
            <p:ph idx="1"/>
          </p:nvPr>
        </p:nvSpPr>
        <p:spPr>
          <a:xfrm>
            <a:off x="228600" y="1524000"/>
            <a:ext cx="8382000" cy="4800600"/>
          </a:xfrm>
          <a:noFill/>
          <a:ln/>
        </p:spPr>
        <p:txBody>
          <a:bodyPr/>
          <a:lstStyle/>
          <a:p>
            <a:pPr>
              <a:spcAft>
                <a:spcPts val="1200"/>
              </a:spcAft>
            </a:pPr>
            <a:r>
              <a:rPr lang="en-US" sz="2800" dirty="0"/>
              <a:t>Times earned at all intra-league meets count towards qualifying for championships </a:t>
            </a:r>
          </a:p>
          <a:p>
            <a:pPr>
              <a:spcAft>
                <a:spcPts val="1200"/>
              </a:spcAft>
            </a:pPr>
            <a:r>
              <a:rPr lang="en-US" sz="2800" dirty="0"/>
              <a:t>Times earned at </a:t>
            </a:r>
            <a:r>
              <a:rPr lang="en-US" sz="2800" u="sng" dirty="0"/>
              <a:t>non-league</a:t>
            </a:r>
            <a:r>
              <a:rPr lang="en-US" sz="2800" dirty="0"/>
              <a:t> meets do NOT count</a:t>
            </a:r>
          </a:p>
          <a:p>
            <a:pPr>
              <a:spcAft>
                <a:spcPts val="1200"/>
              </a:spcAft>
            </a:pPr>
            <a:r>
              <a:rPr lang="en-US" sz="2800" dirty="0"/>
              <a:t>Swimmers must swim </a:t>
            </a:r>
            <a:r>
              <a:rPr lang="en-US" sz="2800" u="sng" dirty="0"/>
              <a:t>minimum of 2 dual meets and have at least one valid time in each event in which they are entered</a:t>
            </a:r>
            <a:r>
              <a:rPr lang="en-US" sz="2800" dirty="0"/>
              <a:t> (Rule 12, Section 3)</a:t>
            </a:r>
          </a:p>
          <a:p>
            <a:pPr>
              <a:spcAft>
                <a:spcPts val="1200"/>
              </a:spcAft>
            </a:pPr>
            <a:r>
              <a:rPr lang="en-US" sz="2800" dirty="0"/>
              <a:t>Swimmers must </a:t>
            </a:r>
            <a:r>
              <a:rPr lang="en-US" sz="2800" u="sng" dirty="0"/>
              <a:t>compete within their age group for individual events</a:t>
            </a:r>
            <a:r>
              <a:rPr lang="en-US" sz="2800" dirty="0"/>
              <a:t> but may swim up for relays </a:t>
            </a:r>
            <a:br>
              <a:rPr lang="en-US" sz="2800" dirty="0"/>
            </a:br>
            <a:r>
              <a:rPr lang="en-US" sz="2800" dirty="0"/>
              <a:t>(Rule 12, Sec. 6)</a:t>
            </a:r>
          </a:p>
        </p:txBody>
      </p:sp>
      <p:sp>
        <p:nvSpPr>
          <p:cNvPr id="3" name="Slide Number Placeholder 2"/>
          <p:cNvSpPr>
            <a:spLocks noGrp="1"/>
          </p:cNvSpPr>
          <p:nvPr>
            <p:ph type="sldNum" sz="quarter" idx="10"/>
          </p:nvPr>
        </p:nvSpPr>
        <p:spPr/>
        <p:txBody>
          <a:bodyPr/>
          <a:lstStyle/>
          <a:p>
            <a:fld id="{BBCDD8E8-1C35-47C2-A1CC-C3EC94A5AC59}" type="slidenum">
              <a:rPr lang="en-US" smtClean="0"/>
              <a:pPr/>
              <a:t>49</a:t>
            </a:fld>
            <a:endParaRPr lang="en-US" dirty="0"/>
          </a:p>
        </p:txBody>
      </p:sp>
    </p:spTree>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4D8ACD-A966-F285-7FE7-7BFCC80C1306}"/>
              </a:ext>
            </a:extLst>
          </p:cNvPr>
          <p:cNvSpPr>
            <a:spLocks noGrp="1"/>
          </p:cNvSpPr>
          <p:nvPr>
            <p:ph type="title"/>
          </p:nvPr>
        </p:nvSpPr>
        <p:spPr/>
        <p:txBody>
          <a:bodyPr/>
          <a:lstStyle/>
          <a:p>
            <a:r>
              <a:rPr lang="en-US" dirty="0" err="1"/>
              <a:t>Breaststoke</a:t>
            </a:r>
            <a:endParaRPr lang="en-US" dirty="0"/>
          </a:p>
        </p:txBody>
      </p:sp>
      <p:sp>
        <p:nvSpPr>
          <p:cNvPr id="3" name="Content Placeholder 2">
            <a:extLst>
              <a:ext uri="{FF2B5EF4-FFF2-40B4-BE49-F238E27FC236}">
                <a16:creationId xmlns:a16="http://schemas.microsoft.com/office/drawing/2014/main" id="{6EE7D9B8-E1C0-841E-5B0B-595229625E5F}"/>
              </a:ext>
            </a:extLst>
          </p:cNvPr>
          <p:cNvSpPr>
            <a:spLocks noGrp="1"/>
          </p:cNvSpPr>
          <p:nvPr>
            <p:ph idx="1"/>
          </p:nvPr>
        </p:nvSpPr>
        <p:spPr/>
        <p:txBody>
          <a:bodyPr/>
          <a:lstStyle/>
          <a:p>
            <a:r>
              <a:rPr lang="en-US" sz="1800" dirty="0"/>
              <a:t>The forward start shall be used (the swimmers shoulders must be at or past vertical towards the breast once their feet leave the wall/platform)</a:t>
            </a:r>
          </a:p>
          <a:p>
            <a:r>
              <a:rPr lang="en-US" sz="1800" dirty="0"/>
              <a:t>Throughout the race the stroke cycle must be one arm stroke and one leg kick in that order.</a:t>
            </a:r>
          </a:p>
          <a:p>
            <a:r>
              <a:rPr lang="en-US" sz="1800" b="1" i="1" dirty="0">
                <a:solidFill>
                  <a:srgbClr val="FF0000"/>
                </a:solidFill>
              </a:rPr>
              <a:t>All movements of the arms shall be simultaneous </a:t>
            </a:r>
            <a:r>
              <a:rPr lang="en-US" sz="1800" b="1" i="1" strike="sngStrike" dirty="0">
                <a:solidFill>
                  <a:srgbClr val="FF0000"/>
                </a:solidFill>
              </a:rPr>
              <a:t>and in the same horizontal plane</a:t>
            </a:r>
            <a:r>
              <a:rPr lang="en-US" sz="1800" b="1" i="1" dirty="0">
                <a:solidFill>
                  <a:srgbClr val="FF0000"/>
                </a:solidFill>
              </a:rPr>
              <a:t> without alternating movement.</a:t>
            </a:r>
          </a:p>
          <a:p>
            <a:r>
              <a:rPr lang="en-US" sz="1800" dirty="0"/>
              <a:t>The elbows shall be kept under the water except for the final stroke before the turn and for the final stroke at the finish.</a:t>
            </a:r>
          </a:p>
          <a:p>
            <a:r>
              <a:rPr lang="en-US" sz="1800" dirty="0"/>
              <a:t>The hands shall not be brought back beyond the hip line, except during the first stroke after the start and each turn.</a:t>
            </a:r>
          </a:p>
          <a:p>
            <a:r>
              <a:rPr lang="en-US" sz="1800" dirty="0"/>
              <a:t>During each complete cycle, some part of the swimmer’s head shall break the surface of the water.</a:t>
            </a:r>
          </a:p>
          <a:p>
            <a:endParaRPr lang="en-US" sz="1800" dirty="0"/>
          </a:p>
        </p:txBody>
      </p:sp>
      <p:sp>
        <p:nvSpPr>
          <p:cNvPr id="4" name="Slide Number Placeholder 3">
            <a:extLst>
              <a:ext uri="{FF2B5EF4-FFF2-40B4-BE49-F238E27FC236}">
                <a16:creationId xmlns:a16="http://schemas.microsoft.com/office/drawing/2014/main" id="{0FD30335-501C-3DA5-1D41-BF36A97D2922}"/>
              </a:ext>
            </a:extLst>
          </p:cNvPr>
          <p:cNvSpPr>
            <a:spLocks noGrp="1"/>
          </p:cNvSpPr>
          <p:nvPr>
            <p:ph type="sldNum" sz="quarter" idx="10"/>
          </p:nvPr>
        </p:nvSpPr>
        <p:spPr/>
        <p:txBody>
          <a:bodyPr/>
          <a:lstStyle/>
          <a:p>
            <a:fld id="{BBCDD8E8-1C35-47C2-A1CC-C3EC94A5AC59}" type="slidenum">
              <a:rPr lang="en-US" smtClean="0"/>
              <a:pPr/>
              <a:t>5</a:t>
            </a:fld>
            <a:endParaRPr lang="en-US" dirty="0"/>
          </a:p>
        </p:txBody>
      </p:sp>
    </p:spTree>
    <p:extLst>
      <p:ext uri="{BB962C8B-B14F-4D97-AF65-F5344CB8AC3E}">
        <p14:creationId xmlns:p14="http://schemas.microsoft.com/office/powerpoint/2010/main" val="1158150768"/>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FINAL THOUGHTS</a:t>
            </a:r>
          </a:p>
        </p:txBody>
      </p:sp>
      <p:sp>
        <p:nvSpPr>
          <p:cNvPr id="3" name="Content Placeholder 2"/>
          <p:cNvSpPr>
            <a:spLocks noGrp="1"/>
          </p:cNvSpPr>
          <p:nvPr>
            <p:ph idx="1"/>
          </p:nvPr>
        </p:nvSpPr>
        <p:spPr>
          <a:xfrm>
            <a:off x="381000" y="1828800"/>
            <a:ext cx="8382000" cy="4953000"/>
          </a:xfrm>
        </p:spPr>
        <p:txBody>
          <a:bodyPr/>
          <a:lstStyle/>
          <a:p>
            <a:pPr marL="0" indent="0">
              <a:buNone/>
            </a:pPr>
            <a:r>
              <a:rPr lang="en-US" sz="4400" dirty="0"/>
              <a:t>Clarifications?</a:t>
            </a:r>
          </a:p>
          <a:p>
            <a:pPr marL="0" indent="0">
              <a:buNone/>
            </a:pPr>
            <a:r>
              <a:rPr lang="en-US" sz="4400" dirty="0"/>
              <a:t>	Comments?</a:t>
            </a:r>
          </a:p>
          <a:p>
            <a:pPr marL="0" indent="0">
              <a:buNone/>
            </a:pPr>
            <a:r>
              <a:rPr lang="en-US" sz="4400" dirty="0"/>
              <a:t>		Examples?</a:t>
            </a:r>
          </a:p>
          <a:p>
            <a:pPr marL="0" indent="0">
              <a:buNone/>
            </a:pPr>
            <a:r>
              <a:rPr lang="en-US" sz="4400" dirty="0"/>
              <a:t>			Situations?</a:t>
            </a:r>
          </a:p>
        </p:txBody>
      </p:sp>
      <p:sp>
        <p:nvSpPr>
          <p:cNvPr id="5" name="Slide Number Placeholder 4"/>
          <p:cNvSpPr>
            <a:spLocks noGrp="1"/>
          </p:cNvSpPr>
          <p:nvPr>
            <p:ph type="sldNum" sz="quarter" idx="10"/>
          </p:nvPr>
        </p:nvSpPr>
        <p:spPr/>
        <p:txBody>
          <a:bodyPr/>
          <a:lstStyle/>
          <a:p>
            <a:fld id="{BBCDD8E8-1C35-47C2-A1CC-C3EC94A5AC59}" type="slidenum">
              <a:rPr lang="en-US" smtClean="0"/>
              <a:pPr/>
              <a:t>50</a:t>
            </a:fld>
            <a:endParaRPr lang="en-US" dirty="0"/>
          </a:p>
        </p:txBody>
      </p:sp>
    </p:spTree>
    <p:extLst>
      <p:ext uri="{BB962C8B-B14F-4D97-AF65-F5344CB8AC3E}">
        <p14:creationId xmlns:p14="http://schemas.microsoft.com/office/powerpoint/2010/main" val="4065852850"/>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E328AF-6981-FE5A-262A-9BDC637752C9}"/>
              </a:ext>
            </a:extLst>
          </p:cNvPr>
          <p:cNvSpPr>
            <a:spLocks noGrp="1"/>
          </p:cNvSpPr>
          <p:nvPr>
            <p:ph type="title"/>
          </p:nvPr>
        </p:nvSpPr>
        <p:spPr/>
        <p:txBody>
          <a:bodyPr/>
          <a:lstStyle/>
          <a:p>
            <a:r>
              <a:rPr lang="en-US" dirty="0"/>
              <a:t>Breaststroke (</a:t>
            </a:r>
            <a:r>
              <a:rPr lang="en-US" dirty="0" err="1"/>
              <a:t>cont</a:t>
            </a:r>
            <a:r>
              <a:rPr lang="en-US" dirty="0"/>
              <a:t>)</a:t>
            </a:r>
          </a:p>
        </p:txBody>
      </p:sp>
      <p:sp>
        <p:nvSpPr>
          <p:cNvPr id="3" name="Content Placeholder 2">
            <a:extLst>
              <a:ext uri="{FF2B5EF4-FFF2-40B4-BE49-F238E27FC236}">
                <a16:creationId xmlns:a16="http://schemas.microsoft.com/office/drawing/2014/main" id="{338F87D7-4277-8805-BB12-193C5D8CD992}"/>
              </a:ext>
            </a:extLst>
          </p:cNvPr>
          <p:cNvSpPr>
            <a:spLocks noGrp="1"/>
          </p:cNvSpPr>
          <p:nvPr>
            <p:ph idx="1"/>
          </p:nvPr>
        </p:nvSpPr>
        <p:spPr/>
        <p:txBody>
          <a:bodyPr/>
          <a:lstStyle/>
          <a:p>
            <a:r>
              <a:rPr lang="en-US" sz="1600" dirty="0"/>
              <a:t>After the start and each turn, at any time prior to the first breaststroke kick a single butterfly kick is permitted. Following which, all movements of the legs shall be simultaneous and in the same horizontal plane without alternating movement. </a:t>
            </a:r>
          </a:p>
          <a:p>
            <a:r>
              <a:rPr lang="en-US" sz="1600" dirty="0"/>
              <a:t>The feet must be turned outwards during the propulsive part of the kick. Scissors, alternating movements or downward butterfly kicks are not permitted except as provided herein. Breaking the surface of the water with the feet is allowed unless followed by a downward butterfly kick</a:t>
            </a:r>
          </a:p>
          <a:p>
            <a:endParaRPr lang="en-US" sz="1600" dirty="0"/>
          </a:p>
          <a:p>
            <a:r>
              <a:rPr lang="en-US" sz="1600" dirty="0"/>
              <a:t>At each turn and at the finish of the race the touch shall be made with both hands separated and simultaneously at, above, or below the water level. At the last stroke before the turn and at the finish an arm stroke not followed by a leg kick is permitted. The head may be submerged after the last arm pull prior to the touch, provided it breaks the surface of the water at some point during the last complete or incomplete cycle preceding the touch.</a:t>
            </a:r>
          </a:p>
          <a:p>
            <a:r>
              <a:rPr lang="en-US" sz="1800" b="0" i="0" u="sng" strike="noStrike" dirty="0">
                <a:effectLst/>
                <a:latin typeface="Arial" panose="020B0604020202020204" pitchFamily="34" charset="0"/>
                <a:hlinkClick r:id="rId2">
                  <a:extLst>
                    <a:ext uri="{A12FA001-AC4F-418D-AE19-62706E023703}">
                      <ahyp:hlinkClr xmlns:ahyp="http://schemas.microsoft.com/office/drawing/2018/hyperlinkcolor" val="tx"/>
                    </a:ext>
                  </a:extLst>
                </a:hlinkClick>
              </a:rPr>
              <a:t>https://www.youtube.com/watch?v=6ZXUEfP-Agc</a:t>
            </a:r>
            <a:endParaRPr lang="en-US" sz="1600" dirty="0"/>
          </a:p>
          <a:p>
            <a:endParaRPr lang="en-US" sz="1600" dirty="0"/>
          </a:p>
        </p:txBody>
      </p:sp>
      <p:sp>
        <p:nvSpPr>
          <p:cNvPr id="4" name="Slide Number Placeholder 3">
            <a:extLst>
              <a:ext uri="{FF2B5EF4-FFF2-40B4-BE49-F238E27FC236}">
                <a16:creationId xmlns:a16="http://schemas.microsoft.com/office/drawing/2014/main" id="{7829E4BC-FBED-F279-25F9-377CAD59AF60}"/>
              </a:ext>
            </a:extLst>
          </p:cNvPr>
          <p:cNvSpPr>
            <a:spLocks noGrp="1"/>
          </p:cNvSpPr>
          <p:nvPr>
            <p:ph type="sldNum" sz="quarter" idx="10"/>
          </p:nvPr>
        </p:nvSpPr>
        <p:spPr/>
        <p:txBody>
          <a:bodyPr/>
          <a:lstStyle/>
          <a:p>
            <a:fld id="{BBCDD8E8-1C35-47C2-A1CC-C3EC94A5AC59}" type="slidenum">
              <a:rPr lang="en-US" smtClean="0"/>
              <a:pPr/>
              <a:t>6</a:t>
            </a:fld>
            <a:endParaRPr lang="en-US" dirty="0"/>
          </a:p>
        </p:txBody>
      </p:sp>
    </p:spTree>
    <p:extLst>
      <p:ext uri="{BB962C8B-B14F-4D97-AF65-F5344CB8AC3E}">
        <p14:creationId xmlns:p14="http://schemas.microsoft.com/office/powerpoint/2010/main" val="4228684052"/>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EF4131-D998-6BBD-D6B5-55FF4AA7DA61}"/>
              </a:ext>
            </a:extLst>
          </p:cNvPr>
          <p:cNvSpPr>
            <a:spLocks noGrp="1"/>
          </p:cNvSpPr>
          <p:nvPr>
            <p:ph type="title"/>
          </p:nvPr>
        </p:nvSpPr>
        <p:spPr/>
        <p:txBody>
          <a:bodyPr/>
          <a:lstStyle/>
          <a:p>
            <a:r>
              <a:rPr lang="en-US" dirty="0"/>
              <a:t>Butterfly</a:t>
            </a:r>
          </a:p>
        </p:txBody>
      </p:sp>
      <p:sp>
        <p:nvSpPr>
          <p:cNvPr id="3" name="Content Placeholder 2">
            <a:extLst>
              <a:ext uri="{FF2B5EF4-FFF2-40B4-BE49-F238E27FC236}">
                <a16:creationId xmlns:a16="http://schemas.microsoft.com/office/drawing/2014/main" id="{387B420D-3D8E-9FC5-3161-819AAE821F90}"/>
              </a:ext>
            </a:extLst>
          </p:cNvPr>
          <p:cNvSpPr>
            <a:spLocks noGrp="1"/>
          </p:cNvSpPr>
          <p:nvPr>
            <p:ph idx="1"/>
          </p:nvPr>
        </p:nvSpPr>
        <p:spPr/>
        <p:txBody>
          <a:bodyPr/>
          <a:lstStyle/>
          <a:p>
            <a:r>
              <a:rPr lang="en-US" sz="1800" dirty="0"/>
              <a:t>The forward start shall be used (the swimmers shoulders must be at or past vertical towards the breast once their feet leave the wall/platform)</a:t>
            </a:r>
          </a:p>
          <a:p>
            <a:r>
              <a:rPr lang="en-US" sz="1800" dirty="0"/>
              <a:t>After the start and after each turn, the swimmer’s shoulders must be at or past the vertical toward the breast. </a:t>
            </a:r>
          </a:p>
          <a:p>
            <a:r>
              <a:rPr lang="en-US" sz="1800" dirty="0"/>
              <a:t>The swimmer is permitted one or more leg kicks, but only one arm pull under water, which must bring the swimmer to the surface. </a:t>
            </a:r>
          </a:p>
          <a:p>
            <a:r>
              <a:rPr lang="en-US" sz="1800" dirty="0"/>
              <a:t>At the start and after each turn, the swimmer may remain submerged for not more than 15 meters.  </a:t>
            </a:r>
          </a:p>
          <a:p>
            <a:r>
              <a:rPr lang="en-US" sz="1800" dirty="0"/>
              <a:t>Both arms must be brought forward simultaneously over the water and pulled back simultaneously under the water throughout the race.</a:t>
            </a:r>
          </a:p>
          <a:p>
            <a:r>
              <a:rPr lang="en-US" sz="1800" dirty="0"/>
              <a:t>All up and down movements of the legs and feet must be simultaneous. The position of the legs or the feet need not be on the same level, but they shall not alternate in relation to each other. A scissors or breaststroke kicking movement is not permitted.</a:t>
            </a:r>
          </a:p>
          <a:p>
            <a:endParaRPr lang="en-US" sz="1800" dirty="0"/>
          </a:p>
        </p:txBody>
      </p:sp>
      <p:sp>
        <p:nvSpPr>
          <p:cNvPr id="4" name="Slide Number Placeholder 3">
            <a:extLst>
              <a:ext uri="{FF2B5EF4-FFF2-40B4-BE49-F238E27FC236}">
                <a16:creationId xmlns:a16="http://schemas.microsoft.com/office/drawing/2014/main" id="{56BD79A8-87C2-E442-79CD-25C60A2FF811}"/>
              </a:ext>
            </a:extLst>
          </p:cNvPr>
          <p:cNvSpPr>
            <a:spLocks noGrp="1"/>
          </p:cNvSpPr>
          <p:nvPr>
            <p:ph type="sldNum" sz="quarter" idx="10"/>
          </p:nvPr>
        </p:nvSpPr>
        <p:spPr/>
        <p:txBody>
          <a:bodyPr/>
          <a:lstStyle/>
          <a:p>
            <a:fld id="{BBCDD8E8-1C35-47C2-A1CC-C3EC94A5AC59}" type="slidenum">
              <a:rPr lang="en-US" smtClean="0"/>
              <a:pPr/>
              <a:t>7</a:t>
            </a:fld>
            <a:endParaRPr lang="en-US" dirty="0"/>
          </a:p>
        </p:txBody>
      </p:sp>
    </p:spTree>
    <p:extLst>
      <p:ext uri="{BB962C8B-B14F-4D97-AF65-F5344CB8AC3E}">
        <p14:creationId xmlns:p14="http://schemas.microsoft.com/office/powerpoint/2010/main" val="3657506585"/>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18AB7A-2B3B-230C-DE25-25AF1B0C1105}"/>
              </a:ext>
            </a:extLst>
          </p:cNvPr>
          <p:cNvSpPr>
            <a:spLocks noGrp="1"/>
          </p:cNvSpPr>
          <p:nvPr>
            <p:ph type="title"/>
          </p:nvPr>
        </p:nvSpPr>
        <p:spPr/>
        <p:txBody>
          <a:bodyPr/>
          <a:lstStyle/>
          <a:p>
            <a:r>
              <a:rPr lang="en-US" dirty="0"/>
              <a:t>Butterfly (</a:t>
            </a:r>
            <a:r>
              <a:rPr lang="en-US" dirty="0" err="1"/>
              <a:t>cont</a:t>
            </a:r>
            <a:r>
              <a:rPr lang="en-US" dirty="0"/>
              <a:t>)</a:t>
            </a:r>
          </a:p>
        </p:txBody>
      </p:sp>
      <p:sp>
        <p:nvSpPr>
          <p:cNvPr id="3" name="Content Placeholder 2">
            <a:extLst>
              <a:ext uri="{FF2B5EF4-FFF2-40B4-BE49-F238E27FC236}">
                <a16:creationId xmlns:a16="http://schemas.microsoft.com/office/drawing/2014/main" id="{F7D349C8-D565-A93C-8F67-BDB775903CF9}"/>
              </a:ext>
            </a:extLst>
          </p:cNvPr>
          <p:cNvSpPr>
            <a:spLocks noGrp="1"/>
          </p:cNvSpPr>
          <p:nvPr>
            <p:ph idx="1"/>
          </p:nvPr>
        </p:nvSpPr>
        <p:spPr/>
        <p:txBody>
          <a:bodyPr/>
          <a:lstStyle/>
          <a:p>
            <a:r>
              <a:rPr lang="en-US" sz="1800" dirty="0"/>
              <a:t>At each turn the body shall be on the breast. </a:t>
            </a:r>
          </a:p>
          <a:p>
            <a:r>
              <a:rPr lang="en-US" sz="1800" dirty="0"/>
              <a:t>The touch shall be made with both hands separated and simultaneously at, above, or below the water surface. Once a touch has been made, the swimmer may turn in any manner desired. </a:t>
            </a:r>
          </a:p>
          <a:p>
            <a:r>
              <a:rPr lang="en-US" sz="1800" dirty="0"/>
              <a:t>The shoulders must be at or past the vertical toward the breast when the swimmer leaves the wall.</a:t>
            </a:r>
          </a:p>
          <a:p>
            <a:r>
              <a:rPr lang="en-US" sz="1800" dirty="0"/>
              <a:t>At the finish, the body shall be on the breast and the touch shall be made with both hands separated and simultaneously at, above, or below the water surface.</a:t>
            </a:r>
          </a:p>
          <a:p>
            <a:r>
              <a:rPr lang="en-US" sz="1800" b="0" i="0" u="sng" strike="noStrike" dirty="0">
                <a:effectLst/>
                <a:latin typeface="Arial" panose="020B0604020202020204" pitchFamily="34" charset="0"/>
                <a:hlinkClick r:id="rId2">
                  <a:extLst>
                    <a:ext uri="{A12FA001-AC4F-418D-AE19-62706E023703}">
                      <ahyp:hlinkClr xmlns:ahyp="http://schemas.microsoft.com/office/drawing/2018/hyperlinkcolor" val="tx"/>
                    </a:ext>
                  </a:extLst>
                </a:hlinkClick>
              </a:rPr>
              <a:t>https://www.youtube.com/watch?v=4ajQQQnSKQ0</a:t>
            </a:r>
            <a:endParaRPr lang="en-US" sz="1800" dirty="0"/>
          </a:p>
          <a:p>
            <a:endParaRPr lang="en-US" sz="1800" dirty="0"/>
          </a:p>
        </p:txBody>
      </p:sp>
      <p:sp>
        <p:nvSpPr>
          <p:cNvPr id="4" name="Slide Number Placeholder 3">
            <a:extLst>
              <a:ext uri="{FF2B5EF4-FFF2-40B4-BE49-F238E27FC236}">
                <a16:creationId xmlns:a16="http://schemas.microsoft.com/office/drawing/2014/main" id="{8A1275BE-7D81-DF0A-8F37-6D0EECE014C5}"/>
              </a:ext>
            </a:extLst>
          </p:cNvPr>
          <p:cNvSpPr>
            <a:spLocks noGrp="1"/>
          </p:cNvSpPr>
          <p:nvPr>
            <p:ph type="sldNum" sz="quarter" idx="10"/>
          </p:nvPr>
        </p:nvSpPr>
        <p:spPr/>
        <p:txBody>
          <a:bodyPr/>
          <a:lstStyle/>
          <a:p>
            <a:fld id="{BBCDD8E8-1C35-47C2-A1CC-C3EC94A5AC59}" type="slidenum">
              <a:rPr lang="en-US" smtClean="0"/>
              <a:pPr/>
              <a:t>8</a:t>
            </a:fld>
            <a:endParaRPr lang="en-US" dirty="0"/>
          </a:p>
        </p:txBody>
      </p:sp>
    </p:spTree>
    <p:extLst>
      <p:ext uri="{BB962C8B-B14F-4D97-AF65-F5344CB8AC3E}">
        <p14:creationId xmlns:p14="http://schemas.microsoft.com/office/powerpoint/2010/main" val="2723073082"/>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E91F03-EEE4-A604-64B2-2421A7FCD922}"/>
              </a:ext>
            </a:extLst>
          </p:cNvPr>
          <p:cNvSpPr>
            <a:spLocks noGrp="1"/>
          </p:cNvSpPr>
          <p:nvPr>
            <p:ph type="title"/>
          </p:nvPr>
        </p:nvSpPr>
        <p:spPr/>
        <p:txBody>
          <a:bodyPr/>
          <a:lstStyle/>
          <a:p>
            <a:r>
              <a:rPr lang="en-US" dirty="0"/>
              <a:t>Freestyle</a:t>
            </a:r>
          </a:p>
        </p:txBody>
      </p:sp>
      <p:sp>
        <p:nvSpPr>
          <p:cNvPr id="3" name="Content Placeholder 2">
            <a:extLst>
              <a:ext uri="{FF2B5EF4-FFF2-40B4-BE49-F238E27FC236}">
                <a16:creationId xmlns:a16="http://schemas.microsoft.com/office/drawing/2014/main" id="{F88A0DAD-98E2-D389-C94B-AC482474FE1C}"/>
              </a:ext>
            </a:extLst>
          </p:cNvPr>
          <p:cNvSpPr>
            <a:spLocks noGrp="1"/>
          </p:cNvSpPr>
          <p:nvPr>
            <p:ph idx="1"/>
          </p:nvPr>
        </p:nvSpPr>
        <p:spPr/>
        <p:txBody>
          <a:bodyPr/>
          <a:lstStyle/>
          <a:p>
            <a:r>
              <a:rPr lang="en-US" sz="2000" dirty="0"/>
              <a:t>The forward start shall be used (the swimmers shoulders must be at or past vertical towards the breast once their feet leave the wall/platform)</a:t>
            </a:r>
          </a:p>
          <a:p>
            <a:r>
              <a:rPr lang="en-US" sz="2000" dirty="0"/>
              <a:t>Some part of the swimmer must break the surface of the water throughout the race except it shall be permissible for the swimmer to be completely submerged during the turn and for a distance of not more than 15 meters after the start and each turn.</a:t>
            </a:r>
          </a:p>
          <a:p>
            <a:r>
              <a:rPr lang="en-US" sz="2000" dirty="0"/>
              <a:t>Upon completion of each length the swimmer must touch the wall.</a:t>
            </a:r>
          </a:p>
          <a:p>
            <a:r>
              <a:rPr lang="en-US" sz="2000" dirty="0"/>
              <a:t>The swimmer shall have finished the race when any part of his person touches the wall after completing the prescribed distance</a:t>
            </a:r>
          </a:p>
          <a:p>
            <a:r>
              <a:rPr lang="en-US" sz="1800" b="0" i="0" u="sng" strike="noStrike" dirty="0">
                <a:effectLst/>
                <a:latin typeface="Arial" panose="020B0604020202020204" pitchFamily="34" charset="0"/>
                <a:hlinkClick r:id="rId2">
                  <a:extLst>
                    <a:ext uri="{A12FA001-AC4F-418D-AE19-62706E023703}">
                      <ahyp:hlinkClr xmlns:ahyp="http://schemas.microsoft.com/office/drawing/2018/hyperlinkcolor" val="tx"/>
                    </a:ext>
                  </a:extLst>
                </a:hlinkClick>
              </a:rPr>
              <a:t>https://www.youtube.com/watch?v=baQJzcnG3oQ</a:t>
            </a:r>
            <a:endParaRPr lang="en-US" sz="2000" dirty="0"/>
          </a:p>
          <a:p>
            <a:endParaRPr lang="en-US" sz="2000" dirty="0"/>
          </a:p>
        </p:txBody>
      </p:sp>
      <p:sp>
        <p:nvSpPr>
          <p:cNvPr id="4" name="Slide Number Placeholder 3">
            <a:extLst>
              <a:ext uri="{FF2B5EF4-FFF2-40B4-BE49-F238E27FC236}">
                <a16:creationId xmlns:a16="http://schemas.microsoft.com/office/drawing/2014/main" id="{59D7C2C7-2B00-7910-A545-C9EE35310B31}"/>
              </a:ext>
            </a:extLst>
          </p:cNvPr>
          <p:cNvSpPr>
            <a:spLocks noGrp="1"/>
          </p:cNvSpPr>
          <p:nvPr>
            <p:ph type="sldNum" sz="quarter" idx="10"/>
          </p:nvPr>
        </p:nvSpPr>
        <p:spPr/>
        <p:txBody>
          <a:bodyPr/>
          <a:lstStyle/>
          <a:p>
            <a:fld id="{BBCDD8E8-1C35-47C2-A1CC-C3EC94A5AC59}" type="slidenum">
              <a:rPr lang="en-US" smtClean="0"/>
              <a:pPr/>
              <a:t>9</a:t>
            </a:fld>
            <a:endParaRPr lang="en-US" dirty="0"/>
          </a:p>
        </p:txBody>
      </p:sp>
    </p:spTree>
    <p:extLst>
      <p:ext uri="{BB962C8B-B14F-4D97-AF65-F5344CB8AC3E}">
        <p14:creationId xmlns:p14="http://schemas.microsoft.com/office/powerpoint/2010/main" val="2475736685"/>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sld>
</file>

<file path=ppt/theme/theme1.xml><?xml version="1.0" encoding="utf-8"?>
<a:theme xmlns:a="http://schemas.openxmlformats.org/drawingml/2006/main" name="SSASJ">
  <a:themeElements>
    <a:clrScheme name="Default Design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gradFill rotWithShape="0">
          <a:gsLst>
            <a:gs pos="0">
              <a:schemeClr val="bg2"/>
            </a:gs>
            <a:gs pos="100000">
              <a:schemeClr val="bg2">
                <a:gamma/>
                <a:shade val="0"/>
                <a:invGamma/>
              </a:schemeClr>
            </a:gs>
          </a:gsLst>
          <a:lin ang="0" scaled="1"/>
        </a:gradFill>
        <a:ln w="9525"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gradFill rotWithShape="0">
          <a:gsLst>
            <a:gs pos="0">
              <a:schemeClr val="bg2"/>
            </a:gs>
            <a:gs pos="100000">
              <a:schemeClr val="bg2">
                <a:gamma/>
                <a:shade val="0"/>
                <a:invGamma/>
              </a:schemeClr>
            </a:gs>
          </a:gsLst>
          <a:lin ang="0" scaled="1"/>
        </a:gradFill>
        <a:ln w="9525"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Arial" charset="0"/>
          </a:defRPr>
        </a:defPPr>
      </a:lstStyle>
    </a:lnDef>
  </a:objectDefaults>
  <a:extraClrSchemeLst>
    <a:extraClrScheme>
      <a:clrScheme name="Default Design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SSASJ" id="{9A7B550D-4CCD-4881-85BD-5735A089E9E9}" vid="{CAB208C9-6378-42C4-B588-1A27CDACCFAD}"/>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SSASJ</Template>
  <TotalTime>6796</TotalTime>
  <Pages>17</Pages>
  <Words>5468</Words>
  <Application>Microsoft Office PowerPoint</Application>
  <PresentationFormat>On-screen Show (4:3)</PresentationFormat>
  <Paragraphs>586</Paragraphs>
  <Slides>50</Slides>
  <Notes>42</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50</vt:i4>
      </vt:variant>
    </vt:vector>
  </HeadingPairs>
  <TitlesOfParts>
    <vt:vector size="54" baseType="lpstr">
      <vt:lpstr>Arial</vt:lpstr>
      <vt:lpstr>Times New Roman</vt:lpstr>
      <vt:lpstr>Wingdings 2</vt:lpstr>
      <vt:lpstr>SSASJ</vt:lpstr>
      <vt:lpstr>Suburban Swim Association of South Jersey</vt:lpstr>
      <vt:lpstr>AGENDA</vt:lpstr>
      <vt:lpstr>Backstroke</vt:lpstr>
      <vt:lpstr>Backstroke Finish – USA Swimming Rule Change</vt:lpstr>
      <vt:lpstr>Breaststoke</vt:lpstr>
      <vt:lpstr>Breaststroke (cont)</vt:lpstr>
      <vt:lpstr>Butterfly</vt:lpstr>
      <vt:lpstr>Butterfly (cont)</vt:lpstr>
      <vt:lpstr>Freestyle</vt:lpstr>
      <vt:lpstr>Individual Medley</vt:lpstr>
      <vt:lpstr>Relay Highlights</vt:lpstr>
      <vt:lpstr>GENERAL RULES</vt:lpstr>
      <vt:lpstr>HOST TEAM PERSONNEL</vt:lpstr>
      <vt:lpstr>HOST TEAM – Equipment/Supplies</vt:lpstr>
      <vt:lpstr>VISITING TEAM PERSONNEL</vt:lpstr>
      <vt:lpstr>MEET OFFICIALS</vt:lpstr>
      <vt:lpstr>PLACEMENT OF OFFICIALS</vt:lpstr>
      <vt:lpstr>DRESS CODE FOR OFFICIALS</vt:lpstr>
      <vt:lpstr>REFEREE DUTIES</vt:lpstr>
      <vt:lpstr>REFEREE DUTIES (pre-meet)</vt:lpstr>
      <vt:lpstr>REFEREE DUTIES (pre-meet)</vt:lpstr>
      <vt:lpstr>REFEREE DUTIES (pre-meet)</vt:lpstr>
      <vt:lpstr>REFEREE DUTIES (During the Meet)</vt:lpstr>
      <vt:lpstr>REFEREE DUTIES (During the Meet)</vt:lpstr>
      <vt:lpstr>REFEREE DUTIES (Conclusion of Meet)</vt:lpstr>
      <vt:lpstr>QUESTIONS ABOUT REFEREE?</vt:lpstr>
      <vt:lpstr>THE STARTER</vt:lpstr>
      <vt:lpstr>Starter Duties (pre-meet)</vt:lpstr>
      <vt:lpstr>STARTER DUTIES – TIMER BRIEFING</vt:lpstr>
      <vt:lpstr>STARTER DUTIES (During Meet)</vt:lpstr>
      <vt:lpstr>STARTER DUTIES – starting event </vt:lpstr>
      <vt:lpstr>STARTER DUTIES - Backstroke</vt:lpstr>
      <vt:lpstr>STARTER DUTIES – False Starts</vt:lpstr>
      <vt:lpstr>QUESTIONS ABOUT STARTER?</vt:lpstr>
      <vt:lpstr>CHIEF JUDGE</vt:lpstr>
      <vt:lpstr>CHIEF TIMER</vt:lpstr>
      <vt:lpstr>HEAD LANE TIMER</vt:lpstr>
      <vt:lpstr>LANE TIMERS</vt:lpstr>
      <vt:lpstr>QUESTIONS ABOUT OFFICIALS?</vt:lpstr>
      <vt:lpstr>EVENTS AND ENTRIES</vt:lpstr>
      <vt:lpstr>EVENTS AND ENTRIES (CON’T) </vt:lpstr>
      <vt:lpstr>DETERMINATION OF OFFICIAL TIME</vt:lpstr>
      <vt:lpstr>DETERMINATION OF OFFICIAL PLACE</vt:lpstr>
      <vt:lpstr>SCOREKEEPING</vt:lpstr>
      <vt:lpstr>SCOREKEEPING (cont’d)</vt:lpstr>
      <vt:lpstr>SCOREKEEPING (cont’d)</vt:lpstr>
      <vt:lpstr>SCOREKEEPING (cont’d)</vt:lpstr>
      <vt:lpstr>QUESTIONS ABOUT SCORING?</vt:lpstr>
      <vt:lpstr>CHAMPIONSHIPS</vt:lpstr>
      <vt:lpstr>FINAL THOUGHTS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Starter and Referee Training</dc:title>
  <dc:creator>Bert Zahniser for SSASJ</dc:creator>
  <cp:lastModifiedBy>Race, Christopher J</cp:lastModifiedBy>
  <cp:revision>99</cp:revision>
  <cp:lastPrinted>2016-04-03T13:44:12Z</cp:lastPrinted>
  <dcterms:created xsi:type="dcterms:W3CDTF">1997-10-16T22:12:20Z</dcterms:created>
  <dcterms:modified xsi:type="dcterms:W3CDTF">2023-06-07T20:30:22Z</dcterms:modified>
</cp:coreProperties>
</file>