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5" autoAdjust="0"/>
    <p:restoredTop sz="94660"/>
  </p:normalViewPr>
  <p:slideViewPr>
    <p:cSldViewPr snapToGrid="0">
      <p:cViewPr varScale="1">
        <p:scale>
          <a:sx n="78" d="100"/>
          <a:sy n="78" d="100"/>
        </p:scale>
        <p:origin x="73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7DB7-BD2C-49CA-A2A5-6D088AD1050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F167-D482-4D36-95FE-1F052FB5E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8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7DB7-BD2C-49CA-A2A5-6D088AD1050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F167-D482-4D36-95FE-1F052FB5E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30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7DB7-BD2C-49CA-A2A5-6D088AD1050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F167-D482-4D36-95FE-1F052FB5E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393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7DB7-BD2C-49CA-A2A5-6D088AD1050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F167-D482-4D36-95FE-1F052FB5E97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52764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7DB7-BD2C-49CA-A2A5-6D088AD1050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F167-D482-4D36-95FE-1F052FB5E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170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7DB7-BD2C-49CA-A2A5-6D088AD1050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F167-D482-4D36-95FE-1F052FB5E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1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7DB7-BD2C-49CA-A2A5-6D088AD1050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F167-D482-4D36-95FE-1F052FB5E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669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7DB7-BD2C-49CA-A2A5-6D088AD1050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F167-D482-4D36-95FE-1F052FB5E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8044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7DB7-BD2C-49CA-A2A5-6D088AD1050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F167-D482-4D36-95FE-1F052FB5E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6166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7DB7-BD2C-49CA-A2A5-6D088AD1050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F167-D482-4D36-95FE-1F052FB5E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573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7DB7-BD2C-49CA-A2A5-6D088AD1050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F167-D482-4D36-95FE-1F052FB5E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939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7DB7-BD2C-49CA-A2A5-6D088AD1050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F167-D482-4D36-95FE-1F052FB5E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30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7DB7-BD2C-49CA-A2A5-6D088AD1050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F167-D482-4D36-95FE-1F052FB5E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23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7DB7-BD2C-49CA-A2A5-6D088AD1050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F167-D482-4D36-95FE-1F052FB5E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870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7DB7-BD2C-49CA-A2A5-6D088AD1050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F167-D482-4D36-95FE-1F052FB5E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556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7DB7-BD2C-49CA-A2A5-6D088AD1050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F167-D482-4D36-95FE-1F052FB5E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602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7DB7-BD2C-49CA-A2A5-6D088AD1050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F167-D482-4D36-95FE-1F052FB5E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083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7DB7-BD2C-49CA-A2A5-6D088AD1050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F167-D482-4D36-95FE-1F052FB5E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19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DB57DB7-BD2C-49CA-A2A5-6D088AD10506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C56F167-D482-4D36-95FE-1F052FB5E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642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  <p:sldLayoutId id="2147483715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motionapp.com/team/sehsa/controller/cms/admin/index?team=sehsa#/calendar-team-events" TargetMode="Externa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coacharthur@swimhsa.org" TargetMode="Externa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F7ABC-ACA3-8A2A-53F2-E3A1C85AA7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Welcome to the 2025-26 Season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E067BC-FCB1-5428-FC7E-53238720BC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Apollo 2</a:t>
            </a:r>
          </a:p>
        </p:txBody>
      </p:sp>
    </p:spTree>
    <p:extLst>
      <p:ext uri="{BB962C8B-B14F-4D97-AF65-F5344CB8AC3E}">
        <p14:creationId xmlns:p14="http://schemas.microsoft.com/office/powerpoint/2010/main" val="2943413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770F1-1491-6F40-089F-0F6A39915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Times: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EB961-86FB-B93A-E687-C443466F2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Monday- 4-6PM</a:t>
            </a:r>
          </a:p>
          <a:p>
            <a:r>
              <a:rPr lang="en-US" dirty="0"/>
              <a:t>Tuesday- 4-6pm</a:t>
            </a:r>
          </a:p>
          <a:p>
            <a:r>
              <a:rPr lang="en-US" dirty="0"/>
              <a:t>Weds- 4-6pm</a:t>
            </a:r>
          </a:p>
          <a:p>
            <a:r>
              <a:rPr lang="en-US" dirty="0"/>
              <a:t>Thursday- 4-6 pm</a:t>
            </a:r>
          </a:p>
          <a:p>
            <a:r>
              <a:rPr lang="en-US" dirty="0"/>
              <a:t>Friday- 4-6 pm</a:t>
            </a:r>
          </a:p>
          <a:p>
            <a:r>
              <a:rPr lang="en-US" dirty="0"/>
              <a:t>Saturday- 6:30-8:30 AM</a:t>
            </a:r>
          </a:p>
          <a:p>
            <a:endParaRPr lang="en-US" dirty="0"/>
          </a:p>
          <a:p>
            <a:r>
              <a:rPr lang="en-US" dirty="0"/>
              <a:t>Practice Calendar </a:t>
            </a:r>
            <a:r>
              <a:rPr lang="en-US" dirty="0">
                <a:hlinkClick r:id="rId2"/>
              </a:rPr>
              <a:t>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143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FD5C9-1965-9EAB-BD67-7A3F0D3DC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E5B65-3F0B-7212-DF3D-61FC2D4CD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Ricky Hui- Sept 20</a:t>
            </a:r>
          </a:p>
          <a:p>
            <a:r>
              <a:rPr lang="en-US" dirty="0"/>
              <a:t>Fran Norris- Oct 17-19</a:t>
            </a:r>
          </a:p>
          <a:p>
            <a:r>
              <a:rPr lang="en-US" dirty="0"/>
              <a:t>NAC Fall Invite- Nov 8-9</a:t>
            </a:r>
          </a:p>
          <a:p>
            <a:r>
              <a:rPr lang="en-US" dirty="0"/>
              <a:t>December Champ meet TBD- Early December </a:t>
            </a:r>
          </a:p>
          <a:p>
            <a:r>
              <a:rPr lang="en-US" dirty="0"/>
              <a:t>HSA TYR Meet- Jan 16-18</a:t>
            </a:r>
          </a:p>
          <a:p>
            <a:r>
              <a:rPr lang="en-US" dirty="0"/>
              <a:t>SE Central Regionals- Feb 6-8 </a:t>
            </a:r>
          </a:p>
          <a:p>
            <a:r>
              <a:rPr lang="en-US" dirty="0"/>
              <a:t>Auburn Invite- Feb 20-22</a:t>
            </a:r>
          </a:p>
          <a:p>
            <a:r>
              <a:rPr lang="en-US" dirty="0"/>
              <a:t>SE Champs- Feb 27- Mar 1</a:t>
            </a:r>
          </a:p>
        </p:txBody>
      </p:sp>
    </p:spTree>
    <p:extLst>
      <p:ext uri="{BB962C8B-B14F-4D97-AF65-F5344CB8AC3E}">
        <p14:creationId xmlns:p14="http://schemas.microsoft.com/office/powerpoint/2010/main" val="2009544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CD658-B8BF-34EE-1EB3-82EEC08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Equipment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8246E-6FDC-E4F4-6AD7-B7817F63D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6348"/>
            <a:ext cx="10515600" cy="5299587"/>
          </a:xfrm>
        </p:spPr>
        <p:txBody>
          <a:bodyPr>
            <a:normAutofit/>
          </a:bodyPr>
          <a:lstStyle/>
          <a:p>
            <a:r>
              <a:rPr lang="en-US" dirty="0"/>
              <a:t>Water Bottle </a:t>
            </a:r>
          </a:p>
          <a:p>
            <a:r>
              <a:rPr lang="en-US" dirty="0"/>
              <a:t> Paddles </a:t>
            </a:r>
          </a:p>
          <a:p>
            <a:r>
              <a:rPr lang="en-US" dirty="0"/>
              <a:t> Fins </a:t>
            </a:r>
          </a:p>
          <a:p>
            <a:r>
              <a:rPr lang="en-US" dirty="0"/>
              <a:t>Pull buoy </a:t>
            </a:r>
          </a:p>
          <a:p>
            <a:r>
              <a:rPr lang="en-US" dirty="0"/>
              <a:t>Snorkel</a:t>
            </a:r>
          </a:p>
          <a:p>
            <a:endParaRPr lang="en-US" dirty="0"/>
          </a:p>
          <a:p>
            <a:r>
              <a:rPr lang="en-US" dirty="0"/>
              <a:t>Please make sure your name is on all of your equipment. </a:t>
            </a:r>
          </a:p>
          <a:p>
            <a:r>
              <a:rPr lang="en-US" dirty="0"/>
              <a:t>If you are missing equipment, both the TYR team store and Saturn Sports have equipment available for purchase at discounted rates for HSA members.</a:t>
            </a:r>
          </a:p>
        </p:txBody>
      </p:sp>
    </p:spTree>
    <p:extLst>
      <p:ext uri="{BB962C8B-B14F-4D97-AF65-F5344CB8AC3E}">
        <p14:creationId xmlns:p14="http://schemas.microsoft.com/office/powerpoint/2010/main" val="2384760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D16BF-6437-8495-7D58-CE3B0CD79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133CB2-F7BF-17F2-5F08-C744D3BF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best way to reach me is through email at: </a:t>
            </a:r>
            <a:r>
              <a:rPr lang="en-US" dirty="0">
                <a:hlinkClick r:id="rId2"/>
              </a:rPr>
              <a:t>coacharthur@swimhsa.org</a:t>
            </a:r>
            <a:endParaRPr lang="en-US" dirty="0"/>
          </a:p>
          <a:p>
            <a:endParaRPr lang="en-US" dirty="0"/>
          </a:p>
          <a:p>
            <a:r>
              <a:rPr lang="en-US" dirty="0"/>
              <a:t>Please encourage athletes to speak to me about concerns, worries and any issues that might come up. This is a partnership and the best way to deal with issues is to talk about them. No issue is too small and no question is not important, please let me know what I can do to help your athlete (and you). </a:t>
            </a:r>
          </a:p>
        </p:txBody>
      </p:sp>
    </p:spTree>
    <p:extLst>
      <p:ext uri="{BB962C8B-B14F-4D97-AF65-F5344CB8AC3E}">
        <p14:creationId xmlns:p14="http://schemas.microsoft.com/office/powerpoint/2010/main" val="2972218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BF4B3-6F2B-4D2D-CE98-47131B015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6F537-AC9A-BFEE-1CF9-EEA427ECD0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no “wrong way” or “right way” but there can always be a “better way.” </a:t>
            </a:r>
          </a:p>
          <a:p>
            <a:endParaRPr lang="en-US" dirty="0"/>
          </a:p>
          <a:p>
            <a:r>
              <a:rPr lang="en-US" dirty="0"/>
              <a:t>Winning is being better today than you were yesterday. </a:t>
            </a:r>
          </a:p>
          <a:p>
            <a:endParaRPr lang="en-US" dirty="0"/>
          </a:p>
          <a:p>
            <a:r>
              <a:rPr lang="en-US" dirty="0"/>
              <a:t>Train to race, not train to train </a:t>
            </a:r>
          </a:p>
        </p:txBody>
      </p:sp>
    </p:spTree>
    <p:extLst>
      <p:ext uri="{BB962C8B-B14F-4D97-AF65-F5344CB8AC3E}">
        <p14:creationId xmlns:p14="http://schemas.microsoft.com/office/powerpoint/2010/main" val="2970248959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7220</TotalTime>
  <Words>239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Tw Cen MT</vt:lpstr>
      <vt:lpstr>Droplet</vt:lpstr>
      <vt:lpstr>Welcome to the 2025-26 Season</vt:lpstr>
      <vt:lpstr>Practice Times:</vt:lpstr>
      <vt:lpstr>Meets</vt:lpstr>
      <vt:lpstr>Equipment </vt:lpstr>
      <vt:lpstr>Communication</vt:lpstr>
      <vt:lpstr>Motivation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Arthur Fortin</dc:creator>
  <cp:lastModifiedBy>Arthur Fortin</cp:lastModifiedBy>
  <cp:revision>5</cp:revision>
  <dcterms:created xsi:type="dcterms:W3CDTF">2025-09-03T14:50:08Z</dcterms:created>
  <dcterms:modified xsi:type="dcterms:W3CDTF">2025-09-09T14:19:01Z</dcterms:modified>
</cp:coreProperties>
</file>