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Lst>
  <p:sldSz cy="6858000" cx="9144000"/>
  <p:notesSz cx="6858000" cy="9144000"/>
  <p:embeddedFontLst>
    <p:embeddedFont>
      <p:font typeface="Roboto"/>
      <p:regular r:id="rId60"/>
      <p:bold r:id="rId61"/>
      <p:italic r:id="rId62"/>
      <p:boldItalic r:id="rId63"/>
    </p:embeddedFont>
    <p:embeddedFont>
      <p:font typeface="Lato"/>
      <p:regular r:id="rId64"/>
      <p:bold r:id="rId65"/>
      <p:italic r:id="rId66"/>
      <p:boldItalic r:id="rId6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56">
          <p15:clr>
            <a:srgbClr val="A4A3A4"/>
          </p15:clr>
        </p15:guide>
        <p15:guide id="3" orient="horz" pos="216">
          <p15:clr>
            <a:srgbClr val="747775"/>
          </p15:clr>
        </p15:guide>
      </p15:sldGuideLst>
    </p:ext>
    <p:ext uri="GoogleSlidesCustomDataVersion2">
      <go:slidesCustomData xmlns:go="http://customooxmlschemas.google.com/" r:id="rId68" roundtripDataSignature="AMtx7mjoxQq5EPoSKSCnm2blXfb8CCez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C589483-864F-4A7F-8D00-3E39ED73FAF2}">
  <a:tblStyle styleId="{1C589483-864F-4A7F-8D00-3E39ED73FAF2}" styleName="Table_0">
    <a:wholeTbl>
      <a:tcTxStyle b="off" i="off">
        <a:font>
          <a:latin typeface="News Gothic MT"/>
          <a:ea typeface="News Gothic MT"/>
          <a:cs typeface="News Gothic M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CEF"/>
          </a:solidFill>
        </a:fill>
      </a:tcStyle>
    </a:wholeTbl>
    <a:band1H>
      <a:tcTxStyle b="off" i="off"/>
      <a:tcStyle>
        <a:fill>
          <a:solidFill>
            <a:srgbClr val="CBD6DF"/>
          </a:solidFill>
        </a:fill>
      </a:tcStyle>
    </a:band1H>
    <a:band2H>
      <a:tcTxStyle b="off" i="off"/>
    </a:band2H>
    <a:band1V>
      <a:tcTxStyle b="off" i="off"/>
      <a:tcStyle>
        <a:fill>
          <a:solidFill>
            <a:srgbClr val="CBD6DF"/>
          </a:solidFill>
        </a:fill>
      </a:tcStyle>
    </a:band1V>
    <a:band2V>
      <a:tcTxStyle b="off" i="off"/>
    </a:band2V>
    <a:lastCol>
      <a:tcTxStyle b="on" i="off">
        <a:font>
          <a:latin typeface="News Gothic MT"/>
          <a:ea typeface="News Gothic MT"/>
          <a:cs typeface="News Gothic MT"/>
        </a:font>
        <a:schemeClr val="lt1"/>
      </a:tcTxStyle>
      <a:tcStyle>
        <a:fill>
          <a:solidFill>
            <a:schemeClr val="accent1"/>
          </a:solidFill>
        </a:fill>
      </a:tcStyle>
    </a:lastCol>
    <a:firstCol>
      <a:tcTxStyle b="on" i="off">
        <a:font>
          <a:latin typeface="News Gothic MT"/>
          <a:ea typeface="News Gothic MT"/>
          <a:cs typeface="News Gothic MT"/>
        </a:font>
        <a:schemeClr val="lt1"/>
      </a:tcTxStyle>
      <a:tcStyle>
        <a:fill>
          <a:solidFill>
            <a:schemeClr val="accent1"/>
          </a:solidFill>
        </a:fill>
      </a:tcStyle>
    </a:firstCol>
    <a:lastRow>
      <a:tcTxStyle b="on" i="off">
        <a:font>
          <a:latin typeface="News Gothic MT"/>
          <a:ea typeface="News Gothic MT"/>
          <a:cs typeface="News Gothic MT"/>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News Gothic MT"/>
          <a:ea typeface="News Gothic MT"/>
          <a:cs typeface="News Gothic MT"/>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9AD3F5A3-559A-47BC-9BB3-657AC997E665}"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56"/>
        <p:guide pos="216"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Roboto-italic.fntdata"/><Relationship Id="rId61" Type="http://schemas.openxmlformats.org/officeDocument/2006/relationships/font" Target="fonts/Roboto-bold.fntdata"/><Relationship Id="rId20" Type="http://schemas.openxmlformats.org/officeDocument/2006/relationships/slide" Target="slides/slide14.xml"/><Relationship Id="rId64" Type="http://schemas.openxmlformats.org/officeDocument/2006/relationships/font" Target="fonts/Lato-regular.fntdata"/><Relationship Id="rId63" Type="http://schemas.openxmlformats.org/officeDocument/2006/relationships/font" Target="fonts/Roboto-boldItalic.fntdata"/><Relationship Id="rId22" Type="http://schemas.openxmlformats.org/officeDocument/2006/relationships/slide" Target="slides/slide16.xml"/><Relationship Id="rId66" Type="http://schemas.openxmlformats.org/officeDocument/2006/relationships/font" Target="fonts/Lato-italic.fntdata"/><Relationship Id="rId21" Type="http://schemas.openxmlformats.org/officeDocument/2006/relationships/slide" Target="slides/slide15.xml"/><Relationship Id="rId65" Type="http://schemas.openxmlformats.org/officeDocument/2006/relationships/font" Target="fonts/Lato-bold.fntdata"/><Relationship Id="rId24" Type="http://schemas.openxmlformats.org/officeDocument/2006/relationships/slide" Target="slides/slide18.xml"/><Relationship Id="rId68" Type="http://customschemas.google.com/relationships/presentationmetadata" Target="metadata"/><Relationship Id="rId23" Type="http://schemas.openxmlformats.org/officeDocument/2006/relationships/slide" Target="slides/slide17.xml"/><Relationship Id="rId67" Type="http://schemas.openxmlformats.org/officeDocument/2006/relationships/font" Target="fonts/Lato-boldItalic.fntdata"/><Relationship Id="rId60" Type="http://schemas.openxmlformats.org/officeDocument/2006/relationships/font" Target="fonts/Roboto-regular.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 name="Google Shape;9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ec74a0ccde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g2ec74a0ccd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8" name="Google Shape;15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74421b5ce2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g274421b5ce2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7436aa562b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g27436aa562b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7436aa562b_1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g27436aa562b_1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5bb26f79f9_2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g25bb26f79f9_2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0" name="Google Shape;19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7" name="Google Shape;19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5" name="Google Shape;20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5" name="Google Shape;21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735afbd89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735afbd8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5" name="Google Shape;22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1" name="Google Shape;23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8" name="Google Shape;23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4" name="Google Shape;24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0" name="Google Shape;25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6" name="Google Shape;256;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72e56911e6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g372e56911e6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72e56911e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9" name="Google Shape;269;g372e56911e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72e56911e6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g372e56911e6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72e56911e6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g372e56911e6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72e56911e6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g372e56911e6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72e56911e6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g372e56911e6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3" name="Google Shape;303;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9" name="Google Shape;309;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741f7447d0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g2741f7447d0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2" name="Google Shape;322;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9" name="Google Shape;329;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5" name="Google Shape;335;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1" name="Google Shape;341;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7" name="Google Shape;347;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5" name="Google Shape;11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4" name="Google Shape;354;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0" name="Google Shape;360;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6" name="Google Shape;366;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7" name="Google Shape;377;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4" name="Google Shape;384;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730593146f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3730593146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6" name="Google Shape;396;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730593146f_1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5" name="Google Shape;405;g3730593146f_1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3730593146f_1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3730593146f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3" name="Google Shape;423;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 name="Google Shape;12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1" name="Google Shape;431;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3730593146f_1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3730593146f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9" name="Google Shape;449;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5" name="Google Shape;455;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8" name="Google Shape;12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f030f4612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2f030f4612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74421b5ce2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g274421b5ce2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7436aa562b_1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g27436aa562b_1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43"/>
          <p:cNvSpPr/>
          <p:nvPr/>
        </p:nvSpPr>
        <p:spPr>
          <a:xfrm>
            <a:off x="1328166" y="1295400"/>
            <a:ext cx="6487668" cy="3152887"/>
          </a:xfrm>
          <a:prstGeom prst="rect">
            <a:avLst/>
          </a:prstGeom>
          <a:noFill/>
          <a:ln cap="flat" cmpd="sng" w="9525">
            <a:solidFill>
              <a:schemeClr val="lt1"/>
            </a:solidFill>
            <a:prstDash val="solid"/>
            <a:round/>
            <a:headEnd len="sm" w="sm" type="none"/>
            <a:tailEnd len="sm" w="sm" type="none"/>
          </a:ln>
          <a:effectLst>
            <a:outerShdw blurRad="63500" sx="100500" rotWithShape="0" algn="ctr" sy="100500">
              <a:srgbClr val="000000">
                <a:alpha val="49019"/>
              </a:srgbClr>
            </a:outerShdw>
          </a:effectLst>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6DB7D7"/>
              </a:buClr>
              <a:buSzPts val="3520"/>
              <a:buFont typeface="Noto Sans Symbols"/>
              <a:buNone/>
            </a:pPr>
            <a:r>
              <a:t/>
            </a:r>
            <a:endParaRPr b="0" i="0" sz="3200" u="none" cap="none" strike="noStrike">
              <a:solidFill>
                <a:srgbClr val="595959"/>
              </a:solidFill>
              <a:latin typeface="Arial"/>
              <a:ea typeface="Arial"/>
              <a:cs typeface="Arial"/>
              <a:sym typeface="Arial"/>
            </a:endParaRPr>
          </a:p>
        </p:txBody>
      </p:sp>
      <p:pic>
        <p:nvPicPr>
          <p:cNvPr id="13" name="Google Shape;13;p43"/>
          <p:cNvPicPr preferRelativeResize="0"/>
          <p:nvPr/>
        </p:nvPicPr>
        <p:blipFill rotWithShape="1">
          <a:blip r:embed="rId2">
            <a:alphaModFix/>
          </a:blip>
          <a:srcRect b="0" l="0" r="0" t="0"/>
          <a:stretch/>
        </p:blipFill>
        <p:spPr>
          <a:xfrm>
            <a:off x="13012" y="0"/>
            <a:ext cx="9126771" cy="6858000"/>
          </a:xfrm>
          <a:prstGeom prst="rect">
            <a:avLst/>
          </a:prstGeom>
          <a:noFill/>
          <a:ln>
            <a:noFill/>
          </a:ln>
        </p:spPr>
      </p:pic>
      <p:sp>
        <p:nvSpPr>
          <p:cNvPr id="14" name="Google Shape;14;p43"/>
          <p:cNvSpPr txBox="1"/>
          <p:nvPr>
            <p:ph type="ctrTitle"/>
          </p:nvPr>
        </p:nvSpPr>
        <p:spPr>
          <a:xfrm>
            <a:off x="1322921" y="1523999"/>
            <a:ext cx="6498158" cy="1724867"/>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rgbClr val="6DB7D7"/>
              </a:buClr>
              <a:buSzPts val="5060"/>
              <a:buFont typeface="Noto Sans Symbols"/>
              <a:buNone/>
              <a:defRPr sz="4600">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43"/>
          <p:cNvSpPr txBox="1"/>
          <p:nvPr>
            <p:ph idx="1" type="subTitle"/>
          </p:nvPr>
        </p:nvSpPr>
        <p:spPr>
          <a:xfrm>
            <a:off x="1322921" y="3299012"/>
            <a:ext cx="6498159" cy="916641"/>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300"/>
              </a:spcBef>
              <a:spcAft>
                <a:spcPts val="0"/>
              </a:spcAft>
              <a:buClr>
                <a:srgbClr val="6DB7D7"/>
              </a:buClr>
              <a:buSzPts val="1980"/>
              <a:buFont typeface="Noto Sans Symbols"/>
              <a:buNone/>
              <a:defRPr sz="1800">
                <a:solidFill>
                  <a:srgbClr val="888888"/>
                </a:solidFill>
                <a:latin typeface="Arial"/>
                <a:ea typeface="Arial"/>
                <a:cs typeface="Arial"/>
                <a:sym typeface="Arial"/>
              </a:defRPr>
            </a:lvl1pPr>
            <a:lvl2pPr lvl="1" algn="ctr">
              <a:lnSpc>
                <a:spcPct val="100000"/>
              </a:lnSpc>
              <a:spcBef>
                <a:spcPts val="600"/>
              </a:spcBef>
              <a:spcAft>
                <a:spcPts val="0"/>
              </a:spcAft>
              <a:buSzPts val="2420"/>
              <a:buNone/>
              <a:defRPr>
                <a:solidFill>
                  <a:srgbClr val="888888"/>
                </a:solidFill>
              </a:defRPr>
            </a:lvl2pPr>
            <a:lvl3pPr lvl="2" algn="ctr">
              <a:lnSpc>
                <a:spcPct val="100000"/>
              </a:lnSpc>
              <a:spcBef>
                <a:spcPts val="600"/>
              </a:spcBef>
              <a:spcAft>
                <a:spcPts val="0"/>
              </a:spcAft>
              <a:buSzPts val="2200"/>
              <a:buNone/>
              <a:defRPr>
                <a:solidFill>
                  <a:srgbClr val="888888"/>
                </a:solidFill>
              </a:defRPr>
            </a:lvl3pPr>
            <a:lvl4pPr lvl="3" algn="ctr">
              <a:lnSpc>
                <a:spcPct val="100000"/>
              </a:lnSpc>
              <a:spcBef>
                <a:spcPts val="600"/>
              </a:spcBef>
              <a:spcAft>
                <a:spcPts val="0"/>
              </a:spcAft>
              <a:buSzPts val="1980"/>
              <a:buNone/>
              <a:defRPr>
                <a:solidFill>
                  <a:srgbClr val="888888"/>
                </a:solidFill>
              </a:defRPr>
            </a:lvl4pPr>
            <a:lvl5pPr lvl="4" algn="ctr">
              <a:lnSpc>
                <a:spcPct val="100000"/>
              </a:lnSpc>
              <a:spcBef>
                <a:spcPts val="600"/>
              </a:spcBef>
              <a:spcAft>
                <a:spcPts val="0"/>
              </a:spcAft>
              <a:buSzPts val="1980"/>
              <a:buNone/>
              <a:defRPr>
                <a:solidFill>
                  <a:srgbClr val="888888"/>
                </a:solidFill>
              </a:defRPr>
            </a:lvl5pPr>
            <a:lvl6pPr lvl="5" algn="ctr">
              <a:lnSpc>
                <a:spcPct val="100000"/>
              </a:lnSpc>
              <a:spcBef>
                <a:spcPts val="360"/>
              </a:spcBef>
              <a:spcAft>
                <a:spcPts val="0"/>
              </a:spcAft>
              <a:buSzPts val="1980"/>
              <a:buNone/>
              <a:defRPr>
                <a:solidFill>
                  <a:srgbClr val="888888"/>
                </a:solidFill>
              </a:defRPr>
            </a:lvl6pPr>
            <a:lvl7pPr lvl="6" algn="ctr">
              <a:lnSpc>
                <a:spcPct val="100000"/>
              </a:lnSpc>
              <a:spcBef>
                <a:spcPts val="360"/>
              </a:spcBef>
              <a:spcAft>
                <a:spcPts val="0"/>
              </a:spcAft>
              <a:buSzPts val="1980"/>
              <a:buNone/>
              <a:defRPr>
                <a:solidFill>
                  <a:srgbClr val="888888"/>
                </a:solidFill>
              </a:defRPr>
            </a:lvl7pPr>
            <a:lvl8pPr lvl="7" algn="ctr">
              <a:lnSpc>
                <a:spcPct val="100000"/>
              </a:lnSpc>
              <a:spcBef>
                <a:spcPts val="360"/>
              </a:spcBef>
              <a:spcAft>
                <a:spcPts val="0"/>
              </a:spcAft>
              <a:buSzPts val="1980"/>
              <a:buNone/>
              <a:defRPr>
                <a:solidFill>
                  <a:srgbClr val="888888"/>
                </a:solidFill>
              </a:defRPr>
            </a:lvl8pPr>
            <a:lvl9pPr lvl="8" algn="ctr">
              <a:lnSpc>
                <a:spcPct val="100000"/>
              </a:lnSpc>
              <a:spcBef>
                <a:spcPts val="360"/>
              </a:spcBef>
              <a:spcAft>
                <a:spcPts val="0"/>
              </a:spcAft>
              <a:buSzPts val="1980"/>
              <a:buNone/>
              <a:defRPr>
                <a:solidFill>
                  <a:srgbClr val="888888"/>
                </a:solidFill>
              </a:defRPr>
            </a:lvl9pPr>
          </a:lstStyle>
          <a:p/>
        </p:txBody>
      </p:sp>
      <p:sp>
        <p:nvSpPr>
          <p:cNvPr id="16" name="Google Shape;16;p43"/>
          <p:cNvSpPr txBox="1"/>
          <p:nvPr>
            <p:ph idx="10" type="dt"/>
          </p:nvPr>
        </p:nvSpPr>
        <p:spPr>
          <a:xfrm>
            <a:off x="5629835" y="6275668"/>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3"/>
          <p:cNvSpPr txBox="1"/>
          <p:nvPr>
            <p:ph idx="11" type="ftr"/>
          </p:nvPr>
        </p:nvSpPr>
        <p:spPr>
          <a:xfrm>
            <a:off x="264458" y="6275668"/>
            <a:ext cx="484094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43"/>
          <p:cNvSpPr txBox="1"/>
          <p:nvPr>
            <p:ph idx="12" type="sldNum"/>
          </p:nvPr>
        </p:nvSpPr>
        <p:spPr>
          <a:xfrm>
            <a:off x="7897906" y="6275668"/>
            <a:ext cx="990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74" name="Shape 74"/>
        <p:cNvGrpSpPr/>
        <p:nvPr/>
      </p:nvGrpSpPr>
      <p:grpSpPr>
        <a:xfrm>
          <a:off x="0" y="0"/>
          <a:ext cx="0" cy="0"/>
          <a:chOff x="0" y="0"/>
          <a:chExt cx="0" cy="0"/>
        </a:xfrm>
      </p:grpSpPr>
      <p:sp>
        <p:nvSpPr>
          <p:cNvPr id="75" name="Google Shape;75;p52"/>
          <p:cNvSpPr txBox="1"/>
          <p:nvPr>
            <p:ph type="title"/>
          </p:nvPr>
        </p:nvSpPr>
        <p:spPr>
          <a:xfrm>
            <a:off x="533398" y="611872"/>
            <a:ext cx="4079545" cy="116205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accent1"/>
              </a:buClr>
              <a:buSzPts val="3600"/>
              <a:buFont typeface="Arial"/>
              <a:buNone/>
              <a:defRPr b="0"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52"/>
          <p:cNvSpPr txBox="1"/>
          <p:nvPr>
            <p:ph idx="1" type="body"/>
          </p:nvPr>
        </p:nvSpPr>
        <p:spPr>
          <a:xfrm>
            <a:off x="533398" y="1787856"/>
            <a:ext cx="4079545" cy="3720152"/>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600"/>
              </a:spcBef>
              <a:spcAft>
                <a:spcPts val="0"/>
              </a:spcAft>
              <a:buSzPts val="1980"/>
              <a:buNone/>
              <a:defRPr sz="1800"/>
            </a:lvl1pPr>
            <a:lvl2pPr indent="-228600" lvl="1" marL="914400" algn="l">
              <a:lnSpc>
                <a:spcPct val="100000"/>
              </a:lnSpc>
              <a:spcBef>
                <a:spcPts val="600"/>
              </a:spcBef>
              <a:spcAft>
                <a:spcPts val="0"/>
              </a:spcAft>
              <a:buSzPts val="1320"/>
              <a:buNone/>
              <a:defRPr sz="1200"/>
            </a:lvl2pPr>
            <a:lvl3pPr indent="-228600" lvl="2" marL="1371600" algn="l">
              <a:lnSpc>
                <a:spcPct val="100000"/>
              </a:lnSpc>
              <a:spcBef>
                <a:spcPts val="600"/>
              </a:spcBef>
              <a:spcAft>
                <a:spcPts val="0"/>
              </a:spcAft>
              <a:buSzPts val="1100"/>
              <a:buNone/>
              <a:defRPr sz="1000"/>
            </a:lvl3pPr>
            <a:lvl4pPr indent="-228600" lvl="3" marL="1828800" algn="l">
              <a:lnSpc>
                <a:spcPct val="100000"/>
              </a:lnSpc>
              <a:spcBef>
                <a:spcPts val="600"/>
              </a:spcBef>
              <a:spcAft>
                <a:spcPts val="0"/>
              </a:spcAft>
              <a:buSzPts val="990"/>
              <a:buNone/>
              <a:defRPr sz="900"/>
            </a:lvl4pPr>
            <a:lvl5pPr indent="-228600" lvl="4" marL="2286000" algn="l">
              <a:lnSpc>
                <a:spcPct val="100000"/>
              </a:lnSpc>
              <a:spcBef>
                <a:spcPts val="600"/>
              </a:spcBef>
              <a:spcAft>
                <a:spcPts val="0"/>
              </a:spcAft>
              <a:buSzPts val="990"/>
              <a:buNone/>
              <a:defRPr sz="900"/>
            </a:lvl5pPr>
            <a:lvl6pPr indent="-228600" lvl="5" marL="2743200" algn="l">
              <a:lnSpc>
                <a:spcPct val="100000"/>
              </a:lnSpc>
              <a:spcBef>
                <a:spcPts val="180"/>
              </a:spcBef>
              <a:spcAft>
                <a:spcPts val="0"/>
              </a:spcAft>
              <a:buSzPts val="990"/>
              <a:buNone/>
              <a:defRPr sz="900"/>
            </a:lvl6pPr>
            <a:lvl7pPr indent="-228600" lvl="6" marL="3200400" algn="l">
              <a:lnSpc>
                <a:spcPct val="100000"/>
              </a:lnSpc>
              <a:spcBef>
                <a:spcPts val="180"/>
              </a:spcBef>
              <a:spcAft>
                <a:spcPts val="0"/>
              </a:spcAft>
              <a:buSzPts val="990"/>
              <a:buNone/>
              <a:defRPr sz="900"/>
            </a:lvl7pPr>
            <a:lvl8pPr indent="-228600" lvl="7" marL="3657600" algn="l">
              <a:lnSpc>
                <a:spcPct val="100000"/>
              </a:lnSpc>
              <a:spcBef>
                <a:spcPts val="180"/>
              </a:spcBef>
              <a:spcAft>
                <a:spcPts val="0"/>
              </a:spcAft>
              <a:buSzPts val="990"/>
              <a:buNone/>
              <a:defRPr sz="900"/>
            </a:lvl8pPr>
            <a:lvl9pPr indent="-228600" lvl="8" marL="4114800" algn="l">
              <a:lnSpc>
                <a:spcPct val="100000"/>
              </a:lnSpc>
              <a:spcBef>
                <a:spcPts val="180"/>
              </a:spcBef>
              <a:spcAft>
                <a:spcPts val="0"/>
              </a:spcAft>
              <a:buSzPts val="990"/>
              <a:buNone/>
              <a:defRPr sz="900"/>
            </a:lvl9pPr>
          </a:lstStyle>
          <a:p/>
        </p:txBody>
      </p:sp>
      <p:sp>
        <p:nvSpPr>
          <p:cNvPr id="77" name="Google Shape;77;p52"/>
          <p:cNvSpPr txBox="1"/>
          <p:nvPr>
            <p:ph idx="10" type="dt"/>
          </p:nvPr>
        </p:nvSpPr>
        <p:spPr>
          <a:xfrm>
            <a:off x="5629835" y="6275668"/>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52"/>
          <p:cNvSpPr txBox="1"/>
          <p:nvPr>
            <p:ph idx="11" type="ftr"/>
          </p:nvPr>
        </p:nvSpPr>
        <p:spPr>
          <a:xfrm>
            <a:off x="264458" y="6275668"/>
            <a:ext cx="484094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52"/>
          <p:cNvSpPr txBox="1"/>
          <p:nvPr>
            <p:ph idx="12" type="sldNum"/>
          </p:nvPr>
        </p:nvSpPr>
        <p:spPr>
          <a:xfrm>
            <a:off x="7897906" y="6275668"/>
            <a:ext cx="990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80" name="Google Shape;80;p52"/>
          <p:cNvSpPr/>
          <p:nvPr>
            <p:ph idx="2" type="pic"/>
          </p:nvPr>
        </p:nvSpPr>
        <p:spPr>
          <a:xfrm>
            <a:off x="5090617" y="359392"/>
            <a:ext cx="3657600" cy="5318077"/>
          </a:xfrm>
          <a:prstGeom prst="rect">
            <a:avLst/>
          </a:prstGeom>
          <a:noFill/>
          <a:ln cap="flat" cmpd="sng" w="9525">
            <a:solidFill>
              <a:schemeClr val="lt1"/>
            </a:solidFill>
            <a:prstDash val="solid"/>
            <a:round/>
            <a:headEnd len="sm" w="sm" type="none"/>
            <a:tailEnd len="sm" w="sm" type="none"/>
          </a:ln>
          <a:effectLst>
            <a:outerShdw blurRad="63500" sx="100500" rotWithShape="0" algn="ctr" sy="100500">
              <a:srgbClr val="000000">
                <a:alpha val="49019"/>
              </a:srgbClr>
            </a:outerShdw>
          </a:effectLst>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1" name="Shape 81"/>
        <p:cNvGrpSpPr/>
        <p:nvPr/>
      </p:nvGrpSpPr>
      <p:grpSpPr>
        <a:xfrm>
          <a:off x="0" y="0"/>
          <a:ext cx="0" cy="0"/>
          <a:chOff x="0" y="0"/>
          <a:chExt cx="0" cy="0"/>
        </a:xfrm>
      </p:grpSpPr>
      <p:sp>
        <p:nvSpPr>
          <p:cNvPr id="82" name="Google Shape;82;p53"/>
          <p:cNvSpPr txBox="1"/>
          <p:nvPr>
            <p:ph type="title"/>
          </p:nvPr>
        </p:nvSpPr>
        <p:spPr>
          <a:xfrm>
            <a:off x="549275" y="107576"/>
            <a:ext cx="8042276" cy="1336956"/>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53"/>
          <p:cNvSpPr txBox="1"/>
          <p:nvPr>
            <p:ph idx="1" type="body"/>
          </p:nvPr>
        </p:nvSpPr>
        <p:spPr>
          <a:xfrm rot="5400000">
            <a:off x="2398713" y="-249237"/>
            <a:ext cx="4343400" cy="8042276"/>
          </a:xfrm>
          <a:prstGeom prst="rect">
            <a:avLst/>
          </a:prstGeom>
          <a:noFill/>
          <a:ln>
            <a:noFill/>
          </a:ln>
        </p:spPr>
        <p:txBody>
          <a:bodyPr anchorCtr="0" anchor="t" bIns="45700" lIns="91425" spcFirstLastPara="1" rIns="91425" wrap="square" tIns="45700">
            <a:normAutofit/>
          </a:bodyPr>
          <a:lstStyle>
            <a:lvl1pPr indent="-354330" lvl="0" marL="457200" algn="l">
              <a:lnSpc>
                <a:spcPct val="100000"/>
              </a:lnSpc>
              <a:spcBef>
                <a:spcPts val="2000"/>
              </a:spcBef>
              <a:spcAft>
                <a:spcPts val="0"/>
              </a:spcAft>
              <a:buSzPts val="1980"/>
              <a:buChar char="⚫"/>
              <a:defRPr/>
            </a:lvl1pPr>
            <a:lvl2pPr indent="-354330" lvl="1" marL="914400" algn="l">
              <a:lnSpc>
                <a:spcPct val="100000"/>
              </a:lnSpc>
              <a:spcBef>
                <a:spcPts val="600"/>
              </a:spcBef>
              <a:spcAft>
                <a:spcPts val="0"/>
              </a:spcAft>
              <a:buSzPts val="1980"/>
              <a:buChar char="⚫"/>
              <a:defRPr/>
            </a:lvl2pPr>
            <a:lvl3pPr indent="-354330" lvl="2" marL="1371600" algn="l">
              <a:lnSpc>
                <a:spcPct val="100000"/>
              </a:lnSpc>
              <a:spcBef>
                <a:spcPts val="600"/>
              </a:spcBef>
              <a:spcAft>
                <a:spcPts val="0"/>
              </a:spcAft>
              <a:buSzPts val="1980"/>
              <a:buChar char="⚫"/>
              <a:defRPr/>
            </a:lvl3pPr>
            <a:lvl4pPr indent="-354330" lvl="3" marL="1828800" algn="l">
              <a:lnSpc>
                <a:spcPct val="100000"/>
              </a:lnSpc>
              <a:spcBef>
                <a:spcPts val="600"/>
              </a:spcBef>
              <a:spcAft>
                <a:spcPts val="0"/>
              </a:spcAft>
              <a:buSzPts val="1980"/>
              <a:buChar char="⚫"/>
              <a:defRPr/>
            </a:lvl4pPr>
            <a:lvl5pPr indent="-354329" lvl="4" marL="2286000" algn="l">
              <a:lnSpc>
                <a:spcPct val="100000"/>
              </a:lnSpc>
              <a:spcBef>
                <a:spcPts val="600"/>
              </a:spcBef>
              <a:spcAft>
                <a:spcPts val="0"/>
              </a:spcAft>
              <a:buSzPts val="1980"/>
              <a:buChar char="⚫"/>
              <a:defRPr/>
            </a:lvl5pPr>
            <a:lvl6pPr indent="-354329" lvl="5" marL="2743200" algn="l">
              <a:lnSpc>
                <a:spcPct val="100000"/>
              </a:lnSpc>
              <a:spcBef>
                <a:spcPts val="360"/>
              </a:spcBef>
              <a:spcAft>
                <a:spcPts val="0"/>
              </a:spcAft>
              <a:buSzPts val="1980"/>
              <a:buChar char="⚫"/>
              <a:defRPr/>
            </a:lvl6pPr>
            <a:lvl7pPr indent="-354329" lvl="6" marL="3200400" algn="l">
              <a:lnSpc>
                <a:spcPct val="100000"/>
              </a:lnSpc>
              <a:spcBef>
                <a:spcPts val="360"/>
              </a:spcBef>
              <a:spcAft>
                <a:spcPts val="0"/>
              </a:spcAft>
              <a:buSzPts val="1980"/>
              <a:buChar char="⚫"/>
              <a:defRPr/>
            </a:lvl7pPr>
            <a:lvl8pPr indent="-354329" lvl="7" marL="3657600" algn="l">
              <a:lnSpc>
                <a:spcPct val="100000"/>
              </a:lnSpc>
              <a:spcBef>
                <a:spcPts val="360"/>
              </a:spcBef>
              <a:spcAft>
                <a:spcPts val="0"/>
              </a:spcAft>
              <a:buSzPts val="1980"/>
              <a:buChar char="⚫"/>
              <a:defRPr/>
            </a:lvl8pPr>
            <a:lvl9pPr indent="-354329" lvl="8" marL="4114800" algn="l">
              <a:lnSpc>
                <a:spcPct val="100000"/>
              </a:lnSpc>
              <a:spcBef>
                <a:spcPts val="360"/>
              </a:spcBef>
              <a:spcAft>
                <a:spcPts val="0"/>
              </a:spcAft>
              <a:buSzPts val="1980"/>
              <a:buChar char="⚫"/>
              <a:defRPr/>
            </a:lvl9pPr>
          </a:lstStyle>
          <a:p/>
        </p:txBody>
      </p:sp>
      <p:sp>
        <p:nvSpPr>
          <p:cNvPr id="84" name="Google Shape;84;p53"/>
          <p:cNvSpPr txBox="1"/>
          <p:nvPr>
            <p:ph idx="10" type="dt"/>
          </p:nvPr>
        </p:nvSpPr>
        <p:spPr>
          <a:xfrm>
            <a:off x="5629835" y="6275668"/>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53"/>
          <p:cNvSpPr txBox="1"/>
          <p:nvPr>
            <p:ph idx="11" type="ftr"/>
          </p:nvPr>
        </p:nvSpPr>
        <p:spPr>
          <a:xfrm>
            <a:off x="264458" y="6275668"/>
            <a:ext cx="484094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53"/>
          <p:cNvSpPr txBox="1"/>
          <p:nvPr>
            <p:ph idx="12" type="sldNum"/>
          </p:nvPr>
        </p:nvSpPr>
        <p:spPr>
          <a:xfrm>
            <a:off x="7897906" y="6275668"/>
            <a:ext cx="990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7" name="Shape 87"/>
        <p:cNvGrpSpPr/>
        <p:nvPr/>
      </p:nvGrpSpPr>
      <p:grpSpPr>
        <a:xfrm>
          <a:off x="0" y="0"/>
          <a:ext cx="0" cy="0"/>
          <a:chOff x="0" y="0"/>
          <a:chExt cx="0" cy="0"/>
        </a:xfrm>
      </p:grpSpPr>
      <p:sp>
        <p:nvSpPr>
          <p:cNvPr id="88" name="Google Shape;88;p54"/>
          <p:cNvSpPr txBox="1"/>
          <p:nvPr>
            <p:ph type="title"/>
          </p:nvPr>
        </p:nvSpPr>
        <p:spPr>
          <a:xfrm rot="5400000">
            <a:off x="5344142" y="2393951"/>
            <a:ext cx="5575300" cy="15240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54"/>
          <p:cNvSpPr txBox="1"/>
          <p:nvPr>
            <p:ph idx="1" type="body"/>
          </p:nvPr>
        </p:nvSpPr>
        <p:spPr>
          <a:xfrm rot="5400000">
            <a:off x="1106487" y="-188912"/>
            <a:ext cx="5575300" cy="6689726"/>
          </a:xfrm>
          <a:prstGeom prst="rect">
            <a:avLst/>
          </a:prstGeom>
          <a:noFill/>
          <a:ln>
            <a:noFill/>
          </a:ln>
        </p:spPr>
        <p:txBody>
          <a:bodyPr anchorCtr="0" anchor="t" bIns="45700" lIns="91425" spcFirstLastPara="1" rIns="91425" wrap="square" tIns="45700">
            <a:normAutofit/>
          </a:bodyPr>
          <a:lstStyle>
            <a:lvl1pPr indent="-354330" lvl="0" marL="457200" algn="l">
              <a:lnSpc>
                <a:spcPct val="100000"/>
              </a:lnSpc>
              <a:spcBef>
                <a:spcPts val="2000"/>
              </a:spcBef>
              <a:spcAft>
                <a:spcPts val="0"/>
              </a:spcAft>
              <a:buSzPts val="1980"/>
              <a:buChar char="⚫"/>
              <a:defRPr/>
            </a:lvl1pPr>
            <a:lvl2pPr indent="-354330" lvl="1" marL="914400" algn="l">
              <a:lnSpc>
                <a:spcPct val="100000"/>
              </a:lnSpc>
              <a:spcBef>
                <a:spcPts val="600"/>
              </a:spcBef>
              <a:spcAft>
                <a:spcPts val="0"/>
              </a:spcAft>
              <a:buSzPts val="1980"/>
              <a:buChar char="⚫"/>
              <a:defRPr/>
            </a:lvl2pPr>
            <a:lvl3pPr indent="-354330" lvl="2" marL="1371600" algn="l">
              <a:lnSpc>
                <a:spcPct val="100000"/>
              </a:lnSpc>
              <a:spcBef>
                <a:spcPts val="600"/>
              </a:spcBef>
              <a:spcAft>
                <a:spcPts val="0"/>
              </a:spcAft>
              <a:buSzPts val="1980"/>
              <a:buChar char="⚫"/>
              <a:defRPr/>
            </a:lvl3pPr>
            <a:lvl4pPr indent="-354330" lvl="3" marL="1828800" algn="l">
              <a:lnSpc>
                <a:spcPct val="100000"/>
              </a:lnSpc>
              <a:spcBef>
                <a:spcPts val="600"/>
              </a:spcBef>
              <a:spcAft>
                <a:spcPts val="0"/>
              </a:spcAft>
              <a:buSzPts val="1980"/>
              <a:buChar char="⚫"/>
              <a:defRPr/>
            </a:lvl4pPr>
            <a:lvl5pPr indent="-354329" lvl="4" marL="2286000" algn="l">
              <a:lnSpc>
                <a:spcPct val="100000"/>
              </a:lnSpc>
              <a:spcBef>
                <a:spcPts val="600"/>
              </a:spcBef>
              <a:spcAft>
                <a:spcPts val="0"/>
              </a:spcAft>
              <a:buSzPts val="1980"/>
              <a:buChar char="⚫"/>
              <a:defRPr/>
            </a:lvl5pPr>
            <a:lvl6pPr indent="-354329" lvl="5" marL="2743200" algn="l">
              <a:lnSpc>
                <a:spcPct val="100000"/>
              </a:lnSpc>
              <a:spcBef>
                <a:spcPts val="360"/>
              </a:spcBef>
              <a:spcAft>
                <a:spcPts val="0"/>
              </a:spcAft>
              <a:buSzPts val="1980"/>
              <a:buChar char="⚫"/>
              <a:defRPr/>
            </a:lvl6pPr>
            <a:lvl7pPr indent="-354329" lvl="6" marL="3200400" algn="l">
              <a:lnSpc>
                <a:spcPct val="100000"/>
              </a:lnSpc>
              <a:spcBef>
                <a:spcPts val="360"/>
              </a:spcBef>
              <a:spcAft>
                <a:spcPts val="0"/>
              </a:spcAft>
              <a:buSzPts val="1980"/>
              <a:buChar char="⚫"/>
              <a:defRPr/>
            </a:lvl7pPr>
            <a:lvl8pPr indent="-354329" lvl="7" marL="3657600" algn="l">
              <a:lnSpc>
                <a:spcPct val="100000"/>
              </a:lnSpc>
              <a:spcBef>
                <a:spcPts val="360"/>
              </a:spcBef>
              <a:spcAft>
                <a:spcPts val="0"/>
              </a:spcAft>
              <a:buSzPts val="1980"/>
              <a:buChar char="⚫"/>
              <a:defRPr/>
            </a:lvl8pPr>
            <a:lvl9pPr indent="-354329" lvl="8" marL="4114800" algn="l">
              <a:lnSpc>
                <a:spcPct val="100000"/>
              </a:lnSpc>
              <a:spcBef>
                <a:spcPts val="360"/>
              </a:spcBef>
              <a:spcAft>
                <a:spcPts val="0"/>
              </a:spcAft>
              <a:buSzPts val="1980"/>
              <a:buChar char="⚫"/>
              <a:defRPr/>
            </a:lvl9pPr>
          </a:lstStyle>
          <a:p/>
        </p:txBody>
      </p:sp>
      <p:sp>
        <p:nvSpPr>
          <p:cNvPr id="90" name="Google Shape;90;p54"/>
          <p:cNvSpPr txBox="1"/>
          <p:nvPr>
            <p:ph idx="10" type="dt"/>
          </p:nvPr>
        </p:nvSpPr>
        <p:spPr>
          <a:xfrm>
            <a:off x="5629835" y="6275668"/>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54"/>
          <p:cNvSpPr txBox="1"/>
          <p:nvPr>
            <p:ph idx="11" type="ftr"/>
          </p:nvPr>
        </p:nvSpPr>
        <p:spPr>
          <a:xfrm>
            <a:off x="264458" y="6275668"/>
            <a:ext cx="484094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54"/>
          <p:cNvSpPr txBox="1"/>
          <p:nvPr>
            <p:ph idx="12" type="sldNum"/>
          </p:nvPr>
        </p:nvSpPr>
        <p:spPr>
          <a:xfrm>
            <a:off x="7897906" y="6275668"/>
            <a:ext cx="990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44"/>
          <p:cNvSpPr txBox="1"/>
          <p:nvPr>
            <p:ph type="title"/>
          </p:nvPr>
        </p:nvSpPr>
        <p:spPr>
          <a:xfrm>
            <a:off x="1737359" y="107576"/>
            <a:ext cx="6854191" cy="1336956"/>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4"/>
          <p:cNvSpPr txBox="1"/>
          <p:nvPr>
            <p:ph idx="1" type="body"/>
          </p:nvPr>
        </p:nvSpPr>
        <p:spPr>
          <a:xfrm>
            <a:off x="549275" y="1711233"/>
            <a:ext cx="8042276" cy="4232367"/>
          </a:xfrm>
          <a:prstGeom prst="rect">
            <a:avLst/>
          </a:prstGeom>
          <a:noFill/>
          <a:ln>
            <a:noFill/>
          </a:ln>
        </p:spPr>
        <p:txBody>
          <a:bodyPr anchorCtr="0" anchor="t" bIns="45700" lIns="91425" spcFirstLastPara="1" rIns="91425" wrap="square" tIns="45700">
            <a:normAutofit/>
          </a:bodyPr>
          <a:lstStyle>
            <a:lvl1pPr indent="-354330" lvl="0" marL="457200" algn="l">
              <a:lnSpc>
                <a:spcPct val="100000"/>
              </a:lnSpc>
              <a:spcBef>
                <a:spcPts val="2000"/>
              </a:spcBef>
              <a:spcAft>
                <a:spcPts val="0"/>
              </a:spcAft>
              <a:buSzPts val="1980"/>
              <a:buChar char="⚫"/>
              <a:defRPr/>
            </a:lvl1pPr>
            <a:lvl2pPr indent="-354330" lvl="1" marL="914400" algn="l">
              <a:lnSpc>
                <a:spcPct val="100000"/>
              </a:lnSpc>
              <a:spcBef>
                <a:spcPts val="600"/>
              </a:spcBef>
              <a:spcAft>
                <a:spcPts val="0"/>
              </a:spcAft>
              <a:buSzPts val="1980"/>
              <a:buChar char="⚫"/>
              <a:defRPr/>
            </a:lvl2pPr>
            <a:lvl3pPr indent="-354330" lvl="2" marL="1371600" algn="l">
              <a:lnSpc>
                <a:spcPct val="100000"/>
              </a:lnSpc>
              <a:spcBef>
                <a:spcPts val="600"/>
              </a:spcBef>
              <a:spcAft>
                <a:spcPts val="0"/>
              </a:spcAft>
              <a:buSzPts val="1980"/>
              <a:buChar char="⚫"/>
              <a:defRPr/>
            </a:lvl3pPr>
            <a:lvl4pPr indent="-354330" lvl="3" marL="1828800" algn="l">
              <a:lnSpc>
                <a:spcPct val="100000"/>
              </a:lnSpc>
              <a:spcBef>
                <a:spcPts val="600"/>
              </a:spcBef>
              <a:spcAft>
                <a:spcPts val="0"/>
              </a:spcAft>
              <a:buSzPts val="1980"/>
              <a:buChar char="⚫"/>
              <a:defRPr/>
            </a:lvl4pPr>
            <a:lvl5pPr indent="-354329" lvl="4" marL="2286000" algn="l">
              <a:lnSpc>
                <a:spcPct val="100000"/>
              </a:lnSpc>
              <a:spcBef>
                <a:spcPts val="600"/>
              </a:spcBef>
              <a:spcAft>
                <a:spcPts val="0"/>
              </a:spcAft>
              <a:buSzPts val="1980"/>
              <a:buChar char="⚫"/>
              <a:defRPr/>
            </a:lvl5pPr>
            <a:lvl6pPr indent="-354329" lvl="5" marL="2743200" algn="l">
              <a:lnSpc>
                <a:spcPct val="100000"/>
              </a:lnSpc>
              <a:spcBef>
                <a:spcPts val="360"/>
              </a:spcBef>
              <a:spcAft>
                <a:spcPts val="0"/>
              </a:spcAft>
              <a:buSzPts val="1980"/>
              <a:buChar char="⚫"/>
              <a:defRPr/>
            </a:lvl6pPr>
            <a:lvl7pPr indent="-354329" lvl="6" marL="3200400" algn="l">
              <a:lnSpc>
                <a:spcPct val="100000"/>
              </a:lnSpc>
              <a:spcBef>
                <a:spcPts val="360"/>
              </a:spcBef>
              <a:spcAft>
                <a:spcPts val="0"/>
              </a:spcAft>
              <a:buSzPts val="1980"/>
              <a:buChar char="⚫"/>
              <a:defRPr/>
            </a:lvl7pPr>
            <a:lvl8pPr indent="-354329" lvl="7" marL="3657600" algn="l">
              <a:lnSpc>
                <a:spcPct val="100000"/>
              </a:lnSpc>
              <a:spcBef>
                <a:spcPts val="360"/>
              </a:spcBef>
              <a:spcAft>
                <a:spcPts val="0"/>
              </a:spcAft>
              <a:buSzPts val="1980"/>
              <a:buChar char="⚫"/>
              <a:defRPr/>
            </a:lvl8pPr>
            <a:lvl9pPr indent="-354329" lvl="8" marL="4114800" algn="l">
              <a:lnSpc>
                <a:spcPct val="100000"/>
              </a:lnSpc>
              <a:spcBef>
                <a:spcPts val="360"/>
              </a:spcBef>
              <a:spcAft>
                <a:spcPts val="0"/>
              </a:spcAft>
              <a:buSzPts val="1980"/>
              <a:buChar char="⚫"/>
              <a:defRPr/>
            </a:lvl9pPr>
          </a:lstStyle>
          <a:p/>
        </p:txBody>
      </p:sp>
      <p:sp>
        <p:nvSpPr>
          <p:cNvPr id="22" name="Google Shape;22;p44"/>
          <p:cNvSpPr txBox="1"/>
          <p:nvPr>
            <p:ph idx="10" type="dt"/>
          </p:nvPr>
        </p:nvSpPr>
        <p:spPr>
          <a:xfrm>
            <a:off x="5629835" y="6275668"/>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4"/>
          <p:cNvSpPr txBox="1"/>
          <p:nvPr>
            <p:ph idx="11" type="ftr"/>
          </p:nvPr>
        </p:nvSpPr>
        <p:spPr>
          <a:xfrm>
            <a:off x="264458" y="6275668"/>
            <a:ext cx="484094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44"/>
          <p:cNvSpPr txBox="1"/>
          <p:nvPr>
            <p:ph idx="12" type="sldNum"/>
          </p:nvPr>
        </p:nvSpPr>
        <p:spPr>
          <a:xfrm>
            <a:off x="7897906" y="6275668"/>
            <a:ext cx="990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5" name="Google Shape;25;p44" title="MSA Logo-vector.png"/>
          <p:cNvPicPr preferRelativeResize="0"/>
          <p:nvPr/>
        </p:nvPicPr>
        <p:blipFill>
          <a:blip r:embed="rId2">
            <a:alphaModFix/>
          </a:blip>
          <a:stretch>
            <a:fillRect/>
          </a:stretch>
        </p:blipFill>
        <p:spPr>
          <a:xfrm>
            <a:off x="123875" y="107575"/>
            <a:ext cx="1534127" cy="156312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45"/>
          <p:cNvSpPr txBox="1"/>
          <p:nvPr>
            <p:ph type="title"/>
          </p:nvPr>
        </p:nvSpPr>
        <p:spPr>
          <a:xfrm>
            <a:off x="549275" y="107576"/>
            <a:ext cx="8042276" cy="1336956"/>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5"/>
          <p:cNvSpPr txBox="1"/>
          <p:nvPr>
            <p:ph idx="10" type="dt"/>
          </p:nvPr>
        </p:nvSpPr>
        <p:spPr>
          <a:xfrm>
            <a:off x="5629835" y="6275668"/>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5"/>
          <p:cNvSpPr txBox="1"/>
          <p:nvPr>
            <p:ph idx="11" type="ftr"/>
          </p:nvPr>
        </p:nvSpPr>
        <p:spPr>
          <a:xfrm>
            <a:off x="264458" y="6275668"/>
            <a:ext cx="484094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5"/>
          <p:cNvSpPr txBox="1"/>
          <p:nvPr>
            <p:ph idx="12" type="sldNum"/>
          </p:nvPr>
        </p:nvSpPr>
        <p:spPr>
          <a:xfrm>
            <a:off x="7897906" y="6275668"/>
            <a:ext cx="990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Picture">
  <p:cSld name="Title Slide with Picture">
    <p:spTree>
      <p:nvGrpSpPr>
        <p:cNvPr id="31" name="Shape 31"/>
        <p:cNvGrpSpPr/>
        <p:nvPr/>
      </p:nvGrpSpPr>
      <p:grpSpPr>
        <a:xfrm>
          <a:off x="0" y="0"/>
          <a:ext cx="0" cy="0"/>
          <a:chOff x="0" y="0"/>
          <a:chExt cx="0" cy="0"/>
        </a:xfrm>
      </p:grpSpPr>
      <p:sp>
        <p:nvSpPr>
          <p:cNvPr id="32" name="Google Shape;32;p46"/>
          <p:cNvSpPr txBox="1"/>
          <p:nvPr>
            <p:ph type="ctrTitle"/>
          </p:nvPr>
        </p:nvSpPr>
        <p:spPr>
          <a:xfrm>
            <a:off x="363538" y="3352801"/>
            <a:ext cx="8416925" cy="1470025"/>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6"/>
          <p:cNvSpPr txBox="1"/>
          <p:nvPr>
            <p:ph idx="1" type="subTitle"/>
          </p:nvPr>
        </p:nvSpPr>
        <p:spPr>
          <a:xfrm>
            <a:off x="363538" y="4771029"/>
            <a:ext cx="8416925" cy="972671"/>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300"/>
              </a:spcBef>
              <a:spcAft>
                <a:spcPts val="0"/>
              </a:spcAft>
              <a:buSzPts val="1980"/>
              <a:buNone/>
              <a:defRPr sz="1800">
                <a:solidFill>
                  <a:srgbClr val="888888"/>
                </a:solidFill>
              </a:defRPr>
            </a:lvl1pPr>
            <a:lvl2pPr lvl="1" algn="ctr">
              <a:lnSpc>
                <a:spcPct val="100000"/>
              </a:lnSpc>
              <a:spcBef>
                <a:spcPts val="600"/>
              </a:spcBef>
              <a:spcAft>
                <a:spcPts val="0"/>
              </a:spcAft>
              <a:buSzPts val="2420"/>
              <a:buNone/>
              <a:defRPr>
                <a:solidFill>
                  <a:srgbClr val="888888"/>
                </a:solidFill>
              </a:defRPr>
            </a:lvl2pPr>
            <a:lvl3pPr lvl="2" algn="ctr">
              <a:lnSpc>
                <a:spcPct val="100000"/>
              </a:lnSpc>
              <a:spcBef>
                <a:spcPts val="600"/>
              </a:spcBef>
              <a:spcAft>
                <a:spcPts val="0"/>
              </a:spcAft>
              <a:buSzPts val="2200"/>
              <a:buNone/>
              <a:defRPr>
                <a:solidFill>
                  <a:srgbClr val="888888"/>
                </a:solidFill>
              </a:defRPr>
            </a:lvl3pPr>
            <a:lvl4pPr lvl="3" algn="ctr">
              <a:lnSpc>
                <a:spcPct val="100000"/>
              </a:lnSpc>
              <a:spcBef>
                <a:spcPts val="600"/>
              </a:spcBef>
              <a:spcAft>
                <a:spcPts val="0"/>
              </a:spcAft>
              <a:buSzPts val="1980"/>
              <a:buNone/>
              <a:defRPr>
                <a:solidFill>
                  <a:srgbClr val="888888"/>
                </a:solidFill>
              </a:defRPr>
            </a:lvl4pPr>
            <a:lvl5pPr lvl="4" algn="ctr">
              <a:lnSpc>
                <a:spcPct val="100000"/>
              </a:lnSpc>
              <a:spcBef>
                <a:spcPts val="600"/>
              </a:spcBef>
              <a:spcAft>
                <a:spcPts val="0"/>
              </a:spcAft>
              <a:buSzPts val="1980"/>
              <a:buNone/>
              <a:defRPr>
                <a:solidFill>
                  <a:srgbClr val="888888"/>
                </a:solidFill>
              </a:defRPr>
            </a:lvl5pPr>
            <a:lvl6pPr lvl="5" algn="ctr">
              <a:lnSpc>
                <a:spcPct val="100000"/>
              </a:lnSpc>
              <a:spcBef>
                <a:spcPts val="360"/>
              </a:spcBef>
              <a:spcAft>
                <a:spcPts val="0"/>
              </a:spcAft>
              <a:buSzPts val="1980"/>
              <a:buNone/>
              <a:defRPr>
                <a:solidFill>
                  <a:srgbClr val="888888"/>
                </a:solidFill>
              </a:defRPr>
            </a:lvl6pPr>
            <a:lvl7pPr lvl="6" algn="ctr">
              <a:lnSpc>
                <a:spcPct val="100000"/>
              </a:lnSpc>
              <a:spcBef>
                <a:spcPts val="360"/>
              </a:spcBef>
              <a:spcAft>
                <a:spcPts val="0"/>
              </a:spcAft>
              <a:buSzPts val="1980"/>
              <a:buNone/>
              <a:defRPr>
                <a:solidFill>
                  <a:srgbClr val="888888"/>
                </a:solidFill>
              </a:defRPr>
            </a:lvl7pPr>
            <a:lvl8pPr lvl="7" algn="ctr">
              <a:lnSpc>
                <a:spcPct val="100000"/>
              </a:lnSpc>
              <a:spcBef>
                <a:spcPts val="360"/>
              </a:spcBef>
              <a:spcAft>
                <a:spcPts val="0"/>
              </a:spcAft>
              <a:buSzPts val="1980"/>
              <a:buNone/>
              <a:defRPr>
                <a:solidFill>
                  <a:srgbClr val="888888"/>
                </a:solidFill>
              </a:defRPr>
            </a:lvl8pPr>
            <a:lvl9pPr lvl="8" algn="ctr">
              <a:lnSpc>
                <a:spcPct val="100000"/>
              </a:lnSpc>
              <a:spcBef>
                <a:spcPts val="360"/>
              </a:spcBef>
              <a:spcAft>
                <a:spcPts val="0"/>
              </a:spcAft>
              <a:buSzPts val="1980"/>
              <a:buNone/>
              <a:defRPr>
                <a:solidFill>
                  <a:srgbClr val="888888"/>
                </a:solidFill>
              </a:defRPr>
            </a:lvl9pPr>
          </a:lstStyle>
          <a:p/>
        </p:txBody>
      </p:sp>
      <p:sp>
        <p:nvSpPr>
          <p:cNvPr id="34" name="Google Shape;34;p46"/>
          <p:cNvSpPr txBox="1"/>
          <p:nvPr>
            <p:ph idx="10" type="dt"/>
          </p:nvPr>
        </p:nvSpPr>
        <p:spPr>
          <a:xfrm>
            <a:off x="5629835" y="6275668"/>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6"/>
          <p:cNvSpPr txBox="1"/>
          <p:nvPr>
            <p:ph idx="11" type="ftr"/>
          </p:nvPr>
        </p:nvSpPr>
        <p:spPr>
          <a:xfrm>
            <a:off x="264458" y="6275668"/>
            <a:ext cx="484094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6"/>
          <p:cNvSpPr txBox="1"/>
          <p:nvPr>
            <p:ph idx="12" type="sldNum"/>
          </p:nvPr>
        </p:nvSpPr>
        <p:spPr>
          <a:xfrm>
            <a:off x="7897906" y="6275668"/>
            <a:ext cx="990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7" name="Google Shape;37;p46"/>
          <p:cNvSpPr/>
          <p:nvPr>
            <p:ph idx="2" type="pic"/>
          </p:nvPr>
        </p:nvSpPr>
        <p:spPr>
          <a:xfrm>
            <a:off x="370980" y="363538"/>
            <a:ext cx="8402040" cy="2836862"/>
          </a:xfrm>
          <a:prstGeom prst="rect">
            <a:avLst/>
          </a:prstGeom>
          <a:noFill/>
          <a:ln cap="flat" cmpd="sng" w="9525">
            <a:solidFill>
              <a:schemeClr val="lt1"/>
            </a:solidFill>
            <a:prstDash val="solid"/>
            <a:round/>
            <a:headEnd len="sm" w="sm" type="none"/>
            <a:tailEnd len="sm" w="sm" type="none"/>
          </a:ln>
          <a:effectLst>
            <a:outerShdw blurRad="63500" sx="100500" rotWithShape="0" algn="ctr" sy="100500">
              <a:srgbClr val="000000">
                <a:alpha val="49019"/>
              </a:srgbClr>
            </a:outerShdw>
          </a:effectLst>
        </p:spPr>
      </p:sp>
      <p:pic>
        <p:nvPicPr>
          <p:cNvPr id="38" name="Google Shape;38;p46" title="MSA Logo-vector.png"/>
          <p:cNvPicPr preferRelativeResize="0"/>
          <p:nvPr/>
        </p:nvPicPr>
        <p:blipFill>
          <a:blip r:embed="rId2">
            <a:alphaModFix/>
          </a:blip>
          <a:stretch>
            <a:fillRect/>
          </a:stretch>
        </p:blipFill>
        <p:spPr>
          <a:xfrm>
            <a:off x="123875" y="107575"/>
            <a:ext cx="1534127" cy="156312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47"/>
          <p:cNvSpPr txBox="1"/>
          <p:nvPr>
            <p:ph type="title"/>
          </p:nvPr>
        </p:nvSpPr>
        <p:spPr>
          <a:xfrm>
            <a:off x="549275" y="2403144"/>
            <a:ext cx="8056563" cy="1362075"/>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accent1"/>
              </a:buClr>
              <a:buSzPts val="4600"/>
              <a:buFont typeface="Arial"/>
              <a:buNone/>
              <a:defRPr b="0" sz="46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47"/>
          <p:cNvSpPr txBox="1"/>
          <p:nvPr>
            <p:ph idx="1" type="body"/>
          </p:nvPr>
        </p:nvSpPr>
        <p:spPr>
          <a:xfrm>
            <a:off x="549275" y="3736005"/>
            <a:ext cx="8056563" cy="1500187"/>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300"/>
              </a:spcBef>
              <a:spcAft>
                <a:spcPts val="0"/>
              </a:spcAft>
              <a:buSzPts val="1980"/>
              <a:buNone/>
              <a:defRPr sz="1800">
                <a:solidFill>
                  <a:srgbClr val="888888"/>
                </a:solidFill>
              </a:defRPr>
            </a:lvl1pPr>
            <a:lvl2pPr indent="-228600" lvl="1" marL="914400" algn="l">
              <a:lnSpc>
                <a:spcPct val="100000"/>
              </a:lnSpc>
              <a:spcBef>
                <a:spcPts val="600"/>
              </a:spcBef>
              <a:spcAft>
                <a:spcPts val="0"/>
              </a:spcAft>
              <a:buSzPts val="1980"/>
              <a:buNone/>
              <a:defRPr sz="1800">
                <a:solidFill>
                  <a:srgbClr val="888888"/>
                </a:solidFill>
              </a:defRPr>
            </a:lvl2pPr>
            <a:lvl3pPr indent="-228600" lvl="2" marL="1371600" algn="l">
              <a:lnSpc>
                <a:spcPct val="100000"/>
              </a:lnSpc>
              <a:spcBef>
                <a:spcPts val="600"/>
              </a:spcBef>
              <a:spcAft>
                <a:spcPts val="0"/>
              </a:spcAft>
              <a:buSzPts val="1760"/>
              <a:buNone/>
              <a:defRPr sz="1600">
                <a:solidFill>
                  <a:srgbClr val="888888"/>
                </a:solidFill>
              </a:defRPr>
            </a:lvl3pPr>
            <a:lvl4pPr indent="-228600" lvl="3" marL="1828800" algn="l">
              <a:lnSpc>
                <a:spcPct val="100000"/>
              </a:lnSpc>
              <a:spcBef>
                <a:spcPts val="600"/>
              </a:spcBef>
              <a:spcAft>
                <a:spcPts val="0"/>
              </a:spcAft>
              <a:buSzPts val="1540"/>
              <a:buNone/>
              <a:defRPr sz="1400">
                <a:solidFill>
                  <a:srgbClr val="888888"/>
                </a:solidFill>
              </a:defRPr>
            </a:lvl4pPr>
            <a:lvl5pPr indent="-228600" lvl="4" marL="2286000" algn="l">
              <a:lnSpc>
                <a:spcPct val="100000"/>
              </a:lnSpc>
              <a:spcBef>
                <a:spcPts val="600"/>
              </a:spcBef>
              <a:spcAft>
                <a:spcPts val="0"/>
              </a:spcAft>
              <a:buSzPts val="1540"/>
              <a:buNone/>
              <a:defRPr sz="1400">
                <a:solidFill>
                  <a:srgbClr val="888888"/>
                </a:solidFill>
              </a:defRPr>
            </a:lvl5pPr>
            <a:lvl6pPr indent="-228600" lvl="5" marL="2743200" algn="l">
              <a:lnSpc>
                <a:spcPct val="100000"/>
              </a:lnSpc>
              <a:spcBef>
                <a:spcPts val="280"/>
              </a:spcBef>
              <a:spcAft>
                <a:spcPts val="0"/>
              </a:spcAft>
              <a:buSzPts val="1540"/>
              <a:buNone/>
              <a:defRPr sz="1400">
                <a:solidFill>
                  <a:srgbClr val="888888"/>
                </a:solidFill>
              </a:defRPr>
            </a:lvl6pPr>
            <a:lvl7pPr indent="-228600" lvl="6" marL="3200400" algn="l">
              <a:lnSpc>
                <a:spcPct val="100000"/>
              </a:lnSpc>
              <a:spcBef>
                <a:spcPts val="280"/>
              </a:spcBef>
              <a:spcAft>
                <a:spcPts val="0"/>
              </a:spcAft>
              <a:buSzPts val="1540"/>
              <a:buNone/>
              <a:defRPr sz="1400">
                <a:solidFill>
                  <a:srgbClr val="888888"/>
                </a:solidFill>
              </a:defRPr>
            </a:lvl7pPr>
            <a:lvl8pPr indent="-228600" lvl="7" marL="3657600" algn="l">
              <a:lnSpc>
                <a:spcPct val="100000"/>
              </a:lnSpc>
              <a:spcBef>
                <a:spcPts val="280"/>
              </a:spcBef>
              <a:spcAft>
                <a:spcPts val="0"/>
              </a:spcAft>
              <a:buSzPts val="1540"/>
              <a:buNone/>
              <a:defRPr sz="1400">
                <a:solidFill>
                  <a:srgbClr val="888888"/>
                </a:solidFill>
              </a:defRPr>
            </a:lvl8pPr>
            <a:lvl9pPr indent="-228600" lvl="8" marL="4114800" algn="l">
              <a:lnSpc>
                <a:spcPct val="100000"/>
              </a:lnSpc>
              <a:spcBef>
                <a:spcPts val="280"/>
              </a:spcBef>
              <a:spcAft>
                <a:spcPts val="0"/>
              </a:spcAft>
              <a:buSzPts val="1540"/>
              <a:buNone/>
              <a:defRPr sz="1400">
                <a:solidFill>
                  <a:srgbClr val="888888"/>
                </a:solidFill>
              </a:defRPr>
            </a:lvl9pPr>
          </a:lstStyle>
          <a:p/>
        </p:txBody>
      </p:sp>
      <p:sp>
        <p:nvSpPr>
          <p:cNvPr id="42" name="Google Shape;42;p47"/>
          <p:cNvSpPr txBox="1"/>
          <p:nvPr>
            <p:ph idx="10" type="dt"/>
          </p:nvPr>
        </p:nvSpPr>
        <p:spPr>
          <a:xfrm>
            <a:off x="5629835" y="6275668"/>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47"/>
          <p:cNvSpPr txBox="1"/>
          <p:nvPr>
            <p:ph idx="11" type="ftr"/>
          </p:nvPr>
        </p:nvSpPr>
        <p:spPr>
          <a:xfrm>
            <a:off x="264458" y="6275668"/>
            <a:ext cx="484094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47"/>
          <p:cNvSpPr txBox="1"/>
          <p:nvPr>
            <p:ph idx="12" type="sldNum"/>
          </p:nvPr>
        </p:nvSpPr>
        <p:spPr>
          <a:xfrm>
            <a:off x="7897906" y="6275668"/>
            <a:ext cx="990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5" name="Google Shape;45;p47" title="MSA Logo-vector.png"/>
          <p:cNvPicPr preferRelativeResize="0"/>
          <p:nvPr/>
        </p:nvPicPr>
        <p:blipFill>
          <a:blip r:embed="rId2">
            <a:alphaModFix/>
          </a:blip>
          <a:stretch>
            <a:fillRect/>
          </a:stretch>
        </p:blipFill>
        <p:spPr>
          <a:xfrm>
            <a:off x="123875" y="107575"/>
            <a:ext cx="1534127" cy="156312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6" name="Shape 46"/>
        <p:cNvGrpSpPr/>
        <p:nvPr/>
      </p:nvGrpSpPr>
      <p:grpSpPr>
        <a:xfrm>
          <a:off x="0" y="0"/>
          <a:ext cx="0" cy="0"/>
          <a:chOff x="0" y="0"/>
          <a:chExt cx="0" cy="0"/>
        </a:xfrm>
      </p:grpSpPr>
      <p:sp>
        <p:nvSpPr>
          <p:cNvPr id="47" name="Google Shape;47;p48"/>
          <p:cNvSpPr txBox="1"/>
          <p:nvPr>
            <p:ph type="title"/>
          </p:nvPr>
        </p:nvSpPr>
        <p:spPr>
          <a:xfrm>
            <a:off x="549275" y="107576"/>
            <a:ext cx="8042276" cy="1336956"/>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8"/>
          <p:cNvSpPr txBox="1"/>
          <p:nvPr>
            <p:ph idx="1" type="body"/>
          </p:nvPr>
        </p:nvSpPr>
        <p:spPr>
          <a:xfrm>
            <a:off x="549275" y="1600201"/>
            <a:ext cx="3840480" cy="4343400"/>
          </a:xfrm>
          <a:prstGeom prst="rect">
            <a:avLst/>
          </a:prstGeom>
          <a:noFill/>
          <a:ln>
            <a:noFill/>
          </a:ln>
        </p:spPr>
        <p:txBody>
          <a:bodyPr anchorCtr="0" anchor="t" bIns="45700" lIns="91425" spcFirstLastPara="1" rIns="91425" wrap="square" tIns="45700">
            <a:normAutofit/>
          </a:bodyPr>
          <a:lstStyle>
            <a:lvl1pPr indent="-368300" lvl="0" marL="457200" algn="l">
              <a:lnSpc>
                <a:spcPct val="100000"/>
              </a:lnSpc>
              <a:spcBef>
                <a:spcPts val="1600"/>
              </a:spcBef>
              <a:spcAft>
                <a:spcPts val="0"/>
              </a:spcAft>
              <a:buSzPts val="2200"/>
              <a:buChar char="⚫"/>
              <a:defRPr sz="2000"/>
            </a:lvl1pPr>
            <a:lvl2pPr indent="-354330" lvl="1" marL="914400" algn="l">
              <a:lnSpc>
                <a:spcPct val="100000"/>
              </a:lnSpc>
              <a:spcBef>
                <a:spcPts val="600"/>
              </a:spcBef>
              <a:spcAft>
                <a:spcPts val="0"/>
              </a:spcAft>
              <a:buSzPts val="1980"/>
              <a:buChar char="⚫"/>
              <a:defRPr sz="1800"/>
            </a:lvl2pPr>
            <a:lvl3pPr indent="-354330" lvl="2" marL="1371600" algn="l">
              <a:lnSpc>
                <a:spcPct val="100000"/>
              </a:lnSpc>
              <a:spcBef>
                <a:spcPts val="600"/>
              </a:spcBef>
              <a:spcAft>
                <a:spcPts val="0"/>
              </a:spcAft>
              <a:buSzPts val="1980"/>
              <a:buChar char="⚫"/>
              <a:defRPr sz="1800"/>
            </a:lvl3pPr>
            <a:lvl4pPr indent="-354330" lvl="3" marL="1828800" algn="l">
              <a:lnSpc>
                <a:spcPct val="100000"/>
              </a:lnSpc>
              <a:spcBef>
                <a:spcPts val="600"/>
              </a:spcBef>
              <a:spcAft>
                <a:spcPts val="0"/>
              </a:spcAft>
              <a:buSzPts val="1980"/>
              <a:buChar char="⚫"/>
              <a:defRPr sz="1800"/>
            </a:lvl4pPr>
            <a:lvl5pPr indent="-354329" lvl="4" marL="2286000" algn="l">
              <a:lnSpc>
                <a:spcPct val="100000"/>
              </a:lnSpc>
              <a:spcBef>
                <a:spcPts val="600"/>
              </a:spcBef>
              <a:spcAft>
                <a:spcPts val="0"/>
              </a:spcAft>
              <a:buSzPts val="1980"/>
              <a:buChar char="⚫"/>
              <a:defRPr sz="1800"/>
            </a:lvl5pPr>
            <a:lvl6pPr indent="-354329" lvl="5" marL="2743200" algn="l">
              <a:lnSpc>
                <a:spcPct val="100000"/>
              </a:lnSpc>
              <a:spcBef>
                <a:spcPts val="360"/>
              </a:spcBef>
              <a:spcAft>
                <a:spcPts val="0"/>
              </a:spcAft>
              <a:buSzPts val="1980"/>
              <a:buChar char="⚫"/>
              <a:defRPr sz="1800"/>
            </a:lvl6pPr>
            <a:lvl7pPr indent="-354329" lvl="6" marL="3200400" algn="l">
              <a:lnSpc>
                <a:spcPct val="100000"/>
              </a:lnSpc>
              <a:spcBef>
                <a:spcPts val="360"/>
              </a:spcBef>
              <a:spcAft>
                <a:spcPts val="0"/>
              </a:spcAft>
              <a:buSzPts val="1980"/>
              <a:buChar char="⚫"/>
              <a:defRPr sz="1800"/>
            </a:lvl7pPr>
            <a:lvl8pPr indent="-354329" lvl="7" marL="3657600" algn="l">
              <a:lnSpc>
                <a:spcPct val="100000"/>
              </a:lnSpc>
              <a:spcBef>
                <a:spcPts val="360"/>
              </a:spcBef>
              <a:spcAft>
                <a:spcPts val="0"/>
              </a:spcAft>
              <a:buSzPts val="1980"/>
              <a:buChar char="⚫"/>
              <a:defRPr sz="1800"/>
            </a:lvl8pPr>
            <a:lvl9pPr indent="-354329" lvl="8" marL="4114800" algn="l">
              <a:lnSpc>
                <a:spcPct val="100000"/>
              </a:lnSpc>
              <a:spcBef>
                <a:spcPts val="360"/>
              </a:spcBef>
              <a:spcAft>
                <a:spcPts val="0"/>
              </a:spcAft>
              <a:buSzPts val="1980"/>
              <a:buChar char="⚫"/>
              <a:defRPr sz="1800"/>
            </a:lvl9pPr>
          </a:lstStyle>
          <a:p/>
        </p:txBody>
      </p:sp>
      <p:sp>
        <p:nvSpPr>
          <p:cNvPr id="49" name="Google Shape;49;p48"/>
          <p:cNvSpPr txBox="1"/>
          <p:nvPr>
            <p:ph idx="2" type="body"/>
          </p:nvPr>
        </p:nvSpPr>
        <p:spPr>
          <a:xfrm>
            <a:off x="4751071" y="1600201"/>
            <a:ext cx="3840480" cy="4343400"/>
          </a:xfrm>
          <a:prstGeom prst="rect">
            <a:avLst/>
          </a:prstGeom>
          <a:noFill/>
          <a:ln>
            <a:noFill/>
          </a:ln>
        </p:spPr>
        <p:txBody>
          <a:bodyPr anchorCtr="0" anchor="t" bIns="45700" lIns="91425" spcFirstLastPara="1" rIns="91425" wrap="square" tIns="45700">
            <a:normAutofit/>
          </a:bodyPr>
          <a:lstStyle>
            <a:lvl1pPr indent="-368300" lvl="0" marL="457200" algn="l">
              <a:lnSpc>
                <a:spcPct val="100000"/>
              </a:lnSpc>
              <a:spcBef>
                <a:spcPts val="1600"/>
              </a:spcBef>
              <a:spcAft>
                <a:spcPts val="0"/>
              </a:spcAft>
              <a:buSzPts val="2200"/>
              <a:buChar char="⚫"/>
              <a:defRPr sz="2000"/>
            </a:lvl1pPr>
            <a:lvl2pPr indent="-354330" lvl="1" marL="914400" algn="l">
              <a:lnSpc>
                <a:spcPct val="100000"/>
              </a:lnSpc>
              <a:spcBef>
                <a:spcPts val="600"/>
              </a:spcBef>
              <a:spcAft>
                <a:spcPts val="0"/>
              </a:spcAft>
              <a:buSzPts val="1980"/>
              <a:buChar char="⚫"/>
              <a:defRPr sz="1800"/>
            </a:lvl2pPr>
            <a:lvl3pPr indent="-354330" lvl="2" marL="1371600" algn="l">
              <a:lnSpc>
                <a:spcPct val="100000"/>
              </a:lnSpc>
              <a:spcBef>
                <a:spcPts val="600"/>
              </a:spcBef>
              <a:spcAft>
                <a:spcPts val="0"/>
              </a:spcAft>
              <a:buSzPts val="1980"/>
              <a:buChar char="⚫"/>
              <a:defRPr sz="1800"/>
            </a:lvl3pPr>
            <a:lvl4pPr indent="-354330" lvl="3" marL="1828800" algn="l">
              <a:lnSpc>
                <a:spcPct val="100000"/>
              </a:lnSpc>
              <a:spcBef>
                <a:spcPts val="600"/>
              </a:spcBef>
              <a:spcAft>
                <a:spcPts val="0"/>
              </a:spcAft>
              <a:buSzPts val="1980"/>
              <a:buChar char="⚫"/>
              <a:defRPr sz="1800"/>
            </a:lvl4pPr>
            <a:lvl5pPr indent="-354329" lvl="4" marL="2286000" algn="l">
              <a:lnSpc>
                <a:spcPct val="100000"/>
              </a:lnSpc>
              <a:spcBef>
                <a:spcPts val="600"/>
              </a:spcBef>
              <a:spcAft>
                <a:spcPts val="0"/>
              </a:spcAft>
              <a:buSzPts val="1980"/>
              <a:buChar char="⚫"/>
              <a:defRPr sz="1800"/>
            </a:lvl5pPr>
            <a:lvl6pPr indent="-354329" lvl="5" marL="2743200" algn="l">
              <a:lnSpc>
                <a:spcPct val="100000"/>
              </a:lnSpc>
              <a:spcBef>
                <a:spcPts val="360"/>
              </a:spcBef>
              <a:spcAft>
                <a:spcPts val="0"/>
              </a:spcAft>
              <a:buSzPts val="1980"/>
              <a:buChar char="⚫"/>
              <a:defRPr sz="1800"/>
            </a:lvl6pPr>
            <a:lvl7pPr indent="-354329" lvl="6" marL="3200400" algn="l">
              <a:lnSpc>
                <a:spcPct val="100000"/>
              </a:lnSpc>
              <a:spcBef>
                <a:spcPts val="360"/>
              </a:spcBef>
              <a:spcAft>
                <a:spcPts val="0"/>
              </a:spcAft>
              <a:buSzPts val="1980"/>
              <a:buChar char="⚫"/>
              <a:defRPr sz="1800"/>
            </a:lvl7pPr>
            <a:lvl8pPr indent="-354329" lvl="7" marL="3657600" algn="l">
              <a:lnSpc>
                <a:spcPct val="100000"/>
              </a:lnSpc>
              <a:spcBef>
                <a:spcPts val="360"/>
              </a:spcBef>
              <a:spcAft>
                <a:spcPts val="0"/>
              </a:spcAft>
              <a:buSzPts val="1980"/>
              <a:buChar char="⚫"/>
              <a:defRPr sz="1800"/>
            </a:lvl8pPr>
            <a:lvl9pPr indent="-354329" lvl="8" marL="4114800" algn="l">
              <a:lnSpc>
                <a:spcPct val="100000"/>
              </a:lnSpc>
              <a:spcBef>
                <a:spcPts val="360"/>
              </a:spcBef>
              <a:spcAft>
                <a:spcPts val="0"/>
              </a:spcAft>
              <a:buSzPts val="1980"/>
              <a:buChar char="⚫"/>
              <a:defRPr sz="1800"/>
            </a:lvl9pPr>
          </a:lstStyle>
          <a:p/>
        </p:txBody>
      </p:sp>
      <p:sp>
        <p:nvSpPr>
          <p:cNvPr id="50" name="Google Shape;50;p48"/>
          <p:cNvSpPr txBox="1"/>
          <p:nvPr>
            <p:ph idx="10" type="dt"/>
          </p:nvPr>
        </p:nvSpPr>
        <p:spPr>
          <a:xfrm>
            <a:off x="5629835" y="6275668"/>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8"/>
          <p:cNvSpPr txBox="1"/>
          <p:nvPr>
            <p:ph idx="11" type="ftr"/>
          </p:nvPr>
        </p:nvSpPr>
        <p:spPr>
          <a:xfrm>
            <a:off x="264458" y="6275668"/>
            <a:ext cx="484094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8"/>
          <p:cNvSpPr txBox="1"/>
          <p:nvPr>
            <p:ph idx="12" type="sldNum"/>
          </p:nvPr>
        </p:nvSpPr>
        <p:spPr>
          <a:xfrm>
            <a:off x="7897906" y="6275668"/>
            <a:ext cx="990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3" name="Google Shape;53;p48" title="MSA Logo-vector.png"/>
          <p:cNvPicPr preferRelativeResize="0"/>
          <p:nvPr/>
        </p:nvPicPr>
        <p:blipFill>
          <a:blip r:embed="rId2">
            <a:alphaModFix/>
          </a:blip>
          <a:stretch>
            <a:fillRect/>
          </a:stretch>
        </p:blipFill>
        <p:spPr>
          <a:xfrm>
            <a:off x="123875" y="107575"/>
            <a:ext cx="841351" cy="85725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4" name="Shape 54"/>
        <p:cNvGrpSpPr/>
        <p:nvPr/>
      </p:nvGrpSpPr>
      <p:grpSpPr>
        <a:xfrm>
          <a:off x="0" y="0"/>
          <a:ext cx="0" cy="0"/>
          <a:chOff x="0" y="0"/>
          <a:chExt cx="0" cy="0"/>
        </a:xfrm>
      </p:grpSpPr>
      <p:sp>
        <p:nvSpPr>
          <p:cNvPr id="55" name="Google Shape;55;p49"/>
          <p:cNvSpPr txBox="1"/>
          <p:nvPr>
            <p:ph type="title"/>
          </p:nvPr>
        </p:nvSpPr>
        <p:spPr>
          <a:xfrm>
            <a:off x="549274" y="107576"/>
            <a:ext cx="8042276" cy="1336956"/>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accent1"/>
              </a:buClr>
              <a:buSzPts val="46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9"/>
          <p:cNvSpPr txBox="1"/>
          <p:nvPr>
            <p:ph idx="1" type="body"/>
          </p:nvPr>
        </p:nvSpPr>
        <p:spPr>
          <a:xfrm>
            <a:off x="549274" y="1453224"/>
            <a:ext cx="3840480" cy="750887"/>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0"/>
              </a:spcBef>
              <a:spcAft>
                <a:spcPts val="0"/>
              </a:spcAft>
              <a:buSzPts val="2640"/>
              <a:buNone/>
              <a:defRPr b="0" sz="2400">
                <a:solidFill>
                  <a:srgbClr val="6DB7D7"/>
                </a:solidFill>
              </a:defRPr>
            </a:lvl1pPr>
            <a:lvl2pPr indent="-228600" lvl="1" marL="914400" algn="l">
              <a:lnSpc>
                <a:spcPct val="100000"/>
              </a:lnSpc>
              <a:spcBef>
                <a:spcPts val="600"/>
              </a:spcBef>
              <a:spcAft>
                <a:spcPts val="0"/>
              </a:spcAft>
              <a:buSzPts val="2200"/>
              <a:buNone/>
              <a:defRPr b="1" sz="2000"/>
            </a:lvl2pPr>
            <a:lvl3pPr indent="-228600" lvl="2" marL="1371600" algn="l">
              <a:lnSpc>
                <a:spcPct val="100000"/>
              </a:lnSpc>
              <a:spcBef>
                <a:spcPts val="600"/>
              </a:spcBef>
              <a:spcAft>
                <a:spcPts val="0"/>
              </a:spcAft>
              <a:buSzPts val="1980"/>
              <a:buNone/>
              <a:defRPr b="1" sz="1800"/>
            </a:lvl3pPr>
            <a:lvl4pPr indent="-228600" lvl="3" marL="1828800" algn="l">
              <a:lnSpc>
                <a:spcPct val="100000"/>
              </a:lnSpc>
              <a:spcBef>
                <a:spcPts val="600"/>
              </a:spcBef>
              <a:spcAft>
                <a:spcPts val="0"/>
              </a:spcAft>
              <a:buSzPts val="1760"/>
              <a:buNone/>
              <a:defRPr b="1" sz="1600"/>
            </a:lvl4pPr>
            <a:lvl5pPr indent="-228600" lvl="4" marL="2286000" algn="l">
              <a:lnSpc>
                <a:spcPct val="100000"/>
              </a:lnSpc>
              <a:spcBef>
                <a:spcPts val="600"/>
              </a:spcBef>
              <a:spcAft>
                <a:spcPts val="0"/>
              </a:spcAft>
              <a:buSzPts val="1760"/>
              <a:buNone/>
              <a:defRPr b="1" sz="1600"/>
            </a:lvl5pPr>
            <a:lvl6pPr indent="-228600" lvl="5" marL="2743200" algn="l">
              <a:lnSpc>
                <a:spcPct val="100000"/>
              </a:lnSpc>
              <a:spcBef>
                <a:spcPts val="320"/>
              </a:spcBef>
              <a:spcAft>
                <a:spcPts val="0"/>
              </a:spcAft>
              <a:buSzPts val="1760"/>
              <a:buNone/>
              <a:defRPr b="1" sz="1600"/>
            </a:lvl6pPr>
            <a:lvl7pPr indent="-228600" lvl="6" marL="3200400" algn="l">
              <a:lnSpc>
                <a:spcPct val="100000"/>
              </a:lnSpc>
              <a:spcBef>
                <a:spcPts val="320"/>
              </a:spcBef>
              <a:spcAft>
                <a:spcPts val="0"/>
              </a:spcAft>
              <a:buSzPts val="1760"/>
              <a:buNone/>
              <a:defRPr b="1" sz="1600"/>
            </a:lvl7pPr>
            <a:lvl8pPr indent="-228600" lvl="7" marL="3657600" algn="l">
              <a:lnSpc>
                <a:spcPct val="100000"/>
              </a:lnSpc>
              <a:spcBef>
                <a:spcPts val="320"/>
              </a:spcBef>
              <a:spcAft>
                <a:spcPts val="0"/>
              </a:spcAft>
              <a:buSzPts val="1760"/>
              <a:buNone/>
              <a:defRPr b="1" sz="1600"/>
            </a:lvl8pPr>
            <a:lvl9pPr indent="-228600" lvl="8" marL="4114800" algn="l">
              <a:lnSpc>
                <a:spcPct val="100000"/>
              </a:lnSpc>
              <a:spcBef>
                <a:spcPts val="320"/>
              </a:spcBef>
              <a:spcAft>
                <a:spcPts val="0"/>
              </a:spcAft>
              <a:buSzPts val="1760"/>
              <a:buNone/>
              <a:defRPr b="1" sz="1600"/>
            </a:lvl9pPr>
          </a:lstStyle>
          <a:p/>
        </p:txBody>
      </p:sp>
      <p:sp>
        <p:nvSpPr>
          <p:cNvPr id="57" name="Google Shape;57;p49"/>
          <p:cNvSpPr txBox="1"/>
          <p:nvPr>
            <p:ph idx="2" type="body"/>
          </p:nvPr>
        </p:nvSpPr>
        <p:spPr>
          <a:xfrm>
            <a:off x="549274" y="2347415"/>
            <a:ext cx="3840480" cy="3596185"/>
          </a:xfrm>
          <a:prstGeom prst="rect">
            <a:avLst/>
          </a:prstGeom>
          <a:noFill/>
          <a:ln>
            <a:noFill/>
          </a:ln>
        </p:spPr>
        <p:txBody>
          <a:bodyPr anchorCtr="0" anchor="t" bIns="45700" lIns="91425" spcFirstLastPara="1" rIns="91425" wrap="square" tIns="45700">
            <a:normAutofit/>
          </a:bodyPr>
          <a:lstStyle>
            <a:lvl1pPr indent="-368300" lvl="0" marL="457200" algn="l">
              <a:lnSpc>
                <a:spcPct val="100000"/>
              </a:lnSpc>
              <a:spcBef>
                <a:spcPts val="1600"/>
              </a:spcBef>
              <a:spcAft>
                <a:spcPts val="0"/>
              </a:spcAft>
              <a:buSzPts val="2200"/>
              <a:buChar char="⚫"/>
              <a:defRPr sz="2000"/>
            </a:lvl1pPr>
            <a:lvl2pPr indent="-354330" lvl="1" marL="914400" algn="l">
              <a:lnSpc>
                <a:spcPct val="100000"/>
              </a:lnSpc>
              <a:spcBef>
                <a:spcPts val="600"/>
              </a:spcBef>
              <a:spcAft>
                <a:spcPts val="0"/>
              </a:spcAft>
              <a:buSzPts val="1980"/>
              <a:buChar char="⚫"/>
              <a:defRPr sz="1800"/>
            </a:lvl2pPr>
            <a:lvl3pPr indent="-354330" lvl="2" marL="1371600" algn="l">
              <a:lnSpc>
                <a:spcPct val="100000"/>
              </a:lnSpc>
              <a:spcBef>
                <a:spcPts val="600"/>
              </a:spcBef>
              <a:spcAft>
                <a:spcPts val="0"/>
              </a:spcAft>
              <a:buSzPts val="1980"/>
              <a:buChar char="⚫"/>
              <a:defRPr sz="1800"/>
            </a:lvl3pPr>
            <a:lvl4pPr indent="-354330" lvl="3" marL="1828800" algn="l">
              <a:lnSpc>
                <a:spcPct val="100000"/>
              </a:lnSpc>
              <a:spcBef>
                <a:spcPts val="600"/>
              </a:spcBef>
              <a:spcAft>
                <a:spcPts val="0"/>
              </a:spcAft>
              <a:buSzPts val="1980"/>
              <a:buChar char="⚫"/>
              <a:defRPr sz="1800"/>
            </a:lvl4pPr>
            <a:lvl5pPr indent="-354329" lvl="4" marL="2286000" algn="l">
              <a:lnSpc>
                <a:spcPct val="100000"/>
              </a:lnSpc>
              <a:spcBef>
                <a:spcPts val="600"/>
              </a:spcBef>
              <a:spcAft>
                <a:spcPts val="0"/>
              </a:spcAft>
              <a:buSzPts val="1980"/>
              <a:buChar char="⚫"/>
              <a:defRPr sz="1800"/>
            </a:lvl5pPr>
            <a:lvl6pPr indent="-340360" lvl="5" marL="2743200" algn="l">
              <a:lnSpc>
                <a:spcPct val="100000"/>
              </a:lnSpc>
              <a:spcBef>
                <a:spcPts val="320"/>
              </a:spcBef>
              <a:spcAft>
                <a:spcPts val="0"/>
              </a:spcAft>
              <a:buSzPts val="1760"/>
              <a:buChar char="⚫"/>
              <a:defRPr sz="1600"/>
            </a:lvl6pPr>
            <a:lvl7pPr indent="-340360" lvl="6" marL="3200400" algn="l">
              <a:lnSpc>
                <a:spcPct val="100000"/>
              </a:lnSpc>
              <a:spcBef>
                <a:spcPts val="320"/>
              </a:spcBef>
              <a:spcAft>
                <a:spcPts val="0"/>
              </a:spcAft>
              <a:buSzPts val="1760"/>
              <a:buChar char="⚫"/>
              <a:defRPr sz="1600"/>
            </a:lvl7pPr>
            <a:lvl8pPr indent="-340359" lvl="7" marL="3657600" algn="l">
              <a:lnSpc>
                <a:spcPct val="100000"/>
              </a:lnSpc>
              <a:spcBef>
                <a:spcPts val="320"/>
              </a:spcBef>
              <a:spcAft>
                <a:spcPts val="0"/>
              </a:spcAft>
              <a:buSzPts val="1760"/>
              <a:buChar char="⚫"/>
              <a:defRPr sz="1600"/>
            </a:lvl8pPr>
            <a:lvl9pPr indent="-340359" lvl="8" marL="4114800" algn="l">
              <a:lnSpc>
                <a:spcPct val="100000"/>
              </a:lnSpc>
              <a:spcBef>
                <a:spcPts val="320"/>
              </a:spcBef>
              <a:spcAft>
                <a:spcPts val="0"/>
              </a:spcAft>
              <a:buSzPts val="1760"/>
              <a:buChar char="⚫"/>
              <a:defRPr sz="1600"/>
            </a:lvl9pPr>
          </a:lstStyle>
          <a:p/>
        </p:txBody>
      </p:sp>
      <p:sp>
        <p:nvSpPr>
          <p:cNvPr id="58" name="Google Shape;58;p49"/>
          <p:cNvSpPr txBox="1"/>
          <p:nvPr>
            <p:ph idx="3" type="body"/>
          </p:nvPr>
        </p:nvSpPr>
        <p:spPr>
          <a:xfrm>
            <a:off x="4751070" y="1453224"/>
            <a:ext cx="3840480" cy="750887"/>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0"/>
              </a:spcBef>
              <a:spcAft>
                <a:spcPts val="0"/>
              </a:spcAft>
              <a:buSzPts val="2640"/>
              <a:buNone/>
              <a:defRPr b="0" sz="2400">
                <a:solidFill>
                  <a:srgbClr val="6DB7D7"/>
                </a:solidFill>
              </a:defRPr>
            </a:lvl1pPr>
            <a:lvl2pPr indent="-228600" lvl="1" marL="914400" algn="l">
              <a:lnSpc>
                <a:spcPct val="100000"/>
              </a:lnSpc>
              <a:spcBef>
                <a:spcPts val="600"/>
              </a:spcBef>
              <a:spcAft>
                <a:spcPts val="0"/>
              </a:spcAft>
              <a:buSzPts val="2200"/>
              <a:buNone/>
              <a:defRPr b="1" sz="2000"/>
            </a:lvl2pPr>
            <a:lvl3pPr indent="-228600" lvl="2" marL="1371600" algn="l">
              <a:lnSpc>
                <a:spcPct val="100000"/>
              </a:lnSpc>
              <a:spcBef>
                <a:spcPts val="600"/>
              </a:spcBef>
              <a:spcAft>
                <a:spcPts val="0"/>
              </a:spcAft>
              <a:buSzPts val="1980"/>
              <a:buNone/>
              <a:defRPr b="1" sz="1800"/>
            </a:lvl3pPr>
            <a:lvl4pPr indent="-228600" lvl="3" marL="1828800" algn="l">
              <a:lnSpc>
                <a:spcPct val="100000"/>
              </a:lnSpc>
              <a:spcBef>
                <a:spcPts val="600"/>
              </a:spcBef>
              <a:spcAft>
                <a:spcPts val="0"/>
              </a:spcAft>
              <a:buSzPts val="1760"/>
              <a:buNone/>
              <a:defRPr b="1" sz="1600"/>
            </a:lvl4pPr>
            <a:lvl5pPr indent="-228600" lvl="4" marL="2286000" algn="l">
              <a:lnSpc>
                <a:spcPct val="100000"/>
              </a:lnSpc>
              <a:spcBef>
                <a:spcPts val="600"/>
              </a:spcBef>
              <a:spcAft>
                <a:spcPts val="0"/>
              </a:spcAft>
              <a:buSzPts val="1760"/>
              <a:buNone/>
              <a:defRPr b="1" sz="1600"/>
            </a:lvl5pPr>
            <a:lvl6pPr indent="-228600" lvl="5" marL="2743200" algn="l">
              <a:lnSpc>
                <a:spcPct val="100000"/>
              </a:lnSpc>
              <a:spcBef>
                <a:spcPts val="320"/>
              </a:spcBef>
              <a:spcAft>
                <a:spcPts val="0"/>
              </a:spcAft>
              <a:buSzPts val="1760"/>
              <a:buNone/>
              <a:defRPr b="1" sz="1600"/>
            </a:lvl6pPr>
            <a:lvl7pPr indent="-228600" lvl="6" marL="3200400" algn="l">
              <a:lnSpc>
                <a:spcPct val="100000"/>
              </a:lnSpc>
              <a:spcBef>
                <a:spcPts val="320"/>
              </a:spcBef>
              <a:spcAft>
                <a:spcPts val="0"/>
              </a:spcAft>
              <a:buSzPts val="1760"/>
              <a:buNone/>
              <a:defRPr b="1" sz="1600"/>
            </a:lvl7pPr>
            <a:lvl8pPr indent="-228600" lvl="7" marL="3657600" algn="l">
              <a:lnSpc>
                <a:spcPct val="100000"/>
              </a:lnSpc>
              <a:spcBef>
                <a:spcPts val="320"/>
              </a:spcBef>
              <a:spcAft>
                <a:spcPts val="0"/>
              </a:spcAft>
              <a:buSzPts val="1760"/>
              <a:buNone/>
              <a:defRPr b="1" sz="1600"/>
            </a:lvl8pPr>
            <a:lvl9pPr indent="-228600" lvl="8" marL="4114800" algn="l">
              <a:lnSpc>
                <a:spcPct val="100000"/>
              </a:lnSpc>
              <a:spcBef>
                <a:spcPts val="320"/>
              </a:spcBef>
              <a:spcAft>
                <a:spcPts val="0"/>
              </a:spcAft>
              <a:buSzPts val="1760"/>
              <a:buNone/>
              <a:defRPr b="1" sz="1600"/>
            </a:lvl9pPr>
          </a:lstStyle>
          <a:p/>
        </p:txBody>
      </p:sp>
      <p:sp>
        <p:nvSpPr>
          <p:cNvPr id="59" name="Google Shape;59;p49"/>
          <p:cNvSpPr txBox="1"/>
          <p:nvPr>
            <p:ph idx="4" type="body"/>
          </p:nvPr>
        </p:nvSpPr>
        <p:spPr>
          <a:xfrm>
            <a:off x="4751070" y="2347415"/>
            <a:ext cx="3840480" cy="3596185"/>
          </a:xfrm>
          <a:prstGeom prst="rect">
            <a:avLst/>
          </a:prstGeom>
          <a:noFill/>
          <a:ln>
            <a:noFill/>
          </a:ln>
        </p:spPr>
        <p:txBody>
          <a:bodyPr anchorCtr="0" anchor="t" bIns="45700" lIns="91425" spcFirstLastPara="1" rIns="91425" wrap="square" tIns="45700">
            <a:normAutofit/>
          </a:bodyPr>
          <a:lstStyle>
            <a:lvl1pPr indent="-368300" lvl="0" marL="457200" algn="l">
              <a:lnSpc>
                <a:spcPct val="100000"/>
              </a:lnSpc>
              <a:spcBef>
                <a:spcPts val="1600"/>
              </a:spcBef>
              <a:spcAft>
                <a:spcPts val="0"/>
              </a:spcAft>
              <a:buSzPts val="2200"/>
              <a:buChar char="⚫"/>
              <a:defRPr sz="2000"/>
            </a:lvl1pPr>
            <a:lvl2pPr indent="-354330" lvl="1" marL="914400" algn="l">
              <a:lnSpc>
                <a:spcPct val="100000"/>
              </a:lnSpc>
              <a:spcBef>
                <a:spcPts val="600"/>
              </a:spcBef>
              <a:spcAft>
                <a:spcPts val="0"/>
              </a:spcAft>
              <a:buSzPts val="1980"/>
              <a:buChar char="⚫"/>
              <a:defRPr sz="1800"/>
            </a:lvl2pPr>
            <a:lvl3pPr indent="-354330" lvl="2" marL="1371600" algn="l">
              <a:lnSpc>
                <a:spcPct val="100000"/>
              </a:lnSpc>
              <a:spcBef>
                <a:spcPts val="600"/>
              </a:spcBef>
              <a:spcAft>
                <a:spcPts val="0"/>
              </a:spcAft>
              <a:buSzPts val="1980"/>
              <a:buChar char="⚫"/>
              <a:defRPr sz="1800"/>
            </a:lvl3pPr>
            <a:lvl4pPr indent="-354330" lvl="3" marL="1828800" algn="l">
              <a:lnSpc>
                <a:spcPct val="100000"/>
              </a:lnSpc>
              <a:spcBef>
                <a:spcPts val="600"/>
              </a:spcBef>
              <a:spcAft>
                <a:spcPts val="0"/>
              </a:spcAft>
              <a:buSzPts val="1980"/>
              <a:buChar char="⚫"/>
              <a:defRPr sz="1800"/>
            </a:lvl4pPr>
            <a:lvl5pPr indent="-354329" lvl="4" marL="2286000" algn="l">
              <a:lnSpc>
                <a:spcPct val="100000"/>
              </a:lnSpc>
              <a:spcBef>
                <a:spcPts val="600"/>
              </a:spcBef>
              <a:spcAft>
                <a:spcPts val="0"/>
              </a:spcAft>
              <a:buSzPts val="1980"/>
              <a:buChar char="⚫"/>
              <a:defRPr sz="1800"/>
            </a:lvl5pPr>
            <a:lvl6pPr indent="-340360" lvl="5" marL="2743200" algn="l">
              <a:lnSpc>
                <a:spcPct val="100000"/>
              </a:lnSpc>
              <a:spcBef>
                <a:spcPts val="320"/>
              </a:spcBef>
              <a:spcAft>
                <a:spcPts val="0"/>
              </a:spcAft>
              <a:buSzPts val="1760"/>
              <a:buChar char="⚫"/>
              <a:defRPr sz="1600"/>
            </a:lvl6pPr>
            <a:lvl7pPr indent="-340360" lvl="6" marL="3200400" algn="l">
              <a:lnSpc>
                <a:spcPct val="100000"/>
              </a:lnSpc>
              <a:spcBef>
                <a:spcPts val="320"/>
              </a:spcBef>
              <a:spcAft>
                <a:spcPts val="0"/>
              </a:spcAft>
              <a:buSzPts val="1760"/>
              <a:buChar char="⚫"/>
              <a:defRPr sz="1600"/>
            </a:lvl7pPr>
            <a:lvl8pPr indent="-340359" lvl="7" marL="3657600" algn="l">
              <a:lnSpc>
                <a:spcPct val="100000"/>
              </a:lnSpc>
              <a:spcBef>
                <a:spcPts val="320"/>
              </a:spcBef>
              <a:spcAft>
                <a:spcPts val="0"/>
              </a:spcAft>
              <a:buSzPts val="1760"/>
              <a:buChar char="⚫"/>
              <a:defRPr sz="1600"/>
            </a:lvl8pPr>
            <a:lvl9pPr indent="-340359" lvl="8" marL="4114800" algn="l">
              <a:lnSpc>
                <a:spcPct val="100000"/>
              </a:lnSpc>
              <a:spcBef>
                <a:spcPts val="320"/>
              </a:spcBef>
              <a:spcAft>
                <a:spcPts val="0"/>
              </a:spcAft>
              <a:buSzPts val="1760"/>
              <a:buChar char="⚫"/>
              <a:defRPr sz="1600"/>
            </a:lvl9pPr>
          </a:lstStyle>
          <a:p/>
        </p:txBody>
      </p:sp>
      <p:sp>
        <p:nvSpPr>
          <p:cNvPr id="60" name="Google Shape;60;p49"/>
          <p:cNvSpPr txBox="1"/>
          <p:nvPr>
            <p:ph idx="10" type="dt"/>
          </p:nvPr>
        </p:nvSpPr>
        <p:spPr>
          <a:xfrm>
            <a:off x="5629835" y="6275668"/>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49"/>
          <p:cNvSpPr txBox="1"/>
          <p:nvPr>
            <p:ph idx="11" type="ftr"/>
          </p:nvPr>
        </p:nvSpPr>
        <p:spPr>
          <a:xfrm>
            <a:off x="264458" y="6275668"/>
            <a:ext cx="484094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49"/>
          <p:cNvSpPr txBox="1"/>
          <p:nvPr>
            <p:ph idx="12" type="sldNum"/>
          </p:nvPr>
        </p:nvSpPr>
        <p:spPr>
          <a:xfrm>
            <a:off x="7897906" y="6275668"/>
            <a:ext cx="990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3" name="Shape 63"/>
        <p:cNvGrpSpPr/>
        <p:nvPr/>
      </p:nvGrpSpPr>
      <p:grpSpPr>
        <a:xfrm>
          <a:off x="0" y="0"/>
          <a:ext cx="0" cy="0"/>
          <a:chOff x="0" y="0"/>
          <a:chExt cx="0" cy="0"/>
        </a:xfrm>
      </p:grpSpPr>
      <p:sp>
        <p:nvSpPr>
          <p:cNvPr id="64" name="Google Shape;64;p50"/>
          <p:cNvSpPr txBox="1"/>
          <p:nvPr>
            <p:ph idx="10" type="dt"/>
          </p:nvPr>
        </p:nvSpPr>
        <p:spPr>
          <a:xfrm>
            <a:off x="5629835" y="6275668"/>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50"/>
          <p:cNvSpPr txBox="1"/>
          <p:nvPr>
            <p:ph idx="11" type="ftr"/>
          </p:nvPr>
        </p:nvSpPr>
        <p:spPr>
          <a:xfrm>
            <a:off x="264458" y="6275668"/>
            <a:ext cx="484094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50"/>
          <p:cNvSpPr txBox="1"/>
          <p:nvPr>
            <p:ph idx="12" type="sldNum"/>
          </p:nvPr>
        </p:nvSpPr>
        <p:spPr>
          <a:xfrm>
            <a:off x="7897906" y="6275668"/>
            <a:ext cx="990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7" name="Shape 67"/>
        <p:cNvGrpSpPr/>
        <p:nvPr/>
      </p:nvGrpSpPr>
      <p:grpSpPr>
        <a:xfrm>
          <a:off x="0" y="0"/>
          <a:ext cx="0" cy="0"/>
          <a:chOff x="0" y="0"/>
          <a:chExt cx="0" cy="0"/>
        </a:xfrm>
      </p:grpSpPr>
      <p:sp>
        <p:nvSpPr>
          <p:cNvPr id="68" name="Google Shape;68;p51"/>
          <p:cNvSpPr txBox="1"/>
          <p:nvPr>
            <p:ph type="title"/>
          </p:nvPr>
        </p:nvSpPr>
        <p:spPr>
          <a:xfrm>
            <a:off x="533399" y="611872"/>
            <a:ext cx="3840480" cy="116205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accent1"/>
              </a:buClr>
              <a:buSzPts val="3600"/>
              <a:buFont typeface="Arial"/>
              <a:buNone/>
              <a:defRPr b="0"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51"/>
          <p:cNvSpPr txBox="1"/>
          <p:nvPr>
            <p:ph idx="1" type="body"/>
          </p:nvPr>
        </p:nvSpPr>
        <p:spPr>
          <a:xfrm>
            <a:off x="4742824" y="368300"/>
            <a:ext cx="3840480" cy="5575300"/>
          </a:xfrm>
          <a:prstGeom prst="rect">
            <a:avLst/>
          </a:prstGeom>
          <a:noFill/>
          <a:ln>
            <a:noFill/>
          </a:ln>
        </p:spPr>
        <p:txBody>
          <a:bodyPr anchorCtr="0" anchor="t" bIns="45700" lIns="91425" spcFirstLastPara="1" rIns="91425" wrap="square" tIns="45700">
            <a:normAutofit/>
          </a:bodyPr>
          <a:lstStyle>
            <a:lvl1pPr indent="-382270" lvl="0" marL="457200" algn="l">
              <a:lnSpc>
                <a:spcPct val="100000"/>
              </a:lnSpc>
              <a:spcBef>
                <a:spcPts val="2000"/>
              </a:spcBef>
              <a:spcAft>
                <a:spcPts val="0"/>
              </a:spcAft>
              <a:buSzPts val="2420"/>
              <a:buChar char="⚫"/>
              <a:defRPr sz="2200"/>
            </a:lvl1pPr>
            <a:lvl2pPr indent="-368300" lvl="1" marL="914400" algn="l">
              <a:lnSpc>
                <a:spcPct val="100000"/>
              </a:lnSpc>
              <a:spcBef>
                <a:spcPts val="600"/>
              </a:spcBef>
              <a:spcAft>
                <a:spcPts val="0"/>
              </a:spcAft>
              <a:buSzPts val="2200"/>
              <a:buChar char="⚫"/>
              <a:defRPr sz="2000"/>
            </a:lvl2pPr>
            <a:lvl3pPr indent="-354330" lvl="2" marL="1371600" algn="l">
              <a:lnSpc>
                <a:spcPct val="100000"/>
              </a:lnSpc>
              <a:spcBef>
                <a:spcPts val="600"/>
              </a:spcBef>
              <a:spcAft>
                <a:spcPts val="0"/>
              </a:spcAft>
              <a:buSzPts val="1980"/>
              <a:buChar char="⚫"/>
              <a:defRPr sz="1800"/>
            </a:lvl3pPr>
            <a:lvl4pPr indent="-354330" lvl="3" marL="1828800" algn="l">
              <a:lnSpc>
                <a:spcPct val="100000"/>
              </a:lnSpc>
              <a:spcBef>
                <a:spcPts val="600"/>
              </a:spcBef>
              <a:spcAft>
                <a:spcPts val="0"/>
              </a:spcAft>
              <a:buSzPts val="1980"/>
              <a:buChar char="⚫"/>
              <a:defRPr sz="1800"/>
            </a:lvl4pPr>
            <a:lvl5pPr indent="-354329" lvl="4" marL="2286000" algn="l">
              <a:lnSpc>
                <a:spcPct val="100000"/>
              </a:lnSpc>
              <a:spcBef>
                <a:spcPts val="600"/>
              </a:spcBef>
              <a:spcAft>
                <a:spcPts val="0"/>
              </a:spcAft>
              <a:buSzPts val="1980"/>
              <a:buChar char="⚫"/>
              <a:defRPr sz="1800"/>
            </a:lvl5pPr>
            <a:lvl6pPr indent="-368300" lvl="5" marL="2743200" algn="l">
              <a:lnSpc>
                <a:spcPct val="100000"/>
              </a:lnSpc>
              <a:spcBef>
                <a:spcPts val="400"/>
              </a:spcBef>
              <a:spcAft>
                <a:spcPts val="0"/>
              </a:spcAft>
              <a:buSzPts val="2200"/>
              <a:buChar char="⚫"/>
              <a:defRPr sz="2000"/>
            </a:lvl6pPr>
            <a:lvl7pPr indent="-368300" lvl="6" marL="3200400" algn="l">
              <a:lnSpc>
                <a:spcPct val="100000"/>
              </a:lnSpc>
              <a:spcBef>
                <a:spcPts val="400"/>
              </a:spcBef>
              <a:spcAft>
                <a:spcPts val="0"/>
              </a:spcAft>
              <a:buSzPts val="2200"/>
              <a:buChar char="⚫"/>
              <a:defRPr sz="2000"/>
            </a:lvl7pPr>
            <a:lvl8pPr indent="-368300" lvl="7" marL="3657600" algn="l">
              <a:lnSpc>
                <a:spcPct val="100000"/>
              </a:lnSpc>
              <a:spcBef>
                <a:spcPts val="400"/>
              </a:spcBef>
              <a:spcAft>
                <a:spcPts val="0"/>
              </a:spcAft>
              <a:buSzPts val="2200"/>
              <a:buChar char="⚫"/>
              <a:defRPr sz="2000"/>
            </a:lvl8pPr>
            <a:lvl9pPr indent="-368300" lvl="8" marL="4114800" algn="l">
              <a:lnSpc>
                <a:spcPct val="100000"/>
              </a:lnSpc>
              <a:spcBef>
                <a:spcPts val="400"/>
              </a:spcBef>
              <a:spcAft>
                <a:spcPts val="0"/>
              </a:spcAft>
              <a:buSzPts val="2200"/>
              <a:buChar char="⚫"/>
              <a:defRPr sz="2000"/>
            </a:lvl9pPr>
          </a:lstStyle>
          <a:p/>
        </p:txBody>
      </p:sp>
      <p:sp>
        <p:nvSpPr>
          <p:cNvPr id="70" name="Google Shape;70;p51"/>
          <p:cNvSpPr txBox="1"/>
          <p:nvPr>
            <p:ph idx="2" type="body"/>
          </p:nvPr>
        </p:nvSpPr>
        <p:spPr>
          <a:xfrm>
            <a:off x="533399" y="1787856"/>
            <a:ext cx="3840480" cy="3720152"/>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600"/>
              </a:spcBef>
              <a:spcAft>
                <a:spcPts val="0"/>
              </a:spcAft>
              <a:buSzPts val="1980"/>
              <a:buNone/>
              <a:defRPr sz="1800"/>
            </a:lvl1pPr>
            <a:lvl2pPr indent="-228600" lvl="1" marL="914400" algn="l">
              <a:lnSpc>
                <a:spcPct val="100000"/>
              </a:lnSpc>
              <a:spcBef>
                <a:spcPts val="600"/>
              </a:spcBef>
              <a:spcAft>
                <a:spcPts val="0"/>
              </a:spcAft>
              <a:buSzPts val="1320"/>
              <a:buNone/>
              <a:defRPr sz="1200"/>
            </a:lvl2pPr>
            <a:lvl3pPr indent="-228600" lvl="2" marL="1371600" algn="l">
              <a:lnSpc>
                <a:spcPct val="100000"/>
              </a:lnSpc>
              <a:spcBef>
                <a:spcPts val="600"/>
              </a:spcBef>
              <a:spcAft>
                <a:spcPts val="0"/>
              </a:spcAft>
              <a:buSzPts val="1100"/>
              <a:buNone/>
              <a:defRPr sz="1000"/>
            </a:lvl3pPr>
            <a:lvl4pPr indent="-228600" lvl="3" marL="1828800" algn="l">
              <a:lnSpc>
                <a:spcPct val="100000"/>
              </a:lnSpc>
              <a:spcBef>
                <a:spcPts val="600"/>
              </a:spcBef>
              <a:spcAft>
                <a:spcPts val="0"/>
              </a:spcAft>
              <a:buSzPts val="990"/>
              <a:buNone/>
              <a:defRPr sz="900"/>
            </a:lvl4pPr>
            <a:lvl5pPr indent="-228600" lvl="4" marL="2286000" algn="l">
              <a:lnSpc>
                <a:spcPct val="100000"/>
              </a:lnSpc>
              <a:spcBef>
                <a:spcPts val="600"/>
              </a:spcBef>
              <a:spcAft>
                <a:spcPts val="0"/>
              </a:spcAft>
              <a:buSzPts val="990"/>
              <a:buNone/>
              <a:defRPr sz="900"/>
            </a:lvl5pPr>
            <a:lvl6pPr indent="-228600" lvl="5" marL="2743200" algn="l">
              <a:lnSpc>
                <a:spcPct val="100000"/>
              </a:lnSpc>
              <a:spcBef>
                <a:spcPts val="180"/>
              </a:spcBef>
              <a:spcAft>
                <a:spcPts val="0"/>
              </a:spcAft>
              <a:buSzPts val="990"/>
              <a:buNone/>
              <a:defRPr sz="900"/>
            </a:lvl6pPr>
            <a:lvl7pPr indent="-228600" lvl="6" marL="3200400" algn="l">
              <a:lnSpc>
                <a:spcPct val="100000"/>
              </a:lnSpc>
              <a:spcBef>
                <a:spcPts val="180"/>
              </a:spcBef>
              <a:spcAft>
                <a:spcPts val="0"/>
              </a:spcAft>
              <a:buSzPts val="990"/>
              <a:buNone/>
              <a:defRPr sz="900"/>
            </a:lvl7pPr>
            <a:lvl8pPr indent="-228600" lvl="7" marL="3657600" algn="l">
              <a:lnSpc>
                <a:spcPct val="100000"/>
              </a:lnSpc>
              <a:spcBef>
                <a:spcPts val="180"/>
              </a:spcBef>
              <a:spcAft>
                <a:spcPts val="0"/>
              </a:spcAft>
              <a:buSzPts val="990"/>
              <a:buNone/>
              <a:defRPr sz="900"/>
            </a:lvl8pPr>
            <a:lvl9pPr indent="-228600" lvl="8" marL="4114800" algn="l">
              <a:lnSpc>
                <a:spcPct val="100000"/>
              </a:lnSpc>
              <a:spcBef>
                <a:spcPts val="180"/>
              </a:spcBef>
              <a:spcAft>
                <a:spcPts val="0"/>
              </a:spcAft>
              <a:buSzPts val="990"/>
              <a:buNone/>
              <a:defRPr sz="900"/>
            </a:lvl9pPr>
          </a:lstStyle>
          <a:p/>
        </p:txBody>
      </p:sp>
      <p:sp>
        <p:nvSpPr>
          <p:cNvPr id="71" name="Google Shape;71;p51"/>
          <p:cNvSpPr txBox="1"/>
          <p:nvPr>
            <p:ph idx="10" type="dt"/>
          </p:nvPr>
        </p:nvSpPr>
        <p:spPr>
          <a:xfrm>
            <a:off x="5629835" y="6275668"/>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51"/>
          <p:cNvSpPr txBox="1"/>
          <p:nvPr>
            <p:ph idx="11" type="ftr"/>
          </p:nvPr>
        </p:nvSpPr>
        <p:spPr>
          <a:xfrm>
            <a:off x="264458" y="6275668"/>
            <a:ext cx="484094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51"/>
          <p:cNvSpPr txBox="1"/>
          <p:nvPr>
            <p:ph idx="12" type="sldNum"/>
          </p:nvPr>
        </p:nvSpPr>
        <p:spPr>
          <a:xfrm>
            <a:off x="7897906" y="6275668"/>
            <a:ext cx="990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42"/>
          <p:cNvSpPr txBox="1"/>
          <p:nvPr>
            <p:ph type="title"/>
          </p:nvPr>
        </p:nvSpPr>
        <p:spPr>
          <a:xfrm>
            <a:off x="549275" y="107576"/>
            <a:ext cx="8042276" cy="1336956"/>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chemeClr val="accent1"/>
              </a:buClr>
              <a:buSzPts val="4600"/>
              <a:buFont typeface="Arial"/>
              <a:buNone/>
              <a:defRPr b="0" i="0" sz="46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42"/>
          <p:cNvSpPr txBox="1"/>
          <p:nvPr>
            <p:ph idx="1" type="body"/>
          </p:nvPr>
        </p:nvSpPr>
        <p:spPr>
          <a:xfrm>
            <a:off x="549275" y="1600201"/>
            <a:ext cx="8042276" cy="4343400"/>
          </a:xfrm>
          <a:prstGeom prst="rect">
            <a:avLst/>
          </a:prstGeom>
          <a:noFill/>
          <a:ln>
            <a:noFill/>
          </a:ln>
        </p:spPr>
        <p:txBody>
          <a:bodyPr anchorCtr="0" anchor="t" bIns="45700" lIns="91425" spcFirstLastPara="1" rIns="91425" wrap="square" tIns="45700">
            <a:normAutofit/>
          </a:bodyPr>
          <a:lstStyle>
            <a:lvl1pPr indent="-396240" lvl="0" marL="457200" marR="0" rtl="0" algn="l">
              <a:lnSpc>
                <a:spcPct val="100000"/>
              </a:lnSpc>
              <a:spcBef>
                <a:spcPts val="2000"/>
              </a:spcBef>
              <a:spcAft>
                <a:spcPts val="0"/>
              </a:spcAft>
              <a:buClr>
                <a:srgbClr val="6DB7D7"/>
              </a:buClr>
              <a:buSzPts val="2640"/>
              <a:buFont typeface="Noto Sans Symbols"/>
              <a:buChar char="⚫"/>
              <a:defRPr b="0" i="0" sz="2400" u="none" cap="none" strike="noStrike">
                <a:solidFill>
                  <a:srgbClr val="595959"/>
                </a:solidFill>
                <a:latin typeface="Arial"/>
                <a:ea typeface="Arial"/>
                <a:cs typeface="Arial"/>
                <a:sym typeface="Arial"/>
              </a:defRPr>
            </a:lvl1pPr>
            <a:lvl2pPr indent="-382269" lvl="1" marL="914400" marR="0" rtl="0" algn="l">
              <a:lnSpc>
                <a:spcPct val="100000"/>
              </a:lnSpc>
              <a:spcBef>
                <a:spcPts val="600"/>
              </a:spcBef>
              <a:spcAft>
                <a:spcPts val="0"/>
              </a:spcAft>
              <a:buClr>
                <a:srgbClr val="205C77"/>
              </a:buClr>
              <a:buSzPts val="2420"/>
              <a:buFont typeface="Noto Sans Symbols"/>
              <a:buChar char="⚫"/>
              <a:defRPr b="0" i="0" sz="2200" u="none" cap="none" strike="noStrike">
                <a:solidFill>
                  <a:srgbClr val="595959"/>
                </a:solidFill>
                <a:latin typeface="Arial"/>
                <a:ea typeface="Arial"/>
                <a:cs typeface="Arial"/>
                <a:sym typeface="Arial"/>
              </a:defRPr>
            </a:lvl2pPr>
            <a:lvl3pPr indent="-368300" lvl="2" marL="1371600" marR="0" rtl="0" algn="l">
              <a:lnSpc>
                <a:spcPct val="100000"/>
              </a:lnSpc>
              <a:spcBef>
                <a:spcPts val="600"/>
              </a:spcBef>
              <a:spcAft>
                <a:spcPts val="0"/>
              </a:spcAft>
              <a:buClr>
                <a:srgbClr val="6DB7D7"/>
              </a:buClr>
              <a:buSzPts val="2200"/>
              <a:buFont typeface="Noto Sans Symbols"/>
              <a:buChar char="⚫"/>
              <a:defRPr b="0" i="0" sz="2000" u="none" cap="none" strike="noStrike">
                <a:solidFill>
                  <a:srgbClr val="595959"/>
                </a:solidFill>
                <a:latin typeface="Arial"/>
                <a:ea typeface="Arial"/>
                <a:cs typeface="Arial"/>
                <a:sym typeface="Arial"/>
              </a:defRPr>
            </a:lvl3pPr>
            <a:lvl4pPr indent="-354330" lvl="3" marL="1828800" marR="0" rtl="0" algn="l">
              <a:lnSpc>
                <a:spcPct val="100000"/>
              </a:lnSpc>
              <a:spcBef>
                <a:spcPts val="600"/>
              </a:spcBef>
              <a:spcAft>
                <a:spcPts val="0"/>
              </a:spcAft>
              <a:buClr>
                <a:srgbClr val="205C77"/>
              </a:buClr>
              <a:buSzPts val="1980"/>
              <a:buFont typeface="Noto Sans Symbols"/>
              <a:buChar char="⚫"/>
              <a:defRPr b="0" i="0" sz="1800" u="none" cap="none" strike="noStrike">
                <a:solidFill>
                  <a:srgbClr val="595959"/>
                </a:solidFill>
                <a:latin typeface="Arial"/>
                <a:ea typeface="Arial"/>
                <a:cs typeface="Arial"/>
                <a:sym typeface="Arial"/>
              </a:defRPr>
            </a:lvl4pPr>
            <a:lvl5pPr indent="-354329" lvl="4" marL="2286000" marR="0" rtl="0" algn="l">
              <a:lnSpc>
                <a:spcPct val="100000"/>
              </a:lnSpc>
              <a:spcBef>
                <a:spcPts val="600"/>
              </a:spcBef>
              <a:spcAft>
                <a:spcPts val="0"/>
              </a:spcAft>
              <a:buClr>
                <a:srgbClr val="6DB7D7"/>
              </a:buClr>
              <a:buSzPts val="1980"/>
              <a:buFont typeface="Noto Sans Symbols"/>
              <a:buChar char="⚫"/>
              <a:defRPr b="0" i="0" sz="1800" u="none" cap="none" strike="noStrike">
                <a:solidFill>
                  <a:srgbClr val="595959"/>
                </a:solidFill>
                <a:latin typeface="Arial"/>
                <a:ea typeface="Arial"/>
                <a:cs typeface="Arial"/>
                <a:sym typeface="Arial"/>
              </a:defRPr>
            </a:lvl5pPr>
            <a:lvl6pPr indent="-354329" lvl="5" marL="2743200" marR="0" rtl="0" algn="l">
              <a:lnSpc>
                <a:spcPct val="100000"/>
              </a:lnSpc>
              <a:spcBef>
                <a:spcPts val="360"/>
              </a:spcBef>
              <a:spcAft>
                <a:spcPts val="0"/>
              </a:spcAft>
              <a:buClr>
                <a:schemeClr val="accent2"/>
              </a:buClr>
              <a:buSzPts val="1980"/>
              <a:buFont typeface="Noto Sans Symbols"/>
              <a:buChar char="⚫"/>
              <a:defRPr b="0" i="0" sz="1800" u="none" cap="none" strike="noStrike">
                <a:solidFill>
                  <a:srgbClr val="595959"/>
                </a:solidFill>
                <a:latin typeface="Arial"/>
                <a:ea typeface="Arial"/>
                <a:cs typeface="Arial"/>
                <a:sym typeface="Arial"/>
              </a:defRPr>
            </a:lvl6pPr>
            <a:lvl7pPr indent="-354329" lvl="6" marL="3200400" marR="0" rtl="0" algn="l">
              <a:lnSpc>
                <a:spcPct val="100000"/>
              </a:lnSpc>
              <a:spcBef>
                <a:spcPts val="360"/>
              </a:spcBef>
              <a:spcAft>
                <a:spcPts val="0"/>
              </a:spcAft>
              <a:buClr>
                <a:srgbClr val="6DB7D7"/>
              </a:buClr>
              <a:buSzPts val="1980"/>
              <a:buFont typeface="Noto Sans Symbols"/>
              <a:buChar char="⚫"/>
              <a:defRPr b="0" i="0" sz="1800" u="none" cap="none" strike="noStrike">
                <a:solidFill>
                  <a:srgbClr val="595959"/>
                </a:solidFill>
                <a:latin typeface="Arial"/>
                <a:ea typeface="Arial"/>
                <a:cs typeface="Arial"/>
                <a:sym typeface="Arial"/>
              </a:defRPr>
            </a:lvl7pPr>
            <a:lvl8pPr indent="-354329" lvl="7" marL="3657600" marR="0" rtl="0" algn="l">
              <a:lnSpc>
                <a:spcPct val="100000"/>
              </a:lnSpc>
              <a:spcBef>
                <a:spcPts val="360"/>
              </a:spcBef>
              <a:spcAft>
                <a:spcPts val="0"/>
              </a:spcAft>
              <a:buClr>
                <a:schemeClr val="accent2"/>
              </a:buClr>
              <a:buSzPts val="1980"/>
              <a:buFont typeface="Noto Sans Symbols"/>
              <a:buChar char="⚫"/>
              <a:defRPr b="0" i="0" sz="1800" u="none" cap="none" strike="noStrike">
                <a:solidFill>
                  <a:srgbClr val="595959"/>
                </a:solidFill>
                <a:latin typeface="Arial"/>
                <a:ea typeface="Arial"/>
                <a:cs typeface="Arial"/>
                <a:sym typeface="Arial"/>
              </a:defRPr>
            </a:lvl8pPr>
            <a:lvl9pPr indent="-354329" lvl="8" marL="4114800" marR="0" rtl="0" algn="l">
              <a:lnSpc>
                <a:spcPct val="100000"/>
              </a:lnSpc>
              <a:spcBef>
                <a:spcPts val="360"/>
              </a:spcBef>
              <a:spcAft>
                <a:spcPts val="0"/>
              </a:spcAft>
              <a:buClr>
                <a:srgbClr val="6DB7D7"/>
              </a:buClr>
              <a:buSzPts val="1980"/>
              <a:buFont typeface="Noto Sans Symbols"/>
              <a:buChar char="⚫"/>
              <a:defRPr b="0" i="0" sz="1800" u="none" cap="none" strike="noStrike">
                <a:solidFill>
                  <a:srgbClr val="595959"/>
                </a:solidFill>
                <a:latin typeface="Arial"/>
                <a:ea typeface="Arial"/>
                <a:cs typeface="Arial"/>
                <a:sym typeface="Arial"/>
              </a:defRPr>
            </a:lvl9pPr>
          </a:lstStyle>
          <a:p/>
        </p:txBody>
      </p:sp>
      <p:sp>
        <p:nvSpPr>
          <p:cNvPr id="8" name="Google Shape;8;p42"/>
          <p:cNvSpPr txBox="1"/>
          <p:nvPr>
            <p:ph idx="10" type="dt"/>
          </p:nvPr>
        </p:nvSpPr>
        <p:spPr>
          <a:xfrm>
            <a:off x="5629835" y="6275668"/>
            <a:ext cx="213360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9" name="Google Shape;9;p42"/>
          <p:cNvSpPr txBox="1"/>
          <p:nvPr>
            <p:ph idx="11" type="ftr"/>
          </p:nvPr>
        </p:nvSpPr>
        <p:spPr>
          <a:xfrm>
            <a:off x="264458" y="6275668"/>
            <a:ext cx="4840941"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0" name="Google Shape;10;p42"/>
          <p:cNvSpPr txBox="1"/>
          <p:nvPr>
            <p:ph idx="12" type="sldNum"/>
          </p:nvPr>
        </p:nvSpPr>
        <p:spPr>
          <a:xfrm>
            <a:off x="7897906" y="6275668"/>
            <a:ext cx="990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3600"/>
              <a:buFont typeface="Arial"/>
              <a:buNone/>
              <a:defRPr b="0" i="0" sz="3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ww.madisonswimming.org/" TargetMode="Externa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mailto:douglas@parkinson925.net" TargetMode="External"/><Relationship Id="rId4" Type="http://schemas.openxmlformats.org/officeDocument/2006/relationships/hyperlink" Target="mailto:douglas@parkinson925.net" TargetMode="External"/><Relationship Id="rId5" Type="http://schemas.openxmlformats.org/officeDocument/2006/relationships/hyperlink" Target="mailto:douglas@parkinson925.net"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9.png"/><Relationship Id="rId6" Type="http://schemas.openxmlformats.org/officeDocument/2006/relationships/image" Target="../media/image17.png"/><Relationship Id="rId7" Type="http://schemas.openxmlformats.org/officeDocument/2006/relationships/image" Target="../media/image1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hyperlink" Target="https://www.swimoutlet.com/collections/msa"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3.png"/><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8.png"/><Relationship Id="rId4" Type="http://schemas.openxmlformats.org/officeDocument/2006/relationships/image" Target="../media/image18.png"/><Relationship Id="rId5" Type="http://schemas.openxmlformats.org/officeDocument/2006/relationships/image" Target="../media/image16.png"/><Relationship Id="rId6" Type="http://schemas.openxmlformats.org/officeDocument/2006/relationships/image" Target="../media/image20.png"/><Relationship Id="rId7" Type="http://schemas.openxmlformats.org/officeDocument/2006/relationships/image" Target="../media/image14.png"/><Relationship Id="rId8" Type="http://schemas.openxmlformats.org/officeDocument/2006/relationships/image" Target="../media/image1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7.png"/><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
          <p:cNvSpPr txBox="1"/>
          <p:nvPr>
            <p:ph type="ctrTitle"/>
          </p:nvPr>
        </p:nvSpPr>
        <p:spPr>
          <a:xfrm>
            <a:off x="3981925" y="2195275"/>
            <a:ext cx="5020200" cy="1768500"/>
          </a:xfrm>
          <a:prstGeom prst="rect">
            <a:avLst/>
          </a:prstGeom>
          <a:noFill/>
          <a:ln>
            <a:noFill/>
          </a:ln>
          <a:effectLst>
            <a:outerShdw blurRad="57150" rotWithShape="0" algn="bl" dir="5400000" dist="19050">
              <a:srgbClr val="000000">
                <a:alpha val="50000"/>
              </a:srgbClr>
            </a:outerShdw>
          </a:effectLst>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6DB7D7"/>
              </a:buClr>
              <a:buSzPts val="7260"/>
              <a:buFont typeface="Noto Sans Symbols"/>
              <a:buNone/>
            </a:pPr>
            <a:r>
              <a:rPr b="1" lang="en-US" sz="6600">
                <a:solidFill>
                  <a:schemeClr val="lt1"/>
                </a:solidFill>
                <a:latin typeface="Roboto"/>
                <a:ea typeface="Roboto"/>
                <a:cs typeface="Roboto"/>
                <a:sym typeface="Roboto"/>
              </a:rPr>
              <a:t>2025 MSA </a:t>
            </a:r>
            <a:r>
              <a:rPr lang="en-US" sz="5500">
                <a:solidFill>
                  <a:schemeClr val="lt1"/>
                </a:solidFill>
                <a:latin typeface="Roboto"/>
                <a:ea typeface="Roboto"/>
                <a:cs typeface="Roboto"/>
                <a:sym typeface="Roboto"/>
              </a:rPr>
              <a:t>Parent Meeting</a:t>
            </a:r>
            <a:endParaRPr sz="3500">
              <a:latin typeface="Roboto"/>
              <a:ea typeface="Roboto"/>
              <a:cs typeface="Roboto"/>
              <a:sym typeface="Roboto"/>
            </a:endParaRPr>
          </a:p>
        </p:txBody>
      </p:sp>
      <p:sp>
        <p:nvSpPr>
          <p:cNvPr id="98" name="Google Shape;98;p1"/>
          <p:cNvSpPr txBox="1"/>
          <p:nvPr>
            <p:ph idx="1" type="subTitle"/>
          </p:nvPr>
        </p:nvSpPr>
        <p:spPr>
          <a:xfrm>
            <a:off x="4040850" y="4039975"/>
            <a:ext cx="4608000" cy="660900"/>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6DB7D7"/>
              </a:buClr>
              <a:buSzPts val="1980"/>
              <a:buFont typeface="Noto Sans Symbols"/>
              <a:buNone/>
            </a:pPr>
            <a:r>
              <a:rPr lang="en-US" sz="2000">
                <a:solidFill>
                  <a:srgbClr val="FFFFFF"/>
                </a:solidFill>
                <a:latin typeface="Roboto"/>
                <a:ea typeface="Roboto"/>
                <a:cs typeface="Roboto"/>
                <a:sym typeface="Roboto"/>
              </a:rPr>
              <a:t>August 7, 2025</a:t>
            </a:r>
            <a:endParaRPr sz="2000">
              <a:latin typeface="Roboto"/>
              <a:ea typeface="Roboto"/>
              <a:cs typeface="Roboto"/>
              <a:sym typeface="Roboto"/>
            </a:endParaRPr>
          </a:p>
        </p:txBody>
      </p:sp>
      <p:pic>
        <p:nvPicPr>
          <p:cNvPr id="99" name="Google Shape;99;p1" title="MSA_Logo.png"/>
          <p:cNvPicPr preferRelativeResize="0"/>
          <p:nvPr/>
        </p:nvPicPr>
        <p:blipFill>
          <a:blip r:embed="rId3">
            <a:alphaModFix/>
          </a:blip>
          <a:stretch>
            <a:fillRect/>
          </a:stretch>
        </p:blipFill>
        <p:spPr>
          <a:xfrm>
            <a:off x="248753" y="1562038"/>
            <a:ext cx="3644552" cy="3733924"/>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2ec74a0ccde_0_0"/>
          <p:cNvSpPr txBox="1"/>
          <p:nvPr>
            <p:ph type="title"/>
          </p:nvPr>
        </p:nvSpPr>
        <p:spPr>
          <a:xfrm>
            <a:off x="1737359" y="107576"/>
            <a:ext cx="6854100" cy="13371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800"/>
              <a:buNone/>
            </a:pPr>
            <a:r>
              <a:rPr lang="en-US"/>
              <a:t>Meet Expectations</a:t>
            </a:r>
            <a:endParaRPr/>
          </a:p>
        </p:txBody>
      </p:sp>
      <p:sp>
        <p:nvSpPr>
          <p:cNvPr id="155" name="Google Shape;155;g2ec74a0ccde_0_0"/>
          <p:cNvSpPr txBox="1"/>
          <p:nvPr>
            <p:ph idx="1" type="body"/>
          </p:nvPr>
        </p:nvSpPr>
        <p:spPr>
          <a:xfrm>
            <a:off x="292800" y="1711225"/>
            <a:ext cx="8634900" cy="36987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2000"/>
              </a:spcBef>
              <a:spcAft>
                <a:spcPts val="0"/>
              </a:spcAft>
              <a:buClr>
                <a:schemeClr val="dk1"/>
              </a:buClr>
              <a:buSzPts val="1980"/>
              <a:buFont typeface="Arial"/>
              <a:buNone/>
            </a:pPr>
            <a:r>
              <a:rPr lang="en-US" sz="3000">
                <a:solidFill>
                  <a:schemeClr val="dk1"/>
                </a:solidFill>
              </a:rPr>
              <a:t>Meets</a:t>
            </a:r>
            <a:endParaRPr sz="3000">
              <a:solidFill>
                <a:schemeClr val="dk1"/>
              </a:solidFill>
            </a:endParaRPr>
          </a:p>
          <a:p>
            <a:pPr indent="-330200" lvl="0" marL="457200" rtl="0" algn="l">
              <a:lnSpc>
                <a:spcPct val="200000"/>
              </a:lnSpc>
              <a:spcBef>
                <a:spcPts val="2000"/>
              </a:spcBef>
              <a:spcAft>
                <a:spcPts val="0"/>
              </a:spcAft>
              <a:buClr>
                <a:schemeClr val="dk1"/>
              </a:buClr>
              <a:buSzPts val="1600"/>
              <a:buFont typeface="Arial"/>
              <a:buChar char="❖"/>
            </a:pPr>
            <a:r>
              <a:rPr lang="en-US" sz="1600">
                <a:solidFill>
                  <a:schemeClr val="dk1"/>
                </a:solidFill>
              </a:rPr>
              <a:t>Sign-up for meets early (Meets should be on website for declaration).</a:t>
            </a:r>
            <a:endParaRPr sz="1600">
              <a:solidFill>
                <a:schemeClr val="dk1"/>
              </a:solidFill>
            </a:endParaRPr>
          </a:p>
          <a:p>
            <a:pPr indent="-330200" lvl="0" marL="457200" rtl="0" algn="l">
              <a:lnSpc>
                <a:spcPct val="200000"/>
              </a:lnSpc>
              <a:spcBef>
                <a:spcPts val="0"/>
              </a:spcBef>
              <a:spcAft>
                <a:spcPts val="0"/>
              </a:spcAft>
              <a:buClr>
                <a:schemeClr val="dk1"/>
              </a:buClr>
              <a:buSzPts val="1600"/>
              <a:buFont typeface="Arial"/>
              <a:buChar char="❖"/>
            </a:pPr>
            <a:r>
              <a:rPr lang="en-US" sz="1600">
                <a:solidFill>
                  <a:schemeClr val="dk1"/>
                </a:solidFill>
              </a:rPr>
              <a:t>Deadline is usually 2 weeks ahead for away meets and 1 week ahead for home meets.</a:t>
            </a:r>
            <a:endParaRPr sz="1600">
              <a:solidFill>
                <a:schemeClr val="dk1"/>
              </a:solidFill>
            </a:endParaRPr>
          </a:p>
          <a:p>
            <a:pPr indent="-330200" lvl="0" marL="457200" rtl="0" algn="l">
              <a:lnSpc>
                <a:spcPct val="200000"/>
              </a:lnSpc>
              <a:spcBef>
                <a:spcPts val="0"/>
              </a:spcBef>
              <a:spcAft>
                <a:spcPts val="0"/>
              </a:spcAft>
              <a:buClr>
                <a:schemeClr val="dk1"/>
              </a:buClr>
              <a:buSzPts val="1600"/>
              <a:buFont typeface="Arial"/>
              <a:buChar char="❖"/>
            </a:pPr>
            <a:r>
              <a:rPr lang="en-US" sz="1600">
                <a:solidFill>
                  <a:schemeClr val="dk1"/>
                </a:solidFill>
              </a:rPr>
              <a:t>Max out allowed events (10&amp;Under).</a:t>
            </a:r>
            <a:endParaRPr sz="1600">
              <a:solidFill>
                <a:schemeClr val="dk1"/>
              </a:solidFill>
            </a:endParaRPr>
          </a:p>
          <a:p>
            <a:pPr indent="-330200" lvl="0" marL="457200" rtl="0" algn="l">
              <a:lnSpc>
                <a:spcPct val="100000"/>
              </a:lnSpc>
              <a:spcBef>
                <a:spcPts val="0"/>
              </a:spcBef>
              <a:spcAft>
                <a:spcPts val="0"/>
              </a:spcAft>
              <a:buClr>
                <a:schemeClr val="dk1"/>
              </a:buClr>
              <a:buSzPts val="1600"/>
              <a:buFont typeface="Arial"/>
              <a:buChar char="❖"/>
            </a:pPr>
            <a:r>
              <a:rPr lang="en-US" sz="1600">
                <a:solidFill>
                  <a:schemeClr val="dk1"/>
                </a:solidFill>
              </a:rPr>
              <a:t>Encourage athletes to talk to coaches before and after races </a:t>
            </a:r>
            <a:endParaRPr sz="1600">
              <a:solidFill>
                <a:schemeClr val="dk1"/>
              </a:solidFill>
            </a:endParaRPr>
          </a:p>
          <a:p>
            <a:pPr indent="0" lvl="0" marL="457200" rtl="0" algn="l">
              <a:lnSpc>
                <a:spcPct val="200000"/>
              </a:lnSpc>
              <a:spcBef>
                <a:spcPts val="0"/>
              </a:spcBef>
              <a:spcAft>
                <a:spcPts val="0"/>
              </a:spcAft>
              <a:buNone/>
            </a:pPr>
            <a:r>
              <a:rPr lang="en-US" sz="1600">
                <a:solidFill>
                  <a:schemeClr val="dk1"/>
                </a:solidFill>
              </a:rPr>
              <a:t>(PLEASE ask for feedback).</a:t>
            </a:r>
            <a:endParaRPr sz="1600">
              <a:solidFill>
                <a:schemeClr val="dk1"/>
              </a:solidFill>
            </a:endParaRPr>
          </a:p>
          <a:p>
            <a:pPr indent="-330200" lvl="0" marL="457200" rtl="0" algn="l">
              <a:lnSpc>
                <a:spcPct val="200000"/>
              </a:lnSpc>
              <a:spcBef>
                <a:spcPts val="0"/>
              </a:spcBef>
              <a:spcAft>
                <a:spcPts val="0"/>
              </a:spcAft>
              <a:buClr>
                <a:schemeClr val="dk1"/>
              </a:buClr>
              <a:buSzPts val="1600"/>
              <a:buFont typeface="Arial"/>
              <a:buChar char="❖"/>
            </a:pPr>
            <a:r>
              <a:rPr lang="en-US" sz="1600">
                <a:solidFill>
                  <a:schemeClr val="dk1"/>
                </a:solidFill>
              </a:rPr>
              <a:t>Cheer for your teammates!!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3"/>
          <p:cNvSpPr txBox="1"/>
          <p:nvPr>
            <p:ph type="title"/>
          </p:nvPr>
        </p:nvSpPr>
        <p:spPr>
          <a:xfrm>
            <a:off x="1744393" y="107576"/>
            <a:ext cx="6847157" cy="1008753"/>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accent1"/>
              </a:buClr>
              <a:buSzPts val="4600"/>
              <a:buFont typeface="Arial"/>
              <a:buNone/>
            </a:pPr>
            <a:r>
              <a:rPr lang="en-US"/>
              <a:t>Swim Meet Schedule</a:t>
            </a:r>
            <a:endParaRPr/>
          </a:p>
        </p:txBody>
      </p:sp>
      <p:graphicFrame>
        <p:nvGraphicFramePr>
          <p:cNvPr id="161" name="Google Shape;161;p13"/>
          <p:cNvGraphicFramePr/>
          <p:nvPr/>
        </p:nvGraphicFramePr>
        <p:xfrm>
          <a:off x="711372" y="1191874"/>
          <a:ext cx="3000000" cy="3000000"/>
        </p:xfrm>
        <a:graphic>
          <a:graphicData uri="http://schemas.openxmlformats.org/drawingml/2006/table">
            <a:tbl>
              <a:tblPr bandRow="1" firstRow="1">
                <a:noFill/>
                <a:tableStyleId>{1C589483-864F-4A7F-8D00-3E39ED73FAF2}</a:tableStyleId>
              </a:tblPr>
              <a:tblGrid>
                <a:gridCol w="1412025"/>
                <a:gridCol w="4320950"/>
                <a:gridCol w="2309250"/>
              </a:tblGrid>
              <a:tr h="486225">
                <a:tc>
                  <a:txBody>
                    <a:bodyPr/>
                    <a:lstStyle/>
                    <a:p>
                      <a:pPr indent="0" lvl="0" marL="0" marR="0" rtl="0" algn="ctr">
                        <a:lnSpc>
                          <a:spcPct val="100000"/>
                        </a:lnSpc>
                        <a:spcBef>
                          <a:spcPts val="0"/>
                        </a:spcBef>
                        <a:spcAft>
                          <a:spcPts val="0"/>
                        </a:spcAft>
                        <a:buClr>
                          <a:srgbClr val="000000"/>
                        </a:buClr>
                        <a:buSzPts val="2000"/>
                        <a:buFont typeface="Arial"/>
                        <a:buNone/>
                      </a:pPr>
                      <a:r>
                        <a:rPr lang="en-US" sz="1900" u="none" cap="none" strike="noStrike"/>
                        <a:t>Dates</a:t>
                      </a:r>
                      <a:endParaRPr sz="1300" u="none" cap="none" strike="noStrike"/>
                    </a:p>
                  </a:txBody>
                  <a:tcPr marT="45725" marB="45725" marR="86550" marL="86550" anchor="ctr"/>
                </a:tc>
                <a:tc>
                  <a:txBody>
                    <a:bodyPr/>
                    <a:lstStyle/>
                    <a:p>
                      <a:pPr indent="0" lvl="0" marL="0" marR="0" rtl="0" algn="ctr">
                        <a:lnSpc>
                          <a:spcPct val="100000"/>
                        </a:lnSpc>
                        <a:spcBef>
                          <a:spcPts val="0"/>
                        </a:spcBef>
                        <a:spcAft>
                          <a:spcPts val="0"/>
                        </a:spcAft>
                        <a:buClr>
                          <a:srgbClr val="000000"/>
                        </a:buClr>
                        <a:buSzPts val="2000"/>
                        <a:buFont typeface="Arial"/>
                        <a:buNone/>
                      </a:pPr>
                      <a:r>
                        <a:rPr lang="en-US" sz="1900" u="none" cap="none" strike="noStrike"/>
                        <a:t>Event</a:t>
                      </a:r>
                      <a:endParaRPr sz="1300" u="none" cap="none" strike="noStrike"/>
                    </a:p>
                  </a:txBody>
                  <a:tcPr marT="45725" marB="45725" marR="86550" marL="86550" anchor="ctr"/>
                </a:tc>
                <a:tc>
                  <a:txBody>
                    <a:bodyPr/>
                    <a:lstStyle/>
                    <a:p>
                      <a:pPr indent="0" lvl="0" marL="0" marR="0" rtl="0" algn="ctr">
                        <a:lnSpc>
                          <a:spcPct val="100000"/>
                        </a:lnSpc>
                        <a:spcBef>
                          <a:spcPts val="0"/>
                        </a:spcBef>
                        <a:spcAft>
                          <a:spcPts val="0"/>
                        </a:spcAft>
                        <a:buClr>
                          <a:srgbClr val="000000"/>
                        </a:buClr>
                        <a:buSzPts val="2000"/>
                        <a:buFont typeface="Arial"/>
                        <a:buNone/>
                      </a:pPr>
                      <a:r>
                        <a:rPr lang="en-US" sz="1900" u="none" cap="none" strike="noStrike"/>
                        <a:t>Location</a:t>
                      </a:r>
                      <a:endParaRPr sz="1300" u="none" cap="none" strike="noStrike"/>
                    </a:p>
                  </a:txBody>
                  <a:tcPr marT="45725" marB="45725" marR="86550" marL="86550" anchor="ctr"/>
                </a:tc>
              </a:tr>
              <a:tr h="318500">
                <a:tc>
                  <a:txBody>
                    <a:bodyPr/>
                    <a:lstStyle/>
                    <a:p>
                      <a:pPr indent="0" lvl="0" marL="0" marR="0" rtl="0" algn="l">
                        <a:lnSpc>
                          <a:spcPct val="100000"/>
                        </a:lnSpc>
                        <a:spcBef>
                          <a:spcPts val="0"/>
                        </a:spcBef>
                        <a:spcAft>
                          <a:spcPts val="0"/>
                        </a:spcAft>
                        <a:buNone/>
                      </a:pPr>
                      <a:r>
                        <a:rPr lang="en-US" sz="1200">
                          <a:solidFill>
                            <a:srgbClr val="0000FF"/>
                          </a:solidFill>
                        </a:rPr>
                        <a:t>Aug. 15 &amp; Sept. 5th</a:t>
                      </a:r>
                      <a:endParaRPr sz="1200" u="none" cap="none" strike="noStrike">
                        <a:solidFill>
                          <a:srgbClr val="0000FF"/>
                        </a:solidFill>
                      </a:endParaRPr>
                    </a:p>
                  </a:txBody>
                  <a:tcPr marT="45725" marB="45725" marR="86550" marL="86550" anchor="ctr"/>
                </a:tc>
                <a:tc>
                  <a:txBody>
                    <a:bodyPr/>
                    <a:lstStyle/>
                    <a:p>
                      <a:pPr indent="0" lvl="0" marL="0" marR="0" rtl="0" algn="l">
                        <a:lnSpc>
                          <a:spcPct val="100000"/>
                        </a:lnSpc>
                        <a:spcBef>
                          <a:spcPts val="0"/>
                        </a:spcBef>
                        <a:spcAft>
                          <a:spcPts val="0"/>
                        </a:spcAft>
                        <a:buNone/>
                      </a:pPr>
                      <a:r>
                        <a:rPr lang="en-US" sz="1200">
                          <a:solidFill>
                            <a:srgbClr val="0000FF"/>
                          </a:solidFill>
                        </a:rPr>
                        <a:t>Intrasquad Meet (Non-Sanctioned)</a:t>
                      </a:r>
                      <a:endParaRPr sz="1200">
                        <a:solidFill>
                          <a:srgbClr val="0000FF"/>
                        </a:solidFill>
                      </a:endParaRPr>
                    </a:p>
                  </a:txBody>
                  <a:tcPr marT="45725" marB="45725" marR="86550" marL="86550" anchor="ctr"/>
                </a:tc>
                <a:tc>
                  <a:txBody>
                    <a:bodyPr/>
                    <a:lstStyle/>
                    <a:p>
                      <a:pPr indent="0" lvl="0" marL="0" marR="0" rtl="0" algn="l">
                        <a:lnSpc>
                          <a:spcPct val="100000"/>
                        </a:lnSpc>
                        <a:spcBef>
                          <a:spcPts val="0"/>
                        </a:spcBef>
                        <a:spcAft>
                          <a:spcPts val="0"/>
                        </a:spcAft>
                        <a:buNone/>
                      </a:pPr>
                      <a:r>
                        <a:rPr lang="en-US" sz="1200">
                          <a:solidFill>
                            <a:srgbClr val="0000FF"/>
                          </a:solidFill>
                        </a:rPr>
                        <a:t>Dublin Pool, Madison</a:t>
                      </a:r>
                      <a:endParaRPr sz="1200" u="none" cap="none" strike="noStrike">
                        <a:solidFill>
                          <a:srgbClr val="0000FF"/>
                        </a:solidFill>
                      </a:endParaRPr>
                    </a:p>
                  </a:txBody>
                  <a:tcPr marT="45725" marB="45725" marR="86550" marL="86550" anchor="ctr"/>
                </a:tc>
              </a:tr>
              <a:tr h="318500">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solidFill>
                            <a:srgbClr val="0000FF"/>
                          </a:solidFill>
                        </a:rPr>
                        <a:t>Sept. 13</a:t>
                      </a:r>
                      <a:endParaRPr sz="1200" u="none" cap="none" strike="noStrike">
                        <a:solidFill>
                          <a:srgbClr val="0000FF"/>
                        </a:solidFill>
                      </a:endParaRPr>
                    </a:p>
                  </a:txBody>
                  <a:tcPr marT="45725" marB="45725" marR="86550" marL="865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solidFill>
                            <a:srgbClr val="0000FF"/>
                          </a:solidFill>
                        </a:rPr>
                        <a:t>SWIM-A-THON </a:t>
                      </a:r>
                      <a:endParaRPr sz="1100" u="none" cap="none" strike="noStrike">
                        <a:solidFill>
                          <a:srgbClr val="0000FF"/>
                        </a:solidFill>
                      </a:endParaRPr>
                    </a:p>
                  </a:txBody>
                  <a:tcPr marT="45725" marB="45725" marR="86550" marL="86550" anchor="ctr"/>
                </a:tc>
                <a:tc>
                  <a:txBody>
                    <a:bodyPr/>
                    <a:lstStyle/>
                    <a:p>
                      <a:pPr indent="0" lvl="0" marL="0" marR="0" rtl="0" algn="l">
                        <a:lnSpc>
                          <a:spcPct val="100000"/>
                        </a:lnSpc>
                        <a:spcBef>
                          <a:spcPts val="0"/>
                        </a:spcBef>
                        <a:spcAft>
                          <a:spcPts val="0"/>
                        </a:spcAft>
                        <a:buClr>
                          <a:schemeClr val="dk1"/>
                        </a:buClr>
                        <a:buSzPts val="1400"/>
                        <a:buFont typeface="Arial"/>
                        <a:buNone/>
                      </a:pPr>
                      <a:r>
                        <a:rPr lang="en-US" sz="1200" u="none" cap="none" strike="noStrike">
                          <a:solidFill>
                            <a:srgbClr val="0000FF"/>
                          </a:solidFill>
                        </a:rPr>
                        <a:t>Dublin Pool, Madison</a:t>
                      </a:r>
                      <a:endParaRPr sz="1200" u="none" cap="none" strike="noStrike">
                        <a:solidFill>
                          <a:srgbClr val="0000FF"/>
                        </a:solidFill>
                      </a:endParaRPr>
                    </a:p>
                  </a:txBody>
                  <a:tcPr marT="45725" marB="45725" marR="86550" marL="86550" anchor="ctr"/>
                </a:tc>
              </a:tr>
              <a:tr h="318500">
                <a:tc>
                  <a:txBody>
                    <a:bodyPr/>
                    <a:lstStyle/>
                    <a:p>
                      <a:pPr indent="0" lvl="0" marL="0" marR="0" rtl="0" algn="l">
                        <a:lnSpc>
                          <a:spcPct val="100000"/>
                        </a:lnSpc>
                        <a:spcBef>
                          <a:spcPts val="0"/>
                        </a:spcBef>
                        <a:spcAft>
                          <a:spcPts val="0"/>
                        </a:spcAft>
                        <a:buNone/>
                      </a:pPr>
                      <a:r>
                        <a:rPr lang="en-US" sz="1200"/>
                        <a:t>Sept. 20-21</a:t>
                      </a:r>
                      <a:endParaRPr sz="1200" u="none" cap="none" strike="noStrike"/>
                    </a:p>
                  </a:txBody>
                  <a:tcPr marT="45725" marB="45725" marR="86550" marL="86550" anchor="ctr"/>
                </a:tc>
                <a:tc>
                  <a:txBody>
                    <a:bodyPr/>
                    <a:lstStyle/>
                    <a:p>
                      <a:pPr indent="0" lvl="0" marL="0" marR="0" rtl="0" algn="l">
                        <a:lnSpc>
                          <a:spcPct val="100000"/>
                        </a:lnSpc>
                        <a:spcBef>
                          <a:spcPts val="0"/>
                        </a:spcBef>
                        <a:spcAft>
                          <a:spcPts val="0"/>
                        </a:spcAft>
                        <a:buNone/>
                      </a:pPr>
                      <a:r>
                        <a:rPr lang="en-US" sz="1200"/>
                        <a:t>Fitter &amp; Faster Clinic Ages 9-12</a:t>
                      </a:r>
                      <a:endParaRPr sz="1200" u="none" cap="none" strike="noStrike"/>
                    </a:p>
                  </a:txBody>
                  <a:tcPr marT="45725" marB="45725" marR="86550" marL="86550" anchor="ctr"/>
                </a:tc>
                <a:tc>
                  <a:txBody>
                    <a:bodyPr/>
                    <a:lstStyle/>
                    <a:p>
                      <a:pPr indent="0" lvl="0" marL="0" marR="0" rtl="0" algn="l">
                        <a:lnSpc>
                          <a:spcPct val="100000"/>
                        </a:lnSpc>
                        <a:spcBef>
                          <a:spcPts val="0"/>
                        </a:spcBef>
                        <a:spcAft>
                          <a:spcPts val="0"/>
                        </a:spcAft>
                        <a:buNone/>
                      </a:pPr>
                      <a:r>
                        <a:rPr lang="en-US" sz="1200"/>
                        <a:t>Dublin Pool, Madison</a:t>
                      </a:r>
                      <a:endParaRPr sz="1200" u="none" cap="none" strike="noStrike"/>
                    </a:p>
                  </a:txBody>
                  <a:tcPr marT="45725" marB="45725" marR="86550" marL="86550" anchor="ctr"/>
                </a:tc>
              </a:tr>
              <a:tr h="318500">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t>Sept. 27</a:t>
                      </a:r>
                      <a:endParaRPr sz="1200" u="none" cap="none" strike="noStrike"/>
                    </a:p>
                  </a:txBody>
                  <a:tcPr marT="45725" marB="45725" marR="86550" marL="865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t>SSA Tyson Green Meet</a:t>
                      </a:r>
                      <a:endParaRPr sz="1200" u="none" cap="none" strike="noStrike"/>
                    </a:p>
                  </a:txBody>
                  <a:tcPr marT="45725" marB="45725" marR="86550" marL="865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t>Scottsboro, AL</a:t>
                      </a:r>
                      <a:endParaRPr sz="1200" u="none" cap="none" strike="noStrike"/>
                    </a:p>
                  </a:txBody>
                  <a:tcPr marT="45725" marB="45725" marR="86550" marL="86550" anchor="ctr"/>
                </a:tc>
              </a:tr>
              <a:tr h="318500">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solidFill>
                            <a:srgbClr val="0000FF"/>
                          </a:solidFill>
                        </a:rPr>
                        <a:t>Oct. </a:t>
                      </a:r>
                      <a:r>
                        <a:rPr lang="en-US" sz="1200">
                          <a:solidFill>
                            <a:srgbClr val="0000FF"/>
                          </a:solidFill>
                        </a:rPr>
                        <a:t>3</a:t>
                      </a:r>
                      <a:endParaRPr sz="1200" u="none" cap="none" strike="noStrike">
                        <a:solidFill>
                          <a:srgbClr val="0000FF"/>
                        </a:solidFill>
                      </a:endParaRPr>
                    </a:p>
                  </a:txBody>
                  <a:tcPr marT="45725" marB="45725" marR="86550" marL="865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solidFill>
                            <a:srgbClr val="0000FF"/>
                          </a:solidFill>
                        </a:rPr>
                        <a:t>Intrasquad Meet (Sanctioned)</a:t>
                      </a:r>
                      <a:endParaRPr sz="1100" u="none" cap="none" strike="noStrike">
                        <a:solidFill>
                          <a:srgbClr val="0000FF"/>
                        </a:solidFill>
                      </a:endParaRPr>
                    </a:p>
                  </a:txBody>
                  <a:tcPr marT="45725" marB="45725" marR="86550" marL="86550" anchor="ctr"/>
                </a:tc>
                <a:tc>
                  <a:txBody>
                    <a:bodyPr/>
                    <a:lstStyle/>
                    <a:p>
                      <a:pPr indent="0" lvl="0" marL="0" rtl="0" algn="l">
                        <a:spcBef>
                          <a:spcPts val="0"/>
                        </a:spcBef>
                        <a:spcAft>
                          <a:spcPts val="0"/>
                        </a:spcAft>
                        <a:buClr>
                          <a:schemeClr val="dk1"/>
                        </a:buClr>
                        <a:buSzPts val="1100"/>
                        <a:buFont typeface="Arial"/>
                        <a:buNone/>
                      </a:pPr>
                      <a:r>
                        <a:rPr lang="en-US" sz="1200">
                          <a:solidFill>
                            <a:srgbClr val="0000FF"/>
                          </a:solidFill>
                        </a:rPr>
                        <a:t>Dublin Pool, Madison</a:t>
                      </a:r>
                      <a:endParaRPr sz="1200">
                        <a:solidFill>
                          <a:srgbClr val="0000FF"/>
                        </a:solidFill>
                      </a:endParaRPr>
                    </a:p>
                  </a:txBody>
                  <a:tcPr marT="45725" marB="45725" marR="86550" marL="86550" anchor="ctr"/>
                </a:tc>
              </a:tr>
              <a:tr h="318500">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t>Oct.17-19</a:t>
                      </a:r>
                      <a:endParaRPr sz="1200" u="none" cap="none" strike="noStrike"/>
                    </a:p>
                  </a:txBody>
                  <a:tcPr marT="45725" marB="45725" marR="86550" marL="86550" anchor="ctr"/>
                </a:tc>
                <a:tc>
                  <a:txBody>
                    <a:bodyPr/>
                    <a:lstStyle/>
                    <a:p>
                      <a:pPr indent="0" lvl="0" marL="0" marR="0" rtl="0" algn="l">
                        <a:lnSpc>
                          <a:spcPct val="100000"/>
                        </a:lnSpc>
                        <a:spcBef>
                          <a:spcPts val="0"/>
                        </a:spcBef>
                        <a:spcAft>
                          <a:spcPts val="0"/>
                        </a:spcAft>
                        <a:buClr>
                          <a:schemeClr val="dk1"/>
                        </a:buClr>
                        <a:buSzPts val="1400"/>
                        <a:buFont typeface="Arial"/>
                        <a:buNone/>
                      </a:pPr>
                      <a:r>
                        <a:rPr lang="en-US" sz="1200" u="none" cap="none" strike="noStrike"/>
                        <a:t>HSA Fran Norris Invitational</a:t>
                      </a:r>
                      <a:endParaRPr sz="1200" u="none" cap="none" strike="noStrike"/>
                    </a:p>
                  </a:txBody>
                  <a:tcPr marT="45725" marB="45725" marR="86550" marL="865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t>Huntsville, AL</a:t>
                      </a:r>
                      <a:endParaRPr sz="1200" u="none" cap="none" strike="noStrike"/>
                    </a:p>
                  </a:txBody>
                  <a:tcPr marT="45725" marB="45725" marR="86550" marL="86550" anchor="ctr"/>
                </a:tc>
              </a:tr>
              <a:tr h="318500">
                <a:tc>
                  <a:txBody>
                    <a:bodyPr/>
                    <a:lstStyle/>
                    <a:p>
                      <a:pPr indent="0" lvl="0" marL="0" marR="0" rtl="0" algn="l">
                        <a:lnSpc>
                          <a:spcPct val="100000"/>
                        </a:lnSpc>
                        <a:spcBef>
                          <a:spcPts val="0"/>
                        </a:spcBef>
                        <a:spcAft>
                          <a:spcPts val="0"/>
                        </a:spcAft>
                        <a:buNone/>
                      </a:pPr>
                      <a:r>
                        <a:rPr lang="en-US" sz="1200"/>
                        <a:t>Nov. 1-2</a:t>
                      </a:r>
                      <a:endParaRPr sz="1200" u="none" cap="none" strike="noStrike"/>
                    </a:p>
                  </a:txBody>
                  <a:tcPr marT="45725" marB="45725" marR="86550" marL="86550" anchor="ctr"/>
                </a:tc>
                <a:tc>
                  <a:txBody>
                    <a:bodyPr/>
                    <a:lstStyle/>
                    <a:p>
                      <a:pPr indent="0" lvl="0" marL="0" marR="0" rtl="0" algn="l">
                        <a:lnSpc>
                          <a:spcPct val="100000"/>
                        </a:lnSpc>
                        <a:spcBef>
                          <a:spcPts val="0"/>
                        </a:spcBef>
                        <a:spcAft>
                          <a:spcPts val="0"/>
                        </a:spcAft>
                        <a:buNone/>
                      </a:pPr>
                      <a:r>
                        <a:rPr lang="en-US" sz="1200"/>
                        <a:t>Fitter &amp; Faster Clinic Ages 11&amp;Over</a:t>
                      </a:r>
                      <a:endParaRPr sz="1200" u="none" cap="none" strike="noStrike"/>
                    </a:p>
                  </a:txBody>
                  <a:tcPr marT="45725" marB="45725" marR="86550" marL="86550" anchor="ctr"/>
                </a:tc>
                <a:tc>
                  <a:txBody>
                    <a:bodyPr/>
                    <a:lstStyle/>
                    <a:p>
                      <a:pPr indent="0" lvl="0" marL="0" marR="0" rtl="0" algn="l">
                        <a:lnSpc>
                          <a:spcPct val="100000"/>
                        </a:lnSpc>
                        <a:spcBef>
                          <a:spcPts val="0"/>
                        </a:spcBef>
                        <a:spcAft>
                          <a:spcPts val="0"/>
                        </a:spcAft>
                        <a:buNone/>
                      </a:pPr>
                      <a:r>
                        <a:rPr lang="en-US" sz="1200"/>
                        <a:t>Dublin Pool, Madison</a:t>
                      </a:r>
                      <a:endParaRPr sz="1200" u="none" cap="none" strike="noStrike"/>
                    </a:p>
                  </a:txBody>
                  <a:tcPr marT="45725" marB="45725" marR="86550" marL="86550" anchor="ctr"/>
                </a:tc>
              </a:tr>
              <a:tr h="318500">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solidFill>
                            <a:srgbClr val="0000FF"/>
                          </a:solidFill>
                        </a:rPr>
                        <a:t>Nov. 7-9</a:t>
                      </a:r>
                      <a:endParaRPr sz="1200" u="none" cap="none" strike="noStrike">
                        <a:solidFill>
                          <a:srgbClr val="0000FF"/>
                        </a:solidFill>
                      </a:endParaRPr>
                    </a:p>
                  </a:txBody>
                  <a:tcPr marT="45725" marB="45725" marR="86550" marL="865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solidFill>
                            <a:srgbClr val="0000FF"/>
                          </a:solidFill>
                        </a:rPr>
                        <a:t>MSA Veteran’s Day Meet </a:t>
                      </a:r>
                      <a:endParaRPr sz="1100" u="none" cap="none" strike="noStrike">
                        <a:solidFill>
                          <a:srgbClr val="0000FF"/>
                        </a:solidFill>
                      </a:endParaRPr>
                    </a:p>
                  </a:txBody>
                  <a:tcPr marT="45725" marB="45725" marR="86550" marL="865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solidFill>
                            <a:srgbClr val="0000FF"/>
                          </a:solidFill>
                        </a:rPr>
                        <a:t>Dublin Pool, Madison</a:t>
                      </a:r>
                      <a:endParaRPr sz="1200" u="none" cap="none" strike="noStrike">
                        <a:solidFill>
                          <a:srgbClr val="0000FF"/>
                        </a:solidFill>
                      </a:endParaRPr>
                    </a:p>
                  </a:txBody>
                  <a:tcPr marT="45725" marB="45725" marR="86550" marL="86550" anchor="ctr"/>
                </a:tc>
              </a:tr>
              <a:tr h="318500">
                <a:tc>
                  <a:txBody>
                    <a:bodyPr/>
                    <a:lstStyle/>
                    <a:p>
                      <a:pPr indent="0" lvl="0" marL="0" marR="0" rtl="0" algn="l">
                        <a:lnSpc>
                          <a:spcPct val="100000"/>
                        </a:lnSpc>
                        <a:spcBef>
                          <a:spcPts val="0"/>
                        </a:spcBef>
                        <a:spcAft>
                          <a:spcPts val="0"/>
                        </a:spcAft>
                        <a:buNone/>
                      </a:pPr>
                      <a:r>
                        <a:rPr lang="en-US" sz="1200"/>
                        <a:t>Dec. 5-7</a:t>
                      </a:r>
                      <a:endParaRPr sz="1200" u="none" cap="none" strike="noStrike"/>
                    </a:p>
                  </a:txBody>
                  <a:tcPr marT="45725" marB="45725" marR="86550" marL="86550" anchor="ctr"/>
                </a:tc>
                <a:tc>
                  <a:txBody>
                    <a:bodyPr/>
                    <a:lstStyle/>
                    <a:p>
                      <a:pPr indent="0" lvl="0" marL="0" marR="0" rtl="0" algn="l">
                        <a:lnSpc>
                          <a:spcPct val="100000"/>
                        </a:lnSpc>
                        <a:spcBef>
                          <a:spcPts val="0"/>
                        </a:spcBef>
                        <a:spcAft>
                          <a:spcPts val="0"/>
                        </a:spcAft>
                        <a:buNone/>
                      </a:pPr>
                      <a:r>
                        <a:rPr lang="en-US" sz="1200"/>
                        <a:t>Auburn</a:t>
                      </a:r>
                      <a:endParaRPr sz="1200" u="none" cap="none" strike="noStrike"/>
                    </a:p>
                  </a:txBody>
                  <a:tcPr marT="45725" marB="45725" marR="86550" marL="86550" anchor="ctr"/>
                </a:tc>
                <a:tc>
                  <a:txBody>
                    <a:bodyPr/>
                    <a:lstStyle/>
                    <a:p>
                      <a:pPr indent="0" lvl="0" marL="0" marR="0" rtl="0" algn="l">
                        <a:lnSpc>
                          <a:spcPct val="100000"/>
                        </a:lnSpc>
                        <a:spcBef>
                          <a:spcPts val="0"/>
                        </a:spcBef>
                        <a:spcAft>
                          <a:spcPts val="0"/>
                        </a:spcAft>
                        <a:buNone/>
                      </a:pPr>
                      <a:r>
                        <a:rPr lang="en-US" sz="1200"/>
                        <a:t>Auburn, AL</a:t>
                      </a:r>
                      <a:endParaRPr sz="1200" u="none" cap="none" strike="noStrike"/>
                    </a:p>
                  </a:txBody>
                  <a:tcPr marT="45725" marB="45725" marR="86550" marL="86550" anchor="ctr"/>
                </a:tc>
              </a:tr>
              <a:tr h="318500">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t>Jan. 16-18</a:t>
                      </a:r>
                      <a:endParaRPr sz="1200" u="none" cap="none" strike="noStrike"/>
                    </a:p>
                  </a:txBody>
                  <a:tcPr marT="45725" marB="45725" marR="86550" marL="865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200"/>
                        <a:t>HSA TYR Invitational</a:t>
                      </a:r>
                      <a:endParaRPr sz="1200" u="none" cap="none" strike="noStrike"/>
                    </a:p>
                  </a:txBody>
                  <a:tcPr marT="45725" marB="45725" marR="86550" marL="86550" anchor="ctr"/>
                </a:tc>
                <a:tc>
                  <a:txBody>
                    <a:bodyPr/>
                    <a:lstStyle/>
                    <a:p>
                      <a:pPr indent="0" lvl="0" marL="0" marR="0" rtl="0" algn="l">
                        <a:lnSpc>
                          <a:spcPct val="100000"/>
                        </a:lnSpc>
                        <a:spcBef>
                          <a:spcPts val="0"/>
                        </a:spcBef>
                        <a:spcAft>
                          <a:spcPts val="0"/>
                        </a:spcAft>
                        <a:buClr>
                          <a:schemeClr val="dk1"/>
                        </a:buClr>
                        <a:buSzPts val="1400"/>
                        <a:buFont typeface="Arial"/>
                        <a:buNone/>
                      </a:pPr>
                      <a:r>
                        <a:rPr lang="en-US" sz="1200"/>
                        <a:t>Huntsville, AL</a:t>
                      </a:r>
                      <a:endParaRPr sz="1200" u="none" cap="none" strike="noStrike"/>
                    </a:p>
                  </a:txBody>
                  <a:tcPr marT="45725" marB="45725" marR="86550" marL="86550" anchor="ctr"/>
                </a:tc>
              </a:tr>
              <a:tr h="350975">
                <a:tc>
                  <a:txBody>
                    <a:bodyPr/>
                    <a:lstStyle/>
                    <a:p>
                      <a:pPr indent="0" lvl="0" marL="0" marR="0" rtl="0" algn="l">
                        <a:lnSpc>
                          <a:spcPct val="100000"/>
                        </a:lnSpc>
                        <a:spcBef>
                          <a:spcPts val="0"/>
                        </a:spcBef>
                        <a:spcAft>
                          <a:spcPts val="0"/>
                        </a:spcAft>
                        <a:buNone/>
                      </a:pPr>
                      <a:r>
                        <a:rPr lang="en-US" sz="1200">
                          <a:solidFill>
                            <a:srgbClr val="0000FF"/>
                          </a:solidFill>
                        </a:rPr>
                        <a:t>Jan. 30 - Feb. 1</a:t>
                      </a:r>
                      <a:endParaRPr sz="1200" u="none" cap="none" strike="noStrike">
                        <a:solidFill>
                          <a:srgbClr val="0000FF"/>
                        </a:solidFill>
                      </a:endParaRPr>
                    </a:p>
                  </a:txBody>
                  <a:tcPr marT="45725" marB="45725" marR="86550" marL="86550" anchor="ctr"/>
                </a:tc>
                <a:tc>
                  <a:txBody>
                    <a:bodyPr/>
                    <a:lstStyle/>
                    <a:p>
                      <a:pPr indent="0" lvl="0" marL="0" marR="0" rtl="0" algn="l">
                        <a:lnSpc>
                          <a:spcPct val="100000"/>
                        </a:lnSpc>
                        <a:spcBef>
                          <a:spcPts val="0"/>
                        </a:spcBef>
                        <a:spcAft>
                          <a:spcPts val="0"/>
                        </a:spcAft>
                        <a:buNone/>
                      </a:pPr>
                      <a:r>
                        <a:rPr lang="en-US" sz="1200">
                          <a:solidFill>
                            <a:srgbClr val="0000FF"/>
                          </a:solidFill>
                        </a:rPr>
                        <a:t>Ray Fogg Memorial Invitational </a:t>
                      </a:r>
                      <a:endParaRPr sz="1200">
                        <a:solidFill>
                          <a:srgbClr val="0000FF"/>
                        </a:solidFill>
                      </a:endParaRPr>
                    </a:p>
                  </a:txBody>
                  <a:tcPr marT="45725" marB="45725" marR="86550" marL="86550" anchor="ctr"/>
                </a:tc>
                <a:tc>
                  <a:txBody>
                    <a:bodyPr/>
                    <a:lstStyle/>
                    <a:p>
                      <a:pPr indent="0" lvl="0" marL="0" marR="0" rtl="0" algn="l">
                        <a:lnSpc>
                          <a:spcPct val="100000"/>
                        </a:lnSpc>
                        <a:spcBef>
                          <a:spcPts val="0"/>
                        </a:spcBef>
                        <a:spcAft>
                          <a:spcPts val="0"/>
                        </a:spcAft>
                        <a:buNone/>
                      </a:pPr>
                      <a:r>
                        <a:rPr lang="en-US" sz="1200">
                          <a:solidFill>
                            <a:srgbClr val="0000FF"/>
                          </a:solidFill>
                        </a:rPr>
                        <a:t>Dublin Pool, Madison</a:t>
                      </a:r>
                      <a:endParaRPr sz="1200" u="none" cap="none" strike="noStrike">
                        <a:solidFill>
                          <a:srgbClr val="0000FF"/>
                        </a:solidFill>
                      </a:endParaRPr>
                    </a:p>
                  </a:txBody>
                  <a:tcPr marT="45725" marB="45725" marR="86550" marL="86550" anchor="ctr"/>
                </a:tc>
              </a:tr>
              <a:tr h="318500">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t>Feb. 6-</a:t>
                      </a:r>
                      <a:r>
                        <a:rPr lang="en-US" sz="1200"/>
                        <a:t>8</a:t>
                      </a:r>
                      <a:endParaRPr sz="1200" u="none" cap="none" strike="noStrike"/>
                    </a:p>
                  </a:txBody>
                  <a:tcPr marT="45725" marB="45725" marR="86550" marL="865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t>Regional 3 Championship </a:t>
                      </a:r>
                      <a:endParaRPr sz="1100" u="none" cap="none" strike="noStrike"/>
                    </a:p>
                  </a:txBody>
                  <a:tcPr marT="45725" marB="45725" marR="86550" marL="865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t>Crossplex, Birmingham, AL</a:t>
                      </a:r>
                      <a:endParaRPr sz="1200" u="none" cap="none" strike="noStrike"/>
                    </a:p>
                  </a:txBody>
                  <a:tcPr marT="45725" marB="45725" marR="86550" marL="86550" anchor="ctr"/>
                </a:tc>
              </a:tr>
              <a:tr h="318500">
                <a:tc>
                  <a:txBody>
                    <a:bodyPr/>
                    <a:lstStyle/>
                    <a:p>
                      <a:pPr indent="0" lvl="0" marL="0" marR="0" rtl="0" algn="l">
                        <a:lnSpc>
                          <a:spcPct val="100000"/>
                        </a:lnSpc>
                        <a:spcBef>
                          <a:spcPts val="0"/>
                        </a:spcBef>
                        <a:spcAft>
                          <a:spcPts val="0"/>
                        </a:spcAft>
                        <a:buNone/>
                      </a:pPr>
                      <a:r>
                        <a:rPr lang="en-US" sz="1200">
                          <a:solidFill>
                            <a:srgbClr val="0000FF"/>
                          </a:solidFill>
                        </a:rPr>
                        <a:t>Feb. 13</a:t>
                      </a:r>
                      <a:endParaRPr sz="1200" u="none" cap="none" strike="noStrike">
                        <a:solidFill>
                          <a:srgbClr val="0000FF"/>
                        </a:solidFill>
                      </a:endParaRPr>
                    </a:p>
                  </a:txBody>
                  <a:tcPr marT="45725" marB="45725" marR="86550" marL="86550" anchor="ctr"/>
                </a:tc>
                <a:tc>
                  <a:txBody>
                    <a:bodyPr/>
                    <a:lstStyle/>
                    <a:p>
                      <a:pPr indent="0" lvl="0" marL="0" marR="0" rtl="0" algn="l">
                        <a:lnSpc>
                          <a:spcPct val="100000"/>
                        </a:lnSpc>
                        <a:spcBef>
                          <a:spcPts val="0"/>
                        </a:spcBef>
                        <a:spcAft>
                          <a:spcPts val="0"/>
                        </a:spcAft>
                        <a:buNone/>
                      </a:pPr>
                      <a:r>
                        <a:rPr lang="en-US" sz="1200">
                          <a:solidFill>
                            <a:srgbClr val="0000FF"/>
                          </a:solidFill>
                        </a:rPr>
                        <a:t>Last Chance Challenge </a:t>
                      </a:r>
                      <a:endParaRPr sz="1100" u="none" cap="none" strike="noStrike">
                        <a:solidFill>
                          <a:srgbClr val="0000FF"/>
                        </a:solidFill>
                      </a:endParaRPr>
                    </a:p>
                  </a:txBody>
                  <a:tcPr marT="45725" marB="45725" marR="86550" marL="86550" anchor="ctr"/>
                </a:tc>
                <a:tc>
                  <a:txBody>
                    <a:bodyPr/>
                    <a:lstStyle/>
                    <a:p>
                      <a:pPr indent="0" lvl="0" marL="0" rtl="0" algn="l">
                        <a:spcBef>
                          <a:spcPts val="0"/>
                        </a:spcBef>
                        <a:spcAft>
                          <a:spcPts val="0"/>
                        </a:spcAft>
                        <a:buNone/>
                      </a:pPr>
                      <a:r>
                        <a:rPr lang="en-US" sz="1200">
                          <a:solidFill>
                            <a:srgbClr val="0000FF"/>
                          </a:solidFill>
                        </a:rPr>
                        <a:t>Dublin Pool, Madison</a:t>
                      </a:r>
                      <a:endParaRPr sz="1200">
                        <a:solidFill>
                          <a:srgbClr val="0000FF"/>
                        </a:solidFill>
                      </a:endParaRPr>
                    </a:p>
                  </a:txBody>
                  <a:tcPr marT="45725" marB="45725" marR="86550" marL="86550" anchor="ctr"/>
                </a:tc>
              </a:tr>
              <a:tr h="318500">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t>Feb. 2</a:t>
                      </a:r>
                      <a:r>
                        <a:rPr lang="en-US" sz="1200"/>
                        <a:t>7</a:t>
                      </a:r>
                      <a:r>
                        <a:rPr lang="en-US" sz="1200" u="none" cap="none" strike="noStrike"/>
                        <a:t>-Mar. 1</a:t>
                      </a:r>
                      <a:endParaRPr sz="1200" u="none" cap="none" strike="noStrike"/>
                    </a:p>
                  </a:txBody>
                  <a:tcPr marT="45725" marB="45725" marR="86550" marL="865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t>Southeastern Championship Meet </a:t>
                      </a:r>
                      <a:endParaRPr sz="1100" u="none" cap="none" strike="noStrike"/>
                    </a:p>
                  </a:txBody>
                  <a:tcPr marT="45725" marB="45725" marR="86550" marL="865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t>Huntsville, AL</a:t>
                      </a:r>
                      <a:endParaRPr sz="1200" u="none" cap="none" strike="noStrike"/>
                    </a:p>
                  </a:txBody>
                  <a:tcPr marT="45725" marB="45725" marR="86550" marL="86550" anchor="ctr"/>
                </a:tc>
              </a:tr>
              <a:tr h="318500">
                <a:tc>
                  <a:txBody>
                    <a:bodyPr/>
                    <a:lstStyle/>
                    <a:p>
                      <a:pPr indent="0" lvl="0" marL="0" marR="0" rtl="0" algn="l">
                        <a:lnSpc>
                          <a:spcPct val="100000"/>
                        </a:lnSpc>
                        <a:spcBef>
                          <a:spcPts val="0"/>
                        </a:spcBef>
                        <a:spcAft>
                          <a:spcPts val="0"/>
                        </a:spcAft>
                        <a:buNone/>
                      </a:pPr>
                      <a:r>
                        <a:rPr lang="en-US" sz="1200"/>
                        <a:t>Mar. 12-15 (est)</a:t>
                      </a:r>
                      <a:endParaRPr sz="1200" u="none" cap="none" strike="noStrike"/>
                    </a:p>
                  </a:txBody>
                  <a:tcPr marT="45725" marB="45725" marR="86550" marL="86550" anchor="ctr"/>
                </a:tc>
                <a:tc>
                  <a:txBody>
                    <a:bodyPr/>
                    <a:lstStyle/>
                    <a:p>
                      <a:pPr indent="0" lvl="0" marL="0" marR="0" rtl="0" algn="l">
                        <a:lnSpc>
                          <a:spcPct val="100000"/>
                        </a:lnSpc>
                        <a:spcBef>
                          <a:spcPts val="0"/>
                        </a:spcBef>
                        <a:spcAft>
                          <a:spcPts val="0"/>
                        </a:spcAft>
                        <a:buNone/>
                      </a:pPr>
                      <a:r>
                        <a:rPr lang="en-US" sz="1200"/>
                        <a:t>Best of the South </a:t>
                      </a:r>
                      <a:endParaRPr sz="1100" u="none" cap="none" strike="noStrike"/>
                    </a:p>
                  </a:txBody>
                  <a:tcPr marT="45725" marB="45725" marR="86550" marL="86550" anchor="ctr"/>
                </a:tc>
                <a:tc>
                  <a:txBody>
                    <a:bodyPr/>
                    <a:lstStyle/>
                    <a:p>
                      <a:pPr indent="0" lvl="0" marL="0" marR="0" rtl="0" algn="l">
                        <a:lnSpc>
                          <a:spcPct val="100000"/>
                        </a:lnSpc>
                        <a:spcBef>
                          <a:spcPts val="0"/>
                        </a:spcBef>
                        <a:spcAft>
                          <a:spcPts val="0"/>
                        </a:spcAft>
                        <a:buNone/>
                      </a:pPr>
                      <a:r>
                        <a:rPr lang="en-US" sz="1200"/>
                        <a:t>Atlanta, GA</a:t>
                      </a:r>
                      <a:endParaRPr sz="1200" u="none" cap="none" strike="noStrike"/>
                    </a:p>
                  </a:txBody>
                  <a:tcPr marT="45725" marB="45725" marR="86550" marL="86550" anchor="ctr"/>
                </a:tc>
              </a:tr>
            </a:tbl>
          </a:graphicData>
        </a:graphic>
      </p:graphicFrame>
      <p:sp>
        <p:nvSpPr>
          <p:cNvPr id="162" name="Google Shape;162;p13"/>
          <p:cNvSpPr txBox="1"/>
          <p:nvPr/>
        </p:nvSpPr>
        <p:spPr>
          <a:xfrm>
            <a:off x="0" y="6550188"/>
            <a:ext cx="91440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National Events to be announced and all above events are subject to change due to availability</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274421b5ce2_0_8"/>
          <p:cNvSpPr txBox="1"/>
          <p:nvPr>
            <p:ph type="title"/>
          </p:nvPr>
        </p:nvSpPr>
        <p:spPr>
          <a:xfrm>
            <a:off x="549275" y="107576"/>
            <a:ext cx="8042400" cy="13371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800"/>
              <a:buNone/>
            </a:pPr>
            <a:r>
              <a:rPr lang="en-US"/>
              <a:t>Southeastern Championship</a:t>
            </a:r>
            <a:endParaRPr/>
          </a:p>
        </p:txBody>
      </p:sp>
      <p:sp>
        <p:nvSpPr>
          <p:cNvPr id="168" name="Google Shape;168;g274421b5ce2_0_8"/>
          <p:cNvSpPr txBox="1"/>
          <p:nvPr/>
        </p:nvSpPr>
        <p:spPr>
          <a:xfrm>
            <a:off x="914825" y="1845575"/>
            <a:ext cx="7311300" cy="3787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February 2</a:t>
            </a:r>
            <a:r>
              <a:rPr b="1" lang="en-US" sz="2000"/>
              <a:t>7</a:t>
            </a:r>
            <a:r>
              <a:rPr b="1" i="0" lang="en-US" sz="2000" u="none" cap="none" strike="noStrike">
                <a:solidFill>
                  <a:srgbClr val="000000"/>
                </a:solidFill>
                <a:latin typeface="Arial"/>
                <a:ea typeface="Arial"/>
                <a:cs typeface="Arial"/>
                <a:sym typeface="Arial"/>
              </a:rPr>
              <a:t>-March 1, 202</a:t>
            </a:r>
            <a:r>
              <a:rPr b="1" lang="en-US" sz="2000"/>
              <a:t>6</a:t>
            </a:r>
            <a:r>
              <a:rPr b="1" i="0" lang="en-US" sz="2000" u="none" cap="none" strike="noStrike">
                <a:solidFill>
                  <a:srgbClr val="000000"/>
                </a:solidFill>
                <a:latin typeface="Arial"/>
                <a:ea typeface="Arial"/>
                <a:cs typeface="Arial"/>
                <a:sym typeface="Arial"/>
              </a:rPr>
              <a:t> (Short Course)</a:t>
            </a:r>
            <a:endParaRPr b="1"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	</a:t>
            </a:r>
            <a:endParaRPr b="1" i="0" sz="20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Southeastern Championship Meet is the primary team goal for MSA Athletes</a:t>
            </a:r>
            <a:endParaRPr sz="1800"/>
          </a:p>
          <a:p>
            <a:pPr indent="0" lvl="0" marL="0" marR="0" rtl="0" algn="l">
              <a:lnSpc>
                <a:spcPct val="100000"/>
              </a:lnSpc>
              <a:spcBef>
                <a:spcPts val="0"/>
              </a:spcBef>
              <a:spcAft>
                <a:spcPts val="0"/>
              </a:spcAft>
              <a:buNone/>
            </a:pPr>
            <a:r>
              <a:t/>
            </a:r>
            <a:endParaRPr sz="1800"/>
          </a:p>
          <a:p>
            <a:pPr indent="-342900" lvl="0" marL="4572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The next level meet that Age Group Athletes should be striving for </a:t>
            </a:r>
            <a:r>
              <a:rPr lang="en-US" sz="1800"/>
              <a:t>is</a:t>
            </a:r>
            <a:r>
              <a:rPr b="0" i="0" lang="en-US" sz="1800" u="none" cap="none" strike="noStrike">
                <a:solidFill>
                  <a:srgbClr val="000000"/>
                </a:solidFill>
                <a:latin typeface="Arial"/>
                <a:ea typeface="Arial"/>
                <a:cs typeface="Arial"/>
                <a:sym typeface="Arial"/>
              </a:rPr>
              <a:t> Best of the South</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Senior Level Athletes (15&amp;Over) strive for going to Southeastern Championship Meet, scoring team points at SES, and/or making Junior National Qualifying Times (</a:t>
            </a:r>
            <a:r>
              <a:rPr lang="en-US" sz="1800"/>
              <a:t>NCSA &amp; ISCA</a:t>
            </a:r>
            <a:r>
              <a:rPr b="0" i="0" lang="en-US" sz="1800" u="none" cap="none" strike="noStrike">
                <a:solidFill>
                  <a:srgbClr val="000000"/>
                </a:solidFill>
                <a:latin typeface="Arial"/>
                <a:ea typeface="Arial"/>
                <a:cs typeface="Arial"/>
                <a:sym typeface="Arial"/>
              </a:rPr>
              <a:t>)</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t>
            </a:r>
            <a:r>
              <a:rPr b="0" i="0" lang="en-US" sz="1600" u="none" cap="none" strike="noStrike">
                <a:solidFill>
                  <a:srgbClr val="000000"/>
                </a:solidFill>
                <a:latin typeface="Arial"/>
                <a:ea typeface="Arial"/>
                <a:cs typeface="Arial"/>
                <a:sym typeface="Arial"/>
              </a:rPr>
              <a:t>Qualifying Standards will be sent out and posted as they are approved</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27436aa562b_1_0"/>
          <p:cNvSpPr txBox="1"/>
          <p:nvPr>
            <p:ph type="title"/>
          </p:nvPr>
        </p:nvSpPr>
        <p:spPr>
          <a:xfrm>
            <a:off x="549275" y="107576"/>
            <a:ext cx="8042400" cy="13371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800"/>
              <a:buNone/>
            </a:pPr>
            <a:r>
              <a:rPr lang="en-US"/>
              <a:t>IMR/IMX</a:t>
            </a:r>
            <a:endParaRPr/>
          </a:p>
        </p:txBody>
      </p:sp>
      <p:graphicFrame>
        <p:nvGraphicFramePr>
          <p:cNvPr id="174" name="Google Shape;174;g27436aa562b_1_0"/>
          <p:cNvGraphicFramePr/>
          <p:nvPr/>
        </p:nvGraphicFramePr>
        <p:xfrm>
          <a:off x="999475" y="1526863"/>
          <a:ext cx="3000000" cy="3000000"/>
        </p:xfrm>
        <a:graphic>
          <a:graphicData uri="http://schemas.openxmlformats.org/drawingml/2006/table">
            <a:tbl>
              <a:tblPr>
                <a:noFill/>
                <a:tableStyleId>{9AD3F5A3-559A-47BC-9BB3-657AC997E665}</a:tableStyleId>
              </a:tblPr>
              <a:tblGrid>
                <a:gridCol w="2413000"/>
                <a:gridCol w="2413000"/>
                <a:gridCol w="2413000"/>
              </a:tblGrid>
              <a:tr h="675450">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Age</a:t>
                      </a:r>
                      <a:endParaRPr sz="2000" u="none" cap="none" strike="noStrike">
                        <a:latin typeface="Arial"/>
                        <a:ea typeface="Arial"/>
                        <a:cs typeface="Arial"/>
                        <a:sym typeface="Arial"/>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IMR</a:t>
                      </a:r>
                      <a:endParaRPr sz="2000" u="none" cap="none" strike="noStrike">
                        <a:latin typeface="Arial"/>
                        <a:ea typeface="Arial"/>
                        <a:cs typeface="Arial"/>
                        <a:sym typeface="Arial"/>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IMX</a:t>
                      </a:r>
                      <a:endParaRPr sz="2000" u="none" cap="none" strike="noStrike">
                        <a:latin typeface="Arial"/>
                        <a:ea typeface="Arial"/>
                        <a:cs typeface="Arial"/>
                        <a:sym typeface="Arial"/>
                      </a:endParaRPr>
                    </a:p>
                  </a:txBody>
                  <a:tcPr marT="91425" marB="91425" marR="91425" marL="91425"/>
                </a:tc>
              </a:tr>
              <a:tr h="1050750">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10&amp;Under</a:t>
                      </a:r>
                      <a:endParaRPr sz="2000" u="none" cap="none" strike="noStrike">
                        <a:latin typeface="Arial"/>
                        <a:ea typeface="Arial"/>
                        <a:cs typeface="Arial"/>
                        <a:sym typeface="Arial"/>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100Free, 100IM, 50s of stroke</a:t>
                      </a:r>
                      <a:endParaRPr sz="2000" u="none" cap="none" strike="noStrike">
                        <a:latin typeface="Arial"/>
                        <a:ea typeface="Arial"/>
                        <a:cs typeface="Arial"/>
                        <a:sym typeface="Arial"/>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200Free, 200IM, 100s of stroke</a:t>
                      </a:r>
                      <a:endParaRPr sz="2000" u="none" cap="none" strike="noStrike">
                        <a:latin typeface="Arial"/>
                        <a:ea typeface="Arial"/>
                        <a:cs typeface="Arial"/>
                        <a:sym typeface="Arial"/>
                      </a:endParaRPr>
                    </a:p>
                  </a:txBody>
                  <a:tcPr marT="91425" marB="91425" marR="91425" marL="91425"/>
                </a:tc>
              </a:tr>
              <a:tr h="922675">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11-12</a:t>
                      </a:r>
                      <a:endParaRPr sz="2000" u="none" cap="none" strike="noStrike">
                        <a:latin typeface="Arial"/>
                        <a:ea typeface="Arial"/>
                        <a:cs typeface="Arial"/>
                        <a:sym typeface="Arial"/>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200Free, 200IM, 50s of stroke</a:t>
                      </a:r>
                      <a:endParaRPr sz="2000" u="none" cap="none" strike="noStrike">
                        <a:latin typeface="Arial"/>
                        <a:ea typeface="Arial"/>
                        <a:cs typeface="Arial"/>
                        <a:sym typeface="Arial"/>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500Free, 200IM, 100s of stroke</a:t>
                      </a:r>
                      <a:endParaRPr sz="2000" u="none" cap="none" strike="noStrike">
                        <a:latin typeface="Arial"/>
                        <a:ea typeface="Arial"/>
                        <a:cs typeface="Arial"/>
                        <a:sym typeface="Arial"/>
                      </a:endParaRPr>
                    </a:p>
                  </a:txBody>
                  <a:tcPr marT="91425" marB="91425" marR="91425" marL="91425"/>
                </a:tc>
              </a:tr>
            </a:tbl>
          </a:graphicData>
        </a:graphic>
      </p:graphicFrame>
      <p:sp>
        <p:nvSpPr>
          <p:cNvPr id="175" name="Google Shape;175;g27436aa562b_1_0"/>
          <p:cNvSpPr txBox="1"/>
          <p:nvPr/>
        </p:nvSpPr>
        <p:spPr>
          <a:xfrm>
            <a:off x="1058875" y="4401450"/>
            <a:ext cx="7120200" cy="2273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595959"/>
              </a:buClr>
              <a:buSzPts val="1200"/>
              <a:buChar char="●"/>
            </a:pPr>
            <a:r>
              <a:rPr lang="en-US" sz="1600">
                <a:solidFill>
                  <a:srgbClr val="595959"/>
                </a:solidFill>
              </a:rPr>
              <a:t>IMR/IMX encourages and challenges newer &amp; younger swimmers (12&amp;Under) to try longer, more complex events.</a:t>
            </a:r>
            <a:endParaRPr sz="1600">
              <a:solidFill>
                <a:srgbClr val="595959"/>
              </a:solidFill>
            </a:endParaRPr>
          </a:p>
          <a:p>
            <a:pPr indent="-330200" lvl="0" marL="457200" rtl="0" algn="l">
              <a:spcBef>
                <a:spcPts val="0"/>
              </a:spcBef>
              <a:spcAft>
                <a:spcPts val="0"/>
              </a:spcAft>
              <a:buClr>
                <a:srgbClr val="595959"/>
              </a:buClr>
              <a:buSzPts val="1600"/>
              <a:buChar char="●"/>
            </a:pPr>
            <a:r>
              <a:rPr lang="en-US" sz="1600">
                <a:solidFill>
                  <a:srgbClr val="595959"/>
                </a:solidFill>
              </a:rPr>
              <a:t>IMR/IMX prepares swimmers for Bronze/Silver/Gold–group where coaches require them to compete in certain events throughout the year (i.e., Gold group athletes do 400 IM and 500 FR once a year)</a:t>
            </a:r>
            <a:endParaRPr sz="1600">
              <a:solidFill>
                <a:srgbClr val="595959"/>
              </a:solidFill>
            </a:endParaRPr>
          </a:p>
          <a:p>
            <a:pPr indent="-330200" lvl="0" marL="457200" rtl="0" algn="l">
              <a:spcBef>
                <a:spcPts val="0"/>
              </a:spcBef>
              <a:spcAft>
                <a:spcPts val="0"/>
              </a:spcAft>
              <a:buClr>
                <a:srgbClr val="595959"/>
              </a:buClr>
              <a:buSzPts val="1600"/>
              <a:buChar char="●"/>
            </a:pPr>
            <a:r>
              <a:rPr lang="en-US" sz="1600">
                <a:solidFill>
                  <a:srgbClr val="595959"/>
                </a:solidFill>
              </a:rPr>
              <a:t>We </a:t>
            </a:r>
            <a:r>
              <a:rPr lang="en-US" sz="1600">
                <a:solidFill>
                  <a:srgbClr val="595959"/>
                </a:solidFill>
              </a:rPr>
              <a:t>expect older swimmers to swim events coaches sign them up for and/or what they “specialize” in.</a:t>
            </a:r>
            <a:endParaRPr sz="1600">
              <a:solidFill>
                <a:srgbClr val="595959"/>
              </a:solidFill>
            </a:endParaRPr>
          </a:p>
          <a:p>
            <a:pPr indent="-330200" lvl="0" marL="457200" rtl="0" algn="l">
              <a:spcBef>
                <a:spcPts val="0"/>
              </a:spcBef>
              <a:spcAft>
                <a:spcPts val="0"/>
              </a:spcAft>
              <a:buClr>
                <a:srgbClr val="595959"/>
              </a:buClr>
              <a:buSzPts val="1600"/>
              <a:buChar char="●"/>
            </a:pPr>
            <a:r>
              <a:rPr lang="en-US" sz="1600">
                <a:solidFill>
                  <a:srgbClr val="595959"/>
                </a:solidFill>
              </a:rPr>
              <a:t>Stroke specialization is </a:t>
            </a:r>
            <a:r>
              <a:rPr b="1" lang="en-US" sz="1600">
                <a:solidFill>
                  <a:srgbClr val="595959"/>
                </a:solidFill>
              </a:rPr>
              <a:t>not applicable</a:t>
            </a:r>
            <a:r>
              <a:rPr lang="en-US" sz="1600">
                <a:solidFill>
                  <a:srgbClr val="595959"/>
                </a:solidFill>
              </a:rPr>
              <a:t> to any athlete under 15 years of age.</a:t>
            </a:r>
            <a:endParaRPr sz="1600">
              <a:solidFill>
                <a:srgbClr val="59595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27436aa562b_1_6"/>
          <p:cNvSpPr txBox="1"/>
          <p:nvPr>
            <p:ph type="title"/>
          </p:nvPr>
        </p:nvSpPr>
        <p:spPr>
          <a:xfrm>
            <a:off x="415650" y="342900"/>
            <a:ext cx="8471700" cy="13371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800"/>
              <a:buNone/>
            </a:pPr>
            <a:r>
              <a:rPr lang="en-US"/>
              <a:t>MAPPs and APT</a:t>
            </a:r>
            <a:endParaRPr/>
          </a:p>
          <a:p>
            <a:pPr indent="0" lvl="0" marL="0" rtl="0" algn="ctr">
              <a:lnSpc>
                <a:spcPct val="100000"/>
              </a:lnSpc>
              <a:spcBef>
                <a:spcPts val="0"/>
              </a:spcBef>
              <a:spcAft>
                <a:spcPts val="0"/>
              </a:spcAft>
              <a:buSzPts val="1800"/>
              <a:buNone/>
            </a:pPr>
            <a:r>
              <a:rPr lang="en-US" sz="2500"/>
              <a:t>Minor Athlete Protection Policy &amp; Athlete Protection Policy</a:t>
            </a:r>
            <a:endParaRPr sz="2500"/>
          </a:p>
        </p:txBody>
      </p:sp>
      <p:sp>
        <p:nvSpPr>
          <p:cNvPr id="181" name="Google Shape;181;g27436aa562b_1_6"/>
          <p:cNvSpPr txBox="1"/>
          <p:nvPr/>
        </p:nvSpPr>
        <p:spPr>
          <a:xfrm>
            <a:off x="596100" y="2118175"/>
            <a:ext cx="8110800" cy="333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2000" u="none" cap="none" strike="noStrike">
                <a:solidFill>
                  <a:srgbClr val="000000"/>
                </a:solidFill>
                <a:latin typeface="Arial"/>
                <a:ea typeface="Arial"/>
                <a:cs typeface="Arial"/>
                <a:sym typeface="Arial"/>
              </a:rPr>
              <a:t>Communication (Electronic &amp; In person)</a:t>
            </a:r>
            <a:endParaRPr b="1" i="0" sz="2000" u="none" cap="none" strike="noStrike">
              <a:solidFill>
                <a:srgbClr val="000000"/>
              </a:solidFill>
              <a:latin typeface="Arial"/>
              <a:ea typeface="Arial"/>
              <a:cs typeface="Arial"/>
              <a:sym typeface="Arial"/>
            </a:endParaRPr>
          </a:p>
          <a:p>
            <a:pPr indent="-355600" lvl="0" marL="457200" marR="0" rtl="0" algn="l">
              <a:lnSpc>
                <a:spcPct val="100000"/>
              </a:lnSpc>
              <a:spcBef>
                <a:spcPts val="0"/>
              </a:spcBef>
              <a:spcAft>
                <a:spcPts val="0"/>
              </a:spcAft>
              <a:buClr>
                <a:srgbClr val="000000"/>
              </a:buClr>
              <a:buSzPts val="2000"/>
              <a:buFont typeface="Arial"/>
              <a:buChar char="●"/>
            </a:pPr>
            <a:r>
              <a:rPr lang="en-US" sz="2000"/>
              <a:t>6</a:t>
            </a:r>
            <a:r>
              <a:rPr b="0" i="0" lang="en-US" sz="2000" u="none" cap="none" strike="noStrike">
                <a:solidFill>
                  <a:srgbClr val="000000"/>
                </a:solidFill>
                <a:latin typeface="Arial"/>
                <a:ea typeface="Arial"/>
                <a:cs typeface="Arial"/>
                <a:sym typeface="Arial"/>
              </a:rPr>
              <a:t>:00am-</a:t>
            </a:r>
            <a:r>
              <a:rPr lang="en-US" sz="2000"/>
              <a:t>5:00</a:t>
            </a:r>
            <a:r>
              <a:rPr b="0" i="0" lang="en-US" sz="2000" u="none" cap="none" strike="noStrike">
                <a:solidFill>
                  <a:srgbClr val="000000"/>
                </a:solidFill>
                <a:latin typeface="Arial"/>
                <a:ea typeface="Arial"/>
                <a:cs typeface="Arial"/>
                <a:sym typeface="Arial"/>
              </a:rPr>
              <a:t>pm</a:t>
            </a:r>
            <a:endParaRPr b="0" i="0" sz="2000" u="none" cap="none" strike="noStrike">
              <a:solidFill>
                <a:srgbClr val="000000"/>
              </a:solidFill>
              <a:latin typeface="Arial"/>
              <a:ea typeface="Arial"/>
              <a:cs typeface="Arial"/>
              <a:sym typeface="Arial"/>
            </a:endParaRPr>
          </a:p>
          <a:p>
            <a:pPr indent="-355600" lvl="0" marL="4572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Email or SMS (TeamUnify)</a:t>
            </a:r>
            <a:endParaRPr b="0" i="0" sz="2000" u="none" cap="none" strike="noStrike">
              <a:solidFill>
                <a:srgbClr val="000000"/>
              </a:solidFill>
              <a:latin typeface="Arial"/>
              <a:ea typeface="Arial"/>
              <a:cs typeface="Arial"/>
              <a:sym typeface="Arial"/>
            </a:endParaRPr>
          </a:p>
          <a:p>
            <a:pPr indent="-355600" lvl="0" marL="4572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Any e-messaging with an athlete must include parent/guardian</a:t>
            </a:r>
            <a:endParaRPr b="0" i="0" sz="2000" u="none" cap="none" strike="noStrike">
              <a:solidFill>
                <a:srgbClr val="000000"/>
              </a:solidFill>
              <a:latin typeface="Arial"/>
              <a:ea typeface="Arial"/>
              <a:cs typeface="Arial"/>
              <a:sym typeface="Arial"/>
            </a:endParaRPr>
          </a:p>
          <a:p>
            <a:pPr indent="-355600" lvl="0" marL="4572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All in-person communication must be observable and interruptible</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2000" u="none" cap="none" strike="noStrike">
                <a:solidFill>
                  <a:srgbClr val="000000"/>
                </a:solidFill>
                <a:latin typeface="Arial"/>
                <a:ea typeface="Arial"/>
                <a:cs typeface="Arial"/>
                <a:sym typeface="Arial"/>
              </a:rPr>
              <a:t>USA SafeSport Recognition</a:t>
            </a:r>
            <a:endParaRPr b="1" i="0" sz="2000" u="none" cap="none" strike="noStrike">
              <a:solidFill>
                <a:srgbClr val="000000"/>
              </a:solidFill>
              <a:latin typeface="Arial"/>
              <a:ea typeface="Arial"/>
              <a:cs typeface="Arial"/>
              <a:sym typeface="Arial"/>
            </a:endParaRPr>
          </a:p>
          <a:p>
            <a:pPr indent="-355600" lvl="0" marL="4572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Teaches athletes signs of misconduct</a:t>
            </a:r>
            <a:endParaRPr b="0" i="0" sz="2000" u="none" cap="none" strike="noStrike">
              <a:solidFill>
                <a:srgbClr val="000000"/>
              </a:solidFill>
              <a:latin typeface="Arial"/>
              <a:ea typeface="Arial"/>
              <a:cs typeface="Arial"/>
              <a:sym typeface="Arial"/>
            </a:endParaRPr>
          </a:p>
          <a:p>
            <a:pPr indent="-355600" lvl="0" marL="4572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Helps keep athletes safe</a:t>
            </a:r>
            <a:endParaRPr b="0" i="0" sz="2000" u="none" cap="none" strike="noStrike">
              <a:solidFill>
                <a:srgbClr val="000000"/>
              </a:solidFill>
              <a:latin typeface="Arial"/>
              <a:ea typeface="Arial"/>
              <a:cs typeface="Arial"/>
              <a:sym typeface="Arial"/>
            </a:endParaRPr>
          </a:p>
          <a:p>
            <a:pPr indent="-355600" lvl="0" marL="4572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US Recognition</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25bb26f79f9_2_3"/>
          <p:cNvSpPr txBox="1"/>
          <p:nvPr>
            <p:ph type="title"/>
          </p:nvPr>
        </p:nvSpPr>
        <p:spPr>
          <a:xfrm>
            <a:off x="1737359" y="107576"/>
            <a:ext cx="6854100" cy="13371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800"/>
              <a:buNone/>
            </a:pPr>
            <a:r>
              <a:rPr lang="en-US"/>
              <a:t>Parent Communication</a:t>
            </a:r>
            <a:endParaRPr/>
          </a:p>
        </p:txBody>
      </p:sp>
      <p:sp>
        <p:nvSpPr>
          <p:cNvPr id="187" name="Google Shape;187;g25bb26f79f9_2_3"/>
          <p:cNvSpPr txBox="1"/>
          <p:nvPr>
            <p:ph idx="1" type="body"/>
          </p:nvPr>
        </p:nvSpPr>
        <p:spPr>
          <a:xfrm>
            <a:off x="549275" y="1711225"/>
            <a:ext cx="8042400" cy="4302600"/>
          </a:xfrm>
          <a:prstGeom prst="rect">
            <a:avLst/>
          </a:prstGeom>
          <a:noFill/>
          <a:ln>
            <a:noFill/>
          </a:ln>
        </p:spPr>
        <p:txBody>
          <a:bodyPr anchorCtr="0" anchor="t" bIns="45700" lIns="91425" spcFirstLastPara="1" rIns="91425" wrap="square" tIns="45700">
            <a:normAutofit fontScale="62500"/>
          </a:bodyPr>
          <a:lstStyle/>
          <a:p>
            <a:pPr indent="-307180" lvl="0" marL="457200" rtl="0" algn="l">
              <a:lnSpc>
                <a:spcPct val="200000"/>
              </a:lnSpc>
              <a:spcBef>
                <a:spcPts val="2000"/>
              </a:spcBef>
              <a:spcAft>
                <a:spcPts val="0"/>
              </a:spcAft>
              <a:buClr>
                <a:schemeClr val="dk1"/>
              </a:buClr>
              <a:buSzPct val="82500"/>
              <a:buChar char="●"/>
            </a:pPr>
            <a:r>
              <a:rPr lang="en-US">
                <a:solidFill>
                  <a:schemeClr val="dk1"/>
                </a:solidFill>
              </a:rPr>
              <a:t>Coach Erin emails out weekly updates via TeamUnify. Check your emails please!</a:t>
            </a:r>
            <a:endParaRPr>
              <a:solidFill>
                <a:schemeClr val="dk1"/>
              </a:solidFill>
            </a:endParaRPr>
          </a:p>
          <a:p>
            <a:pPr indent="-307180" lvl="0" marL="457200" rtl="0" algn="l">
              <a:lnSpc>
                <a:spcPct val="200000"/>
              </a:lnSpc>
              <a:spcBef>
                <a:spcPts val="2000"/>
              </a:spcBef>
              <a:spcAft>
                <a:spcPts val="0"/>
              </a:spcAft>
              <a:buClr>
                <a:schemeClr val="dk1"/>
              </a:buClr>
              <a:buSzPct val="82500"/>
              <a:buChar char="●"/>
            </a:pPr>
            <a:r>
              <a:rPr lang="en-US">
                <a:solidFill>
                  <a:schemeClr val="dk1"/>
                </a:solidFill>
              </a:rPr>
              <a:t>SMS Messaging will be used for any last minute changes to schedule or immediate notices (e.g., weather). Be sure current cell phone number is listed in your account info under “Mobile/SMS”  in TeamUnify(OnDeck).</a:t>
            </a:r>
            <a:endParaRPr>
              <a:solidFill>
                <a:schemeClr val="dk1"/>
              </a:solidFill>
            </a:endParaRPr>
          </a:p>
          <a:p>
            <a:pPr indent="-307181" lvl="0" marL="457200" rtl="0" algn="l">
              <a:lnSpc>
                <a:spcPct val="200000"/>
              </a:lnSpc>
              <a:spcBef>
                <a:spcPts val="2000"/>
              </a:spcBef>
              <a:spcAft>
                <a:spcPts val="0"/>
              </a:spcAft>
              <a:buClr>
                <a:schemeClr val="dk1"/>
              </a:buClr>
              <a:buSzPct val="82500"/>
              <a:buChar char="●"/>
            </a:pPr>
            <a:r>
              <a:rPr lang="en-US">
                <a:solidFill>
                  <a:schemeClr val="dk1"/>
                </a:solidFill>
              </a:rPr>
              <a:t>OnDeck in the App version of TeamUnify = same login info.</a:t>
            </a:r>
            <a:endParaRPr>
              <a:solidFill>
                <a:schemeClr val="dk1"/>
              </a:solidFill>
            </a:endParaRPr>
          </a:p>
          <a:p>
            <a:pPr indent="-307181" lvl="0" marL="457200" rtl="0" algn="l">
              <a:lnSpc>
                <a:spcPct val="200000"/>
              </a:lnSpc>
              <a:spcBef>
                <a:spcPts val="2000"/>
              </a:spcBef>
              <a:spcAft>
                <a:spcPts val="0"/>
              </a:spcAft>
              <a:buClr>
                <a:schemeClr val="dk1"/>
              </a:buClr>
              <a:buSzPct val="82500"/>
              <a:buChar char="●"/>
            </a:pPr>
            <a:r>
              <a:rPr lang="en-US">
                <a:solidFill>
                  <a:schemeClr val="dk1"/>
                </a:solidFill>
              </a:rPr>
              <a:t>ThorAlert - Madison City’s weather alert app. Code for Dublin is 150.</a:t>
            </a:r>
            <a:endParaRPr>
              <a:solidFill>
                <a:schemeClr val="dk1"/>
              </a:solidFill>
            </a:endParaRPr>
          </a:p>
          <a:p>
            <a:pPr indent="-307180" lvl="0" marL="457200" rtl="0" algn="l">
              <a:lnSpc>
                <a:spcPct val="200000"/>
              </a:lnSpc>
              <a:spcBef>
                <a:spcPts val="2000"/>
              </a:spcBef>
              <a:spcAft>
                <a:spcPts val="0"/>
              </a:spcAft>
              <a:buClr>
                <a:schemeClr val="dk1"/>
              </a:buClr>
              <a:buSzPct val="82500"/>
              <a:buChar char="●"/>
            </a:pPr>
            <a:r>
              <a:rPr lang="en-US">
                <a:solidFill>
                  <a:schemeClr val="dk1"/>
                </a:solidFill>
              </a:rPr>
              <a:t>MeetMobile–live meet results, psych sheet/heat sheet, prelim/finals</a:t>
            </a:r>
            <a:endParaRPr>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9"/>
          <p:cNvSpPr txBox="1"/>
          <p:nvPr>
            <p:ph type="ctrTitle"/>
          </p:nvPr>
        </p:nvSpPr>
        <p:spPr>
          <a:xfrm>
            <a:off x="1322921" y="1523999"/>
            <a:ext cx="6498158" cy="17248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6DB7D7"/>
              </a:buClr>
              <a:buSzPts val="5060"/>
              <a:buFont typeface="Noto Sans Symbols"/>
              <a:buNone/>
            </a:pPr>
            <a:r>
              <a:rPr lang="en-US">
                <a:solidFill>
                  <a:srgbClr val="FFFFFF"/>
                </a:solidFill>
              </a:rPr>
              <a:t>Swim Registration &amp;</a:t>
            </a:r>
            <a:br>
              <a:rPr lang="en-US">
                <a:solidFill>
                  <a:srgbClr val="FFFFFF"/>
                </a:solidFill>
              </a:rPr>
            </a:br>
            <a:r>
              <a:rPr lang="en-US">
                <a:solidFill>
                  <a:srgbClr val="FFFFFF"/>
                </a:solidFill>
              </a:rPr>
              <a:t>Meet Entries</a:t>
            </a:r>
            <a:endParaRPr/>
          </a:p>
        </p:txBody>
      </p:sp>
      <p:sp>
        <p:nvSpPr>
          <p:cNvPr id="193" name="Google Shape;193;p9"/>
          <p:cNvSpPr txBox="1"/>
          <p:nvPr>
            <p:ph idx="1" type="subTitle"/>
          </p:nvPr>
        </p:nvSpPr>
        <p:spPr>
          <a:xfrm>
            <a:off x="1322921" y="3299012"/>
            <a:ext cx="6498159" cy="916641"/>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6DB7D7"/>
              </a:buClr>
              <a:buSzPts val="2200"/>
              <a:buFont typeface="Noto Sans Symbols"/>
              <a:buNone/>
            </a:pPr>
            <a:r>
              <a:rPr lang="en-US" sz="2000">
                <a:solidFill>
                  <a:srgbClr val="FFFFFF"/>
                </a:solidFill>
              </a:rPr>
              <a:t>Bryn Holcombe</a:t>
            </a:r>
            <a:endParaRPr/>
          </a:p>
        </p:txBody>
      </p:sp>
      <p:pic>
        <p:nvPicPr>
          <p:cNvPr id="194" name="Google Shape;194;p9" title="MSA_Logo.png"/>
          <p:cNvPicPr preferRelativeResize="0"/>
          <p:nvPr/>
        </p:nvPicPr>
        <p:blipFill>
          <a:blip r:embed="rId3">
            <a:alphaModFix/>
          </a:blip>
          <a:stretch>
            <a:fillRect/>
          </a:stretch>
        </p:blipFill>
        <p:spPr>
          <a:xfrm>
            <a:off x="274025" y="4361303"/>
            <a:ext cx="2281619" cy="2337546"/>
          </a:xfrm>
          <a:prstGeom prst="rect">
            <a:avLst/>
          </a:prstGeom>
          <a:noFill/>
          <a:ln>
            <a:noFill/>
          </a:ln>
          <a:effectLst>
            <a:outerShdw blurRad="57150" rotWithShape="0" algn="bl" dir="5400000" dist="19050">
              <a:srgbClr val="000000">
                <a:alpha val="64999"/>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0"/>
          <p:cNvSpPr txBox="1"/>
          <p:nvPr>
            <p:ph type="title"/>
          </p:nvPr>
        </p:nvSpPr>
        <p:spPr>
          <a:xfrm>
            <a:off x="1737359" y="107576"/>
            <a:ext cx="6854191" cy="1336956"/>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accent1"/>
              </a:buClr>
              <a:buSzPts val="4600"/>
              <a:buFont typeface="Arial"/>
              <a:buNone/>
            </a:pPr>
            <a:r>
              <a:rPr lang="en-US"/>
              <a:t>Swim Registration</a:t>
            </a:r>
            <a:endParaRPr/>
          </a:p>
        </p:txBody>
      </p:sp>
      <p:sp>
        <p:nvSpPr>
          <p:cNvPr id="200" name="Google Shape;200;p10"/>
          <p:cNvSpPr txBox="1"/>
          <p:nvPr>
            <p:ph idx="1" type="body"/>
          </p:nvPr>
        </p:nvSpPr>
        <p:spPr>
          <a:xfrm>
            <a:off x="3651400" y="1711225"/>
            <a:ext cx="5459700" cy="4506600"/>
          </a:xfrm>
          <a:prstGeom prst="rect">
            <a:avLst/>
          </a:prstGeom>
          <a:noFill/>
          <a:ln>
            <a:noFill/>
          </a:ln>
        </p:spPr>
        <p:txBody>
          <a:bodyPr anchorCtr="0" anchor="t" bIns="45700" lIns="91425" spcFirstLastPara="1" rIns="91425" wrap="square" tIns="45700">
            <a:normAutofit lnSpcReduction="20000"/>
          </a:bodyPr>
          <a:lstStyle/>
          <a:p>
            <a:pPr indent="-349250" lvl="0" marL="349250" rtl="0" algn="l">
              <a:lnSpc>
                <a:spcPct val="100000"/>
              </a:lnSpc>
              <a:spcBef>
                <a:spcPts val="0"/>
              </a:spcBef>
              <a:spcAft>
                <a:spcPts val="0"/>
              </a:spcAft>
              <a:buClr>
                <a:schemeClr val="dk1"/>
              </a:buClr>
              <a:buSzPts val="2640"/>
              <a:buChar char="●"/>
            </a:pPr>
            <a:r>
              <a:rPr b="1" lang="en-US">
                <a:solidFill>
                  <a:schemeClr val="dk1"/>
                </a:solidFill>
              </a:rPr>
              <a:t>All swimmers must be registered before they can start practice</a:t>
            </a:r>
            <a:r>
              <a:rPr lang="en-US">
                <a:solidFill>
                  <a:schemeClr val="dk1"/>
                </a:solidFill>
              </a:rPr>
              <a:t>.</a:t>
            </a:r>
            <a:endParaRPr>
              <a:solidFill>
                <a:schemeClr val="dk1"/>
              </a:solidFill>
            </a:endParaRPr>
          </a:p>
          <a:p>
            <a:pPr indent="-336549" lvl="1" marL="685800" rtl="0" algn="l">
              <a:lnSpc>
                <a:spcPct val="100000"/>
              </a:lnSpc>
              <a:spcBef>
                <a:spcPts val="600"/>
              </a:spcBef>
              <a:spcAft>
                <a:spcPts val="0"/>
              </a:spcAft>
              <a:buClr>
                <a:schemeClr val="dk1"/>
              </a:buClr>
              <a:buSzPts val="2420"/>
              <a:buChar char="○"/>
            </a:pPr>
            <a:r>
              <a:rPr lang="en-US">
                <a:solidFill>
                  <a:schemeClr val="dk1"/>
                </a:solidFill>
              </a:rPr>
              <a:t>New and Returning</a:t>
            </a:r>
            <a:endParaRPr>
              <a:solidFill>
                <a:schemeClr val="dk1"/>
              </a:solidFill>
            </a:endParaRPr>
          </a:p>
          <a:p>
            <a:pPr indent="-349250" lvl="0" marL="349250" rtl="0" algn="l">
              <a:lnSpc>
                <a:spcPct val="100000"/>
              </a:lnSpc>
              <a:spcBef>
                <a:spcPts val="2000"/>
              </a:spcBef>
              <a:spcAft>
                <a:spcPts val="0"/>
              </a:spcAft>
              <a:buClr>
                <a:schemeClr val="dk1"/>
              </a:buClr>
              <a:buSzPts val="2640"/>
              <a:buChar char="●"/>
            </a:pPr>
            <a:r>
              <a:rPr lang="en-US">
                <a:solidFill>
                  <a:schemeClr val="dk1"/>
                </a:solidFill>
              </a:rPr>
              <a:t>Register on the website</a:t>
            </a:r>
            <a:endParaRPr>
              <a:solidFill>
                <a:schemeClr val="dk1"/>
              </a:solidFill>
            </a:endParaRPr>
          </a:p>
          <a:p>
            <a:pPr indent="-336549" lvl="1" marL="685800" rtl="0" algn="l">
              <a:lnSpc>
                <a:spcPct val="100000"/>
              </a:lnSpc>
              <a:spcBef>
                <a:spcPts val="600"/>
              </a:spcBef>
              <a:spcAft>
                <a:spcPts val="0"/>
              </a:spcAft>
              <a:buClr>
                <a:schemeClr val="dk1"/>
              </a:buClr>
              <a:buSzPts val="2420"/>
              <a:buChar char="○"/>
            </a:pPr>
            <a:r>
              <a:rPr lang="en-US" u="sng">
                <a:solidFill>
                  <a:schemeClr val="dk1"/>
                </a:solidFill>
                <a:hlinkClick r:id="rId3">
                  <a:extLst>
                    <a:ext uri="{A12FA001-AC4F-418D-AE19-62706E023703}">
                      <ahyp:hlinkClr val="tx"/>
                    </a:ext>
                  </a:extLst>
                </a:hlinkClick>
              </a:rPr>
              <a:t>http://www.madisonswimming.org</a:t>
            </a:r>
            <a:endParaRPr>
              <a:solidFill>
                <a:schemeClr val="dk1"/>
              </a:solidFill>
            </a:endParaRPr>
          </a:p>
          <a:p>
            <a:pPr indent="-336549" lvl="1" marL="685800" rtl="0" algn="l">
              <a:lnSpc>
                <a:spcPct val="100000"/>
              </a:lnSpc>
              <a:spcBef>
                <a:spcPts val="600"/>
              </a:spcBef>
              <a:spcAft>
                <a:spcPts val="0"/>
              </a:spcAft>
              <a:buClr>
                <a:schemeClr val="dk1"/>
              </a:buClr>
              <a:buSzPts val="2420"/>
              <a:buChar char="○"/>
            </a:pPr>
            <a:r>
              <a:rPr lang="en-US">
                <a:solidFill>
                  <a:schemeClr val="dk1"/>
                </a:solidFill>
              </a:rPr>
              <a:t>Go to UPCOMING EVENTS</a:t>
            </a:r>
            <a:endParaRPr>
              <a:solidFill>
                <a:schemeClr val="dk1"/>
              </a:solidFill>
            </a:endParaRPr>
          </a:p>
          <a:p>
            <a:pPr indent="-336549" lvl="1" marL="685800" rtl="0" algn="l">
              <a:lnSpc>
                <a:spcPct val="100000"/>
              </a:lnSpc>
              <a:spcBef>
                <a:spcPts val="600"/>
              </a:spcBef>
              <a:spcAft>
                <a:spcPts val="0"/>
              </a:spcAft>
              <a:buClr>
                <a:schemeClr val="dk1"/>
              </a:buClr>
              <a:buSzPts val="2420"/>
              <a:buChar char="○"/>
            </a:pPr>
            <a:r>
              <a:rPr lang="en-US">
                <a:solidFill>
                  <a:schemeClr val="dk1"/>
                </a:solidFill>
              </a:rPr>
              <a:t>Select REGISTRATION</a:t>
            </a:r>
            <a:endParaRPr>
              <a:solidFill>
                <a:schemeClr val="dk1"/>
              </a:solidFill>
            </a:endParaRPr>
          </a:p>
          <a:p>
            <a:pPr indent="0" lvl="0" marL="685800" rtl="0" algn="l">
              <a:lnSpc>
                <a:spcPct val="100000"/>
              </a:lnSpc>
              <a:spcBef>
                <a:spcPts val="600"/>
              </a:spcBef>
              <a:spcAft>
                <a:spcPts val="0"/>
              </a:spcAft>
              <a:buSzPts val="2141"/>
              <a:buNone/>
            </a:pPr>
            <a:r>
              <a:t/>
            </a:r>
            <a:endParaRPr>
              <a:solidFill>
                <a:schemeClr val="dk1"/>
              </a:solidFill>
            </a:endParaRPr>
          </a:p>
          <a:p>
            <a:pPr indent="-349250" lvl="0" marL="349250" rtl="0" algn="l">
              <a:lnSpc>
                <a:spcPct val="100000"/>
              </a:lnSpc>
              <a:spcBef>
                <a:spcPts val="0"/>
              </a:spcBef>
              <a:spcAft>
                <a:spcPts val="0"/>
              </a:spcAft>
              <a:buClr>
                <a:schemeClr val="dk1"/>
              </a:buClr>
              <a:buSzPts val="2640"/>
              <a:buChar char="●"/>
            </a:pPr>
            <a:r>
              <a:rPr lang="en-US">
                <a:solidFill>
                  <a:schemeClr val="dk1"/>
                </a:solidFill>
              </a:rPr>
              <a:t>Register with USA Swimming</a:t>
            </a:r>
            <a:endParaRPr>
              <a:solidFill>
                <a:schemeClr val="dk1"/>
              </a:solidFill>
            </a:endParaRPr>
          </a:p>
          <a:p>
            <a:pPr indent="-364488" lvl="1" marL="685800" rtl="0" algn="l">
              <a:lnSpc>
                <a:spcPct val="100000"/>
              </a:lnSpc>
              <a:spcBef>
                <a:spcPts val="600"/>
              </a:spcBef>
              <a:spcAft>
                <a:spcPts val="0"/>
              </a:spcAft>
              <a:buClr>
                <a:schemeClr val="dk1"/>
              </a:buClr>
              <a:buSzPts val="2420"/>
              <a:buChar char="○"/>
            </a:pPr>
            <a:r>
              <a:rPr lang="en-US">
                <a:solidFill>
                  <a:schemeClr val="dk1"/>
                </a:solidFill>
              </a:rPr>
              <a:t>Email link distribution Sept 1st</a:t>
            </a:r>
            <a:endParaRPr>
              <a:solidFill>
                <a:schemeClr val="dk1"/>
              </a:solidFill>
            </a:endParaRPr>
          </a:p>
          <a:p>
            <a:pPr indent="-182880" lvl="1" marL="685800" rtl="0" algn="l">
              <a:lnSpc>
                <a:spcPct val="100000"/>
              </a:lnSpc>
              <a:spcBef>
                <a:spcPts val="600"/>
              </a:spcBef>
              <a:spcAft>
                <a:spcPts val="0"/>
              </a:spcAft>
              <a:buSzPts val="2420"/>
              <a:buNone/>
            </a:pPr>
            <a:r>
              <a:t/>
            </a:r>
            <a:endParaRPr>
              <a:solidFill>
                <a:schemeClr val="dk1"/>
              </a:solidFill>
            </a:endParaRPr>
          </a:p>
        </p:txBody>
      </p:sp>
      <p:pic>
        <p:nvPicPr>
          <p:cNvPr id="201" name="Google Shape;201;p10"/>
          <p:cNvPicPr preferRelativeResize="0"/>
          <p:nvPr/>
        </p:nvPicPr>
        <p:blipFill rotWithShape="1">
          <a:blip r:embed="rId4">
            <a:alphaModFix/>
          </a:blip>
          <a:srcRect b="0" l="0" r="0" t="0"/>
          <a:stretch/>
        </p:blipFill>
        <p:spPr>
          <a:xfrm>
            <a:off x="236850" y="1711225"/>
            <a:ext cx="3204076" cy="3225976"/>
          </a:xfrm>
          <a:prstGeom prst="rect">
            <a:avLst/>
          </a:prstGeom>
          <a:noFill/>
          <a:ln>
            <a:noFill/>
          </a:ln>
        </p:spPr>
      </p:pic>
      <p:sp>
        <p:nvSpPr>
          <p:cNvPr id="202" name="Google Shape;202;p10"/>
          <p:cNvSpPr/>
          <p:nvPr/>
        </p:nvSpPr>
        <p:spPr>
          <a:xfrm>
            <a:off x="1108001" y="3181350"/>
            <a:ext cx="765249" cy="250824"/>
          </a:xfrm>
          <a:prstGeom prst="rect">
            <a:avLst/>
          </a:prstGeom>
          <a:noFill/>
          <a:ln cap="flat" cmpd="sng" w="38100">
            <a:solidFill>
              <a:srgbClr val="FF0000"/>
            </a:solidFill>
            <a:prstDash val="solid"/>
            <a:round/>
            <a:headEnd len="sm" w="sm" type="none"/>
            <a:tailEnd len="sm" w="sm" type="none"/>
          </a:ln>
          <a:effectLst>
            <a:outerShdw blurRad="63500" sx="101000" rotWithShape="0" dir="5400000" dist="25400" sy="101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11"/>
          <p:cNvPicPr preferRelativeResize="0"/>
          <p:nvPr/>
        </p:nvPicPr>
        <p:blipFill rotWithShape="1">
          <a:blip r:embed="rId3">
            <a:alphaModFix/>
          </a:blip>
          <a:srcRect b="38320" l="0" r="0" t="0"/>
          <a:stretch/>
        </p:blipFill>
        <p:spPr>
          <a:xfrm>
            <a:off x="209615" y="1711233"/>
            <a:ext cx="4029875" cy="2502627"/>
          </a:xfrm>
          <a:prstGeom prst="rect">
            <a:avLst/>
          </a:prstGeom>
          <a:noFill/>
          <a:ln>
            <a:noFill/>
          </a:ln>
        </p:spPr>
      </p:pic>
      <p:sp>
        <p:nvSpPr>
          <p:cNvPr id="208" name="Google Shape;208;p11"/>
          <p:cNvSpPr txBox="1"/>
          <p:nvPr>
            <p:ph type="title"/>
          </p:nvPr>
        </p:nvSpPr>
        <p:spPr>
          <a:xfrm>
            <a:off x="1737359" y="107576"/>
            <a:ext cx="6854191" cy="1336956"/>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accent1"/>
              </a:buClr>
              <a:buSzPts val="4600"/>
              <a:buFont typeface="Arial"/>
              <a:buNone/>
            </a:pPr>
            <a:r>
              <a:rPr lang="en-US"/>
              <a:t>Online Swim Meet Entries</a:t>
            </a:r>
            <a:endParaRPr/>
          </a:p>
        </p:txBody>
      </p:sp>
      <p:sp>
        <p:nvSpPr>
          <p:cNvPr id="209" name="Google Shape;209;p11"/>
          <p:cNvSpPr txBox="1"/>
          <p:nvPr>
            <p:ph idx="1" type="body"/>
          </p:nvPr>
        </p:nvSpPr>
        <p:spPr>
          <a:xfrm>
            <a:off x="4468100" y="1711225"/>
            <a:ext cx="4525200" cy="4232400"/>
          </a:xfrm>
          <a:prstGeom prst="rect">
            <a:avLst/>
          </a:prstGeom>
          <a:noFill/>
          <a:ln>
            <a:noFill/>
          </a:ln>
        </p:spPr>
        <p:txBody>
          <a:bodyPr anchorCtr="0" anchor="t" bIns="45700" lIns="91425" spcFirstLastPara="1" rIns="91425" wrap="square" tIns="45700">
            <a:normAutofit lnSpcReduction="10000"/>
          </a:bodyPr>
          <a:lstStyle/>
          <a:p>
            <a:pPr indent="-354330" lvl="0" marL="457200" rtl="0" algn="l">
              <a:lnSpc>
                <a:spcPct val="100000"/>
              </a:lnSpc>
              <a:spcBef>
                <a:spcPts val="0"/>
              </a:spcBef>
              <a:spcAft>
                <a:spcPts val="0"/>
              </a:spcAft>
              <a:buClr>
                <a:schemeClr val="dk1"/>
              </a:buClr>
              <a:buSzPts val="1980"/>
              <a:buChar char="●"/>
            </a:pPr>
            <a:r>
              <a:rPr lang="en-US">
                <a:solidFill>
                  <a:schemeClr val="dk1"/>
                </a:solidFill>
              </a:rPr>
              <a:t>All meet information is located under the EVENTS tab.</a:t>
            </a:r>
            <a:endParaRPr>
              <a:solidFill>
                <a:schemeClr val="dk1"/>
              </a:solidFill>
            </a:endParaRPr>
          </a:p>
          <a:p>
            <a:pPr indent="-354330" lvl="0" marL="457200" rtl="0" algn="l">
              <a:lnSpc>
                <a:spcPct val="100000"/>
              </a:lnSpc>
              <a:spcBef>
                <a:spcPts val="0"/>
              </a:spcBef>
              <a:spcAft>
                <a:spcPts val="0"/>
              </a:spcAft>
              <a:buClr>
                <a:schemeClr val="dk1"/>
              </a:buClr>
              <a:buSzPts val="1980"/>
              <a:buChar char="●"/>
            </a:pPr>
            <a:r>
              <a:rPr lang="en-US">
                <a:solidFill>
                  <a:schemeClr val="dk1"/>
                </a:solidFill>
              </a:rPr>
              <a:t>Select the MEET </a:t>
            </a:r>
            <a:endParaRPr>
              <a:solidFill>
                <a:schemeClr val="dk1"/>
              </a:solidFill>
            </a:endParaRPr>
          </a:p>
          <a:p>
            <a:pPr indent="-354330" lvl="0" marL="457200" rtl="0" algn="l">
              <a:lnSpc>
                <a:spcPct val="100000"/>
              </a:lnSpc>
              <a:spcBef>
                <a:spcPts val="0"/>
              </a:spcBef>
              <a:spcAft>
                <a:spcPts val="0"/>
              </a:spcAft>
              <a:buClr>
                <a:schemeClr val="dk1"/>
              </a:buClr>
              <a:buSzPts val="1980"/>
              <a:buChar char="●"/>
            </a:pPr>
            <a:r>
              <a:rPr lang="en-US">
                <a:solidFill>
                  <a:schemeClr val="dk1"/>
                </a:solidFill>
              </a:rPr>
              <a:t>Select “EDIT COMMITMENT”</a:t>
            </a:r>
            <a:endParaRPr>
              <a:solidFill>
                <a:schemeClr val="dk1"/>
              </a:solidFill>
            </a:endParaRPr>
          </a:p>
          <a:p>
            <a:pPr indent="-354330" lvl="0" marL="457200" rtl="0" algn="l">
              <a:lnSpc>
                <a:spcPct val="100000"/>
              </a:lnSpc>
              <a:spcBef>
                <a:spcPts val="0"/>
              </a:spcBef>
              <a:spcAft>
                <a:spcPts val="0"/>
              </a:spcAft>
              <a:buClr>
                <a:schemeClr val="dk1"/>
              </a:buClr>
              <a:buSzPts val="1980"/>
              <a:buChar char="●"/>
            </a:pPr>
            <a:r>
              <a:rPr lang="en-US">
                <a:solidFill>
                  <a:schemeClr val="dk1"/>
                </a:solidFill>
              </a:rPr>
              <a:t>On the next page pick your swimmer to edit.</a:t>
            </a:r>
            <a:endParaRPr>
              <a:solidFill>
                <a:schemeClr val="dk1"/>
              </a:solidFill>
            </a:endParaRPr>
          </a:p>
          <a:p>
            <a:pPr indent="0" lvl="0" marL="0" rtl="0" algn="l">
              <a:lnSpc>
                <a:spcPct val="100000"/>
              </a:lnSpc>
              <a:spcBef>
                <a:spcPts val="2000"/>
              </a:spcBef>
              <a:spcAft>
                <a:spcPts val="0"/>
              </a:spcAft>
              <a:buSzPts val="2640"/>
              <a:buNone/>
            </a:pPr>
            <a:r>
              <a:t/>
            </a:r>
            <a:endParaRPr/>
          </a:p>
          <a:p>
            <a:pPr indent="-181610" lvl="0" marL="349250" rtl="0" algn="l">
              <a:lnSpc>
                <a:spcPct val="100000"/>
              </a:lnSpc>
              <a:spcBef>
                <a:spcPts val="2000"/>
              </a:spcBef>
              <a:spcAft>
                <a:spcPts val="0"/>
              </a:spcAft>
              <a:buSzPts val="2640"/>
              <a:buNone/>
            </a:pPr>
            <a:r>
              <a:t/>
            </a:r>
            <a:endParaRPr/>
          </a:p>
        </p:txBody>
      </p:sp>
      <p:pic>
        <p:nvPicPr>
          <p:cNvPr id="210" name="Google Shape;210;p11"/>
          <p:cNvPicPr preferRelativeResize="0"/>
          <p:nvPr/>
        </p:nvPicPr>
        <p:blipFill rotWithShape="1">
          <a:blip r:embed="rId4">
            <a:alphaModFix/>
          </a:blip>
          <a:srcRect b="37784" l="0" r="0" t="0"/>
          <a:stretch/>
        </p:blipFill>
        <p:spPr>
          <a:xfrm>
            <a:off x="893325" y="3938651"/>
            <a:ext cx="3346165" cy="2095999"/>
          </a:xfrm>
          <a:prstGeom prst="rect">
            <a:avLst/>
          </a:prstGeom>
          <a:noFill/>
          <a:ln>
            <a:noFill/>
          </a:ln>
        </p:spPr>
      </p:pic>
      <p:sp>
        <p:nvSpPr>
          <p:cNvPr id="211" name="Google Shape;211;p11"/>
          <p:cNvSpPr/>
          <p:nvPr/>
        </p:nvSpPr>
        <p:spPr>
          <a:xfrm>
            <a:off x="1161703" y="2685011"/>
            <a:ext cx="278477" cy="249382"/>
          </a:xfrm>
          <a:prstGeom prst="rect">
            <a:avLst/>
          </a:prstGeom>
          <a:noFill/>
          <a:ln cap="flat" cmpd="sng" w="38100">
            <a:solidFill>
              <a:srgbClr val="FF0000"/>
            </a:solidFill>
            <a:prstDash val="solid"/>
            <a:round/>
            <a:headEnd len="sm" w="sm" type="none"/>
            <a:tailEnd len="sm" w="sm" type="none"/>
          </a:ln>
          <a:effectLst>
            <a:outerShdw blurRad="63500" sx="101000" rotWithShape="0" dir="5400000" dist="25400" sy="101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2" name="Google Shape;212;p11"/>
          <p:cNvSpPr/>
          <p:nvPr/>
        </p:nvSpPr>
        <p:spPr>
          <a:xfrm>
            <a:off x="3705057" y="4949190"/>
            <a:ext cx="424983" cy="249382"/>
          </a:xfrm>
          <a:prstGeom prst="rect">
            <a:avLst/>
          </a:prstGeom>
          <a:noFill/>
          <a:ln cap="flat" cmpd="sng" w="38100">
            <a:solidFill>
              <a:srgbClr val="FF0000"/>
            </a:solidFill>
            <a:prstDash val="solid"/>
            <a:round/>
            <a:headEnd len="sm" w="sm" type="none"/>
            <a:tailEnd len="sm" w="sm" type="none"/>
          </a:ln>
          <a:effectLst>
            <a:outerShdw blurRad="63500" sx="101000" rotWithShape="0" dir="5400000" dist="25400" sy="101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2"/>
          <p:cNvSpPr txBox="1"/>
          <p:nvPr>
            <p:ph type="title"/>
          </p:nvPr>
        </p:nvSpPr>
        <p:spPr>
          <a:xfrm>
            <a:off x="1737359" y="107576"/>
            <a:ext cx="6854191" cy="1336956"/>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accent1"/>
              </a:buClr>
              <a:buSzPts val="4600"/>
              <a:buFont typeface="Arial"/>
              <a:buNone/>
            </a:pPr>
            <a:r>
              <a:rPr lang="en-US"/>
              <a:t>Online Swim Meet Entries</a:t>
            </a:r>
            <a:endParaRPr/>
          </a:p>
        </p:txBody>
      </p:sp>
      <p:sp>
        <p:nvSpPr>
          <p:cNvPr id="218" name="Google Shape;218;p12"/>
          <p:cNvSpPr txBox="1"/>
          <p:nvPr>
            <p:ph idx="1" type="body"/>
          </p:nvPr>
        </p:nvSpPr>
        <p:spPr>
          <a:xfrm>
            <a:off x="4239500" y="1711224"/>
            <a:ext cx="4655100" cy="4689600"/>
          </a:xfrm>
          <a:prstGeom prst="rect">
            <a:avLst/>
          </a:prstGeom>
          <a:noFill/>
          <a:ln>
            <a:noFill/>
          </a:ln>
        </p:spPr>
        <p:txBody>
          <a:bodyPr anchorCtr="0" anchor="t" bIns="45700" lIns="91425" spcFirstLastPara="1" rIns="91425" wrap="square" tIns="45700">
            <a:normAutofit fontScale="55000" lnSpcReduction="20000"/>
          </a:bodyPr>
          <a:lstStyle/>
          <a:p>
            <a:pPr indent="-319410" lvl="0" marL="349250" rtl="0" algn="l">
              <a:lnSpc>
                <a:spcPct val="100000"/>
              </a:lnSpc>
              <a:spcBef>
                <a:spcPts val="0"/>
              </a:spcBef>
              <a:spcAft>
                <a:spcPts val="0"/>
              </a:spcAft>
              <a:buSzPct val="100000"/>
              <a:buChar char="●"/>
            </a:pPr>
            <a:r>
              <a:rPr lang="en-US" sz="3584"/>
              <a:t>For each swimmer you need to:</a:t>
            </a:r>
            <a:endParaRPr sz="3584"/>
          </a:p>
          <a:p>
            <a:pPr indent="-306976" lvl="1" marL="685800" rtl="0" algn="l">
              <a:lnSpc>
                <a:spcPct val="100000"/>
              </a:lnSpc>
              <a:spcBef>
                <a:spcPts val="600"/>
              </a:spcBef>
              <a:spcAft>
                <a:spcPts val="0"/>
              </a:spcAft>
              <a:buSzPct val="100000"/>
              <a:buChar char="○"/>
            </a:pPr>
            <a:r>
              <a:rPr lang="en-US" sz="3221"/>
              <a:t>In the Declaration box select</a:t>
            </a:r>
            <a:endParaRPr sz="3221"/>
          </a:p>
          <a:p>
            <a:pPr indent="-259561" lvl="2" marL="968375" rtl="0" algn="l">
              <a:lnSpc>
                <a:spcPct val="100000"/>
              </a:lnSpc>
              <a:spcBef>
                <a:spcPts val="600"/>
              </a:spcBef>
              <a:spcAft>
                <a:spcPts val="0"/>
              </a:spcAft>
              <a:buSzPct val="100000"/>
              <a:buChar char="■"/>
            </a:pPr>
            <a:r>
              <a:rPr lang="en-US" sz="3039"/>
              <a:t>YES Please sign up, or</a:t>
            </a:r>
            <a:endParaRPr sz="3039"/>
          </a:p>
          <a:p>
            <a:pPr indent="-259561" lvl="2" marL="968375" rtl="0" algn="l">
              <a:lnSpc>
                <a:spcPct val="100000"/>
              </a:lnSpc>
              <a:spcBef>
                <a:spcPts val="600"/>
              </a:spcBef>
              <a:spcAft>
                <a:spcPts val="0"/>
              </a:spcAft>
              <a:buSzPct val="100000"/>
              <a:buChar char="■"/>
            </a:pPr>
            <a:r>
              <a:rPr lang="en-US" sz="3039"/>
              <a:t>NO Thanks not attending</a:t>
            </a:r>
            <a:endParaRPr sz="3039"/>
          </a:p>
          <a:p>
            <a:pPr indent="-306976" lvl="1" marL="685800" rtl="0" algn="l">
              <a:lnSpc>
                <a:spcPct val="100000"/>
              </a:lnSpc>
              <a:spcBef>
                <a:spcPts val="600"/>
              </a:spcBef>
              <a:spcAft>
                <a:spcPts val="0"/>
              </a:spcAft>
              <a:buSzPct val="100000"/>
              <a:buChar char="○"/>
            </a:pPr>
            <a:r>
              <a:rPr lang="en-US" sz="3221"/>
              <a:t>For YES</a:t>
            </a:r>
            <a:endParaRPr sz="3221"/>
          </a:p>
          <a:p>
            <a:pPr indent="-259561" lvl="2" marL="968375" rtl="0" algn="l">
              <a:lnSpc>
                <a:spcPct val="100000"/>
              </a:lnSpc>
              <a:spcBef>
                <a:spcPts val="600"/>
              </a:spcBef>
              <a:spcAft>
                <a:spcPts val="0"/>
              </a:spcAft>
              <a:buSzPct val="100000"/>
              <a:buChar char="■"/>
            </a:pPr>
            <a:r>
              <a:rPr lang="en-US" sz="3039"/>
              <a:t>Scroll down and you can select the events you wish your swimmer to enter.</a:t>
            </a:r>
            <a:endParaRPr sz="3039"/>
          </a:p>
          <a:p>
            <a:pPr indent="-259561" lvl="2" marL="968375" rtl="0" algn="l">
              <a:lnSpc>
                <a:spcPct val="100000"/>
              </a:lnSpc>
              <a:spcBef>
                <a:spcPts val="600"/>
              </a:spcBef>
              <a:spcAft>
                <a:spcPts val="0"/>
              </a:spcAft>
              <a:buSzPct val="100000"/>
              <a:buChar char="■"/>
            </a:pPr>
            <a:r>
              <a:rPr lang="en-US" sz="3039"/>
              <a:t>Maximum entries per day are highlighted.</a:t>
            </a:r>
            <a:endParaRPr sz="3039"/>
          </a:p>
          <a:p>
            <a:pPr indent="-306976" lvl="1" marL="685800" rtl="0" algn="l">
              <a:lnSpc>
                <a:spcPct val="100000"/>
              </a:lnSpc>
              <a:spcBef>
                <a:spcPts val="600"/>
              </a:spcBef>
              <a:spcAft>
                <a:spcPts val="0"/>
              </a:spcAft>
              <a:buSzPct val="100000"/>
              <a:buChar char="○"/>
            </a:pPr>
            <a:r>
              <a:rPr lang="en-US" sz="3221">
                <a:solidFill>
                  <a:srgbClr val="FF0000"/>
                </a:solidFill>
              </a:rPr>
              <a:t>Go to the bottom and hit SAVE</a:t>
            </a:r>
            <a:endParaRPr sz="3221"/>
          </a:p>
          <a:p>
            <a:pPr indent="-259561" lvl="2" marL="968375" rtl="0" algn="l">
              <a:lnSpc>
                <a:spcPct val="100000"/>
              </a:lnSpc>
              <a:spcBef>
                <a:spcPts val="600"/>
              </a:spcBef>
              <a:spcAft>
                <a:spcPts val="0"/>
              </a:spcAft>
              <a:buSzPct val="100000"/>
              <a:buChar char="■"/>
            </a:pPr>
            <a:r>
              <a:rPr lang="en-US" sz="3039"/>
              <a:t>Do this for both attending or not attending.</a:t>
            </a:r>
            <a:endParaRPr sz="3039"/>
          </a:p>
          <a:p>
            <a:pPr indent="-153351" lvl="2" marL="968375" rtl="0" algn="l">
              <a:lnSpc>
                <a:spcPct val="100000"/>
              </a:lnSpc>
              <a:spcBef>
                <a:spcPts val="600"/>
              </a:spcBef>
              <a:spcAft>
                <a:spcPts val="0"/>
              </a:spcAft>
              <a:buSzPct val="110000"/>
              <a:buNone/>
            </a:pPr>
            <a:r>
              <a:t/>
            </a:r>
            <a:endParaRPr/>
          </a:p>
          <a:p>
            <a:pPr indent="-194183" lvl="0" marL="349250" rtl="0" algn="l">
              <a:lnSpc>
                <a:spcPct val="100000"/>
              </a:lnSpc>
              <a:spcBef>
                <a:spcPts val="2000"/>
              </a:spcBef>
              <a:spcAft>
                <a:spcPts val="0"/>
              </a:spcAft>
              <a:buSzPct val="110000"/>
              <a:buNone/>
            </a:pPr>
            <a:r>
              <a:t/>
            </a:r>
            <a:endParaRPr/>
          </a:p>
          <a:p>
            <a:pPr indent="0" lvl="0" marL="0" rtl="0" algn="l">
              <a:lnSpc>
                <a:spcPct val="100000"/>
              </a:lnSpc>
              <a:spcBef>
                <a:spcPts val="2000"/>
              </a:spcBef>
              <a:spcAft>
                <a:spcPts val="0"/>
              </a:spcAft>
              <a:buSzPct val="110000"/>
              <a:buNone/>
            </a:pPr>
            <a:r>
              <a:t/>
            </a:r>
            <a:endParaRPr/>
          </a:p>
          <a:p>
            <a:pPr indent="-194183" lvl="0" marL="349250" rtl="0" algn="l">
              <a:lnSpc>
                <a:spcPct val="100000"/>
              </a:lnSpc>
              <a:spcBef>
                <a:spcPts val="2000"/>
              </a:spcBef>
              <a:spcAft>
                <a:spcPts val="0"/>
              </a:spcAft>
              <a:buSzPct val="110000"/>
              <a:buNone/>
            </a:pPr>
            <a:r>
              <a:t/>
            </a:r>
            <a:endParaRPr/>
          </a:p>
        </p:txBody>
      </p:sp>
      <p:sp>
        <p:nvSpPr>
          <p:cNvPr id="219" name="Google Shape;219;p12"/>
          <p:cNvSpPr/>
          <p:nvPr/>
        </p:nvSpPr>
        <p:spPr>
          <a:xfrm>
            <a:off x="3599411" y="2934393"/>
            <a:ext cx="532014" cy="249382"/>
          </a:xfrm>
          <a:prstGeom prst="rect">
            <a:avLst/>
          </a:prstGeom>
          <a:noFill/>
          <a:ln cap="flat" cmpd="sng" w="38100">
            <a:solidFill>
              <a:srgbClr val="FF0000"/>
            </a:solidFill>
            <a:prstDash val="solid"/>
            <a:round/>
            <a:headEnd len="sm" w="sm" type="none"/>
            <a:tailEnd len="sm" w="sm" type="none"/>
          </a:ln>
          <a:effectLst>
            <a:outerShdw blurRad="63500" sx="101000" rotWithShape="0" dir="5400000" dist="25400" sy="101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20" name="Google Shape;220;p12"/>
          <p:cNvPicPr preferRelativeResize="0"/>
          <p:nvPr/>
        </p:nvPicPr>
        <p:blipFill rotWithShape="1">
          <a:blip r:embed="rId3">
            <a:alphaModFix/>
          </a:blip>
          <a:srcRect b="0" l="0" r="0" t="0"/>
          <a:stretch/>
        </p:blipFill>
        <p:spPr>
          <a:xfrm>
            <a:off x="99525" y="1711325"/>
            <a:ext cx="4031900" cy="4059477"/>
          </a:xfrm>
          <a:prstGeom prst="rect">
            <a:avLst/>
          </a:prstGeom>
          <a:noFill/>
          <a:ln>
            <a:noFill/>
          </a:ln>
        </p:spPr>
      </p:pic>
      <p:sp>
        <p:nvSpPr>
          <p:cNvPr id="221" name="Google Shape;221;p12"/>
          <p:cNvSpPr/>
          <p:nvPr/>
        </p:nvSpPr>
        <p:spPr>
          <a:xfrm>
            <a:off x="1205344" y="2865120"/>
            <a:ext cx="1197033" cy="249382"/>
          </a:xfrm>
          <a:prstGeom prst="rect">
            <a:avLst/>
          </a:prstGeom>
          <a:noFill/>
          <a:ln cap="flat" cmpd="sng" w="38100">
            <a:solidFill>
              <a:srgbClr val="FF0000"/>
            </a:solidFill>
            <a:prstDash val="solid"/>
            <a:round/>
            <a:headEnd len="sm" w="sm" type="none"/>
            <a:tailEnd len="sm" w="sm" type="none"/>
          </a:ln>
          <a:effectLst>
            <a:outerShdw blurRad="63500" sx="101000" rotWithShape="0" dir="5400000" dist="25400" sy="101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2" name="Google Shape;222;p12"/>
          <p:cNvSpPr/>
          <p:nvPr/>
        </p:nvSpPr>
        <p:spPr>
          <a:xfrm>
            <a:off x="2668385" y="5284124"/>
            <a:ext cx="1634670" cy="249382"/>
          </a:xfrm>
          <a:prstGeom prst="rect">
            <a:avLst/>
          </a:prstGeom>
          <a:noFill/>
          <a:ln cap="flat" cmpd="sng" w="38100">
            <a:solidFill>
              <a:srgbClr val="FF0000"/>
            </a:solidFill>
            <a:prstDash val="solid"/>
            <a:round/>
            <a:headEnd len="sm" w="sm" type="none"/>
            <a:tailEnd len="sm" w="sm" type="none"/>
          </a:ln>
          <a:effectLst>
            <a:outerShdw blurRad="63500" sx="101000" rotWithShape="0" dir="5400000" dist="25400" sy="101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3735afbd89c_0_0"/>
          <p:cNvSpPr txBox="1"/>
          <p:nvPr>
            <p:ph type="ctrTitle"/>
          </p:nvPr>
        </p:nvSpPr>
        <p:spPr>
          <a:xfrm>
            <a:off x="1322921" y="1523999"/>
            <a:ext cx="6498300" cy="17250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t/>
            </a:r>
            <a:endParaRPr/>
          </a:p>
        </p:txBody>
      </p:sp>
      <p:sp>
        <p:nvSpPr>
          <p:cNvPr id="105" name="Google Shape;105;g3735afbd89c_0_0"/>
          <p:cNvSpPr txBox="1"/>
          <p:nvPr>
            <p:ph idx="1" type="subTitle"/>
          </p:nvPr>
        </p:nvSpPr>
        <p:spPr>
          <a:xfrm>
            <a:off x="1322921" y="3299012"/>
            <a:ext cx="6498300" cy="916500"/>
          </a:xfrm>
          <a:prstGeom prst="rect">
            <a:avLst/>
          </a:prstGeom>
        </p:spPr>
        <p:txBody>
          <a:bodyPr anchorCtr="0" anchor="t" bIns="45700" lIns="91425" spcFirstLastPara="1" rIns="91425" wrap="square" tIns="45700">
            <a:normAutofit/>
          </a:bodyPr>
          <a:lstStyle/>
          <a:p>
            <a:pPr indent="0" lvl="0" marL="0" rtl="0" algn="ctr">
              <a:spcBef>
                <a:spcPts val="300"/>
              </a:spcBef>
              <a:spcAft>
                <a:spcPts val="0"/>
              </a:spcAft>
              <a:buNone/>
            </a:pPr>
            <a:r>
              <a:t/>
            </a:r>
            <a:endParaRPr/>
          </a:p>
        </p:txBody>
      </p:sp>
      <p:pic>
        <p:nvPicPr>
          <p:cNvPr id="106" name="Google Shape;106;g3735afbd89c_0_0" title="Parent Meeting QR .png"/>
          <p:cNvPicPr preferRelativeResize="0"/>
          <p:nvPr/>
        </p:nvPicPr>
        <p:blipFill>
          <a:blip r:embed="rId3">
            <a:alphaModFix/>
          </a:blip>
          <a:stretch>
            <a:fillRect/>
          </a:stretch>
        </p:blipFill>
        <p:spPr>
          <a:xfrm>
            <a:off x="2317425" y="-113300"/>
            <a:ext cx="5200675" cy="69713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4"/>
          <p:cNvSpPr txBox="1"/>
          <p:nvPr>
            <p:ph type="title"/>
          </p:nvPr>
        </p:nvSpPr>
        <p:spPr>
          <a:xfrm>
            <a:off x="1744400" y="107575"/>
            <a:ext cx="6847200" cy="1510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accent1"/>
              </a:buClr>
              <a:buSzPts val="4600"/>
              <a:buFont typeface="Arial"/>
              <a:buNone/>
            </a:pPr>
            <a:r>
              <a:rPr lang="en-US"/>
              <a:t>Other MSA Events</a:t>
            </a:r>
            <a:endParaRPr/>
          </a:p>
          <a:p>
            <a:pPr indent="0" lvl="0" marL="0" rtl="0" algn="ctr">
              <a:lnSpc>
                <a:spcPct val="100000"/>
              </a:lnSpc>
              <a:spcBef>
                <a:spcPts val="0"/>
              </a:spcBef>
              <a:spcAft>
                <a:spcPts val="0"/>
              </a:spcAft>
              <a:buClr>
                <a:schemeClr val="accent1"/>
              </a:buClr>
              <a:buSzPts val="4600"/>
              <a:buFont typeface="Arial"/>
              <a:buNone/>
            </a:pPr>
            <a:r>
              <a:rPr i="1" lang="en-US" sz="3300"/>
              <a:t>(to register for)</a:t>
            </a:r>
            <a:endParaRPr i="1" sz="3300"/>
          </a:p>
        </p:txBody>
      </p:sp>
      <p:sp>
        <p:nvSpPr>
          <p:cNvPr id="228" name="Google Shape;228;p14"/>
          <p:cNvSpPr txBox="1"/>
          <p:nvPr>
            <p:ph idx="1" type="body"/>
          </p:nvPr>
        </p:nvSpPr>
        <p:spPr>
          <a:xfrm>
            <a:off x="549275" y="1711233"/>
            <a:ext cx="8042276" cy="4232367"/>
          </a:xfrm>
          <a:prstGeom prst="rect">
            <a:avLst/>
          </a:prstGeom>
          <a:noFill/>
          <a:ln>
            <a:noFill/>
          </a:ln>
        </p:spPr>
        <p:txBody>
          <a:bodyPr anchorCtr="0" anchor="t" bIns="45700" lIns="91425" spcFirstLastPara="1" rIns="91425" wrap="square" tIns="45700">
            <a:normAutofit/>
          </a:bodyPr>
          <a:lstStyle/>
          <a:p>
            <a:pPr indent="-349250" lvl="0" marL="349250" rtl="0" algn="l">
              <a:lnSpc>
                <a:spcPct val="100000"/>
              </a:lnSpc>
              <a:spcBef>
                <a:spcPts val="0"/>
              </a:spcBef>
              <a:spcAft>
                <a:spcPts val="0"/>
              </a:spcAft>
              <a:buSzPts val="2640"/>
              <a:buChar char="●"/>
            </a:pPr>
            <a:r>
              <a:rPr b="1" i="1" lang="en-US"/>
              <a:t>Winter Party </a:t>
            </a:r>
            <a:endParaRPr/>
          </a:p>
          <a:p>
            <a:pPr indent="-336550" lvl="1" marL="685800" rtl="0" algn="l">
              <a:lnSpc>
                <a:spcPct val="100000"/>
              </a:lnSpc>
              <a:spcBef>
                <a:spcPts val="600"/>
              </a:spcBef>
              <a:spcAft>
                <a:spcPts val="0"/>
              </a:spcAft>
              <a:buSzPts val="2420"/>
              <a:buChar char="○"/>
            </a:pPr>
            <a:r>
              <a:rPr b="1" i="1" lang="en-US"/>
              <a:t>Date and Time TBD</a:t>
            </a:r>
            <a:endParaRPr/>
          </a:p>
          <a:p>
            <a:pPr indent="-349250" lvl="0" marL="349250" rtl="0" algn="l">
              <a:lnSpc>
                <a:spcPct val="100000"/>
              </a:lnSpc>
              <a:spcBef>
                <a:spcPts val="2000"/>
              </a:spcBef>
              <a:spcAft>
                <a:spcPts val="0"/>
              </a:spcAft>
              <a:buSzPts val="2640"/>
              <a:buChar char="●"/>
            </a:pPr>
            <a:r>
              <a:rPr b="1" i="1" lang="en-US"/>
              <a:t>Banquet</a:t>
            </a:r>
            <a:endParaRPr/>
          </a:p>
          <a:p>
            <a:pPr indent="-336550" lvl="1" marL="685800" rtl="0" algn="l">
              <a:lnSpc>
                <a:spcPct val="100000"/>
              </a:lnSpc>
              <a:spcBef>
                <a:spcPts val="600"/>
              </a:spcBef>
              <a:spcAft>
                <a:spcPts val="0"/>
              </a:spcAft>
              <a:buSzPts val="2420"/>
              <a:buChar char="○"/>
            </a:pPr>
            <a:r>
              <a:rPr b="1" i="1" lang="en-US"/>
              <a:t>Year end celebration.</a:t>
            </a:r>
            <a:endParaRPr/>
          </a:p>
          <a:p>
            <a:pPr indent="-336550" lvl="1" marL="685800" rtl="0" algn="l">
              <a:lnSpc>
                <a:spcPct val="100000"/>
              </a:lnSpc>
              <a:spcBef>
                <a:spcPts val="600"/>
              </a:spcBef>
              <a:spcAft>
                <a:spcPts val="0"/>
              </a:spcAft>
              <a:buSzPts val="2420"/>
              <a:buChar char="○"/>
            </a:pPr>
            <a:r>
              <a:rPr b="1" i="1" lang="en-US"/>
              <a:t>Asbury Methodist Church, Five Points Building</a:t>
            </a:r>
            <a:endParaRPr/>
          </a:p>
          <a:p>
            <a:pPr indent="-336550" lvl="1" marL="685800" rtl="0" algn="l">
              <a:lnSpc>
                <a:spcPct val="100000"/>
              </a:lnSpc>
              <a:spcBef>
                <a:spcPts val="600"/>
              </a:spcBef>
              <a:spcAft>
                <a:spcPts val="0"/>
              </a:spcAft>
              <a:buSzPts val="2420"/>
              <a:buChar char="○"/>
            </a:pPr>
            <a:r>
              <a:rPr b="1" i="1" lang="en-US"/>
              <a:t>Date and Time TBD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5"/>
          <p:cNvSpPr txBox="1"/>
          <p:nvPr>
            <p:ph type="ctrTitle"/>
          </p:nvPr>
        </p:nvSpPr>
        <p:spPr>
          <a:xfrm>
            <a:off x="1322921" y="1523999"/>
            <a:ext cx="6498158" cy="1724867"/>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6DB7D7"/>
              </a:buClr>
              <a:buSzPts val="5060"/>
              <a:buFont typeface="Noto Sans Symbols"/>
              <a:buNone/>
            </a:pPr>
            <a:r>
              <a:rPr lang="en-US">
                <a:solidFill>
                  <a:srgbClr val="FFFFFF"/>
                </a:solidFill>
              </a:rPr>
              <a:t>MSA Treasurer</a:t>
            </a:r>
            <a:br>
              <a:rPr lang="en-US">
                <a:solidFill>
                  <a:srgbClr val="FFFFFF"/>
                </a:solidFill>
              </a:rPr>
            </a:br>
            <a:endParaRPr>
              <a:solidFill>
                <a:srgbClr val="FFFFFF"/>
              </a:solidFill>
            </a:endParaRPr>
          </a:p>
        </p:txBody>
      </p:sp>
      <p:sp>
        <p:nvSpPr>
          <p:cNvPr id="234" name="Google Shape;234;p15"/>
          <p:cNvSpPr txBox="1"/>
          <p:nvPr>
            <p:ph idx="1" type="subTitle"/>
          </p:nvPr>
        </p:nvSpPr>
        <p:spPr>
          <a:xfrm>
            <a:off x="1322921" y="3299012"/>
            <a:ext cx="6498159" cy="916641"/>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6DB7D7"/>
              </a:buClr>
              <a:buSzPts val="1980"/>
              <a:buFont typeface="Noto Sans Symbols"/>
              <a:buNone/>
            </a:pPr>
            <a:r>
              <a:rPr lang="en-US">
                <a:solidFill>
                  <a:srgbClr val="FFFFFF"/>
                </a:solidFill>
              </a:rPr>
              <a:t>Tatiana Robertson</a:t>
            </a:r>
            <a:endParaRPr>
              <a:solidFill>
                <a:srgbClr val="FFFFFF"/>
              </a:solidFill>
            </a:endParaRPr>
          </a:p>
        </p:txBody>
      </p:sp>
      <p:pic>
        <p:nvPicPr>
          <p:cNvPr id="235" name="Google Shape;235;p15" title="MSA_Logo.png"/>
          <p:cNvPicPr preferRelativeResize="0"/>
          <p:nvPr/>
        </p:nvPicPr>
        <p:blipFill>
          <a:blip r:embed="rId3">
            <a:alphaModFix/>
          </a:blip>
          <a:stretch>
            <a:fillRect/>
          </a:stretch>
        </p:blipFill>
        <p:spPr>
          <a:xfrm>
            <a:off x="274025" y="4361303"/>
            <a:ext cx="2281619" cy="2337546"/>
          </a:xfrm>
          <a:prstGeom prst="rect">
            <a:avLst/>
          </a:prstGeom>
          <a:noFill/>
          <a:ln>
            <a:noFill/>
          </a:ln>
          <a:effectLst>
            <a:outerShdw blurRad="57150" rotWithShape="0" algn="bl" dir="5400000" dist="19050">
              <a:srgbClr val="000000">
                <a:alpha val="64999"/>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6"/>
          <p:cNvSpPr txBox="1"/>
          <p:nvPr>
            <p:ph type="title"/>
          </p:nvPr>
        </p:nvSpPr>
        <p:spPr>
          <a:xfrm>
            <a:off x="1737359" y="107576"/>
            <a:ext cx="6854191" cy="1336956"/>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accent1"/>
              </a:buClr>
              <a:buSzPts val="4600"/>
              <a:buFont typeface="Arial"/>
              <a:buNone/>
            </a:pPr>
            <a:r>
              <a:rPr lang="en-US"/>
              <a:t>Treasurer</a:t>
            </a:r>
            <a:endParaRPr/>
          </a:p>
        </p:txBody>
      </p:sp>
      <p:sp>
        <p:nvSpPr>
          <p:cNvPr id="241" name="Google Shape;241;p16"/>
          <p:cNvSpPr txBox="1"/>
          <p:nvPr>
            <p:ph idx="1" type="body"/>
          </p:nvPr>
        </p:nvSpPr>
        <p:spPr>
          <a:xfrm>
            <a:off x="549275" y="1711233"/>
            <a:ext cx="8042276" cy="4711869"/>
          </a:xfrm>
          <a:prstGeom prst="rect">
            <a:avLst/>
          </a:prstGeom>
          <a:noFill/>
          <a:ln>
            <a:noFill/>
          </a:ln>
        </p:spPr>
        <p:txBody>
          <a:bodyPr anchorCtr="0" anchor="t" bIns="45700" lIns="91425" spcFirstLastPara="1" rIns="91425" wrap="square" tIns="45700">
            <a:normAutofit lnSpcReduction="10000"/>
          </a:bodyPr>
          <a:lstStyle/>
          <a:p>
            <a:pPr indent="-349250" lvl="0" marL="349250" rtl="0" algn="l">
              <a:lnSpc>
                <a:spcPct val="100000"/>
              </a:lnSpc>
              <a:spcBef>
                <a:spcPts val="0"/>
              </a:spcBef>
              <a:spcAft>
                <a:spcPts val="0"/>
              </a:spcAft>
              <a:buSzPts val="2640"/>
              <a:buChar char="●"/>
            </a:pPr>
            <a:r>
              <a:rPr lang="en-US"/>
              <a:t>MSA is a year-round not-for-profit organization but we are not tax-exempt</a:t>
            </a:r>
            <a:endParaRPr/>
          </a:p>
          <a:p>
            <a:pPr indent="-348075" lvl="1" marL="685800" rtl="0" algn="l">
              <a:lnSpc>
                <a:spcPct val="100000"/>
              </a:lnSpc>
              <a:spcBef>
                <a:spcPts val="600"/>
              </a:spcBef>
              <a:spcAft>
                <a:spcPts val="0"/>
              </a:spcAft>
              <a:buSzPts val="2420"/>
              <a:buChar char="○"/>
            </a:pPr>
            <a:r>
              <a:rPr lang="en-US"/>
              <a:t>All officers and meet officials are volunteer only</a:t>
            </a:r>
            <a:endParaRPr/>
          </a:p>
          <a:p>
            <a:pPr indent="-349250" lvl="0" marL="349250" rtl="0" algn="l">
              <a:lnSpc>
                <a:spcPct val="100000"/>
              </a:lnSpc>
              <a:spcBef>
                <a:spcPts val="2000"/>
              </a:spcBef>
              <a:spcAft>
                <a:spcPts val="0"/>
              </a:spcAft>
              <a:buSzPts val="2640"/>
              <a:buChar char="●"/>
            </a:pPr>
            <a:r>
              <a:rPr lang="en-US"/>
              <a:t>We operate solely on your monthly dues and meet fees</a:t>
            </a:r>
            <a:endParaRPr/>
          </a:p>
          <a:p>
            <a:pPr indent="-348075" lvl="1" marL="685800" rtl="0" algn="l">
              <a:lnSpc>
                <a:spcPct val="100000"/>
              </a:lnSpc>
              <a:spcBef>
                <a:spcPts val="600"/>
              </a:spcBef>
              <a:spcAft>
                <a:spcPts val="0"/>
              </a:spcAft>
              <a:buSzPts val="2420"/>
              <a:buChar char="○"/>
            </a:pPr>
            <a:r>
              <a:rPr lang="en-US"/>
              <a:t>Meet fees are paid directly to the hosting teams </a:t>
            </a:r>
            <a:endParaRPr/>
          </a:p>
          <a:p>
            <a:pPr indent="-348075" lvl="1" marL="685800" rtl="0" algn="l">
              <a:lnSpc>
                <a:spcPct val="100000"/>
              </a:lnSpc>
              <a:spcBef>
                <a:spcPts val="600"/>
              </a:spcBef>
              <a:spcAft>
                <a:spcPts val="0"/>
              </a:spcAft>
              <a:buSzPts val="2420"/>
              <a:buChar char="○"/>
            </a:pPr>
            <a:r>
              <a:rPr lang="en-US"/>
              <a:t>Monthly dues pay for:</a:t>
            </a:r>
            <a:endParaRPr/>
          </a:p>
          <a:p>
            <a:pPr indent="-293051" lvl="2" marL="968375" rtl="0" algn="l">
              <a:lnSpc>
                <a:spcPct val="100000"/>
              </a:lnSpc>
              <a:spcBef>
                <a:spcPts val="600"/>
              </a:spcBef>
              <a:spcAft>
                <a:spcPts val="0"/>
              </a:spcAft>
              <a:buSzPts val="2200"/>
              <a:buChar char="■"/>
            </a:pPr>
            <a:r>
              <a:rPr lang="en-US"/>
              <a:t>Rental of Dublin Pool for short-course season and rental fees for the  long-course season</a:t>
            </a:r>
            <a:endParaRPr/>
          </a:p>
          <a:p>
            <a:pPr indent="-293051" lvl="2" marL="968375" rtl="0" algn="l">
              <a:lnSpc>
                <a:spcPct val="100000"/>
              </a:lnSpc>
              <a:spcBef>
                <a:spcPts val="600"/>
              </a:spcBef>
              <a:spcAft>
                <a:spcPts val="0"/>
              </a:spcAft>
              <a:buSzPts val="2200"/>
              <a:buChar char="■"/>
            </a:pPr>
            <a:r>
              <a:rPr lang="en-US"/>
              <a:t>Coaching Expenses</a:t>
            </a:r>
            <a:endParaRPr/>
          </a:p>
          <a:p>
            <a:pPr indent="-293051" lvl="2" marL="968375" rtl="0" algn="l">
              <a:lnSpc>
                <a:spcPct val="100000"/>
              </a:lnSpc>
              <a:spcBef>
                <a:spcPts val="600"/>
              </a:spcBef>
              <a:spcAft>
                <a:spcPts val="0"/>
              </a:spcAft>
              <a:buSzPts val="2200"/>
              <a:buChar char="■"/>
            </a:pPr>
            <a:r>
              <a:rPr lang="en-US"/>
              <a:t>Rental of facilities used  for Christmas party and April Banquet</a:t>
            </a:r>
            <a:endParaRPr/>
          </a:p>
          <a:p>
            <a:pPr indent="-153351" lvl="2" marL="968375" rtl="0" algn="l">
              <a:lnSpc>
                <a:spcPct val="100000"/>
              </a:lnSpc>
              <a:spcBef>
                <a:spcPts val="600"/>
              </a:spcBef>
              <a:spcAft>
                <a:spcPts val="0"/>
              </a:spcAft>
              <a:buSzPts val="22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7"/>
          <p:cNvSpPr txBox="1"/>
          <p:nvPr>
            <p:ph type="title"/>
          </p:nvPr>
        </p:nvSpPr>
        <p:spPr>
          <a:xfrm>
            <a:off x="1737359" y="107576"/>
            <a:ext cx="6854191" cy="1336956"/>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accent1"/>
              </a:buClr>
              <a:buSzPts val="4600"/>
              <a:buFont typeface="Arial"/>
              <a:buNone/>
            </a:pPr>
            <a:r>
              <a:rPr lang="en-US"/>
              <a:t>Treasurer</a:t>
            </a:r>
            <a:endParaRPr/>
          </a:p>
        </p:txBody>
      </p:sp>
      <p:sp>
        <p:nvSpPr>
          <p:cNvPr id="247" name="Google Shape;247;p17"/>
          <p:cNvSpPr txBox="1"/>
          <p:nvPr>
            <p:ph idx="1" type="body"/>
          </p:nvPr>
        </p:nvSpPr>
        <p:spPr>
          <a:xfrm>
            <a:off x="549275" y="1711233"/>
            <a:ext cx="8042276" cy="4711869"/>
          </a:xfrm>
          <a:prstGeom prst="rect">
            <a:avLst/>
          </a:prstGeom>
          <a:noFill/>
          <a:ln>
            <a:noFill/>
          </a:ln>
        </p:spPr>
        <p:txBody>
          <a:bodyPr anchorCtr="0" anchor="t" bIns="45700" lIns="91425" spcFirstLastPara="1" rIns="91425" wrap="square" tIns="45700">
            <a:normAutofit lnSpcReduction="20000"/>
          </a:bodyPr>
          <a:lstStyle/>
          <a:p>
            <a:pPr indent="-349250" lvl="0" marL="349250" rtl="0" algn="l">
              <a:lnSpc>
                <a:spcPct val="100000"/>
              </a:lnSpc>
              <a:spcBef>
                <a:spcPts val="0"/>
              </a:spcBef>
              <a:spcAft>
                <a:spcPts val="0"/>
              </a:spcAft>
              <a:buSzPts val="2640"/>
              <a:buChar char="●"/>
            </a:pPr>
            <a:r>
              <a:rPr lang="en-US"/>
              <a:t>MSA accepts donations and sponsorships from individuals and organizations</a:t>
            </a:r>
            <a:endParaRPr/>
          </a:p>
          <a:p>
            <a:pPr indent="-348075" lvl="1" marL="685800" rtl="0" algn="l">
              <a:lnSpc>
                <a:spcPct val="100000"/>
              </a:lnSpc>
              <a:spcBef>
                <a:spcPts val="600"/>
              </a:spcBef>
              <a:spcAft>
                <a:spcPts val="0"/>
              </a:spcAft>
              <a:buSzPts val="2420"/>
              <a:buChar char="○"/>
            </a:pPr>
            <a:r>
              <a:rPr lang="en-US"/>
              <a:t>Tax-deductible receipts are provided</a:t>
            </a:r>
            <a:endParaRPr/>
          </a:p>
          <a:p>
            <a:pPr indent="-349250" lvl="0" marL="349250" rtl="0" algn="l">
              <a:lnSpc>
                <a:spcPct val="100000"/>
              </a:lnSpc>
              <a:spcBef>
                <a:spcPts val="2000"/>
              </a:spcBef>
              <a:spcAft>
                <a:spcPts val="0"/>
              </a:spcAft>
              <a:buSzPts val="2640"/>
              <a:buChar char="●"/>
            </a:pPr>
            <a:r>
              <a:rPr lang="en-US"/>
              <a:t>Billing is conducted through our Team Unify website</a:t>
            </a:r>
            <a:endParaRPr/>
          </a:p>
          <a:p>
            <a:pPr indent="-348075" lvl="1" marL="685800" rtl="0" algn="l">
              <a:lnSpc>
                <a:spcPct val="100000"/>
              </a:lnSpc>
              <a:spcBef>
                <a:spcPts val="600"/>
              </a:spcBef>
              <a:spcAft>
                <a:spcPts val="0"/>
              </a:spcAft>
              <a:buSzPts val="2420"/>
              <a:buChar char="○"/>
            </a:pPr>
            <a:r>
              <a:rPr lang="en-US"/>
              <a:t>Set up your Credit Card or Bank Transfer for monthly billings which occur on the </a:t>
            </a:r>
            <a:r>
              <a:rPr b="1" lang="en-US"/>
              <a:t>1</a:t>
            </a:r>
            <a:r>
              <a:rPr b="1" baseline="30000" lang="en-US"/>
              <a:t>st</a:t>
            </a:r>
            <a:r>
              <a:rPr b="1" lang="en-US"/>
              <a:t> </a:t>
            </a:r>
            <a:r>
              <a:rPr lang="en-US"/>
              <a:t>of each month</a:t>
            </a:r>
            <a:endParaRPr/>
          </a:p>
          <a:p>
            <a:pPr indent="-293051" lvl="2" marL="968375" rtl="0" algn="l">
              <a:lnSpc>
                <a:spcPct val="100000"/>
              </a:lnSpc>
              <a:spcBef>
                <a:spcPts val="600"/>
              </a:spcBef>
              <a:spcAft>
                <a:spcPts val="0"/>
              </a:spcAft>
              <a:buSzPts val="2200"/>
              <a:buChar char="■"/>
            </a:pPr>
            <a:r>
              <a:rPr lang="en-US"/>
              <a:t>Bank Transfer preferred to keep our cost down.</a:t>
            </a:r>
            <a:endParaRPr/>
          </a:p>
          <a:p>
            <a:pPr indent="-293051" lvl="2" marL="968375" rtl="0" algn="l">
              <a:lnSpc>
                <a:spcPct val="100000"/>
              </a:lnSpc>
              <a:spcBef>
                <a:spcPts val="600"/>
              </a:spcBef>
              <a:spcAft>
                <a:spcPts val="0"/>
              </a:spcAft>
              <a:buSzPts val="2200"/>
              <a:buChar char="■"/>
            </a:pPr>
            <a:r>
              <a:rPr lang="en-US"/>
              <a:t>We began charging the CC fees back to parent’s last year.</a:t>
            </a:r>
            <a:endParaRPr/>
          </a:p>
          <a:p>
            <a:pPr indent="-348075" lvl="1" marL="685800" rtl="0" algn="l">
              <a:lnSpc>
                <a:spcPct val="100000"/>
              </a:lnSpc>
              <a:spcBef>
                <a:spcPts val="600"/>
              </a:spcBef>
              <a:spcAft>
                <a:spcPts val="0"/>
              </a:spcAft>
              <a:buSzPts val="2420"/>
              <a:buChar char="○"/>
            </a:pPr>
            <a:r>
              <a:rPr lang="en-US"/>
              <a:t>There is a late fee automatically assessed on the </a:t>
            </a:r>
            <a:r>
              <a:rPr b="1" lang="en-US"/>
              <a:t>10</a:t>
            </a:r>
            <a:r>
              <a:rPr b="1" baseline="30000" lang="en-US"/>
              <a:t>th</a:t>
            </a:r>
            <a:r>
              <a:rPr b="1" lang="en-US"/>
              <a:t> </a:t>
            </a:r>
            <a:r>
              <a:rPr lang="en-US"/>
              <a:t>of each month - $10</a:t>
            </a:r>
            <a:endParaRPr/>
          </a:p>
          <a:p>
            <a:pPr indent="-348075" lvl="1" marL="685800" rtl="0" algn="l">
              <a:lnSpc>
                <a:spcPct val="100000"/>
              </a:lnSpc>
              <a:spcBef>
                <a:spcPts val="600"/>
              </a:spcBef>
              <a:spcAft>
                <a:spcPts val="0"/>
              </a:spcAft>
              <a:buSzPts val="2420"/>
              <a:buChar char="○"/>
            </a:pPr>
            <a:r>
              <a:rPr lang="en-US"/>
              <a:t>Please stay on top of your monthly payments</a:t>
            </a:r>
            <a:endParaRPr/>
          </a:p>
          <a:p>
            <a:pPr indent="-194405" lvl="1" marL="685800" rtl="0" algn="l">
              <a:lnSpc>
                <a:spcPct val="100000"/>
              </a:lnSpc>
              <a:spcBef>
                <a:spcPts val="600"/>
              </a:spcBef>
              <a:spcAft>
                <a:spcPts val="0"/>
              </a:spcAft>
              <a:buSzPts val="2420"/>
              <a:buNone/>
            </a:pPr>
            <a:r>
              <a:t/>
            </a:r>
            <a:endParaRPr/>
          </a:p>
          <a:p>
            <a:pPr indent="-153351" lvl="2" marL="968375" rtl="0" algn="l">
              <a:lnSpc>
                <a:spcPct val="100000"/>
              </a:lnSpc>
              <a:spcBef>
                <a:spcPts val="600"/>
              </a:spcBef>
              <a:spcAft>
                <a:spcPts val="0"/>
              </a:spcAft>
              <a:buSzPts val="22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8"/>
          <p:cNvSpPr txBox="1"/>
          <p:nvPr>
            <p:ph type="title"/>
          </p:nvPr>
        </p:nvSpPr>
        <p:spPr>
          <a:xfrm>
            <a:off x="1737359" y="107576"/>
            <a:ext cx="6854191" cy="1336956"/>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accent1"/>
              </a:buClr>
              <a:buSzPts val="4600"/>
              <a:buFont typeface="Arial"/>
              <a:buNone/>
            </a:pPr>
            <a:r>
              <a:rPr lang="en-US"/>
              <a:t>Treasurer</a:t>
            </a:r>
            <a:endParaRPr/>
          </a:p>
        </p:txBody>
      </p:sp>
      <p:sp>
        <p:nvSpPr>
          <p:cNvPr id="253" name="Google Shape;253;p18"/>
          <p:cNvSpPr txBox="1"/>
          <p:nvPr>
            <p:ph idx="1" type="body"/>
          </p:nvPr>
        </p:nvSpPr>
        <p:spPr>
          <a:xfrm>
            <a:off x="549275" y="1711233"/>
            <a:ext cx="8042276" cy="4711869"/>
          </a:xfrm>
          <a:prstGeom prst="rect">
            <a:avLst/>
          </a:prstGeom>
          <a:noFill/>
          <a:ln>
            <a:noFill/>
          </a:ln>
        </p:spPr>
        <p:txBody>
          <a:bodyPr anchorCtr="0" anchor="t" bIns="45700" lIns="91425" spcFirstLastPara="1" rIns="91425" wrap="square" tIns="45700">
            <a:normAutofit lnSpcReduction="10000"/>
          </a:bodyPr>
          <a:lstStyle/>
          <a:p>
            <a:pPr indent="-349250" lvl="0" marL="349250" rtl="0" algn="l">
              <a:lnSpc>
                <a:spcPct val="100000"/>
              </a:lnSpc>
              <a:spcBef>
                <a:spcPts val="0"/>
              </a:spcBef>
              <a:spcAft>
                <a:spcPts val="0"/>
              </a:spcAft>
              <a:buSzPts val="2640"/>
              <a:buChar char="●"/>
            </a:pPr>
            <a:r>
              <a:rPr lang="en-US"/>
              <a:t>When you sign up your child to swim at a meet, MSA cuts a check for the host team.</a:t>
            </a:r>
            <a:endParaRPr/>
          </a:p>
          <a:p>
            <a:pPr indent="-336550" lvl="1" marL="685800" rtl="0" algn="l">
              <a:lnSpc>
                <a:spcPct val="100000"/>
              </a:lnSpc>
              <a:spcBef>
                <a:spcPts val="600"/>
              </a:spcBef>
              <a:spcAft>
                <a:spcPts val="0"/>
              </a:spcAft>
              <a:buSzPts val="2420"/>
              <a:buChar char="○"/>
            </a:pPr>
            <a:r>
              <a:rPr lang="en-US"/>
              <a:t>Treasurer will then process the fees and set charges up against parent’s account. Can take a month to see charge.</a:t>
            </a:r>
            <a:endParaRPr/>
          </a:p>
          <a:p>
            <a:pPr indent="-349250" lvl="0" marL="349250" rtl="0" algn="l">
              <a:lnSpc>
                <a:spcPct val="100000"/>
              </a:lnSpc>
              <a:spcBef>
                <a:spcPts val="2000"/>
              </a:spcBef>
              <a:spcAft>
                <a:spcPts val="0"/>
              </a:spcAft>
              <a:buSzPts val="2640"/>
              <a:buChar char="●"/>
            </a:pPr>
            <a:r>
              <a:rPr lang="en-US"/>
              <a:t>Withdrawal requests from the swim team must be submitted prior to the 15</a:t>
            </a:r>
            <a:r>
              <a:rPr baseline="30000" lang="en-US"/>
              <a:t>th</a:t>
            </a:r>
            <a:r>
              <a:rPr lang="en-US"/>
              <a:t> of the month, or you will be charged for the subsequent month. </a:t>
            </a:r>
            <a:r>
              <a:rPr i="1" lang="en-US"/>
              <a:t>(**example: if you intend to withdraw beginning in April, we need to know before March 15th, otherwise you will be responsible for the April fees).</a:t>
            </a:r>
            <a:endParaRPr i="1"/>
          </a:p>
          <a:p>
            <a:pPr indent="-182880" lvl="1" marL="685800" rtl="0" algn="l">
              <a:lnSpc>
                <a:spcPct val="100000"/>
              </a:lnSpc>
              <a:spcBef>
                <a:spcPts val="600"/>
              </a:spcBef>
              <a:spcAft>
                <a:spcPts val="0"/>
              </a:spcAft>
              <a:buSzPts val="2420"/>
              <a:buNone/>
            </a:pPr>
            <a:r>
              <a:t/>
            </a:r>
            <a:endParaRPr/>
          </a:p>
          <a:p>
            <a:pPr indent="-142875" lvl="2" marL="968375" rtl="0" algn="l">
              <a:lnSpc>
                <a:spcPct val="100000"/>
              </a:lnSpc>
              <a:spcBef>
                <a:spcPts val="600"/>
              </a:spcBef>
              <a:spcAft>
                <a:spcPts val="0"/>
              </a:spcAft>
              <a:buSzPts val="22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1"/>
          <p:cNvSpPr txBox="1"/>
          <p:nvPr>
            <p:ph type="ctrTitle"/>
          </p:nvPr>
        </p:nvSpPr>
        <p:spPr>
          <a:xfrm>
            <a:off x="685800" y="1524000"/>
            <a:ext cx="8035500" cy="17250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6DB7D7"/>
              </a:buClr>
              <a:buSzPts val="5060"/>
              <a:buFont typeface="Noto Sans Symbols"/>
              <a:buNone/>
            </a:pPr>
            <a:r>
              <a:rPr lang="en-US">
                <a:solidFill>
                  <a:srgbClr val="FFFFFF"/>
                </a:solidFill>
              </a:rPr>
              <a:t>MSA Fundraising Events:</a:t>
            </a:r>
            <a:endParaRPr>
              <a:solidFill>
                <a:srgbClr val="FFFFFF"/>
              </a:solidFill>
            </a:endParaRPr>
          </a:p>
          <a:p>
            <a:pPr indent="0" lvl="0" marL="0" rtl="0" algn="ctr">
              <a:lnSpc>
                <a:spcPct val="100000"/>
              </a:lnSpc>
              <a:spcBef>
                <a:spcPts val="0"/>
              </a:spcBef>
              <a:spcAft>
                <a:spcPts val="0"/>
              </a:spcAft>
              <a:buClr>
                <a:srgbClr val="6DB7D7"/>
              </a:buClr>
              <a:buSzPts val="5060"/>
              <a:buFont typeface="Noto Sans Symbols"/>
              <a:buNone/>
            </a:pPr>
            <a:r>
              <a:rPr lang="en-US" sz="4000">
                <a:solidFill>
                  <a:srgbClr val="FFFFFF"/>
                </a:solidFill>
              </a:rPr>
              <a:t>Swim Meets</a:t>
            </a:r>
            <a:endParaRPr sz="4000">
              <a:solidFill>
                <a:srgbClr val="FFFFFF"/>
              </a:solidFill>
            </a:endParaRPr>
          </a:p>
          <a:p>
            <a:pPr indent="0" lvl="0" marL="0" rtl="0" algn="ctr">
              <a:lnSpc>
                <a:spcPct val="100000"/>
              </a:lnSpc>
              <a:spcBef>
                <a:spcPts val="0"/>
              </a:spcBef>
              <a:spcAft>
                <a:spcPts val="0"/>
              </a:spcAft>
              <a:buClr>
                <a:srgbClr val="6DB7D7"/>
              </a:buClr>
              <a:buSzPts val="5060"/>
              <a:buFont typeface="Noto Sans Symbols"/>
              <a:buNone/>
            </a:pPr>
            <a:r>
              <a:rPr lang="en-US" sz="4000">
                <a:solidFill>
                  <a:srgbClr val="FFFFFF"/>
                </a:solidFill>
              </a:rPr>
              <a:t>Swim-A-Thon</a:t>
            </a:r>
            <a:endParaRPr sz="4000">
              <a:solidFill>
                <a:srgbClr val="FFFFFF"/>
              </a:solidFill>
            </a:endParaRPr>
          </a:p>
        </p:txBody>
      </p:sp>
      <p:sp>
        <p:nvSpPr>
          <p:cNvPr id="259" name="Google Shape;259;p21"/>
          <p:cNvSpPr txBox="1"/>
          <p:nvPr>
            <p:ph idx="1" type="subTitle"/>
          </p:nvPr>
        </p:nvSpPr>
        <p:spPr>
          <a:xfrm>
            <a:off x="1322925" y="3589029"/>
            <a:ext cx="6498300" cy="6264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6DB7D7"/>
              </a:buClr>
              <a:buSzPts val="1980"/>
              <a:buFont typeface="Noto Sans Symbols"/>
              <a:buNone/>
            </a:pPr>
            <a:r>
              <a:rPr lang="en-US">
                <a:solidFill>
                  <a:srgbClr val="FFFFFF"/>
                </a:solidFill>
              </a:rPr>
              <a:t>Doug Parkinson &amp; Marie Freelove</a:t>
            </a:r>
            <a:endParaRPr/>
          </a:p>
        </p:txBody>
      </p:sp>
      <p:pic>
        <p:nvPicPr>
          <p:cNvPr id="260" name="Google Shape;260;p21" title="MSA_Logo.png"/>
          <p:cNvPicPr preferRelativeResize="0"/>
          <p:nvPr/>
        </p:nvPicPr>
        <p:blipFill>
          <a:blip r:embed="rId3">
            <a:alphaModFix/>
          </a:blip>
          <a:stretch>
            <a:fillRect/>
          </a:stretch>
        </p:blipFill>
        <p:spPr>
          <a:xfrm>
            <a:off x="274025" y="4361303"/>
            <a:ext cx="2281619" cy="2337546"/>
          </a:xfrm>
          <a:prstGeom prst="rect">
            <a:avLst/>
          </a:prstGeom>
          <a:noFill/>
          <a:ln>
            <a:noFill/>
          </a:ln>
          <a:effectLst>
            <a:outerShdw blurRad="57150" rotWithShape="0" algn="bl" dir="5400000" dist="19050">
              <a:srgbClr val="000000">
                <a:alpha val="64999"/>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372e56911e6_0_33"/>
          <p:cNvSpPr txBox="1"/>
          <p:nvPr>
            <p:ph type="title"/>
          </p:nvPr>
        </p:nvSpPr>
        <p:spPr>
          <a:xfrm>
            <a:off x="1737359" y="107576"/>
            <a:ext cx="6854100" cy="13371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800"/>
              <a:buNone/>
            </a:pPr>
            <a:r>
              <a:rPr lang="en-US"/>
              <a:t>Why Fundraise?</a:t>
            </a:r>
            <a:endParaRPr/>
          </a:p>
        </p:txBody>
      </p:sp>
      <p:sp>
        <p:nvSpPr>
          <p:cNvPr id="266" name="Google Shape;266;g372e56911e6_0_33"/>
          <p:cNvSpPr txBox="1"/>
          <p:nvPr>
            <p:ph idx="1" type="body"/>
          </p:nvPr>
        </p:nvSpPr>
        <p:spPr>
          <a:xfrm>
            <a:off x="549275" y="1711224"/>
            <a:ext cx="8042400" cy="4649700"/>
          </a:xfrm>
          <a:prstGeom prst="rect">
            <a:avLst/>
          </a:prstGeom>
          <a:noFill/>
          <a:ln>
            <a:noFill/>
          </a:ln>
        </p:spPr>
        <p:txBody>
          <a:bodyPr anchorCtr="0" anchor="t" bIns="45700" lIns="91425" spcFirstLastPara="1" rIns="91425" wrap="square" tIns="45700">
            <a:normAutofit/>
          </a:bodyPr>
          <a:lstStyle/>
          <a:p>
            <a:pPr indent="0" lvl="0" marL="0" rtl="0" algn="l">
              <a:spcBef>
                <a:spcPts val="2000"/>
              </a:spcBef>
              <a:spcAft>
                <a:spcPts val="0"/>
              </a:spcAft>
              <a:buNone/>
            </a:pPr>
            <a:r>
              <a:rPr lang="en-US">
                <a:solidFill>
                  <a:srgbClr val="000000"/>
                </a:solidFill>
              </a:rPr>
              <a:t>MSA cannot operate without fundraising</a:t>
            </a:r>
            <a:endParaRPr>
              <a:solidFill>
                <a:srgbClr val="000000"/>
              </a:solidFill>
            </a:endParaRPr>
          </a:p>
          <a:p>
            <a:pPr indent="0" lvl="0" marL="0" rtl="0" algn="l">
              <a:spcBef>
                <a:spcPts val="2000"/>
              </a:spcBef>
              <a:spcAft>
                <a:spcPts val="0"/>
              </a:spcAft>
              <a:buNone/>
            </a:pPr>
            <a:r>
              <a:rPr lang="en-US">
                <a:solidFill>
                  <a:srgbClr val="000000"/>
                </a:solidFill>
              </a:rPr>
              <a:t>Fundraising </a:t>
            </a:r>
            <a:r>
              <a:rPr lang="en-US">
                <a:solidFill>
                  <a:srgbClr val="000000"/>
                </a:solidFill>
              </a:rPr>
              <a:t>provides for: </a:t>
            </a:r>
            <a:endParaRPr>
              <a:solidFill>
                <a:srgbClr val="000000"/>
              </a:solidFill>
            </a:endParaRPr>
          </a:p>
          <a:p>
            <a:pPr indent="-278816" lvl="0" marL="457200" rtl="0" algn="l">
              <a:lnSpc>
                <a:spcPct val="100000"/>
              </a:lnSpc>
              <a:spcBef>
                <a:spcPts val="0"/>
              </a:spcBef>
              <a:spcAft>
                <a:spcPts val="0"/>
              </a:spcAft>
              <a:buClr>
                <a:srgbClr val="000000"/>
              </a:buClr>
              <a:buSzPts val="791"/>
              <a:buChar char="⚫"/>
            </a:pPr>
            <a:r>
              <a:rPr lang="en-US">
                <a:solidFill>
                  <a:srgbClr val="000000"/>
                </a:solidFill>
              </a:rPr>
              <a:t>Facility fees</a:t>
            </a:r>
            <a:endParaRPr>
              <a:solidFill>
                <a:srgbClr val="000000"/>
              </a:solidFill>
            </a:endParaRPr>
          </a:p>
          <a:p>
            <a:pPr indent="-278816" lvl="0" marL="457200" rtl="0" algn="l">
              <a:lnSpc>
                <a:spcPct val="100000"/>
              </a:lnSpc>
              <a:spcBef>
                <a:spcPts val="0"/>
              </a:spcBef>
              <a:spcAft>
                <a:spcPts val="0"/>
              </a:spcAft>
              <a:buClr>
                <a:srgbClr val="000000"/>
              </a:buClr>
              <a:buSzPts val="791"/>
              <a:buChar char="⚫"/>
            </a:pPr>
            <a:r>
              <a:rPr lang="en-US">
                <a:solidFill>
                  <a:srgbClr val="000000"/>
                </a:solidFill>
              </a:rPr>
              <a:t>Coach salaries</a:t>
            </a:r>
            <a:endParaRPr>
              <a:solidFill>
                <a:srgbClr val="000000"/>
              </a:solidFill>
            </a:endParaRPr>
          </a:p>
          <a:p>
            <a:pPr indent="-278816" lvl="0" marL="457200" rtl="0" algn="l">
              <a:lnSpc>
                <a:spcPct val="100000"/>
              </a:lnSpc>
              <a:spcBef>
                <a:spcPts val="0"/>
              </a:spcBef>
              <a:spcAft>
                <a:spcPts val="0"/>
              </a:spcAft>
              <a:buClr>
                <a:srgbClr val="000000"/>
              </a:buClr>
              <a:buSzPts val="791"/>
              <a:buChar char="⚫"/>
            </a:pPr>
            <a:r>
              <a:rPr lang="en-US">
                <a:solidFill>
                  <a:srgbClr val="000000"/>
                </a:solidFill>
              </a:rPr>
              <a:t>Swimmer training equipment</a:t>
            </a:r>
            <a:endParaRPr sz="2200">
              <a:solidFill>
                <a:srgbClr val="000000"/>
              </a:solidFill>
              <a:latin typeface="Verdana"/>
              <a:ea typeface="Verdana"/>
              <a:cs typeface="Verdana"/>
              <a:sym typeface="Verdana"/>
            </a:endParaRPr>
          </a:p>
          <a:p>
            <a:pPr indent="-278816" lvl="0" marL="457200" rtl="0" algn="l">
              <a:lnSpc>
                <a:spcPct val="100000"/>
              </a:lnSpc>
              <a:spcBef>
                <a:spcPts val="0"/>
              </a:spcBef>
              <a:spcAft>
                <a:spcPts val="0"/>
              </a:spcAft>
              <a:buClr>
                <a:srgbClr val="000000"/>
              </a:buClr>
              <a:buSzPts val="791"/>
              <a:buChar char="⚫"/>
            </a:pPr>
            <a:r>
              <a:rPr lang="en-US" sz="2200">
                <a:solidFill>
                  <a:srgbClr val="000000"/>
                </a:solidFill>
                <a:latin typeface="Verdana"/>
                <a:ea typeface="Verdana"/>
                <a:cs typeface="Verdana"/>
                <a:sym typeface="Verdana"/>
              </a:rPr>
              <a:t>Competition equipment</a:t>
            </a:r>
            <a:endParaRPr sz="2200">
              <a:solidFill>
                <a:srgbClr val="000000"/>
              </a:solidFill>
              <a:latin typeface="Verdana"/>
              <a:ea typeface="Verdana"/>
              <a:cs typeface="Verdana"/>
              <a:sym typeface="Verdana"/>
            </a:endParaRPr>
          </a:p>
          <a:p>
            <a:pPr indent="-335005" lvl="0" marL="914400" rtl="0" algn="l">
              <a:spcBef>
                <a:spcPts val="0"/>
              </a:spcBef>
              <a:spcAft>
                <a:spcPts val="0"/>
              </a:spcAft>
              <a:buClr>
                <a:srgbClr val="000000"/>
              </a:buClr>
              <a:buSzPts val="1676"/>
              <a:buFont typeface="Verdana"/>
              <a:buChar char="○"/>
            </a:pPr>
            <a:r>
              <a:rPr lang="en-US" sz="2000">
                <a:solidFill>
                  <a:srgbClr val="000000"/>
                </a:solidFill>
                <a:latin typeface="Verdana"/>
                <a:ea typeface="Verdana"/>
                <a:cs typeface="Verdana"/>
                <a:sym typeface="Verdana"/>
              </a:rPr>
              <a:t>Goals this year</a:t>
            </a:r>
            <a:r>
              <a:rPr lang="en-US" sz="2000">
                <a:solidFill>
                  <a:srgbClr val="000000"/>
                </a:solidFill>
                <a:latin typeface="Verdana"/>
                <a:ea typeface="Verdana"/>
                <a:cs typeface="Verdana"/>
                <a:sym typeface="Verdana"/>
              </a:rPr>
              <a:t>:</a:t>
            </a:r>
            <a:endParaRPr sz="2000">
              <a:solidFill>
                <a:srgbClr val="000000"/>
              </a:solidFill>
              <a:latin typeface="Verdana"/>
              <a:ea typeface="Verdana"/>
              <a:cs typeface="Verdana"/>
              <a:sym typeface="Verdana"/>
            </a:endParaRPr>
          </a:p>
          <a:p>
            <a:pPr indent="-330200" lvl="0" marL="1371600" rtl="0" algn="l">
              <a:lnSpc>
                <a:spcPct val="100000"/>
              </a:lnSpc>
              <a:spcBef>
                <a:spcPts val="0"/>
              </a:spcBef>
              <a:spcAft>
                <a:spcPts val="0"/>
              </a:spcAft>
              <a:buClr>
                <a:srgbClr val="000000"/>
              </a:buClr>
              <a:buSzPts val="1600"/>
              <a:buFont typeface="Verdana"/>
              <a:buAutoNum type="arabicPeriod"/>
            </a:pPr>
            <a:r>
              <a:rPr lang="en-US" sz="1600">
                <a:solidFill>
                  <a:srgbClr val="000000"/>
                </a:solidFill>
                <a:latin typeface="Verdana"/>
                <a:ea typeface="Verdana"/>
                <a:cs typeface="Verdana"/>
                <a:sym typeface="Verdana"/>
              </a:rPr>
              <a:t>Some touch pads (~$1,600 each)</a:t>
            </a:r>
            <a:endParaRPr sz="1600">
              <a:solidFill>
                <a:srgbClr val="000000"/>
              </a:solidFill>
              <a:latin typeface="Verdana"/>
              <a:ea typeface="Verdana"/>
              <a:cs typeface="Verdana"/>
              <a:sym typeface="Verdana"/>
            </a:endParaRPr>
          </a:p>
          <a:p>
            <a:pPr indent="-330200" lvl="0" marL="1371600" rtl="0" algn="l">
              <a:lnSpc>
                <a:spcPct val="100000"/>
              </a:lnSpc>
              <a:spcBef>
                <a:spcPts val="0"/>
              </a:spcBef>
              <a:spcAft>
                <a:spcPts val="0"/>
              </a:spcAft>
              <a:buClr>
                <a:srgbClr val="000000"/>
              </a:buClr>
              <a:buSzPts val="1600"/>
              <a:buFont typeface="Verdana"/>
              <a:buAutoNum type="arabicPeriod"/>
            </a:pPr>
            <a:r>
              <a:rPr lang="en-US" sz="1600">
                <a:solidFill>
                  <a:srgbClr val="000000"/>
                </a:solidFill>
                <a:latin typeface="Verdana"/>
                <a:ea typeface="Verdana"/>
                <a:cs typeface="Verdana"/>
                <a:sym typeface="Verdana"/>
              </a:rPr>
              <a:t>Push buttons, cables, tripods, etc.</a:t>
            </a:r>
            <a:endParaRPr sz="1600">
              <a:solidFill>
                <a:srgbClr val="000000"/>
              </a:solidFill>
              <a:latin typeface="Verdana"/>
              <a:ea typeface="Verdana"/>
              <a:cs typeface="Verdana"/>
              <a:sym typeface="Verdana"/>
            </a:endParaRPr>
          </a:p>
          <a:p>
            <a:pPr indent="-330200" lvl="0" marL="1371600" rtl="0" algn="l">
              <a:lnSpc>
                <a:spcPct val="100000"/>
              </a:lnSpc>
              <a:spcBef>
                <a:spcPts val="0"/>
              </a:spcBef>
              <a:spcAft>
                <a:spcPts val="0"/>
              </a:spcAft>
              <a:buClr>
                <a:srgbClr val="000000"/>
              </a:buClr>
              <a:buSzPts val="1600"/>
              <a:buFont typeface="Verdana"/>
              <a:buAutoNum type="arabicPeriod"/>
            </a:pPr>
            <a:r>
              <a:rPr lang="en-US" sz="1600">
                <a:solidFill>
                  <a:srgbClr val="000000"/>
                </a:solidFill>
                <a:latin typeface="Verdana"/>
                <a:ea typeface="Verdana"/>
                <a:cs typeface="Verdana"/>
                <a:sym typeface="Verdana"/>
              </a:rPr>
              <a:t>Unexpected and miscellaneous costs </a:t>
            </a:r>
            <a:endParaRPr sz="1600">
              <a:solidFill>
                <a:srgbClr val="000000"/>
              </a:solidFill>
              <a:latin typeface="Verdana"/>
              <a:ea typeface="Verdana"/>
              <a:cs typeface="Verdana"/>
              <a:sym typeface="Verdana"/>
            </a:endParaRPr>
          </a:p>
          <a:p>
            <a:pPr indent="0" lvl="0" marL="0" rtl="0" algn="ctr">
              <a:lnSpc>
                <a:spcPct val="100000"/>
              </a:lnSpc>
              <a:spcBef>
                <a:spcPts val="2000"/>
              </a:spcBef>
              <a:spcAft>
                <a:spcPts val="0"/>
              </a:spcAft>
              <a:buSzPts val="1980"/>
              <a:buNone/>
            </a:pPr>
            <a:r>
              <a:rPr lang="en-US" sz="2200">
                <a:solidFill>
                  <a:srgbClr val="000000"/>
                </a:solidFill>
                <a:latin typeface="Verdana"/>
                <a:ea typeface="Verdana"/>
                <a:cs typeface="Verdana"/>
                <a:sym typeface="Verdana"/>
              </a:rPr>
              <a:t>Thank you for helping us raise money for MSA!! </a:t>
            </a:r>
            <a:endParaRPr sz="2200">
              <a:solidFill>
                <a:srgbClr val="000000"/>
              </a:solidFill>
              <a:latin typeface="Verdana"/>
              <a:ea typeface="Verdana"/>
              <a:cs typeface="Verdana"/>
              <a:sym typeface="Verdan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372e56911e6_0_0"/>
          <p:cNvSpPr txBox="1"/>
          <p:nvPr>
            <p:ph type="title"/>
          </p:nvPr>
        </p:nvSpPr>
        <p:spPr>
          <a:xfrm>
            <a:off x="1744393" y="107576"/>
            <a:ext cx="6847200" cy="10089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accent1"/>
              </a:buClr>
              <a:buSzPts val="4600"/>
              <a:buFont typeface="Arial"/>
              <a:buNone/>
            </a:pPr>
            <a:r>
              <a:rPr lang="en-US"/>
              <a:t>Swim Meet Schedule</a:t>
            </a:r>
            <a:endParaRPr/>
          </a:p>
        </p:txBody>
      </p:sp>
      <p:graphicFrame>
        <p:nvGraphicFramePr>
          <p:cNvPr id="272" name="Google Shape;272;g372e56911e6_0_0"/>
          <p:cNvGraphicFramePr/>
          <p:nvPr/>
        </p:nvGraphicFramePr>
        <p:xfrm>
          <a:off x="711372" y="1191874"/>
          <a:ext cx="3000000" cy="3000000"/>
        </p:xfrm>
        <a:graphic>
          <a:graphicData uri="http://schemas.openxmlformats.org/drawingml/2006/table">
            <a:tbl>
              <a:tblPr bandRow="1" firstRow="1">
                <a:noFill/>
                <a:tableStyleId>{1C589483-864F-4A7F-8D00-3E39ED73FAF2}</a:tableStyleId>
              </a:tblPr>
              <a:tblGrid>
                <a:gridCol w="1379575"/>
                <a:gridCol w="4515700"/>
                <a:gridCol w="2146950"/>
              </a:tblGrid>
              <a:tr h="486225">
                <a:tc>
                  <a:txBody>
                    <a:bodyPr/>
                    <a:lstStyle/>
                    <a:p>
                      <a:pPr indent="0" lvl="0" marL="0" marR="0" rtl="0" algn="ctr">
                        <a:lnSpc>
                          <a:spcPct val="100000"/>
                        </a:lnSpc>
                        <a:spcBef>
                          <a:spcPts val="0"/>
                        </a:spcBef>
                        <a:spcAft>
                          <a:spcPts val="0"/>
                        </a:spcAft>
                        <a:buClr>
                          <a:srgbClr val="000000"/>
                        </a:buClr>
                        <a:buSzPts val="2000"/>
                        <a:buFont typeface="Arial"/>
                        <a:buNone/>
                      </a:pPr>
                      <a:r>
                        <a:rPr lang="en-US" sz="1900" u="none" cap="none" strike="noStrike"/>
                        <a:t>Dates</a:t>
                      </a:r>
                      <a:endParaRPr sz="1300" u="none" cap="none" strike="noStrike"/>
                    </a:p>
                  </a:txBody>
                  <a:tcPr marT="45725" marB="45725" marR="86550" marL="86550" anchor="ctr"/>
                </a:tc>
                <a:tc>
                  <a:txBody>
                    <a:bodyPr/>
                    <a:lstStyle/>
                    <a:p>
                      <a:pPr indent="0" lvl="0" marL="0" marR="0" rtl="0" algn="ctr">
                        <a:lnSpc>
                          <a:spcPct val="100000"/>
                        </a:lnSpc>
                        <a:spcBef>
                          <a:spcPts val="0"/>
                        </a:spcBef>
                        <a:spcAft>
                          <a:spcPts val="0"/>
                        </a:spcAft>
                        <a:buClr>
                          <a:srgbClr val="000000"/>
                        </a:buClr>
                        <a:buSzPts val="2000"/>
                        <a:buFont typeface="Arial"/>
                        <a:buNone/>
                      </a:pPr>
                      <a:r>
                        <a:rPr lang="en-US" sz="1900" u="none" cap="none" strike="noStrike"/>
                        <a:t>Event</a:t>
                      </a:r>
                      <a:endParaRPr sz="1300" u="none" cap="none" strike="noStrike"/>
                    </a:p>
                  </a:txBody>
                  <a:tcPr marT="45725" marB="45725" marR="86550" marL="86550" anchor="ctr"/>
                </a:tc>
                <a:tc>
                  <a:txBody>
                    <a:bodyPr/>
                    <a:lstStyle/>
                    <a:p>
                      <a:pPr indent="0" lvl="0" marL="0" marR="0" rtl="0" algn="ctr">
                        <a:lnSpc>
                          <a:spcPct val="100000"/>
                        </a:lnSpc>
                        <a:spcBef>
                          <a:spcPts val="0"/>
                        </a:spcBef>
                        <a:spcAft>
                          <a:spcPts val="0"/>
                        </a:spcAft>
                        <a:buClr>
                          <a:srgbClr val="000000"/>
                        </a:buClr>
                        <a:buSzPts val="2000"/>
                        <a:buFont typeface="Arial"/>
                        <a:buNone/>
                      </a:pPr>
                      <a:r>
                        <a:rPr lang="en-US" sz="1900" u="none" cap="none" strike="noStrike"/>
                        <a:t>Location</a:t>
                      </a:r>
                      <a:endParaRPr sz="1300" u="none" cap="none" strike="noStrike"/>
                    </a:p>
                  </a:txBody>
                  <a:tcPr marT="45725" marB="45725" marR="86550" marL="86550" anchor="ctr"/>
                </a:tc>
              </a:tr>
              <a:tr h="318500">
                <a:tc>
                  <a:txBody>
                    <a:bodyPr/>
                    <a:lstStyle/>
                    <a:p>
                      <a:pPr indent="0" lvl="0" marL="0" marR="0" rtl="0" algn="l">
                        <a:lnSpc>
                          <a:spcPct val="100000"/>
                        </a:lnSpc>
                        <a:spcBef>
                          <a:spcPts val="0"/>
                        </a:spcBef>
                        <a:spcAft>
                          <a:spcPts val="0"/>
                        </a:spcAft>
                        <a:buNone/>
                      </a:pPr>
                      <a:r>
                        <a:rPr lang="en-US" sz="1200">
                          <a:solidFill>
                            <a:srgbClr val="000000"/>
                          </a:solidFill>
                        </a:rPr>
                        <a:t>Aug. 15</a:t>
                      </a:r>
                      <a:endParaRPr sz="1200" u="none" cap="none" strike="noStrike">
                        <a:solidFill>
                          <a:srgbClr val="000000"/>
                        </a:solidFill>
                      </a:endParaRPr>
                    </a:p>
                  </a:txBody>
                  <a:tcPr marT="45725" marB="45725" marR="86550" marL="86550" anchor="ctr"/>
                </a:tc>
                <a:tc>
                  <a:txBody>
                    <a:bodyPr/>
                    <a:lstStyle/>
                    <a:p>
                      <a:pPr indent="0" lvl="0" marL="0" marR="0" rtl="0" algn="l">
                        <a:lnSpc>
                          <a:spcPct val="100000"/>
                        </a:lnSpc>
                        <a:spcBef>
                          <a:spcPts val="0"/>
                        </a:spcBef>
                        <a:spcAft>
                          <a:spcPts val="0"/>
                        </a:spcAft>
                        <a:buNone/>
                      </a:pPr>
                      <a:r>
                        <a:rPr lang="en-US" sz="1200">
                          <a:solidFill>
                            <a:srgbClr val="000000"/>
                          </a:solidFill>
                        </a:rPr>
                        <a:t>Intrasquad Meet </a:t>
                      </a:r>
                      <a:r>
                        <a:rPr lang="en-US" sz="1100">
                          <a:solidFill>
                            <a:srgbClr val="000000"/>
                          </a:solidFill>
                        </a:rPr>
                        <a:t>(not USA-S sanctioned)</a:t>
                      </a:r>
                      <a:endParaRPr sz="1200">
                        <a:solidFill>
                          <a:srgbClr val="000000"/>
                        </a:solidFill>
                      </a:endParaRPr>
                    </a:p>
                  </a:txBody>
                  <a:tcPr marT="45725" marB="45725" marR="86550" marL="86550" anchor="ctr"/>
                </a:tc>
                <a:tc>
                  <a:txBody>
                    <a:bodyPr/>
                    <a:lstStyle/>
                    <a:p>
                      <a:pPr indent="0" lvl="0" marL="0" marR="0" rtl="0" algn="l">
                        <a:lnSpc>
                          <a:spcPct val="100000"/>
                        </a:lnSpc>
                        <a:spcBef>
                          <a:spcPts val="0"/>
                        </a:spcBef>
                        <a:spcAft>
                          <a:spcPts val="0"/>
                        </a:spcAft>
                        <a:buNone/>
                      </a:pPr>
                      <a:r>
                        <a:rPr lang="en-US" sz="1200">
                          <a:solidFill>
                            <a:srgbClr val="000000"/>
                          </a:solidFill>
                        </a:rPr>
                        <a:t>Dublin Pool, Madison</a:t>
                      </a:r>
                      <a:endParaRPr sz="1200" u="none" cap="none" strike="noStrike">
                        <a:solidFill>
                          <a:srgbClr val="000000"/>
                        </a:solidFill>
                      </a:endParaRPr>
                    </a:p>
                  </a:txBody>
                  <a:tcPr marT="45725" marB="45725" marR="86550" marL="86550" anchor="ctr"/>
                </a:tc>
              </a:tr>
              <a:tr h="318500">
                <a:tc>
                  <a:txBody>
                    <a:bodyPr/>
                    <a:lstStyle/>
                    <a:p>
                      <a:pPr indent="0" lvl="0" marL="0" marR="0" rtl="0" algn="l">
                        <a:lnSpc>
                          <a:spcPct val="100000"/>
                        </a:lnSpc>
                        <a:spcBef>
                          <a:spcPts val="0"/>
                        </a:spcBef>
                        <a:spcAft>
                          <a:spcPts val="0"/>
                        </a:spcAft>
                        <a:buClr>
                          <a:srgbClr val="000000"/>
                        </a:buClr>
                        <a:buSzPts val="1400"/>
                        <a:buFont typeface="Arial"/>
                        <a:buNone/>
                      </a:pPr>
                      <a:r>
                        <a:rPr b="1" lang="en-US" sz="1300" u="none" cap="none" strike="noStrike">
                          <a:solidFill>
                            <a:srgbClr val="0000FF"/>
                          </a:solidFill>
                        </a:rPr>
                        <a:t>Sept. 13</a:t>
                      </a:r>
                      <a:endParaRPr b="1" sz="1300" u="none" cap="none" strike="noStrike">
                        <a:solidFill>
                          <a:srgbClr val="0000FF"/>
                        </a:solidFill>
                      </a:endParaRPr>
                    </a:p>
                  </a:txBody>
                  <a:tcPr marT="45725" marB="45725" marR="86550" marL="86550"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300" u="none" cap="none" strike="noStrike">
                          <a:solidFill>
                            <a:srgbClr val="0000FF"/>
                          </a:solidFill>
                        </a:rPr>
                        <a:t>SWIM-A-THON </a:t>
                      </a:r>
                      <a:r>
                        <a:rPr b="1" lang="en-US" sz="1200" u="none" cap="none" strike="noStrike">
                          <a:solidFill>
                            <a:srgbClr val="0000FF"/>
                          </a:solidFill>
                        </a:rPr>
                        <a:t>(mandatory </a:t>
                      </a:r>
                      <a:r>
                        <a:rPr b="1" lang="en-US" sz="1200">
                          <a:solidFill>
                            <a:srgbClr val="0000FF"/>
                          </a:solidFill>
                        </a:rPr>
                        <a:t>fundraiser)</a:t>
                      </a:r>
                      <a:endParaRPr b="1" sz="1200" u="none" cap="none" strike="noStrike">
                        <a:solidFill>
                          <a:srgbClr val="0000FF"/>
                        </a:solidFill>
                      </a:endParaRPr>
                    </a:p>
                  </a:txBody>
                  <a:tcPr marT="45725" marB="45725" marR="86550" marL="86550" anchor="ctr"/>
                </a:tc>
                <a:tc>
                  <a:txBody>
                    <a:bodyPr/>
                    <a:lstStyle/>
                    <a:p>
                      <a:pPr indent="0" lvl="0" marL="0" marR="0" rtl="0" algn="l">
                        <a:lnSpc>
                          <a:spcPct val="100000"/>
                        </a:lnSpc>
                        <a:spcBef>
                          <a:spcPts val="0"/>
                        </a:spcBef>
                        <a:spcAft>
                          <a:spcPts val="0"/>
                        </a:spcAft>
                        <a:buClr>
                          <a:schemeClr val="dk1"/>
                        </a:buClr>
                        <a:buSzPts val="1400"/>
                        <a:buFont typeface="Arial"/>
                        <a:buNone/>
                      </a:pPr>
                      <a:r>
                        <a:rPr b="1" lang="en-US" sz="1300" u="none" cap="none" strike="noStrike">
                          <a:solidFill>
                            <a:srgbClr val="0000FF"/>
                          </a:solidFill>
                        </a:rPr>
                        <a:t>Dublin Pool, Madison</a:t>
                      </a:r>
                      <a:endParaRPr b="1" sz="1300" u="none" cap="none" strike="noStrike">
                        <a:solidFill>
                          <a:srgbClr val="0000FF"/>
                        </a:solidFill>
                      </a:endParaRPr>
                    </a:p>
                  </a:txBody>
                  <a:tcPr marT="45725" marB="45725" marR="86550" marL="86550" anchor="ctr"/>
                </a:tc>
              </a:tr>
              <a:tr h="318500">
                <a:tc>
                  <a:txBody>
                    <a:bodyPr/>
                    <a:lstStyle/>
                    <a:p>
                      <a:pPr indent="0" lvl="0" marL="0" marR="0" rtl="0" algn="l">
                        <a:lnSpc>
                          <a:spcPct val="100000"/>
                        </a:lnSpc>
                        <a:spcBef>
                          <a:spcPts val="0"/>
                        </a:spcBef>
                        <a:spcAft>
                          <a:spcPts val="0"/>
                        </a:spcAft>
                        <a:buNone/>
                      </a:pPr>
                      <a:r>
                        <a:rPr lang="en-US" sz="1200"/>
                        <a:t>Sept. 20-21</a:t>
                      </a:r>
                      <a:endParaRPr sz="1200" u="none" cap="none" strike="noStrike"/>
                    </a:p>
                  </a:txBody>
                  <a:tcPr marT="45725" marB="45725" marR="86550" marL="86550" anchor="ctr"/>
                </a:tc>
                <a:tc>
                  <a:txBody>
                    <a:bodyPr/>
                    <a:lstStyle/>
                    <a:p>
                      <a:pPr indent="0" lvl="0" marL="0" marR="0" rtl="0" algn="l">
                        <a:lnSpc>
                          <a:spcPct val="100000"/>
                        </a:lnSpc>
                        <a:spcBef>
                          <a:spcPts val="0"/>
                        </a:spcBef>
                        <a:spcAft>
                          <a:spcPts val="0"/>
                        </a:spcAft>
                        <a:buNone/>
                      </a:pPr>
                      <a:r>
                        <a:rPr lang="en-US" sz="1200"/>
                        <a:t>Fitter &amp; Faster Clinic Ages 9-12</a:t>
                      </a:r>
                      <a:endParaRPr sz="1200" u="none" cap="none" strike="noStrike"/>
                    </a:p>
                  </a:txBody>
                  <a:tcPr marT="45725" marB="45725" marR="86550" marL="86550" anchor="ctr"/>
                </a:tc>
                <a:tc>
                  <a:txBody>
                    <a:bodyPr/>
                    <a:lstStyle/>
                    <a:p>
                      <a:pPr indent="0" lvl="0" marL="0" marR="0" rtl="0" algn="l">
                        <a:lnSpc>
                          <a:spcPct val="100000"/>
                        </a:lnSpc>
                        <a:spcBef>
                          <a:spcPts val="0"/>
                        </a:spcBef>
                        <a:spcAft>
                          <a:spcPts val="0"/>
                        </a:spcAft>
                        <a:buNone/>
                      </a:pPr>
                      <a:r>
                        <a:rPr lang="en-US" sz="1200"/>
                        <a:t>Dublin Pool, Madison</a:t>
                      </a:r>
                      <a:endParaRPr sz="1200" u="none" cap="none" strike="noStrike"/>
                    </a:p>
                  </a:txBody>
                  <a:tcPr marT="45725" marB="45725" marR="86550" marL="86550" anchor="ctr"/>
                </a:tc>
              </a:tr>
              <a:tr h="318500">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t>Sept. 27</a:t>
                      </a:r>
                      <a:endParaRPr sz="1200" u="none" cap="none" strike="noStrike"/>
                    </a:p>
                  </a:txBody>
                  <a:tcPr marT="45725" marB="45725" marR="86550" marL="865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t>SSA Tyson Green Meet</a:t>
                      </a:r>
                      <a:endParaRPr sz="1200" u="none" cap="none" strike="noStrike"/>
                    </a:p>
                  </a:txBody>
                  <a:tcPr marT="45725" marB="45725" marR="86550" marL="865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t>Scottsboro, AL</a:t>
                      </a:r>
                      <a:endParaRPr sz="1200" u="none" cap="none" strike="noStrike"/>
                    </a:p>
                  </a:txBody>
                  <a:tcPr marT="45725" marB="45725" marR="86550" marL="86550" anchor="ctr"/>
                </a:tc>
              </a:tr>
              <a:tr h="318500">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solidFill>
                            <a:srgbClr val="000000"/>
                          </a:solidFill>
                        </a:rPr>
                        <a:t>Oct. </a:t>
                      </a:r>
                      <a:r>
                        <a:rPr lang="en-US" sz="1200">
                          <a:solidFill>
                            <a:srgbClr val="000000"/>
                          </a:solidFill>
                        </a:rPr>
                        <a:t>3</a:t>
                      </a:r>
                      <a:endParaRPr sz="1200" u="none" cap="none" strike="noStrike">
                        <a:solidFill>
                          <a:srgbClr val="000000"/>
                        </a:solidFill>
                      </a:endParaRPr>
                    </a:p>
                  </a:txBody>
                  <a:tcPr marT="45725" marB="45725" marR="86550" marL="865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solidFill>
                            <a:srgbClr val="000000"/>
                          </a:solidFill>
                        </a:rPr>
                        <a:t>Intrasquad Meet </a:t>
                      </a:r>
                      <a:r>
                        <a:rPr lang="en-US" sz="1100" u="none" cap="none" strike="noStrike">
                          <a:solidFill>
                            <a:srgbClr val="000000"/>
                          </a:solidFill>
                        </a:rPr>
                        <a:t>(not USA-S sanctioned)</a:t>
                      </a:r>
                      <a:endParaRPr sz="1100" u="none" cap="none" strike="noStrike">
                        <a:solidFill>
                          <a:srgbClr val="000000"/>
                        </a:solidFill>
                      </a:endParaRPr>
                    </a:p>
                  </a:txBody>
                  <a:tcPr marT="45725" marB="45725" marR="86550" marL="86550" anchor="ctr"/>
                </a:tc>
                <a:tc>
                  <a:txBody>
                    <a:bodyPr/>
                    <a:lstStyle/>
                    <a:p>
                      <a:pPr indent="0" lvl="0" marL="0" rtl="0" algn="l">
                        <a:spcBef>
                          <a:spcPts val="0"/>
                        </a:spcBef>
                        <a:spcAft>
                          <a:spcPts val="0"/>
                        </a:spcAft>
                        <a:buClr>
                          <a:schemeClr val="dk1"/>
                        </a:buClr>
                        <a:buSzPts val="1100"/>
                        <a:buFont typeface="Arial"/>
                        <a:buNone/>
                      </a:pPr>
                      <a:r>
                        <a:rPr lang="en-US" sz="1200">
                          <a:solidFill>
                            <a:srgbClr val="000000"/>
                          </a:solidFill>
                        </a:rPr>
                        <a:t>Dublin Pool, Madison</a:t>
                      </a:r>
                      <a:endParaRPr sz="1200">
                        <a:solidFill>
                          <a:srgbClr val="000000"/>
                        </a:solidFill>
                      </a:endParaRPr>
                    </a:p>
                  </a:txBody>
                  <a:tcPr marT="45725" marB="45725" marR="86550" marL="86550" anchor="ctr"/>
                </a:tc>
              </a:tr>
              <a:tr h="318500">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t>Oct.17-19</a:t>
                      </a:r>
                      <a:endParaRPr sz="1200" u="none" cap="none" strike="noStrike"/>
                    </a:p>
                  </a:txBody>
                  <a:tcPr marT="45725" marB="45725" marR="86550" marL="86550" anchor="ctr"/>
                </a:tc>
                <a:tc>
                  <a:txBody>
                    <a:bodyPr/>
                    <a:lstStyle/>
                    <a:p>
                      <a:pPr indent="0" lvl="0" marL="0" marR="0" rtl="0" algn="l">
                        <a:lnSpc>
                          <a:spcPct val="100000"/>
                        </a:lnSpc>
                        <a:spcBef>
                          <a:spcPts val="0"/>
                        </a:spcBef>
                        <a:spcAft>
                          <a:spcPts val="0"/>
                        </a:spcAft>
                        <a:buClr>
                          <a:schemeClr val="dk1"/>
                        </a:buClr>
                        <a:buSzPts val="1400"/>
                        <a:buFont typeface="Arial"/>
                        <a:buNone/>
                      </a:pPr>
                      <a:r>
                        <a:rPr lang="en-US" sz="1200" u="none" cap="none" strike="noStrike"/>
                        <a:t>HSA Fran Norris Invitational</a:t>
                      </a:r>
                      <a:endParaRPr sz="1200" u="none" cap="none" strike="noStrike"/>
                    </a:p>
                  </a:txBody>
                  <a:tcPr marT="45725" marB="45725" marR="86550" marL="865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t>Huntsville, AL</a:t>
                      </a:r>
                      <a:endParaRPr sz="1200" u="none" cap="none" strike="noStrike"/>
                    </a:p>
                  </a:txBody>
                  <a:tcPr marT="45725" marB="45725" marR="86550" marL="86550" anchor="ctr"/>
                </a:tc>
              </a:tr>
              <a:tr h="318500">
                <a:tc>
                  <a:txBody>
                    <a:bodyPr/>
                    <a:lstStyle/>
                    <a:p>
                      <a:pPr indent="0" lvl="0" marL="0" marR="0" rtl="0" algn="l">
                        <a:lnSpc>
                          <a:spcPct val="100000"/>
                        </a:lnSpc>
                        <a:spcBef>
                          <a:spcPts val="0"/>
                        </a:spcBef>
                        <a:spcAft>
                          <a:spcPts val="0"/>
                        </a:spcAft>
                        <a:buNone/>
                      </a:pPr>
                      <a:r>
                        <a:rPr lang="en-US" sz="1200"/>
                        <a:t>Nov. 1-2</a:t>
                      </a:r>
                      <a:endParaRPr sz="1200" u="none" cap="none" strike="noStrike"/>
                    </a:p>
                  </a:txBody>
                  <a:tcPr marT="45725" marB="45725" marR="86550" marL="86550" anchor="ctr"/>
                </a:tc>
                <a:tc>
                  <a:txBody>
                    <a:bodyPr/>
                    <a:lstStyle/>
                    <a:p>
                      <a:pPr indent="0" lvl="0" marL="0" marR="0" rtl="0" algn="l">
                        <a:lnSpc>
                          <a:spcPct val="100000"/>
                        </a:lnSpc>
                        <a:spcBef>
                          <a:spcPts val="0"/>
                        </a:spcBef>
                        <a:spcAft>
                          <a:spcPts val="0"/>
                        </a:spcAft>
                        <a:buNone/>
                      </a:pPr>
                      <a:r>
                        <a:rPr lang="en-US" sz="1200"/>
                        <a:t>Fitter &amp; Faster Clinic Ages 11&amp;Over</a:t>
                      </a:r>
                      <a:endParaRPr sz="1200" u="none" cap="none" strike="noStrike"/>
                    </a:p>
                  </a:txBody>
                  <a:tcPr marT="45725" marB="45725" marR="86550" marL="86550" anchor="ctr"/>
                </a:tc>
                <a:tc>
                  <a:txBody>
                    <a:bodyPr/>
                    <a:lstStyle/>
                    <a:p>
                      <a:pPr indent="0" lvl="0" marL="0" marR="0" rtl="0" algn="l">
                        <a:lnSpc>
                          <a:spcPct val="100000"/>
                        </a:lnSpc>
                        <a:spcBef>
                          <a:spcPts val="0"/>
                        </a:spcBef>
                        <a:spcAft>
                          <a:spcPts val="0"/>
                        </a:spcAft>
                        <a:buNone/>
                      </a:pPr>
                      <a:r>
                        <a:rPr lang="en-US" sz="1200"/>
                        <a:t>Dublin Pool, Madison</a:t>
                      </a:r>
                      <a:endParaRPr sz="1200" u="none" cap="none" strike="noStrike"/>
                    </a:p>
                  </a:txBody>
                  <a:tcPr marT="45725" marB="45725" marR="86550" marL="86550" anchor="ctr"/>
                </a:tc>
              </a:tr>
              <a:tr h="318500">
                <a:tc>
                  <a:txBody>
                    <a:bodyPr/>
                    <a:lstStyle/>
                    <a:p>
                      <a:pPr indent="0" lvl="0" marL="0" marR="0" rtl="0" algn="l">
                        <a:lnSpc>
                          <a:spcPct val="100000"/>
                        </a:lnSpc>
                        <a:spcBef>
                          <a:spcPts val="0"/>
                        </a:spcBef>
                        <a:spcAft>
                          <a:spcPts val="0"/>
                        </a:spcAft>
                        <a:buClr>
                          <a:srgbClr val="000000"/>
                        </a:buClr>
                        <a:buSzPts val="1400"/>
                        <a:buFont typeface="Arial"/>
                        <a:buNone/>
                      </a:pPr>
                      <a:r>
                        <a:rPr b="1" lang="en-US" sz="1300" u="none" cap="none" strike="noStrike">
                          <a:solidFill>
                            <a:srgbClr val="0000FF"/>
                          </a:solidFill>
                        </a:rPr>
                        <a:t>Nov. 7-9</a:t>
                      </a:r>
                      <a:endParaRPr b="1" sz="1300" u="none" cap="none" strike="noStrike">
                        <a:solidFill>
                          <a:srgbClr val="0000FF"/>
                        </a:solidFill>
                      </a:endParaRPr>
                    </a:p>
                  </a:txBody>
                  <a:tcPr marT="45725" marB="45725" marR="86550" marL="86550"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300" u="none" cap="none" strike="noStrike">
                          <a:solidFill>
                            <a:srgbClr val="0000FF"/>
                          </a:solidFill>
                        </a:rPr>
                        <a:t>MSA Veteran’s Day Meet </a:t>
                      </a:r>
                      <a:r>
                        <a:rPr b="1" lang="en-US" sz="1200" u="none" cap="none" strike="noStrike">
                          <a:solidFill>
                            <a:srgbClr val="0000FF"/>
                          </a:solidFill>
                        </a:rPr>
                        <a:t>(mand</a:t>
                      </a:r>
                      <a:r>
                        <a:rPr b="1" lang="en-US" sz="1200">
                          <a:solidFill>
                            <a:srgbClr val="0000FF"/>
                          </a:solidFill>
                        </a:rPr>
                        <a:t>atory volunteering)</a:t>
                      </a:r>
                      <a:endParaRPr b="1" sz="1200" u="none" cap="none" strike="noStrike">
                        <a:solidFill>
                          <a:srgbClr val="0000FF"/>
                        </a:solidFill>
                      </a:endParaRPr>
                    </a:p>
                  </a:txBody>
                  <a:tcPr marT="45725" marB="45725" marR="86550" marL="86550"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300" u="none" cap="none" strike="noStrike">
                          <a:solidFill>
                            <a:srgbClr val="0000FF"/>
                          </a:solidFill>
                        </a:rPr>
                        <a:t>Dublin Pool, Madison</a:t>
                      </a:r>
                      <a:endParaRPr b="1" sz="1300" u="none" cap="none" strike="noStrike">
                        <a:solidFill>
                          <a:srgbClr val="0000FF"/>
                        </a:solidFill>
                      </a:endParaRPr>
                    </a:p>
                  </a:txBody>
                  <a:tcPr marT="45725" marB="45725" marR="86550" marL="86550" anchor="ctr"/>
                </a:tc>
              </a:tr>
              <a:tr h="318500">
                <a:tc>
                  <a:txBody>
                    <a:bodyPr/>
                    <a:lstStyle/>
                    <a:p>
                      <a:pPr indent="0" lvl="0" marL="0" marR="0" rtl="0" algn="l">
                        <a:lnSpc>
                          <a:spcPct val="100000"/>
                        </a:lnSpc>
                        <a:spcBef>
                          <a:spcPts val="0"/>
                        </a:spcBef>
                        <a:spcAft>
                          <a:spcPts val="0"/>
                        </a:spcAft>
                        <a:buNone/>
                      </a:pPr>
                      <a:r>
                        <a:rPr lang="en-US" sz="1200"/>
                        <a:t>Dec. 5-7</a:t>
                      </a:r>
                      <a:endParaRPr sz="1200" u="none" cap="none" strike="noStrike"/>
                    </a:p>
                  </a:txBody>
                  <a:tcPr marT="45725" marB="45725" marR="86550" marL="86550" anchor="ctr"/>
                </a:tc>
                <a:tc>
                  <a:txBody>
                    <a:bodyPr/>
                    <a:lstStyle/>
                    <a:p>
                      <a:pPr indent="0" lvl="0" marL="0" marR="0" rtl="0" algn="l">
                        <a:lnSpc>
                          <a:spcPct val="100000"/>
                        </a:lnSpc>
                        <a:spcBef>
                          <a:spcPts val="0"/>
                        </a:spcBef>
                        <a:spcAft>
                          <a:spcPts val="0"/>
                        </a:spcAft>
                        <a:buNone/>
                      </a:pPr>
                      <a:r>
                        <a:rPr lang="en-US" sz="1200"/>
                        <a:t>Auburn</a:t>
                      </a:r>
                      <a:endParaRPr sz="1200" u="none" cap="none" strike="noStrike"/>
                    </a:p>
                  </a:txBody>
                  <a:tcPr marT="45725" marB="45725" marR="86550" marL="86550" anchor="ctr"/>
                </a:tc>
                <a:tc>
                  <a:txBody>
                    <a:bodyPr/>
                    <a:lstStyle/>
                    <a:p>
                      <a:pPr indent="0" lvl="0" marL="0" marR="0" rtl="0" algn="l">
                        <a:lnSpc>
                          <a:spcPct val="100000"/>
                        </a:lnSpc>
                        <a:spcBef>
                          <a:spcPts val="0"/>
                        </a:spcBef>
                        <a:spcAft>
                          <a:spcPts val="0"/>
                        </a:spcAft>
                        <a:buNone/>
                      </a:pPr>
                      <a:r>
                        <a:rPr lang="en-US" sz="1200"/>
                        <a:t>Auburn, AL</a:t>
                      </a:r>
                      <a:endParaRPr sz="1200" u="none" cap="none" strike="noStrike"/>
                    </a:p>
                  </a:txBody>
                  <a:tcPr marT="45725" marB="45725" marR="86550" marL="86550" anchor="ctr"/>
                </a:tc>
              </a:tr>
              <a:tr h="318500">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t>Jan. 16-18</a:t>
                      </a:r>
                      <a:endParaRPr sz="1200" u="none" cap="none" strike="noStrike"/>
                    </a:p>
                  </a:txBody>
                  <a:tcPr marT="45725" marB="45725" marR="86550" marL="865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200"/>
                        <a:t>HSA TYR Invitational</a:t>
                      </a:r>
                      <a:endParaRPr sz="1200" u="none" cap="none" strike="noStrike"/>
                    </a:p>
                  </a:txBody>
                  <a:tcPr marT="45725" marB="45725" marR="86550" marL="86550" anchor="ctr"/>
                </a:tc>
                <a:tc>
                  <a:txBody>
                    <a:bodyPr/>
                    <a:lstStyle/>
                    <a:p>
                      <a:pPr indent="0" lvl="0" marL="0" marR="0" rtl="0" algn="l">
                        <a:lnSpc>
                          <a:spcPct val="100000"/>
                        </a:lnSpc>
                        <a:spcBef>
                          <a:spcPts val="0"/>
                        </a:spcBef>
                        <a:spcAft>
                          <a:spcPts val="0"/>
                        </a:spcAft>
                        <a:buClr>
                          <a:schemeClr val="dk1"/>
                        </a:buClr>
                        <a:buSzPts val="1400"/>
                        <a:buFont typeface="Arial"/>
                        <a:buNone/>
                      </a:pPr>
                      <a:r>
                        <a:rPr lang="en-US" sz="1200"/>
                        <a:t>Huntsville, AL</a:t>
                      </a:r>
                      <a:endParaRPr sz="1200" u="none" cap="none" strike="noStrike"/>
                    </a:p>
                  </a:txBody>
                  <a:tcPr marT="45725" marB="45725" marR="86550" marL="86550" anchor="ctr"/>
                </a:tc>
              </a:tr>
              <a:tr h="350975">
                <a:tc>
                  <a:txBody>
                    <a:bodyPr/>
                    <a:lstStyle/>
                    <a:p>
                      <a:pPr indent="0" lvl="0" marL="0" marR="0" rtl="0" algn="l">
                        <a:lnSpc>
                          <a:spcPct val="100000"/>
                        </a:lnSpc>
                        <a:spcBef>
                          <a:spcPts val="0"/>
                        </a:spcBef>
                        <a:spcAft>
                          <a:spcPts val="0"/>
                        </a:spcAft>
                        <a:buNone/>
                      </a:pPr>
                      <a:r>
                        <a:rPr b="1" lang="en-US" sz="1300">
                          <a:solidFill>
                            <a:srgbClr val="0000FF"/>
                          </a:solidFill>
                        </a:rPr>
                        <a:t>Jan. 30 - Feb. 1</a:t>
                      </a:r>
                      <a:endParaRPr b="1" sz="1300" u="none" cap="none" strike="noStrike">
                        <a:solidFill>
                          <a:srgbClr val="0000FF"/>
                        </a:solidFill>
                      </a:endParaRPr>
                    </a:p>
                  </a:txBody>
                  <a:tcPr marT="45725" marB="45725" marR="86550" marL="86550" anchor="ctr"/>
                </a:tc>
                <a:tc>
                  <a:txBody>
                    <a:bodyPr/>
                    <a:lstStyle/>
                    <a:p>
                      <a:pPr indent="0" lvl="0" marL="0" marR="0" rtl="0" algn="l">
                        <a:lnSpc>
                          <a:spcPct val="100000"/>
                        </a:lnSpc>
                        <a:spcBef>
                          <a:spcPts val="0"/>
                        </a:spcBef>
                        <a:spcAft>
                          <a:spcPts val="0"/>
                        </a:spcAft>
                        <a:buNone/>
                      </a:pPr>
                      <a:r>
                        <a:rPr b="1" lang="en-US" sz="1300">
                          <a:solidFill>
                            <a:srgbClr val="0000FF"/>
                          </a:solidFill>
                        </a:rPr>
                        <a:t>Ray Fogg Memorial Invitational </a:t>
                      </a:r>
                      <a:r>
                        <a:rPr b="1" lang="en-US" sz="1200">
                          <a:solidFill>
                            <a:srgbClr val="0000FF"/>
                          </a:solidFill>
                        </a:rPr>
                        <a:t>(mandatory volunteering)</a:t>
                      </a:r>
                      <a:endParaRPr b="1" sz="1300">
                        <a:solidFill>
                          <a:srgbClr val="0000FF"/>
                        </a:solidFill>
                      </a:endParaRPr>
                    </a:p>
                  </a:txBody>
                  <a:tcPr marT="45725" marB="45725" marR="86550" marL="86550" anchor="ctr"/>
                </a:tc>
                <a:tc>
                  <a:txBody>
                    <a:bodyPr/>
                    <a:lstStyle/>
                    <a:p>
                      <a:pPr indent="0" lvl="0" marL="0" marR="0" rtl="0" algn="l">
                        <a:lnSpc>
                          <a:spcPct val="100000"/>
                        </a:lnSpc>
                        <a:spcBef>
                          <a:spcPts val="0"/>
                        </a:spcBef>
                        <a:spcAft>
                          <a:spcPts val="0"/>
                        </a:spcAft>
                        <a:buNone/>
                      </a:pPr>
                      <a:r>
                        <a:rPr b="1" lang="en-US" sz="1300">
                          <a:solidFill>
                            <a:srgbClr val="0000FF"/>
                          </a:solidFill>
                        </a:rPr>
                        <a:t>Dublin Pool, Madison</a:t>
                      </a:r>
                      <a:endParaRPr b="1" sz="1300" u="none" cap="none" strike="noStrike">
                        <a:solidFill>
                          <a:srgbClr val="0000FF"/>
                        </a:solidFill>
                      </a:endParaRPr>
                    </a:p>
                  </a:txBody>
                  <a:tcPr marT="45725" marB="45725" marR="86550" marL="86550" anchor="ctr"/>
                </a:tc>
              </a:tr>
              <a:tr h="318500">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t>Feb. 6-</a:t>
                      </a:r>
                      <a:r>
                        <a:rPr lang="en-US" sz="1200"/>
                        <a:t>8</a:t>
                      </a:r>
                      <a:endParaRPr sz="1200" u="none" cap="none" strike="noStrike"/>
                    </a:p>
                  </a:txBody>
                  <a:tcPr marT="45725" marB="45725" marR="86550" marL="865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t>Regional 3 Championship </a:t>
                      </a:r>
                      <a:r>
                        <a:rPr lang="en-US" sz="1100" u="none" cap="none" strike="noStrike"/>
                        <a:t>(8&amp;under ch</a:t>
                      </a:r>
                      <a:r>
                        <a:rPr lang="en-US" sz="1100"/>
                        <a:t>ampionships)</a:t>
                      </a:r>
                      <a:endParaRPr sz="1100" u="none" cap="none" strike="noStrike"/>
                    </a:p>
                  </a:txBody>
                  <a:tcPr marT="45725" marB="45725" marR="86550" marL="865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t>Crossplex, Birmingham, AL</a:t>
                      </a:r>
                      <a:endParaRPr sz="1200" u="none" cap="none" strike="noStrike"/>
                    </a:p>
                  </a:txBody>
                  <a:tcPr marT="45725" marB="45725" marR="86550" marL="86550" anchor="ctr"/>
                </a:tc>
              </a:tr>
              <a:tr h="318500">
                <a:tc>
                  <a:txBody>
                    <a:bodyPr/>
                    <a:lstStyle/>
                    <a:p>
                      <a:pPr indent="0" lvl="0" marL="0" marR="0" rtl="0" algn="l">
                        <a:lnSpc>
                          <a:spcPct val="100000"/>
                        </a:lnSpc>
                        <a:spcBef>
                          <a:spcPts val="0"/>
                        </a:spcBef>
                        <a:spcAft>
                          <a:spcPts val="0"/>
                        </a:spcAft>
                        <a:buNone/>
                      </a:pPr>
                      <a:r>
                        <a:rPr lang="en-US" sz="1200"/>
                        <a:t>Feb. 13</a:t>
                      </a:r>
                      <a:endParaRPr sz="1200" u="none" cap="none" strike="noStrike"/>
                    </a:p>
                  </a:txBody>
                  <a:tcPr marT="45725" marB="45725" marR="86550" marL="86550" anchor="ctr"/>
                </a:tc>
                <a:tc>
                  <a:txBody>
                    <a:bodyPr/>
                    <a:lstStyle/>
                    <a:p>
                      <a:pPr indent="0" lvl="0" marL="0" marR="0" rtl="0" algn="l">
                        <a:lnSpc>
                          <a:spcPct val="100000"/>
                        </a:lnSpc>
                        <a:spcBef>
                          <a:spcPts val="0"/>
                        </a:spcBef>
                        <a:spcAft>
                          <a:spcPts val="0"/>
                        </a:spcAft>
                        <a:buNone/>
                      </a:pPr>
                      <a:r>
                        <a:rPr lang="en-US" sz="1200"/>
                        <a:t>Last Chance Challenge </a:t>
                      </a:r>
                      <a:r>
                        <a:rPr lang="en-US" sz="1100"/>
                        <a:t>(invite only)</a:t>
                      </a:r>
                      <a:endParaRPr sz="1100" u="none" cap="none" strike="noStrike"/>
                    </a:p>
                  </a:txBody>
                  <a:tcPr marT="45725" marB="45725" marR="86550" marL="86550" anchor="ctr"/>
                </a:tc>
                <a:tc>
                  <a:txBody>
                    <a:bodyPr/>
                    <a:lstStyle/>
                    <a:p>
                      <a:pPr indent="0" lvl="0" marL="0" rtl="0" algn="l">
                        <a:spcBef>
                          <a:spcPts val="0"/>
                        </a:spcBef>
                        <a:spcAft>
                          <a:spcPts val="0"/>
                        </a:spcAft>
                        <a:buNone/>
                      </a:pPr>
                      <a:r>
                        <a:rPr lang="en-US" sz="1200"/>
                        <a:t>Dublin Pool, Madison</a:t>
                      </a:r>
                      <a:endParaRPr sz="1200"/>
                    </a:p>
                  </a:txBody>
                  <a:tcPr marT="45725" marB="45725" marR="86550" marL="86550" anchor="ctr"/>
                </a:tc>
              </a:tr>
              <a:tr h="318500">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t>Feb. 2</a:t>
                      </a:r>
                      <a:r>
                        <a:rPr lang="en-US" sz="1200"/>
                        <a:t>7</a:t>
                      </a:r>
                      <a:r>
                        <a:rPr lang="en-US" sz="1200" u="none" cap="none" strike="noStrike"/>
                        <a:t>-Mar. 1</a:t>
                      </a:r>
                      <a:endParaRPr sz="1200" u="none" cap="none" strike="noStrike"/>
                    </a:p>
                  </a:txBody>
                  <a:tcPr marT="45725" marB="45725" marR="86550" marL="865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t>Southeastern Championship Meet </a:t>
                      </a:r>
                      <a:r>
                        <a:rPr lang="en-US" sz="1100" u="none" cap="none" strike="noStrike"/>
                        <a:t>(qu</a:t>
                      </a:r>
                      <a:r>
                        <a:rPr lang="en-US" sz="1100"/>
                        <a:t>alifiers only)</a:t>
                      </a:r>
                      <a:endParaRPr sz="1100" u="none" cap="none" strike="noStrike"/>
                    </a:p>
                  </a:txBody>
                  <a:tcPr marT="45725" marB="45725" marR="86550" marL="865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t>Huntsville, AL</a:t>
                      </a:r>
                      <a:endParaRPr sz="1200" u="none" cap="none" strike="noStrike"/>
                    </a:p>
                  </a:txBody>
                  <a:tcPr marT="45725" marB="45725" marR="86550" marL="86550" anchor="ctr"/>
                </a:tc>
              </a:tr>
              <a:tr h="318500">
                <a:tc>
                  <a:txBody>
                    <a:bodyPr/>
                    <a:lstStyle/>
                    <a:p>
                      <a:pPr indent="0" lvl="0" marL="0" marR="0" rtl="0" algn="l">
                        <a:lnSpc>
                          <a:spcPct val="100000"/>
                        </a:lnSpc>
                        <a:spcBef>
                          <a:spcPts val="0"/>
                        </a:spcBef>
                        <a:spcAft>
                          <a:spcPts val="0"/>
                        </a:spcAft>
                        <a:buNone/>
                      </a:pPr>
                      <a:r>
                        <a:rPr lang="en-US" sz="1200"/>
                        <a:t>Mar. 12-15 (est)</a:t>
                      </a:r>
                      <a:endParaRPr sz="1200" u="none" cap="none" strike="noStrike"/>
                    </a:p>
                  </a:txBody>
                  <a:tcPr marT="45725" marB="45725" marR="86550" marL="86550" anchor="ctr"/>
                </a:tc>
                <a:tc>
                  <a:txBody>
                    <a:bodyPr/>
                    <a:lstStyle/>
                    <a:p>
                      <a:pPr indent="0" lvl="0" marL="0" marR="0" rtl="0" algn="l">
                        <a:lnSpc>
                          <a:spcPct val="100000"/>
                        </a:lnSpc>
                        <a:spcBef>
                          <a:spcPts val="0"/>
                        </a:spcBef>
                        <a:spcAft>
                          <a:spcPts val="0"/>
                        </a:spcAft>
                        <a:buNone/>
                      </a:pPr>
                      <a:r>
                        <a:rPr lang="en-US" sz="1200"/>
                        <a:t>Best of the South </a:t>
                      </a:r>
                      <a:r>
                        <a:rPr lang="en-US" sz="1100"/>
                        <a:t>(qualifiers only)</a:t>
                      </a:r>
                      <a:endParaRPr sz="1100" u="none" cap="none" strike="noStrike"/>
                    </a:p>
                  </a:txBody>
                  <a:tcPr marT="45725" marB="45725" marR="86550" marL="86550" anchor="ctr"/>
                </a:tc>
                <a:tc>
                  <a:txBody>
                    <a:bodyPr/>
                    <a:lstStyle/>
                    <a:p>
                      <a:pPr indent="0" lvl="0" marL="0" marR="0" rtl="0" algn="l">
                        <a:lnSpc>
                          <a:spcPct val="100000"/>
                        </a:lnSpc>
                        <a:spcBef>
                          <a:spcPts val="0"/>
                        </a:spcBef>
                        <a:spcAft>
                          <a:spcPts val="0"/>
                        </a:spcAft>
                        <a:buNone/>
                      </a:pPr>
                      <a:r>
                        <a:rPr lang="en-US" sz="1200"/>
                        <a:t>Atlanta, GA</a:t>
                      </a:r>
                      <a:endParaRPr sz="1200" u="none" cap="none" strike="noStrike"/>
                    </a:p>
                  </a:txBody>
                  <a:tcPr marT="45725" marB="45725" marR="86550" marL="86550" anchor="ctr"/>
                </a:tc>
              </a:tr>
            </a:tbl>
          </a:graphicData>
        </a:graphic>
      </p:graphicFrame>
      <p:sp>
        <p:nvSpPr>
          <p:cNvPr id="273" name="Google Shape;273;g372e56911e6_0_0"/>
          <p:cNvSpPr txBox="1"/>
          <p:nvPr/>
        </p:nvSpPr>
        <p:spPr>
          <a:xfrm>
            <a:off x="0" y="6550188"/>
            <a:ext cx="91440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National Events to be announced and all above events are subject to change due to availability</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372e56911e6_0_6"/>
          <p:cNvSpPr txBox="1"/>
          <p:nvPr>
            <p:ph type="ctrTitle"/>
          </p:nvPr>
        </p:nvSpPr>
        <p:spPr>
          <a:xfrm>
            <a:off x="1322921" y="1523999"/>
            <a:ext cx="6498300" cy="17250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5060"/>
              <a:buNone/>
            </a:pPr>
            <a:r>
              <a:rPr lang="en-US">
                <a:solidFill>
                  <a:schemeClr val="lt1"/>
                </a:solidFill>
              </a:rPr>
              <a:t>Swim-a-Thon</a:t>
            </a:r>
            <a:endParaRPr>
              <a:solidFill>
                <a:schemeClr val="lt1"/>
              </a:solidFill>
            </a:endParaRPr>
          </a:p>
          <a:p>
            <a:pPr indent="0" lvl="0" marL="0" rtl="0" algn="ctr">
              <a:lnSpc>
                <a:spcPct val="100000"/>
              </a:lnSpc>
              <a:spcBef>
                <a:spcPts val="0"/>
              </a:spcBef>
              <a:spcAft>
                <a:spcPts val="0"/>
              </a:spcAft>
              <a:buSzPts val="5060"/>
              <a:buNone/>
            </a:pPr>
            <a:r>
              <a:t/>
            </a:r>
            <a:endParaRPr>
              <a:solidFill>
                <a:schemeClr val="lt1"/>
              </a:solidFill>
            </a:endParaRPr>
          </a:p>
        </p:txBody>
      </p:sp>
      <p:sp>
        <p:nvSpPr>
          <p:cNvPr id="279" name="Google Shape;279;g372e56911e6_0_6"/>
          <p:cNvSpPr txBox="1"/>
          <p:nvPr>
            <p:ph idx="1" type="subTitle"/>
          </p:nvPr>
        </p:nvSpPr>
        <p:spPr>
          <a:xfrm>
            <a:off x="1322921" y="3299012"/>
            <a:ext cx="6498300" cy="9165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300"/>
              </a:spcBef>
              <a:spcAft>
                <a:spcPts val="0"/>
              </a:spcAft>
              <a:buSzPts val="1980"/>
              <a:buNone/>
            </a:pPr>
            <a:r>
              <a:rPr lang="en-US">
                <a:solidFill>
                  <a:schemeClr val="lt1"/>
                </a:solidFill>
              </a:rPr>
              <a:t>September 13, 2025</a:t>
            </a:r>
            <a:endParaRPr>
              <a:solidFill>
                <a:schemeClr val="lt1"/>
              </a:solidFill>
            </a:endParaRPr>
          </a:p>
        </p:txBody>
      </p:sp>
      <p:pic>
        <p:nvPicPr>
          <p:cNvPr id="280" name="Google Shape;280;g372e56911e6_0_6" title="MSA_Logo.png"/>
          <p:cNvPicPr preferRelativeResize="0"/>
          <p:nvPr/>
        </p:nvPicPr>
        <p:blipFill>
          <a:blip r:embed="rId3">
            <a:alphaModFix/>
          </a:blip>
          <a:stretch>
            <a:fillRect/>
          </a:stretch>
        </p:blipFill>
        <p:spPr>
          <a:xfrm>
            <a:off x="274025" y="4361303"/>
            <a:ext cx="2281619" cy="2337546"/>
          </a:xfrm>
          <a:prstGeom prst="rect">
            <a:avLst/>
          </a:prstGeom>
          <a:noFill/>
          <a:ln>
            <a:noFill/>
          </a:ln>
          <a:effectLst>
            <a:outerShdw blurRad="57150" rotWithShape="0" algn="bl" dir="5400000" dist="19050">
              <a:srgbClr val="000000">
                <a:alpha val="64999"/>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372e56911e6_0_11"/>
          <p:cNvSpPr txBox="1"/>
          <p:nvPr>
            <p:ph type="title"/>
          </p:nvPr>
        </p:nvSpPr>
        <p:spPr>
          <a:xfrm>
            <a:off x="1737350" y="107575"/>
            <a:ext cx="6854100" cy="9831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800"/>
              <a:buNone/>
            </a:pPr>
            <a:r>
              <a:rPr lang="en-US"/>
              <a:t>Swim-A-Thon</a:t>
            </a:r>
            <a:endParaRPr/>
          </a:p>
        </p:txBody>
      </p:sp>
      <p:sp>
        <p:nvSpPr>
          <p:cNvPr id="286" name="Google Shape;286;g372e56911e6_0_11"/>
          <p:cNvSpPr txBox="1"/>
          <p:nvPr>
            <p:ph idx="1" type="body"/>
          </p:nvPr>
        </p:nvSpPr>
        <p:spPr>
          <a:xfrm>
            <a:off x="549275" y="1617775"/>
            <a:ext cx="8042400" cy="5126400"/>
          </a:xfrm>
          <a:prstGeom prst="rect">
            <a:avLst/>
          </a:prstGeom>
          <a:noFill/>
          <a:ln>
            <a:noFill/>
          </a:ln>
        </p:spPr>
        <p:txBody>
          <a:bodyPr anchorCtr="0" anchor="t" bIns="45700" lIns="91425" spcFirstLastPara="1" rIns="91425" wrap="square" tIns="45700">
            <a:normAutofit/>
          </a:bodyPr>
          <a:lstStyle/>
          <a:p>
            <a:pPr indent="-354330" lvl="0" marL="457200" rtl="0" algn="l">
              <a:lnSpc>
                <a:spcPct val="100000"/>
              </a:lnSpc>
              <a:spcBef>
                <a:spcPts val="2000"/>
              </a:spcBef>
              <a:spcAft>
                <a:spcPts val="0"/>
              </a:spcAft>
              <a:buSzPts val="1980"/>
              <a:buChar char="●"/>
            </a:pPr>
            <a:r>
              <a:rPr lang="en-US"/>
              <a:t>MSA is hosting a Swim-A-Thon Fundraiser this year</a:t>
            </a:r>
            <a:endParaRPr/>
          </a:p>
          <a:p>
            <a:pPr indent="-316230" lvl="1" marL="914400" rtl="0" algn="l">
              <a:lnSpc>
                <a:spcPct val="100000"/>
              </a:lnSpc>
              <a:spcBef>
                <a:spcPts val="0"/>
              </a:spcBef>
              <a:spcAft>
                <a:spcPts val="0"/>
              </a:spcAft>
              <a:buSzPts val="1380"/>
              <a:buChar char="○"/>
            </a:pPr>
            <a:r>
              <a:rPr lang="en-US"/>
              <a:t>Sept 13th, 2025</a:t>
            </a:r>
            <a:endParaRPr/>
          </a:p>
          <a:p>
            <a:pPr indent="-303530" lvl="2" marL="1371600" rtl="0" algn="l">
              <a:lnSpc>
                <a:spcPct val="100000"/>
              </a:lnSpc>
              <a:spcBef>
                <a:spcPts val="0"/>
              </a:spcBef>
              <a:spcAft>
                <a:spcPts val="0"/>
              </a:spcAft>
              <a:buSzPts val="1180"/>
              <a:buChar char="■"/>
            </a:pPr>
            <a:r>
              <a:rPr lang="en-US"/>
              <a:t>8:15am-9:15am Silver and Gold groups</a:t>
            </a:r>
            <a:endParaRPr/>
          </a:p>
          <a:p>
            <a:pPr indent="-309880" lvl="2" marL="1371600" rtl="0" algn="l">
              <a:lnSpc>
                <a:spcPct val="100000"/>
              </a:lnSpc>
              <a:spcBef>
                <a:spcPts val="0"/>
              </a:spcBef>
              <a:spcAft>
                <a:spcPts val="0"/>
              </a:spcAft>
              <a:buSzPts val="1280"/>
              <a:buChar char="■"/>
            </a:pPr>
            <a:r>
              <a:rPr lang="en-US"/>
              <a:t>9:30am-10:30am Blue and Bronze groups</a:t>
            </a:r>
            <a:endParaRPr/>
          </a:p>
          <a:p>
            <a:pPr indent="-309880" lvl="2" marL="1371600" rtl="0" algn="l">
              <a:lnSpc>
                <a:spcPct val="100000"/>
              </a:lnSpc>
              <a:spcBef>
                <a:spcPts val="0"/>
              </a:spcBef>
              <a:spcAft>
                <a:spcPts val="0"/>
              </a:spcAft>
              <a:buSzPts val="1280"/>
              <a:buChar char="■"/>
            </a:pPr>
            <a:r>
              <a:rPr lang="en-US"/>
              <a:t>10:45am-11:45am White and Yellow groups</a:t>
            </a:r>
            <a:endParaRPr/>
          </a:p>
          <a:p>
            <a:pPr indent="-316230" lvl="1" marL="914400" rtl="0" algn="l">
              <a:lnSpc>
                <a:spcPct val="100000"/>
              </a:lnSpc>
              <a:spcBef>
                <a:spcPts val="0"/>
              </a:spcBef>
              <a:spcAft>
                <a:spcPts val="0"/>
              </a:spcAft>
              <a:buSzPts val="1380"/>
              <a:buChar char="○"/>
            </a:pPr>
            <a:r>
              <a:rPr lang="en-US"/>
              <a:t>All swimmers are required to participate. To help families with multiple swimmers we have a sliding scale: </a:t>
            </a:r>
            <a:endParaRPr/>
          </a:p>
          <a:p>
            <a:pPr indent="-303530" lvl="2" marL="1371600" rtl="0" algn="l">
              <a:lnSpc>
                <a:spcPct val="100000"/>
              </a:lnSpc>
              <a:spcBef>
                <a:spcPts val="0"/>
              </a:spcBef>
              <a:spcAft>
                <a:spcPts val="0"/>
              </a:spcAft>
              <a:buSzPts val="1180"/>
              <a:buChar char="■"/>
            </a:pPr>
            <a:r>
              <a:rPr lang="en-US"/>
              <a:t>1st swimmer goal- $60</a:t>
            </a:r>
            <a:endParaRPr/>
          </a:p>
          <a:p>
            <a:pPr indent="-303530" lvl="2" marL="1371600" rtl="0" algn="l">
              <a:lnSpc>
                <a:spcPct val="100000"/>
              </a:lnSpc>
              <a:spcBef>
                <a:spcPts val="0"/>
              </a:spcBef>
              <a:spcAft>
                <a:spcPts val="0"/>
              </a:spcAft>
              <a:buSzPts val="1180"/>
              <a:buChar char="■"/>
            </a:pPr>
            <a:r>
              <a:rPr lang="en-US"/>
              <a:t>2nd swimmer goal- $40</a:t>
            </a:r>
            <a:endParaRPr/>
          </a:p>
          <a:p>
            <a:pPr indent="-303530" lvl="2" marL="1371600" rtl="0" algn="l">
              <a:lnSpc>
                <a:spcPct val="100000"/>
              </a:lnSpc>
              <a:spcBef>
                <a:spcPts val="0"/>
              </a:spcBef>
              <a:spcAft>
                <a:spcPts val="0"/>
              </a:spcAft>
              <a:buSzPts val="1180"/>
              <a:buChar char="■"/>
            </a:pPr>
            <a:r>
              <a:rPr lang="en-US"/>
              <a:t>3rd swimmer goal- $20 </a:t>
            </a:r>
            <a:endParaRPr/>
          </a:p>
          <a:p>
            <a:pPr indent="-303530" lvl="2" marL="1371600" rtl="0" algn="l">
              <a:lnSpc>
                <a:spcPct val="100000"/>
              </a:lnSpc>
              <a:spcBef>
                <a:spcPts val="0"/>
              </a:spcBef>
              <a:spcAft>
                <a:spcPts val="0"/>
              </a:spcAft>
              <a:buSzPts val="1180"/>
              <a:buChar char="■"/>
            </a:pPr>
            <a:r>
              <a:rPr lang="en-US"/>
              <a:t>Don’t let the goals limit you! </a:t>
            </a:r>
            <a:endParaRPr/>
          </a:p>
          <a:p>
            <a:pPr indent="0" lvl="0" marL="0" rtl="0" algn="l">
              <a:lnSpc>
                <a:spcPct val="100000"/>
              </a:lnSpc>
              <a:spcBef>
                <a:spcPts val="0"/>
              </a:spcBef>
              <a:spcAft>
                <a:spcPts val="0"/>
              </a:spcAft>
              <a:buSzPts val="1980"/>
              <a:buNone/>
            </a:pPr>
            <a:r>
              <a:t/>
            </a:r>
            <a:endParaRPr/>
          </a:p>
          <a:p>
            <a:pPr indent="-316230" lvl="1" marL="914400" rtl="0" algn="l">
              <a:lnSpc>
                <a:spcPct val="100000"/>
              </a:lnSpc>
              <a:spcBef>
                <a:spcPts val="0"/>
              </a:spcBef>
              <a:spcAft>
                <a:spcPts val="0"/>
              </a:spcAft>
              <a:buSzPts val="1380"/>
              <a:buChar char="○"/>
            </a:pPr>
            <a:r>
              <a:rPr lang="en-US"/>
              <a:t>We need help to pull this off! Please let Marie Freelove know if you can help on the Swim-a-Thon committee.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
          <p:cNvSpPr txBox="1"/>
          <p:nvPr>
            <p:ph type="title"/>
          </p:nvPr>
        </p:nvSpPr>
        <p:spPr>
          <a:xfrm>
            <a:off x="1737359" y="107576"/>
            <a:ext cx="6854191" cy="1336956"/>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accent1"/>
              </a:buClr>
              <a:buSzPts val="4600"/>
              <a:buFont typeface="Arial"/>
              <a:buNone/>
            </a:pPr>
            <a:r>
              <a:rPr lang="en-US"/>
              <a:t>Introduction</a:t>
            </a:r>
            <a:endParaRPr/>
          </a:p>
        </p:txBody>
      </p:sp>
      <p:sp>
        <p:nvSpPr>
          <p:cNvPr id="112" name="Google Shape;112;p2"/>
          <p:cNvSpPr txBox="1"/>
          <p:nvPr>
            <p:ph idx="1" type="body"/>
          </p:nvPr>
        </p:nvSpPr>
        <p:spPr>
          <a:xfrm>
            <a:off x="550863" y="1832858"/>
            <a:ext cx="8042400" cy="4232400"/>
          </a:xfrm>
          <a:prstGeom prst="rect">
            <a:avLst/>
          </a:prstGeom>
          <a:noFill/>
          <a:ln>
            <a:noFill/>
          </a:ln>
        </p:spPr>
        <p:txBody>
          <a:bodyPr anchorCtr="0" anchor="t" bIns="45700" lIns="91425" spcFirstLastPara="1" rIns="91425" wrap="square" tIns="45700">
            <a:normAutofit fontScale="85000" lnSpcReduction="20000"/>
          </a:bodyPr>
          <a:lstStyle/>
          <a:p>
            <a:pPr indent="-336677" lvl="0" marL="349250" rtl="0" algn="l">
              <a:lnSpc>
                <a:spcPct val="100000"/>
              </a:lnSpc>
              <a:spcBef>
                <a:spcPts val="0"/>
              </a:spcBef>
              <a:spcAft>
                <a:spcPts val="0"/>
              </a:spcAft>
              <a:buClr>
                <a:schemeClr val="dk1"/>
              </a:buClr>
              <a:buSzPct val="110000"/>
              <a:buChar char="❖"/>
            </a:pPr>
            <a:r>
              <a:rPr lang="en-US">
                <a:solidFill>
                  <a:schemeClr val="dk1"/>
                </a:solidFill>
              </a:rPr>
              <a:t>MSA Board</a:t>
            </a:r>
            <a:endParaRPr>
              <a:solidFill>
                <a:schemeClr val="dk1"/>
              </a:solidFill>
            </a:endParaRPr>
          </a:p>
          <a:p>
            <a:pPr indent="-336677" lvl="0" marL="349250" rtl="0" algn="l">
              <a:lnSpc>
                <a:spcPct val="100000"/>
              </a:lnSpc>
              <a:spcBef>
                <a:spcPts val="2000"/>
              </a:spcBef>
              <a:spcAft>
                <a:spcPts val="0"/>
              </a:spcAft>
              <a:buClr>
                <a:schemeClr val="dk1"/>
              </a:buClr>
              <a:buSzPct val="110000"/>
              <a:buChar char="❖"/>
            </a:pPr>
            <a:r>
              <a:rPr lang="en-US">
                <a:solidFill>
                  <a:schemeClr val="dk1"/>
                </a:solidFill>
              </a:rPr>
              <a:t>Coaching – Erin McCann</a:t>
            </a:r>
            <a:endParaRPr>
              <a:solidFill>
                <a:schemeClr val="dk1"/>
              </a:solidFill>
            </a:endParaRPr>
          </a:p>
          <a:p>
            <a:pPr indent="-336677" lvl="0" marL="349250" rtl="0" algn="l">
              <a:lnSpc>
                <a:spcPct val="100000"/>
              </a:lnSpc>
              <a:spcBef>
                <a:spcPts val="2000"/>
              </a:spcBef>
              <a:spcAft>
                <a:spcPts val="0"/>
              </a:spcAft>
              <a:buClr>
                <a:schemeClr val="dk1"/>
              </a:buClr>
              <a:buSzPct val="110000"/>
              <a:buChar char="❖"/>
            </a:pPr>
            <a:r>
              <a:rPr lang="en-US">
                <a:solidFill>
                  <a:schemeClr val="dk1"/>
                </a:solidFill>
              </a:rPr>
              <a:t>Registration/Meet Entries – Bryn Holcombe</a:t>
            </a:r>
            <a:endParaRPr>
              <a:solidFill>
                <a:schemeClr val="dk1"/>
              </a:solidFill>
            </a:endParaRPr>
          </a:p>
          <a:p>
            <a:pPr indent="-336677" lvl="0" marL="349250" rtl="0" algn="l">
              <a:lnSpc>
                <a:spcPct val="100000"/>
              </a:lnSpc>
              <a:spcBef>
                <a:spcPts val="2000"/>
              </a:spcBef>
              <a:spcAft>
                <a:spcPts val="0"/>
              </a:spcAft>
              <a:buClr>
                <a:schemeClr val="dk1"/>
              </a:buClr>
              <a:buSzPct val="110000"/>
              <a:buChar char="❖"/>
            </a:pPr>
            <a:r>
              <a:rPr lang="en-US">
                <a:solidFill>
                  <a:schemeClr val="dk1"/>
                </a:solidFill>
              </a:rPr>
              <a:t>Treasurer – Tatiana Robertson</a:t>
            </a:r>
            <a:endParaRPr>
              <a:solidFill>
                <a:schemeClr val="dk1"/>
              </a:solidFill>
            </a:endParaRPr>
          </a:p>
          <a:p>
            <a:pPr indent="-336677" lvl="0" marL="349250" rtl="0" algn="l">
              <a:lnSpc>
                <a:spcPct val="100000"/>
              </a:lnSpc>
              <a:spcBef>
                <a:spcPts val="2000"/>
              </a:spcBef>
              <a:spcAft>
                <a:spcPts val="0"/>
              </a:spcAft>
              <a:buClr>
                <a:schemeClr val="dk1"/>
              </a:buClr>
              <a:buSzPct val="110000"/>
              <a:buChar char="❖"/>
            </a:pPr>
            <a:r>
              <a:rPr lang="en-US">
                <a:solidFill>
                  <a:schemeClr val="dk1"/>
                </a:solidFill>
              </a:rPr>
              <a:t>Meet Director – Doug Parkinson</a:t>
            </a:r>
            <a:endParaRPr>
              <a:solidFill>
                <a:schemeClr val="dk1"/>
              </a:solidFill>
            </a:endParaRPr>
          </a:p>
          <a:p>
            <a:pPr indent="-336677" lvl="0" marL="349250" rtl="0" algn="l">
              <a:lnSpc>
                <a:spcPct val="100000"/>
              </a:lnSpc>
              <a:spcBef>
                <a:spcPts val="2000"/>
              </a:spcBef>
              <a:spcAft>
                <a:spcPts val="0"/>
              </a:spcAft>
              <a:buClr>
                <a:schemeClr val="dk1"/>
              </a:buClr>
              <a:buSzPct val="110000"/>
              <a:buChar char="❖"/>
            </a:pPr>
            <a:r>
              <a:rPr lang="en-US">
                <a:solidFill>
                  <a:schemeClr val="dk1"/>
                </a:solidFill>
              </a:rPr>
              <a:t>Sponsorships – Kim Lancaster</a:t>
            </a:r>
            <a:endParaRPr>
              <a:solidFill>
                <a:schemeClr val="dk1"/>
              </a:solidFill>
            </a:endParaRPr>
          </a:p>
          <a:p>
            <a:pPr indent="-336677" lvl="0" marL="349250" rtl="0" algn="l">
              <a:lnSpc>
                <a:spcPct val="100000"/>
              </a:lnSpc>
              <a:spcBef>
                <a:spcPts val="2000"/>
              </a:spcBef>
              <a:spcAft>
                <a:spcPts val="0"/>
              </a:spcAft>
              <a:buClr>
                <a:schemeClr val="dk1"/>
              </a:buClr>
              <a:buSzPct val="110000"/>
              <a:buChar char="❖"/>
            </a:pPr>
            <a:r>
              <a:rPr lang="en-US">
                <a:solidFill>
                  <a:schemeClr val="dk1"/>
                </a:solidFill>
              </a:rPr>
              <a:t>Officiating – Heather Koehler</a:t>
            </a:r>
            <a:endParaRPr>
              <a:solidFill>
                <a:schemeClr val="dk1"/>
              </a:solidFill>
            </a:endParaRPr>
          </a:p>
          <a:p>
            <a:pPr indent="-336677" lvl="0" marL="349250" rtl="0" algn="l">
              <a:lnSpc>
                <a:spcPct val="100000"/>
              </a:lnSpc>
              <a:spcBef>
                <a:spcPts val="2000"/>
              </a:spcBef>
              <a:spcAft>
                <a:spcPts val="0"/>
              </a:spcAft>
              <a:buClr>
                <a:schemeClr val="dk1"/>
              </a:buClr>
              <a:buSzPct val="110000"/>
              <a:buChar char="❖"/>
            </a:pPr>
            <a:r>
              <a:rPr lang="en-US">
                <a:solidFill>
                  <a:schemeClr val="dk1"/>
                </a:solidFill>
              </a:rPr>
              <a:t>Apparel – Emily Kingsborough</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372e56911e6_0_16"/>
          <p:cNvSpPr txBox="1"/>
          <p:nvPr>
            <p:ph type="title"/>
          </p:nvPr>
        </p:nvSpPr>
        <p:spPr>
          <a:xfrm>
            <a:off x="1737359" y="107576"/>
            <a:ext cx="6854100" cy="13371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800"/>
              <a:buNone/>
            </a:pPr>
            <a:r>
              <a:rPr lang="en-US"/>
              <a:t>Swim-A-Thon </a:t>
            </a:r>
            <a:endParaRPr/>
          </a:p>
          <a:p>
            <a:pPr indent="0" lvl="0" marL="0" rtl="0" algn="ctr">
              <a:lnSpc>
                <a:spcPct val="100000"/>
              </a:lnSpc>
              <a:spcBef>
                <a:spcPts val="0"/>
              </a:spcBef>
              <a:spcAft>
                <a:spcPts val="0"/>
              </a:spcAft>
              <a:buSzPts val="1800"/>
              <a:buNone/>
            </a:pPr>
            <a:r>
              <a:rPr lang="en-US"/>
              <a:t>Food and Prizes</a:t>
            </a:r>
            <a:endParaRPr/>
          </a:p>
        </p:txBody>
      </p:sp>
      <p:sp>
        <p:nvSpPr>
          <p:cNvPr id="292" name="Google Shape;292;g372e56911e6_0_16"/>
          <p:cNvSpPr txBox="1"/>
          <p:nvPr>
            <p:ph idx="1" type="body"/>
          </p:nvPr>
        </p:nvSpPr>
        <p:spPr>
          <a:xfrm>
            <a:off x="549275" y="1711225"/>
            <a:ext cx="7506600" cy="3273600"/>
          </a:xfrm>
          <a:prstGeom prst="rect">
            <a:avLst/>
          </a:prstGeom>
          <a:noFill/>
          <a:ln>
            <a:noFill/>
          </a:ln>
        </p:spPr>
        <p:txBody>
          <a:bodyPr anchorCtr="0" anchor="t" bIns="45700" lIns="91425" spcFirstLastPara="1" rIns="91425" wrap="square" tIns="45700">
            <a:normAutofit/>
          </a:bodyPr>
          <a:lstStyle/>
          <a:p>
            <a:pPr indent="-316230" lvl="0" marL="457200" rtl="0" algn="l">
              <a:lnSpc>
                <a:spcPct val="100000"/>
              </a:lnSpc>
              <a:spcBef>
                <a:spcPts val="2000"/>
              </a:spcBef>
              <a:spcAft>
                <a:spcPts val="0"/>
              </a:spcAft>
              <a:buSzPts val="1380"/>
              <a:buChar char="⚫"/>
            </a:pPr>
            <a:r>
              <a:rPr b="1" lang="en-US"/>
              <a:t>Food/Drink table set up to fuel our swimmers. </a:t>
            </a:r>
            <a:endParaRPr b="1"/>
          </a:p>
          <a:p>
            <a:pPr indent="-316230" lvl="0" marL="457200" rtl="0" algn="l">
              <a:lnSpc>
                <a:spcPct val="100000"/>
              </a:lnSpc>
              <a:spcBef>
                <a:spcPts val="2000"/>
              </a:spcBef>
              <a:spcAft>
                <a:spcPts val="0"/>
              </a:spcAft>
              <a:buSzPts val="1380"/>
              <a:buChar char="⚫"/>
            </a:pPr>
            <a:r>
              <a:rPr b="1" lang="en-US"/>
              <a:t>Raffle drawings for swimmers during the event.</a:t>
            </a:r>
            <a:endParaRPr b="1"/>
          </a:p>
          <a:p>
            <a:pPr indent="-316230" lvl="0" marL="457200" rtl="0" algn="l">
              <a:lnSpc>
                <a:spcPct val="100000"/>
              </a:lnSpc>
              <a:spcBef>
                <a:spcPts val="2000"/>
              </a:spcBef>
              <a:spcAft>
                <a:spcPts val="0"/>
              </a:spcAft>
              <a:buSzPts val="1380"/>
              <a:buChar char="⚫"/>
            </a:pPr>
            <a:r>
              <a:rPr b="1" lang="en-US"/>
              <a:t>USA Swimming prizes up for grabs! </a:t>
            </a:r>
            <a:endParaRPr b="1"/>
          </a:p>
          <a:p>
            <a:pPr indent="0" lvl="0" marL="0" rtl="0" algn="l">
              <a:lnSpc>
                <a:spcPct val="100000"/>
              </a:lnSpc>
              <a:spcBef>
                <a:spcPts val="2000"/>
              </a:spcBef>
              <a:spcAft>
                <a:spcPts val="0"/>
              </a:spcAft>
              <a:buSzPts val="2555"/>
              <a:buNone/>
            </a:pPr>
            <a:r>
              <a:t/>
            </a:r>
            <a:endParaRPr/>
          </a:p>
        </p:txBody>
      </p:sp>
      <p:pic>
        <p:nvPicPr>
          <p:cNvPr id="293" name="Google Shape;293;g372e56911e6_0_16" title="swimathon prizes.jpg"/>
          <p:cNvPicPr preferRelativeResize="0"/>
          <p:nvPr/>
        </p:nvPicPr>
        <p:blipFill rotWithShape="1">
          <a:blip r:embed="rId3">
            <a:alphaModFix/>
          </a:blip>
          <a:srcRect b="0" l="2056" r="0" t="0"/>
          <a:stretch/>
        </p:blipFill>
        <p:spPr>
          <a:xfrm>
            <a:off x="1596275" y="3803875"/>
            <a:ext cx="5652252" cy="281352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372e56911e6_0_38"/>
          <p:cNvSpPr txBox="1"/>
          <p:nvPr>
            <p:ph type="ctrTitle"/>
          </p:nvPr>
        </p:nvSpPr>
        <p:spPr>
          <a:xfrm>
            <a:off x="1322921" y="1523999"/>
            <a:ext cx="6498300" cy="17250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5060"/>
              <a:buNone/>
            </a:pPr>
            <a:r>
              <a:rPr lang="en-US">
                <a:solidFill>
                  <a:schemeClr val="lt1"/>
                </a:solidFill>
              </a:rPr>
              <a:t>MSA-Hosted</a:t>
            </a:r>
            <a:endParaRPr>
              <a:solidFill>
                <a:schemeClr val="lt1"/>
              </a:solidFill>
            </a:endParaRPr>
          </a:p>
          <a:p>
            <a:pPr indent="0" lvl="0" marL="0" rtl="0" algn="ctr">
              <a:lnSpc>
                <a:spcPct val="100000"/>
              </a:lnSpc>
              <a:spcBef>
                <a:spcPts val="0"/>
              </a:spcBef>
              <a:spcAft>
                <a:spcPts val="0"/>
              </a:spcAft>
              <a:buSzPts val="5060"/>
              <a:buNone/>
            </a:pPr>
            <a:r>
              <a:rPr lang="en-US">
                <a:solidFill>
                  <a:schemeClr val="lt1"/>
                </a:solidFill>
              </a:rPr>
              <a:t>Swim Meets</a:t>
            </a:r>
            <a:endParaRPr>
              <a:solidFill>
                <a:schemeClr val="lt1"/>
              </a:solidFill>
            </a:endParaRPr>
          </a:p>
        </p:txBody>
      </p:sp>
      <p:sp>
        <p:nvSpPr>
          <p:cNvPr id="299" name="Google Shape;299;g372e56911e6_0_38"/>
          <p:cNvSpPr txBox="1"/>
          <p:nvPr>
            <p:ph idx="1" type="subTitle"/>
          </p:nvPr>
        </p:nvSpPr>
        <p:spPr>
          <a:xfrm>
            <a:off x="1284746" y="3346912"/>
            <a:ext cx="6498300" cy="916500"/>
          </a:xfrm>
          <a:prstGeom prst="rect">
            <a:avLst/>
          </a:prstGeom>
          <a:noFill/>
          <a:ln>
            <a:noFill/>
          </a:ln>
        </p:spPr>
        <p:txBody>
          <a:bodyPr anchorCtr="0" anchor="t" bIns="45700" lIns="91425" spcFirstLastPara="1" rIns="91425" wrap="square" tIns="45700">
            <a:normAutofit/>
          </a:bodyPr>
          <a:lstStyle/>
          <a:p>
            <a:pPr indent="0" lvl="0" marL="457200" rtl="0" algn="ctr">
              <a:lnSpc>
                <a:spcPct val="100000"/>
              </a:lnSpc>
              <a:spcBef>
                <a:spcPts val="300"/>
              </a:spcBef>
              <a:spcAft>
                <a:spcPts val="0"/>
              </a:spcAft>
              <a:buNone/>
            </a:pPr>
            <a:r>
              <a:rPr lang="en-US">
                <a:solidFill>
                  <a:schemeClr val="lt1"/>
                </a:solidFill>
              </a:rPr>
              <a:t>Doug Parkinson</a:t>
            </a:r>
            <a:endParaRPr>
              <a:solidFill>
                <a:schemeClr val="lt1"/>
              </a:solidFill>
            </a:endParaRPr>
          </a:p>
        </p:txBody>
      </p:sp>
      <p:pic>
        <p:nvPicPr>
          <p:cNvPr id="300" name="Google Shape;300;g372e56911e6_0_38" title="MSA_Logo.png"/>
          <p:cNvPicPr preferRelativeResize="0"/>
          <p:nvPr/>
        </p:nvPicPr>
        <p:blipFill>
          <a:blip r:embed="rId3">
            <a:alphaModFix/>
          </a:blip>
          <a:stretch>
            <a:fillRect/>
          </a:stretch>
        </p:blipFill>
        <p:spPr>
          <a:xfrm>
            <a:off x="274025" y="4361303"/>
            <a:ext cx="2281619" cy="2337546"/>
          </a:xfrm>
          <a:prstGeom prst="rect">
            <a:avLst/>
          </a:prstGeom>
          <a:noFill/>
          <a:ln>
            <a:noFill/>
          </a:ln>
          <a:effectLst>
            <a:outerShdw blurRad="57150" rotWithShape="0" algn="bl" dir="5400000" dist="19050">
              <a:srgbClr val="000000">
                <a:alpha val="64999"/>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2"/>
          <p:cNvSpPr txBox="1"/>
          <p:nvPr>
            <p:ph type="title"/>
          </p:nvPr>
        </p:nvSpPr>
        <p:spPr>
          <a:xfrm>
            <a:off x="1737359" y="107576"/>
            <a:ext cx="6854191" cy="1336956"/>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accent1"/>
              </a:buClr>
              <a:buSzPts val="4600"/>
              <a:buFont typeface="Arial"/>
              <a:buNone/>
            </a:pPr>
            <a:r>
              <a:rPr lang="en-US"/>
              <a:t>MSA-Hosted Meets</a:t>
            </a:r>
            <a:endParaRPr/>
          </a:p>
        </p:txBody>
      </p:sp>
      <p:sp>
        <p:nvSpPr>
          <p:cNvPr id="306" name="Google Shape;306;p22"/>
          <p:cNvSpPr txBox="1"/>
          <p:nvPr>
            <p:ph idx="1" type="body"/>
          </p:nvPr>
        </p:nvSpPr>
        <p:spPr>
          <a:xfrm>
            <a:off x="549275" y="1711233"/>
            <a:ext cx="8042276" cy="45399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None/>
            </a:pPr>
            <a:r>
              <a:t/>
            </a:r>
            <a:endParaRPr/>
          </a:p>
          <a:p>
            <a:pPr indent="-266700" lvl="0" marL="342900" rtl="0" algn="l">
              <a:lnSpc>
                <a:spcPct val="100000"/>
              </a:lnSpc>
              <a:spcBef>
                <a:spcPts val="0"/>
              </a:spcBef>
              <a:spcAft>
                <a:spcPts val="0"/>
              </a:spcAft>
              <a:buSzPts val="2400"/>
              <a:buChar char="●"/>
            </a:pPr>
            <a:r>
              <a:rPr lang="en-US"/>
              <a:t>Veteran’s Day: 7- 9 Nov, 2025</a:t>
            </a:r>
            <a:endParaRPr i="1"/>
          </a:p>
          <a:p>
            <a:pPr indent="-273050" lvl="0" marL="349250" rtl="0" algn="l">
              <a:lnSpc>
                <a:spcPct val="100000"/>
              </a:lnSpc>
              <a:spcBef>
                <a:spcPts val="0"/>
              </a:spcBef>
              <a:spcAft>
                <a:spcPts val="0"/>
              </a:spcAft>
              <a:buSzPts val="2400"/>
              <a:buChar char="●"/>
            </a:pPr>
            <a:r>
              <a:rPr lang="en-US"/>
              <a:t>Ray Fogg Memorial Meet : 30 Jan - 1 Feb, 2026</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234950" lvl="0" marL="342900" rtl="0" algn="l">
              <a:spcBef>
                <a:spcPts val="0"/>
              </a:spcBef>
              <a:spcAft>
                <a:spcPts val="0"/>
              </a:spcAft>
              <a:buSzPts val="1900"/>
              <a:buChar char="●"/>
            </a:pPr>
            <a:r>
              <a:rPr lang="en-US" sz="1900"/>
              <a:t>MSA will host some intrasquad meets, as well, but are not considered fundraising events</a:t>
            </a:r>
            <a:endParaRPr sz="1900"/>
          </a:p>
          <a:p>
            <a:pPr indent="0" lvl="0" marL="167640" rtl="0" algn="l">
              <a:lnSpc>
                <a:spcPct val="100000"/>
              </a:lnSpc>
              <a:spcBef>
                <a:spcPts val="2000"/>
              </a:spcBef>
              <a:spcAft>
                <a:spcPts val="0"/>
              </a:spcAft>
              <a:buSzPts val="264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3"/>
          <p:cNvSpPr txBox="1"/>
          <p:nvPr>
            <p:ph type="title"/>
          </p:nvPr>
        </p:nvSpPr>
        <p:spPr>
          <a:xfrm>
            <a:off x="1737359" y="107576"/>
            <a:ext cx="6854191" cy="1336956"/>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accent1"/>
              </a:buClr>
              <a:buSzPts val="4600"/>
              <a:buFont typeface="Arial"/>
              <a:buNone/>
            </a:pPr>
            <a:r>
              <a:rPr lang="en-US"/>
              <a:t>MSA Hosted Meets</a:t>
            </a:r>
            <a:endParaRPr/>
          </a:p>
        </p:txBody>
      </p:sp>
      <p:sp>
        <p:nvSpPr>
          <p:cNvPr id="312" name="Google Shape;312;p23"/>
          <p:cNvSpPr txBox="1"/>
          <p:nvPr>
            <p:ph idx="1" type="body"/>
          </p:nvPr>
        </p:nvSpPr>
        <p:spPr>
          <a:xfrm>
            <a:off x="549275" y="1711233"/>
            <a:ext cx="8042276" cy="4539938"/>
          </a:xfrm>
          <a:prstGeom prst="rect">
            <a:avLst/>
          </a:prstGeom>
          <a:noFill/>
          <a:ln>
            <a:noFill/>
          </a:ln>
        </p:spPr>
        <p:txBody>
          <a:bodyPr anchorCtr="0" anchor="t" bIns="45700" lIns="91425" spcFirstLastPara="1" rIns="91425" wrap="square" tIns="45700">
            <a:normAutofit lnSpcReduction="20000"/>
          </a:bodyPr>
          <a:lstStyle/>
          <a:p>
            <a:pPr indent="-349250" lvl="0" marL="349250" rtl="0" algn="l">
              <a:lnSpc>
                <a:spcPct val="100000"/>
              </a:lnSpc>
              <a:spcBef>
                <a:spcPts val="600"/>
              </a:spcBef>
              <a:spcAft>
                <a:spcPts val="0"/>
              </a:spcAft>
              <a:buClr>
                <a:srgbClr val="205C77"/>
              </a:buClr>
              <a:buSzPts val="2420"/>
              <a:buChar char="●"/>
            </a:pPr>
            <a:r>
              <a:rPr b="1" lang="en-US" sz="2200"/>
              <a:t>To host a meet successfully, we need volunteers!</a:t>
            </a:r>
            <a:endParaRPr/>
          </a:p>
          <a:p>
            <a:pPr indent="-336550" lvl="1" marL="685800" rtl="0" algn="l">
              <a:lnSpc>
                <a:spcPct val="100000"/>
              </a:lnSpc>
              <a:spcBef>
                <a:spcPts val="600"/>
              </a:spcBef>
              <a:spcAft>
                <a:spcPts val="0"/>
              </a:spcAft>
              <a:buSzPts val="2420"/>
              <a:buChar char="○"/>
            </a:pPr>
            <a:r>
              <a:rPr lang="en-US"/>
              <a:t>Many job slots are available per meet.</a:t>
            </a:r>
            <a:endParaRPr/>
          </a:p>
          <a:p>
            <a:pPr indent="-336550" lvl="1" marL="685800" rtl="0" algn="l">
              <a:lnSpc>
                <a:spcPct val="100000"/>
              </a:lnSpc>
              <a:spcBef>
                <a:spcPts val="600"/>
              </a:spcBef>
              <a:spcAft>
                <a:spcPts val="0"/>
              </a:spcAft>
              <a:buSzPts val="2420"/>
              <a:buChar char="○"/>
            </a:pPr>
            <a:r>
              <a:rPr lang="en-US"/>
              <a:t>Lane Timers, Bullpen, Officials, Hospitality, Concessions, Announcing, Setup/Clean-up, etc. </a:t>
            </a:r>
            <a:endParaRPr/>
          </a:p>
          <a:p>
            <a:pPr indent="-336550" lvl="1" marL="685800" rtl="0" algn="l">
              <a:lnSpc>
                <a:spcPct val="100000"/>
              </a:lnSpc>
              <a:spcBef>
                <a:spcPts val="600"/>
              </a:spcBef>
              <a:spcAft>
                <a:spcPts val="0"/>
              </a:spcAft>
              <a:buSzPts val="2420"/>
              <a:buChar char="○"/>
            </a:pPr>
            <a:r>
              <a:rPr lang="en-US"/>
              <a:t>Each MSA family is required to volunteer for two sessions per meet.</a:t>
            </a:r>
            <a:endParaRPr/>
          </a:p>
          <a:p>
            <a:pPr indent="-336550" lvl="1" marL="685800" rtl="0" algn="l">
              <a:lnSpc>
                <a:spcPct val="100000"/>
              </a:lnSpc>
              <a:spcBef>
                <a:spcPts val="600"/>
              </a:spcBef>
              <a:spcAft>
                <a:spcPts val="0"/>
              </a:spcAft>
              <a:buSzPts val="2420"/>
              <a:buChar char="○"/>
            </a:pPr>
            <a:r>
              <a:rPr lang="en-US"/>
              <a:t>$100 team contribution for failing to fulfill volunteer obligations. Per Meet!</a:t>
            </a:r>
            <a:endParaRPr/>
          </a:p>
          <a:p>
            <a:pPr indent="-182880" lvl="1" marL="685800" rtl="0" algn="l">
              <a:lnSpc>
                <a:spcPct val="100000"/>
              </a:lnSpc>
              <a:spcBef>
                <a:spcPts val="600"/>
              </a:spcBef>
              <a:spcAft>
                <a:spcPts val="0"/>
              </a:spcAft>
              <a:buSzPts val="2420"/>
              <a:buNone/>
            </a:pPr>
            <a:r>
              <a:t/>
            </a:r>
            <a:endParaRPr/>
          </a:p>
          <a:p>
            <a:pPr indent="0" lvl="1" marL="349250" rtl="0" algn="l">
              <a:lnSpc>
                <a:spcPct val="100000"/>
              </a:lnSpc>
              <a:spcBef>
                <a:spcPts val="600"/>
              </a:spcBef>
              <a:spcAft>
                <a:spcPts val="0"/>
              </a:spcAft>
              <a:buSzPts val="2420"/>
              <a:buNone/>
            </a:pPr>
            <a:r>
              <a:t/>
            </a:r>
            <a:endParaRPr/>
          </a:p>
          <a:p>
            <a:pPr indent="-182880" lvl="1" marL="685800" rtl="0" algn="l">
              <a:lnSpc>
                <a:spcPct val="100000"/>
              </a:lnSpc>
              <a:spcBef>
                <a:spcPts val="600"/>
              </a:spcBef>
              <a:spcAft>
                <a:spcPts val="0"/>
              </a:spcAft>
              <a:buSzPts val="2420"/>
              <a:buNone/>
            </a:pPr>
            <a:r>
              <a:t/>
            </a:r>
            <a:endParaRPr/>
          </a:p>
          <a:p>
            <a:pPr indent="-181610" lvl="0" marL="349250" rtl="0" algn="l">
              <a:lnSpc>
                <a:spcPct val="100000"/>
              </a:lnSpc>
              <a:spcBef>
                <a:spcPts val="2000"/>
              </a:spcBef>
              <a:spcAft>
                <a:spcPts val="0"/>
              </a:spcAft>
              <a:buSzPts val="2640"/>
              <a:buNone/>
            </a:pPr>
            <a:r>
              <a:t/>
            </a:r>
            <a:endParaRPr/>
          </a:p>
        </p:txBody>
      </p:sp>
      <p:sp>
        <p:nvSpPr>
          <p:cNvPr id="313" name="Google Shape;313;p23"/>
          <p:cNvSpPr txBox="1"/>
          <p:nvPr/>
        </p:nvSpPr>
        <p:spPr>
          <a:xfrm>
            <a:off x="105500" y="5474675"/>
            <a:ext cx="8989800" cy="1046100"/>
          </a:xfrm>
          <a:prstGeom prst="rect">
            <a:avLst/>
          </a:prstGeom>
          <a:solidFill>
            <a:srgbClr val="FFFF00"/>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1" lang="en-US" sz="1900" u="none" cap="none" strike="noStrike">
                <a:solidFill>
                  <a:srgbClr val="000000"/>
                </a:solidFill>
                <a:latin typeface="Arial"/>
                <a:ea typeface="Arial"/>
                <a:cs typeface="Arial"/>
                <a:sym typeface="Arial"/>
              </a:rPr>
              <a:t>THE PRIMARY GOAL IS TO HOST A WELL-RUN MEET WHERE WE </a:t>
            </a:r>
            <a:endParaRPr b="1" i="1" sz="1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rPr b="1" i="1" lang="en-US" sz="1900" u="none" cap="none" strike="noStrike">
                <a:solidFill>
                  <a:srgbClr val="000000"/>
                </a:solidFill>
                <a:latin typeface="Arial"/>
                <a:ea typeface="Arial"/>
                <a:cs typeface="Arial"/>
                <a:sym typeface="Arial"/>
              </a:rPr>
              <a:t>PROVIDE A GREAT ENVIRONMENT FOR COMPETITION AND SUCCESSFULLY RAISE FUNDS FOR THE TEAM.</a:t>
            </a:r>
            <a:endParaRPr b="1" i="1" sz="19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g2741f7447d0_0_16"/>
          <p:cNvSpPr txBox="1"/>
          <p:nvPr>
            <p:ph type="title"/>
          </p:nvPr>
        </p:nvSpPr>
        <p:spPr>
          <a:xfrm>
            <a:off x="1737359" y="107576"/>
            <a:ext cx="6854100" cy="13371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800"/>
              <a:buNone/>
            </a:pPr>
            <a:r>
              <a:rPr lang="en-US"/>
              <a:t>For More Information About…</a:t>
            </a:r>
            <a:endParaRPr/>
          </a:p>
        </p:txBody>
      </p:sp>
      <p:sp>
        <p:nvSpPr>
          <p:cNvPr id="319" name="Google Shape;319;g2741f7447d0_0_16"/>
          <p:cNvSpPr txBox="1"/>
          <p:nvPr>
            <p:ph idx="1" type="body"/>
          </p:nvPr>
        </p:nvSpPr>
        <p:spPr>
          <a:xfrm>
            <a:off x="549275" y="1711224"/>
            <a:ext cx="8042400" cy="4783500"/>
          </a:xfrm>
          <a:prstGeom prst="rect">
            <a:avLst/>
          </a:prstGeom>
          <a:noFill/>
          <a:ln>
            <a:noFill/>
          </a:ln>
        </p:spPr>
        <p:txBody>
          <a:bodyPr anchorCtr="0" anchor="t" bIns="45700" lIns="91425" spcFirstLastPara="1" rIns="91425" wrap="square" tIns="45700">
            <a:normAutofit/>
          </a:bodyPr>
          <a:lstStyle/>
          <a:p>
            <a:pPr indent="-354330" lvl="0" marL="457200" rtl="0" algn="l">
              <a:lnSpc>
                <a:spcPct val="100000"/>
              </a:lnSpc>
              <a:spcBef>
                <a:spcPts val="2000"/>
              </a:spcBef>
              <a:spcAft>
                <a:spcPts val="0"/>
              </a:spcAft>
              <a:buSzPts val="1980"/>
              <a:buChar char="●"/>
            </a:pPr>
            <a:r>
              <a:rPr lang="en-US"/>
              <a:t>General meet info or meet environments, etc.</a:t>
            </a:r>
            <a:endParaRPr/>
          </a:p>
          <a:p>
            <a:pPr indent="-354330" lvl="1" marL="914400" rtl="0" algn="l">
              <a:lnSpc>
                <a:spcPct val="100000"/>
              </a:lnSpc>
              <a:spcBef>
                <a:spcPts val="0"/>
              </a:spcBef>
              <a:spcAft>
                <a:spcPts val="0"/>
              </a:spcAft>
              <a:buSzPts val="1980"/>
              <a:buChar char="○"/>
            </a:pPr>
            <a:r>
              <a:rPr i="1" lang="en-US"/>
              <a:t>Email: </a:t>
            </a:r>
            <a:r>
              <a:rPr i="1" lang="en-US" u="sng">
                <a:solidFill>
                  <a:schemeClr val="hlink"/>
                </a:solidFill>
                <a:hlinkClick r:id="rId3"/>
              </a:rPr>
              <a:t>do</a:t>
            </a:r>
            <a:r>
              <a:rPr i="1" lang="en-US" u="sng">
                <a:solidFill>
                  <a:schemeClr val="hlink"/>
                </a:solidFill>
                <a:hlinkClick r:id="rId4"/>
              </a:rPr>
              <a:t>uglas@parkinson925.net</a:t>
            </a:r>
            <a:endParaRPr i="1"/>
          </a:p>
          <a:p>
            <a:pPr indent="-354330" lvl="1" marL="914400" rtl="0" algn="l">
              <a:lnSpc>
                <a:spcPct val="100000"/>
              </a:lnSpc>
              <a:spcBef>
                <a:spcPts val="0"/>
              </a:spcBef>
              <a:spcAft>
                <a:spcPts val="0"/>
              </a:spcAft>
              <a:buSzPts val="1980"/>
              <a:buChar char="○"/>
            </a:pPr>
            <a:r>
              <a:rPr i="1" lang="en-US"/>
              <a:t>Board members</a:t>
            </a:r>
            <a:endParaRPr i="1"/>
          </a:p>
          <a:p>
            <a:pPr indent="-354330" lvl="1" marL="914400" rtl="0" algn="l">
              <a:lnSpc>
                <a:spcPct val="100000"/>
              </a:lnSpc>
              <a:spcBef>
                <a:spcPts val="0"/>
              </a:spcBef>
              <a:spcAft>
                <a:spcPts val="0"/>
              </a:spcAft>
              <a:buSzPts val="1980"/>
              <a:buChar char="○"/>
            </a:pPr>
            <a:r>
              <a:rPr i="1" lang="en-US"/>
              <a:t>Coaches</a:t>
            </a:r>
            <a:endParaRPr i="1"/>
          </a:p>
          <a:p>
            <a:pPr indent="-354330" lvl="1" marL="914400" rtl="0" algn="l">
              <a:lnSpc>
                <a:spcPct val="100000"/>
              </a:lnSpc>
              <a:spcBef>
                <a:spcPts val="0"/>
              </a:spcBef>
              <a:spcAft>
                <a:spcPts val="0"/>
              </a:spcAft>
              <a:buSzPts val="1980"/>
              <a:buChar char="○"/>
            </a:pPr>
            <a:r>
              <a:rPr i="1" lang="en-US"/>
              <a:t>Other experienced swim families</a:t>
            </a:r>
            <a:endParaRPr i="1"/>
          </a:p>
          <a:p>
            <a:pPr indent="-354330" lvl="0" marL="457200" rtl="0" algn="l">
              <a:lnSpc>
                <a:spcPct val="100000"/>
              </a:lnSpc>
              <a:spcBef>
                <a:spcPts val="0"/>
              </a:spcBef>
              <a:spcAft>
                <a:spcPts val="0"/>
              </a:spcAft>
              <a:buSzPts val="1980"/>
              <a:buChar char="●"/>
            </a:pPr>
            <a:r>
              <a:rPr lang="en-US"/>
              <a:t>For more information on volunteer positions</a:t>
            </a:r>
            <a:endParaRPr/>
          </a:p>
          <a:p>
            <a:pPr indent="-354330" lvl="1" marL="914400" rtl="0" algn="l">
              <a:lnSpc>
                <a:spcPct val="100000"/>
              </a:lnSpc>
              <a:spcBef>
                <a:spcPts val="0"/>
              </a:spcBef>
              <a:spcAft>
                <a:spcPts val="0"/>
              </a:spcAft>
              <a:buSzPts val="1980"/>
              <a:buChar char="○"/>
            </a:pPr>
            <a:r>
              <a:rPr i="1" lang="en-US"/>
              <a:t>Email: </a:t>
            </a:r>
            <a:r>
              <a:rPr i="1" lang="en-US" u="sng">
                <a:solidFill>
                  <a:schemeClr val="hlink"/>
                </a:solidFill>
                <a:hlinkClick r:id="rId5"/>
              </a:rPr>
              <a:t>douglas@parkinson925.net</a:t>
            </a:r>
            <a:endParaRPr i="1"/>
          </a:p>
          <a:p>
            <a:pPr indent="-354330" lvl="1" marL="914400" rtl="0" algn="l">
              <a:lnSpc>
                <a:spcPct val="100000"/>
              </a:lnSpc>
              <a:spcBef>
                <a:spcPts val="0"/>
              </a:spcBef>
              <a:spcAft>
                <a:spcPts val="0"/>
              </a:spcAft>
              <a:buSzPts val="1980"/>
              <a:buChar char="○"/>
            </a:pPr>
            <a:r>
              <a:rPr i="1" lang="en-US"/>
              <a:t>Board &amp; Other experienced swim families</a:t>
            </a:r>
            <a:endParaRPr i="1"/>
          </a:p>
          <a:p>
            <a:pPr indent="-354330" lvl="1" marL="914400" rtl="0" algn="l">
              <a:lnSpc>
                <a:spcPct val="100000"/>
              </a:lnSpc>
              <a:spcBef>
                <a:spcPts val="0"/>
              </a:spcBef>
              <a:spcAft>
                <a:spcPts val="0"/>
              </a:spcAft>
              <a:buSzPts val="1980"/>
              <a:buChar char="○"/>
            </a:pPr>
            <a:r>
              <a:rPr i="1" lang="en-US"/>
              <a:t>OFFICIALS → discussed next section</a:t>
            </a:r>
            <a:endParaRPr i="1"/>
          </a:p>
          <a:p>
            <a:pPr indent="0" lvl="0" marL="0" rtl="0" algn="l">
              <a:lnSpc>
                <a:spcPct val="100000"/>
              </a:lnSpc>
              <a:spcBef>
                <a:spcPts val="2000"/>
              </a:spcBef>
              <a:spcAft>
                <a:spcPts val="0"/>
              </a:spcAft>
              <a:buSzPts val="1980"/>
              <a:buNone/>
            </a:pPr>
            <a:r>
              <a:rPr b="1" i="1" lang="en-US"/>
              <a:t>I promise you, that coaches and board will distribute as much meet info as possible when it is available.</a:t>
            </a:r>
            <a:endParaRPr b="1" i="1"/>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4"/>
          <p:cNvSpPr txBox="1"/>
          <p:nvPr>
            <p:ph type="ctrTitle"/>
          </p:nvPr>
        </p:nvSpPr>
        <p:spPr>
          <a:xfrm>
            <a:off x="1322921" y="1523999"/>
            <a:ext cx="6498158" cy="17248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6DB7D7"/>
              </a:buClr>
              <a:buSzPts val="6600"/>
              <a:buFont typeface="Noto Sans Symbols"/>
              <a:buNone/>
            </a:pPr>
            <a:r>
              <a:rPr lang="en-US" sz="6000">
                <a:solidFill>
                  <a:srgbClr val="FFFFFF"/>
                </a:solidFill>
              </a:rPr>
              <a:t>Officiating</a:t>
            </a:r>
            <a:endParaRPr/>
          </a:p>
        </p:txBody>
      </p:sp>
      <p:sp>
        <p:nvSpPr>
          <p:cNvPr id="325" name="Google Shape;325;p24"/>
          <p:cNvSpPr txBox="1"/>
          <p:nvPr>
            <p:ph idx="1" type="subTitle"/>
          </p:nvPr>
        </p:nvSpPr>
        <p:spPr>
          <a:xfrm>
            <a:off x="1322921" y="3299012"/>
            <a:ext cx="6498159" cy="916641"/>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6DB7D7"/>
              </a:buClr>
              <a:buSzPts val="2640"/>
              <a:buFont typeface="Noto Sans Symbols"/>
              <a:buNone/>
            </a:pPr>
            <a:r>
              <a:rPr lang="en-US" sz="2400">
                <a:solidFill>
                  <a:srgbClr val="FFFFFF"/>
                </a:solidFill>
              </a:rPr>
              <a:t>Heather Koehler</a:t>
            </a:r>
            <a:endParaRPr/>
          </a:p>
        </p:txBody>
      </p:sp>
      <p:pic>
        <p:nvPicPr>
          <p:cNvPr id="326" name="Google Shape;326;p24" title="MSA_Logo.png"/>
          <p:cNvPicPr preferRelativeResize="0"/>
          <p:nvPr/>
        </p:nvPicPr>
        <p:blipFill>
          <a:blip r:embed="rId3">
            <a:alphaModFix/>
          </a:blip>
          <a:stretch>
            <a:fillRect/>
          </a:stretch>
        </p:blipFill>
        <p:spPr>
          <a:xfrm>
            <a:off x="274025" y="4361303"/>
            <a:ext cx="2281619" cy="2337546"/>
          </a:xfrm>
          <a:prstGeom prst="rect">
            <a:avLst/>
          </a:prstGeom>
          <a:noFill/>
          <a:ln>
            <a:noFill/>
          </a:ln>
          <a:effectLst>
            <a:outerShdw blurRad="57150" rotWithShape="0" algn="bl" dir="5400000" dist="19050">
              <a:srgbClr val="000000">
                <a:alpha val="64999"/>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5"/>
          <p:cNvSpPr txBox="1"/>
          <p:nvPr>
            <p:ph type="title"/>
          </p:nvPr>
        </p:nvSpPr>
        <p:spPr>
          <a:xfrm>
            <a:off x="1737359" y="107576"/>
            <a:ext cx="6854191" cy="1336956"/>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accent1"/>
              </a:buClr>
              <a:buSzPts val="4600"/>
              <a:buFont typeface="Arial"/>
              <a:buNone/>
            </a:pPr>
            <a:r>
              <a:rPr lang="en-US"/>
              <a:t>Officiating</a:t>
            </a:r>
            <a:endParaRPr/>
          </a:p>
        </p:txBody>
      </p:sp>
      <p:sp>
        <p:nvSpPr>
          <p:cNvPr id="332" name="Google Shape;332;p25"/>
          <p:cNvSpPr txBox="1"/>
          <p:nvPr>
            <p:ph idx="1" type="body"/>
          </p:nvPr>
        </p:nvSpPr>
        <p:spPr>
          <a:xfrm>
            <a:off x="549275" y="1711233"/>
            <a:ext cx="8042276" cy="4232367"/>
          </a:xfrm>
          <a:prstGeom prst="rect">
            <a:avLst/>
          </a:prstGeom>
          <a:noFill/>
          <a:ln>
            <a:noFill/>
          </a:ln>
        </p:spPr>
        <p:txBody>
          <a:bodyPr anchorCtr="0" anchor="t" bIns="45700" lIns="91425" spcFirstLastPara="1" rIns="91425" wrap="square" tIns="45700">
            <a:normAutofit/>
          </a:bodyPr>
          <a:lstStyle/>
          <a:p>
            <a:pPr indent="-469772" lvl="0" marL="457200" rtl="0" algn="l">
              <a:lnSpc>
                <a:spcPct val="100000"/>
              </a:lnSpc>
              <a:spcBef>
                <a:spcPts val="2000"/>
              </a:spcBef>
              <a:spcAft>
                <a:spcPts val="0"/>
              </a:spcAft>
              <a:buSzPts val="2640"/>
              <a:buFont typeface="Arial"/>
              <a:buChar char="●"/>
            </a:pPr>
            <a:r>
              <a:rPr lang="en-US"/>
              <a:t>MSA has a great history of officiating</a:t>
            </a:r>
            <a:r>
              <a:rPr lang="en-US"/>
              <a:t>.</a:t>
            </a:r>
            <a:endParaRPr/>
          </a:p>
          <a:p>
            <a:pPr indent="-469772" lvl="0" marL="457200" rtl="0" algn="l">
              <a:lnSpc>
                <a:spcPct val="100000"/>
              </a:lnSpc>
              <a:spcBef>
                <a:spcPts val="2000"/>
              </a:spcBef>
              <a:spcAft>
                <a:spcPts val="0"/>
              </a:spcAft>
              <a:buSzPts val="2640"/>
              <a:buFont typeface="Arial"/>
              <a:buChar char="●"/>
            </a:pPr>
            <a:r>
              <a:rPr lang="en-US"/>
              <a:t>We need officials to run sanctioned meets.</a:t>
            </a:r>
            <a:endParaRPr/>
          </a:p>
          <a:p>
            <a:pPr indent="-469772" lvl="0" marL="457200" rtl="0" algn="l">
              <a:lnSpc>
                <a:spcPct val="100000"/>
              </a:lnSpc>
              <a:spcBef>
                <a:spcPts val="2000"/>
              </a:spcBef>
              <a:spcAft>
                <a:spcPts val="0"/>
              </a:spcAft>
              <a:buSzPts val="2640"/>
              <a:buFont typeface="Arial"/>
              <a:buChar char="●"/>
            </a:pPr>
            <a:r>
              <a:rPr lang="en-US"/>
              <a:t>Becoming an official requires investment.</a:t>
            </a:r>
            <a:endParaRPr/>
          </a:p>
          <a:p>
            <a:pPr indent="-194183" lvl="0" marL="349250" rtl="0" algn="l">
              <a:lnSpc>
                <a:spcPct val="100000"/>
              </a:lnSpc>
              <a:spcBef>
                <a:spcPts val="2000"/>
              </a:spcBef>
              <a:spcAft>
                <a:spcPts val="0"/>
              </a:spcAft>
              <a:buSzPts val="2640"/>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6"/>
          <p:cNvSpPr txBox="1"/>
          <p:nvPr>
            <p:ph type="title"/>
          </p:nvPr>
        </p:nvSpPr>
        <p:spPr>
          <a:xfrm>
            <a:off x="1737359" y="107576"/>
            <a:ext cx="6854191" cy="1336956"/>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accent1"/>
              </a:buClr>
              <a:buSzPts val="4600"/>
              <a:buFont typeface="Arial"/>
              <a:buNone/>
            </a:pPr>
            <a:r>
              <a:rPr lang="en-US"/>
              <a:t>Officiating</a:t>
            </a:r>
            <a:endParaRPr/>
          </a:p>
        </p:txBody>
      </p:sp>
      <p:sp>
        <p:nvSpPr>
          <p:cNvPr id="338" name="Google Shape;338;p26"/>
          <p:cNvSpPr txBox="1"/>
          <p:nvPr>
            <p:ph idx="1" type="body"/>
          </p:nvPr>
        </p:nvSpPr>
        <p:spPr>
          <a:xfrm>
            <a:off x="549275" y="1711224"/>
            <a:ext cx="8042400" cy="4888800"/>
          </a:xfrm>
          <a:prstGeom prst="rect">
            <a:avLst/>
          </a:prstGeom>
          <a:noFill/>
          <a:ln>
            <a:noFill/>
          </a:ln>
        </p:spPr>
        <p:txBody>
          <a:bodyPr anchorCtr="0" anchor="t" bIns="45700" lIns="91425" spcFirstLastPara="1" rIns="91425" wrap="square" tIns="45700">
            <a:normAutofit fontScale="85000" lnSpcReduction="20000"/>
          </a:bodyPr>
          <a:lstStyle/>
          <a:p>
            <a:pPr indent="-349250" lvl="0" marL="349250" rtl="0" algn="l">
              <a:lnSpc>
                <a:spcPct val="100000"/>
              </a:lnSpc>
              <a:spcBef>
                <a:spcPts val="0"/>
              </a:spcBef>
              <a:spcAft>
                <a:spcPts val="0"/>
              </a:spcAft>
              <a:buSzPct val="110000"/>
              <a:buChar char="●"/>
            </a:pPr>
            <a:r>
              <a:rPr b="1" lang="en-US" sz="2600"/>
              <a:t>Wet Side</a:t>
            </a:r>
            <a:endParaRPr sz="2600"/>
          </a:p>
          <a:p>
            <a:pPr indent="-348074" lvl="1" marL="685800" rtl="0" algn="l">
              <a:lnSpc>
                <a:spcPct val="100000"/>
              </a:lnSpc>
              <a:spcBef>
                <a:spcPts val="600"/>
              </a:spcBef>
              <a:spcAft>
                <a:spcPts val="0"/>
              </a:spcAft>
              <a:buSzPct val="110000"/>
              <a:buChar char="○"/>
            </a:pPr>
            <a:r>
              <a:rPr lang="en-US"/>
              <a:t>Wet Side officials are those that you commonly see around the deck.</a:t>
            </a:r>
            <a:endParaRPr/>
          </a:p>
          <a:p>
            <a:pPr indent="-293051" lvl="2" marL="968375" rtl="0" algn="l">
              <a:lnSpc>
                <a:spcPct val="100000"/>
              </a:lnSpc>
              <a:spcBef>
                <a:spcPts val="600"/>
              </a:spcBef>
              <a:spcAft>
                <a:spcPts val="0"/>
              </a:spcAft>
              <a:buSzPct val="110000"/>
              <a:buChar char="■"/>
            </a:pPr>
            <a:r>
              <a:rPr lang="en-US"/>
              <a:t>Stroke and Turn</a:t>
            </a:r>
            <a:endParaRPr/>
          </a:p>
          <a:p>
            <a:pPr indent="-293051" lvl="2" marL="968375" rtl="0" algn="l">
              <a:lnSpc>
                <a:spcPct val="100000"/>
              </a:lnSpc>
              <a:spcBef>
                <a:spcPts val="600"/>
              </a:spcBef>
              <a:spcAft>
                <a:spcPts val="0"/>
              </a:spcAft>
              <a:buSzPct val="110000"/>
              <a:buChar char="■"/>
            </a:pPr>
            <a:r>
              <a:rPr lang="en-US"/>
              <a:t>Chief Judge</a:t>
            </a:r>
            <a:endParaRPr/>
          </a:p>
          <a:p>
            <a:pPr indent="-293051" lvl="2" marL="968375" rtl="0" algn="l">
              <a:lnSpc>
                <a:spcPct val="100000"/>
              </a:lnSpc>
              <a:spcBef>
                <a:spcPts val="600"/>
              </a:spcBef>
              <a:spcAft>
                <a:spcPts val="0"/>
              </a:spcAft>
              <a:buSzPct val="110000"/>
              <a:buChar char="■"/>
            </a:pPr>
            <a:r>
              <a:rPr lang="en-US"/>
              <a:t>Starter</a:t>
            </a:r>
            <a:endParaRPr/>
          </a:p>
          <a:p>
            <a:pPr indent="-293051" lvl="2" marL="968375" rtl="0" algn="l">
              <a:lnSpc>
                <a:spcPct val="100000"/>
              </a:lnSpc>
              <a:spcBef>
                <a:spcPts val="600"/>
              </a:spcBef>
              <a:spcAft>
                <a:spcPts val="0"/>
              </a:spcAft>
              <a:buSzPct val="110000"/>
              <a:buChar char="■"/>
            </a:pPr>
            <a:r>
              <a:rPr lang="en-US"/>
              <a:t>Deck Referee</a:t>
            </a:r>
            <a:endParaRPr/>
          </a:p>
          <a:p>
            <a:pPr indent="-348074" lvl="1" marL="685800" rtl="0" algn="l">
              <a:lnSpc>
                <a:spcPct val="100000"/>
              </a:lnSpc>
              <a:spcBef>
                <a:spcPts val="600"/>
              </a:spcBef>
              <a:spcAft>
                <a:spcPts val="0"/>
              </a:spcAft>
              <a:buSzPct val="110000"/>
              <a:buChar char="○"/>
            </a:pPr>
            <a:r>
              <a:rPr lang="en-US"/>
              <a:t>Best seats (well position as you will be standing) in the house.  Always have a clear view of the pool.</a:t>
            </a:r>
            <a:endParaRPr/>
          </a:p>
          <a:p>
            <a:pPr indent="-349250" lvl="0" marL="349250" rtl="0" algn="l">
              <a:lnSpc>
                <a:spcPct val="100000"/>
              </a:lnSpc>
              <a:spcBef>
                <a:spcPts val="2000"/>
              </a:spcBef>
              <a:spcAft>
                <a:spcPts val="0"/>
              </a:spcAft>
              <a:buSzPct val="110000"/>
              <a:buChar char="●"/>
            </a:pPr>
            <a:r>
              <a:rPr b="1" lang="en-US"/>
              <a:t>Dry Side</a:t>
            </a:r>
            <a:endParaRPr b="1"/>
          </a:p>
          <a:p>
            <a:pPr indent="-348074" lvl="1" marL="685800" rtl="0" algn="l">
              <a:lnSpc>
                <a:spcPct val="100000"/>
              </a:lnSpc>
              <a:spcBef>
                <a:spcPts val="600"/>
              </a:spcBef>
              <a:spcAft>
                <a:spcPts val="0"/>
              </a:spcAft>
              <a:buSzPct val="110000"/>
              <a:buChar char="○"/>
            </a:pPr>
            <a:r>
              <a:rPr lang="en-US"/>
              <a:t>Dry Side officials are those working behind the computer to make sure your swimmers have the most accurate times possible</a:t>
            </a:r>
            <a:endParaRPr/>
          </a:p>
          <a:p>
            <a:pPr indent="-293051" lvl="2" marL="968375" rtl="0" algn="l">
              <a:lnSpc>
                <a:spcPct val="100000"/>
              </a:lnSpc>
              <a:spcBef>
                <a:spcPts val="600"/>
              </a:spcBef>
              <a:spcAft>
                <a:spcPts val="0"/>
              </a:spcAft>
              <a:buSzPct val="110000"/>
              <a:buChar char="■"/>
            </a:pPr>
            <a:r>
              <a:rPr lang="en-US"/>
              <a:t>Administrative Official</a:t>
            </a:r>
            <a:endParaRPr/>
          </a:p>
          <a:p>
            <a:pPr indent="-293051" lvl="2" marL="968375" rtl="0" algn="l">
              <a:lnSpc>
                <a:spcPct val="100000"/>
              </a:lnSpc>
              <a:spcBef>
                <a:spcPts val="600"/>
              </a:spcBef>
              <a:spcAft>
                <a:spcPts val="0"/>
              </a:spcAft>
              <a:buSzPct val="110000"/>
              <a:buChar char="■"/>
            </a:pPr>
            <a:r>
              <a:rPr lang="en-US"/>
              <a:t>Administrative Referee</a:t>
            </a:r>
            <a:endParaRPr/>
          </a:p>
          <a:p>
            <a:pPr indent="-348074" lvl="1" marL="685800" rtl="0" algn="l">
              <a:lnSpc>
                <a:spcPct val="100000"/>
              </a:lnSpc>
              <a:spcBef>
                <a:spcPts val="600"/>
              </a:spcBef>
              <a:spcAft>
                <a:spcPts val="0"/>
              </a:spcAft>
              <a:buSzPct val="110000"/>
              <a:buChar char="○"/>
            </a:pPr>
            <a:r>
              <a:rPr lang="en-US"/>
              <a:t>Like the Wet Side, best seats in the house, but you stay dry.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27"/>
          <p:cNvSpPr txBox="1"/>
          <p:nvPr>
            <p:ph type="title"/>
          </p:nvPr>
        </p:nvSpPr>
        <p:spPr>
          <a:xfrm>
            <a:off x="1737359" y="107576"/>
            <a:ext cx="6854191" cy="1336956"/>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accent1"/>
              </a:buClr>
              <a:buSzPts val="4600"/>
              <a:buFont typeface="Arial"/>
              <a:buNone/>
            </a:pPr>
            <a:r>
              <a:rPr lang="en-US"/>
              <a:t>Officiating</a:t>
            </a:r>
            <a:endParaRPr/>
          </a:p>
        </p:txBody>
      </p:sp>
      <p:sp>
        <p:nvSpPr>
          <p:cNvPr id="344" name="Google Shape;344;p27"/>
          <p:cNvSpPr txBox="1"/>
          <p:nvPr>
            <p:ph idx="1" type="body"/>
          </p:nvPr>
        </p:nvSpPr>
        <p:spPr>
          <a:xfrm>
            <a:off x="549275" y="1711233"/>
            <a:ext cx="8042276" cy="4232367"/>
          </a:xfrm>
          <a:prstGeom prst="rect">
            <a:avLst/>
          </a:prstGeom>
          <a:noFill/>
          <a:ln>
            <a:noFill/>
          </a:ln>
        </p:spPr>
        <p:txBody>
          <a:bodyPr anchorCtr="0" anchor="t" bIns="45700" lIns="91425" spcFirstLastPara="1" rIns="91425" wrap="square" tIns="45700">
            <a:normAutofit/>
          </a:bodyPr>
          <a:lstStyle/>
          <a:p>
            <a:pPr indent="-349250" lvl="0" marL="349250" rtl="0" algn="l">
              <a:lnSpc>
                <a:spcPct val="100000"/>
              </a:lnSpc>
              <a:spcBef>
                <a:spcPts val="0"/>
              </a:spcBef>
              <a:spcAft>
                <a:spcPts val="0"/>
              </a:spcAft>
              <a:buSzPts val="2640"/>
              <a:buChar char="●"/>
            </a:pPr>
            <a:r>
              <a:rPr b="1" lang="en-US"/>
              <a:t>How do I become an official for USA Swimming?</a:t>
            </a:r>
            <a:endParaRPr/>
          </a:p>
          <a:p>
            <a:pPr indent="-336550" lvl="1" marL="685800" rtl="0" algn="l">
              <a:lnSpc>
                <a:spcPct val="100000"/>
              </a:lnSpc>
              <a:spcBef>
                <a:spcPts val="600"/>
              </a:spcBef>
              <a:spcAft>
                <a:spcPts val="0"/>
              </a:spcAft>
              <a:buSzPts val="2420"/>
              <a:buChar char="○"/>
            </a:pPr>
            <a:r>
              <a:rPr i="1" lang="en-US"/>
              <a:t>You’ll need to become a member of USA Swimming.</a:t>
            </a:r>
            <a:endParaRPr/>
          </a:p>
          <a:p>
            <a:pPr indent="-336550" lvl="1" marL="685800" rtl="0" algn="l">
              <a:lnSpc>
                <a:spcPct val="100000"/>
              </a:lnSpc>
              <a:spcBef>
                <a:spcPts val="600"/>
              </a:spcBef>
              <a:spcAft>
                <a:spcPts val="0"/>
              </a:spcAft>
              <a:buSzPts val="2420"/>
              <a:buChar char="○"/>
            </a:pPr>
            <a:r>
              <a:rPr i="1" lang="en-US"/>
              <a:t>Attend officials clinic (at Dublin before a swim meet) </a:t>
            </a:r>
            <a:endParaRPr/>
          </a:p>
          <a:p>
            <a:pPr indent="-336550" lvl="1" marL="685800" rtl="0" algn="l">
              <a:lnSpc>
                <a:spcPct val="100000"/>
              </a:lnSpc>
              <a:spcBef>
                <a:spcPts val="600"/>
              </a:spcBef>
              <a:spcAft>
                <a:spcPts val="0"/>
              </a:spcAft>
              <a:buSzPts val="2420"/>
              <a:buChar char="○"/>
            </a:pPr>
            <a:r>
              <a:rPr i="1" lang="en-US"/>
              <a:t>Take online training through USA Swimming</a:t>
            </a:r>
            <a:endParaRPr/>
          </a:p>
          <a:p>
            <a:pPr indent="-336550" lvl="1" marL="685800" rtl="0" algn="l">
              <a:lnSpc>
                <a:spcPct val="100000"/>
              </a:lnSpc>
              <a:spcBef>
                <a:spcPts val="600"/>
              </a:spcBef>
              <a:spcAft>
                <a:spcPts val="0"/>
              </a:spcAft>
              <a:buSzPts val="2420"/>
              <a:buChar char="○"/>
            </a:pPr>
            <a:r>
              <a:rPr i="1" lang="en-US"/>
              <a:t>Work as an apprentice to get your on the job training.</a:t>
            </a:r>
            <a:endParaRPr/>
          </a:p>
          <a:p>
            <a:pPr indent="-336550" lvl="1" marL="685800" rtl="0" algn="l">
              <a:lnSpc>
                <a:spcPct val="100000"/>
              </a:lnSpc>
              <a:spcBef>
                <a:spcPts val="600"/>
              </a:spcBef>
              <a:spcAft>
                <a:spcPts val="0"/>
              </a:spcAft>
              <a:buSzPts val="2420"/>
              <a:buChar char="○"/>
            </a:pPr>
            <a:r>
              <a:rPr i="1" lang="en-US"/>
              <a:t>And then … have fun!</a:t>
            </a:r>
            <a:endParaRPr i="1"/>
          </a:p>
          <a:p>
            <a:pPr indent="-308610" lvl="1" marL="685800" rtl="0" algn="l">
              <a:lnSpc>
                <a:spcPct val="100000"/>
              </a:lnSpc>
              <a:spcBef>
                <a:spcPts val="600"/>
              </a:spcBef>
              <a:spcAft>
                <a:spcPts val="0"/>
              </a:spcAft>
              <a:buSzPts val="1980"/>
              <a:buChar char="○"/>
            </a:pPr>
            <a:r>
              <a:rPr i="1" lang="en-US"/>
              <a:t>Heather Kohler can help you get started</a:t>
            </a:r>
            <a:endParaRPr i="1"/>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28"/>
          <p:cNvSpPr txBox="1"/>
          <p:nvPr>
            <p:ph type="ctrTitle"/>
          </p:nvPr>
        </p:nvSpPr>
        <p:spPr>
          <a:xfrm>
            <a:off x="1153800" y="2308525"/>
            <a:ext cx="6760200" cy="952800"/>
          </a:xfrm>
          <a:prstGeom prst="rect">
            <a:avLst/>
          </a:prstGeom>
          <a:noFill/>
          <a:ln>
            <a:noFill/>
          </a:ln>
          <a:effectLst>
            <a:outerShdw blurRad="57150" rotWithShape="0" algn="bl" dir="5400000" dist="19050">
              <a:srgbClr val="000000">
                <a:alpha val="50000"/>
              </a:srgbClr>
            </a:outerShdw>
          </a:effectLst>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6DB7D7"/>
              </a:buClr>
              <a:buSzPts val="5060"/>
              <a:buFont typeface="Noto Sans Symbols"/>
              <a:buNone/>
            </a:pPr>
            <a:r>
              <a:rPr b="1" lang="en-US" sz="4800">
                <a:solidFill>
                  <a:srgbClr val="FFFFFF"/>
                </a:solidFill>
              </a:rPr>
              <a:t>MSA Sponsorships</a:t>
            </a:r>
            <a:endParaRPr b="1" sz="4800">
              <a:solidFill>
                <a:srgbClr val="FFFFFF"/>
              </a:solidFill>
            </a:endParaRPr>
          </a:p>
        </p:txBody>
      </p:sp>
      <p:sp>
        <p:nvSpPr>
          <p:cNvPr id="350" name="Google Shape;350;p28"/>
          <p:cNvSpPr txBox="1"/>
          <p:nvPr>
            <p:ph idx="1" type="subTitle"/>
          </p:nvPr>
        </p:nvSpPr>
        <p:spPr>
          <a:xfrm>
            <a:off x="1322921" y="3299012"/>
            <a:ext cx="6498300" cy="916500"/>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6DB7D7"/>
              </a:buClr>
              <a:buSzPts val="1980"/>
              <a:buFont typeface="Noto Sans Symbols"/>
              <a:buNone/>
            </a:pPr>
            <a:r>
              <a:rPr lang="en-US" sz="2000">
                <a:solidFill>
                  <a:srgbClr val="FFFFFF"/>
                </a:solidFill>
              </a:rPr>
              <a:t>Kim Lancaster</a:t>
            </a:r>
            <a:endParaRPr sz="2000"/>
          </a:p>
        </p:txBody>
      </p:sp>
      <p:pic>
        <p:nvPicPr>
          <p:cNvPr id="351" name="Google Shape;351;p28" title="MSA_Logo.png"/>
          <p:cNvPicPr preferRelativeResize="0"/>
          <p:nvPr/>
        </p:nvPicPr>
        <p:blipFill>
          <a:blip r:embed="rId3">
            <a:alphaModFix/>
          </a:blip>
          <a:stretch>
            <a:fillRect/>
          </a:stretch>
        </p:blipFill>
        <p:spPr>
          <a:xfrm>
            <a:off x="274025" y="4361303"/>
            <a:ext cx="2281619" cy="2337546"/>
          </a:xfrm>
          <a:prstGeom prst="rect">
            <a:avLst/>
          </a:prstGeom>
          <a:noFill/>
          <a:ln>
            <a:noFill/>
          </a:ln>
          <a:effectLst>
            <a:outerShdw blurRad="57150" rotWithShape="0" algn="bl" dir="5400000" dist="19050">
              <a:srgbClr val="000000">
                <a:alpha val="64999"/>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3"/>
          <p:cNvSpPr txBox="1"/>
          <p:nvPr>
            <p:ph type="title"/>
          </p:nvPr>
        </p:nvSpPr>
        <p:spPr>
          <a:xfrm>
            <a:off x="1500259" y="-202499"/>
            <a:ext cx="6854100" cy="13371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accent1"/>
              </a:buClr>
              <a:buSzPts val="4600"/>
              <a:buFont typeface="Arial"/>
              <a:buNone/>
            </a:pPr>
            <a:r>
              <a:rPr lang="en-US"/>
              <a:t>MSA Board </a:t>
            </a:r>
            <a:endParaRPr/>
          </a:p>
        </p:txBody>
      </p:sp>
      <p:graphicFrame>
        <p:nvGraphicFramePr>
          <p:cNvPr id="118" name="Google Shape;118;p3"/>
          <p:cNvGraphicFramePr/>
          <p:nvPr/>
        </p:nvGraphicFramePr>
        <p:xfrm>
          <a:off x="757775" y="1309425"/>
          <a:ext cx="3000000" cy="3000000"/>
        </p:xfrm>
        <a:graphic>
          <a:graphicData uri="http://schemas.openxmlformats.org/drawingml/2006/table">
            <a:tbl>
              <a:tblPr bandRow="1" firstRow="1">
                <a:noFill/>
                <a:tableStyleId>{1C589483-864F-4A7F-8D00-3E39ED73FAF2}</a:tableStyleId>
              </a:tblPr>
              <a:tblGrid>
                <a:gridCol w="4021150"/>
                <a:gridCol w="4021150"/>
              </a:tblGrid>
              <a:tr h="36302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Position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Member</a:t>
                      </a:r>
                      <a:endParaRPr sz="1400" u="none" cap="none" strike="noStrike"/>
                    </a:p>
                  </a:txBody>
                  <a:tcPr marT="45725" marB="45725" marR="91450" marL="91450"/>
                </a:tc>
              </a:tr>
              <a:tr h="36302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President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Sherri Lynn</a:t>
                      </a:r>
                      <a:endParaRPr sz="1800" u="none" cap="none" strike="noStrike"/>
                    </a:p>
                  </a:txBody>
                  <a:tcPr marT="45725" marB="45725" marR="91450" marL="91450"/>
                </a:tc>
              </a:tr>
              <a:tr h="36302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Vice President</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a:t>Rachel Delisle</a:t>
                      </a:r>
                      <a:endParaRPr sz="1800" u="none" cap="none" strike="noStrike"/>
                    </a:p>
                  </a:txBody>
                  <a:tcPr marT="45725" marB="45725" marR="91450" marL="91450"/>
                </a:tc>
              </a:tr>
              <a:tr h="36302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Secretary</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a:t>Caroline Wathen</a:t>
                      </a:r>
                      <a:endParaRPr sz="1400" u="none" cap="none" strike="noStrike"/>
                    </a:p>
                  </a:txBody>
                  <a:tcPr marT="45725" marB="45725" marR="91450" marL="91450"/>
                </a:tc>
              </a:tr>
              <a:tr h="36302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Treasurer</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a:t>Tatiana Robertson</a:t>
                      </a:r>
                      <a:endParaRPr sz="1800" u="none" cap="none" strike="noStrike"/>
                    </a:p>
                  </a:txBody>
                  <a:tcPr marT="45725" marB="45725" marR="91450" marL="91450"/>
                </a:tc>
              </a:tr>
              <a:tr h="36302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Registrar</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Bryn Holcombe</a:t>
                      </a:r>
                      <a:endParaRPr sz="1800" u="none" cap="none" strike="noStrike"/>
                    </a:p>
                  </a:txBody>
                  <a:tcPr marT="45725" marB="45725" marR="91450" marL="91450"/>
                </a:tc>
              </a:tr>
              <a:tr h="36302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Head Swim Coach</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Erin McCann</a:t>
                      </a:r>
                      <a:endParaRPr sz="1800" u="none" cap="none" strike="noStrike"/>
                    </a:p>
                  </a:txBody>
                  <a:tcPr marT="45725" marB="45725" marR="91450" marL="91450"/>
                </a:tc>
              </a:tr>
              <a:tr h="36302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Meet Director</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Doug Parkinson</a:t>
                      </a:r>
                      <a:endParaRPr sz="1400" u="none" cap="none" strike="noStrike"/>
                    </a:p>
                  </a:txBody>
                  <a:tcPr marT="45725" marB="45725" marR="91450" marL="91450"/>
                </a:tc>
              </a:tr>
              <a:tr h="36302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Sponsorships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a:t>Kim Lancaster</a:t>
                      </a:r>
                      <a:endParaRPr sz="1400" u="none" cap="none" strike="noStrike"/>
                    </a:p>
                  </a:txBody>
                  <a:tcPr marT="45725" marB="45725" marR="91450" marL="91450"/>
                </a:tc>
              </a:tr>
              <a:tr h="363025">
                <a:tc>
                  <a:txBody>
                    <a:bodyPr/>
                    <a:lstStyle/>
                    <a:p>
                      <a:pPr indent="0" lvl="0" marL="0" marR="0" rtl="0" algn="l">
                        <a:lnSpc>
                          <a:spcPct val="100000"/>
                        </a:lnSpc>
                        <a:spcBef>
                          <a:spcPts val="0"/>
                        </a:spcBef>
                        <a:spcAft>
                          <a:spcPts val="0"/>
                        </a:spcAft>
                        <a:buNone/>
                      </a:pPr>
                      <a:r>
                        <a:rPr lang="en-US" sz="1800"/>
                        <a:t>Fundraising</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800"/>
                        <a:t>Marie Freelove</a:t>
                      </a:r>
                      <a:endParaRPr sz="1800"/>
                    </a:p>
                  </a:txBody>
                  <a:tcPr marT="45725" marB="45725" marR="91450" marL="91450"/>
                </a:tc>
              </a:tr>
              <a:tr h="36302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Apparel</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a:t>Emily Kingsborough</a:t>
                      </a:r>
                      <a:endParaRPr sz="1400" u="none" cap="none" strike="noStrike"/>
                    </a:p>
                  </a:txBody>
                  <a:tcPr marT="45725" marB="45725" marR="91450" marL="91450"/>
                </a:tc>
              </a:tr>
              <a:tr h="36302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Social Media</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Whitney Briscoe</a:t>
                      </a:r>
                      <a:endParaRPr sz="1800" u="none" cap="none" strike="noStrike"/>
                    </a:p>
                  </a:txBody>
                  <a:tcPr marT="45725" marB="45725" marR="91450" marL="91450"/>
                </a:tc>
              </a:tr>
              <a:tr h="363025">
                <a:tc>
                  <a:txBody>
                    <a:bodyPr/>
                    <a:lstStyle/>
                    <a:p>
                      <a:pPr indent="0" lvl="0" marL="0" marR="0" rtl="0" algn="l">
                        <a:lnSpc>
                          <a:spcPct val="100000"/>
                        </a:lnSpc>
                        <a:spcBef>
                          <a:spcPts val="0"/>
                        </a:spcBef>
                        <a:spcAft>
                          <a:spcPts val="0"/>
                        </a:spcAft>
                        <a:buClr>
                          <a:srgbClr val="000000"/>
                        </a:buClr>
                        <a:buSzPts val="1800"/>
                        <a:buFont typeface="Arial"/>
                        <a:buNone/>
                      </a:pPr>
                      <a:r>
                        <a:rPr lang="en-US" sz="1800"/>
                        <a:t>Hospitality</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a:t>Courtney Hayden</a:t>
                      </a:r>
                      <a:endParaRPr sz="1800" u="none" cap="none" strike="noStrike"/>
                    </a:p>
                  </a:txBody>
                  <a:tcPr marT="45725" marB="45725" marR="91450" marL="91450"/>
                </a:tc>
              </a:tr>
              <a:tr h="36302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Head Official</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Heather Koehler</a:t>
                      </a:r>
                      <a:endParaRPr sz="1400" u="none" cap="none" strike="noStrike"/>
                    </a:p>
                  </a:txBody>
                  <a:tcPr marT="45725" marB="45725" marR="91450" marL="91450"/>
                </a:tc>
              </a:tr>
              <a:tr h="36302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Webmaster</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Matt Johnson</a:t>
                      </a:r>
                      <a:endParaRPr sz="1800" u="none" cap="none" strike="noStrike"/>
                    </a:p>
                  </a:txBody>
                  <a:tcPr marT="45725" marB="45725" marR="91450" marL="91450"/>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29"/>
          <p:cNvSpPr txBox="1"/>
          <p:nvPr>
            <p:ph type="title"/>
          </p:nvPr>
        </p:nvSpPr>
        <p:spPr>
          <a:xfrm>
            <a:off x="1737359" y="107576"/>
            <a:ext cx="6854191" cy="1336956"/>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100000"/>
              </a:lnSpc>
              <a:spcBef>
                <a:spcPts val="0"/>
              </a:spcBef>
              <a:spcAft>
                <a:spcPts val="0"/>
              </a:spcAft>
              <a:buClr>
                <a:schemeClr val="accent1"/>
              </a:buClr>
              <a:buSzPct val="100000"/>
              <a:buFont typeface="Arial"/>
              <a:buNone/>
            </a:pPr>
            <a:r>
              <a:rPr lang="en-US"/>
              <a:t>MSA Sponsors for </a:t>
            </a:r>
            <a:br>
              <a:rPr lang="en-US"/>
            </a:br>
            <a:r>
              <a:rPr lang="en-US"/>
              <a:t>August 2025-May 2026</a:t>
            </a:r>
            <a:endParaRPr/>
          </a:p>
        </p:txBody>
      </p:sp>
      <p:sp>
        <p:nvSpPr>
          <p:cNvPr id="357" name="Google Shape;357;p29"/>
          <p:cNvSpPr txBox="1"/>
          <p:nvPr>
            <p:ph idx="1" type="body"/>
          </p:nvPr>
        </p:nvSpPr>
        <p:spPr>
          <a:xfrm>
            <a:off x="549275" y="1711224"/>
            <a:ext cx="8042400" cy="4888800"/>
          </a:xfrm>
          <a:prstGeom prst="rect">
            <a:avLst/>
          </a:prstGeom>
          <a:noFill/>
          <a:ln>
            <a:noFill/>
          </a:ln>
        </p:spPr>
        <p:txBody>
          <a:bodyPr anchorCtr="0" anchor="t" bIns="45700" lIns="91425" spcFirstLastPara="1" rIns="91425" wrap="square" tIns="45700">
            <a:noAutofit/>
          </a:bodyPr>
          <a:lstStyle/>
          <a:p>
            <a:pPr indent="-381000" lvl="0" marL="457200" rtl="0" algn="l">
              <a:lnSpc>
                <a:spcPct val="80000"/>
              </a:lnSpc>
              <a:spcBef>
                <a:spcPts val="0"/>
              </a:spcBef>
              <a:spcAft>
                <a:spcPts val="0"/>
              </a:spcAft>
              <a:buSzPts val="2400"/>
              <a:buChar char="●"/>
            </a:pPr>
            <a:r>
              <a:rPr lang="en-US"/>
              <a:t>MSA is a 501 (c3), non-profit organization</a:t>
            </a:r>
            <a:endParaRPr/>
          </a:p>
          <a:p>
            <a:pPr indent="-381000" lvl="0" marL="457200" rtl="0" algn="l">
              <a:lnSpc>
                <a:spcPct val="80000"/>
              </a:lnSpc>
              <a:spcBef>
                <a:spcPts val="0"/>
              </a:spcBef>
              <a:spcAft>
                <a:spcPts val="0"/>
              </a:spcAft>
              <a:buSzPts val="2400"/>
              <a:buChar char="●"/>
            </a:pPr>
            <a:r>
              <a:rPr lang="en-US"/>
              <a:t>Swimmer dues and fees cover normal operating costs such as:</a:t>
            </a:r>
            <a:endParaRPr/>
          </a:p>
          <a:p>
            <a:pPr indent="-368300" lvl="1" marL="914400" rtl="0" algn="l">
              <a:lnSpc>
                <a:spcPct val="80000"/>
              </a:lnSpc>
              <a:spcBef>
                <a:spcPts val="0"/>
              </a:spcBef>
              <a:spcAft>
                <a:spcPts val="0"/>
              </a:spcAft>
              <a:buSzPts val="2200"/>
              <a:buChar char="○"/>
            </a:pPr>
            <a:r>
              <a:rPr lang="en-US"/>
              <a:t>Pool usage</a:t>
            </a:r>
            <a:endParaRPr/>
          </a:p>
          <a:p>
            <a:pPr indent="-368300" lvl="1" marL="914400" rtl="0" algn="l">
              <a:lnSpc>
                <a:spcPct val="80000"/>
              </a:lnSpc>
              <a:spcBef>
                <a:spcPts val="0"/>
              </a:spcBef>
              <a:spcAft>
                <a:spcPts val="0"/>
              </a:spcAft>
              <a:buSzPts val="2200"/>
              <a:buChar char="○"/>
            </a:pPr>
            <a:r>
              <a:rPr lang="en-US"/>
              <a:t>Coach salary</a:t>
            </a:r>
            <a:endParaRPr/>
          </a:p>
          <a:p>
            <a:pPr indent="-368300" lvl="1" marL="914400" rtl="0" algn="l">
              <a:lnSpc>
                <a:spcPct val="80000"/>
              </a:lnSpc>
              <a:spcBef>
                <a:spcPts val="0"/>
              </a:spcBef>
              <a:spcAft>
                <a:spcPts val="0"/>
              </a:spcAft>
              <a:buSzPts val="2200"/>
              <a:buChar char="○"/>
            </a:pPr>
            <a:r>
              <a:rPr lang="en-US"/>
              <a:t>Insurance</a:t>
            </a:r>
            <a:endParaRPr/>
          </a:p>
          <a:p>
            <a:pPr indent="-381000" lvl="0" marL="457200" rtl="0" algn="l">
              <a:lnSpc>
                <a:spcPct val="80000"/>
              </a:lnSpc>
              <a:spcBef>
                <a:spcPts val="0"/>
              </a:spcBef>
              <a:spcAft>
                <a:spcPts val="0"/>
              </a:spcAft>
              <a:buSzPts val="2400"/>
              <a:buChar char="●"/>
            </a:pPr>
            <a:r>
              <a:rPr lang="en-US"/>
              <a:t>Sponsorship money helps offset for additional items such as:</a:t>
            </a:r>
            <a:endParaRPr/>
          </a:p>
          <a:p>
            <a:pPr indent="-368300" lvl="1" marL="914400" rtl="0" algn="l">
              <a:lnSpc>
                <a:spcPct val="80000"/>
              </a:lnSpc>
              <a:spcBef>
                <a:spcPts val="0"/>
              </a:spcBef>
              <a:spcAft>
                <a:spcPts val="0"/>
              </a:spcAft>
              <a:buSzPts val="2200"/>
              <a:buChar char="○"/>
            </a:pPr>
            <a:r>
              <a:rPr lang="en-US"/>
              <a:t>Swim Meet equipment (touch pads, sound system, scoreboard, etc)</a:t>
            </a:r>
            <a:endParaRPr/>
          </a:p>
          <a:p>
            <a:pPr indent="-368300" lvl="1" marL="914400" rtl="0" algn="l">
              <a:lnSpc>
                <a:spcPct val="80000"/>
              </a:lnSpc>
              <a:spcBef>
                <a:spcPts val="0"/>
              </a:spcBef>
              <a:spcAft>
                <a:spcPts val="0"/>
              </a:spcAft>
              <a:buSzPts val="2200"/>
              <a:buChar char="○"/>
            </a:pPr>
            <a:r>
              <a:rPr lang="en-US"/>
              <a:t>Awards and treats (ribbons, heat winner awards, medals)</a:t>
            </a:r>
            <a:endParaRPr sz="1975"/>
          </a:p>
          <a:p>
            <a:pPr indent="-368300" lvl="1" marL="914400" rtl="0" algn="l">
              <a:lnSpc>
                <a:spcPct val="80000"/>
              </a:lnSpc>
              <a:spcBef>
                <a:spcPts val="0"/>
              </a:spcBef>
              <a:spcAft>
                <a:spcPts val="0"/>
              </a:spcAft>
              <a:buSzPts val="2200"/>
              <a:buChar char="○"/>
            </a:pPr>
            <a:r>
              <a:rPr lang="en-US"/>
              <a:t>Extra hospitality food and refreshments not covered by initial registration fee</a:t>
            </a:r>
            <a:endParaRPr/>
          </a:p>
          <a:p>
            <a:pPr indent="-354330" lvl="1" marL="914400" rtl="0" algn="l">
              <a:lnSpc>
                <a:spcPct val="80000"/>
              </a:lnSpc>
              <a:spcBef>
                <a:spcPts val="0"/>
              </a:spcBef>
              <a:spcAft>
                <a:spcPts val="0"/>
              </a:spcAft>
              <a:buSzPts val="1980"/>
              <a:buChar char="○"/>
            </a:pPr>
            <a:r>
              <a:rPr lang="en-US"/>
              <a:t>Scholarships for swimmers in need of financial assistance</a:t>
            </a:r>
            <a:endParaRPr/>
          </a:p>
          <a:p>
            <a:pPr indent="0" lvl="0" marL="0" rtl="0" algn="l">
              <a:lnSpc>
                <a:spcPct val="80000"/>
              </a:lnSpc>
              <a:spcBef>
                <a:spcPts val="600"/>
              </a:spcBef>
              <a:spcAft>
                <a:spcPts val="0"/>
              </a:spcAft>
              <a:buSzPts val="688"/>
              <a:buNone/>
            </a:pPr>
            <a:r>
              <a:t/>
            </a:r>
            <a:endParaRPr sz="1900"/>
          </a:p>
          <a:p>
            <a:pPr indent="0" lvl="0" marL="0" rtl="0" algn="l">
              <a:lnSpc>
                <a:spcPct val="80000"/>
              </a:lnSpc>
              <a:spcBef>
                <a:spcPts val="600"/>
              </a:spcBef>
              <a:spcAft>
                <a:spcPts val="0"/>
              </a:spcAft>
              <a:buSzPts val="688"/>
              <a:buNone/>
            </a:pPr>
            <a:r>
              <a:t/>
            </a:r>
            <a:endParaRPr sz="1900"/>
          </a:p>
          <a:p>
            <a:pPr indent="0" lvl="0" marL="0" rtl="0" algn="l">
              <a:lnSpc>
                <a:spcPct val="80000"/>
              </a:lnSpc>
              <a:spcBef>
                <a:spcPts val="600"/>
              </a:spcBef>
              <a:spcAft>
                <a:spcPts val="0"/>
              </a:spcAft>
              <a:buSzPts val="688"/>
              <a:buNone/>
            </a:pPr>
            <a:r>
              <a:t/>
            </a:r>
            <a:endParaRPr sz="1900"/>
          </a:p>
          <a:p>
            <a:pPr indent="0" lvl="0" marL="0" rtl="0" algn="l">
              <a:lnSpc>
                <a:spcPct val="80000"/>
              </a:lnSpc>
              <a:spcBef>
                <a:spcPts val="600"/>
              </a:spcBef>
              <a:spcAft>
                <a:spcPts val="0"/>
              </a:spcAft>
              <a:buSzPts val="688"/>
              <a:buNone/>
            </a:pPr>
            <a:r>
              <a:t/>
            </a:r>
            <a:endParaRPr sz="19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2"/>
          <p:cNvSpPr txBox="1"/>
          <p:nvPr>
            <p:ph type="title"/>
          </p:nvPr>
        </p:nvSpPr>
        <p:spPr>
          <a:xfrm>
            <a:off x="1737359" y="107576"/>
            <a:ext cx="6854191" cy="1336956"/>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accent1"/>
              </a:buClr>
              <a:buSzPts val="4600"/>
              <a:buFont typeface="Arial"/>
              <a:buNone/>
            </a:pPr>
            <a:r>
              <a:rPr lang="en-US"/>
              <a:t>MSA Sponsorships</a:t>
            </a:r>
            <a:endParaRPr/>
          </a:p>
        </p:txBody>
      </p:sp>
      <p:sp>
        <p:nvSpPr>
          <p:cNvPr id="363" name="Google Shape;363;p32"/>
          <p:cNvSpPr txBox="1"/>
          <p:nvPr>
            <p:ph idx="1" type="body"/>
          </p:nvPr>
        </p:nvSpPr>
        <p:spPr>
          <a:xfrm>
            <a:off x="549275" y="1711233"/>
            <a:ext cx="8042276" cy="4232367"/>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2000"/>
              </a:spcBef>
              <a:spcAft>
                <a:spcPts val="0"/>
              </a:spcAft>
              <a:buSzPts val="1980"/>
              <a:buNone/>
            </a:pPr>
            <a:r>
              <a:t/>
            </a:r>
            <a:endParaRPr sz="2200"/>
          </a:p>
          <a:p>
            <a:pPr indent="0" lvl="0" marL="349250" rtl="0" algn="l">
              <a:lnSpc>
                <a:spcPct val="100000"/>
              </a:lnSpc>
              <a:spcBef>
                <a:spcPts val="0"/>
              </a:spcBef>
              <a:spcAft>
                <a:spcPts val="0"/>
              </a:spcAft>
              <a:buSzPts val="1980"/>
              <a:buNone/>
            </a:pPr>
            <a:r>
              <a:t/>
            </a:r>
            <a:endParaRPr/>
          </a:p>
          <a:p>
            <a:pPr indent="-349250" lvl="0" marL="349250" rtl="0" algn="l">
              <a:lnSpc>
                <a:spcPct val="100000"/>
              </a:lnSpc>
              <a:spcBef>
                <a:spcPts val="2000"/>
              </a:spcBef>
              <a:spcAft>
                <a:spcPts val="0"/>
              </a:spcAft>
              <a:buSzPts val="2640"/>
              <a:buChar char="●"/>
            </a:pPr>
            <a:r>
              <a:rPr lang="en-US"/>
              <a:t>If you are interested in sponsorship or providing a company name with Point of Contact (POC) to sponsor MSA, contact Kim Lancaster at madisonswimassoc@gmail.com</a:t>
            </a:r>
            <a:endParaRPr/>
          </a:p>
          <a:p>
            <a:pPr indent="0" lvl="0" marL="349250" rtl="0" algn="l">
              <a:lnSpc>
                <a:spcPct val="100000"/>
              </a:lnSpc>
              <a:spcBef>
                <a:spcPts val="2000"/>
              </a:spcBef>
              <a:spcAft>
                <a:spcPts val="0"/>
              </a:spcAft>
              <a:buSzPts val="1980"/>
              <a:buNone/>
            </a:pPr>
            <a:r>
              <a:t/>
            </a:r>
            <a:endParaRPr sz="2600"/>
          </a:p>
          <a:p>
            <a:pPr indent="-181610" lvl="0" marL="349250" rtl="0" algn="l">
              <a:lnSpc>
                <a:spcPct val="100000"/>
              </a:lnSpc>
              <a:spcBef>
                <a:spcPts val="2000"/>
              </a:spcBef>
              <a:spcAft>
                <a:spcPts val="0"/>
              </a:spcAft>
              <a:buSzPts val="2640"/>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0"/>
          <p:cNvSpPr txBox="1"/>
          <p:nvPr>
            <p:ph type="title"/>
          </p:nvPr>
        </p:nvSpPr>
        <p:spPr>
          <a:xfrm>
            <a:off x="1737359" y="107576"/>
            <a:ext cx="6854191" cy="1336956"/>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100000"/>
              </a:lnSpc>
              <a:spcBef>
                <a:spcPts val="0"/>
              </a:spcBef>
              <a:spcAft>
                <a:spcPts val="0"/>
              </a:spcAft>
              <a:buClr>
                <a:schemeClr val="accent1"/>
              </a:buClr>
              <a:buSzPct val="100000"/>
              <a:buFont typeface="Arial"/>
              <a:buNone/>
            </a:pPr>
            <a:r>
              <a:rPr lang="en-US"/>
              <a:t>Thank you to our current MSA Corporate Sponsors</a:t>
            </a:r>
            <a:endParaRPr/>
          </a:p>
        </p:txBody>
      </p:sp>
      <p:pic>
        <p:nvPicPr>
          <p:cNvPr id="369" name="Google Shape;369;p30"/>
          <p:cNvPicPr preferRelativeResize="0"/>
          <p:nvPr/>
        </p:nvPicPr>
        <p:blipFill rotWithShape="1">
          <a:blip r:embed="rId3">
            <a:alphaModFix/>
          </a:blip>
          <a:srcRect b="0" l="0" r="0" t="0"/>
          <a:stretch/>
        </p:blipFill>
        <p:spPr>
          <a:xfrm>
            <a:off x="995075" y="4714294"/>
            <a:ext cx="3033775" cy="1283881"/>
          </a:xfrm>
          <a:prstGeom prst="rect">
            <a:avLst/>
          </a:prstGeom>
          <a:noFill/>
          <a:ln>
            <a:noFill/>
          </a:ln>
        </p:spPr>
      </p:pic>
      <p:pic>
        <p:nvPicPr>
          <p:cNvPr id="370" name="Google Shape;370;p30"/>
          <p:cNvPicPr preferRelativeResize="0"/>
          <p:nvPr/>
        </p:nvPicPr>
        <p:blipFill rotWithShape="1">
          <a:blip r:embed="rId4">
            <a:alphaModFix/>
          </a:blip>
          <a:srcRect b="0" l="0" r="0" t="0"/>
          <a:stretch/>
        </p:blipFill>
        <p:spPr>
          <a:xfrm>
            <a:off x="801225" y="1893600"/>
            <a:ext cx="1933925" cy="2046473"/>
          </a:xfrm>
          <a:prstGeom prst="rect">
            <a:avLst/>
          </a:prstGeom>
          <a:noFill/>
          <a:ln>
            <a:noFill/>
          </a:ln>
        </p:spPr>
      </p:pic>
      <p:pic>
        <p:nvPicPr>
          <p:cNvPr id="371" name="Google Shape;371;p30"/>
          <p:cNvPicPr preferRelativeResize="0"/>
          <p:nvPr/>
        </p:nvPicPr>
        <p:blipFill rotWithShape="1">
          <a:blip r:embed="rId5">
            <a:alphaModFix/>
          </a:blip>
          <a:srcRect b="0" l="0" r="0" t="0"/>
          <a:stretch/>
        </p:blipFill>
        <p:spPr>
          <a:xfrm>
            <a:off x="5941650" y="1893600"/>
            <a:ext cx="2046475" cy="2046475"/>
          </a:xfrm>
          <a:prstGeom prst="rect">
            <a:avLst/>
          </a:prstGeom>
          <a:noFill/>
          <a:ln>
            <a:noFill/>
          </a:ln>
        </p:spPr>
      </p:pic>
      <p:sp>
        <p:nvSpPr>
          <p:cNvPr id="372" name="Google Shape;372;p30"/>
          <p:cNvSpPr txBox="1"/>
          <p:nvPr/>
        </p:nvSpPr>
        <p:spPr>
          <a:xfrm>
            <a:off x="4028850" y="2624425"/>
            <a:ext cx="1536600" cy="425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pic>
        <p:nvPicPr>
          <p:cNvPr id="373" name="Google Shape;373;p30" title="Nautical Bowls Logo.png"/>
          <p:cNvPicPr preferRelativeResize="0"/>
          <p:nvPr/>
        </p:nvPicPr>
        <p:blipFill>
          <a:blip r:embed="rId6">
            <a:alphaModFix/>
          </a:blip>
          <a:stretch>
            <a:fillRect/>
          </a:stretch>
        </p:blipFill>
        <p:spPr>
          <a:xfrm>
            <a:off x="3422752" y="1814038"/>
            <a:ext cx="2046475" cy="2046475"/>
          </a:xfrm>
          <a:prstGeom prst="rect">
            <a:avLst/>
          </a:prstGeom>
          <a:noFill/>
          <a:ln>
            <a:noFill/>
          </a:ln>
        </p:spPr>
      </p:pic>
      <p:pic>
        <p:nvPicPr>
          <p:cNvPr id="374" name="Google Shape;374;p30" title="IMG_3715.PNG"/>
          <p:cNvPicPr preferRelativeResize="0"/>
          <p:nvPr/>
        </p:nvPicPr>
        <p:blipFill>
          <a:blip r:embed="rId7">
            <a:alphaModFix/>
          </a:blip>
          <a:stretch>
            <a:fillRect/>
          </a:stretch>
        </p:blipFill>
        <p:spPr>
          <a:xfrm>
            <a:off x="4682987" y="4570600"/>
            <a:ext cx="2562511" cy="15182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33"/>
          <p:cNvSpPr txBox="1"/>
          <p:nvPr>
            <p:ph type="ctrTitle"/>
          </p:nvPr>
        </p:nvSpPr>
        <p:spPr>
          <a:xfrm>
            <a:off x="1322850" y="2112575"/>
            <a:ext cx="6498300" cy="1609500"/>
          </a:xfrm>
          <a:prstGeom prst="rect">
            <a:avLst/>
          </a:prstGeom>
          <a:no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6DB7D7"/>
              </a:buClr>
              <a:buSzPts val="6600"/>
              <a:buFont typeface="Noto Sans Symbols"/>
              <a:buNone/>
            </a:pPr>
            <a:r>
              <a:rPr b="1" lang="en-US" sz="6000">
                <a:solidFill>
                  <a:srgbClr val="FFFFFF"/>
                </a:solidFill>
              </a:rPr>
              <a:t>Apparel</a:t>
            </a:r>
            <a:endParaRPr b="1"/>
          </a:p>
        </p:txBody>
      </p:sp>
      <p:sp>
        <p:nvSpPr>
          <p:cNvPr id="380" name="Google Shape;380;p33"/>
          <p:cNvSpPr txBox="1"/>
          <p:nvPr>
            <p:ph idx="1" type="subTitle"/>
          </p:nvPr>
        </p:nvSpPr>
        <p:spPr>
          <a:xfrm>
            <a:off x="1322921" y="3305762"/>
            <a:ext cx="6498300" cy="916500"/>
          </a:xfrm>
          <a:prstGeom prst="rect">
            <a:avLst/>
          </a:prstGeom>
          <a:noFill/>
          <a:ln>
            <a:noFill/>
          </a:ln>
          <a:effectLst>
            <a:outerShdw blurRad="57150" rotWithShape="0" algn="bl" dir="5400000" dist="19050">
              <a:srgbClr val="000000">
                <a:alpha val="50000"/>
              </a:srgbClr>
            </a:outerShdw>
          </a:effectLst>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6DB7D7"/>
              </a:buClr>
              <a:buSzPts val="2640"/>
              <a:buFont typeface="Noto Sans Symbols"/>
              <a:buNone/>
            </a:pPr>
            <a:r>
              <a:rPr lang="en-US" sz="2000">
                <a:solidFill>
                  <a:srgbClr val="FFFFFF"/>
                </a:solidFill>
              </a:rPr>
              <a:t>Emily Kingsborough</a:t>
            </a:r>
            <a:endParaRPr sz="2000"/>
          </a:p>
        </p:txBody>
      </p:sp>
      <p:pic>
        <p:nvPicPr>
          <p:cNvPr id="381" name="Google Shape;381;p33" title="MSA_Logo.png"/>
          <p:cNvPicPr preferRelativeResize="0"/>
          <p:nvPr/>
        </p:nvPicPr>
        <p:blipFill>
          <a:blip r:embed="rId3">
            <a:alphaModFix/>
          </a:blip>
          <a:stretch>
            <a:fillRect/>
          </a:stretch>
        </p:blipFill>
        <p:spPr>
          <a:xfrm>
            <a:off x="274025" y="4361303"/>
            <a:ext cx="2281619" cy="2337546"/>
          </a:xfrm>
          <a:prstGeom prst="rect">
            <a:avLst/>
          </a:prstGeom>
          <a:noFill/>
          <a:ln>
            <a:noFill/>
          </a:ln>
          <a:effectLst>
            <a:outerShdw blurRad="57150" rotWithShape="0" algn="bl" dir="5400000" dist="19050">
              <a:srgbClr val="000000">
                <a:alpha val="64999"/>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38"/>
          <p:cNvSpPr txBox="1"/>
          <p:nvPr>
            <p:ph type="title"/>
          </p:nvPr>
        </p:nvSpPr>
        <p:spPr>
          <a:xfrm>
            <a:off x="1737575" y="321128"/>
            <a:ext cx="6854100" cy="793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accent1"/>
              </a:buClr>
              <a:buSzPts val="4600"/>
              <a:buFont typeface="Arial"/>
              <a:buNone/>
            </a:pPr>
            <a:r>
              <a:rPr lang="en-US"/>
              <a:t>Practice Equipment/Gear</a:t>
            </a:r>
            <a:endParaRPr/>
          </a:p>
        </p:txBody>
      </p:sp>
      <p:sp>
        <p:nvSpPr>
          <p:cNvPr id="387" name="Google Shape;387;p38"/>
          <p:cNvSpPr txBox="1"/>
          <p:nvPr>
            <p:ph idx="1" type="body"/>
          </p:nvPr>
        </p:nvSpPr>
        <p:spPr>
          <a:xfrm>
            <a:off x="494400" y="2139625"/>
            <a:ext cx="8155200" cy="2959500"/>
          </a:xfrm>
          <a:prstGeom prst="rect">
            <a:avLst/>
          </a:prstGeom>
          <a:noFill/>
          <a:ln>
            <a:noFill/>
          </a:ln>
        </p:spPr>
        <p:txBody>
          <a:bodyPr anchorCtr="0" anchor="t" bIns="45700" lIns="91425" spcFirstLastPara="1" rIns="91425" wrap="square" tIns="45700">
            <a:noAutofit/>
          </a:bodyPr>
          <a:lstStyle/>
          <a:p>
            <a:pPr indent="-337058" lvl="0" marL="349250" rtl="0" algn="l">
              <a:lnSpc>
                <a:spcPct val="100000"/>
              </a:lnSpc>
              <a:spcBef>
                <a:spcPts val="0"/>
              </a:spcBef>
              <a:spcAft>
                <a:spcPts val="0"/>
              </a:spcAft>
              <a:buClr>
                <a:srgbClr val="1C295D"/>
              </a:buClr>
              <a:buSzPts val="2448"/>
              <a:buChar char="●"/>
            </a:pPr>
            <a:r>
              <a:rPr b="1" lang="en-US" sz="2280">
                <a:solidFill>
                  <a:srgbClr val="1C295D"/>
                </a:solidFill>
                <a:latin typeface="Roboto"/>
                <a:ea typeface="Roboto"/>
                <a:cs typeface="Roboto"/>
                <a:sym typeface="Roboto"/>
              </a:rPr>
              <a:t>Yellow &amp; White:</a:t>
            </a:r>
            <a:r>
              <a:rPr lang="en-US" sz="2280">
                <a:solidFill>
                  <a:srgbClr val="1C295D"/>
                </a:solidFill>
                <a:latin typeface="Roboto"/>
                <a:ea typeface="Roboto"/>
                <a:cs typeface="Roboto"/>
                <a:sym typeface="Roboto"/>
              </a:rPr>
              <a:t> Fins</a:t>
            </a:r>
            <a:r>
              <a:rPr lang="en-US" sz="2280">
                <a:solidFill>
                  <a:srgbClr val="1C295D"/>
                </a:solidFill>
                <a:latin typeface="Roboto"/>
                <a:ea typeface="Roboto"/>
                <a:cs typeface="Roboto"/>
                <a:sym typeface="Roboto"/>
              </a:rPr>
              <a:t> | </a:t>
            </a:r>
            <a:r>
              <a:rPr lang="en-US" sz="2280">
                <a:solidFill>
                  <a:srgbClr val="1C295D"/>
                </a:solidFill>
                <a:latin typeface="Roboto"/>
                <a:ea typeface="Roboto"/>
                <a:cs typeface="Roboto"/>
                <a:sym typeface="Roboto"/>
              </a:rPr>
              <a:t>KickBoard</a:t>
            </a:r>
            <a:r>
              <a:rPr lang="en-US" sz="2280">
                <a:solidFill>
                  <a:srgbClr val="1C295D"/>
                </a:solidFill>
                <a:latin typeface="Roboto"/>
                <a:ea typeface="Roboto"/>
                <a:cs typeface="Roboto"/>
                <a:sym typeface="Roboto"/>
              </a:rPr>
              <a:t> | </a:t>
            </a:r>
            <a:r>
              <a:rPr lang="en-US" sz="2280">
                <a:solidFill>
                  <a:srgbClr val="1C295D"/>
                </a:solidFill>
                <a:latin typeface="Roboto"/>
                <a:ea typeface="Roboto"/>
                <a:cs typeface="Roboto"/>
                <a:sym typeface="Roboto"/>
              </a:rPr>
              <a:t>Pull Buoy </a:t>
            </a:r>
            <a:endParaRPr sz="2280">
              <a:solidFill>
                <a:srgbClr val="1C295D"/>
              </a:solidFill>
              <a:latin typeface="Roboto"/>
              <a:ea typeface="Roboto"/>
              <a:cs typeface="Roboto"/>
              <a:sym typeface="Roboto"/>
            </a:endParaRPr>
          </a:p>
          <a:p>
            <a:pPr indent="-337058" lvl="0" marL="349250" rtl="0" algn="l">
              <a:lnSpc>
                <a:spcPct val="100000"/>
              </a:lnSpc>
              <a:spcBef>
                <a:spcPts val="2000"/>
              </a:spcBef>
              <a:spcAft>
                <a:spcPts val="0"/>
              </a:spcAft>
              <a:buClr>
                <a:srgbClr val="1C295D"/>
              </a:buClr>
              <a:buSzPts val="2448"/>
              <a:buFont typeface="Roboto"/>
              <a:buChar char="●"/>
            </a:pPr>
            <a:r>
              <a:rPr b="1" lang="en-US" sz="2280">
                <a:solidFill>
                  <a:srgbClr val="1C295D"/>
                </a:solidFill>
                <a:latin typeface="Roboto"/>
                <a:ea typeface="Roboto"/>
                <a:cs typeface="Roboto"/>
                <a:sym typeface="Roboto"/>
              </a:rPr>
              <a:t>Blue &amp; Bronze: </a:t>
            </a:r>
            <a:r>
              <a:rPr lang="en-US" sz="2280">
                <a:solidFill>
                  <a:srgbClr val="1C295D"/>
                </a:solidFill>
                <a:latin typeface="Roboto"/>
                <a:ea typeface="Roboto"/>
                <a:cs typeface="Roboto"/>
                <a:sym typeface="Roboto"/>
              </a:rPr>
              <a:t>Fins</a:t>
            </a:r>
            <a:r>
              <a:rPr lang="en-US" sz="2280">
                <a:solidFill>
                  <a:srgbClr val="1C295D"/>
                </a:solidFill>
                <a:latin typeface="Roboto"/>
                <a:ea typeface="Roboto"/>
                <a:cs typeface="Roboto"/>
                <a:sym typeface="Roboto"/>
              </a:rPr>
              <a:t> | </a:t>
            </a:r>
            <a:r>
              <a:rPr lang="en-US" sz="2280">
                <a:solidFill>
                  <a:srgbClr val="1C295D"/>
                </a:solidFill>
                <a:latin typeface="Roboto"/>
                <a:ea typeface="Roboto"/>
                <a:cs typeface="Roboto"/>
                <a:sym typeface="Roboto"/>
              </a:rPr>
              <a:t>KickBoard</a:t>
            </a:r>
            <a:r>
              <a:rPr lang="en-US" sz="2280">
                <a:solidFill>
                  <a:srgbClr val="1C295D"/>
                </a:solidFill>
                <a:latin typeface="Roboto"/>
                <a:ea typeface="Roboto"/>
                <a:cs typeface="Roboto"/>
                <a:sym typeface="Roboto"/>
              </a:rPr>
              <a:t> | </a:t>
            </a:r>
            <a:r>
              <a:rPr lang="en-US" sz="2280">
                <a:solidFill>
                  <a:srgbClr val="1C295D"/>
                </a:solidFill>
                <a:latin typeface="Roboto"/>
                <a:ea typeface="Roboto"/>
                <a:cs typeface="Roboto"/>
                <a:sym typeface="Roboto"/>
              </a:rPr>
              <a:t>Hand Paddles</a:t>
            </a:r>
            <a:r>
              <a:rPr lang="en-US" sz="2280">
                <a:solidFill>
                  <a:srgbClr val="1C295D"/>
                </a:solidFill>
                <a:latin typeface="Roboto"/>
                <a:ea typeface="Roboto"/>
                <a:cs typeface="Roboto"/>
                <a:sym typeface="Roboto"/>
              </a:rPr>
              <a:t> | </a:t>
            </a:r>
            <a:r>
              <a:rPr lang="en-US" sz="2280">
                <a:solidFill>
                  <a:srgbClr val="1C295D"/>
                </a:solidFill>
                <a:latin typeface="Roboto"/>
                <a:ea typeface="Roboto"/>
                <a:cs typeface="Roboto"/>
                <a:sym typeface="Roboto"/>
              </a:rPr>
              <a:t>Pull Buoy</a:t>
            </a:r>
            <a:endParaRPr sz="2280">
              <a:solidFill>
                <a:srgbClr val="1C295D"/>
              </a:solidFill>
              <a:latin typeface="Roboto"/>
              <a:ea typeface="Roboto"/>
              <a:cs typeface="Roboto"/>
              <a:sym typeface="Roboto"/>
            </a:endParaRPr>
          </a:p>
          <a:p>
            <a:pPr indent="-337058" lvl="0" marL="349250" rtl="0" algn="l">
              <a:lnSpc>
                <a:spcPct val="100000"/>
              </a:lnSpc>
              <a:spcBef>
                <a:spcPts val="2000"/>
              </a:spcBef>
              <a:spcAft>
                <a:spcPts val="0"/>
              </a:spcAft>
              <a:buClr>
                <a:srgbClr val="1C295D"/>
              </a:buClr>
              <a:buSzPts val="2448"/>
              <a:buFont typeface="Roboto"/>
              <a:buChar char="●"/>
            </a:pPr>
            <a:r>
              <a:rPr b="1" lang="en-US" sz="2280">
                <a:solidFill>
                  <a:srgbClr val="1C295D"/>
                </a:solidFill>
                <a:latin typeface="Roboto"/>
                <a:ea typeface="Roboto"/>
                <a:cs typeface="Roboto"/>
                <a:sym typeface="Roboto"/>
              </a:rPr>
              <a:t>Silver: </a:t>
            </a:r>
            <a:r>
              <a:rPr lang="en-US" sz="2280">
                <a:solidFill>
                  <a:srgbClr val="1C295D"/>
                </a:solidFill>
                <a:latin typeface="Roboto"/>
                <a:ea typeface="Roboto"/>
                <a:cs typeface="Roboto"/>
                <a:sym typeface="Roboto"/>
              </a:rPr>
              <a:t>Fins</a:t>
            </a:r>
            <a:r>
              <a:rPr lang="en-US" sz="2280">
                <a:solidFill>
                  <a:srgbClr val="1C295D"/>
                </a:solidFill>
                <a:latin typeface="Roboto"/>
                <a:ea typeface="Roboto"/>
                <a:cs typeface="Roboto"/>
                <a:sym typeface="Roboto"/>
              </a:rPr>
              <a:t> | </a:t>
            </a:r>
            <a:r>
              <a:rPr lang="en-US" sz="2280">
                <a:solidFill>
                  <a:srgbClr val="1C295D"/>
                </a:solidFill>
                <a:latin typeface="Roboto"/>
                <a:ea typeface="Roboto"/>
                <a:cs typeface="Roboto"/>
                <a:sym typeface="Roboto"/>
              </a:rPr>
              <a:t>KickBoard</a:t>
            </a:r>
            <a:r>
              <a:rPr lang="en-US" sz="2280">
                <a:solidFill>
                  <a:srgbClr val="1C295D"/>
                </a:solidFill>
                <a:latin typeface="Roboto"/>
                <a:ea typeface="Roboto"/>
                <a:cs typeface="Roboto"/>
                <a:sym typeface="Roboto"/>
              </a:rPr>
              <a:t> | </a:t>
            </a:r>
            <a:r>
              <a:rPr lang="en-US" sz="2280">
                <a:solidFill>
                  <a:srgbClr val="1C295D"/>
                </a:solidFill>
                <a:latin typeface="Roboto"/>
                <a:ea typeface="Roboto"/>
                <a:cs typeface="Roboto"/>
                <a:sym typeface="Roboto"/>
              </a:rPr>
              <a:t>Hand Paddles</a:t>
            </a:r>
            <a:r>
              <a:rPr lang="en-US" sz="2280">
                <a:solidFill>
                  <a:srgbClr val="1C295D"/>
                </a:solidFill>
                <a:latin typeface="Roboto"/>
                <a:ea typeface="Roboto"/>
                <a:cs typeface="Roboto"/>
                <a:sym typeface="Roboto"/>
              </a:rPr>
              <a:t> | </a:t>
            </a:r>
            <a:r>
              <a:rPr lang="en-US" sz="2280">
                <a:solidFill>
                  <a:srgbClr val="1C295D"/>
                </a:solidFill>
                <a:latin typeface="Roboto"/>
                <a:ea typeface="Roboto"/>
                <a:cs typeface="Roboto"/>
                <a:sym typeface="Roboto"/>
              </a:rPr>
              <a:t>Pull Buoy</a:t>
            </a:r>
            <a:endParaRPr sz="2280">
              <a:solidFill>
                <a:srgbClr val="1C295D"/>
              </a:solidFill>
              <a:latin typeface="Roboto"/>
              <a:ea typeface="Roboto"/>
              <a:cs typeface="Roboto"/>
              <a:sym typeface="Roboto"/>
            </a:endParaRPr>
          </a:p>
          <a:p>
            <a:pPr indent="-337058" lvl="0" marL="349250" rtl="0" algn="l">
              <a:lnSpc>
                <a:spcPct val="100000"/>
              </a:lnSpc>
              <a:spcBef>
                <a:spcPts val="2000"/>
              </a:spcBef>
              <a:spcAft>
                <a:spcPts val="0"/>
              </a:spcAft>
              <a:buClr>
                <a:srgbClr val="1C295D"/>
              </a:buClr>
              <a:buSzPts val="2448"/>
              <a:buFont typeface="Roboto"/>
              <a:buChar char="●"/>
            </a:pPr>
            <a:r>
              <a:rPr b="1" lang="en-US" sz="2280">
                <a:solidFill>
                  <a:srgbClr val="1C295D"/>
                </a:solidFill>
                <a:latin typeface="Roboto"/>
                <a:ea typeface="Roboto"/>
                <a:cs typeface="Roboto"/>
                <a:sym typeface="Roboto"/>
              </a:rPr>
              <a:t>Gold:</a:t>
            </a:r>
            <a:r>
              <a:rPr lang="en-US" sz="2280">
                <a:solidFill>
                  <a:srgbClr val="1C295D"/>
                </a:solidFill>
                <a:latin typeface="Roboto"/>
                <a:ea typeface="Roboto"/>
                <a:cs typeface="Roboto"/>
                <a:sym typeface="Roboto"/>
              </a:rPr>
              <a:t> Fins | KickBoard</a:t>
            </a:r>
            <a:r>
              <a:rPr lang="en-US" sz="2280">
                <a:solidFill>
                  <a:srgbClr val="1C295D"/>
                </a:solidFill>
                <a:latin typeface="Roboto"/>
                <a:ea typeface="Roboto"/>
                <a:cs typeface="Roboto"/>
                <a:sym typeface="Roboto"/>
              </a:rPr>
              <a:t> | </a:t>
            </a:r>
            <a:r>
              <a:rPr lang="en-US" sz="2280">
                <a:solidFill>
                  <a:srgbClr val="1C295D"/>
                </a:solidFill>
                <a:latin typeface="Roboto"/>
                <a:ea typeface="Roboto"/>
                <a:cs typeface="Roboto"/>
                <a:sym typeface="Roboto"/>
              </a:rPr>
              <a:t>Hand Paddles</a:t>
            </a:r>
            <a:r>
              <a:rPr lang="en-US" sz="2280">
                <a:solidFill>
                  <a:srgbClr val="1C295D"/>
                </a:solidFill>
                <a:latin typeface="Roboto"/>
                <a:ea typeface="Roboto"/>
                <a:cs typeface="Roboto"/>
                <a:sym typeface="Roboto"/>
              </a:rPr>
              <a:t> | </a:t>
            </a:r>
            <a:r>
              <a:rPr lang="en-US" sz="2280">
                <a:solidFill>
                  <a:srgbClr val="1C295D"/>
                </a:solidFill>
                <a:latin typeface="Roboto"/>
                <a:ea typeface="Roboto"/>
                <a:cs typeface="Roboto"/>
                <a:sym typeface="Roboto"/>
              </a:rPr>
              <a:t>Pull Buoy</a:t>
            </a:r>
            <a:r>
              <a:rPr lang="en-US" sz="2280">
                <a:solidFill>
                  <a:srgbClr val="1C295D"/>
                </a:solidFill>
                <a:latin typeface="Roboto"/>
                <a:ea typeface="Roboto"/>
                <a:cs typeface="Roboto"/>
                <a:sym typeface="Roboto"/>
              </a:rPr>
              <a:t> | </a:t>
            </a:r>
            <a:r>
              <a:rPr lang="en-US" sz="2280">
                <a:solidFill>
                  <a:srgbClr val="1C295D"/>
                </a:solidFill>
                <a:latin typeface="Roboto"/>
                <a:ea typeface="Roboto"/>
                <a:cs typeface="Roboto"/>
                <a:sym typeface="Roboto"/>
              </a:rPr>
              <a:t>Snorkel</a:t>
            </a:r>
            <a:r>
              <a:rPr lang="en-US" sz="2280">
                <a:solidFill>
                  <a:srgbClr val="1C295D"/>
                </a:solidFill>
                <a:latin typeface="Roboto"/>
                <a:ea typeface="Roboto"/>
                <a:cs typeface="Roboto"/>
                <a:sym typeface="Roboto"/>
              </a:rPr>
              <a:t> | </a:t>
            </a:r>
            <a:r>
              <a:rPr lang="en-US" sz="2280">
                <a:solidFill>
                  <a:srgbClr val="1C295D"/>
                </a:solidFill>
                <a:latin typeface="Roboto"/>
                <a:ea typeface="Roboto"/>
                <a:cs typeface="Roboto"/>
                <a:sym typeface="Roboto"/>
              </a:rPr>
              <a:t>Tempo Trainer</a:t>
            </a:r>
            <a:endParaRPr sz="2280">
              <a:latin typeface="Roboto"/>
              <a:ea typeface="Roboto"/>
              <a:cs typeface="Roboto"/>
              <a:sym typeface="Roboto"/>
            </a:endParaRPr>
          </a:p>
          <a:p>
            <a:pPr indent="0" lvl="1" marL="0" rtl="0" algn="l">
              <a:lnSpc>
                <a:spcPct val="100000"/>
              </a:lnSpc>
              <a:spcBef>
                <a:spcPts val="600"/>
              </a:spcBef>
              <a:spcAft>
                <a:spcPts val="0"/>
              </a:spcAft>
              <a:buSzPts val="1694"/>
              <a:buNone/>
            </a:pPr>
            <a:r>
              <a:t/>
            </a:r>
            <a:endParaRPr sz="1540">
              <a:latin typeface="Roboto"/>
              <a:ea typeface="Roboto"/>
              <a:cs typeface="Roboto"/>
              <a:sym typeface="Roboto"/>
            </a:endParaRPr>
          </a:p>
          <a:p>
            <a:pPr indent="0" lvl="0" marL="0" rtl="0" algn="l">
              <a:lnSpc>
                <a:spcPct val="100000"/>
              </a:lnSpc>
              <a:spcBef>
                <a:spcPts val="0"/>
              </a:spcBef>
              <a:spcAft>
                <a:spcPts val="0"/>
              </a:spcAft>
              <a:buClr>
                <a:schemeClr val="dk1"/>
              </a:buClr>
              <a:buSzPts val="770"/>
              <a:buFont typeface="Arial"/>
              <a:buNone/>
            </a:pPr>
            <a:r>
              <a:t/>
            </a:r>
            <a:endParaRPr sz="380">
              <a:latin typeface="Roboto"/>
              <a:ea typeface="Roboto"/>
              <a:cs typeface="Roboto"/>
              <a:sym typeface="Roboto"/>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g3730593146f_0_5"/>
          <p:cNvSpPr txBox="1"/>
          <p:nvPr>
            <p:ph type="title"/>
          </p:nvPr>
        </p:nvSpPr>
        <p:spPr>
          <a:xfrm>
            <a:off x="1737359" y="107576"/>
            <a:ext cx="6854100" cy="13371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t>Where to Get Gear</a:t>
            </a:r>
            <a:endParaRPr/>
          </a:p>
        </p:txBody>
      </p:sp>
      <p:sp>
        <p:nvSpPr>
          <p:cNvPr id="393" name="Google Shape;393;g3730593146f_0_5"/>
          <p:cNvSpPr txBox="1"/>
          <p:nvPr>
            <p:ph idx="1" type="body"/>
          </p:nvPr>
        </p:nvSpPr>
        <p:spPr>
          <a:xfrm>
            <a:off x="549275" y="2119326"/>
            <a:ext cx="8042400" cy="3824400"/>
          </a:xfrm>
          <a:prstGeom prst="rect">
            <a:avLst/>
          </a:prstGeom>
        </p:spPr>
        <p:txBody>
          <a:bodyPr anchorCtr="0" anchor="t" bIns="45700" lIns="91425" spcFirstLastPara="1" rIns="91425" wrap="square" tIns="45700">
            <a:normAutofit/>
          </a:bodyPr>
          <a:lstStyle/>
          <a:p>
            <a:pPr indent="0" lvl="0" marL="0" rtl="0" algn="l">
              <a:spcBef>
                <a:spcPts val="2000"/>
              </a:spcBef>
              <a:spcAft>
                <a:spcPts val="0"/>
              </a:spcAft>
              <a:buNone/>
            </a:pPr>
            <a:r>
              <a:rPr b="1" lang="en-US" sz="2900">
                <a:solidFill>
                  <a:srgbClr val="1C295D"/>
                </a:solidFill>
              </a:rPr>
              <a:t>MSA Swim Outlet Store</a:t>
            </a:r>
            <a:endParaRPr b="1" sz="2900">
              <a:solidFill>
                <a:srgbClr val="1C295D"/>
              </a:solidFill>
            </a:endParaRPr>
          </a:p>
          <a:p>
            <a:pPr indent="0" lvl="0" marL="0" rtl="0" algn="l">
              <a:spcBef>
                <a:spcPts val="0"/>
              </a:spcBef>
              <a:spcAft>
                <a:spcPts val="0"/>
              </a:spcAft>
              <a:buNone/>
            </a:pPr>
            <a:r>
              <a:rPr lang="en-US" sz="2900" u="sng">
                <a:solidFill>
                  <a:srgbClr val="478BA4"/>
                </a:solidFill>
                <a:hlinkClick r:id="rId3">
                  <a:extLst>
                    <a:ext uri="{A12FA001-AC4F-418D-AE19-62706E023703}">
                      <ahyp:hlinkClr val="tx"/>
                    </a:ext>
                  </a:extLst>
                </a:hlinkClick>
              </a:rPr>
              <a:t>https://www.swimoutlet.com/collections/msa</a:t>
            </a:r>
            <a:endParaRPr sz="2900">
              <a:solidFill>
                <a:srgbClr val="478BA4"/>
              </a:solidFill>
            </a:endParaRPr>
          </a:p>
          <a:p>
            <a:pPr indent="0" lvl="0" marL="0" rtl="0" algn="l">
              <a:spcBef>
                <a:spcPts val="0"/>
              </a:spcBef>
              <a:spcAft>
                <a:spcPts val="0"/>
              </a:spcAft>
              <a:buNone/>
            </a:pPr>
            <a:r>
              <a:t/>
            </a:r>
            <a:endParaRPr sz="2900">
              <a:solidFill>
                <a:srgbClr val="478BA4"/>
              </a:solidFill>
            </a:endParaRPr>
          </a:p>
          <a:p>
            <a:pPr indent="0" lvl="0" marL="0" rtl="0" algn="l">
              <a:spcBef>
                <a:spcPts val="2000"/>
              </a:spcBef>
              <a:spcAft>
                <a:spcPts val="0"/>
              </a:spcAft>
              <a:buNone/>
            </a:pPr>
            <a:r>
              <a:rPr b="1" lang="en-US" sz="2900">
                <a:solidFill>
                  <a:srgbClr val="1C295D"/>
                </a:solidFill>
              </a:rPr>
              <a:t>Saturn Sports </a:t>
            </a:r>
            <a:r>
              <a:rPr lang="en-US" sz="2300">
                <a:solidFill>
                  <a:srgbClr val="1C295D"/>
                </a:solidFill>
              </a:rPr>
              <a:t>(formerly First Place Athletics)</a:t>
            </a:r>
            <a:endParaRPr sz="2300">
              <a:solidFill>
                <a:srgbClr val="1C295D"/>
              </a:solidFill>
            </a:endParaRPr>
          </a:p>
          <a:p>
            <a:pPr indent="0" lvl="0" marL="0" rtl="0" algn="l">
              <a:spcBef>
                <a:spcPts val="0"/>
              </a:spcBef>
              <a:spcAft>
                <a:spcPts val="0"/>
              </a:spcAft>
              <a:buNone/>
            </a:pPr>
            <a:r>
              <a:rPr lang="en-US">
                <a:solidFill>
                  <a:srgbClr val="478BA4"/>
                </a:solidFill>
                <a:latin typeface="Roboto"/>
                <a:ea typeface="Roboto"/>
                <a:cs typeface="Roboto"/>
                <a:sym typeface="Roboto"/>
              </a:rPr>
              <a:t>3061 Leeman Ferry Rd SW, Huntsville, AL 35801</a:t>
            </a:r>
            <a:endParaRPr>
              <a:solidFill>
                <a:srgbClr val="478BA4"/>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2000">
                <a:solidFill>
                  <a:srgbClr val="478BA4"/>
                </a:solidFill>
                <a:latin typeface="Roboto"/>
                <a:ea typeface="Roboto"/>
                <a:cs typeface="Roboto"/>
                <a:sym typeface="Roboto"/>
              </a:rPr>
              <a:t>(Store has recently moved</a:t>
            </a:r>
            <a:r>
              <a:rPr lang="en-US" sz="2000">
                <a:solidFill>
                  <a:srgbClr val="478BA4"/>
                </a:solidFill>
                <a:highlight>
                  <a:srgbClr val="FFFFFF"/>
                </a:highlight>
                <a:latin typeface="Roboto"/>
                <a:ea typeface="Roboto"/>
                <a:cs typeface="Roboto"/>
                <a:sym typeface="Roboto"/>
              </a:rPr>
              <a:t>)</a:t>
            </a:r>
            <a:endParaRPr sz="2000">
              <a:solidFill>
                <a:srgbClr val="478BA4"/>
              </a:solidFill>
              <a:highlight>
                <a:srgbClr val="FFFFFF"/>
              </a:highlight>
              <a:latin typeface="Roboto"/>
              <a:ea typeface="Roboto"/>
              <a:cs typeface="Roboto"/>
              <a:sym typeface="Roboto"/>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37"/>
          <p:cNvSpPr txBox="1"/>
          <p:nvPr>
            <p:ph type="title"/>
          </p:nvPr>
        </p:nvSpPr>
        <p:spPr>
          <a:xfrm>
            <a:off x="1725200" y="291150"/>
            <a:ext cx="5905200" cy="8358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accent1"/>
              </a:buClr>
              <a:buSzPts val="4600"/>
              <a:buFont typeface="Arial"/>
              <a:buNone/>
            </a:pPr>
            <a:r>
              <a:rPr lang="en-US"/>
              <a:t>Team Suits</a:t>
            </a:r>
            <a:endParaRPr/>
          </a:p>
        </p:txBody>
      </p:sp>
      <p:pic>
        <p:nvPicPr>
          <p:cNvPr id="399" name="Google Shape;399;p37"/>
          <p:cNvPicPr preferRelativeResize="0"/>
          <p:nvPr/>
        </p:nvPicPr>
        <p:blipFill>
          <a:blip r:embed="rId3">
            <a:alphaModFix/>
          </a:blip>
          <a:stretch>
            <a:fillRect/>
          </a:stretch>
        </p:blipFill>
        <p:spPr>
          <a:xfrm>
            <a:off x="253825" y="2028775"/>
            <a:ext cx="5798774" cy="4029125"/>
          </a:xfrm>
          <a:prstGeom prst="rect">
            <a:avLst/>
          </a:prstGeom>
          <a:noFill/>
          <a:ln>
            <a:noFill/>
          </a:ln>
          <a:effectLst>
            <a:outerShdw blurRad="57150" rotWithShape="0" algn="bl" dir="5400000" dist="19050">
              <a:srgbClr val="000000">
                <a:alpha val="50000"/>
              </a:srgbClr>
            </a:outerShdw>
          </a:effectLst>
        </p:spPr>
      </p:pic>
      <p:sp>
        <p:nvSpPr>
          <p:cNvPr id="400" name="Google Shape;400;p37"/>
          <p:cNvSpPr txBox="1"/>
          <p:nvPr/>
        </p:nvSpPr>
        <p:spPr>
          <a:xfrm>
            <a:off x="147400" y="1567075"/>
            <a:ext cx="5905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800">
                <a:solidFill>
                  <a:srgbClr val="1C295D"/>
                </a:solidFill>
              </a:rPr>
              <a:t>https://jolynclothing.tuosystems.com/stores/msa25</a:t>
            </a:r>
            <a:endParaRPr b="1" sz="1800">
              <a:solidFill>
                <a:srgbClr val="1C295D"/>
              </a:solidFill>
            </a:endParaRPr>
          </a:p>
        </p:txBody>
      </p:sp>
      <p:sp>
        <p:nvSpPr>
          <p:cNvPr id="401" name="Google Shape;401;p37"/>
          <p:cNvSpPr txBox="1"/>
          <p:nvPr/>
        </p:nvSpPr>
        <p:spPr>
          <a:xfrm>
            <a:off x="5785925" y="2197663"/>
            <a:ext cx="3215700" cy="3495600"/>
          </a:xfrm>
          <a:prstGeom prst="rect">
            <a:avLst/>
          </a:prstGeom>
          <a:noFill/>
          <a:ln>
            <a:noFill/>
          </a:ln>
        </p:spPr>
        <p:txBody>
          <a:bodyPr anchorCtr="0" anchor="t" bIns="91425" lIns="91425" spcFirstLastPara="1" rIns="91425" wrap="square" tIns="91425">
            <a:noAutofit/>
          </a:bodyPr>
          <a:lstStyle/>
          <a:p>
            <a:pPr indent="-196850" lvl="0" marL="457200" rtl="0" algn="l">
              <a:spcBef>
                <a:spcPts val="0"/>
              </a:spcBef>
              <a:spcAft>
                <a:spcPts val="0"/>
              </a:spcAft>
              <a:buClr>
                <a:srgbClr val="1C295D"/>
              </a:buClr>
              <a:buSzPts val="1300"/>
              <a:buChar char="●"/>
            </a:pPr>
            <a:r>
              <a:rPr lang="en-US" sz="1300">
                <a:solidFill>
                  <a:srgbClr val="1C295D"/>
                </a:solidFill>
              </a:rPr>
              <a:t>This year, team suits will be ordered through our </a:t>
            </a:r>
            <a:r>
              <a:rPr b="1" lang="en-US" sz="1300">
                <a:solidFill>
                  <a:srgbClr val="1C295D"/>
                </a:solidFill>
              </a:rPr>
              <a:t>Jolyn store</a:t>
            </a:r>
            <a:r>
              <a:rPr lang="en-US" sz="1300">
                <a:solidFill>
                  <a:srgbClr val="1C295D"/>
                </a:solidFill>
              </a:rPr>
              <a:t>.</a:t>
            </a:r>
            <a:br>
              <a:rPr lang="en-US" sz="1300">
                <a:solidFill>
                  <a:srgbClr val="1C295D"/>
                </a:solidFill>
              </a:rPr>
            </a:br>
            <a:endParaRPr sz="1300">
              <a:solidFill>
                <a:srgbClr val="1C295D"/>
              </a:solidFill>
            </a:endParaRPr>
          </a:p>
          <a:p>
            <a:pPr indent="-196850" lvl="0" marL="457200" rtl="0" algn="l">
              <a:spcBef>
                <a:spcPts val="0"/>
              </a:spcBef>
              <a:spcAft>
                <a:spcPts val="0"/>
              </a:spcAft>
              <a:buClr>
                <a:srgbClr val="1C295D"/>
              </a:buClr>
              <a:buSzPts val="1300"/>
              <a:buChar char="●"/>
            </a:pPr>
            <a:r>
              <a:rPr lang="en-US" sz="1300">
                <a:solidFill>
                  <a:srgbClr val="1C295D"/>
                </a:solidFill>
              </a:rPr>
              <a:t>The store will be open </a:t>
            </a:r>
            <a:r>
              <a:rPr b="1" lang="en-US" sz="1300">
                <a:solidFill>
                  <a:srgbClr val="1C295D"/>
                </a:solidFill>
              </a:rPr>
              <a:t>08/06/2025 at 12:00 AM PDT</a:t>
            </a:r>
            <a:r>
              <a:rPr lang="en-US" sz="1300">
                <a:solidFill>
                  <a:srgbClr val="1C295D"/>
                </a:solidFill>
              </a:rPr>
              <a:t> through </a:t>
            </a:r>
            <a:r>
              <a:rPr b="1" lang="en-US" sz="1300">
                <a:solidFill>
                  <a:srgbClr val="1C295D"/>
                </a:solidFill>
              </a:rPr>
              <a:t>08/20/2025 at 11:59 PM PDT</a:t>
            </a:r>
            <a:r>
              <a:rPr lang="en-US" sz="1300">
                <a:solidFill>
                  <a:srgbClr val="1C295D"/>
                </a:solidFill>
              </a:rPr>
              <a:t>.</a:t>
            </a:r>
            <a:br>
              <a:rPr lang="en-US" sz="1300">
                <a:solidFill>
                  <a:srgbClr val="1C295D"/>
                </a:solidFill>
              </a:rPr>
            </a:br>
            <a:endParaRPr sz="1300">
              <a:solidFill>
                <a:srgbClr val="1C295D"/>
              </a:solidFill>
            </a:endParaRPr>
          </a:p>
          <a:p>
            <a:pPr indent="-196850" lvl="0" marL="457200" rtl="0" algn="l">
              <a:spcBef>
                <a:spcPts val="0"/>
              </a:spcBef>
              <a:spcAft>
                <a:spcPts val="0"/>
              </a:spcAft>
              <a:buClr>
                <a:srgbClr val="1C295D"/>
              </a:buClr>
              <a:buSzPts val="1300"/>
              <a:buChar char="●"/>
            </a:pPr>
            <a:r>
              <a:rPr b="1" lang="en-US" sz="1300">
                <a:solidFill>
                  <a:srgbClr val="1C295D"/>
                </a:solidFill>
              </a:rPr>
              <a:t>All orders are final</a:t>
            </a:r>
            <a:r>
              <a:rPr lang="en-US" sz="1300">
                <a:solidFill>
                  <a:srgbClr val="1C295D"/>
                </a:solidFill>
              </a:rPr>
              <a:t> due to MSA logo personalization.</a:t>
            </a:r>
            <a:br>
              <a:rPr lang="en-US" sz="1300">
                <a:solidFill>
                  <a:srgbClr val="1C295D"/>
                </a:solidFill>
              </a:rPr>
            </a:br>
            <a:endParaRPr sz="1300">
              <a:solidFill>
                <a:srgbClr val="1C295D"/>
              </a:solidFill>
            </a:endParaRPr>
          </a:p>
          <a:p>
            <a:pPr indent="-196850" lvl="0" marL="457200" rtl="0" algn="l">
              <a:spcBef>
                <a:spcPts val="0"/>
              </a:spcBef>
              <a:spcAft>
                <a:spcPts val="0"/>
              </a:spcAft>
              <a:buClr>
                <a:srgbClr val="1C295D"/>
              </a:buClr>
              <a:buSzPts val="1300"/>
              <a:buChar char="●"/>
            </a:pPr>
            <a:r>
              <a:rPr lang="en-US" sz="1300">
                <a:solidFill>
                  <a:srgbClr val="1C295D"/>
                </a:solidFill>
              </a:rPr>
              <a:t>Be sure to </a:t>
            </a:r>
            <a:r>
              <a:rPr b="1" lang="en-US" sz="1300">
                <a:solidFill>
                  <a:srgbClr val="1C295D"/>
                </a:solidFill>
              </a:rPr>
              <a:t>use the fit kit</a:t>
            </a:r>
            <a:r>
              <a:rPr lang="en-US" sz="1300">
                <a:solidFill>
                  <a:srgbClr val="1C295D"/>
                </a:solidFill>
              </a:rPr>
              <a:t> to confirm your swimmer’s correct size before ordering.</a:t>
            </a:r>
            <a:br>
              <a:rPr lang="en-US" sz="1300">
                <a:solidFill>
                  <a:srgbClr val="1C295D"/>
                </a:solidFill>
              </a:rPr>
            </a:br>
            <a:endParaRPr sz="1300">
              <a:solidFill>
                <a:srgbClr val="1C295D"/>
              </a:solidFill>
            </a:endParaRPr>
          </a:p>
          <a:p>
            <a:pPr indent="-196850" lvl="0" marL="457200" rtl="0" algn="l">
              <a:spcBef>
                <a:spcPts val="0"/>
              </a:spcBef>
              <a:spcAft>
                <a:spcPts val="0"/>
              </a:spcAft>
              <a:buClr>
                <a:srgbClr val="1C295D"/>
              </a:buClr>
              <a:buSzPts val="1300"/>
              <a:buChar char="●"/>
            </a:pPr>
            <a:r>
              <a:rPr b="1" lang="en-US" sz="1300">
                <a:solidFill>
                  <a:srgbClr val="1C295D"/>
                </a:solidFill>
              </a:rPr>
              <a:t>Orders will be delivered to the pool approximately three weeks after the store closes.</a:t>
            </a:r>
            <a:endParaRPr sz="1600">
              <a:solidFill>
                <a:srgbClr val="1C295D"/>
              </a:solidFill>
              <a:latin typeface="Roboto"/>
              <a:ea typeface="Roboto"/>
              <a:cs typeface="Roboto"/>
              <a:sym typeface="Roboto"/>
            </a:endParaRPr>
          </a:p>
        </p:txBody>
      </p:sp>
      <p:pic>
        <p:nvPicPr>
          <p:cNvPr id="402" name="Google Shape;402;p37" title="qr-code.png"/>
          <p:cNvPicPr preferRelativeResize="0"/>
          <p:nvPr/>
        </p:nvPicPr>
        <p:blipFill>
          <a:blip r:embed="rId4">
            <a:alphaModFix/>
          </a:blip>
          <a:stretch>
            <a:fillRect/>
          </a:stretch>
        </p:blipFill>
        <p:spPr>
          <a:xfrm>
            <a:off x="7166650" y="185700"/>
            <a:ext cx="1573374" cy="1573374"/>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g3730593146f_1_9"/>
          <p:cNvSpPr/>
          <p:nvPr/>
        </p:nvSpPr>
        <p:spPr>
          <a:xfrm>
            <a:off x="0" y="0"/>
            <a:ext cx="9144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408" name="Google Shape;408;g3730593146f_1_9" title="qr-code.png"/>
          <p:cNvPicPr preferRelativeResize="0"/>
          <p:nvPr/>
        </p:nvPicPr>
        <p:blipFill>
          <a:blip r:embed="rId3">
            <a:alphaModFix/>
          </a:blip>
          <a:stretch>
            <a:fillRect/>
          </a:stretch>
        </p:blipFill>
        <p:spPr>
          <a:xfrm>
            <a:off x="7185338" y="1166750"/>
            <a:ext cx="1573374" cy="1573374"/>
          </a:xfrm>
          <a:prstGeom prst="rect">
            <a:avLst/>
          </a:prstGeom>
          <a:noFill/>
          <a:ln>
            <a:noFill/>
          </a:ln>
        </p:spPr>
      </p:pic>
      <p:grpSp>
        <p:nvGrpSpPr>
          <p:cNvPr id="409" name="Google Shape;409;g3730593146f_1_9"/>
          <p:cNvGrpSpPr/>
          <p:nvPr/>
        </p:nvGrpSpPr>
        <p:grpSpPr>
          <a:xfrm>
            <a:off x="385288" y="3484362"/>
            <a:ext cx="8316200" cy="2840376"/>
            <a:chOff x="272600" y="2008650"/>
            <a:chExt cx="8316200" cy="2840376"/>
          </a:xfrm>
        </p:grpSpPr>
        <p:pic>
          <p:nvPicPr>
            <p:cNvPr id="410" name="Google Shape;410;g3730593146f_1_9"/>
            <p:cNvPicPr preferRelativeResize="0"/>
            <p:nvPr/>
          </p:nvPicPr>
          <p:blipFill rotWithShape="1">
            <a:blip r:embed="rId4">
              <a:alphaModFix/>
            </a:blip>
            <a:srcRect b="20299" l="0" r="0" t="0"/>
            <a:stretch/>
          </p:blipFill>
          <p:spPr>
            <a:xfrm>
              <a:off x="272600" y="2008650"/>
              <a:ext cx="6737725" cy="2840375"/>
            </a:xfrm>
            <a:prstGeom prst="rect">
              <a:avLst/>
            </a:prstGeom>
            <a:noFill/>
            <a:ln>
              <a:noFill/>
            </a:ln>
          </p:spPr>
        </p:pic>
        <p:pic>
          <p:nvPicPr>
            <p:cNvPr id="411" name="Google Shape;411;g3730593146f_1_9"/>
            <p:cNvPicPr preferRelativeResize="0"/>
            <p:nvPr/>
          </p:nvPicPr>
          <p:blipFill rotWithShape="1">
            <a:blip r:embed="rId5">
              <a:alphaModFix/>
            </a:blip>
            <a:srcRect b="20628" l="0" r="0" t="0"/>
            <a:stretch/>
          </p:blipFill>
          <p:spPr>
            <a:xfrm>
              <a:off x="7104925" y="2008650"/>
              <a:ext cx="1483875" cy="2801525"/>
            </a:xfrm>
            <a:prstGeom prst="rect">
              <a:avLst/>
            </a:prstGeom>
            <a:noFill/>
            <a:ln>
              <a:noFill/>
            </a:ln>
          </p:spPr>
        </p:pic>
        <p:pic>
          <p:nvPicPr>
            <p:cNvPr id="412" name="Google Shape;412;g3730593146f_1_9"/>
            <p:cNvPicPr preferRelativeResize="0"/>
            <p:nvPr/>
          </p:nvPicPr>
          <p:blipFill rotWithShape="1">
            <a:blip r:embed="rId6">
              <a:alphaModFix/>
            </a:blip>
            <a:srcRect b="19523" l="0" r="0" t="0"/>
            <a:stretch/>
          </p:blipFill>
          <p:spPr>
            <a:xfrm>
              <a:off x="306375" y="2008650"/>
              <a:ext cx="1525925" cy="2840376"/>
            </a:xfrm>
            <a:prstGeom prst="rect">
              <a:avLst/>
            </a:prstGeom>
            <a:noFill/>
            <a:ln>
              <a:noFill/>
            </a:ln>
          </p:spPr>
        </p:pic>
        <p:pic>
          <p:nvPicPr>
            <p:cNvPr id="413" name="Google Shape;413;g3730593146f_1_9"/>
            <p:cNvPicPr preferRelativeResize="0"/>
            <p:nvPr/>
          </p:nvPicPr>
          <p:blipFill rotWithShape="1">
            <a:blip r:embed="rId7">
              <a:alphaModFix/>
            </a:blip>
            <a:srcRect b="19491" l="0" r="0" t="0"/>
            <a:stretch/>
          </p:blipFill>
          <p:spPr>
            <a:xfrm>
              <a:off x="3726675" y="2033575"/>
              <a:ext cx="1483875" cy="2801524"/>
            </a:xfrm>
            <a:prstGeom prst="rect">
              <a:avLst/>
            </a:prstGeom>
            <a:noFill/>
            <a:ln>
              <a:noFill/>
            </a:ln>
          </p:spPr>
        </p:pic>
      </p:grpSp>
      <p:pic>
        <p:nvPicPr>
          <p:cNvPr id="414" name="Google Shape;414;g3730593146f_1_9"/>
          <p:cNvPicPr preferRelativeResize="0"/>
          <p:nvPr/>
        </p:nvPicPr>
        <p:blipFill rotWithShape="1">
          <a:blip r:embed="rId8">
            <a:alphaModFix/>
          </a:blip>
          <a:srcRect b="20741" l="0" r="0" t="0"/>
          <a:stretch/>
        </p:blipFill>
        <p:spPr>
          <a:xfrm>
            <a:off x="385288" y="533250"/>
            <a:ext cx="6705790" cy="28403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g3730593146f_1_31"/>
          <p:cNvSpPr txBox="1"/>
          <p:nvPr>
            <p:ph type="title"/>
          </p:nvPr>
        </p:nvSpPr>
        <p:spPr>
          <a:xfrm>
            <a:off x="1737350" y="107575"/>
            <a:ext cx="6568800" cy="10590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t>Jolyn Fit Kit</a:t>
            </a:r>
            <a:endParaRPr/>
          </a:p>
        </p:txBody>
      </p:sp>
      <p:sp>
        <p:nvSpPr>
          <p:cNvPr id="420" name="Google Shape;420;g3730593146f_1_31"/>
          <p:cNvSpPr txBox="1"/>
          <p:nvPr/>
        </p:nvSpPr>
        <p:spPr>
          <a:xfrm>
            <a:off x="619950" y="1767975"/>
            <a:ext cx="7827900" cy="4162200"/>
          </a:xfrm>
          <a:prstGeom prst="rect">
            <a:avLst/>
          </a:prstGeom>
          <a:noFill/>
          <a:ln>
            <a:noFill/>
          </a:ln>
        </p:spPr>
        <p:txBody>
          <a:bodyPr anchorCtr="0" anchor="t" bIns="91425" lIns="91425" spcFirstLastPara="1" rIns="91425" wrap="square" tIns="91425">
            <a:noAutofit/>
          </a:bodyPr>
          <a:lstStyle/>
          <a:p>
            <a:pPr indent="-254000" lvl="0" marL="457200" rtl="0" algn="l">
              <a:lnSpc>
                <a:spcPct val="150000"/>
              </a:lnSpc>
              <a:spcBef>
                <a:spcPts val="0"/>
              </a:spcBef>
              <a:spcAft>
                <a:spcPts val="0"/>
              </a:spcAft>
              <a:buClr>
                <a:srgbClr val="1C295D"/>
              </a:buClr>
              <a:buSzPts val="2200"/>
              <a:buFont typeface="Roboto"/>
              <a:buChar char="●"/>
            </a:pPr>
            <a:r>
              <a:rPr lang="en-US" sz="2200">
                <a:solidFill>
                  <a:srgbClr val="1C295D"/>
                </a:solidFill>
                <a:latin typeface="Roboto"/>
                <a:ea typeface="Roboto"/>
                <a:cs typeface="Roboto"/>
                <a:sym typeface="Roboto"/>
              </a:rPr>
              <a:t>The </a:t>
            </a:r>
            <a:r>
              <a:rPr b="1" lang="en-US" sz="2200">
                <a:solidFill>
                  <a:srgbClr val="1C295D"/>
                </a:solidFill>
                <a:latin typeface="Roboto"/>
                <a:ea typeface="Roboto"/>
                <a:cs typeface="Roboto"/>
                <a:sym typeface="Roboto"/>
              </a:rPr>
              <a:t>Jolyn Fit Kit </a:t>
            </a:r>
            <a:r>
              <a:rPr lang="en-US" sz="2200">
                <a:solidFill>
                  <a:srgbClr val="1C295D"/>
                </a:solidFill>
                <a:latin typeface="Roboto"/>
                <a:ea typeface="Roboto"/>
                <a:cs typeface="Roboto"/>
                <a:sym typeface="Roboto"/>
              </a:rPr>
              <a:t>will be available at practice on:</a:t>
            </a:r>
            <a:endParaRPr sz="2200">
              <a:solidFill>
                <a:srgbClr val="1C295D"/>
              </a:solidFill>
              <a:latin typeface="Roboto"/>
              <a:ea typeface="Roboto"/>
              <a:cs typeface="Roboto"/>
              <a:sym typeface="Roboto"/>
            </a:endParaRPr>
          </a:p>
          <a:p>
            <a:pPr indent="-254000" lvl="0" marL="1143000" rtl="0" algn="l">
              <a:lnSpc>
                <a:spcPct val="150000"/>
              </a:lnSpc>
              <a:spcBef>
                <a:spcPts val="0"/>
              </a:spcBef>
              <a:spcAft>
                <a:spcPts val="0"/>
              </a:spcAft>
              <a:buClr>
                <a:srgbClr val="1C295D"/>
              </a:buClr>
              <a:buSzPts val="2200"/>
              <a:buFont typeface="Roboto"/>
              <a:buChar char="●"/>
            </a:pPr>
            <a:r>
              <a:rPr b="1" lang="en-US" sz="2200">
                <a:solidFill>
                  <a:srgbClr val="1C295D"/>
                </a:solidFill>
                <a:latin typeface="Roboto"/>
                <a:ea typeface="Roboto"/>
                <a:cs typeface="Roboto"/>
                <a:sym typeface="Roboto"/>
              </a:rPr>
              <a:t>Friday, August 8</a:t>
            </a:r>
            <a:endParaRPr b="1" sz="2200">
              <a:solidFill>
                <a:srgbClr val="1C295D"/>
              </a:solidFill>
              <a:latin typeface="Roboto"/>
              <a:ea typeface="Roboto"/>
              <a:cs typeface="Roboto"/>
              <a:sym typeface="Roboto"/>
            </a:endParaRPr>
          </a:p>
          <a:p>
            <a:pPr indent="-254000" lvl="0" marL="1143000" rtl="0" algn="l">
              <a:lnSpc>
                <a:spcPct val="150000"/>
              </a:lnSpc>
              <a:spcBef>
                <a:spcPts val="0"/>
              </a:spcBef>
              <a:spcAft>
                <a:spcPts val="0"/>
              </a:spcAft>
              <a:buClr>
                <a:srgbClr val="1C295D"/>
              </a:buClr>
              <a:buSzPts val="2200"/>
              <a:buFont typeface="Roboto"/>
              <a:buChar char="●"/>
            </a:pPr>
            <a:r>
              <a:rPr b="1" lang="en-US" sz="2200">
                <a:solidFill>
                  <a:srgbClr val="1C295D"/>
                </a:solidFill>
                <a:latin typeface="Roboto"/>
                <a:ea typeface="Roboto"/>
                <a:cs typeface="Roboto"/>
                <a:sym typeface="Roboto"/>
              </a:rPr>
              <a:t>Monday, August 11</a:t>
            </a:r>
            <a:endParaRPr b="1" sz="2200">
              <a:solidFill>
                <a:srgbClr val="1C295D"/>
              </a:solidFill>
              <a:latin typeface="Roboto"/>
              <a:ea typeface="Roboto"/>
              <a:cs typeface="Roboto"/>
              <a:sym typeface="Roboto"/>
            </a:endParaRPr>
          </a:p>
          <a:p>
            <a:pPr indent="-254000" lvl="0" marL="1143000" rtl="0" algn="l">
              <a:lnSpc>
                <a:spcPct val="200000"/>
              </a:lnSpc>
              <a:spcBef>
                <a:spcPts val="0"/>
              </a:spcBef>
              <a:spcAft>
                <a:spcPts val="0"/>
              </a:spcAft>
              <a:buClr>
                <a:srgbClr val="1C295D"/>
              </a:buClr>
              <a:buSzPts val="2200"/>
              <a:buFont typeface="Roboto"/>
              <a:buChar char="●"/>
            </a:pPr>
            <a:r>
              <a:rPr b="1" lang="en-US" sz="2200">
                <a:solidFill>
                  <a:srgbClr val="1C295D"/>
                </a:solidFill>
                <a:latin typeface="Roboto"/>
                <a:ea typeface="Roboto"/>
                <a:cs typeface="Roboto"/>
                <a:sym typeface="Roboto"/>
              </a:rPr>
              <a:t>Tuesday, August 12</a:t>
            </a:r>
            <a:endParaRPr sz="2200">
              <a:solidFill>
                <a:srgbClr val="1C295D"/>
              </a:solidFill>
              <a:latin typeface="Roboto"/>
              <a:ea typeface="Roboto"/>
              <a:cs typeface="Roboto"/>
              <a:sym typeface="Roboto"/>
            </a:endParaRPr>
          </a:p>
          <a:p>
            <a:pPr indent="-311150" lvl="0" marL="514350" rtl="0" algn="l">
              <a:lnSpc>
                <a:spcPct val="100000"/>
              </a:lnSpc>
              <a:spcBef>
                <a:spcPts val="0"/>
              </a:spcBef>
              <a:spcAft>
                <a:spcPts val="0"/>
              </a:spcAft>
              <a:buClr>
                <a:srgbClr val="1C295D"/>
              </a:buClr>
              <a:buSzPts val="2200"/>
              <a:buFont typeface="Roboto"/>
              <a:buChar char="●"/>
            </a:pPr>
            <a:r>
              <a:rPr lang="en-US" sz="2200">
                <a:solidFill>
                  <a:srgbClr val="1C295D"/>
                </a:solidFill>
                <a:latin typeface="Roboto"/>
                <a:ea typeface="Roboto"/>
                <a:cs typeface="Roboto"/>
                <a:sym typeface="Roboto"/>
              </a:rPr>
              <a:t>Suits need to be </a:t>
            </a:r>
            <a:r>
              <a:rPr b="1" lang="en-US" sz="2200">
                <a:solidFill>
                  <a:srgbClr val="1C295D"/>
                </a:solidFill>
                <a:latin typeface="Roboto"/>
                <a:ea typeface="Roboto"/>
                <a:cs typeface="Roboto"/>
                <a:sym typeface="Roboto"/>
              </a:rPr>
              <a:t>tight</a:t>
            </a:r>
            <a:r>
              <a:rPr lang="en-US" sz="2200">
                <a:solidFill>
                  <a:srgbClr val="1C295D"/>
                </a:solidFill>
                <a:latin typeface="Roboto"/>
                <a:ea typeface="Roboto"/>
                <a:cs typeface="Roboto"/>
                <a:sym typeface="Roboto"/>
              </a:rPr>
              <a:t> to reduce drag in the water. Only wear team suit for meets in order to preserve.</a:t>
            </a:r>
            <a:endParaRPr sz="2200">
              <a:solidFill>
                <a:srgbClr val="1C295D"/>
              </a:solidFill>
              <a:latin typeface="Roboto"/>
              <a:ea typeface="Roboto"/>
              <a:cs typeface="Roboto"/>
              <a:sym typeface="Roboto"/>
            </a:endParaRPr>
          </a:p>
          <a:p>
            <a:pPr indent="0" lvl="0" marL="457200" rtl="0" algn="l">
              <a:lnSpc>
                <a:spcPct val="100000"/>
              </a:lnSpc>
              <a:spcBef>
                <a:spcPts val="0"/>
              </a:spcBef>
              <a:spcAft>
                <a:spcPts val="0"/>
              </a:spcAft>
              <a:buNone/>
            </a:pPr>
            <a:r>
              <a:t/>
            </a:r>
            <a:endParaRPr sz="2200">
              <a:solidFill>
                <a:srgbClr val="1C295D"/>
              </a:solidFill>
              <a:latin typeface="Roboto"/>
              <a:ea typeface="Roboto"/>
              <a:cs typeface="Roboto"/>
              <a:sym typeface="Roboto"/>
            </a:endParaRPr>
          </a:p>
          <a:p>
            <a:pPr indent="-311150" lvl="0" marL="514350" rtl="0" algn="l">
              <a:lnSpc>
                <a:spcPct val="100000"/>
              </a:lnSpc>
              <a:spcBef>
                <a:spcPts val="0"/>
              </a:spcBef>
              <a:spcAft>
                <a:spcPts val="0"/>
              </a:spcAft>
              <a:buClr>
                <a:srgbClr val="1C295D"/>
              </a:buClr>
              <a:buSzPts val="2200"/>
              <a:buFont typeface="Roboto"/>
              <a:buChar char="●"/>
            </a:pPr>
            <a:r>
              <a:rPr lang="en-US" sz="2200">
                <a:solidFill>
                  <a:srgbClr val="1C295D"/>
                </a:solidFill>
                <a:latin typeface="Roboto"/>
                <a:ea typeface="Roboto"/>
                <a:cs typeface="Roboto"/>
                <a:sym typeface="Roboto"/>
              </a:rPr>
              <a:t>Cheaper </a:t>
            </a:r>
            <a:r>
              <a:rPr b="1" lang="en-US" sz="2200">
                <a:solidFill>
                  <a:srgbClr val="1C295D"/>
                </a:solidFill>
                <a:latin typeface="Roboto"/>
                <a:ea typeface="Roboto"/>
                <a:cs typeface="Roboto"/>
                <a:sym typeface="Roboto"/>
              </a:rPr>
              <a:t>practice suits </a:t>
            </a:r>
            <a:r>
              <a:rPr lang="en-US" sz="2200">
                <a:solidFill>
                  <a:srgbClr val="1C295D"/>
                </a:solidFill>
                <a:latin typeface="Roboto"/>
                <a:ea typeface="Roboto"/>
                <a:cs typeface="Roboto"/>
                <a:sym typeface="Roboto"/>
              </a:rPr>
              <a:t>are recommended for daily use to maintain tightness of competition suits.</a:t>
            </a:r>
            <a:endParaRPr b="1" sz="2200">
              <a:solidFill>
                <a:srgbClr val="1C295D"/>
              </a:solidFill>
              <a:latin typeface="Roboto"/>
              <a:ea typeface="Roboto"/>
              <a:cs typeface="Roboto"/>
              <a:sym typeface="Roboto"/>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36"/>
          <p:cNvSpPr/>
          <p:nvPr/>
        </p:nvSpPr>
        <p:spPr>
          <a:xfrm>
            <a:off x="2063025" y="2253350"/>
            <a:ext cx="7080900" cy="27567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6" name="Google Shape;426;p36"/>
          <p:cNvSpPr txBox="1"/>
          <p:nvPr>
            <p:ph type="title"/>
          </p:nvPr>
        </p:nvSpPr>
        <p:spPr>
          <a:xfrm>
            <a:off x="1737450" y="246103"/>
            <a:ext cx="6854100" cy="853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accent1"/>
              </a:buClr>
              <a:buSzPts val="4600"/>
              <a:buFont typeface="Arial"/>
              <a:buNone/>
            </a:pPr>
            <a:r>
              <a:rPr lang="en-US"/>
              <a:t>Personalized Caps </a:t>
            </a:r>
            <a:endParaRPr/>
          </a:p>
        </p:txBody>
      </p:sp>
      <p:sp>
        <p:nvSpPr>
          <p:cNvPr id="427" name="Google Shape;427;p36"/>
          <p:cNvSpPr txBox="1"/>
          <p:nvPr/>
        </p:nvSpPr>
        <p:spPr>
          <a:xfrm>
            <a:off x="4664375" y="2349050"/>
            <a:ext cx="4236300" cy="2565300"/>
          </a:xfrm>
          <a:prstGeom prst="rect">
            <a:avLst/>
          </a:prstGeom>
          <a:noFill/>
          <a:ln>
            <a:noFill/>
          </a:ln>
        </p:spPr>
        <p:txBody>
          <a:bodyPr anchorCtr="0" anchor="t" bIns="91425" lIns="91425" spcFirstLastPara="1" rIns="91425" wrap="square" tIns="91425">
            <a:spAutoFit/>
          </a:bodyPr>
          <a:lstStyle/>
          <a:p>
            <a:pPr indent="0" lvl="0" marL="0" rtl="0" algn="l">
              <a:spcBef>
                <a:spcPts val="2000"/>
              </a:spcBef>
              <a:spcAft>
                <a:spcPts val="0"/>
              </a:spcAft>
              <a:buNone/>
            </a:pPr>
            <a:r>
              <a:rPr lang="en-US" sz="2300">
                <a:solidFill>
                  <a:srgbClr val="1C295D"/>
                </a:solidFill>
              </a:rPr>
              <a:t>Each MSA swimmer will receive </a:t>
            </a:r>
            <a:r>
              <a:rPr b="1" lang="en-US" sz="2300">
                <a:solidFill>
                  <a:srgbClr val="1C295D"/>
                </a:solidFill>
              </a:rPr>
              <a:t>TWO personalized team caps</a:t>
            </a:r>
            <a:r>
              <a:rPr lang="en-US" sz="2300">
                <a:solidFill>
                  <a:srgbClr val="1C295D"/>
                </a:solidFill>
              </a:rPr>
              <a:t>. </a:t>
            </a:r>
            <a:endParaRPr sz="2300">
              <a:solidFill>
                <a:srgbClr val="1C295D"/>
              </a:solidFill>
            </a:endParaRPr>
          </a:p>
          <a:p>
            <a:pPr indent="0" lvl="0" marL="0" rtl="0" algn="l">
              <a:spcBef>
                <a:spcPts val="2000"/>
              </a:spcBef>
              <a:spcAft>
                <a:spcPts val="0"/>
              </a:spcAft>
              <a:buNone/>
            </a:pPr>
            <a:r>
              <a:rPr lang="en-US" sz="2300">
                <a:solidFill>
                  <a:srgbClr val="1C295D"/>
                </a:solidFill>
              </a:rPr>
              <a:t>These caps are considered part of the official uniform and are </a:t>
            </a:r>
            <a:r>
              <a:rPr b="1" lang="en-US" sz="2300">
                <a:solidFill>
                  <a:srgbClr val="1C295D"/>
                </a:solidFill>
              </a:rPr>
              <a:t>required at all meets.</a:t>
            </a:r>
            <a:endParaRPr b="1" sz="2300">
              <a:solidFill>
                <a:srgbClr val="1C295D"/>
              </a:solidFill>
            </a:endParaRPr>
          </a:p>
        </p:txBody>
      </p:sp>
      <p:pic>
        <p:nvPicPr>
          <p:cNvPr id="428" name="Google Shape;428;p36" title="Navy_MSA_Cap.png"/>
          <p:cNvPicPr preferRelativeResize="0"/>
          <p:nvPr/>
        </p:nvPicPr>
        <p:blipFill>
          <a:blip r:embed="rId3">
            <a:alphaModFix/>
          </a:blip>
          <a:stretch>
            <a:fillRect/>
          </a:stretch>
        </p:blipFill>
        <p:spPr>
          <a:xfrm>
            <a:off x="372300" y="1948350"/>
            <a:ext cx="4161612" cy="35181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4"/>
          <p:cNvSpPr txBox="1"/>
          <p:nvPr>
            <p:ph idx="1" type="subTitle"/>
          </p:nvPr>
        </p:nvSpPr>
        <p:spPr>
          <a:xfrm>
            <a:off x="1322921" y="3299012"/>
            <a:ext cx="6498159" cy="916641"/>
          </a:xfrm>
          <a:prstGeom prst="rect">
            <a:avLst/>
          </a:prstGeom>
          <a:noFill/>
          <a:ln>
            <a:noFill/>
          </a:ln>
          <a:effectLst>
            <a:outerShdw blurRad="57150" rotWithShape="0" algn="bl" dir="5400000" dist="19050">
              <a:srgbClr val="000000">
                <a:alpha val="50000"/>
              </a:srgbClr>
            </a:outerShdw>
          </a:effectLst>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6DB7D7"/>
              </a:buClr>
              <a:buSzPts val="1980"/>
              <a:buFont typeface="Noto Sans Symbols"/>
              <a:buNone/>
            </a:pPr>
            <a:r>
              <a:rPr lang="en-US" sz="4600">
                <a:solidFill>
                  <a:srgbClr val="FFFFFF"/>
                </a:solidFill>
              </a:rPr>
              <a:t>Erin McCann</a:t>
            </a:r>
            <a:endParaRPr sz="4600">
              <a:solidFill>
                <a:srgbClr val="FFFFFF"/>
              </a:solidFill>
            </a:endParaRPr>
          </a:p>
        </p:txBody>
      </p:sp>
      <p:pic>
        <p:nvPicPr>
          <p:cNvPr id="124" name="Google Shape;124;p4" title="MSA_Logo.png"/>
          <p:cNvPicPr preferRelativeResize="0"/>
          <p:nvPr/>
        </p:nvPicPr>
        <p:blipFill>
          <a:blip r:embed="rId3">
            <a:alphaModFix/>
          </a:blip>
          <a:stretch>
            <a:fillRect/>
          </a:stretch>
        </p:blipFill>
        <p:spPr>
          <a:xfrm>
            <a:off x="274025" y="4361303"/>
            <a:ext cx="2281619" cy="2337546"/>
          </a:xfrm>
          <a:prstGeom prst="rect">
            <a:avLst/>
          </a:prstGeom>
          <a:noFill/>
          <a:ln>
            <a:noFill/>
          </a:ln>
          <a:effectLst>
            <a:outerShdw blurRad="57150" rotWithShape="0" algn="bl" dir="5400000" dist="19050">
              <a:srgbClr val="000000">
                <a:alpha val="64999"/>
              </a:srgbClr>
            </a:outerShdw>
          </a:effectLst>
        </p:spPr>
      </p:pic>
      <p:sp>
        <p:nvSpPr>
          <p:cNvPr id="125" name="Google Shape;125;p4"/>
          <p:cNvSpPr txBox="1"/>
          <p:nvPr/>
        </p:nvSpPr>
        <p:spPr>
          <a:xfrm>
            <a:off x="2081250" y="2243700"/>
            <a:ext cx="4905300" cy="11853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US" sz="6500">
                <a:solidFill>
                  <a:schemeClr val="lt1"/>
                </a:solidFill>
              </a:rPr>
              <a:t>Coaching</a:t>
            </a:r>
            <a:endParaRPr sz="6500">
              <a:solidFill>
                <a:srgbClr val="595959"/>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35"/>
          <p:cNvSpPr txBox="1"/>
          <p:nvPr>
            <p:ph type="title"/>
          </p:nvPr>
        </p:nvSpPr>
        <p:spPr>
          <a:xfrm>
            <a:off x="2171125" y="351175"/>
            <a:ext cx="6420300" cy="778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4600"/>
              <a:buFont typeface="Arial"/>
              <a:buNone/>
            </a:pPr>
            <a:r>
              <a:rPr lang="en-US"/>
              <a:t>Team Shirt</a:t>
            </a:r>
            <a:endParaRPr/>
          </a:p>
        </p:txBody>
      </p:sp>
      <p:sp>
        <p:nvSpPr>
          <p:cNvPr id="434" name="Google Shape;434;p35"/>
          <p:cNvSpPr txBox="1"/>
          <p:nvPr/>
        </p:nvSpPr>
        <p:spPr>
          <a:xfrm>
            <a:off x="452875" y="1740950"/>
            <a:ext cx="5164200" cy="4480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US" sz="1900">
                <a:solidFill>
                  <a:srgbClr val="1C295D"/>
                </a:solidFill>
                <a:latin typeface="Roboto"/>
                <a:ea typeface="Roboto"/>
                <a:cs typeface="Roboto"/>
                <a:sym typeface="Roboto"/>
              </a:rPr>
              <a:t>All MSA athletes will receive a team shirt! </a:t>
            </a:r>
            <a:endParaRPr b="1" sz="1900">
              <a:solidFill>
                <a:srgbClr val="1C295D"/>
              </a:solidFill>
              <a:latin typeface="Roboto"/>
              <a:ea typeface="Roboto"/>
              <a:cs typeface="Roboto"/>
              <a:sym typeface="Roboto"/>
            </a:endParaRPr>
          </a:p>
          <a:p>
            <a:pPr indent="0" lvl="0" marL="0" rtl="0" algn="l">
              <a:lnSpc>
                <a:spcPct val="115000"/>
              </a:lnSpc>
              <a:spcBef>
                <a:spcPts val="1200"/>
              </a:spcBef>
              <a:spcAft>
                <a:spcPts val="0"/>
              </a:spcAft>
              <a:buClr>
                <a:schemeClr val="dk1"/>
              </a:buClr>
              <a:buSzPts val="1100"/>
              <a:buFont typeface="Arial"/>
              <a:buNone/>
            </a:pPr>
            <a:r>
              <a:rPr lang="en-US" sz="1500">
                <a:solidFill>
                  <a:srgbClr val="1C295D"/>
                </a:solidFill>
                <a:latin typeface="Roboto"/>
                <a:ea typeface="Roboto"/>
                <a:cs typeface="Roboto"/>
                <a:sym typeface="Roboto"/>
              </a:rPr>
              <a:t>Please be sure sizing is correct by doing the following:</a:t>
            </a:r>
            <a:endParaRPr sz="1500">
              <a:solidFill>
                <a:srgbClr val="1C295D"/>
              </a:solidFill>
              <a:latin typeface="Roboto"/>
              <a:ea typeface="Roboto"/>
              <a:cs typeface="Roboto"/>
              <a:sym typeface="Roboto"/>
            </a:endParaRPr>
          </a:p>
          <a:p>
            <a:pPr indent="-209550" lvl="0" marL="457200" rtl="0" algn="l">
              <a:lnSpc>
                <a:spcPct val="100000"/>
              </a:lnSpc>
              <a:spcBef>
                <a:spcPts val="1200"/>
              </a:spcBef>
              <a:spcAft>
                <a:spcPts val="0"/>
              </a:spcAft>
              <a:buClr>
                <a:srgbClr val="1C295D"/>
              </a:buClr>
              <a:buSzPts val="1500"/>
              <a:buFont typeface="Roboto"/>
              <a:buAutoNum type="arabicPeriod"/>
            </a:pPr>
            <a:r>
              <a:rPr b="1" lang="en-US" sz="1500">
                <a:solidFill>
                  <a:srgbClr val="1C295D"/>
                </a:solidFill>
                <a:latin typeface="Roboto"/>
                <a:ea typeface="Roboto"/>
                <a:cs typeface="Roboto"/>
                <a:sym typeface="Roboto"/>
              </a:rPr>
              <a:t>On Deck app</a:t>
            </a:r>
            <a:br>
              <a:rPr b="1" lang="en-US" sz="1500">
                <a:solidFill>
                  <a:srgbClr val="1C295D"/>
                </a:solidFill>
                <a:latin typeface="Roboto"/>
                <a:ea typeface="Roboto"/>
                <a:cs typeface="Roboto"/>
                <a:sym typeface="Roboto"/>
              </a:rPr>
            </a:br>
            <a:endParaRPr b="1" sz="1500">
              <a:solidFill>
                <a:srgbClr val="1C295D"/>
              </a:solidFill>
              <a:latin typeface="Roboto"/>
              <a:ea typeface="Roboto"/>
              <a:cs typeface="Roboto"/>
              <a:sym typeface="Roboto"/>
            </a:endParaRPr>
          </a:p>
          <a:p>
            <a:pPr indent="-209550" lvl="0" marL="457200" rtl="0" algn="l">
              <a:lnSpc>
                <a:spcPct val="100000"/>
              </a:lnSpc>
              <a:spcBef>
                <a:spcPts val="0"/>
              </a:spcBef>
              <a:spcAft>
                <a:spcPts val="0"/>
              </a:spcAft>
              <a:buClr>
                <a:srgbClr val="1C295D"/>
              </a:buClr>
              <a:buSzPts val="1500"/>
              <a:buFont typeface="Roboto"/>
              <a:buAutoNum type="arabicPeriod"/>
            </a:pPr>
            <a:r>
              <a:rPr b="1" lang="en-US" sz="1500">
                <a:solidFill>
                  <a:srgbClr val="1C295D"/>
                </a:solidFill>
                <a:latin typeface="Roboto"/>
                <a:ea typeface="Roboto"/>
                <a:cs typeface="Roboto"/>
                <a:sym typeface="Roboto"/>
              </a:rPr>
              <a:t>Membership</a:t>
            </a:r>
            <a:br>
              <a:rPr b="1" lang="en-US" sz="1500">
                <a:solidFill>
                  <a:srgbClr val="1C295D"/>
                </a:solidFill>
                <a:latin typeface="Roboto"/>
                <a:ea typeface="Roboto"/>
                <a:cs typeface="Roboto"/>
                <a:sym typeface="Roboto"/>
              </a:rPr>
            </a:br>
            <a:endParaRPr b="1" sz="1500">
              <a:solidFill>
                <a:srgbClr val="1C295D"/>
              </a:solidFill>
              <a:latin typeface="Roboto"/>
              <a:ea typeface="Roboto"/>
              <a:cs typeface="Roboto"/>
              <a:sym typeface="Roboto"/>
            </a:endParaRPr>
          </a:p>
          <a:p>
            <a:pPr indent="-209550" lvl="0" marL="457200" rtl="0" algn="l">
              <a:lnSpc>
                <a:spcPct val="100000"/>
              </a:lnSpc>
              <a:spcBef>
                <a:spcPts val="0"/>
              </a:spcBef>
              <a:spcAft>
                <a:spcPts val="0"/>
              </a:spcAft>
              <a:buClr>
                <a:srgbClr val="1C295D"/>
              </a:buClr>
              <a:buSzPts val="1500"/>
              <a:buFont typeface="Roboto"/>
              <a:buAutoNum type="arabicPeriod"/>
            </a:pPr>
            <a:r>
              <a:rPr b="1" lang="en-US" sz="1500">
                <a:solidFill>
                  <a:srgbClr val="1C295D"/>
                </a:solidFill>
                <a:latin typeface="Roboto"/>
                <a:ea typeface="Roboto"/>
                <a:cs typeface="Roboto"/>
                <a:sym typeface="Roboto"/>
              </a:rPr>
              <a:t>My account</a:t>
            </a:r>
            <a:br>
              <a:rPr b="1" lang="en-US" sz="1500">
                <a:solidFill>
                  <a:srgbClr val="1C295D"/>
                </a:solidFill>
                <a:latin typeface="Roboto"/>
                <a:ea typeface="Roboto"/>
                <a:cs typeface="Roboto"/>
                <a:sym typeface="Roboto"/>
              </a:rPr>
            </a:br>
            <a:endParaRPr b="1" sz="1500">
              <a:solidFill>
                <a:srgbClr val="1C295D"/>
              </a:solidFill>
              <a:latin typeface="Roboto"/>
              <a:ea typeface="Roboto"/>
              <a:cs typeface="Roboto"/>
              <a:sym typeface="Roboto"/>
            </a:endParaRPr>
          </a:p>
          <a:p>
            <a:pPr indent="-209550" lvl="0" marL="457200" rtl="0" algn="l">
              <a:lnSpc>
                <a:spcPct val="100000"/>
              </a:lnSpc>
              <a:spcBef>
                <a:spcPts val="0"/>
              </a:spcBef>
              <a:spcAft>
                <a:spcPts val="0"/>
              </a:spcAft>
              <a:buClr>
                <a:srgbClr val="1C295D"/>
              </a:buClr>
              <a:buSzPts val="1500"/>
              <a:buFont typeface="Roboto"/>
              <a:buAutoNum type="arabicPeriod"/>
            </a:pPr>
            <a:r>
              <a:rPr b="1" lang="en-US" sz="1500">
                <a:solidFill>
                  <a:srgbClr val="1C295D"/>
                </a:solidFill>
                <a:latin typeface="Roboto"/>
                <a:ea typeface="Roboto"/>
                <a:cs typeface="Roboto"/>
                <a:sym typeface="Roboto"/>
              </a:rPr>
              <a:t>Members</a:t>
            </a:r>
            <a:br>
              <a:rPr b="1" lang="en-US" sz="1500">
                <a:solidFill>
                  <a:srgbClr val="1C295D"/>
                </a:solidFill>
                <a:latin typeface="Roboto"/>
                <a:ea typeface="Roboto"/>
                <a:cs typeface="Roboto"/>
                <a:sym typeface="Roboto"/>
              </a:rPr>
            </a:br>
            <a:endParaRPr b="1" sz="1500">
              <a:solidFill>
                <a:srgbClr val="1C295D"/>
              </a:solidFill>
              <a:latin typeface="Roboto"/>
              <a:ea typeface="Roboto"/>
              <a:cs typeface="Roboto"/>
              <a:sym typeface="Roboto"/>
            </a:endParaRPr>
          </a:p>
          <a:p>
            <a:pPr indent="-209550" lvl="0" marL="457200" rtl="0" algn="l">
              <a:lnSpc>
                <a:spcPct val="100000"/>
              </a:lnSpc>
              <a:spcBef>
                <a:spcPts val="0"/>
              </a:spcBef>
              <a:spcAft>
                <a:spcPts val="0"/>
              </a:spcAft>
              <a:buClr>
                <a:srgbClr val="1C295D"/>
              </a:buClr>
              <a:buSzPts val="1500"/>
              <a:buFont typeface="Roboto"/>
              <a:buAutoNum type="arabicPeriod"/>
            </a:pPr>
            <a:r>
              <a:rPr b="1" lang="en-US" sz="1500">
                <a:solidFill>
                  <a:srgbClr val="1C295D"/>
                </a:solidFill>
                <a:latin typeface="Roboto"/>
                <a:ea typeface="Roboto"/>
                <a:cs typeface="Roboto"/>
                <a:sym typeface="Roboto"/>
              </a:rPr>
              <a:t>Click child’s name</a:t>
            </a:r>
            <a:br>
              <a:rPr b="1" lang="en-US" sz="1500">
                <a:solidFill>
                  <a:srgbClr val="1C295D"/>
                </a:solidFill>
                <a:latin typeface="Roboto"/>
                <a:ea typeface="Roboto"/>
                <a:cs typeface="Roboto"/>
                <a:sym typeface="Roboto"/>
              </a:rPr>
            </a:br>
            <a:r>
              <a:rPr lang="en-US" sz="1500">
                <a:solidFill>
                  <a:srgbClr val="1C295D"/>
                </a:solidFill>
                <a:latin typeface="Roboto"/>
                <a:ea typeface="Roboto"/>
                <a:cs typeface="Roboto"/>
                <a:sym typeface="Roboto"/>
              </a:rPr>
              <a:t>Under their name will be highlighted the “Profile” tab. Scroll right until you see “Apparel”.</a:t>
            </a:r>
            <a:br>
              <a:rPr b="1" lang="en-US" sz="1500">
                <a:solidFill>
                  <a:srgbClr val="1C295D"/>
                </a:solidFill>
                <a:latin typeface="Roboto"/>
                <a:ea typeface="Roboto"/>
                <a:cs typeface="Roboto"/>
                <a:sym typeface="Roboto"/>
              </a:rPr>
            </a:br>
            <a:endParaRPr b="1" sz="1500">
              <a:solidFill>
                <a:srgbClr val="1C295D"/>
              </a:solidFill>
              <a:latin typeface="Roboto"/>
              <a:ea typeface="Roboto"/>
              <a:cs typeface="Roboto"/>
              <a:sym typeface="Roboto"/>
            </a:endParaRPr>
          </a:p>
          <a:p>
            <a:pPr indent="-209550" lvl="0" marL="457200" rtl="0" algn="l">
              <a:lnSpc>
                <a:spcPct val="100000"/>
              </a:lnSpc>
              <a:spcBef>
                <a:spcPts val="0"/>
              </a:spcBef>
              <a:spcAft>
                <a:spcPts val="0"/>
              </a:spcAft>
              <a:buClr>
                <a:srgbClr val="1C295D"/>
              </a:buClr>
              <a:buSzPts val="1500"/>
              <a:buFont typeface="Roboto"/>
              <a:buAutoNum type="arabicPeriod"/>
            </a:pPr>
            <a:r>
              <a:rPr b="1" lang="en-US" sz="1500">
                <a:solidFill>
                  <a:srgbClr val="1C295D"/>
                </a:solidFill>
                <a:latin typeface="Roboto"/>
                <a:ea typeface="Roboto"/>
                <a:cs typeface="Roboto"/>
                <a:sym typeface="Roboto"/>
              </a:rPr>
              <a:t>Tap “Shirt Size” and edit as needed.</a:t>
            </a:r>
            <a:endParaRPr b="1" sz="1500">
              <a:solidFill>
                <a:srgbClr val="1C295D"/>
              </a:solidFill>
              <a:latin typeface="Roboto"/>
              <a:ea typeface="Roboto"/>
              <a:cs typeface="Roboto"/>
              <a:sym typeface="Roboto"/>
            </a:endParaRPr>
          </a:p>
          <a:p>
            <a:pPr indent="0" lvl="0" marL="0" rtl="0" algn="l">
              <a:lnSpc>
                <a:spcPct val="115000"/>
              </a:lnSpc>
              <a:spcBef>
                <a:spcPts val="1200"/>
              </a:spcBef>
              <a:spcAft>
                <a:spcPts val="1200"/>
              </a:spcAft>
              <a:buNone/>
            </a:pPr>
            <a:r>
              <a:rPr b="1" i="1" lang="en-US" sz="1500">
                <a:solidFill>
                  <a:srgbClr val="1C295D"/>
                </a:solidFill>
                <a:latin typeface="Roboto"/>
                <a:ea typeface="Roboto"/>
                <a:cs typeface="Roboto"/>
                <a:sym typeface="Roboto"/>
              </a:rPr>
              <a:t>Be sure to save your work!</a:t>
            </a:r>
            <a:endParaRPr b="1" i="1" sz="2800">
              <a:solidFill>
                <a:srgbClr val="1C295D"/>
              </a:solidFill>
              <a:latin typeface="Roboto"/>
              <a:ea typeface="Roboto"/>
              <a:cs typeface="Roboto"/>
              <a:sym typeface="Roboto"/>
            </a:endParaRPr>
          </a:p>
        </p:txBody>
      </p:sp>
      <p:pic>
        <p:nvPicPr>
          <p:cNvPr id="435" name="Google Shape;435;p35" title="Front.png"/>
          <p:cNvPicPr preferRelativeResize="0"/>
          <p:nvPr/>
        </p:nvPicPr>
        <p:blipFill>
          <a:blip r:embed="rId3">
            <a:alphaModFix/>
          </a:blip>
          <a:stretch>
            <a:fillRect/>
          </a:stretch>
        </p:blipFill>
        <p:spPr>
          <a:xfrm>
            <a:off x="5718875" y="351175"/>
            <a:ext cx="2793477" cy="2943425"/>
          </a:xfrm>
          <a:prstGeom prst="rect">
            <a:avLst/>
          </a:prstGeom>
          <a:noFill/>
          <a:ln>
            <a:noFill/>
          </a:ln>
        </p:spPr>
      </p:pic>
      <p:pic>
        <p:nvPicPr>
          <p:cNvPr id="436" name="Google Shape;436;p35" title="Back.png"/>
          <p:cNvPicPr preferRelativeResize="0"/>
          <p:nvPr/>
        </p:nvPicPr>
        <p:blipFill>
          <a:blip r:embed="rId4">
            <a:alphaModFix/>
          </a:blip>
          <a:stretch>
            <a:fillRect/>
          </a:stretch>
        </p:blipFill>
        <p:spPr>
          <a:xfrm>
            <a:off x="5718886" y="3479897"/>
            <a:ext cx="2793464" cy="2943403"/>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g3730593146f_1_25"/>
          <p:cNvSpPr txBox="1"/>
          <p:nvPr>
            <p:ph type="title"/>
          </p:nvPr>
        </p:nvSpPr>
        <p:spPr>
          <a:xfrm>
            <a:off x="2083300" y="342900"/>
            <a:ext cx="6555600" cy="1059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MSA Merch Store</a:t>
            </a:r>
            <a:endParaRPr/>
          </a:p>
        </p:txBody>
      </p:sp>
      <p:sp>
        <p:nvSpPr>
          <p:cNvPr id="442" name="Google Shape;442;g3730593146f_1_25"/>
          <p:cNvSpPr txBox="1"/>
          <p:nvPr/>
        </p:nvSpPr>
        <p:spPr>
          <a:xfrm>
            <a:off x="242100" y="1761250"/>
            <a:ext cx="86598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900">
                <a:solidFill>
                  <a:srgbClr val="192F60"/>
                </a:solidFill>
              </a:rPr>
              <a:t>https://apparellab.chipply.com/MadisonSwimAssociation/?apid=16927970</a:t>
            </a:r>
            <a:endParaRPr b="1" sz="1900">
              <a:solidFill>
                <a:srgbClr val="192F60"/>
              </a:solidFill>
            </a:endParaRPr>
          </a:p>
        </p:txBody>
      </p:sp>
      <p:pic>
        <p:nvPicPr>
          <p:cNvPr id="443" name="Google Shape;443;g3730593146f_1_25"/>
          <p:cNvPicPr preferRelativeResize="0"/>
          <p:nvPr/>
        </p:nvPicPr>
        <p:blipFill>
          <a:blip r:embed="rId3">
            <a:alphaModFix/>
          </a:blip>
          <a:stretch>
            <a:fillRect/>
          </a:stretch>
        </p:blipFill>
        <p:spPr>
          <a:xfrm>
            <a:off x="335450" y="2286025"/>
            <a:ext cx="5388426" cy="4314951"/>
          </a:xfrm>
          <a:prstGeom prst="rect">
            <a:avLst/>
          </a:prstGeom>
          <a:noFill/>
          <a:ln>
            <a:noFill/>
          </a:ln>
          <a:effectLst>
            <a:outerShdw blurRad="57150" rotWithShape="0" algn="bl" dir="5400000" dist="19050">
              <a:srgbClr val="000000">
                <a:alpha val="50000"/>
              </a:srgbClr>
            </a:outerShdw>
          </a:effectLst>
        </p:spPr>
      </p:pic>
      <p:pic>
        <p:nvPicPr>
          <p:cNvPr id="444" name="Google Shape;444;g3730593146f_1_25" title="qr-code (1).png"/>
          <p:cNvPicPr preferRelativeResize="0"/>
          <p:nvPr/>
        </p:nvPicPr>
        <p:blipFill>
          <a:blip r:embed="rId4">
            <a:alphaModFix/>
          </a:blip>
          <a:stretch>
            <a:fillRect/>
          </a:stretch>
        </p:blipFill>
        <p:spPr>
          <a:xfrm>
            <a:off x="7139775" y="167700"/>
            <a:ext cx="1593550" cy="1593550"/>
          </a:xfrm>
          <a:prstGeom prst="rect">
            <a:avLst/>
          </a:prstGeom>
          <a:noFill/>
          <a:ln>
            <a:noFill/>
          </a:ln>
        </p:spPr>
      </p:pic>
      <p:sp>
        <p:nvSpPr>
          <p:cNvPr id="445" name="Google Shape;445;g3730593146f_1_25"/>
          <p:cNvSpPr txBox="1"/>
          <p:nvPr/>
        </p:nvSpPr>
        <p:spPr>
          <a:xfrm>
            <a:off x="5868600" y="3700400"/>
            <a:ext cx="3167400" cy="1780500"/>
          </a:xfrm>
          <a:prstGeom prst="rect">
            <a:avLst/>
          </a:prstGeom>
          <a:noFill/>
          <a:ln>
            <a:noFill/>
          </a:ln>
        </p:spPr>
        <p:txBody>
          <a:bodyPr anchorCtr="0" anchor="t" bIns="91425" lIns="91425" spcFirstLastPara="1" rIns="91425" wrap="square" tIns="91425">
            <a:spAutoFit/>
          </a:bodyPr>
          <a:lstStyle/>
          <a:p>
            <a:pPr indent="0" lvl="0" marL="0" rtl="0" algn="l">
              <a:spcBef>
                <a:spcPts val="2000"/>
              </a:spcBef>
              <a:spcAft>
                <a:spcPts val="0"/>
              </a:spcAft>
              <a:buNone/>
            </a:pPr>
            <a:r>
              <a:rPr lang="en-US" sz="1800">
                <a:solidFill>
                  <a:srgbClr val="1C295D"/>
                </a:solidFill>
              </a:rPr>
              <a:t>Merch Store </a:t>
            </a:r>
            <a:r>
              <a:rPr b="1" lang="en-US" sz="1800">
                <a:solidFill>
                  <a:srgbClr val="1C295D"/>
                </a:solidFill>
              </a:rPr>
              <a:t>closes Friday, August 29 </a:t>
            </a:r>
            <a:r>
              <a:rPr lang="en-US" sz="1800">
                <a:solidFill>
                  <a:srgbClr val="1C295D"/>
                </a:solidFill>
              </a:rPr>
              <a:t>at 11:59PM</a:t>
            </a:r>
            <a:endParaRPr sz="1800">
              <a:solidFill>
                <a:srgbClr val="1C295D"/>
              </a:solidFill>
            </a:endParaRPr>
          </a:p>
          <a:p>
            <a:pPr indent="0" lvl="0" marL="0" rtl="0" algn="l">
              <a:spcBef>
                <a:spcPts val="2000"/>
              </a:spcBef>
              <a:spcAft>
                <a:spcPts val="0"/>
              </a:spcAft>
              <a:buNone/>
            </a:pPr>
            <a:r>
              <a:rPr lang="en-US" sz="1700">
                <a:solidFill>
                  <a:srgbClr val="1C295D"/>
                </a:solidFill>
              </a:rPr>
              <a:t>Orders can be shipped directly to you, or we will have a pickup day at the pool.</a:t>
            </a:r>
            <a:endParaRPr sz="1700">
              <a:solidFill>
                <a:srgbClr val="1C295D"/>
              </a:solidFill>
            </a:endParaRPr>
          </a:p>
        </p:txBody>
      </p:sp>
      <p:pic>
        <p:nvPicPr>
          <p:cNvPr id="446" name="Google Shape;446;g3730593146f_1_25"/>
          <p:cNvPicPr preferRelativeResize="0"/>
          <p:nvPr/>
        </p:nvPicPr>
        <p:blipFill>
          <a:blip r:embed="rId5">
            <a:alphaModFix/>
          </a:blip>
          <a:stretch>
            <a:fillRect/>
          </a:stretch>
        </p:blipFill>
        <p:spPr>
          <a:xfrm>
            <a:off x="5868600" y="2286025"/>
            <a:ext cx="2891850" cy="12593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40"/>
          <p:cNvSpPr txBox="1"/>
          <p:nvPr>
            <p:ph type="ctrTitle"/>
          </p:nvPr>
        </p:nvSpPr>
        <p:spPr>
          <a:xfrm>
            <a:off x="1322846" y="2165899"/>
            <a:ext cx="6498300" cy="1725000"/>
          </a:xfrm>
          <a:prstGeom prst="rect">
            <a:avLst/>
          </a:prstGeom>
          <a:noFill/>
          <a:ln>
            <a:noFill/>
          </a:ln>
          <a:effectLst>
            <a:outerShdw blurRad="57150" rotWithShape="0" algn="bl" dir="5400000" dist="19050">
              <a:srgbClr val="000000">
                <a:alpha val="50000"/>
              </a:srgbClr>
            </a:outerShdw>
          </a:effectLst>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6DB7D7"/>
              </a:buClr>
              <a:buSzPts val="7260"/>
              <a:buFont typeface="Noto Sans Symbols"/>
              <a:buNone/>
            </a:pPr>
            <a:r>
              <a:rPr b="1" lang="en-US" sz="6600">
                <a:solidFill>
                  <a:schemeClr val="lt1"/>
                </a:solidFill>
              </a:rPr>
              <a:t>Questions?</a:t>
            </a:r>
            <a:endParaRPr/>
          </a:p>
        </p:txBody>
      </p:sp>
      <p:pic>
        <p:nvPicPr>
          <p:cNvPr id="452" name="Google Shape;452;p40" title="MSA_Logo.png"/>
          <p:cNvPicPr preferRelativeResize="0"/>
          <p:nvPr/>
        </p:nvPicPr>
        <p:blipFill>
          <a:blip r:embed="rId3">
            <a:alphaModFix/>
          </a:blip>
          <a:stretch>
            <a:fillRect/>
          </a:stretch>
        </p:blipFill>
        <p:spPr>
          <a:xfrm>
            <a:off x="274025" y="4361303"/>
            <a:ext cx="2281619" cy="2337546"/>
          </a:xfrm>
          <a:prstGeom prst="rect">
            <a:avLst/>
          </a:prstGeom>
          <a:noFill/>
          <a:ln>
            <a:noFill/>
          </a:ln>
          <a:effectLst>
            <a:outerShdw blurRad="57150" rotWithShape="0" algn="bl" dir="5400000" dist="19050">
              <a:srgbClr val="000000">
                <a:alpha val="64999"/>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51"/>
                                        </p:tgtEl>
                                      </p:cBhvr>
                                    </p:animEffect>
                                    <p:set>
                                      <p:cBhvr>
                                        <p:cTn dur="1" fill="hold">
                                          <p:stCondLst>
                                            <p:cond delay="500"/>
                                          </p:stCondLst>
                                        </p:cTn>
                                        <p:tgtEl>
                                          <p:spTgt spid="45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5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41"/>
          <p:cNvSpPr txBox="1"/>
          <p:nvPr>
            <p:ph type="ctrTitle"/>
          </p:nvPr>
        </p:nvSpPr>
        <p:spPr>
          <a:xfrm>
            <a:off x="1322921" y="1976699"/>
            <a:ext cx="6498300" cy="1725000"/>
          </a:xfrm>
          <a:prstGeom prst="rect">
            <a:avLst/>
          </a:prstGeom>
          <a:noFill/>
          <a:ln>
            <a:noFill/>
          </a:ln>
          <a:effectLst>
            <a:outerShdw blurRad="57150" rotWithShape="0" algn="bl" dir="5400000" dist="19050">
              <a:srgbClr val="000000">
                <a:alpha val="50000"/>
              </a:srgbClr>
            </a:outerShdw>
          </a:effectLst>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6DB7D7"/>
              </a:buClr>
              <a:buSzPts val="5060"/>
              <a:buFont typeface="Noto Sans Symbols"/>
              <a:buNone/>
            </a:pPr>
            <a:r>
              <a:rPr b="1" lang="en-US">
                <a:solidFill>
                  <a:schemeClr val="lt1"/>
                </a:solidFill>
              </a:rPr>
              <a:t>Thank you for attending!</a:t>
            </a:r>
            <a:endParaRPr/>
          </a:p>
        </p:txBody>
      </p:sp>
      <p:sp>
        <p:nvSpPr>
          <p:cNvPr id="458" name="Google Shape;458;p41"/>
          <p:cNvSpPr txBox="1"/>
          <p:nvPr>
            <p:ph idx="1" type="subTitle"/>
          </p:nvPr>
        </p:nvSpPr>
        <p:spPr>
          <a:xfrm>
            <a:off x="1322921" y="3751712"/>
            <a:ext cx="6498300" cy="916500"/>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6DB7D7"/>
              </a:buClr>
              <a:buSzPts val="1980"/>
              <a:buFont typeface="Noto Sans Symbols"/>
              <a:buNone/>
            </a:pPr>
            <a:r>
              <a:rPr b="1" lang="en-US">
                <a:solidFill>
                  <a:schemeClr val="lt1"/>
                </a:solidFill>
              </a:rPr>
              <a:t>http://www.madisonswimming.org</a:t>
            </a:r>
            <a:endParaRPr>
              <a:solidFill>
                <a:srgbClr val="FFFFFF"/>
              </a:solidFill>
            </a:endParaRPr>
          </a:p>
        </p:txBody>
      </p:sp>
      <p:pic>
        <p:nvPicPr>
          <p:cNvPr id="459" name="Google Shape;459;p41" title="MSA_Logo.png"/>
          <p:cNvPicPr preferRelativeResize="0"/>
          <p:nvPr/>
        </p:nvPicPr>
        <p:blipFill>
          <a:blip r:embed="rId3">
            <a:alphaModFix/>
          </a:blip>
          <a:stretch>
            <a:fillRect/>
          </a:stretch>
        </p:blipFill>
        <p:spPr>
          <a:xfrm>
            <a:off x="274025" y="4361303"/>
            <a:ext cx="2281619" cy="2337546"/>
          </a:xfrm>
          <a:prstGeom prst="rect">
            <a:avLst/>
          </a:prstGeom>
          <a:noFill/>
          <a:ln>
            <a:noFill/>
          </a:ln>
          <a:effectLst>
            <a:outerShdw blurRad="57150" rotWithShape="0" algn="bl" dir="5400000" dist="19050">
              <a:srgbClr val="000000">
                <a:alpha val="64999"/>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57"/>
                                        </p:tgtEl>
                                      </p:cBhvr>
                                    </p:animEffect>
                                    <p:set>
                                      <p:cBhvr>
                                        <p:cTn dur="1" fill="hold">
                                          <p:stCondLst>
                                            <p:cond delay="500"/>
                                          </p:stCondLst>
                                        </p:cTn>
                                        <p:tgtEl>
                                          <p:spTgt spid="45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5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5"/>
          <p:cNvSpPr txBox="1"/>
          <p:nvPr>
            <p:ph type="title"/>
          </p:nvPr>
        </p:nvSpPr>
        <p:spPr>
          <a:xfrm>
            <a:off x="1737359" y="107576"/>
            <a:ext cx="5985805" cy="1336956"/>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accent1"/>
              </a:buClr>
              <a:buSzPts val="4600"/>
              <a:buFont typeface="Arial"/>
              <a:buNone/>
            </a:pPr>
            <a:r>
              <a:rPr lang="en-US"/>
              <a:t>Coaches</a:t>
            </a:r>
            <a:endParaRPr/>
          </a:p>
        </p:txBody>
      </p:sp>
      <p:graphicFrame>
        <p:nvGraphicFramePr>
          <p:cNvPr id="131" name="Google Shape;131;p5"/>
          <p:cNvGraphicFramePr/>
          <p:nvPr/>
        </p:nvGraphicFramePr>
        <p:xfrm>
          <a:off x="725213" y="2027575"/>
          <a:ext cx="3000000" cy="3000000"/>
        </p:xfrm>
        <a:graphic>
          <a:graphicData uri="http://schemas.openxmlformats.org/drawingml/2006/table">
            <a:tbl>
              <a:tblPr>
                <a:noFill/>
                <a:tableStyleId>{9AD3F5A3-559A-47BC-9BB3-657AC997E665}</a:tableStyleId>
              </a:tblPr>
              <a:tblGrid>
                <a:gridCol w="2384800"/>
                <a:gridCol w="5232575"/>
              </a:tblGrid>
              <a:tr h="381000">
                <a:tc>
                  <a:txBody>
                    <a:bodyPr/>
                    <a:lstStyle/>
                    <a:p>
                      <a:pPr indent="0" lvl="0" marL="0" marR="0" rtl="0" algn="l">
                        <a:lnSpc>
                          <a:spcPct val="100000"/>
                        </a:lnSpc>
                        <a:spcBef>
                          <a:spcPts val="0"/>
                        </a:spcBef>
                        <a:spcAft>
                          <a:spcPts val="0"/>
                        </a:spcAft>
                        <a:buClr>
                          <a:srgbClr val="000000"/>
                        </a:buClr>
                        <a:buSzPts val="2200"/>
                        <a:buFont typeface="Arial"/>
                        <a:buNone/>
                      </a:pPr>
                      <a:r>
                        <a:rPr b="1" lang="en-US" sz="2200" u="none" cap="none" strike="noStrike">
                          <a:solidFill>
                            <a:srgbClr val="1C295D"/>
                          </a:solidFill>
                        </a:rPr>
                        <a:t>White Group</a:t>
                      </a:r>
                      <a:endParaRPr b="1" sz="2200" u="none" cap="none" strike="noStrike">
                        <a:solidFill>
                          <a:srgbClr val="1C295D"/>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solidFill>
                            <a:srgbClr val="1C295D"/>
                          </a:solidFill>
                        </a:rPr>
                        <a:t>Coach </a:t>
                      </a:r>
                      <a:r>
                        <a:rPr lang="en-US" sz="2200">
                          <a:solidFill>
                            <a:srgbClr val="1C295D"/>
                          </a:solidFill>
                        </a:rPr>
                        <a:t>Doug, Coach Cara, Coach Heather</a:t>
                      </a:r>
                      <a:endParaRPr sz="2200" u="none" cap="none" strike="noStrike">
                        <a:solidFill>
                          <a:srgbClr val="1C295D"/>
                        </a:solidFill>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2200"/>
                        <a:buFont typeface="Arial"/>
                        <a:buNone/>
                      </a:pPr>
                      <a:r>
                        <a:rPr b="1" lang="en-US" sz="2200" u="none" cap="none" strike="noStrike">
                          <a:solidFill>
                            <a:srgbClr val="1C295D"/>
                          </a:solidFill>
                        </a:rPr>
                        <a:t>Yellow Group</a:t>
                      </a:r>
                      <a:endParaRPr b="1" sz="2200" u="none" cap="none" strike="noStrike">
                        <a:solidFill>
                          <a:srgbClr val="1C295D"/>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solidFill>
                            <a:srgbClr val="1C295D"/>
                          </a:solidFill>
                        </a:rPr>
                        <a:t>Coach Doug, Coach Cara, </a:t>
                      </a:r>
                      <a:r>
                        <a:rPr lang="en-US" sz="2200">
                          <a:solidFill>
                            <a:srgbClr val="1C295D"/>
                          </a:solidFill>
                        </a:rPr>
                        <a:t>Coach Heather</a:t>
                      </a:r>
                      <a:endParaRPr sz="2200" u="none" cap="none" strike="noStrike">
                        <a:solidFill>
                          <a:srgbClr val="1C295D"/>
                        </a:solidFill>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2200"/>
                        <a:buFont typeface="Arial"/>
                        <a:buNone/>
                      </a:pPr>
                      <a:r>
                        <a:rPr b="1" lang="en-US" sz="2200" u="none" cap="none" strike="noStrike">
                          <a:solidFill>
                            <a:srgbClr val="1C295D"/>
                          </a:solidFill>
                        </a:rPr>
                        <a:t>Blue Group</a:t>
                      </a:r>
                      <a:endParaRPr b="1" sz="2200" u="none" cap="none" strike="noStrike">
                        <a:solidFill>
                          <a:srgbClr val="1C295D"/>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solidFill>
                            <a:srgbClr val="1C295D"/>
                          </a:solidFill>
                        </a:rPr>
                        <a:t>Coach Derek</a:t>
                      </a:r>
                      <a:r>
                        <a:rPr lang="en-US" sz="2200">
                          <a:solidFill>
                            <a:srgbClr val="1C295D"/>
                          </a:solidFill>
                        </a:rPr>
                        <a:t>, Coach Pam</a:t>
                      </a:r>
                      <a:endParaRPr sz="2200" u="none" cap="none" strike="noStrike">
                        <a:solidFill>
                          <a:srgbClr val="1C295D"/>
                        </a:solidFill>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2200"/>
                        <a:buFont typeface="Arial"/>
                        <a:buNone/>
                      </a:pPr>
                      <a:r>
                        <a:rPr b="1" lang="en-US" sz="2200" u="none" cap="none" strike="noStrike">
                          <a:solidFill>
                            <a:srgbClr val="1C295D"/>
                          </a:solidFill>
                        </a:rPr>
                        <a:t>Bronze Group</a:t>
                      </a:r>
                      <a:endParaRPr b="1" sz="2200" u="none" cap="none" strike="noStrike">
                        <a:solidFill>
                          <a:srgbClr val="1C295D"/>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solidFill>
                            <a:srgbClr val="1C295D"/>
                          </a:solidFill>
                        </a:rPr>
                        <a:t>Coach Gayle, Coach Doug</a:t>
                      </a:r>
                      <a:endParaRPr sz="2200" u="none" cap="none" strike="noStrike">
                        <a:solidFill>
                          <a:srgbClr val="1C295D"/>
                        </a:solidFill>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2200"/>
                        <a:buFont typeface="Arial"/>
                        <a:buNone/>
                      </a:pPr>
                      <a:r>
                        <a:rPr b="1" lang="en-US" sz="2200" u="none" cap="none" strike="noStrike">
                          <a:solidFill>
                            <a:srgbClr val="1C295D"/>
                          </a:solidFill>
                        </a:rPr>
                        <a:t>Silver Group</a:t>
                      </a:r>
                      <a:endParaRPr b="1" sz="2200" u="none" cap="none" strike="noStrike">
                        <a:solidFill>
                          <a:srgbClr val="1C295D"/>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solidFill>
                            <a:srgbClr val="1C295D"/>
                          </a:solidFill>
                        </a:rPr>
                        <a:t>Coach </a:t>
                      </a:r>
                      <a:r>
                        <a:rPr lang="en-US" sz="2200">
                          <a:solidFill>
                            <a:srgbClr val="1C295D"/>
                          </a:solidFill>
                        </a:rPr>
                        <a:t>Erin</a:t>
                      </a:r>
                      <a:r>
                        <a:rPr lang="en-US" sz="2200" u="none" cap="none" strike="noStrike">
                          <a:solidFill>
                            <a:srgbClr val="1C295D"/>
                          </a:solidFill>
                        </a:rPr>
                        <a:t>, Coach </a:t>
                      </a:r>
                      <a:r>
                        <a:rPr lang="en-US" sz="2200">
                          <a:solidFill>
                            <a:srgbClr val="1C295D"/>
                          </a:solidFill>
                        </a:rPr>
                        <a:t>Gayle</a:t>
                      </a:r>
                      <a:r>
                        <a:rPr lang="en-US" sz="2200" u="none" cap="none" strike="noStrike">
                          <a:solidFill>
                            <a:srgbClr val="1C295D"/>
                          </a:solidFill>
                        </a:rPr>
                        <a:t>, Coach Doug </a:t>
                      </a:r>
                      <a:endParaRPr sz="2200" u="none" cap="none" strike="noStrike">
                        <a:solidFill>
                          <a:srgbClr val="1C295D"/>
                        </a:solidFill>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2200"/>
                        <a:buFont typeface="Arial"/>
                        <a:buNone/>
                      </a:pPr>
                      <a:r>
                        <a:rPr b="1" lang="en-US" sz="2200" u="none" cap="none" strike="noStrike">
                          <a:solidFill>
                            <a:srgbClr val="1C295D"/>
                          </a:solidFill>
                        </a:rPr>
                        <a:t>Gold Group</a:t>
                      </a:r>
                      <a:endParaRPr b="1" sz="2200" u="none" cap="none" strike="noStrike">
                        <a:solidFill>
                          <a:srgbClr val="1C295D"/>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solidFill>
                            <a:srgbClr val="1C295D"/>
                          </a:solidFill>
                        </a:rPr>
                        <a:t>Coach Erin, Coach Roger </a:t>
                      </a:r>
                      <a:endParaRPr sz="2200" u="none" cap="none" strike="noStrike">
                        <a:solidFill>
                          <a:srgbClr val="1C295D"/>
                        </a:solidFill>
                      </a:endParaRPr>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2f030f4612b_0_0"/>
          <p:cNvSpPr txBox="1"/>
          <p:nvPr>
            <p:ph type="title"/>
          </p:nvPr>
        </p:nvSpPr>
        <p:spPr>
          <a:xfrm>
            <a:off x="1737359" y="107576"/>
            <a:ext cx="6854100" cy="13371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800"/>
              <a:buNone/>
            </a:pPr>
            <a:r>
              <a:rPr lang="en-US"/>
              <a:t>New Team Schedule</a:t>
            </a:r>
            <a:endParaRPr/>
          </a:p>
        </p:txBody>
      </p:sp>
      <p:sp>
        <p:nvSpPr>
          <p:cNvPr id="137" name="Google Shape;137;g2f030f4612b_0_0"/>
          <p:cNvSpPr txBox="1"/>
          <p:nvPr>
            <p:ph idx="1" type="body"/>
          </p:nvPr>
        </p:nvSpPr>
        <p:spPr>
          <a:xfrm>
            <a:off x="423300" y="1886900"/>
            <a:ext cx="8297400" cy="42054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1100"/>
              </a:spcBef>
              <a:spcAft>
                <a:spcPts val="0"/>
              </a:spcAft>
              <a:buClr>
                <a:schemeClr val="dk1"/>
              </a:buClr>
              <a:buSzPts val="1018"/>
              <a:buFont typeface="Arial"/>
              <a:buNone/>
            </a:pPr>
            <a:r>
              <a:rPr b="1" lang="en-US" sz="2000">
                <a:solidFill>
                  <a:schemeClr val="dk1"/>
                </a:solidFill>
                <a:latin typeface="Lato"/>
                <a:ea typeface="Lato"/>
                <a:cs typeface="Lato"/>
                <a:sym typeface="Lato"/>
              </a:rPr>
              <a:t>White: </a:t>
            </a:r>
            <a:r>
              <a:rPr lang="en-US" sz="2000">
                <a:solidFill>
                  <a:schemeClr val="dk1"/>
                </a:solidFill>
                <a:latin typeface="Lato"/>
                <a:ea typeface="Lato"/>
                <a:cs typeface="Lato"/>
                <a:sym typeface="Lato"/>
              </a:rPr>
              <a:t>T/TH 3:30-4:30pm. </a:t>
            </a:r>
            <a:endParaRPr sz="2000">
              <a:solidFill>
                <a:schemeClr val="dk1"/>
              </a:solidFill>
              <a:latin typeface="Lato"/>
              <a:ea typeface="Lato"/>
              <a:cs typeface="Lato"/>
              <a:sym typeface="Lato"/>
            </a:endParaRPr>
          </a:p>
          <a:p>
            <a:pPr indent="0" lvl="0" marL="0" rtl="0" algn="l">
              <a:lnSpc>
                <a:spcPct val="150000"/>
              </a:lnSpc>
              <a:spcBef>
                <a:spcPts val="1100"/>
              </a:spcBef>
              <a:spcAft>
                <a:spcPts val="0"/>
              </a:spcAft>
              <a:buClr>
                <a:schemeClr val="dk1"/>
              </a:buClr>
              <a:buSzPts val="1018"/>
              <a:buFont typeface="Arial"/>
              <a:buNone/>
            </a:pPr>
            <a:r>
              <a:rPr b="1" lang="en-US" sz="2000">
                <a:solidFill>
                  <a:schemeClr val="dk1"/>
                </a:solidFill>
                <a:latin typeface="Lato"/>
                <a:ea typeface="Lato"/>
                <a:cs typeface="Lato"/>
                <a:sym typeface="Lato"/>
              </a:rPr>
              <a:t>Yellow: </a:t>
            </a:r>
            <a:r>
              <a:rPr lang="en-US" sz="2000">
                <a:solidFill>
                  <a:schemeClr val="dk1"/>
                </a:solidFill>
                <a:latin typeface="Lato"/>
                <a:ea typeface="Lato"/>
                <a:cs typeface="Lato"/>
                <a:sym typeface="Lato"/>
              </a:rPr>
              <a:t>M/W/F 3:30-4:30pm. </a:t>
            </a:r>
            <a:endParaRPr sz="2000">
              <a:solidFill>
                <a:schemeClr val="dk1"/>
              </a:solidFill>
              <a:latin typeface="Lato"/>
              <a:ea typeface="Lato"/>
              <a:cs typeface="Lato"/>
              <a:sym typeface="Lato"/>
            </a:endParaRPr>
          </a:p>
          <a:p>
            <a:pPr indent="0" lvl="0" marL="0" rtl="0" algn="l">
              <a:lnSpc>
                <a:spcPct val="150000"/>
              </a:lnSpc>
              <a:spcBef>
                <a:spcPts val="1100"/>
              </a:spcBef>
              <a:spcAft>
                <a:spcPts val="0"/>
              </a:spcAft>
              <a:buClr>
                <a:schemeClr val="dk1"/>
              </a:buClr>
              <a:buSzPts val="1018"/>
              <a:buFont typeface="Arial"/>
              <a:buNone/>
            </a:pPr>
            <a:r>
              <a:rPr b="1" lang="en-US" sz="2000">
                <a:solidFill>
                  <a:schemeClr val="dk1"/>
                </a:solidFill>
                <a:latin typeface="Lato"/>
                <a:ea typeface="Lato"/>
                <a:cs typeface="Lato"/>
                <a:sym typeface="Lato"/>
              </a:rPr>
              <a:t>Blue: </a:t>
            </a:r>
            <a:r>
              <a:rPr lang="en-US" sz="2000">
                <a:solidFill>
                  <a:schemeClr val="dk1"/>
                </a:solidFill>
                <a:latin typeface="Lato"/>
                <a:ea typeface="Lato"/>
                <a:cs typeface="Lato"/>
                <a:sym typeface="Lato"/>
              </a:rPr>
              <a:t>Practice M-F. M/W 3:30-4:45pm. T/TH/F 3:30-4:30pm.</a:t>
            </a:r>
            <a:endParaRPr sz="2000">
              <a:solidFill>
                <a:schemeClr val="dk1"/>
              </a:solidFill>
              <a:latin typeface="Lato"/>
              <a:ea typeface="Lato"/>
              <a:cs typeface="Lato"/>
              <a:sym typeface="Lato"/>
            </a:endParaRPr>
          </a:p>
          <a:p>
            <a:pPr indent="0" lvl="0" marL="0" rtl="0" algn="l">
              <a:lnSpc>
                <a:spcPct val="150000"/>
              </a:lnSpc>
              <a:spcBef>
                <a:spcPts val="1100"/>
              </a:spcBef>
              <a:spcAft>
                <a:spcPts val="0"/>
              </a:spcAft>
              <a:buClr>
                <a:schemeClr val="dk1"/>
              </a:buClr>
              <a:buSzPts val="1018"/>
              <a:buFont typeface="Arial"/>
              <a:buNone/>
            </a:pPr>
            <a:r>
              <a:rPr b="1" lang="en-US" sz="2000">
                <a:solidFill>
                  <a:schemeClr val="dk1"/>
                </a:solidFill>
                <a:latin typeface="Lato"/>
                <a:ea typeface="Lato"/>
                <a:cs typeface="Lato"/>
                <a:sym typeface="Lato"/>
              </a:rPr>
              <a:t>Bronze: </a:t>
            </a:r>
            <a:r>
              <a:rPr lang="en-US" sz="2000">
                <a:solidFill>
                  <a:schemeClr val="dk1"/>
                </a:solidFill>
                <a:latin typeface="Lato"/>
                <a:ea typeface="Lato"/>
                <a:cs typeface="Lato"/>
                <a:sym typeface="Lato"/>
              </a:rPr>
              <a:t>Practice M-F. M/W 3:30-4:45pm. T/TH/F 3:30-4:30pm.</a:t>
            </a:r>
            <a:endParaRPr sz="2000">
              <a:solidFill>
                <a:schemeClr val="dk1"/>
              </a:solidFill>
              <a:latin typeface="Lato"/>
              <a:ea typeface="Lato"/>
              <a:cs typeface="Lato"/>
              <a:sym typeface="Lato"/>
            </a:endParaRPr>
          </a:p>
          <a:p>
            <a:pPr indent="0" lvl="0" marL="0" rtl="0" algn="l">
              <a:lnSpc>
                <a:spcPct val="100000"/>
              </a:lnSpc>
              <a:spcBef>
                <a:spcPts val="1100"/>
              </a:spcBef>
              <a:spcAft>
                <a:spcPts val="0"/>
              </a:spcAft>
              <a:buClr>
                <a:schemeClr val="dk1"/>
              </a:buClr>
              <a:buSzPts val="1018"/>
              <a:buFont typeface="Arial"/>
              <a:buNone/>
            </a:pPr>
            <a:r>
              <a:rPr b="1" lang="en-US" sz="2000">
                <a:solidFill>
                  <a:schemeClr val="dk1"/>
                </a:solidFill>
                <a:latin typeface="Lato"/>
                <a:ea typeface="Lato"/>
                <a:cs typeface="Lato"/>
                <a:sym typeface="Lato"/>
              </a:rPr>
              <a:t>Silver: </a:t>
            </a:r>
            <a:r>
              <a:rPr lang="en-US" sz="2000">
                <a:solidFill>
                  <a:schemeClr val="dk1"/>
                </a:solidFill>
                <a:latin typeface="Lato"/>
                <a:ea typeface="Lato"/>
                <a:cs typeface="Lato"/>
                <a:sym typeface="Lato"/>
              </a:rPr>
              <a:t>M/W/F 4:00-6:30pm at indoor pool, T/TH 4:00-6:00pm at outdoor pool. Saturday 8:00-10:00am at outdoor pool.</a:t>
            </a:r>
            <a:endParaRPr sz="2000">
              <a:solidFill>
                <a:schemeClr val="dk1"/>
              </a:solidFill>
              <a:latin typeface="Lato"/>
              <a:ea typeface="Lato"/>
              <a:cs typeface="Lato"/>
              <a:sym typeface="Lato"/>
            </a:endParaRPr>
          </a:p>
          <a:p>
            <a:pPr indent="0" lvl="0" marL="0" rtl="0" algn="l">
              <a:lnSpc>
                <a:spcPct val="100000"/>
              </a:lnSpc>
              <a:spcBef>
                <a:spcPts val="1100"/>
              </a:spcBef>
              <a:spcAft>
                <a:spcPts val="0"/>
              </a:spcAft>
              <a:buClr>
                <a:schemeClr val="dk1"/>
              </a:buClr>
              <a:buSzPts val="1018"/>
              <a:buFont typeface="Arial"/>
              <a:buNone/>
            </a:pPr>
            <a:r>
              <a:rPr b="1" lang="en-US" sz="2000">
                <a:solidFill>
                  <a:schemeClr val="dk1"/>
                </a:solidFill>
                <a:latin typeface="Lato"/>
                <a:ea typeface="Lato"/>
                <a:cs typeface="Lato"/>
                <a:sym typeface="Lato"/>
              </a:rPr>
              <a:t>Gold: </a:t>
            </a:r>
            <a:r>
              <a:rPr lang="en-US" sz="2000">
                <a:solidFill>
                  <a:schemeClr val="dk1"/>
                </a:solidFill>
                <a:latin typeface="Lato"/>
                <a:ea typeface="Lato"/>
                <a:cs typeface="Lato"/>
                <a:sym typeface="Lato"/>
              </a:rPr>
              <a:t>M-F 4:00-6:30pm. M/W/F at indoor pool, T/TH at outdoor pool. Saturday 8:00-10:00am at outdoor pool.</a:t>
            </a:r>
            <a:endParaRPr sz="2000">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274421b5ce2_0_3"/>
          <p:cNvSpPr txBox="1"/>
          <p:nvPr>
            <p:ph type="title"/>
          </p:nvPr>
        </p:nvSpPr>
        <p:spPr>
          <a:xfrm>
            <a:off x="1737359" y="107576"/>
            <a:ext cx="6854100" cy="13371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800"/>
              <a:buNone/>
            </a:pPr>
            <a:r>
              <a:rPr lang="en-US"/>
              <a:t>Team Philosophy</a:t>
            </a:r>
            <a:endParaRPr/>
          </a:p>
        </p:txBody>
      </p:sp>
      <p:sp>
        <p:nvSpPr>
          <p:cNvPr id="143" name="Google Shape;143;g274421b5ce2_0_3"/>
          <p:cNvSpPr txBox="1"/>
          <p:nvPr>
            <p:ph idx="1" type="body"/>
          </p:nvPr>
        </p:nvSpPr>
        <p:spPr>
          <a:xfrm>
            <a:off x="550800" y="1808525"/>
            <a:ext cx="8042400" cy="4527000"/>
          </a:xfrm>
          <a:prstGeom prst="rect">
            <a:avLst/>
          </a:prstGeom>
          <a:noFill/>
          <a:ln>
            <a:noFill/>
          </a:ln>
        </p:spPr>
        <p:txBody>
          <a:bodyPr anchorCtr="0" anchor="t" bIns="45700" lIns="91425" spcFirstLastPara="1" rIns="91425" wrap="square" tIns="45700">
            <a:normAutofit/>
          </a:bodyPr>
          <a:lstStyle/>
          <a:p>
            <a:pPr indent="-374650" lvl="0" marL="457200" rtl="0" algn="l">
              <a:lnSpc>
                <a:spcPct val="115000"/>
              </a:lnSpc>
              <a:spcBef>
                <a:spcPts val="1200"/>
              </a:spcBef>
              <a:spcAft>
                <a:spcPts val="0"/>
              </a:spcAft>
              <a:buClr>
                <a:schemeClr val="dk1"/>
              </a:buClr>
              <a:buSzPts val="2300"/>
              <a:buFont typeface="Arial"/>
              <a:buChar char="●"/>
            </a:pPr>
            <a:r>
              <a:rPr b="1" lang="en-US" sz="2300">
                <a:solidFill>
                  <a:schemeClr val="dk1"/>
                </a:solidFill>
              </a:rPr>
              <a:t>Developing Character &amp; Life Skills:</a:t>
            </a:r>
            <a:r>
              <a:rPr lang="en-US" sz="2300">
                <a:solidFill>
                  <a:schemeClr val="dk1"/>
                </a:solidFill>
              </a:rPr>
              <a:t> MSA trains athletes to be their best both in and out of the pool–emphasizing resilience and valuable life lessons.</a:t>
            </a:r>
            <a:endParaRPr sz="2300">
              <a:solidFill>
                <a:schemeClr val="dk1"/>
              </a:solidFill>
            </a:endParaRPr>
          </a:p>
          <a:p>
            <a:pPr indent="-374650" lvl="0" marL="457200" rtl="0" algn="l">
              <a:lnSpc>
                <a:spcPct val="115000"/>
              </a:lnSpc>
              <a:spcBef>
                <a:spcPts val="0"/>
              </a:spcBef>
              <a:spcAft>
                <a:spcPts val="0"/>
              </a:spcAft>
              <a:buClr>
                <a:schemeClr val="dk1"/>
              </a:buClr>
              <a:buSzPts val="2300"/>
              <a:buFont typeface="Arial"/>
              <a:buChar char="●"/>
            </a:pPr>
            <a:r>
              <a:rPr b="1" lang="en-US" sz="2300">
                <a:solidFill>
                  <a:schemeClr val="dk1"/>
                </a:solidFill>
              </a:rPr>
              <a:t>Athlete Development:</a:t>
            </a:r>
            <a:r>
              <a:rPr lang="en-US" sz="2300">
                <a:solidFill>
                  <a:schemeClr val="dk1"/>
                </a:solidFill>
              </a:rPr>
              <a:t> We prioritize hard work, teamwork, and growth mindset.</a:t>
            </a:r>
            <a:endParaRPr sz="2300">
              <a:solidFill>
                <a:schemeClr val="dk1"/>
              </a:solidFill>
            </a:endParaRPr>
          </a:p>
          <a:p>
            <a:pPr indent="-374650" lvl="0" marL="457200" rtl="0" algn="l">
              <a:lnSpc>
                <a:spcPct val="115000"/>
              </a:lnSpc>
              <a:spcBef>
                <a:spcPts val="0"/>
              </a:spcBef>
              <a:spcAft>
                <a:spcPts val="0"/>
              </a:spcAft>
              <a:buClr>
                <a:schemeClr val="dk1"/>
              </a:buClr>
              <a:buSzPts val="2300"/>
              <a:buFont typeface="Arial"/>
              <a:buChar char="●"/>
            </a:pPr>
            <a:r>
              <a:rPr b="1" lang="en-US" sz="2300">
                <a:solidFill>
                  <a:schemeClr val="dk1"/>
                </a:solidFill>
              </a:rPr>
              <a:t>Leading by Example:</a:t>
            </a:r>
            <a:r>
              <a:rPr lang="en-US" sz="2300">
                <a:solidFill>
                  <a:schemeClr val="dk1"/>
                </a:solidFill>
              </a:rPr>
              <a:t> Our coaches model these values through intentional goal-setting and individualized plans for athletes.</a:t>
            </a:r>
            <a:endParaRPr b="1" sz="18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27436aa562b_1_17"/>
          <p:cNvSpPr txBox="1"/>
          <p:nvPr>
            <p:ph type="title"/>
          </p:nvPr>
        </p:nvSpPr>
        <p:spPr>
          <a:xfrm>
            <a:off x="1737359" y="107576"/>
            <a:ext cx="6854100" cy="13371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800"/>
              <a:buNone/>
            </a:pPr>
            <a:r>
              <a:rPr lang="en-US"/>
              <a:t>Practice Expectations</a:t>
            </a:r>
            <a:endParaRPr/>
          </a:p>
        </p:txBody>
      </p:sp>
      <p:sp>
        <p:nvSpPr>
          <p:cNvPr id="149" name="Google Shape;149;g27436aa562b_1_17"/>
          <p:cNvSpPr txBox="1"/>
          <p:nvPr>
            <p:ph idx="1" type="body"/>
          </p:nvPr>
        </p:nvSpPr>
        <p:spPr>
          <a:xfrm>
            <a:off x="550800" y="1741499"/>
            <a:ext cx="8042400" cy="468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2000"/>
              </a:spcBef>
              <a:spcAft>
                <a:spcPts val="0"/>
              </a:spcAft>
              <a:buSzPts val="1980"/>
              <a:buNone/>
            </a:pPr>
            <a:r>
              <a:rPr lang="en-US" sz="1600">
                <a:solidFill>
                  <a:schemeClr val="dk1"/>
                </a:solidFill>
                <a:latin typeface="Arial"/>
                <a:ea typeface="Arial"/>
                <a:cs typeface="Arial"/>
                <a:sym typeface="Arial"/>
              </a:rPr>
              <a:t>Practice</a:t>
            </a:r>
            <a:endParaRPr sz="1600">
              <a:solidFill>
                <a:schemeClr val="dk1"/>
              </a:solidFill>
              <a:latin typeface="Arial"/>
              <a:ea typeface="Arial"/>
              <a:cs typeface="Arial"/>
              <a:sym typeface="Arial"/>
            </a:endParaRPr>
          </a:p>
          <a:p>
            <a:pPr indent="-330230" lvl="0" marL="457200" rtl="0" algn="l">
              <a:lnSpc>
                <a:spcPct val="200000"/>
              </a:lnSpc>
              <a:spcBef>
                <a:spcPts val="2000"/>
              </a:spcBef>
              <a:spcAft>
                <a:spcPts val="0"/>
              </a:spcAft>
              <a:buClr>
                <a:schemeClr val="dk1"/>
              </a:buClr>
              <a:buSzPts val="1600"/>
              <a:buFont typeface="Arial"/>
              <a:buChar char="❖"/>
            </a:pPr>
            <a:r>
              <a:rPr lang="en-US" sz="1600">
                <a:solidFill>
                  <a:schemeClr val="dk1"/>
                </a:solidFill>
                <a:latin typeface="Arial"/>
                <a:ea typeface="Arial"/>
                <a:cs typeface="Arial"/>
                <a:sym typeface="Arial"/>
              </a:rPr>
              <a:t>Athletes should arrive ON TIME on t</a:t>
            </a:r>
            <a:r>
              <a:rPr lang="en-US" sz="1600">
                <a:solidFill>
                  <a:schemeClr val="dk1"/>
                </a:solidFill>
              </a:rPr>
              <a:t>he deck ready to go </a:t>
            </a:r>
            <a:r>
              <a:rPr lang="en-US" sz="1600">
                <a:solidFill>
                  <a:schemeClr val="dk1"/>
                </a:solidFill>
                <a:latin typeface="Arial"/>
                <a:ea typeface="Arial"/>
                <a:cs typeface="Arial"/>
                <a:sym typeface="Arial"/>
              </a:rPr>
              <a:t>with </a:t>
            </a:r>
            <a:r>
              <a:rPr lang="en-US" sz="1600">
                <a:solidFill>
                  <a:schemeClr val="dk1"/>
                </a:solidFill>
              </a:rPr>
              <a:t>ALL GEAR </a:t>
            </a:r>
            <a:r>
              <a:rPr lang="en-US" sz="1600">
                <a:solidFill>
                  <a:schemeClr val="dk1"/>
                </a:solidFill>
                <a:latin typeface="Arial"/>
                <a:ea typeface="Arial"/>
                <a:cs typeface="Arial"/>
                <a:sym typeface="Arial"/>
              </a:rPr>
              <a:t>necessary</a:t>
            </a:r>
            <a:r>
              <a:rPr lang="en-US" sz="1600">
                <a:solidFill>
                  <a:schemeClr val="dk1"/>
                </a:solidFill>
              </a:rPr>
              <a:t>.</a:t>
            </a:r>
            <a:endParaRPr sz="1600">
              <a:solidFill>
                <a:schemeClr val="dk1"/>
              </a:solidFill>
              <a:latin typeface="Arial"/>
              <a:ea typeface="Arial"/>
              <a:cs typeface="Arial"/>
              <a:sym typeface="Arial"/>
            </a:endParaRPr>
          </a:p>
          <a:p>
            <a:pPr indent="-330230" lvl="0" marL="457200" rtl="0" algn="l">
              <a:lnSpc>
                <a:spcPct val="200000"/>
              </a:lnSpc>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Encourage your athletes to talk and ask the coaches about concerns/questions they have</a:t>
            </a:r>
            <a:r>
              <a:rPr lang="en-US" sz="1600">
                <a:solidFill>
                  <a:schemeClr val="dk1"/>
                </a:solidFill>
              </a:rPr>
              <a:t> during practice and at meets.</a:t>
            </a:r>
            <a:endParaRPr sz="1600">
              <a:solidFill>
                <a:schemeClr val="dk1"/>
              </a:solidFill>
              <a:latin typeface="Arial"/>
              <a:ea typeface="Arial"/>
              <a:cs typeface="Arial"/>
              <a:sym typeface="Arial"/>
            </a:endParaRPr>
          </a:p>
          <a:p>
            <a:pPr indent="-330230" lvl="0" marL="457200" rtl="0" algn="l">
              <a:lnSpc>
                <a:spcPct val="200000"/>
              </a:lnSpc>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Athletes should strive for </a:t>
            </a:r>
            <a:r>
              <a:rPr lang="en-US" sz="1600">
                <a:solidFill>
                  <a:schemeClr val="dk1"/>
                </a:solidFill>
              </a:rPr>
              <a:t>great </a:t>
            </a:r>
            <a:r>
              <a:rPr lang="en-US" sz="1600">
                <a:solidFill>
                  <a:schemeClr val="dk1"/>
                </a:solidFill>
                <a:latin typeface="Arial"/>
                <a:ea typeface="Arial"/>
                <a:cs typeface="Arial"/>
                <a:sym typeface="Arial"/>
              </a:rPr>
              <a:t>practice attendance to continue improvement.</a:t>
            </a:r>
            <a:endParaRPr sz="1600">
              <a:solidFill>
                <a:schemeClr val="dk1"/>
              </a:solidFill>
              <a:latin typeface="Arial"/>
              <a:ea typeface="Arial"/>
              <a:cs typeface="Arial"/>
              <a:sym typeface="Arial"/>
            </a:endParaRPr>
          </a:p>
          <a:p>
            <a:pPr indent="-330230" lvl="0" marL="457200" rtl="0" algn="l">
              <a:lnSpc>
                <a:spcPct val="200000"/>
              </a:lnSpc>
              <a:spcBef>
                <a:spcPts val="0"/>
              </a:spcBef>
              <a:spcAft>
                <a:spcPts val="0"/>
              </a:spcAft>
              <a:buClr>
                <a:schemeClr val="dk1"/>
              </a:buClr>
              <a:buSzPts val="1600"/>
              <a:buChar char="❖"/>
            </a:pPr>
            <a:r>
              <a:rPr lang="en-US" sz="1600">
                <a:solidFill>
                  <a:schemeClr val="dk1"/>
                </a:solidFill>
              </a:rPr>
              <a:t>Swimmers need to respect their teammates learning and their coaches instructions during practice.</a:t>
            </a:r>
            <a:endParaRPr sz="1600">
              <a:solidFill>
                <a:schemeClr val="dk1"/>
              </a:solidFill>
            </a:endParaRPr>
          </a:p>
          <a:p>
            <a:pPr indent="-330230" lvl="0" marL="457200" rtl="0" algn="l">
              <a:lnSpc>
                <a:spcPct val="200000"/>
              </a:lnSpc>
              <a:spcBef>
                <a:spcPts val="0"/>
              </a:spcBef>
              <a:spcAft>
                <a:spcPts val="0"/>
              </a:spcAft>
              <a:buClr>
                <a:schemeClr val="dk1"/>
              </a:buClr>
              <a:buSzPts val="1600"/>
              <a:buChar char="❖"/>
            </a:pPr>
            <a:r>
              <a:rPr lang="en-US" sz="1600">
                <a:solidFill>
                  <a:schemeClr val="dk1"/>
                </a:solidFill>
              </a:rPr>
              <a:t>Cheer for each other in practice &amp; have fun!</a:t>
            </a:r>
            <a:endParaRPr sz="16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reeze">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2014-08-28T02:45:40Z</dcterms:created>
  <dc:creator>S</dc:creator>
</cp:coreProperties>
</file>