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75" r:id="rId19"/>
    <p:sldId id="268" r:id="rId20"/>
    <p:sldId id="26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4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6e43ca14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6e43ca14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d6e43ca14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d6e43ca14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d6e43ca14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d6e43ca14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6e43ca14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d6e43ca14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d6e43ca14d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d6e43ca14d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d6e43ca14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d6e43ca14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d6e43ca14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d6e43ca14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6e43ca14d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6e43ca14d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d6e43ca14d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d6e43ca14d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6e43ca14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d6e43ca14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6e43ca14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6e43ca14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6e43ca14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6e43ca14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6e43ca14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d6e43ca14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unify.com/snsasos/UserFiles/Image/QuickUpload/winter-schedule-2023_027163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eamunify.com/snsasos/UserFiles/Image/QuickUpload/2022-23-season-meets-and-events-2-_042877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amihurricanes.com/news/2013/04/09/heart-the-pregame-speech-2010-college-sports-media-award-winn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groups/1565962377163377/permalink/1607813189644962/" TargetMode="External"/><Relationship Id="rId4" Type="http://schemas.openxmlformats.org/officeDocument/2006/relationships/hyperlink" Target="https://www.youtube.com/watch?v=XibqOs-e14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unify.com/team/snsasos/page/resources/technique-and-skil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munify.com/team/snsasos/page/group-info/senior-grou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14050" y="2267284"/>
            <a:ext cx="45159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DART-Solano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76325" y="3615875"/>
            <a:ext cx="2555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Staff Planning Session</a:t>
            </a:r>
            <a:endParaRPr b="1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850" y="202605"/>
            <a:ext cx="1714059" cy="16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150" y="202605"/>
            <a:ext cx="1616670" cy="161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099" y="274225"/>
            <a:ext cx="1406800" cy="147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E21AF-6B46-2A9E-BA6E-4DB5AADB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-674370"/>
            <a:ext cx="5817870" cy="58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2309550" y="107875"/>
            <a:ext cx="492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Athlete Roles</a:t>
            </a:r>
            <a:endParaRPr sz="260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680575"/>
            <a:ext cx="8520600" cy="46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Arrive on Time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Dress the Part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Show up to Learn, Work and be part of the Team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Provide Leadership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Represent the team (DART and TYR attire) 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Be Safe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endParaRPr sz="32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 b="1">
                <a:solidFill>
                  <a:schemeClr val="dk1"/>
                </a:solidFill>
              </a:rPr>
              <a:t>Practices</a:t>
            </a:r>
            <a:endParaRPr sz="32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Remain Engaged-Listen to Coaches When Talking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Drills/Sets/Practices as designed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Improve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Have Fun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Dryland-correct attire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 b="1">
                <a:solidFill>
                  <a:schemeClr val="dk1"/>
                </a:solidFill>
              </a:rPr>
              <a:t>Before Practices</a:t>
            </a:r>
            <a:endParaRPr sz="32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Meet is designated area (bleachers or designated on deck)</a:t>
            </a:r>
            <a:endParaRPr sz="325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Equipment for practice-bring all required equipment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 b="1">
                <a:solidFill>
                  <a:schemeClr val="dk1"/>
                </a:solidFill>
              </a:rPr>
              <a:t>Following Practices</a:t>
            </a:r>
            <a:endParaRPr sz="325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Pool Covers and Safety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Gear and Personal Items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846"/>
              <a:buFont typeface="Arial"/>
              <a:buNone/>
            </a:pPr>
            <a:r>
              <a:rPr lang="en" sz="3250">
                <a:solidFill>
                  <a:schemeClr val="dk1"/>
                </a:solidFill>
              </a:rPr>
              <a:t>	Trash-must be thrown away</a:t>
            </a:r>
            <a:endParaRPr sz="32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03125" y="757425"/>
            <a:ext cx="8520600" cy="3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Outside of Practices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Read Group Packets (Younger swimmers review with parents)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Attend and participate in team events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Goal Meetings (competitive swimmers)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Swim Meets</a:t>
            </a:r>
            <a:endParaRPr sz="14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Sign up for designated meets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Communicate if cannot attend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Wear Team Attire	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dk1"/>
                </a:solidFill>
              </a:rPr>
              <a:t>Swimmer/Parent Meetings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Swimmers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	Parents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32175" y="148625"/>
            <a:ext cx="318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Parent Roles</a:t>
            </a:r>
            <a:endParaRPr sz="4000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11700" y="576300"/>
            <a:ext cx="8520600" cy="4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Drop off and pick up on time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Support the team 				Provide leadership to newer families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Support the staff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Represent the team 				DART and TYR attire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Safety 					On deck and on campus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endParaRPr sz="1649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b="1" dirty="0">
                <a:solidFill>
                  <a:schemeClr val="dk1"/>
                </a:solidFill>
              </a:rPr>
              <a:t>Practices</a:t>
            </a:r>
            <a:endParaRPr sz="1649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Remain in designated areas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Park in designated areas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Do not coach swimmers during practices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Talk to coaches before practices or after pool covers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b="1" dirty="0">
                <a:solidFill>
                  <a:schemeClr val="dk1"/>
                </a:solidFill>
              </a:rPr>
              <a:t>Outside of Practices</a:t>
            </a:r>
            <a:endParaRPr sz="1649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Read group packets (Younger swimmers review with parents)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Read team communication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Attend and participate in team events and meets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Goal Meetings (competitive swimmers)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	Age Group-swimmer and parent?</a:t>
            </a:r>
            <a:endParaRPr sz="1649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85"/>
              <a:buFont typeface="Arial"/>
              <a:buNone/>
            </a:pPr>
            <a:r>
              <a:rPr lang="en" sz="1649" dirty="0">
                <a:solidFill>
                  <a:schemeClr val="dk1"/>
                </a:solidFill>
              </a:rPr>
              <a:t>		Senior-swimmer (academic meeting parent and swimmer)</a:t>
            </a:r>
            <a:endParaRPr sz="23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256800" y="724350"/>
            <a:ext cx="85206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Swim Meets</a:t>
            </a:r>
            <a:endParaRPr sz="1500" b="1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Sign up for designated meets on time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Sign up for designated volunteer shifts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Wear Team Attire	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Team Travel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	</a:t>
            </a:r>
            <a:r>
              <a:rPr lang="en" sz="1500">
                <a:solidFill>
                  <a:schemeClr val="dk1"/>
                </a:solidFill>
              </a:rPr>
              <a:t>Financial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	Support if Travel with Families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Parent Meetings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	</a:t>
            </a:r>
            <a:r>
              <a:rPr lang="en" sz="1500">
                <a:solidFill>
                  <a:schemeClr val="dk1"/>
                </a:solidFill>
              </a:rPr>
              <a:t>Specific to Swimmer or Group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	Educational Meetings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5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dirty="0">
                <a:solidFill>
                  <a:schemeClr val="dk1"/>
                </a:solidFill>
              </a:rPr>
              <a:t>Parent Handbook</a:t>
            </a:r>
            <a:endParaRPr sz="1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</a:t>
            </a:r>
            <a:r>
              <a:rPr lang="en" sz="1400" b="1" i="1" dirty="0">
                <a:solidFill>
                  <a:schemeClr val="dk1"/>
                </a:solidFill>
              </a:rPr>
              <a:t>Meet Volunteer Hours</a:t>
            </a:r>
            <a:endParaRPr sz="14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Hosted Meets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Away Meets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1" dirty="0">
                <a:solidFill>
                  <a:schemeClr val="dk1"/>
                </a:solidFill>
              </a:rPr>
              <a:t>Additional Volunteer Hours</a:t>
            </a:r>
            <a:endParaRPr sz="14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Group/Team Events/Officiating/Committees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</a:rPr>
              <a:t>	</a:t>
            </a:r>
            <a:r>
              <a:rPr lang="en" sz="1400" b="1" i="1" dirty="0">
                <a:solidFill>
                  <a:schemeClr val="dk1"/>
                </a:solidFill>
              </a:rPr>
              <a:t>1-Long Term Planning (assigned by Head Coach)	</a:t>
            </a:r>
            <a:r>
              <a:rPr lang="en" sz="1400" dirty="0">
                <a:solidFill>
                  <a:schemeClr val="dk1"/>
                </a:solidFill>
              </a:rPr>
              <a:t>		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1" dirty="0">
                <a:solidFill>
                  <a:schemeClr val="dk1"/>
                </a:solidFill>
              </a:rPr>
              <a:t>2-Fundraising-support team wishlist and travel</a:t>
            </a:r>
            <a:endParaRPr sz="14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</a:t>
            </a:r>
            <a:r>
              <a:rPr lang="en" sz="1400" b="1" i="1" dirty="0">
                <a:solidFill>
                  <a:schemeClr val="dk1"/>
                </a:solidFill>
              </a:rPr>
              <a:t>3-Event Planning and Support</a:t>
            </a:r>
            <a:endParaRPr sz="14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Awards Banquet-annual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Awards Banquet-summer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Coach Birthdays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Holiday Events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</a:t>
            </a:r>
            <a:r>
              <a:rPr lang="en" sz="1400" b="1" i="1" dirty="0">
                <a:solidFill>
                  <a:schemeClr val="dk1"/>
                </a:solidFill>
              </a:rPr>
              <a:t>4-Equipment/Team Support</a:t>
            </a:r>
            <a:endParaRPr sz="14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Timing System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	Shed/Equipment/Team Improvement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</a:t>
            </a:r>
            <a:r>
              <a:rPr lang="en" sz="1400" b="1" i="1" dirty="0">
                <a:solidFill>
                  <a:schemeClr val="dk1"/>
                </a:solidFill>
              </a:rPr>
              <a:t>5-Admin Committee (taxes, reports, etc)</a:t>
            </a:r>
            <a:endParaRPr sz="14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	</a:t>
            </a:r>
            <a:r>
              <a:rPr lang="en" sz="1400" b="1" i="1" dirty="0">
                <a:solidFill>
                  <a:schemeClr val="dk1"/>
                </a:solidFill>
              </a:rPr>
              <a:t>6-Board of Directors (staff and other)</a:t>
            </a:r>
            <a:endParaRPr sz="14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2540075" y="313300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Recognition/Social Media</a:t>
            </a:r>
            <a:endParaRPr b="1"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Website-Main			News/Email Capabilities/Division Pages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Website-Sub Sites			Swim Lessons/Water Polo/Winters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Social Media Sites			Instagram/Facebook  (posts and stories)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Swimmer of the Meet			Week Following Meet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Group Awards			Specific to Divisions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Awards Banquet			Annual and Summer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Volunteer Recognition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Birthdays/Holidays/Special Days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Post Meet Recognition			Ribbons, Awards, etc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Other ways to recognize swimmers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/>
              <a:t>Marketing</a:t>
            </a:r>
            <a:endParaRPr sz="1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Social Media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Website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Facebook Groups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School Flyers (Electronic)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Local Newspapers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Community Events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4BC9-4194-065B-4755-3E9A4267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AC0FD-C009-9251-F73C-900EFE01A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76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7590-E56A-8607-E6DD-8ADA9E3C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2ADE4-1F54-145E-A0E9-F7A395D4C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3253600" y="412100"/>
            <a:ext cx="28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/>
              <a:t>Schedule Overview</a:t>
            </a:r>
            <a:endParaRPr sz="3800"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34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Practice Schedule-Winter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 dirty="0">
                <a:solidFill>
                  <a:schemeClr val="hlink"/>
                </a:solidFill>
                <a:hlinkClick r:id="rId4"/>
              </a:rPr>
              <a:t>Meet Schedule 2023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	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</a:rPr>
              <a:t>Practices (Jan-April)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	Practice (May-August)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		Rod/Fairfield/American Canyon City/Winters-Swim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		Rod/American Canyon High-polo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	Meets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		Meet Schedule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		Rec Meet Schedule-add meets at meeting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	Events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	</a:t>
            </a:r>
            <a:r>
              <a:rPr lang="en" sz="1200" b="1" dirty="0">
                <a:solidFill>
                  <a:schemeClr val="dk1"/>
                </a:solidFill>
              </a:rPr>
              <a:t>Education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		Parents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	Swimmers</a:t>
            </a: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60950" y="431350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 Medal Standards, Gold Medal Efforts, Gold Medal Club</a:t>
            </a:r>
            <a:endParaRPr sz="430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130525" y="1078300"/>
            <a:ext cx="6787800" cy="3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29" b="1">
                <a:solidFill>
                  <a:srgbClr val="000000"/>
                </a:solidFill>
              </a:rPr>
              <a:t>What is DART-Solano?</a:t>
            </a:r>
            <a:endParaRPr sz="4829" b="1">
              <a:solidFill>
                <a:srgbClr val="000000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9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35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“If the Why is powerful, the How is easy”</a:t>
            </a:r>
            <a:endParaRPr sz="2935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9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9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4198" b="1">
                <a:solidFill>
                  <a:srgbClr val="000000"/>
                </a:solidFill>
              </a:rPr>
              <a:t>Team Culture/Values</a:t>
            </a:r>
            <a:endParaRPr sz="4198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935" b="1" i="1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Miami Video</a:t>
            </a:r>
            <a:endParaRPr sz="2935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35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935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 Harbaugh-Stanford</a:t>
            </a:r>
            <a:endParaRPr sz="29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" sz="2935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Sanders-Colorado</a:t>
            </a:r>
            <a:endParaRPr sz="293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311700" y="175625"/>
            <a:ext cx="8520600" cy="4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dk1"/>
                </a:solidFill>
              </a:rPr>
              <a:t>Stroke </a:t>
            </a:r>
            <a:r>
              <a:rPr lang="en-US" sz="1300" b="1" dirty="0">
                <a:solidFill>
                  <a:schemeClr val="dk1"/>
                </a:solidFill>
              </a:rPr>
              <a:t>Technique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	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</a:rPr>
              <a:t>	Intro/Beginner/Yellow/Blue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Basic Drills-Learn How to Do/Develop Strokes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Body/Head Position/Movement Patterns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</a:t>
            </a:r>
            <a:r>
              <a:rPr lang="en" sz="1300" b="1" dirty="0">
                <a:solidFill>
                  <a:schemeClr val="dk1"/>
                </a:solidFill>
              </a:rPr>
              <a:t>Age Group/Senior Prep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Intermediate Drills-Improve Strokes</a:t>
            </a:r>
            <a:endParaRPr sz="13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Efficiency/Injury Prevention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Stroke Speed/Kick Speed/Stroke Count for Efficiency/Kick Distance</a:t>
            </a:r>
            <a:endParaRPr sz="13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</a:t>
            </a:r>
            <a:endParaRPr sz="13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dk1"/>
                </a:solidFill>
              </a:rPr>
              <a:t>	Senior/National Development</a:t>
            </a:r>
            <a:endParaRPr sz="1300" b="1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Advanced Drills-Perfect Strokes</a:t>
            </a:r>
            <a:endParaRPr sz="13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Power/Speed/Efficiency</a:t>
            </a:r>
            <a:endParaRPr sz="13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Stoke Rate/Kick Rate/Tempo/Stroke Count/Kick Count</a:t>
            </a:r>
            <a:endParaRPr sz="1300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	Specific Areas of Stroke</a:t>
            </a:r>
            <a:endParaRPr sz="13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u="sng" dirty="0">
                <a:solidFill>
                  <a:schemeClr val="hlink"/>
                </a:solidFill>
                <a:hlinkClick r:id="rId3"/>
              </a:rPr>
              <a:t>	Stroke Technique-Review each stroke (Mark slides)</a:t>
            </a:r>
            <a:endParaRPr sz="1300" b="1" dirty="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Stroke Drills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	Drill Lists-Submit (Ricky will compile a list)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	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	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	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solidFill>
                  <a:schemeClr val="dk1"/>
                </a:solidFill>
              </a:rPr>
              <a:t>	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024150" y="1727100"/>
            <a:ext cx="5784300" cy="29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	</a:t>
            </a:r>
            <a:r>
              <a:rPr lang="en" sz="2200" b="1" dirty="0">
                <a:solidFill>
                  <a:schemeClr val="dk1"/>
                </a:solidFill>
              </a:rPr>
              <a:t>Teamwork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dk1"/>
                </a:solidFill>
              </a:rPr>
              <a:t>	Work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dk1"/>
                </a:solidFill>
              </a:rPr>
              <a:t>	Technique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dk1"/>
                </a:solidFill>
              </a:rPr>
              <a:t>	Balance (Students/Athletes)	Safe Environment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dk1"/>
                </a:solidFill>
              </a:rPr>
              <a:t>	Community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dk1"/>
                </a:solidFill>
              </a:rPr>
              <a:t>	Fun</a:t>
            </a:r>
            <a:endParaRPr sz="2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75" y="207150"/>
            <a:ext cx="1171649" cy="14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726675" y="214500"/>
            <a:ext cx="48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Divisions of DART-Solano</a:t>
            </a:r>
            <a:endParaRPr b="1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746094"/>
            <a:ext cx="8520600" cy="4397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b="1" dirty="0">
                <a:solidFill>
                  <a:schemeClr val="dk1"/>
                </a:solidFill>
              </a:rPr>
              <a:t>Learn to Swim/Developmental			Develop Strokes</a:t>
            </a:r>
            <a:endParaRPr sz="1335" b="1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Learn to swim-life skills</a:t>
            </a:r>
            <a:endParaRPr sz="1335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Body movements in water</a:t>
            </a:r>
            <a:endParaRPr sz="1335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Learn all four strokes</a:t>
            </a:r>
            <a:endParaRPr sz="1335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Learn basic dive</a:t>
            </a:r>
            <a:endParaRPr sz="1335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Learn basic turns</a:t>
            </a:r>
            <a:endParaRPr sz="1335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</a:t>
            </a:r>
            <a:endParaRPr sz="1335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b="1" dirty="0">
                <a:solidFill>
                  <a:schemeClr val="dk1"/>
                </a:solidFill>
              </a:rPr>
              <a:t>Age Group Competitive				Improve Strokes</a:t>
            </a:r>
            <a:endParaRPr sz="1335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Stroke Definition-competitive strokes</a:t>
            </a: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Learn how to work in sets</a:t>
            </a: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Kicking (fast kicking/underwater kicking)</a:t>
            </a: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dirty="0">
                <a:solidFill>
                  <a:schemeClr val="dk1"/>
                </a:solidFill>
              </a:rPr>
              <a:t>	Basic Race Strategy</a:t>
            </a:r>
            <a:endParaRPr sz="13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335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b="1" dirty="0">
                <a:solidFill>
                  <a:schemeClr val="dk1"/>
                </a:solidFill>
              </a:rPr>
              <a:t>Senior Competitive				Perfect Strokes			</a:t>
            </a:r>
            <a:r>
              <a:rPr lang="en" sz="1335" dirty="0">
                <a:solidFill>
                  <a:schemeClr val="dk1"/>
                </a:solidFill>
              </a:rPr>
              <a:t>Leadership/Ownership/Workmanship/Sportsmanship</a:t>
            </a:r>
            <a:endParaRPr sz="13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335" b="1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335" b="1" dirty="0">
                <a:solidFill>
                  <a:schemeClr val="dk1"/>
                </a:solidFill>
              </a:rPr>
              <a:t>Water Polo</a:t>
            </a:r>
            <a:endParaRPr sz="1335" b="1" dirty="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b="1" dirty="0">
                <a:solidFill>
                  <a:schemeClr val="dk1"/>
                </a:solidFill>
              </a:rPr>
              <a:t>	</a:t>
            </a:r>
            <a:r>
              <a:rPr lang="en" sz="1335" dirty="0">
                <a:solidFill>
                  <a:schemeClr val="dk1"/>
                </a:solidFill>
              </a:rPr>
              <a:t>High School and Junior Polo</a:t>
            </a:r>
            <a:endParaRPr sz="13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b="1" dirty="0">
                <a:solidFill>
                  <a:schemeClr val="dk1"/>
                </a:solidFill>
              </a:rPr>
              <a:t>			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35" b="1" dirty="0">
                <a:solidFill>
                  <a:schemeClr val="dk1"/>
                </a:solidFill>
              </a:rPr>
              <a:t>	Additional Programs		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335" b="1" dirty="0">
                <a:solidFill>
                  <a:schemeClr val="dk1"/>
                </a:solidFill>
              </a:rPr>
              <a:t>	</a:t>
            </a:r>
            <a:r>
              <a:rPr lang="en" sz="1335" dirty="0">
                <a:solidFill>
                  <a:schemeClr val="dk1"/>
                </a:solidFill>
              </a:rPr>
              <a:t>Adult Fitness/Clinics/Special Events/Promotions/Community Service</a:t>
            </a:r>
            <a:endParaRPr sz="13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0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6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566920" y="83150"/>
            <a:ext cx="189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Staff Roles</a:t>
            </a:r>
            <a:endParaRPr b="1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702550"/>
            <a:ext cx="8520600" cy="43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Arrive on Time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Dress the Part			Be proud of the DART logo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Show up to Coach and Teach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Athlete Centric Program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Provide Leadership to the swimmers and parents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Maintain Safety/Follow up on any safety issues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43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b="1" dirty="0">
                <a:solidFill>
                  <a:schemeClr val="dk1"/>
                </a:solidFill>
              </a:rPr>
              <a:t>On Deck Coaching</a:t>
            </a:r>
            <a:endParaRPr sz="143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	Always engaged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	Always moving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	Talk to each kid (3 times per practice-Nitro goal)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b="1" dirty="0">
                <a:solidFill>
                  <a:schemeClr val="dk1"/>
                </a:solidFill>
              </a:rPr>
              <a:t>Before Practices</a:t>
            </a:r>
            <a:endParaRPr sz="143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	Setup for practice-create your learning environment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	Safety check-report any issues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b="1" dirty="0">
                <a:solidFill>
                  <a:schemeClr val="dk1"/>
                </a:solidFill>
              </a:rPr>
              <a:t>Clean Up After Practices</a:t>
            </a:r>
            <a:endParaRPr sz="143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	Pool Covers and Safety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	Deck and Bleacher Check-lost and found and trash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35" dirty="0">
                <a:solidFill>
                  <a:schemeClr val="dk1"/>
                </a:solidFill>
              </a:rPr>
              <a:t>	Make sure swimmers are picked up before leaving</a:t>
            </a:r>
            <a:endParaRPr sz="1435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15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296375"/>
            <a:ext cx="8520600" cy="47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b="1" dirty="0">
                <a:solidFill>
                  <a:schemeClr val="dk1"/>
                </a:solidFill>
              </a:rPr>
              <a:t>Off Deck Planning</a:t>
            </a:r>
            <a:endParaRPr sz="1608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Organized daily practice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Organized weekly plan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Organized season plan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Communication to Parents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Group Packets-Set Expectations for the Season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-US" sz="1608" dirty="0">
                <a:solidFill>
                  <a:schemeClr val="dk1"/>
                </a:solidFill>
              </a:rPr>
              <a:t>	Group Pages on Website-Lead Coach	</a:t>
            </a:r>
            <a:r>
              <a:rPr lang="en-US" sz="1600" dirty="0">
                <a:hlinkClick r:id="rId3"/>
              </a:rPr>
              <a:t>DART - Senior Groups (teamunify.com)</a:t>
            </a:r>
            <a:r>
              <a:rPr lang="en" sz="1608" dirty="0">
                <a:solidFill>
                  <a:schemeClr val="dk1"/>
                </a:solidFill>
              </a:rPr>
              <a:t>	Team Events/Organize and Attend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Goal Meetings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b="1" dirty="0">
                <a:solidFill>
                  <a:schemeClr val="dk1"/>
                </a:solidFill>
              </a:rPr>
              <a:t>Swim Meets</a:t>
            </a:r>
            <a:endParaRPr sz="1608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b="1" dirty="0">
                <a:solidFill>
                  <a:schemeClr val="dk1"/>
                </a:solidFill>
              </a:rPr>
              <a:t>	</a:t>
            </a:r>
            <a:r>
              <a:rPr lang="en" sz="1608" dirty="0">
                <a:solidFill>
                  <a:schemeClr val="dk1"/>
                </a:solidFill>
              </a:rPr>
              <a:t>Setup-organize coaching and team area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Communication before, during and after meets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Coaching During Meets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	Developmental		Grace?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	Age Group Competitive	Grace?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	Senior			Ricky?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b="1" dirty="0">
                <a:solidFill>
                  <a:schemeClr val="dk1"/>
                </a:solidFill>
              </a:rPr>
              <a:t>Staff Meetings</a:t>
            </a:r>
            <a:endParaRPr sz="1608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Coaches				Division Weekly/All Staff Monthly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403"/>
              <a:buFont typeface="Arial"/>
              <a:buNone/>
            </a:pPr>
            <a:r>
              <a:rPr lang="en" sz="1608" dirty="0">
                <a:solidFill>
                  <a:schemeClr val="dk1"/>
                </a:solidFill>
              </a:rPr>
              <a:t>	Admin		</a:t>
            </a:r>
            <a:r>
              <a:rPr lang="en" sz="1608">
                <a:solidFill>
                  <a:schemeClr val="dk1"/>
                </a:solidFill>
              </a:rPr>
              <a:t>		Weekly </a:t>
            </a:r>
            <a:r>
              <a:rPr lang="en" sz="1608" dirty="0">
                <a:solidFill>
                  <a:schemeClr val="dk1"/>
                </a:solidFill>
              </a:rPr>
              <a:t>Planning/Working Meetings</a:t>
            </a:r>
            <a:endParaRPr sz="1608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7556DA-2AC9-0B42-3656-72C22D97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585787"/>
            <a:ext cx="75723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1AF35-D333-CA13-60C9-4CE04AA1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58" y="0"/>
            <a:ext cx="74286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9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60825-FC8C-3273-C654-8F7F50BE3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20" y="18531"/>
            <a:ext cx="6766560" cy="5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905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1106</Words>
  <Application>Microsoft Office PowerPoint</Application>
  <PresentationFormat>On-screen Show (16:9)</PresentationFormat>
  <Paragraphs>236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DART-Solano</vt:lpstr>
      <vt:lpstr>Gold Medal Standards, Gold Medal Efforts, Gold Medal Club</vt:lpstr>
      <vt:lpstr>PowerPoint Presentation</vt:lpstr>
      <vt:lpstr>Divisions of DART-Solano</vt:lpstr>
      <vt:lpstr>Staff 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Athlete Roles</vt:lpstr>
      <vt:lpstr>PowerPoint Presentation</vt:lpstr>
      <vt:lpstr>Parent Roles</vt:lpstr>
      <vt:lpstr>PowerPoint Presentation</vt:lpstr>
      <vt:lpstr>PowerPoint Presentation</vt:lpstr>
      <vt:lpstr>Recognition/Social Media</vt:lpstr>
      <vt:lpstr>PowerPoint Presentation</vt:lpstr>
      <vt:lpstr>PowerPoint Presentation</vt:lpstr>
      <vt:lpstr>Schedule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DART-Solano</dc:title>
  <dc:creator>SASO Swimming</dc:creator>
  <cp:lastModifiedBy>SASO Swimming</cp:lastModifiedBy>
  <cp:revision>5</cp:revision>
  <dcterms:modified xsi:type="dcterms:W3CDTF">2023-01-17T02:44:15Z</dcterms:modified>
</cp:coreProperties>
</file>