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0" r:id="rId1"/>
  </p:sldMasterIdLst>
  <p:notesMasterIdLst>
    <p:notesMasterId r:id="rId8"/>
  </p:notesMasterIdLst>
  <p:sldIdLst>
    <p:sldId id="256" r:id="rId2"/>
    <p:sldId id="259" r:id="rId3"/>
    <p:sldId id="260" r:id="rId4"/>
    <p:sldId id="272" r:id="rId5"/>
    <p:sldId id="262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5"/>
    <p:restoredTop sz="87809"/>
  </p:normalViewPr>
  <p:slideViewPr>
    <p:cSldViewPr>
      <p:cViewPr varScale="1">
        <p:scale>
          <a:sx n="59" d="100"/>
          <a:sy n="59" d="100"/>
        </p:scale>
        <p:origin x="171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7A84-AA56-714D-90BF-B0A66E1F886C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013F1-075E-EC4C-A83B-674DE608F3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26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3D224-1EB2-4B1E-9E36-D331DCB56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CFA3B-359F-4076-BC29-0517807F4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42E7F-A81B-41D0-BECA-938E12EE5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87976-FCF4-4310-B63C-3F21DBA6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C4A0E-560C-4836-943C-92328B9EC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68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862A8-FC66-4EF4-BEC9-F557F883E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4F1D5-0F94-46E9-BCA1-DF14318A09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A25C8-95E0-4012-8D9B-3813F01F6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D986F-5D78-4381-B2A6-0B8665E98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68CF6-672C-47ED-B7A3-9150BC6DD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83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E1D56B-1B64-4DFE-8210-3F1C43243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3D3F27-FED9-4C75-AC4F-77D6D3840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3CBE7-7A8A-4285-812F-CCA15F5F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8E967-4AAF-45C1-BAE6-FE766CB6E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08489-5C29-4B9B-8277-B0756BF46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656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5B984-5840-4AAD-A564-B5A40E744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4B07C-FCAC-413F-8EB4-90A0417A9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B84C4-EF62-436F-B355-0E9F37E9B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364D8-0AD5-4E20-B429-7D69AB16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01E98-E299-4E82-934F-53A18E3F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61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2C4F1-A448-4D47-AF81-4DFA19F63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221C2-82B8-4156-A480-70A0F5756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780CF-9DCB-4F9D-85A7-6C3D63CC1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BC8AE-0B40-4B66-9822-987756D01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8B6F3-9B48-4727-8E49-E83B7B1D2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7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18E3-0C29-4655-AFFE-1B5C7CD34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7616E-303E-4281-856E-99E9869B4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64B6B4-3B85-4D0E-AA4D-51DCF944A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90648-5DEA-4C1F-AB6B-F629ACDD5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5CC46-2D87-4E99-B25F-C493FD04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E422F-FC9D-483B-AF32-7B609B2B5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4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92AFA-8031-4704-918C-C7506BA17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F071C7-3DA1-4AF7-A505-AE3BF1B19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8BC6A3-B16B-46E5-9069-7E510AB4B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C4DC4A-72C7-485C-B806-F002BBB2D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9D4379-75F2-4200-8A10-9E0EA7F8B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6D3AF8-4604-4E64-A058-037E2240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A2D2D-0F90-4335-A4D8-935FD6126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B0B352-2737-41BE-BDD3-08F6FEFE2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0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02D22-E5E8-4EB0-BB47-CC973B755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71D737-0EDA-4111-87D6-BE6F06882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F4F72-6A96-40BE-AC43-0D0B32952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69B33-1571-430D-9140-B1EEAB67F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91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B9036C-2133-4623-8456-DB24AC0F8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741E2B-FE38-43A9-B1C6-63E1D030A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F86F3A-6AD0-4E38-A2E3-3160D9BC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5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D3674-2FEE-4920-A2B8-A11C2CF42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8BD67-46CF-4F41-A4B2-41F983E0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11DF9-5FD0-4D1F-A55A-2ECB5921B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73FB49-4782-4A12-A29A-678444A6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948C3-03D0-4FFD-897F-FBA1CB61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0E943-66B4-401D-BFF5-25B302C96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90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F6223-CA84-4D1F-8571-9F8A3C8D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C1712A-7F2A-4E80-9A4A-F611977B7E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F206A-9095-4AB3-8BF0-F05BEC1AE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3DCBD-8DC2-4FFC-BA19-85BC77567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CCC952-17B3-471E-AE15-789EBDE5A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FE415-B492-46D5-937A-108C7107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84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F3DA76-F540-428D-B191-EF0F31585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2C0F1-6288-4F28-89FA-8B5B69E27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BE68E-2916-4BDE-B6AE-F7A5D553C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486E8-9566-46A1-80F6-AF9A23C856EF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E3F4F-828E-4174-A7D7-CBFDCC480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BBDF4-D636-4242-A8D0-D0F06A1AE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DA8E0-C903-4474-8819-A2610BE7E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0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1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698A0-06C2-4B71-BD2E-4E1F6FC48A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Sienna Plantation Aquatics</a:t>
            </a:r>
            <a:br>
              <a:rPr lang="en-US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6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F06C0-D4A3-4B95-9A2C-116BBA515E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3200" dirty="0"/>
              <a:t>Parent Information Meeting</a:t>
            </a:r>
          </a:p>
          <a:p>
            <a:r>
              <a:rPr lang="en-US" sz="2400" dirty="0"/>
              <a:t>March 24,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F076C8-1AF6-414F-9314-55D3DA74AE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137" y="1171575"/>
            <a:ext cx="16097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89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92E0A-77CD-44E2-856C-2F9139E0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+mn-lt"/>
              </a:rPr>
              <a:t>2022 Long Course Season</a:t>
            </a:r>
            <a:r>
              <a:rPr lang="en-US" sz="3600" dirty="0">
                <a:latin typeface="+mn-lt"/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14D25-A0E0-4795-91D1-DB682C86D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Long Course vs Short Course – What’s different?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Spring/Summer vs Fall/Winter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50 meter pool vs 25 yard pool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Circle in for all events 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Time Standards for most meets 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D17314-2E7D-44EC-A8B9-8990851DD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99282"/>
            <a:ext cx="16097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52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2022 Long Course Season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Practice Schedules – Three Schedules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One schedule from March 21-April 4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One schedule from April 4-May 26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One schedule from May 27-July 30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***All schedules will be posted tomorrow***</a:t>
            </a:r>
          </a:p>
          <a:p>
            <a:pPr marL="0" indent="0">
              <a:buNone/>
            </a:pP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Weekly Calendars will continue!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609600"/>
            <a:ext cx="16097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24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Swim Meet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Site Assignments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For Gulf Championship meets, we will be assigned to a site.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Assignments are not made until after entries are submitted a couple of weeks prior to the meet.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assignments are made by the Gulf Technical Planning Chair and we have no control over the assignments.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Non-Gulf sponsored meets are chosen by the coaches with consideration of the format and location of the meet.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609600"/>
            <a:ext cx="16097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78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2022 Long Course Season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Sienna Sharks</a:t>
            </a:r>
          </a:p>
          <a:p>
            <a:pPr marL="0" indent="0">
              <a:buNone/>
            </a:pPr>
            <a:endParaRPr lang="en-US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Registration is open. Early Bird registration ends March 31</a:t>
            </a:r>
            <a:r>
              <a:rPr 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12 &amp; Under SPA swimmers may register to swim “Meets Only” with Sharks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All “Meets Only” swimmers must practice with their SPA group except on Fridays before Sharks meets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533400"/>
            <a:ext cx="16097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069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D39C0-7E9B-42A5-ABE7-F98B44860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+mn-lt"/>
              </a:rPr>
              <a:t>Group Expectations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D8736-C722-4199-BB86-ED591E9B8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Be on time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Have all your equipment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Give your best effort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Be respectful of your coach, your teammates, our facilities and equipment and yourself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6617B5-5247-4144-A681-F1C55752E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533400"/>
            <a:ext cx="16097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793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7058</TotalTime>
  <Words>244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Sienna Plantation Aquatics </vt:lpstr>
      <vt:lpstr>2022 Long Course Season </vt:lpstr>
      <vt:lpstr>2022 Long Course Season </vt:lpstr>
      <vt:lpstr>Swim Meet Details</vt:lpstr>
      <vt:lpstr>2022 Long Course Season </vt:lpstr>
      <vt:lpstr>Group Expectations    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Sienna Plantation Aquatics</dc:title>
  <dc:creator>Streeter2</dc:creator>
  <cp:lastModifiedBy>Robert Kizer</cp:lastModifiedBy>
  <cp:revision>311</cp:revision>
  <dcterms:created xsi:type="dcterms:W3CDTF">2014-01-21T18:41:15Z</dcterms:created>
  <dcterms:modified xsi:type="dcterms:W3CDTF">2022-03-22T15:55:03Z</dcterms:modified>
</cp:coreProperties>
</file>