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1" r:id="rId1"/>
    <p:sldMasterId id="2147483692" r:id="rId2"/>
    <p:sldMasterId id="2147483693" r:id="rId3"/>
    <p:sldMasterId id="2147483694" r:id="rId4"/>
  </p:sldMasterIdLst>
  <p:notesMasterIdLst>
    <p:notesMasterId r:id="rId29"/>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Lst>
  <p:sldSz cx="9144000" cy="5143500" type="screen16x9"/>
  <p:notesSz cx="6858000" cy="9144000"/>
  <p:embeddedFontLst>
    <p:embeddedFont>
      <p:font typeface="Calibri" panose="020F0502020204030204" pitchFamily="34" charset="0"/>
      <p:regular r:id="rId30"/>
      <p:bold r:id="rId31"/>
      <p:italic r:id="rId32"/>
      <p:boldItalic r:id="rId33"/>
    </p:embeddedFont>
    <p:embeddedFont>
      <p:font typeface="Candara" panose="020E0502030303020204" pitchFamily="34" charset="0"/>
      <p:regular r:id="rId34"/>
      <p:bold r:id="rId35"/>
      <p:italic r:id="rId36"/>
      <p:boldItalic r:id="rId37"/>
    </p:embeddedFont>
    <p:embeddedFont>
      <p:font typeface="Roboto" panose="020B0604020202020204" charset="0"/>
      <p:regular r:id="rId38"/>
      <p:bold r:id="rId39"/>
      <p:italic r:id="rId40"/>
      <p:boldItalic r:id="rId41"/>
    </p:embeddedFont>
    <p:embeddedFont>
      <p:font typeface="Tahoma" panose="020B0604030504040204" pitchFamily="34" charset="0"/>
      <p:regular r:id="rId42"/>
      <p:bold r:id="rId43"/>
    </p:embeddedFont>
    <p:embeddedFont>
      <p:font typeface="Trebuchet MS" panose="020B0603020202020204" pitchFamily="3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A2D138F-9B95-4046-A7CE-87989CC42E8A}">
  <a:tblStyle styleId="{CA2D138F-9B95-4046-A7CE-87989CC42E8A}"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43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0.fntdata"/><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7.fntdata"/><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4" Type="http://schemas.openxmlformats.org/officeDocument/2006/relationships/font" Target="fonts/font15.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1pPr>
            <a:lvl2pPr marL="914400" marR="0" lvl="1" indent="-298450" algn="l" rtl="0">
              <a:lnSpc>
                <a:spcPct val="100000"/>
              </a:lnSpc>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2pPr>
            <a:lvl3pPr marL="1371600" marR="0" lvl="2" indent="-298450" algn="l" rtl="0">
              <a:lnSpc>
                <a:spcPct val="100000"/>
              </a:lnSpc>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L="1828800" marR="0" lvl="3" indent="-298450" algn="l" rtl="0">
              <a:lnSpc>
                <a:spcPct val="100000"/>
              </a:lnSpc>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98450" algn="l" rtl="0">
              <a:lnSpc>
                <a:spcPct val="100000"/>
              </a:lnSpc>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298450" algn="l" rtl="0">
              <a:lnSpc>
                <a:spcPct val="100000"/>
              </a:lnSpc>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6pPr>
            <a:lvl7pPr marL="3200400" marR="0" lvl="6" indent="-298450" algn="l" rtl="0">
              <a:lnSpc>
                <a:spcPct val="100000"/>
              </a:lnSpc>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7pPr>
            <a:lvl8pPr marL="3657600" marR="0" lvl="7" indent="-298450" algn="l" rtl="0">
              <a:lnSpc>
                <a:spcPct val="100000"/>
              </a:lnSpc>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8pPr>
            <a:lvl9pPr marL="4114800" marR="0" lvl="8" indent="-298450" algn="l" rtl="0">
              <a:lnSpc>
                <a:spcPct val="100000"/>
              </a:lnSpc>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636292d7c6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636292d7c6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400">
                <a:solidFill>
                  <a:srgbClr val="000000"/>
                </a:solidFill>
                <a:latin typeface="Tahoma"/>
                <a:ea typeface="Tahoma"/>
                <a:cs typeface="Tahoma"/>
                <a:sym typeface="Tahoma"/>
              </a:rPr>
              <a:t>Officiating a USA swimmer with a disability.</a:t>
            </a:r>
            <a:endParaRPr sz="1400">
              <a:solidFill>
                <a:srgbClr val="000000"/>
              </a:solidFill>
              <a:latin typeface="Tahoma"/>
              <a:ea typeface="Tahoma"/>
              <a:cs typeface="Tahoma"/>
              <a:sym typeface="Tahoma"/>
            </a:endParaRPr>
          </a:p>
          <a:p>
            <a:pPr marL="0" lvl="0" indent="0" algn="l" rtl="0">
              <a:spcBef>
                <a:spcPts val="0"/>
              </a:spcBef>
              <a:spcAft>
                <a:spcPts val="0"/>
              </a:spcAft>
              <a:buNone/>
            </a:pPr>
            <a:r>
              <a:rPr lang="en-US" sz="1400">
                <a:solidFill>
                  <a:srgbClr val="000000"/>
                </a:solidFill>
                <a:latin typeface="Tahoma"/>
                <a:ea typeface="Tahoma"/>
                <a:cs typeface="Tahoma"/>
                <a:sym typeface="Tahoma"/>
              </a:rPr>
              <a:t>First and foremost it is important to understand that the rule book governing all USA Swimming meets is the latest version of the USA Swimming Rulebook. Furthermore all swimmers who compete in any USA Swimming meet do so in accordance with these USA-S rules and regulations. Therefore all the swimmers entered in any USA-S meet must comply with USA-Swimming Rulebook.</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636292d7c6_1_33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5" name="Google Shape;405;g636292d7c6_1_3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636292d7c6_1_33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1" name="Google Shape;411;g636292d7c6_1_3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636292d7c6_1_34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7" name="Google Shape;417;g636292d7c6_1_3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636292d7c6_1_34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3" name="Google Shape;423;g636292d7c6_1_3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636292d7c6_1_35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9" name="Google Shape;429;g636292d7c6_1_3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636292d7c6_1_35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5" name="Google Shape;435;g636292d7c6_1_3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636292d7c6_1_36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1" name="Google Shape;441;g636292d7c6_1_3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636292d7c6_1_5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7" name="Google Shape;447;g636292d7c6_1_5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400">
                <a:solidFill>
                  <a:srgbClr val="000000"/>
                </a:solidFill>
                <a:latin typeface="Tahoma"/>
                <a:ea typeface="Tahoma"/>
                <a:cs typeface="Tahoma"/>
                <a:sym typeface="Tahoma"/>
              </a:rPr>
              <a:t>Officiating a USA swimmer with a disability.</a:t>
            </a:r>
            <a:endParaRPr sz="1400">
              <a:solidFill>
                <a:srgbClr val="000000"/>
              </a:solidFill>
              <a:latin typeface="Tahoma"/>
              <a:ea typeface="Tahoma"/>
              <a:cs typeface="Tahoma"/>
              <a:sym typeface="Tahoma"/>
            </a:endParaRPr>
          </a:p>
          <a:p>
            <a:pPr marL="0" lvl="0" indent="0" algn="l" rtl="0">
              <a:spcBef>
                <a:spcPts val="0"/>
              </a:spcBef>
              <a:spcAft>
                <a:spcPts val="0"/>
              </a:spcAft>
              <a:buNone/>
            </a:pPr>
            <a:r>
              <a:rPr lang="en-US" sz="1400">
                <a:solidFill>
                  <a:srgbClr val="000000"/>
                </a:solidFill>
                <a:latin typeface="Tahoma"/>
                <a:ea typeface="Tahoma"/>
                <a:cs typeface="Tahoma"/>
                <a:sym typeface="Tahoma"/>
              </a:rPr>
              <a:t>First and foremost it is important to understand that the rule book governing all USA Swimming meets is the latest version of the USA Swimming Rulebook. Furthermore all swimmers who compete in any USA Swimming meet do so in accordance with these USA-S rules and regulations. Therefore all the swimmers entered in any USA-S meet must comply with USA-Swimming Rulebook</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636292d7c6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636292d7c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  all the from the previous slide plus/…...The more the coach/ swimmer communicates with the meet personnel  the more equitable the water will be for ALL athletes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636292d7c6_1_5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2" name="Google Shape;462;g636292d7c6_1_5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636292d7c6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636292d7c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636292d7c6_1_5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1" name="Google Shape;471;g636292d7c6_1_5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400">
                <a:solidFill>
                  <a:srgbClr val="000000"/>
                </a:solidFill>
                <a:latin typeface="Roboto"/>
                <a:ea typeface="Roboto"/>
                <a:cs typeface="Roboto"/>
                <a:sym typeface="Roboto"/>
              </a:rPr>
              <a:t>If you observe something in violation with the rules and do not report it, you have potentially put swimmers at a  disadvantage. </a:t>
            </a:r>
            <a:endParaRPr sz="1400">
              <a:solidFill>
                <a:srgbClr val="000000"/>
              </a:solidFill>
              <a:latin typeface="Roboto"/>
              <a:ea typeface="Roboto"/>
              <a:cs typeface="Roboto"/>
              <a:sym typeface="Roboto"/>
            </a:endParaRPr>
          </a:p>
          <a:p>
            <a:pPr marL="0" lvl="0" indent="0" algn="l" rtl="0">
              <a:spcBef>
                <a:spcPts val="0"/>
              </a:spcBef>
              <a:spcAft>
                <a:spcPts val="0"/>
              </a:spcAft>
              <a:buNone/>
            </a:pPr>
            <a:endParaRPr sz="1400">
              <a:solidFill>
                <a:srgbClr val="000000"/>
              </a:solidFill>
              <a:latin typeface="Roboto"/>
              <a:ea typeface="Roboto"/>
              <a:cs typeface="Roboto"/>
              <a:sym typeface="Roboto"/>
            </a:endParaRPr>
          </a:p>
          <a:p>
            <a:pPr marL="0" lvl="0" indent="0" algn="l" rtl="0">
              <a:spcBef>
                <a:spcPts val="0"/>
              </a:spcBef>
              <a:spcAft>
                <a:spcPts val="0"/>
              </a:spcAft>
              <a:buNone/>
            </a:pPr>
            <a:r>
              <a:rPr lang="en-US" sz="1400">
                <a:solidFill>
                  <a:srgbClr val="000000"/>
                </a:solidFill>
                <a:latin typeface="Roboto"/>
                <a:ea typeface="Roboto"/>
                <a:cs typeface="Roboto"/>
                <a:sym typeface="Roboto"/>
              </a:rPr>
              <a:t>Motivational times are now being entered into the swims database for USA-S para swimmers. an Official’s documentation of an observation per the USA-S rules and regulations is becoming more and more important as USA-S with a disability move on to other programs. </a:t>
            </a:r>
            <a:endParaRPr sz="1400">
              <a:solidFill>
                <a:srgbClr val="000000"/>
              </a:solidFill>
              <a:latin typeface="Roboto"/>
              <a:ea typeface="Roboto"/>
              <a:cs typeface="Roboto"/>
              <a:sym typeface="Roboto"/>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636292d7c6_1_5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1" name="Google Shape;481;g636292d7c6_1_5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r>
              <a:rPr lang="en-US" sz="1200">
                <a:solidFill>
                  <a:srgbClr val="000000"/>
                </a:solidFill>
                <a:latin typeface="Tahoma"/>
                <a:ea typeface="Tahoma"/>
                <a:cs typeface="Tahoma"/>
                <a:sym typeface="Tahoma"/>
              </a:rPr>
              <a:t>All observations should be made based on the actual rule — not on the swimmer’s technique</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636292d7c6_1_5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0" name="Google Shape;490;g636292d7c6_1_5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US"/>
              <a:t>The CJ and /or Deck Referee with know what to do with your observation  involving a swimmer with a disability.</a:t>
            </a:r>
            <a:endParaRPr/>
          </a:p>
          <a:p>
            <a:pPr marL="0" lvl="0" indent="0" algn="l" rtl="0">
              <a:lnSpc>
                <a:spcPct val="115000"/>
              </a:lnSpc>
              <a:spcBef>
                <a:spcPts val="0"/>
              </a:spcBef>
              <a:spcAft>
                <a:spcPts val="0"/>
              </a:spcAft>
              <a:buSzPts val="1100"/>
              <a:buNone/>
            </a:pPr>
            <a:r>
              <a:rPr lang="en-US"/>
              <a:t> </a:t>
            </a:r>
            <a:endParaRPr/>
          </a:p>
          <a:p>
            <a:pPr marL="0" lvl="0" indent="0" algn="l" rtl="0">
              <a:lnSpc>
                <a:spcPct val="115000"/>
              </a:lnSpc>
              <a:spcBef>
                <a:spcPts val="0"/>
              </a:spcBef>
              <a:spcAft>
                <a:spcPts val="0"/>
              </a:spcAft>
              <a:buSzPts val="1100"/>
              <a:buNone/>
            </a:pPr>
            <a:r>
              <a:rPr lang="en-US"/>
              <a:t>AND </a:t>
            </a:r>
            <a:endParaRPr/>
          </a:p>
          <a:p>
            <a:pPr marL="0" lvl="0" indent="0" algn="l" rtl="0">
              <a:lnSpc>
                <a:spcPct val="115000"/>
              </a:lnSpc>
              <a:spcBef>
                <a:spcPts val="0"/>
              </a:spcBef>
              <a:spcAft>
                <a:spcPts val="0"/>
              </a:spcAft>
              <a:buSzPts val="1100"/>
              <a:buNone/>
            </a:pPr>
            <a:r>
              <a:rPr lang="en-US"/>
              <a:t> depending on your observation the call is upheld or given to the admin table and coach to validate the swim  and get the swimmer’s time entered correctly into SWIMS.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636292d7c6_1_4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9" name="Google Shape;499;g636292d7c6_1_4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636292d7c6_1_6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7" name="Google Shape;507;g636292d7c6_1_6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rgbClr val="000000"/>
              </a:buClr>
              <a:buSzPts val="1100"/>
              <a:buFont typeface="Arial"/>
              <a:buNone/>
            </a:pPr>
            <a:r>
              <a:rPr lang="en-US" sz="1400">
                <a:solidFill>
                  <a:srgbClr val="000000"/>
                </a:solidFill>
              </a:rPr>
              <a:t>Relax, officiating  USA-S  Para Swimmers is no different than officiating any other swimmer in a meet governed  by the USA swimming rule book</a:t>
            </a: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8" name="Google Shape;318;p3: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n-US" sz="1400" b="0" i="0" u="none" strike="noStrike" cap="none">
                <a:solidFill>
                  <a:srgbClr val="000000"/>
                </a:solidFill>
                <a:latin typeface="Arial"/>
                <a:ea typeface="Arial"/>
                <a:cs typeface="Arial"/>
                <a:sym typeface="Arial"/>
              </a:rPr>
              <a:t>You as officials should not feel bad for any swimmer.  If you observe them not swimming per the USA-Swimming Rules , you must make a call.  If we let our emotions as officials cloud our ability to objectively observe swims and not apply the rules, then we are not protecting the swimmers. We are not giving every swimmer swimming under USA Swimming Rules and Regulations fair and equitable wate</a:t>
            </a:r>
            <a:r>
              <a:rPr lang="en-US" sz="1200" b="0" i="0" u="none" strike="noStrike" cap="none">
                <a:solidFill>
                  <a:srgbClr val="000000"/>
                </a:solidFill>
                <a:latin typeface="Arial"/>
                <a:ea typeface="Arial"/>
                <a:cs typeface="Arial"/>
                <a:sym typeface="Arial"/>
              </a:rPr>
              <a:t>r</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400" b="0" i="0" u="none" strike="noStrike" cap="none">
                <a:solidFill>
                  <a:srgbClr val="000000"/>
                </a:solidFill>
                <a:latin typeface="Arial"/>
                <a:ea typeface="Arial"/>
                <a:cs typeface="Arial"/>
                <a:sym typeface="Arial"/>
              </a:rPr>
              <a:t>"When we observe disability swimmers and we do not make a call and give them a “pass”,  we have not given them a solid foundation of legal swims per USA-S Rules and Regulations.  When a swimmer potentially moves onto U. S. Paralympics Swimming or another swimming program, they could be at a disadvantage because by not observing their swims per USA-S Rules and Regulations, we have not set them up on the path for success for other swimming programs</a:t>
            </a:r>
            <a:r>
              <a:rPr lang="en-US" sz="1400" b="0" i="1" u="none" strike="noStrike" cap="none">
                <a:solidFill>
                  <a:srgbClr val="000000"/>
                </a:solidFill>
                <a:latin typeface="Arial"/>
                <a:ea typeface="Arial"/>
                <a:cs typeface="Arial"/>
                <a:sym typeface="Arial"/>
              </a:rPr>
              <a:t>.</a:t>
            </a:r>
            <a:r>
              <a:rPr lang="en-US" sz="1400" b="0" i="0" u="none" strike="noStrike" cap="none">
                <a:solidFill>
                  <a:srgbClr val="000000"/>
                </a:solidFill>
                <a:latin typeface="Trebuchet MS"/>
                <a:ea typeface="Trebuchet MS"/>
                <a:cs typeface="Trebuchet MS"/>
                <a:sym typeface="Trebuchet MS"/>
              </a:rPr>
              <a:t> </a:t>
            </a:r>
            <a:endParaRPr sz="1400" b="0"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100"/>
              <a:buFont typeface="Arial"/>
              <a:buNone/>
            </a:pPr>
            <a:endParaRPr sz="1400" b="0"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4" name="Google Shape;324;p2: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chemeClr val="dk1"/>
              </a:buClr>
              <a:buSzPts val="1100"/>
              <a:buFont typeface="Arial"/>
              <a:buNone/>
            </a:pPr>
            <a:r>
              <a:rPr lang="en-US"/>
              <a:t>Society gets very opinionated about “names” labels”  personally I have cerebral palsy I  have swam my whole life NEVER competitively I was never  good enough  to make a team but was told I could take all the lessons I wanted to learn how to swim   I personally am not offended by the words para or disability  just simply include me. </a:t>
            </a:r>
            <a:endParaRPr/>
          </a:p>
          <a:p>
            <a:pPr marL="158750" marR="0" lvl="0" indent="0" algn="l" rtl="0">
              <a:lnSpc>
                <a:spcPct val="100000"/>
              </a:lnSpc>
              <a:spcBef>
                <a:spcPts val="0"/>
              </a:spcBef>
              <a:spcAft>
                <a:spcPts val="0"/>
              </a:spcAft>
              <a:buClr>
                <a:schemeClr val="dk1"/>
              </a:buClr>
              <a:buSzPts val="1100"/>
              <a:buFont typeface="Arial"/>
              <a:buNone/>
            </a:pPr>
            <a:endParaRPr/>
          </a:p>
          <a:p>
            <a:pPr marL="158750" marR="0" lvl="0" indent="0" algn="l" rtl="0">
              <a:lnSpc>
                <a:spcPct val="100000"/>
              </a:lnSpc>
              <a:spcBef>
                <a:spcPts val="0"/>
              </a:spcBef>
              <a:spcAft>
                <a:spcPts val="0"/>
              </a:spcAft>
              <a:buClr>
                <a:schemeClr val="dk1"/>
              </a:buClr>
              <a:buSzPts val="1100"/>
              <a:buFont typeface="Arial"/>
              <a:buNone/>
            </a:pPr>
            <a:r>
              <a:rPr lang="en-US"/>
              <a:t>USA- S we are still  collaborating and working through this exciting time. We have not decided on  universal terminology  so during this presentation I will interchangeable use  para swimmer, swimmer with a disability.</a:t>
            </a:r>
            <a:endParaRPr/>
          </a:p>
          <a:p>
            <a:pPr marL="158750" marR="0" lvl="0" indent="0" algn="l" rtl="0">
              <a:lnSpc>
                <a:spcPct val="100000"/>
              </a:lnSpc>
              <a:spcBef>
                <a:spcPts val="0"/>
              </a:spcBef>
              <a:spcAft>
                <a:spcPts val="0"/>
              </a:spcAft>
              <a:buClr>
                <a:schemeClr val="dk1"/>
              </a:buClr>
              <a:buSzPts val="1100"/>
              <a:buFont typeface="Arial"/>
              <a:buNone/>
            </a:pPr>
            <a:endParaRPr/>
          </a:p>
          <a:p>
            <a:pPr marL="158750" marR="0" lvl="0" indent="0" algn="l" rtl="0">
              <a:lnSpc>
                <a:spcPct val="100000"/>
              </a:lnSpc>
              <a:spcBef>
                <a:spcPts val="0"/>
              </a:spcBef>
              <a:spcAft>
                <a:spcPts val="0"/>
              </a:spcAft>
              <a:buClr>
                <a:schemeClr val="dk1"/>
              </a:buClr>
              <a:buSzPts val="1100"/>
              <a:buFont typeface="Arial"/>
              <a:buNone/>
            </a:pPr>
            <a:endParaRPr/>
          </a:p>
        </p:txBody>
      </p:sp>
      <p:sp>
        <p:nvSpPr>
          <p:cNvPr id="325" name="Google Shape;325;p2: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636292d7c6_1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g636292d7c6_1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2" name="Google Shape;332;g636292d7c6_1_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636292d7c6_1_16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5" name="Google Shape;355;g636292d7c6_1_1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636292d7c6_1_30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4" name="Google Shape;374;g636292d7c6_1_3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636292d7c6_1_32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3" name="Google Shape;393;g636292d7c6_1_3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636292d7c6_1_32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9" name="Google Shape;399;g636292d7c6_1_3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2"/>
          <p:cNvSpPr/>
          <p:nvPr/>
        </p:nvSpPr>
        <p:spPr>
          <a:xfrm flipH="1">
            <a:off x="8246400" y="4245875"/>
            <a:ext cx="897600" cy="897600"/>
          </a:xfrm>
          <a:prstGeom prst="round1Rect">
            <a:avLst>
              <a:gd name="adj" fmla="val 16667"/>
            </a:avLst>
          </a:prstGeom>
          <a:solidFill>
            <a:schemeClr val="lt1">
              <a:alpha val="6745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2"/>
          <p:cNvSpPr txBox="1">
            <a:spLocks noGrp="1"/>
          </p:cNvSpPr>
          <p:nvPr>
            <p:ph type="ctrTitle"/>
          </p:nvPr>
        </p:nvSpPr>
        <p:spPr>
          <a:xfrm>
            <a:off x="390525" y="1819275"/>
            <a:ext cx="8222100" cy="9336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lt1"/>
              </a:buClr>
              <a:buSzPts val="4800"/>
              <a:buFont typeface="Roboto"/>
              <a:buNone/>
              <a:defRPr sz="48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ts val="4800"/>
              <a:buFont typeface="Roboto"/>
              <a:buNone/>
              <a:defRPr sz="48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4800"/>
              <a:buFont typeface="Roboto"/>
              <a:buNone/>
              <a:defRPr sz="48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4800"/>
              <a:buFont typeface="Roboto"/>
              <a:buNone/>
              <a:defRPr sz="48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4800"/>
              <a:buFont typeface="Roboto"/>
              <a:buNone/>
              <a:defRPr sz="48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4800"/>
              <a:buFont typeface="Roboto"/>
              <a:buNone/>
              <a:defRPr sz="48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4800"/>
              <a:buFont typeface="Roboto"/>
              <a:buNone/>
              <a:defRPr sz="48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4800"/>
              <a:buFont typeface="Roboto"/>
              <a:buNone/>
              <a:defRPr sz="48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4800"/>
              <a:buFont typeface="Roboto"/>
              <a:buNone/>
              <a:defRPr sz="4800" b="0" i="0" u="none" strike="noStrike" cap="none">
                <a:solidFill>
                  <a:schemeClr val="lt1"/>
                </a:solidFill>
                <a:latin typeface="Roboto"/>
                <a:ea typeface="Roboto"/>
                <a:cs typeface="Roboto"/>
                <a:sym typeface="Roboto"/>
              </a:defRPr>
            </a:lvl9pPr>
          </a:lstStyle>
          <a:p>
            <a:endParaRPr/>
          </a:p>
        </p:txBody>
      </p:sp>
      <p:sp>
        <p:nvSpPr>
          <p:cNvPr id="13" name="Google Shape;13;p2"/>
          <p:cNvSpPr txBox="1">
            <a:spLocks noGrp="1"/>
          </p:cNvSpPr>
          <p:nvPr>
            <p:ph type="subTitle" idx="1"/>
          </p:nvPr>
        </p:nvSpPr>
        <p:spPr>
          <a:xfrm>
            <a:off x="390525" y="2789130"/>
            <a:ext cx="8222100" cy="4329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9pPr>
          </a:lstStyle>
          <a:p>
            <a:endParaRPr/>
          </a:p>
        </p:txBody>
      </p:sp>
      <p:sp>
        <p:nvSpPr>
          <p:cNvPr id="14" name="Google Shape;14;p2"/>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58"/>
        <p:cNvGrpSpPr/>
        <p:nvPr/>
      </p:nvGrpSpPr>
      <p:grpSpPr>
        <a:xfrm>
          <a:off x="0" y="0"/>
          <a:ext cx="0" cy="0"/>
          <a:chOff x="0" y="0"/>
          <a:chExt cx="0" cy="0"/>
        </a:xfrm>
      </p:grpSpPr>
      <p:sp>
        <p:nvSpPr>
          <p:cNvPr id="59" name="Google Shape;59;p1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73"/>
        <p:cNvGrpSpPr/>
        <p:nvPr/>
      </p:nvGrpSpPr>
      <p:grpSpPr>
        <a:xfrm>
          <a:off x="0" y="0"/>
          <a:ext cx="0" cy="0"/>
          <a:chOff x="0" y="0"/>
          <a:chExt cx="0" cy="0"/>
        </a:xfrm>
      </p:grpSpPr>
      <p:sp>
        <p:nvSpPr>
          <p:cNvPr id="74" name="Google Shape;74;p13"/>
          <p:cNvSpPr/>
          <p:nvPr/>
        </p:nvSpPr>
        <p:spPr>
          <a:xfrm>
            <a:off x="228600" y="171450"/>
            <a:ext cx="8695800" cy="3552600"/>
          </a:xfrm>
          <a:prstGeom prst="roundRect">
            <a:avLst>
              <a:gd name="adj" fmla="val 1272"/>
            </a:avLst>
          </a:prstGeom>
          <a:gradFill>
            <a:gsLst>
              <a:gs pos="0">
                <a:srgbClr val="0293E0"/>
              </a:gs>
              <a:gs pos="100000">
                <a:srgbClr val="81D2FE"/>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ndara"/>
              <a:ea typeface="Candara"/>
              <a:cs typeface="Candara"/>
              <a:sym typeface="Candara"/>
            </a:endParaRPr>
          </a:p>
        </p:txBody>
      </p:sp>
      <p:sp>
        <p:nvSpPr>
          <p:cNvPr id="75" name="Google Shape;75;p13"/>
          <p:cNvSpPr/>
          <p:nvPr/>
        </p:nvSpPr>
        <p:spPr>
          <a:xfrm>
            <a:off x="6047441" y="3152694"/>
            <a:ext cx="2876431" cy="535520"/>
          </a:xfrm>
          <a:custGeom>
            <a:avLst/>
            <a:gdLst/>
            <a:ahLst/>
            <a:cxnLst/>
            <a:rect l="l" t="t" r="r" b="b"/>
            <a:pathLst>
              <a:path w="2706" h="640" extrusionOk="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3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76" name="Google Shape;76;p13"/>
          <p:cNvSpPr/>
          <p:nvPr/>
        </p:nvSpPr>
        <p:spPr>
          <a:xfrm>
            <a:off x="2619323" y="3056467"/>
            <a:ext cx="5544517" cy="637604"/>
          </a:xfrm>
          <a:custGeom>
            <a:avLst/>
            <a:gdLst/>
            <a:ahLst/>
            <a:cxnLst/>
            <a:rect l="l" t="t" r="r" b="b"/>
            <a:pathLst>
              <a:path w="5216" h="762" extrusionOk="0">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77" name="Google Shape;77;p13"/>
          <p:cNvSpPr/>
          <p:nvPr/>
        </p:nvSpPr>
        <p:spPr>
          <a:xfrm>
            <a:off x="2828728" y="3065672"/>
            <a:ext cx="5467982" cy="580704"/>
          </a:xfrm>
          <a:custGeom>
            <a:avLst/>
            <a:gdLst/>
            <a:ahLst/>
            <a:cxnLst/>
            <a:rect l="l" t="t" r="r" b="b"/>
            <a:pathLst>
              <a:path w="5144" h="694" extrusionOk="0">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78" name="Google Shape;78;p13"/>
          <p:cNvSpPr/>
          <p:nvPr/>
        </p:nvSpPr>
        <p:spPr>
          <a:xfrm>
            <a:off x="5609490" y="3055632"/>
            <a:ext cx="3308002" cy="488662"/>
          </a:xfrm>
          <a:custGeom>
            <a:avLst/>
            <a:gdLst/>
            <a:ahLst/>
            <a:cxnLst/>
            <a:rect l="l" t="t" r="r" b="b"/>
            <a:pathLst>
              <a:path w="3112" h="584" extrusionOk="0">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79" name="Google Shape;79;p13"/>
          <p:cNvSpPr/>
          <p:nvPr/>
        </p:nvSpPr>
        <p:spPr>
          <a:xfrm>
            <a:off x="211665" y="3043916"/>
            <a:ext cx="8723372" cy="997406"/>
          </a:xfrm>
          <a:custGeom>
            <a:avLst/>
            <a:gdLst/>
            <a:ahLst/>
            <a:cxnLst/>
            <a:rect l="l" t="t" r="r" b="b"/>
            <a:pathLst>
              <a:path w="8196" h="1192" extrusionOk="0">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80" name="Google Shape;80;p13"/>
          <p:cNvSpPr txBox="1">
            <a:spLocks noGrp="1"/>
          </p:cNvSpPr>
          <p:nvPr>
            <p:ph type="title"/>
          </p:nvPr>
        </p:nvSpPr>
        <p:spPr>
          <a:xfrm>
            <a:off x="690032" y="1847670"/>
            <a:ext cx="7772400" cy="1143000"/>
          </a:xfrm>
          <a:prstGeom prst="rect">
            <a:avLst/>
          </a:prstGeom>
          <a:noFill/>
          <a:ln>
            <a:noFill/>
          </a:ln>
        </p:spPr>
        <p:txBody>
          <a:bodyPr spcFirstLastPara="1" wrap="square" lIns="91425" tIns="45700" rIns="91425" bIns="45700" anchor="t" anchorCtr="0">
            <a:noAutofit/>
          </a:bodyPr>
          <a:lstStyle>
            <a:lvl1pPr lvl="0" algn="ctr" rtl="0">
              <a:spcBef>
                <a:spcPts val="0"/>
              </a:spcBef>
              <a:spcAft>
                <a:spcPts val="0"/>
              </a:spcAft>
              <a:buClr>
                <a:srgbClr val="FFFFFF"/>
              </a:buClr>
              <a:buSzPts val="4400"/>
              <a:buFont typeface="Candara"/>
              <a:buNone/>
              <a:defRPr sz="4400" b="0" cap="none"/>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1" name="Google Shape;81;p13"/>
          <p:cNvSpPr txBox="1">
            <a:spLocks noGrp="1"/>
          </p:cNvSpPr>
          <p:nvPr>
            <p:ph type="body" idx="1"/>
          </p:nvPr>
        </p:nvSpPr>
        <p:spPr>
          <a:xfrm>
            <a:off x="1367365" y="1078087"/>
            <a:ext cx="6417600" cy="705000"/>
          </a:xfrm>
          <a:prstGeom prst="rect">
            <a:avLst/>
          </a:prstGeom>
          <a:noFill/>
          <a:ln>
            <a:noFill/>
          </a:ln>
        </p:spPr>
        <p:txBody>
          <a:bodyPr spcFirstLastPara="1" wrap="square" lIns="91425" tIns="45700" rIns="91425" bIns="45700" anchor="b" anchorCtr="0">
            <a:noAutofit/>
          </a:bodyPr>
          <a:lstStyle>
            <a:lvl1pPr marL="457200" lvl="0" indent="-228600" algn="ctr" rtl="0">
              <a:spcBef>
                <a:spcPts val="400"/>
              </a:spcBef>
              <a:spcAft>
                <a:spcPts val="0"/>
              </a:spcAft>
              <a:buSzPts val="2000"/>
              <a:buNone/>
              <a:defRPr sz="2000">
                <a:solidFill>
                  <a:srgbClr val="FFFFFF"/>
                </a:solidFill>
              </a:defRPr>
            </a:lvl1pPr>
            <a:lvl2pPr marL="914400" lvl="1" indent="-228600" algn="l" rtl="0">
              <a:spcBef>
                <a:spcPts val="360"/>
              </a:spcBef>
              <a:spcAft>
                <a:spcPts val="0"/>
              </a:spcAft>
              <a:buSzPts val="1800"/>
              <a:buNone/>
              <a:defRPr sz="1800">
                <a:solidFill>
                  <a:srgbClr val="888888"/>
                </a:solidFill>
              </a:defRPr>
            </a:lvl2pPr>
            <a:lvl3pPr marL="1371600" lvl="2" indent="-228600" algn="l" rtl="0">
              <a:spcBef>
                <a:spcPts val="320"/>
              </a:spcBef>
              <a:spcAft>
                <a:spcPts val="0"/>
              </a:spcAft>
              <a:buSzPts val="1600"/>
              <a:buNone/>
              <a:defRPr sz="1600">
                <a:solidFill>
                  <a:srgbClr val="888888"/>
                </a:solidFill>
              </a:defRPr>
            </a:lvl3pPr>
            <a:lvl4pPr marL="1828800" lvl="3" indent="-228600" algn="l" rtl="0">
              <a:spcBef>
                <a:spcPts val="280"/>
              </a:spcBef>
              <a:spcAft>
                <a:spcPts val="0"/>
              </a:spcAft>
              <a:buSzPts val="1400"/>
              <a:buNone/>
              <a:defRPr sz="1400">
                <a:solidFill>
                  <a:srgbClr val="888888"/>
                </a:solidFill>
              </a:defRPr>
            </a:lvl4pPr>
            <a:lvl5pPr marL="2286000" lvl="4" indent="-228600" algn="l" rtl="0">
              <a:spcBef>
                <a:spcPts val="280"/>
              </a:spcBef>
              <a:spcAft>
                <a:spcPts val="0"/>
              </a:spcAft>
              <a:buSzPts val="1400"/>
              <a:buNone/>
              <a:defRPr sz="1400">
                <a:solidFill>
                  <a:srgbClr val="888888"/>
                </a:solidFill>
              </a:defRPr>
            </a:lvl5pPr>
            <a:lvl6pPr marL="2743200" lvl="5" indent="-228600" algn="l" rtl="0">
              <a:spcBef>
                <a:spcPts val="384"/>
              </a:spcBef>
              <a:spcAft>
                <a:spcPts val="0"/>
              </a:spcAft>
              <a:buSzPts val="1400"/>
              <a:buNone/>
              <a:defRPr sz="1400">
                <a:solidFill>
                  <a:srgbClr val="888888"/>
                </a:solidFill>
              </a:defRPr>
            </a:lvl6pPr>
            <a:lvl7pPr marL="3200400" lvl="6" indent="-228600" algn="l" rtl="0">
              <a:spcBef>
                <a:spcPts val="384"/>
              </a:spcBef>
              <a:spcAft>
                <a:spcPts val="0"/>
              </a:spcAft>
              <a:buSzPts val="1400"/>
              <a:buNone/>
              <a:defRPr sz="1400">
                <a:solidFill>
                  <a:srgbClr val="888888"/>
                </a:solidFill>
              </a:defRPr>
            </a:lvl7pPr>
            <a:lvl8pPr marL="3657600" lvl="7" indent="-228600" algn="l" rtl="0">
              <a:spcBef>
                <a:spcPts val="384"/>
              </a:spcBef>
              <a:spcAft>
                <a:spcPts val="0"/>
              </a:spcAft>
              <a:buSzPts val="1400"/>
              <a:buNone/>
              <a:defRPr sz="1400">
                <a:solidFill>
                  <a:srgbClr val="888888"/>
                </a:solidFill>
              </a:defRPr>
            </a:lvl8pPr>
            <a:lvl9pPr marL="4114800" lvl="8" indent="-228600" algn="l" rtl="0">
              <a:spcBef>
                <a:spcPts val="384"/>
              </a:spcBef>
              <a:spcAft>
                <a:spcPts val="0"/>
              </a:spcAft>
              <a:buSzPts val="1400"/>
              <a:buNone/>
              <a:defRPr sz="1400">
                <a:solidFill>
                  <a:srgbClr val="888888"/>
                </a:solidFill>
              </a:defRPr>
            </a:lvl9pPr>
          </a:lstStyle>
          <a:p>
            <a:endParaRPr/>
          </a:p>
        </p:txBody>
      </p:sp>
      <p:sp>
        <p:nvSpPr>
          <p:cNvPr id="82" name="Google Shape;82;p13"/>
          <p:cNvSpPr txBox="1">
            <a:spLocks noGrp="1"/>
          </p:cNvSpPr>
          <p:nvPr>
            <p:ph type="dt" idx="10"/>
          </p:nvPr>
        </p:nvSpPr>
        <p:spPr>
          <a:xfrm>
            <a:off x="5163672" y="4687625"/>
            <a:ext cx="3786600" cy="2739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3" name="Google Shape;83;p13"/>
          <p:cNvSpPr txBox="1">
            <a:spLocks noGrp="1"/>
          </p:cNvSpPr>
          <p:nvPr>
            <p:ph type="ftr" idx="11"/>
          </p:nvPr>
        </p:nvSpPr>
        <p:spPr>
          <a:xfrm>
            <a:off x="193641" y="4687625"/>
            <a:ext cx="3786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4" name="Google Shape;84;p13"/>
          <p:cNvSpPr txBox="1">
            <a:spLocks noGrp="1"/>
          </p:cNvSpPr>
          <p:nvPr>
            <p:ph type="sldNum" idx="12"/>
          </p:nvPr>
        </p:nvSpPr>
        <p:spPr>
          <a:xfrm>
            <a:off x="3991089" y="4687625"/>
            <a:ext cx="11619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5"/>
        <p:cNvGrpSpPr/>
        <p:nvPr/>
      </p:nvGrpSpPr>
      <p:grpSpPr>
        <a:xfrm>
          <a:off x="0" y="0"/>
          <a:ext cx="0" cy="0"/>
          <a:chOff x="0" y="0"/>
          <a:chExt cx="0" cy="0"/>
        </a:xfrm>
      </p:grpSpPr>
      <p:sp>
        <p:nvSpPr>
          <p:cNvPr id="86" name="Google Shape;86;p14"/>
          <p:cNvSpPr txBox="1">
            <a:spLocks noGrp="1"/>
          </p:cNvSpPr>
          <p:nvPr>
            <p:ph type="body" idx="1"/>
          </p:nvPr>
        </p:nvSpPr>
        <p:spPr>
          <a:xfrm>
            <a:off x="872070" y="2006600"/>
            <a:ext cx="7408200" cy="25878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SzPts val="1800"/>
              <a:buChar char="*"/>
              <a:defRPr/>
            </a:lvl1pPr>
            <a:lvl2pPr marL="914400" lvl="1" indent="-342900" algn="l" rtl="0">
              <a:spcBef>
                <a:spcPts val="360"/>
              </a:spcBef>
              <a:spcAft>
                <a:spcPts val="0"/>
              </a:spcAft>
              <a:buSzPts val="1800"/>
              <a:buChar char="*"/>
              <a:defRPr/>
            </a:lvl2pPr>
            <a:lvl3pPr marL="1371600" lvl="2" indent="-342900" algn="l" rtl="0">
              <a:spcBef>
                <a:spcPts val="360"/>
              </a:spcBef>
              <a:spcAft>
                <a:spcPts val="0"/>
              </a:spcAft>
              <a:buSzPts val="180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84"/>
              </a:spcBef>
              <a:spcAft>
                <a:spcPts val="0"/>
              </a:spcAft>
              <a:buSzPts val="1800"/>
              <a:buChar char="●"/>
              <a:defRPr/>
            </a:lvl6pPr>
            <a:lvl7pPr marL="3200400" lvl="6" indent="-342900" algn="l" rtl="0">
              <a:spcBef>
                <a:spcPts val="384"/>
              </a:spcBef>
              <a:spcAft>
                <a:spcPts val="0"/>
              </a:spcAft>
              <a:buSzPts val="1800"/>
              <a:buChar char="●"/>
              <a:defRPr/>
            </a:lvl7pPr>
            <a:lvl8pPr marL="3657600" lvl="7" indent="-342900" algn="l" rtl="0">
              <a:spcBef>
                <a:spcPts val="384"/>
              </a:spcBef>
              <a:spcAft>
                <a:spcPts val="0"/>
              </a:spcAft>
              <a:buSzPts val="1800"/>
              <a:buChar char="●"/>
              <a:defRPr/>
            </a:lvl8pPr>
            <a:lvl9pPr marL="4114800" lvl="8" indent="-342900" algn="l" rtl="0">
              <a:spcBef>
                <a:spcPts val="384"/>
              </a:spcBef>
              <a:spcAft>
                <a:spcPts val="0"/>
              </a:spcAft>
              <a:buSzPts val="1800"/>
              <a:buChar char="●"/>
              <a:defRPr/>
            </a:lvl9pPr>
          </a:lstStyle>
          <a:p>
            <a:endParaRPr/>
          </a:p>
        </p:txBody>
      </p:sp>
      <p:sp>
        <p:nvSpPr>
          <p:cNvPr id="87" name="Google Shape;87;p14"/>
          <p:cNvSpPr txBox="1">
            <a:spLocks noGrp="1"/>
          </p:cNvSpPr>
          <p:nvPr>
            <p:ph type="dt" idx="10"/>
          </p:nvPr>
        </p:nvSpPr>
        <p:spPr>
          <a:xfrm>
            <a:off x="5163672" y="4687625"/>
            <a:ext cx="3786600" cy="2739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8" name="Google Shape;88;p14"/>
          <p:cNvSpPr txBox="1">
            <a:spLocks noGrp="1"/>
          </p:cNvSpPr>
          <p:nvPr>
            <p:ph type="ftr" idx="11"/>
          </p:nvPr>
        </p:nvSpPr>
        <p:spPr>
          <a:xfrm>
            <a:off x="193641" y="4687625"/>
            <a:ext cx="3786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9" name="Google Shape;89;p14"/>
          <p:cNvSpPr txBox="1">
            <a:spLocks noGrp="1"/>
          </p:cNvSpPr>
          <p:nvPr>
            <p:ph type="sldNum" idx="12"/>
          </p:nvPr>
        </p:nvSpPr>
        <p:spPr>
          <a:xfrm>
            <a:off x="3991089" y="4687625"/>
            <a:ext cx="11619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90" name="Google Shape;90;p14"/>
          <p:cNvSpPr txBox="1">
            <a:spLocks noGrp="1"/>
          </p:cNvSpPr>
          <p:nvPr>
            <p:ph type="title"/>
          </p:nvPr>
        </p:nvSpPr>
        <p:spPr>
          <a:xfrm>
            <a:off x="457200" y="253746"/>
            <a:ext cx="8229600" cy="9396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FFFFFF"/>
              </a:buClr>
              <a:buSzPts val="18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91"/>
        <p:cNvGrpSpPr/>
        <p:nvPr/>
      </p:nvGrpSpPr>
      <p:grpSpPr>
        <a:xfrm>
          <a:off x="0" y="0"/>
          <a:ext cx="0" cy="0"/>
          <a:chOff x="0" y="0"/>
          <a:chExt cx="0" cy="0"/>
        </a:xfrm>
      </p:grpSpPr>
      <p:sp>
        <p:nvSpPr>
          <p:cNvPr id="92" name="Google Shape;92;p15"/>
          <p:cNvSpPr/>
          <p:nvPr/>
        </p:nvSpPr>
        <p:spPr>
          <a:xfrm>
            <a:off x="228600" y="171450"/>
            <a:ext cx="8695800" cy="4526400"/>
          </a:xfrm>
          <a:prstGeom prst="roundRect">
            <a:avLst>
              <a:gd name="adj" fmla="val 1272"/>
            </a:avLst>
          </a:prstGeom>
          <a:gradFill>
            <a:gsLst>
              <a:gs pos="0">
                <a:srgbClr val="0293E0"/>
              </a:gs>
              <a:gs pos="100000">
                <a:srgbClr val="81D2FE"/>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ndara"/>
              <a:ea typeface="Candara"/>
              <a:cs typeface="Candara"/>
              <a:sym typeface="Candara"/>
            </a:endParaRPr>
          </a:p>
        </p:txBody>
      </p:sp>
      <p:grpSp>
        <p:nvGrpSpPr>
          <p:cNvPr id="93" name="Google Shape;93;p15"/>
          <p:cNvGrpSpPr/>
          <p:nvPr/>
        </p:nvGrpSpPr>
        <p:grpSpPr>
          <a:xfrm>
            <a:off x="211485" y="4015633"/>
            <a:ext cx="8723976" cy="998756"/>
            <a:chOff x="-3905250" y="4294188"/>
            <a:chExt cx="13011150" cy="1892300"/>
          </a:xfrm>
        </p:grpSpPr>
        <p:sp>
          <p:nvSpPr>
            <p:cNvPr id="94" name="Google Shape;94;p15"/>
            <p:cNvSpPr/>
            <p:nvPr/>
          </p:nvSpPr>
          <p:spPr>
            <a:xfrm>
              <a:off x="4810125" y="4500563"/>
              <a:ext cx="4295775" cy="1016000"/>
            </a:xfrm>
            <a:custGeom>
              <a:avLst/>
              <a:gdLst/>
              <a:ahLst/>
              <a:cxnLst/>
              <a:rect l="l" t="t" r="r" b="b"/>
              <a:pathLst>
                <a:path w="2706" h="640" extrusionOk="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3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95" name="Google Shape;95;p15"/>
            <p:cNvSpPr/>
            <p:nvPr/>
          </p:nvSpPr>
          <p:spPr>
            <a:xfrm>
              <a:off x="-309563" y="4318000"/>
              <a:ext cx="8280400" cy="1209675"/>
            </a:xfrm>
            <a:custGeom>
              <a:avLst/>
              <a:gdLst/>
              <a:ahLst/>
              <a:cxnLst/>
              <a:rect l="l" t="t" r="r" b="b"/>
              <a:pathLst>
                <a:path w="5216" h="762" extrusionOk="0">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96" name="Google Shape;96;p15"/>
            <p:cNvSpPr/>
            <p:nvPr/>
          </p:nvSpPr>
          <p:spPr>
            <a:xfrm>
              <a:off x="3175" y="4335463"/>
              <a:ext cx="8166100" cy="1101725"/>
            </a:xfrm>
            <a:custGeom>
              <a:avLst/>
              <a:gdLst/>
              <a:ahLst/>
              <a:cxnLst/>
              <a:rect l="l" t="t" r="r" b="b"/>
              <a:pathLst>
                <a:path w="5144" h="694" extrusionOk="0">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97" name="Google Shape;97;p15"/>
            <p:cNvSpPr/>
            <p:nvPr/>
          </p:nvSpPr>
          <p:spPr>
            <a:xfrm>
              <a:off x="4156075" y="4316413"/>
              <a:ext cx="4940300" cy="927100"/>
            </a:xfrm>
            <a:custGeom>
              <a:avLst/>
              <a:gdLst/>
              <a:ahLst/>
              <a:cxnLst/>
              <a:rect l="l" t="t" r="r" b="b"/>
              <a:pathLst>
                <a:path w="3112" h="584" extrusionOk="0">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98" name="Google Shape;98;p15"/>
            <p:cNvSpPr/>
            <p:nvPr/>
          </p:nvSpPr>
          <p:spPr>
            <a:xfrm>
              <a:off x="-3905250" y="4294188"/>
              <a:ext cx="13011150" cy="1892300"/>
            </a:xfrm>
            <a:custGeom>
              <a:avLst/>
              <a:gdLst/>
              <a:ahLst/>
              <a:cxnLst/>
              <a:rect l="l" t="t" r="r" b="b"/>
              <a:pathLst>
                <a:path w="8196" h="1192" extrusionOk="0">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grpSp>
      <p:sp>
        <p:nvSpPr>
          <p:cNvPr id="99" name="Google Shape;99;p15"/>
          <p:cNvSpPr txBox="1">
            <a:spLocks noGrp="1"/>
          </p:cNvSpPr>
          <p:nvPr>
            <p:ph type="ctrTitle"/>
          </p:nvPr>
        </p:nvSpPr>
        <p:spPr>
          <a:xfrm>
            <a:off x="685800" y="1200150"/>
            <a:ext cx="7772400" cy="1335300"/>
          </a:xfrm>
          <a:prstGeom prst="rect">
            <a:avLst/>
          </a:prstGeom>
          <a:noFill/>
          <a:ln>
            <a:noFill/>
          </a:ln>
        </p:spPr>
        <p:txBody>
          <a:bodyPr spcFirstLastPara="1" wrap="square" lIns="91425" tIns="45700" rIns="91425" bIns="45700" anchor="b" anchorCtr="0">
            <a:noAutofit/>
          </a:bodyPr>
          <a:lstStyle>
            <a:lvl1pPr lvl="0" algn="ctr" rtl="0">
              <a:spcBef>
                <a:spcPts val="0"/>
              </a:spcBef>
              <a:spcAft>
                <a:spcPts val="0"/>
              </a:spcAft>
              <a:buClr>
                <a:srgbClr val="FFFFFF"/>
              </a:buClr>
              <a:buSzPts val="4400"/>
              <a:buFont typeface="Candara"/>
              <a:buNone/>
              <a:defRPr sz="4400">
                <a:solidFill>
                  <a:srgbClr val="FFFFF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0" name="Google Shape;100;p15"/>
          <p:cNvSpPr txBox="1">
            <a:spLocks noGrp="1"/>
          </p:cNvSpPr>
          <p:nvPr>
            <p:ph type="subTitle" idx="1"/>
          </p:nvPr>
        </p:nvSpPr>
        <p:spPr>
          <a:xfrm>
            <a:off x="1371600" y="2667001"/>
            <a:ext cx="6400800" cy="1104900"/>
          </a:xfrm>
          <a:prstGeom prst="rect">
            <a:avLst/>
          </a:prstGeom>
          <a:noFill/>
          <a:ln>
            <a:noFill/>
          </a:ln>
        </p:spPr>
        <p:txBody>
          <a:bodyPr spcFirstLastPara="1" wrap="square" lIns="91425" tIns="45700" rIns="91425" bIns="45700" anchor="t" anchorCtr="0">
            <a:noAutofit/>
          </a:bodyPr>
          <a:lstStyle>
            <a:lvl1pPr lvl="0" algn="ctr" rtl="0">
              <a:spcBef>
                <a:spcPts val="400"/>
              </a:spcBef>
              <a:spcAft>
                <a:spcPts val="0"/>
              </a:spcAft>
              <a:buSzPts val="2000"/>
              <a:buNone/>
              <a:defRPr sz="2000">
                <a:solidFill>
                  <a:srgbClr val="FFFFFF"/>
                </a:solidFill>
              </a:defRPr>
            </a:lvl1pPr>
            <a:lvl2pPr lvl="1" algn="ctr" rtl="0">
              <a:spcBef>
                <a:spcPts val="440"/>
              </a:spcBef>
              <a:spcAft>
                <a:spcPts val="0"/>
              </a:spcAft>
              <a:buSzPts val="2200"/>
              <a:buNone/>
              <a:defRPr>
                <a:solidFill>
                  <a:srgbClr val="888888"/>
                </a:solidFill>
              </a:defRPr>
            </a:lvl2pPr>
            <a:lvl3pPr lvl="2" algn="ctr" rtl="0">
              <a:spcBef>
                <a:spcPts val="400"/>
              </a:spcBef>
              <a:spcAft>
                <a:spcPts val="0"/>
              </a:spcAft>
              <a:buSzPts val="2000"/>
              <a:buNone/>
              <a:defRPr>
                <a:solidFill>
                  <a:srgbClr val="888888"/>
                </a:solidFill>
              </a:defRPr>
            </a:lvl3pPr>
            <a:lvl4pPr lvl="3" algn="ctr" rtl="0">
              <a:spcBef>
                <a:spcPts val="360"/>
              </a:spcBef>
              <a:spcAft>
                <a:spcPts val="0"/>
              </a:spcAft>
              <a:buSzPts val="1800"/>
              <a:buNone/>
              <a:defRPr>
                <a:solidFill>
                  <a:srgbClr val="888888"/>
                </a:solidFill>
              </a:defRPr>
            </a:lvl4pPr>
            <a:lvl5pPr lvl="4" algn="ctr" rtl="0">
              <a:spcBef>
                <a:spcPts val="320"/>
              </a:spcBef>
              <a:spcAft>
                <a:spcPts val="0"/>
              </a:spcAft>
              <a:buSzPts val="1600"/>
              <a:buNone/>
              <a:defRPr>
                <a:solidFill>
                  <a:srgbClr val="888888"/>
                </a:solidFill>
              </a:defRPr>
            </a:lvl5pPr>
            <a:lvl6pPr lvl="5" algn="ctr" rtl="0">
              <a:spcBef>
                <a:spcPts val="384"/>
              </a:spcBef>
              <a:spcAft>
                <a:spcPts val="0"/>
              </a:spcAft>
              <a:buSzPts val="1400"/>
              <a:buNone/>
              <a:defRPr>
                <a:solidFill>
                  <a:srgbClr val="888888"/>
                </a:solidFill>
              </a:defRPr>
            </a:lvl6pPr>
            <a:lvl7pPr lvl="6" algn="ctr" rtl="0">
              <a:spcBef>
                <a:spcPts val="384"/>
              </a:spcBef>
              <a:spcAft>
                <a:spcPts val="0"/>
              </a:spcAft>
              <a:buSzPts val="1400"/>
              <a:buNone/>
              <a:defRPr>
                <a:solidFill>
                  <a:srgbClr val="888888"/>
                </a:solidFill>
              </a:defRPr>
            </a:lvl7pPr>
            <a:lvl8pPr lvl="7" algn="ctr" rtl="0">
              <a:spcBef>
                <a:spcPts val="384"/>
              </a:spcBef>
              <a:spcAft>
                <a:spcPts val="0"/>
              </a:spcAft>
              <a:buSzPts val="1400"/>
              <a:buNone/>
              <a:defRPr>
                <a:solidFill>
                  <a:srgbClr val="888888"/>
                </a:solidFill>
              </a:defRPr>
            </a:lvl8pPr>
            <a:lvl9pPr lvl="8" algn="ctr" rtl="0">
              <a:spcBef>
                <a:spcPts val="384"/>
              </a:spcBef>
              <a:spcAft>
                <a:spcPts val="0"/>
              </a:spcAft>
              <a:buSzPts val="1400"/>
              <a:buNone/>
              <a:defRPr>
                <a:solidFill>
                  <a:srgbClr val="888888"/>
                </a:solidFill>
              </a:defRPr>
            </a:lvl9pPr>
          </a:lstStyle>
          <a:p>
            <a:endParaRPr/>
          </a:p>
        </p:txBody>
      </p:sp>
      <p:sp>
        <p:nvSpPr>
          <p:cNvPr id="101" name="Google Shape;101;p15"/>
          <p:cNvSpPr txBox="1">
            <a:spLocks noGrp="1"/>
          </p:cNvSpPr>
          <p:nvPr>
            <p:ph type="dt" idx="10"/>
          </p:nvPr>
        </p:nvSpPr>
        <p:spPr>
          <a:xfrm>
            <a:off x="5163672" y="4687625"/>
            <a:ext cx="3786600" cy="2739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2" name="Google Shape;102;p15"/>
          <p:cNvSpPr txBox="1">
            <a:spLocks noGrp="1"/>
          </p:cNvSpPr>
          <p:nvPr>
            <p:ph type="ftr" idx="11"/>
          </p:nvPr>
        </p:nvSpPr>
        <p:spPr>
          <a:xfrm>
            <a:off x="193641" y="4687625"/>
            <a:ext cx="3786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3" name="Google Shape;103;p15"/>
          <p:cNvSpPr txBox="1">
            <a:spLocks noGrp="1"/>
          </p:cNvSpPr>
          <p:nvPr>
            <p:ph type="sldNum" idx="12"/>
          </p:nvPr>
        </p:nvSpPr>
        <p:spPr>
          <a:xfrm>
            <a:off x="3991089" y="4687625"/>
            <a:ext cx="11619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4"/>
        <p:cNvGrpSpPr/>
        <p:nvPr/>
      </p:nvGrpSpPr>
      <p:grpSpPr>
        <a:xfrm>
          <a:off x="0" y="0"/>
          <a:ext cx="0" cy="0"/>
          <a:chOff x="0" y="0"/>
          <a:chExt cx="0" cy="0"/>
        </a:xfrm>
      </p:grpSpPr>
      <p:sp>
        <p:nvSpPr>
          <p:cNvPr id="105" name="Google Shape;105;p16"/>
          <p:cNvSpPr txBox="1">
            <a:spLocks noGrp="1"/>
          </p:cNvSpPr>
          <p:nvPr>
            <p:ph type="title"/>
          </p:nvPr>
        </p:nvSpPr>
        <p:spPr>
          <a:xfrm>
            <a:off x="457200" y="253746"/>
            <a:ext cx="8229600" cy="9396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FFFFFF"/>
              </a:buClr>
              <a:buSzPts val="18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6" name="Google Shape;106;p16"/>
          <p:cNvSpPr txBox="1">
            <a:spLocks noGrp="1"/>
          </p:cNvSpPr>
          <p:nvPr>
            <p:ph type="dt" idx="10"/>
          </p:nvPr>
        </p:nvSpPr>
        <p:spPr>
          <a:xfrm>
            <a:off x="5163672" y="4687625"/>
            <a:ext cx="3786600" cy="2739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7" name="Google Shape;107;p16"/>
          <p:cNvSpPr txBox="1">
            <a:spLocks noGrp="1"/>
          </p:cNvSpPr>
          <p:nvPr>
            <p:ph type="ftr" idx="11"/>
          </p:nvPr>
        </p:nvSpPr>
        <p:spPr>
          <a:xfrm>
            <a:off x="193641" y="4687625"/>
            <a:ext cx="3786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8" name="Google Shape;108;p16"/>
          <p:cNvSpPr txBox="1">
            <a:spLocks noGrp="1"/>
          </p:cNvSpPr>
          <p:nvPr>
            <p:ph type="sldNum" idx="12"/>
          </p:nvPr>
        </p:nvSpPr>
        <p:spPr>
          <a:xfrm>
            <a:off x="3991089" y="4687625"/>
            <a:ext cx="11619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109" name="Google Shape;109;p16"/>
          <p:cNvSpPr txBox="1">
            <a:spLocks noGrp="1"/>
          </p:cNvSpPr>
          <p:nvPr>
            <p:ph type="body" idx="1"/>
          </p:nvPr>
        </p:nvSpPr>
        <p:spPr>
          <a:xfrm>
            <a:off x="676655" y="2009394"/>
            <a:ext cx="3822300" cy="25854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SzPts val="1800"/>
              <a:buChar char="*"/>
              <a:defRPr/>
            </a:lvl1pPr>
            <a:lvl2pPr marL="914400" lvl="1" indent="-342900" algn="l" rtl="0">
              <a:spcBef>
                <a:spcPts val="360"/>
              </a:spcBef>
              <a:spcAft>
                <a:spcPts val="0"/>
              </a:spcAft>
              <a:buSzPts val="1800"/>
              <a:buChar char="*"/>
              <a:defRPr/>
            </a:lvl2pPr>
            <a:lvl3pPr marL="1371600" lvl="2" indent="-342900" algn="l" rtl="0">
              <a:spcBef>
                <a:spcPts val="360"/>
              </a:spcBef>
              <a:spcAft>
                <a:spcPts val="0"/>
              </a:spcAft>
              <a:buSzPts val="180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84"/>
              </a:spcBef>
              <a:spcAft>
                <a:spcPts val="0"/>
              </a:spcAft>
              <a:buSzPts val="1800"/>
              <a:buChar char="●"/>
              <a:defRPr/>
            </a:lvl6pPr>
            <a:lvl7pPr marL="3200400" lvl="6" indent="-342900" algn="l" rtl="0">
              <a:spcBef>
                <a:spcPts val="384"/>
              </a:spcBef>
              <a:spcAft>
                <a:spcPts val="0"/>
              </a:spcAft>
              <a:buSzPts val="1800"/>
              <a:buChar char="●"/>
              <a:defRPr/>
            </a:lvl7pPr>
            <a:lvl8pPr marL="3657600" lvl="7" indent="-342900" algn="l" rtl="0">
              <a:spcBef>
                <a:spcPts val="384"/>
              </a:spcBef>
              <a:spcAft>
                <a:spcPts val="0"/>
              </a:spcAft>
              <a:buSzPts val="1800"/>
              <a:buChar char="●"/>
              <a:defRPr/>
            </a:lvl8pPr>
            <a:lvl9pPr marL="4114800" lvl="8" indent="-342900" algn="l" rtl="0">
              <a:spcBef>
                <a:spcPts val="384"/>
              </a:spcBef>
              <a:spcAft>
                <a:spcPts val="0"/>
              </a:spcAft>
              <a:buSzPts val="1800"/>
              <a:buChar char="●"/>
              <a:defRPr/>
            </a:lvl9pPr>
          </a:lstStyle>
          <a:p>
            <a:endParaRPr/>
          </a:p>
        </p:txBody>
      </p:sp>
      <p:sp>
        <p:nvSpPr>
          <p:cNvPr id="110" name="Google Shape;110;p16"/>
          <p:cNvSpPr txBox="1">
            <a:spLocks noGrp="1"/>
          </p:cNvSpPr>
          <p:nvPr>
            <p:ph type="body" idx="2"/>
          </p:nvPr>
        </p:nvSpPr>
        <p:spPr>
          <a:xfrm>
            <a:off x="4645152" y="2009394"/>
            <a:ext cx="3822300" cy="25854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SzPts val="1800"/>
              <a:buChar char="*"/>
              <a:defRPr/>
            </a:lvl1pPr>
            <a:lvl2pPr marL="914400" lvl="1" indent="-342900" algn="l" rtl="0">
              <a:spcBef>
                <a:spcPts val="360"/>
              </a:spcBef>
              <a:spcAft>
                <a:spcPts val="0"/>
              </a:spcAft>
              <a:buSzPts val="1800"/>
              <a:buChar char="*"/>
              <a:defRPr/>
            </a:lvl2pPr>
            <a:lvl3pPr marL="1371600" lvl="2" indent="-342900" algn="l" rtl="0">
              <a:spcBef>
                <a:spcPts val="360"/>
              </a:spcBef>
              <a:spcAft>
                <a:spcPts val="0"/>
              </a:spcAft>
              <a:buSzPts val="180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84"/>
              </a:spcBef>
              <a:spcAft>
                <a:spcPts val="0"/>
              </a:spcAft>
              <a:buSzPts val="1800"/>
              <a:buChar char="●"/>
              <a:defRPr/>
            </a:lvl6pPr>
            <a:lvl7pPr marL="3200400" lvl="6" indent="-342900" algn="l" rtl="0">
              <a:spcBef>
                <a:spcPts val="384"/>
              </a:spcBef>
              <a:spcAft>
                <a:spcPts val="0"/>
              </a:spcAft>
              <a:buSzPts val="1800"/>
              <a:buChar char="●"/>
              <a:defRPr/>
            </a:lvl7pPr>
            <a:lvl8pPr marL="3657600" lvl="7" indent="-342900" algn="l" rtl="0">
              <a:spcBef>
                <a:spcPts val="384"/>
              </a:spcBef>
              <a:spcAft>
                <a:spcPts val="0"/>
              </a:spcAft>
              <a:buSzPts val="1800"/>
              <a:buChar char="●"/>
              <a:defRPr/>
            </a:lvl8pPr>
            <a:lvl9pPr marL="4114800" lvl="8" indent="-342900" algn="l" rtl="0">
              <a:spcBef>
                <a:spcPts val="384"/>
              </a:spcBef>
              <a:spcAft>
                <a:spcPts val="0"/>
              </a:spcAft>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1"/>
        <p:cNvGrpSpPr/>
        <p:nvPr/>
      </p:nvGrpSpPr>
      <p:grpSpPr>
        <a:xfrm>
          <a:off x="0" y="0"/>
          <a:ext cx="0" cy="0"/>
          <a:chOff x="0" y="0"/>
          <a:chExt cx="0" cy="0"/>
        </a:xfrm>
      </p:grpSpPr>
      <p:sp>
        <p:nvSpPr>
          <p:cNvPr id="112" name="Google Shape;112;p17"/>
          <p:cNvSpPr txBox="1">
            <a:spLocks noGrp="1"/>
          </p:cNvSpPr>
          <p:nvPr>
            <p:ph type="title"/>
          </p:nvPr>
        </p:nvSpPr>
        <p:spPr>
          <a:xfrm>
            <a:off x="457200" y="253746"/>
            <a:ext cx="8229600" cy="9396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FFFFFF"/>
              </a:buClr>
              <a:buSzPts val="4400"/>
              <a:buFont typeface="Candara"/>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3" name="Google Shape;113;p17"/>
          <p:cNvSpPr txBox="1">
            <a:spLocks noGrp="1"/>
          </p:cNvSpPr>
          <p:nvPr>
            <p:ph type="body" idx="1"/>
          </p:nvPr>
        </p:nvSpPr>
        <p:spPr>
          <a:xfrm>
            <a:off x="676656" y="2008586"/>
            <a:ext cx="3822300" cy="480000"/>
          </a:xfrm>
          <a:prstGeom prst="rect">
            <a:avLst/>
          </a:prstGeom>
          <a:noFill/>
          <a:ln>
            <a:noFill/>
          </a:ln>
        </p:spPr>
        <p:txBody>
          <a:bodyPr spcFirstLastPara="1" wrap="square" lIns="91425" tIns="45700" rIns="91425" bIns="45700" anchor="ctr" anchorCtr="0">
            <a:noAutofit/>
          </a:bodyPr>
          <a:lstStyle>
            <a:lvl1pPr marL="457200" lvl="0" indent="-228600" algn="ctr" rtl="0">
              <a:spcBef>
                <a:spcPts val="480"/>
              </a:spcBef>
              <a:spcAft>
                <a:spcPts val="0"/>
              </a:spcAft>
              <a:buSzPts val="2400"/>
              <a:buNone/>
              <a:defRPr sz="2400" b="0">
                <a:solidFill>
                  <a:schemeClr val="dk2"/>
                </a:solidFill>
                <a:latin typeface="Candara"/>
                <a:ea typeface="Candara"/>
                <a:cs typeface="Candara"/>
                <a:sym typeface="Candara"/>
              </a:defRPr>
            </a:lvl1pPr>
            <a:lvl2pPr marL="914400" lvl="1" indent="-228600" algn="l" rtl="0">
              <a:spcBef>
                <a:spcPts val="400"/>
              </a:spcBef>
              <a:spcAft>
                <a:spcPts val="0"/>
              </a:spcAft>
              <a:buSzPts val="2000"/>
              <a:buNone/>
              <a:defRPr sz="2000" b="1"/>
            </a:lvl2pPr>
            <a:lvl3pPr marL="1371600" lvl="2" indent="-228600" algn="l" rtl="0">
              <a:spcBef>
                <a:spcPts val="360"/>
              </a:spcBef>
              <a:spcAft>
                <a:spcPts val="0"/>
              </a:spcAft>
              <a:buSzPts val="1800"/>
              <a:buNone/>
              <a:defRPr sz="1800" b="1"/>
            </a:lvl3pPr>
            <a:lvl4pPr marL="1828800" lvl="3" indent="-228600" algn="l" rtl="0">
              <a:spcBef>
                <a:spcPts val="320"/>
              </a:spcBef>
              <a:spcAft>
                <a:spcPts val="0"/>
              </a:spcAft>
              <a:buSzPts val="1600"/>
              <a:buNone/>
              <a:defRPr sz="1600" b="1"/>
            </a:lvl4pPr>
            <a:lvl5pPr marL="2286000" lvl="4" indent="-228600" algn="l" rtl="0">
              <a:spcBef>
                <a:spcPts val="320"/>
              </a:spcBef>
              <a:spcAft>
                <a:spcPts val="0"/>
              </a:spcAft>
              <a:buSzPts val="1600"/>
              <a:buNone/>
              <a:defRPr sz="1600" b="1"/>
            </a:lvl5pPr>
            <a:lvl6pPr marL="2743200" lvl="5" indent="-228600" algn="l" rtl="0">
              <a:spcBef>
                <a:spcPts val="384"/>
              </a:spcBef>
              <a:spcAft>
                <a:spcPts val="0"/>
              </a:spcAft>
              <a:buSzPts val="1600"/>
              <a:buNone/>
              <a:defRPr sz="1600" b="1"/>
            </a:lvl6pPr>
            <a:lvl7pPr marL="3200400" lvl="6" indent="-228600" algn="l" rtl="0">
              <a:spcBef>
                <a:spcPts val="384"/>
              </a:spcBef>
              <a:spcAft>
                <a:spcPts val="0"/>
              </a:spcAft>
              <a:buSzPts val="1600"/>
              <a:buNone/>
              <a:defRPr sz="1600" b="1"/>
            </a:lvl7pPr>
            <a:lvl8pPr marL="3657600" lvl="7" indent="-228600" algn="l" rtl="0">
              <a:spcBef>
                <a:spcPts val="384"/>
              </a:spcBef>
              <a:spcAft>
                <a:spcPts val="0"/>
              </a:spcAft>
              <a:buSzPts val="1600"/>
              <a:buNone/>
              <a:defRPr sz="1600" b="1"/>
            </a:lvl8pPr>
            <a:lvl9pPr marL="4114800" lvl="8" indent="-228600" algn="l" rtl="0">
              <a:spcBef>
                <a:spcPts val="384"/>
              </a:spcBef>
              <a:spcAft>
                <a:spcPts val="0"/>
              </a:spcAft>
              <a:buSzPts val="1600"/>
              <a:buNone/>
              <a:defRPr sz="1600" b="1"/>
            </a:lvl9pPr>
          </a:lstStyle>
          <a:p>
            <a:endParaRPr/>
          </a:p>
        </p:txBody>
      </p:sp>
      <p:sp>
        <p:nvSpPr>
          <p:cNvPr id="114" name="Google Shape;114;p17"/>
          <p:cNvSpPr txBox="1">
            <a:spLocks noGrp="1"/>
          </p:cNvSpPr>
          <p:nvPr>
            <p:ph type="body" idx="2"/>
          </p:nvPr>
        </p:nvSpPr>
        <p:spPr>
          <a:xfrm>
            <a:off x="677335" y="2571752"/>
            <a:ext cx="3820200" cy="2022900"/>
          </a:xfrm>
          <a:prstGeom prst="rect">
            <a:avLst/>
          </a:prstGeom>
          <a:noFill/>
          <a:ln>
            <a:noFill/>
          </a:ln>
        </p:spPr>
        <p:txBody>
          <a:bodyPr spcFirstLastPara="1" wrap="square" lIns="91425" tIns="45700" rIns="91425" bIns="45700" anchor="t" anchorCtr="0">
            <a:noAutofit/>
          </a:bodyPr>
          <a:lstStyle>
            <a:lvl1pPr marL="457200" lvl="0" indent="-355600" algn="l" rtl="0">
              <a:spcBef>
                <a:spcPts val="400"/>
              </a:spcBef>
              <a:spcAft>
                <a:spcPts val="0"/>
              </a:spcAft>
              <a:buSzPts val="2000"/>
              <a:buChar char="*"/>
              <a:defRPr sz="2000"/>
            </a:lvl1pPr>
            <a:lvl2pPr marL="914400" lvl="1" indent="-342900" algn="l" rtl="0">
              <a:spcBef>
                <a:spcPts val="360"/>
              </a:spcBef>
              <a:spcAft>
                <a:spcPts val="0"/>
              </a:spcAft>
              <a:buSzPts val="1800"/>
              <a:buChar char="*"/>
              <a:defRPr sz="1800"/>
            </a:lvl2pPr>
            <a:lvl3pPr marL="1371600" lvl="2" indent="-330200" algn="l" rtl="0">
              <a:spcBef>
                <a:spcPts val="320"/>
              </a:spcBef>
              <a:spcAft>
                <a:spcPts val="0"/>
              </a:spcAft>
              <a:buSzPts val="1600"/>
              <a:buChar char="*"/>
              <a:defRPr sz="1600"/>
            </a:lvl3pPr>
            <a:lvl4pPr marL="1828800" lvl="3" indent="-317500" algn="l" rtl="0">
              <a:spcBef>
                <a:spcPts val="280"/>
              </a:spcBef>
              <a:spcAft>
                <a:spcPts val="0"/>
              </a:spcAft>
              <a:buSzPts val="1400"/>
              <a:buChar char="*"/>
              <a:defRPr sz="1400"/>
            </a:lvl4pPr>
            <a:lvl5pPr marL="2286000" lvl="4" indent="-317500" algn="l" rtl="0">
              <a:spcBef>
                <a:spcPts val="280"/>
              </a:spcBef>
              <a:spcAft>
                <a:spcPts val="0"/>
              </a:spcAft>
              <a:buSzPts val="1400"/>
              <a:buChar char="*"/>
              <a:defRPr sz="1400"/>
            </a:lvl5pPr>
            <a:lvl6pPr marL="2743200" lvl="5" indent="-330200" algn="l" rtl="0">
              <a:spcBef>
                <a:spcPts val="384"/>
              </a:spcBef>
              <a:spcAft>
                <a:spcPts val="0"/>
              </a:spcAft>
              <a:buSzPts val="1600"/>
              <a:buChar char="●"/>
              <a:defRPr sz="1600"/>
            </a:lvl6pPr>
            <a:lvl7pPr marL="3200400" lvl="6" indent="-330200" algn="l" rtl="0">
              <a:spcBef>
                <a:spcPts val="384"/>
              </a:spcBef>
              <a:spcAft>
                <a:spcPts val="0"/>
              </a:spcAft>
              <a:buSzPts val="1600"/>
              <a:buChar char="●"/>
              <a:defRPr sz="1600"/>
            </a:lvl7pPr>
            <a:lvl8pPr marL="3657600" lvl="7" indent="-330200" algn="l" rtl="0">
              <a:spcBef>
                <a:spcPts val="384"/>
              </a:spcBef>
              <a:spcAft>
                <a:spcPts val="0"/>
              </a:spcAft>
              <a:buSzPts val="1600"/>
              <a:buChar char="●"/>
              <a:defRPr sz="1600"/>
            </a:lvl8pPr>
            <a:lvl9pPr marL="4114800" lvl="8" indent="-330200" algn="l" rtl="0">
              <a:spcBef>
                <a:spcPts val="384"/>
              </a:spcBef>
              <a:spcAft>
                <a:spcPts val="0"/>
              </a:spcAft>
              <a:buSzPts val="1600"/>
              <a:buChar char="●"/>
              <a:defRPr sz="1600"/>
            </a:lvl9pPr>
          </a:lstStyle>
          <a:p>
            <a:endParaRPr/>
          </a:p>
        </p:txBody>
      </p:sp>
      <p:sp>
        <p:nvSpPr>
          <p:cNvPr id="115" name="Google Shape;115;p17"/>
          <p:cNvSpPr txBox="1">
            <a:spLocks noGrp="1"/>
          </p:cNvSpPr>
          <p:nvPr>
            <p:ph type="body" idx="3"/>
          </p:nvPr>
        </p:nvSpPr>
        <p:spPr>
          <a:xfrm>
            <a:off x="4648200" y="2008586"/>
            <a:ext cx="3822300" cy="480000"/>
          </a:xfrm>
          <a:prstGeom prst="rect">
            <a:avLst/>
          </a:prstGeom>
          <a:noFill/>
          <a:ln>
            <a:noFill/>
          </a:ln>
        </p:spPr>
        <p:txBody>
          <a:bodyPr spcFirstLastPara="1" wrap="square" lIns="91425" tIns="45700" rIns="91425" bIns="45700" anchor="ctr" anchorCtr="0">
            <a:noAutofit/>
          </a:bodyPr>
          <a:lstStyle>
            <a:lvl1pPr marL="457200" lvl="0" indent="-228600" algn="ctr" rtl="0">
              <a:spcBef>
                <a:spcPts val="480"/>
              </a:spcBef>
              <a:spcAft>
                <a:spcPts val="0"/>
              </a:spcAft>
              <a:buSzPts val="2400"/>
              <a:buNone/>
              <a:defRPr sz="2400" b="0" i="0">
                <a:solidFill>
                  <a:schemeClr val="dk2"/>
                </a:solidFill>
                <a:latin typeface="Candara"/>
                <a:ea typeface="Candara"/>
                <a:cs typeface="Candara"/>
                <a:sym typeface="Candara"/>
              </a:defRPr>
            </a:lvl1pPr>
            <a:lvl2pPr marL="914400" lvl="1" indent="-228600" algn="l" rtl="0">
              <a:spcBef>
                <a:spcPts val="400"/>
              </a:spcBef>
              <a:spcAft>
                <a:spcPts val="0"/>
              </a:spcAft>
              <a:buSzPts val="2000"/>
              <a:buNone/>
              <a:defRPr sz="2000" b="1"/>
            </a:lvl2pPr>
            <a:lvl3pPr marL="1371600" lvl="2" indent="-228600" algn="l" rtl="0">
              <a:spcBef>
                <a:spcPts val="360"/>
              </a:spcBef>
              <a:spcAft>
                <a:spcPts val="0"/>
              </a:spcAft>
              <a:buSzPts val="1800"/>
              <a:buNone/>
              <a:defRPr sz="1800" b="1"/>
            </a:lvl3pPr>
            <a:lvl4pPr marL="1828800" lvl="3" indent="-228600" algn="l" rtl="0">
              <a:spcBef>
                <a:spcPts val="320"/>
              </a:spcBef>
              <a:spcAft>
                <a:spcPts val="0"/>
              </a:spcAft>
              <a:buSzPts val="1600"/>
              <a:buNone/>
              <a:defRPr sz="1600" b="1"/>
            </a:lvl4pPr>
            <a:lvl5pPr marL="2286000" lvl="4" indent="-228600" algn="l" rtl="0">
              <a:spcBef>
                <a:spcPts val="320"/>
              </a:spcBef>
              <a:spcAft>
                <a:spcPts val="0"/>
              </a:spcAft>
              <a:buSzPts val="1600"/>
              <a:buNone/>
              <a:defRPr sz="1600" b="1"/>
            </a:lvl5pPr>
            <a:lvl6pPr marL="2743200" lvl="5" indent="-228600" algn="l" rtl="0">
              <a:spcBef>
                <a:spcPts val="384"/>
              </a:spcBef>
              <a:spcAft>
                <a:spcPts val="0"/>
              </a:spcAft>
              <a:buSzPts val="1600"/>
              <a:buNone/>
              <a:defRPr sz="1600" b="1"/>
            </a:lvl6pPr>
            <a:lvl7pPr marL="3200400" lvl="6" indent="-228600" algn="l" rtl="0">
              <a:spcBef>
                <a:spcPts val="384"/>
              </a:spcBef>
              <a:spcAft>
                <a:spcPts val="0"/>
              </a:spcAft>
              <a:buSzPts val="1600"/>
              <a:buNone/>
              <a:defRPr sz="1600" b="1"/>
            </a:lvl7pPr>
            <a:lvl8pPr marL="3657600" lvl="7" indent="-228600" algn="l" rtl="0">
              <a:spcBef>
                <a:spcPts val="384"/>
              </a:spcBef>
              <a:spcAft>
                <a:spcPts val="0"/>
              </a:spcAft>
              <a:buSzPts val="1600"/>
              <a:buNone/>
              <a:defRPr sz="1600" b="1"/>
            </a:lvl8pPr>
            <a:lvl9pPr marL="4114800" lvl="8" indent="-228600" algn="l" rtl="0">
              <a:spcBef>
                <a:spcPts val="384"/>
              </a:spcBef>
              <a:spcAft>
                <a:spcPts val="0"/>
              </a:spcAft>
              <a:buSzPts val="1600"/>
              <a:buNone/>
              <a:defRPr sz="1600" b="1"/>
            </a:lvl9pPr>
          </a:lstStyle>
          <a:p>
            <a:endParaRPr/>
          </a:p>
        </p:txBody>
      </p:sp>
      <p:sp>
        <p:nvSpPr>
          <p:cNvPr id="116" name="Google Shape;116;p17"/>
          <p:cNvSpPr txBox="1">
            <a:spLocks noGrp="1"/>
          </p:cNvSpPr>
          <p:nvPr>
            <p:ph type="body" idx="4"/>
          </p:nvPr>
        </p:nvSpPr>
        <p:spPr>
          <a:xfrm>
            <a:off x="4645025" y="2571752"/>
            <a:ext cx="3822300" cy="2022900"/>
          </a:xfrm>
          <a:prstGeom prst="rect">
            <a:avLst/>
          </a:prstGeom>
          <a:noFill/>
          <a:ln>
            <a:noFill/>
          </a:ln>
        </p:spPr>
        <p:txBody>
          <a:bodyPr spcFirstLastPara="1" wrap="square" lIns="91425" tIns="45700" rIns="91425" bIns="45700" anchor="t" anchorCtr="0">
            <a:noAutofit/>
          </a:bodyPr>
          <a:lstStyle>
            <a:lvl1pPr marL="457200" lvl="0" indent="-355600" algn="l" rtl="0">
              <a:spcBef>
                <a:spcPts val="400"/>
              </a:spcBef>
              <a:spcAft>
                <a:spcPts val="0"/>
              </a:spcAft>
              <a:buSzPts val="2000"/>
              <a:buChar char="*"/>
              <a:defRPr sz="2000"/>
            </a:lvl1pPr>
            <a:lvl2pPr marL="914400" lvl="1" indent="-342900" algn="l" rtl="0">
              <a:spcBef>
                <a:spcPts val="360"/>
              </a:spcBef>
              <a:spcAft>
                <a:spcPts val="0"/>
              </a:spcAft>
              <a:buSzPts val="1800"/>
              <a:buChar char="*"/>
              <a:defRPr sz="1800"/>
            </a:lvl2pPr>
            <a:lvl3pPr marL="1371600" lvl="2" indent="-330200" algn="l" rtl="0">
              <a:spcBef>
                <a:spcPts val="320"/>
              </a:spcBef>
              <a:spcAft>
                <a:spcPts val="0"/>
              </a:spcAft>
              <a:buSzPts val="1600"/>
              <a:buChar char="*"/>
              <a:defRPr sz="1600"/>
            </a:lvl3pPr>
            <a:lvl4pPr marL="1828800" lvl="3" indent="-317500" algn="l" rtl="0">
              <a:spcBef>
                <a:spcPts val="280"/>
              </a:spcBef>
              <a:spcAft>
                <a:spcPts val="0"/>
              </a:spcAft>
              <a:buSzPts val="1400"/>
              <a:buChar char="*"/>
              <a:defRPr sz="1400"/>
            </a:lvl4pPr>
            <a:lvl5pPr marL="2286000" lvl="4" indent="-317500" algn="l" rtl="0">
              <a:spcBef>
                <a:spcPts val="280"/>
              </a:spcBef>
              <a:spcAft>
                <a:spcPts val="0"/>
              </a:spcAft>
              <a:buSzPts val="1400"/>
              <a:buChar char="*"/>
              <a:defRPr sz="1400"/>
            </a:lvl5pPr>
            <a:lvl6pPr marL="2743200" lvl="5" indent="-330200" algn="l" rtl="0">
              <a:spcBef>
                <a:spcPts val="384"/>
              </a:spcBef>
              <a:spcAft>
                <a:spcPts val="0"/>
              </a:spcAft>
              <a:buSzPts val="1600"/>
              <a:buChar char="●"/>
              <a:defRPr sz="1600"/>
            </a:lvl6pPr>
            <a:lvl7pPr marL="3200400" lvl="6" indent="-330200" algn="l" rtl="0">
              <a:spcBef>
                <a:spcPts val="384"/>
              </a:spcBef>
              <a:spcAft>
                <a:spcPts val="0"/>
              </a:spcAft>
              <a:buSzPts val="1600"/>
              <a:buChar char="●"/>
              <a:defRPr sz="1600"/>
            </a:lvl7pPr>
            <a:lvl8pPr marL="3657600" lvl="7" indent="-330200" algn="l" rtl="0">
              <a:spcBef>
                <a:spcPts val="384"/>
              </a:spcBef>
              <a:spcAft>
                <a:spcPts val="0"/>
              </a:spcAft>
              <a:buSzPts val="1600"/>
              <a:buChar char="●"/>
              <a:defRPr sz="1600"/>
            </a:lvl8pPr>
            <a:lvl9pPr marL="4114800" lvl="8" indent="-330200" algn="l" rtl="0">
              <a:spcBef>
                <a:spcPts val="384"/>
              </a:spcBef>
              <a:spcAft>
                <a:spcPts val="0"/>
              </a:spcAft>
              <a:buSzPts val="1600"/>
              <a:buChar char="●"/>
              <a:defRPr sz="1600"/>
            </a:lvl9pPr>
          </a:lstStyle>
          <a:p>
            <a:endParaRPr/>
          </a:p>
        </p:txBody>
      </p:sp>
      <p:sp>
        <p:nvSpPr>
          <p:cNvPr id="117" name="Google Shape;117;p17"/>
          <p:cNvSpPr txBox="1">
            <a:spLocks noGrp="1"/>
          </p:cNvSpPr>
          <p:nvPr>
            <p:ph type="dt" idx="10"/>
          </p:nvPr>
        </p:nvSpPr>
        <p:spPr>
          <a:xfrm>
            <a:off x="5163672" y="4687625"/>
            <a:ext cx="3786600" cy="2739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8" name="Google Shape;118;p17"/>
          <p:cNvSpPr txBox="1">
            <a:spLocks noGrp="1"/>
          </p:cNvSpPr>
          <p:nvPr>
            <p:ph type="ftr" idx="11"/>
          </p:nvPr>
        </p:nvSpPr>
        <p:spPr>
          <a:xfrm>
            <a:off x="193641" y="4687625"/>
            <a:ext cx="3786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9" name="Google Shape;119;p17"/>
          <p:cNvSpPr txBox="1">
            <a:spLocks noGrp="1"/>
          </p:cNvSpPr>
          <p:nvPr>
            <p:ph type="sldNum" idx="12"/>
          </p:nvPr>
        </p:nvSpPr>
        <p:spPr>
          <a:xfrm>
            <a:off x="3991089" y="4687625"/>
            <a:ext cx="11619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0"/>
        <p:cNvGrpSpPr/>
        <p:nvPr/>
      </p:nvGrpSpPr>
      <p:grpSpPr>
        <a:xfrm>
          <a:off x="0" y="0"/>
          <a:ext cx="0" cy="0"/>
          <a:chOff x="0" y="0"/>
          <a:chExt cx="0" cy="0"/>
        </a:xfrm>
      </p:grpSpPr>
      <p:sp>
        <p:nvSpPr>
          <p:cNvPr id="121" name="Google Shape;121;p18"/>
          <p:cNvSpPr txBox="1">
            <a:spLocks noGrp="1"/>
          </p:cNvSpPr>
          <p:nvPr>
            <p:ph type="title"/>
          </p:nvPr>
        </p:nvSpPr>
        <p:spPr>
          <a:xfrm>
            <a:off x="457200" y="253746"/>
            <a:ext cx="8229600" cy="9396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FFFFFF"/>
              </a:buClr>
              <a:buSzPts val="18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2" name="Google Shape;122;p18"/>
          <p:cNvSpPr txBox="1">
            <a:spLocks noGrp="1"/>
          </p:cNvSpPr>
          <p:nvPr>
            <p:ph type="dt" idx="10"/>
          </p:nvPr>
        </p:nvSpPr>
        <p:spPr>
          <a:xfrm>
            <a:off x="5163672" y="4687625"/>
            <a:ext cx="3786600" cy="2739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3" name="Google Shape;123;p18"/>
          <p:cNvSpPr txBox="1">
            <a:spLocks noGrp="1"/>
          </p:cNvSpPr>
          <p:nvPr>
            <p:ph type="ftr" idx="11"/>
          </p:nvPr>
        </p:nvSpPr>
        <p:spPr>
          <a:xfrm>
            <a:off x="193641" y="4687625"/>
            <a:ext cx="3786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4" name="Google Shape;124;p18"/>
          <p:cNvSpPr txBox="1">
            <a:spLocks noGrp="1"/>
          </p:cNvSpPr>
          <p:nvPr>
            <p:ph type="sldNum" idx="12"/>
          </p:nvPr>
        </p:nvSpPr>
        <p:spPr>
          <a:xfrm>
            <a:off x="3991089" y="4687625"/>
            <a:ext cx="11619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25"/>
        <p:cNvGrpSpPr/>
        <p:nvPr/>
      </p:nvGrpSpPr>
      <p:grpSpPr>
        <a:xfrm>
          <a:off x="0" y="0"/>
          <a:ext cx="0" cy="0"/>
          <a:chOff x="0" y="0"/>
          <a:chExt cx="0" cy="0"/>
        </a:xfrm>
      </p:grpSpPr>
      <p:sp>
        <p:nvSpPr>
          <p:cNvPr id="126" name="Google Shape;126;p19"/>
          <p:cNvSpPr/>
          <p:nvPr/>
        </p:nvSpPr>
        <p:spPr>
          <a:xfrm>
            <a:off x="228600" y="171450"/>
            <a:ext cx="8695800" cy="1069800"/>
          </a:xfrm>
          <a:prstGeom prst="roundRect">
            <a:avLst>
              <a:gd name="adj" fmla="val 7136"/>
            </a:avLst>
          </a:prstGeom>
          <a:gradFill>
            <a:gsLst>
              <a:gs pos="0">
                <a:srgbClr val="0293E0"/>
              </a:gs>
              <a:gs pos="90000">
                <a:srgbClr val="81D2FE"/>
              </a:gs>
              <a:gs pos="100000">
                <a:srgbClr val="81D2FE"/>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ndara"/>
              <a:ea typeface="Candara"/>
              <a:cs typeface="Candara"/>
              <a:sym typeface="Candara"/>
            </a:endParaRPr>
          </a:p>
        </p:txBody>
      </p:sp>
      <p:grpSp>
        <p:nvGrpSpPr>
          <p:cNvPr id="127" name="Google Shape;127;p19"/>
          <p:cNvGrpSpPr/>
          <p:nvPr/>
        </p:nvGrpSpPr>
        <p:grpSpPr>
          <a:xfrm>
            <a:off x="211645" y="535702"/>
            <a:ext cx="8723434" cy="997431"/>
            <a:chOff x="-3905251" y="4294188"/>
            <a:chExt cx="13027829" cy="1892300"/>
          </a:xfrm>
        </p:grpSpPr>
        <p:sp>
          <p:nvSpPr>
            <p:cNvPr id="128" name="Google Shape;128;p19"/>
            <p:cNvSpPr/>
            <p:nvPr/>
          </p:nvSpPr>
          <p:spPr>
            <a:xfrm>
              <a:off x="4810125" y="4500563"/>
              <a:ext cx="4295775" cy="1016000"/>
            </a:xfrm>
            <a:custGeom>
              <a:avLst/>
              <a:gdLst/>
              <a:ahLst/>
              <a:cxnLst/>
              <a:rect l="l" t="t" r="r" b="b"/>
              <a:pathLst>
                <a:path w="2706" h="640" extrusionOk="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3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129" name="Google Shape;129;p19"/>
            <p:cNvSpPr/>
            <p:nvPr/>
          </p:nvSpPr>
          <p:spPr>
            <a:xfrm>
              <a:off x="-309563" y="4318000"/>
              <a:ext cx="8280400" cy="1209675"/>
            </a:xfrm>
            <a:custGeom>
              <a:avLst/>
              <a:gdLst/>
              <a:ahLst/>
              <a:cxnLst/>
              <a:rect l="l" t="t" r="r" b="b"/>
              <a:pathLst>
                <a:path w="5216" h="762" extrusionOk="0">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130" name="Google Shape;130;p19"/>
            <p:cNvSpPr/>
            <p:nvPr/>
          </p:nvSpPr>
          <p:spPr>
            <a:xfrm>
              <a:off x="3175" y="4335463"/>
              <a:ext cx="8166100" cy="1101725"/>
            </a:xfrm>
            <a:custGeom>
              <a:avLst/>
              <a:gdLst/>
              <a:ahLst/>
              <a:cxnLst/>
              <a:rect l="l" t="t" r="r" b="b"/>
              <a:pathLst>
                <a:path w="5144" h="694" extrusionOk="0">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131" name="Google Shape;131;p19"/>
            <p:cNvSpPr/>
            <p:nvPr/>
          </p:nvSpPr>
          <p:spPr>
            <a:xfrm>
              <a:off x="4156075" y="4316413"/>
              <a:ext cx="4940300" cy="927100"/>
            </a:xfrm>
            <a:custGeom>
              <a:avLst/>
              <a:gdLst/>
              <a:ahLst/>
              <a:cxnLst/>
              <a:rect l="l" t="t" r="r" b="b"/>
              <a:pathLst>
                <a:path w="3112" h="584" extrusionOk="0">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132" name="Google Shape;132;p19"/>
            <p:cNvSpPr/>
            <p:nvPr/>
          </p:nvSpPr>
          <p:spPr>
            <a:xfrm>
              <a:off x="-3905251" y="4294188"/>
              <a:ext cx="13027829" cy="1892300"/>
            </a:xfrm>
            <a:custGeom>
              <a:avLst/>
              <a:gdLst/>
              <a:ahLst/>
              <a:cxnLst/>
              <a:rect l="l" t="t" r="r" b="b"/>
              <a:pathLst>
                <a:path w="8196" h="1192" extrusionOk="0">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grpSp>
      <p:sp>
        <p:nvSpPr>
          <p:cNvPr id="133" name="Google Shape;133;p19"/>
          <p:cNvSpPr txBox="1">
            <a:spLocks noGrp="1"/>
          </p:cNvSpPr>
          <p:nvPr>
            <p:ph type="dt" idx="10"/>
          </p:nvPr>
        </p:nvSpPr>
        <p:spPr>
          <a:xfrm>
            <a:off x="5163672" y="4687625"/>
            <a:ext cx="3786600" cy="2739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4" name="Google Shape;134;p19"/>
          <p:cNvSpPr txBox="1">
            <a:spLocks noGrp="1"/>
          </p:cNvSpPr>
          <p:nvPr>
            <p:ph type="ftr" idx="11"/>
          </p:nvPr>
        </p:nvSpPr>
        <p:spPr>
          <a:xfrm>
            <a:off x="193641" y="4687625"/>
            <a:ext cx="3786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5" name="Google Shape;135;p19"/>
          <p:cNvSpPr txBox="1">
            <a:spLocks noGrp="1"/>
          </p:cNvSpPr>
          <p:nvPr>
            <p:ph type="sldNum" idx="12"/>
          </p:nvPr>
        </p:nvSpPr>
        <p:spPr>
          <a:xfrm>
            <a:off x="3991089" y="4687625"/>
            <a:ext cx="11619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136"/>
        <p:cNvGrpSpPr/>
        <p:nvPr/>
      </p:nvGrpSpPr>
      <p:grpSpPr>
        <a:xfrm>
          <a:off x="0" y="0"/>
          <a:ext cx="0" cy="0"/>
          <a:chOff x="0" y="0"/>
          <a:chExt cx="0" cy="0"/>
        </a:xfrm>
      </p:grpSpPr>
      <p:sp>
        <p:nvSpPr>
          <p:cNvPr id="137" name="Google Shape;137;p20"/>
          <p:cNvSpPr/>
          <p:nvPr/>
        </p:nvSpPr>
        <p:spPr>
          <a:xfrm>
            <a:off x="228600" y="171450"/>
            <a:ext cx="8695800" cy="1069800"/>
          </a:xfrm>
          <a:prstGeom prst="roundRect">
            <a:avLst>
              <a:gd name="adj" fmla="val 7136"/>
            </a:avLst>
          </a:prstGeom>
          <a:gradFill>
            <a:gsLst>
              <a:gs pos="0">
                <a:srgbClr val="0293E0"/>
              </a:gs>
              <a:gs pos="90000">
                <a:srgbClr val="81D2FE"/>
              </a:gs>
              <a:gs pos="100000">
                <a:srgbClr val="81D2FE"/>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ndara"/>
              <a:ea typeface="Candara"/>
              <a:cs typeface="Candara"/>
              <a:sym typeface="Candara"/>
            </a:endParaRPr>
          </a:p>
        </p:txBody>
      </p:sp>
      <p:sp>
        <p:nvSpPr>
          <p:cNvPr id="138" name="Google Shape;138;p20"/>
          <p:cNvSpPr txBox="1">
            <a:spLocks noGrp="1"/>
          </p:cNvSpPr>
          <p:nvPr>
            <p:ph type="dt" idx="10"/>
          </p:nvPr>
        </p:nvSpPr>
        <p:spPr>
          <a:xfrm>
            <a:off x="5163672" y="4687625"/>
            <a:ext cx="3786600" cy="2739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9" name="Google Shape;139;p20"/>
          <p:cNvSpPr txBox="1">
            <a:spLocks noGrp="1"/>
          </p:cNvSpPr>
          <p:nvPr>
            <p:ph type="ftr" idx="11"/>
          </p:nvPr>
        </p:nvSpPr>
        <p:spPr>
          <a:xfrm>
            <a:off x="193641" y="4687625"/>
            <a:ext cx="3786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0" name="Google Shape;140;p20"/>
          <p:cNvSpPr txBox="1">
            <a:spLocks noGrp="1"/>
          </p:cNvSpPr>
          <p:nvPr>
            <p:ph type="sldNum" idx="12"/>
          </p:nvPr>
        </p:nvSpPr>
        <p:spPr>
          <a:xfrm>
            <a:off x="3991089" y="4687625"/>
            <a:ext cx="11619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141" name="Google Shape;141;p20"/>
          <p:cNvSpPr txBox="1">
            <a:spLocks noGrp="1"/>
          </p:cNvSpPr>
          <p:nvPr>
            <p:ph type="body" idx="1"/>
          </p:nvPr>
        </p:nvSpPr>
        <p:spPr>
          <a:xfrm>
            <a:off x="914400" y="2686052"/>
            <a:ext cx="3352800" cy="1428900"/>
          </a:xfrm>
          <a:prstGeom prst="rect">
            <a:avLst/>
          </a:prstGeom>
          <a:noFill/>
          <a:ln>
            <a:noFill/>
          </a:ln>
        </p:spPr>
        <p:txBody>
          <a:bodyPr spcFirstLastPara="1" wrap="square" lIns="91425" tIns="45700" rIns="91425" bIns="45700" anchor="t" anchorCtr="0">
            <a:noAutofit/>
          </a:bodyPr>
          <a:lstStyle>
            <a:lvl1pPr marL="457200" lvl="0" indent="-228600" algn="l" rtl="0">
              <a:spcBef>
                <a:spcPts val="0"/>
              </a:spcBef>
              <a:spcAft>
                <a:spcPts val="0"/>
              </a:spcAft>
              <a:buSzPts val="1800"/>
              <a:buNone/>
              <a:defRPr sz="1800">
                <a:solidFill>
                  <a:schemeClr val="dk2"/>
                </a:solidFill>
              </a:defRPr>
            </a:lvl1pPr>
            <a:lvl2pPr marL="914400" lvl="1" indent="-228600" algn="l" rtl="0">
              <a:spcBef>
                <a:spcPts val="600"/>
              </a:spcBef>
              <a:spcAft>
                <a:spcPts val="0"/>
              </a:spcAft>
              <a:buSzPts val="1200"/>
              <a:buNone/>
              <a:defRPr sz="1200"/>
            </a:lvl2pPr>
            <a:lvl3pPr marL="1371600" lvl="2" indent="-228600" algn="l" rtl="0">
              <a:spcBef>
                <a:spcPts val="200"/>
              </a:spcBef>
              <a:spcAft>
                <a:spcPts val="0"/>
              </a:spcAft>
              <a:buSzPts val="1000"/>
              <a:buNone/>
              <a:defRPr sz="1000"/>
            </a:lvl3pPr>
            <a:lvl4pPr marL="1828800" lvl="3" indent="-228600" algn="l" rtl="0">
              <a:spcBef>
                <a:spcPts val="180"/>
              </a:spcBef>
              <a:spcAft>
                <a:spcPts val="0"/>
              </a:spcAft>
              <a:buSzPts val="900"/>
              <a:buNone/>
              <a:defRPr sz="900"/>
            </a:lvl4pPr>
            <a:lvl5pPr marL="2286000" lvl="4" indent="-228600" algn="l" rtl="0">
              <a:spcBef>
                <a:spcPts val="180"/>
              </a:spcBef>
              <a:spcAft>
                <a:spcPts val="0"/>
              </a:spcAft>
              <a:buSzPts val="900"/>
              <a:buNone/>
              <a:defRPr sz="900"/>
            </a:lvl5pPr>
            <a:lvl6pPr marL="2743200" lvl="5" indent="-228600" algn="l" rtl="0">
              <a:spcBef>
                <a:spcPts val="384"/>
              </a:spcBef>
              <a:spcAft>
                <a:spcPts val="0"/>
              </a:spcAft>
              <a:buSzPts val="900"/>
              <a:buNone/>
              <a:defRPr sz="900"/>
            </a:lvl6pPr>
            <a:lvl7pPr marL="3200400" lvl="6" indent="-228600" algn="l" rtl="0">
              <a:spcBef>
                <a:spcPts val="384"/>
              </a:spcBef>
              <a:spcAft>
                <a:spcPts val="0"/>
              </a:spcAft>
              <a:buSzPts val="900"/>
              <a:buNone/>
              <a:defRPr sz="900"/>
            </a:lvl7pPr>
            <a:lvl8pPr marL="3657600" lvl="7" indent="-228600" algn="l" rtl="0">
              <a:spcBef>
                <a:spcPts val="384"/>
              </a:spcBef>
              <a:spcAft>
                <a:spcPts val="0"/>
              </a:spcAft>
              <a:buSzPts val="900"/>
              <a:buNone/>
              <a:defRPr sz="900"/>
            </a:lvl8pPr>
            <a:lvl9pPr marL="4114800" lvl="8" indent="-228600" algn="l" rtl="0">
              <a:spcBef>
                <a:spcPts val="384"/>
              </a:spcBef>
              <a:spcAft>
                <a:spcPts val="0"/>
              </a:spcAft>
              <a:buSzPts val="900"/>
              <a:buNone/>
              <a:defRPr sz="900"/>
            </a:lvl9pPr>
          </a:lstStyle>
          <a:p>
            <a:endParaRPr/>
          </a:p>
        </p:txBody>
      </p:sp>
      <p:grpSp>
        <p:nvGrpSpPr>
          <p:cNvPr id="142" name="Google Shape;142;p20"/>
          <p:cNvGrpSpPr/>
          <p:nvPr/>
        </p:nvGrpSpPr>
        <p:grpSpPr>
          <a:xfrm>
            <a:off x="211485" y="535804"/>
            <a:ext cx="8723976" cy="998756"/>
            <a:chOff x="-3905250" y="4294188"/>
            <a:chExt cx="13011150" cy="1892300"/>
          </a:xfrm>
        </p:grpSpPr>
        <p:sp>
          <p:nvSpPr>
            <p:cNvPr id="143" name="Google Shape;143;p20"/>
            <p:cNvSpPr/>
            <p:nvPr/>
          </p:nvSpPr>
          <p:spPr>
            <a:xfrm>
              <a:off x="4810125" y="4500563"/>
              <a:ext cx="4295775" cy="1016000"/>
            </a:xfrm>
            <a:custGeom>
              <a:avLst/>
              <a:gdLst/>
              <a:ahLst/>
              <a:cxnLst/>
              <a:rect l="l" t="t" r="r" b="b"/>
              <a:pathLst>
                <a:path w="2706" h="640" extrusionOk="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3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144" name="Google Shape;144;p20"/>
            <p:cNvSpPr/>
            <p:nvPr/>
          </p:nvSpPr>
          <p:spPr>
            <a:xfrm>
              <a:off x="-309563" y="4318000"/>
              <a:ext cx="8280400" cy="1209675"/>
            </a:xfrm>
            <a:custGeom>
              <a:avLst/>
              <a:gdLst/>
              <a:ahLst/>
              <a:cxnLst/>
              <a:rect l="l" t="t" r="r" b="b"/>
              <a:pathLst>
                <a:path w="5216" h="762" extrusionOk="0">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145" name="Google Shape;145;p20"/>
            <p:cNvSpPr/>
            <p:nvPr/>
          </p:nvSpPr>
          <p:spPr>
            <a:xfrm>
              <a:off x="3175" y="4335463"/>
              <a:ext cx="8166100" cy="1101725"/>
            </a:xfrm>
            <a:custGeom>
              <a:avLst/>
              <a:gdLst/>
              <a:ahLst/>
              <a:cxnLst/>
              <a:rect l="l" t="t" r="r" b="b"/>
              <a:pathLst>
                <a:path w="5144" h="694" extrusionOk="0">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146" name="Google Shape;146;p20"/>
            <p:cNvSpPr/>
            <p:nvPr/>
          </p:nvSpPr>
          <p:spPr>
            <a:xfrm>
              <a:off x="4156075" y="4316413"/>
              <a:ext cx="4940300" cy="927100"/>
            </a:xfrm>
            <a:custGeom>
              <a:avLst/>
              <a:gdLst/>
              <a:ahLst/>
              <a:cxnLst/>
              <a:rect l="l" t="t" r="r" b="b"/>
              <a:pathLst>
                <a:path w="3112" h="584" extrusionOk="0">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147" name="Google Shape;147;p20"/>
            <p:cNvSpPr/>
            <p:nvPr/>
          </p:nvSpPr>
          <p:spPr>
            <a:xfrm>
              <a:off x="-3905250" y="4294188"/>
              <a:ext cx="13011150" cy="1892300"/>
            </a:xfrm>
            <a:custGeom>
              <a:avLst/>
              <a:gdLst/>
              <a:ahLst/>
              <a:cxnLst/>
              <a:rect l="l" t="t" r="r" b="b"/>
              <a:pathLst>
                <a:path w="8196" h="1192" extrusionOk="0">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grpSp>
      <p:sp>
        <p:nvSpPr>
          <p:cNvPr id="148" name="Google Shape;148;p20"/>
          <p:cNvSpPr txBox="1">
            <a:spLocks noGrp="1"/>
          </p:cNvSpPr>
          <p:nvPr>
            <p:ph type="title"/>
          </p:nvPr>
        </p:nvSpPr>
        <p:spPr>
          <a:xfrm>
            <a:off x="914400" y="1714500"/>
            <a:ext cx="3352800" cy="9396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chemeClr val="dk2"/>
              </a:buClr>
              <a:buSzPts val="3200"/>
              <a:buFont typeface="Candara"/>
              <a:buNone/>
              <a:defRPr sz="3200">
                <a:solidFill>
                  <a:schemeClr val="dk2"/>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9" name="Google Shape;149;p20"/>
          <p:cNvSpPr txBox="1">
            <a:spLocks noGrp="1"/>
          </p:cNvSpPr>
          <p:nvPr>
            <p:ph type="body" idx="2"/>
          </p:nvPr>
        </p:nvSpPr>
        <p:spPr>
          <a:xfrm>
            <a:off x="4651963" y="1371600"/>
            <a:ext cx="3904200" cy="2857500"/>
          </a:xfrm>
          <a:prstGeom prst="rect">
            <a:avLst/>
          </a:prstGeom>
          <a:noFill/>
          <a:ln>
            <a:noFill/>
          </a:ln>
        </p:spPr>
        <p:txBody>
          <a:bodyPr spcFirstLastPara="1" wrap="square" lIns="91425" tIns="45700" rIns="91425" bIns="45700" anchor="ctr" anchorCtr="0">
            <a:noAutofit/>
          </a:bodyPr>
          <a:lstStyle>
            <a:lvl1pPr marL="457200" lvl="0" indent="-368300" algn="l" rtl="0">
              <a:spcBef>
                <a:spcPts val="440"/>
              </a:spcBef>
              <a:spcAft>
                <a:spcPts val="0"/>
              </a:spcAft>
              <a:buClr>
                <a:schemeClr val="lt1"/>
              </a:buClr>
              <a:buSzPts val="2200"/>
              <a:buChar char="*"/>
              <a:defRPr sz="2200">
                <a:solidFill>
                  <a:schemeClr val="dk2"/>
                </a:solidFill>
              </a:defRPr>
            </a:lvl1pPr>
            <a:lvl2pPr marL="914400" lvl="1" indent="-355600" algn="l" rtl="0">
              <a:spcBef>
                <a:spcPts val="400"/>
              </a:spcBef>
              <a:spcAft>
                <a:spcPts val="0"/>
              </a:spcAft>
              <a:buClr>
                <a:schemeClr val="lt1"/>
              </a:buClr>
              <a:buSzPts val="2000"/>
              <a:buChar char="*"/>
              <a:defRPr sz="2000">
                <a:solidFill>
                  <a:schemeClr val="dk2"/>
                </a:solidFill>
              </a:defRPr>
            </a:lvl2pPr>
            <a:lvl3pPr marL="1371600" lvl="2" indent="-342900" algn="l" rtl="0">
              <a:spcBef>
                <a:spcPts val="360"/>
              </a:spcBef>
              <a:spcAft>
                <a:spcPts val="0"/>
              </a:spcAft>
              <a:buClr>
                <a:schemeClr val="lt1"/>
              </a:buClr>
              <a:buSzPts val="1800"/>
              <a:buChar char="*"/>
              <a:defRPr sz="1800">
                <a:solidFill>
                  <a:schemeClr val="dk2"/>
                </a:solidFill>
              </a:defRPr>
            </a:lvl3pPr>
            <a:lvl4pPr marL="1828800" lvl="3" indent="-330200" algn="l" rtl="0">
              <a:spcBef>
                <a:spcPts val="320"/>
              </a:spcBef>
              <a:spcAft>
                <a:spcPts val="0"/>
              </a:spcAft>
              <a:buClr>
                <a:schemeClr val="lt1"/>
              </a:buClr>
              <a:buSzPts val="1600"/>
              <a:buChar char="*"/>
              <a:defRPr sz="1600">
                <a:solidFill>
                  <a:schemeClr val="dk2"/>
                </a:solidFill>
              </a:defRPr>
            </a:lvl4pPr>
            <a:lvl5pPr marL="2286000" lvl="4" indent="-330200" algn="l" rtl="0">
              <a:spcBef>
                <a:spcPts val="320"/>
              </a:spcBef>
              <a:spcAft>
                <a:spcPts val="0"/>
              </a:spcAft>
              <a:buClr>
                <a:schemeClr val="lt1"/>
              </a:buClr>
              <a:buSzPts val="1600"/>
              <a:buChar char="*"/>
              <a:defRPr sz="1600">
                <a:solidFill>
                  <a:schemeClr val="dk2"/>
                </a:solidFill>
              </a:defRPr>
            </a:lvl5pPr>
            <a:lvl6pPr marL="2743200" lvl="5" indent="-355600" algn="l" rtl="0">
              <a:spcBef>
                <a:spcPts val="384"/>
              </a:spcBef>
              <a:spcAft>
                <a:spcPts val="0"/>
              </a:spcAft>
              <a:buSzPts val="2000"/>
              <a:buChar char="●"/>
              <a:defRPr sz="2000"/>
            </a:lvl6pPr>
            <a:lvl7pPr marL="3200400" lvl="6" indent="-355600" algn="l" rtl="0">
              <a:spcBef>
                <a:spcPts val="384"/>
              </a:spcBef>
              <a:spcAft>
                <a:spcPts val="0"/>
              </a:spcAft>
              <a:buSzPts val="2000"/>
              <a:buChar char="●"/>
              <a:defRPr sz="2000"/>
            </a:lvl7pPr>
            <a:lvl8pPr marL="3657600" lvl="7" indent="-355600" algn="l" rtl="0">
              <a:spcBef>
                <a:spcPts val="384"/>
              </a:spcBef>
              <a:spcAft>
                <a:spcPts val="0"/>
              </a:spcAft>
              <a:buSzPts val="2000"/>
              <a:buChar char="●"/>
              <a:defRPr sz="2000"/>
            </a:lvl8pPr>
            <a:lvl9pPr marL="4114800" lvl="8" indent="-355600" algn="l" rtl="0">
              <a:spcBef>
                <a:spcPts val="384"/>
              </a:spcBef>
              <a:spcAft>
                <a:spcPts val="0"/>
              </a:spcAft>
              <a:buSzPts val="2000"/>
              <a:buChar char="●"/>
              <a:defRPr sz="20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150"/>
        <p:cNvGrpSpPr/>
        <p:nvPr/>
      </p:nvGrpSpPr>
      <p:grpSpPr>
        <a:xfrm>
          <a:off x="0" y="0"/>
          <a:ext cx="0" cy="0"/>
          <a:chOff x="0" y="0"/>
          <a:chExt cx="0" cy="0"/>
        </a:xfrm>
      </p:grpSpPr>
      <p:sp>
        <p:nvSpPr>
          <p:cNvPr id="151" name="Google Shape;151;p21"/>
          <p:cNvSpPr/>
          <p:nvPr/>
        </p:nvSpPr>
        <p:spPr>
          <a:xfrm>
            <a:off x="228600" y="171450"/>
            <a:ext cx="8695800" cy="4526400"/>
          </a:xfrm>
          <a:prstGeom prst="roundRect">
            <a:avLst>
              <a:gd name="adj" fmla="val 1272"/>
            </a:avLst>
          </a:prstGeom>
          <a:gradFill>
            <a:gsLst>
              <a:gs pos="0">
                <a:srgbClr val="0293E0"/>
              </a:gs>
              <a:gs pos="100000">
                <a:srgbClr val="81D2FE"/>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ndara"/>
              <a:ea typeface="Candara"/>
              <a:cs typeface="Candara"/>
              <a:sym typeface="Candara"/>
            </a:endParaRPr>
          </a:p>
        </p:txBody>
      </p:sp>
      <p:grpSp>
        <p:nvGrpSpPr>
          <p:cNvPr id="152" name="Google Shape;152;p21"/>
          <p:cNvGrpSpPr/>
          <p:nvPr/>
        </p:nvGrpSpPr>
        <p:grpSpPr>
          <a:xfrm>
            <a:off x="211485" y="4015633"/>
            <a:ext cx="8723976" cy="998756"/>
            <a:chOff x="-3905250" y="4294188"/>
            <a:chExt cx="13011150" cy="1892300"/>
          </a:xfrm>
        </p:grpSpPr>
        <p:sp>
          <p:nvSpPr>
            <p:cNvPr id="153" name="Google Shape;153;p21"/>
            <p:cNvSpPr/>
            <p:nvPr/>
          </p:nvSpPr>
          <p:spPr>
            <a:xfrm>
              <a:off x="4810125" y="4500563"/>
              <a:ext cx="4295775" cy="1016000"/>
            </a:xfrm>
            <a:custGeom>
              <a:avLst/>
              <a:gdLst/>
              <a:ahLst/>
              <a:cxnLst/>
              <a:rect l="l" t="t" r="r" b="b"/>
              <a:pathLst>
                <a:path w="2706" h="640" extrusionOk="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3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154" name="Google Shape;154;p21"/>
            <p:cNvSpPr/>
            <p:nvPr/>
          </p:nvSpPr>
          <p:spPr>
            <a:xfrm>
              <a:off x="-309563" y="4318000"/>
              <a:ext cx="8280400" cy="1209675"/>
            </a:xfrm>
            <a:custGeom>
              <a:avLst/>
              <a:gdLst/>
              <a:ahLst/>
              <a:cxnLst/>
              <a:rect l="l" t="t" r="r" b="b"/>
              <a:pathLst>
                <a:path w="5216" h="762" extrusionOk="0">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155" name="Google Shape;155;p21"/>
            <p:cNvSpPr/>
            <p:nvPr/>
          </p:nvSpPr>
          <p:spPr>
            <a:xfrm>
              <a:off x="3175" y="4335463"/>
              <a:ext cx="8166100" cy="1101725"/>
            </a:xfrm>
            <a:custGeom>
              <a:avLst/>
              <a:gdLst/>
              <a:ahLst/>
              <a:cxnLst/>
              <a:rect l="l" t="t" r="r" b="b"/>
              <a:pathLst>
                <a:path w="5144" h="694" extrusionOk="0">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156" name="Google Shape;156;p21"/>
            <p:cNvSpPr/>
            <p:nvPr/>
          </p:nvSpPr>
          <p:spPr>
            <a:xfrm>
              <a:off x="4156075" y="4316413"/>
              <a:ext cx="4940300" cy="927100"/>
            </a:xfrm>
            <a:custGeom>
              <a:avLst/>
              <a:gdLst/>
              <a:ahLst/>
              <a:cxnLst/>
              <a:rect l="l" t="t" r="r" b="b"/>
              <a:pathLst>
                <a:path w="3112" h="584" extrusionOk="0">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157" name="Google Shape;157;p21"/>
            <p:cNvSpPr/>
            <p:nvPr/>
          </p:nvSpPr>
          <p:spPr>
            <a:xfrm>
              <a:off x="-3905250" y="4294188"/>
              <a:ext cx="13011150" cy="1892300"/>
            </a:xfrm>
            <a:custGeom>
              <a:avLst/>
              <a:gdLst/>
              <a:ahLst/>
              <a:cxnLst/>
              <a:rect l="l" t="t" r="r" b="b"/>
              <a:pathLst>
                <a:path w="8196" h="1192" extrusionOk="0">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grpSp>
      <p:sp>
        <p:nvSpPr>
          <p:cNvPr id="158" name="Google Shape;158;p21"/>
          <p:cNvSpPr txBox="1">
            <a:spLocks noGrp="1"/>
          </p:cNvSpPr>
          <p:nvPr>
            <p:ph type="title"/>
          </p:nvPr>
        </p:nvSpPr>
        <p:spPr>
          <a:xfrm>
            <a:off x="4874158" y="254001"/>
            <a:ext cx="3812700" cy="18225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rgbClr val="FFFFFF"/>
              </a:buClr>
              <a:buSzPts val="2800"/>
              <a:buFont typeface="Candara"/>
              <a:buNone/>
              <a:defRPr sz="2800" b="0">
                <a:solidFill>
                  <a:srgbClr val="FFFFF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9" name="Google Shape;159;p21"/>
          <p:cNvSpPr txBox="1">
            <a:spLocks noGrp="1"/>
          </p:cNvSpPr>
          <p:nvPr>
            <p:ph type="body" idx="1"/>
          </p:nvPr>
        </p:nvSpPr>
        <p:spPr>
          <a:xfrm>
            <a:off x="4868336" y="2089150"/>
            <a:ext cx="3818400" cy="1816200"/>
          </a:xfrm>
          <a:prstGeom prst="rect">
            <a:avLst/>
          </a:prstGeom>
          <a:noFill/>
          <a:ln>
            <a:noFill/>
          </a:ln>
        </p:spPr>
        <p:txBody>
          <a:bodyPr spcFirstLastPara="1" wrap="square" lIns="91425" tIns="45700" rIns="91425" bIns="45700" anchor="t" anchorCtr="0">
            <a:noAutofit/>
          </a:bodyPr>
          <a:lstStyle>
            <a:lvl1pPr marL="457200" lvl="0" indent="-228600" algn="l" rtl="0">
              <a:spcBef>
                <a:spcPts val="360"/>
              </a:spcBef>
              <a:spcAft>
                <a:spcPts val="0"/>
              </a:spcAft>
              <a:buSzPts val="1800"/>
              <a:buNone/>
              <a:defRPr sz="1800">
                <a:solidFill>
                  <a:srgbClr val="FFFFFF"/>
                </a:solidFill>
              </a:defRPr>
            </a:lvl1pPr>
            <a:lvl2pPr marL="914400" lvl="1" indent="-228600" algn="l" rtl="0">
              <a:spcBef>
                <a:spcPts val="240"/>
              </a:spcBef>
              <a:spcAft>
                <a:spcPts val="0"/>
              </a:spcAft>
              <a:buSzPts val="1200"/>
              <a:buNone/>
              <a:defRPr sz="1200"/>
            </a:lvl2pPr>
            <a:lvl3pPr marL="1371600" lvl="2" indent="-228600" algn="l" rtl="0">
              <a:spcBef>
                <a:spcPts val="200"/>
              </a:spcBef>
              <a:spcAft>
                <a:spcPts val="0"/>
              </a:spcAft>
              <a:buSzPts val="1000"/>
              <a:buNone/>
              <a:defRPr sz="1000"/>
            </a:lvl3pPr>
            <a:lvl4pPr marL="1828800" lvl="3" indent="-228600" algn="l" rtl="0">
              <a:spcBef>
                <a:spcPts val="180"/>
              </a:spcBef>
              <a:spcAft>
                <a:spcPts val="0"/>
              </a:spcAft>
              <a:buSzPts val="900"/>
              <a:buNone/>
              <a:defRPr sz="900"/>
            </a:lvl4pPr>
            <a:lvl5pPr marL="2286000" lvl="4" indent="-228600" algn="l" rtl="0">
              <a:spcBef>
                <a:spcPts val="180"/>
              </a:spcBef>
              <a:spcAft>
                <a:spcPts val="0"/>
              </a:spcAft>
              <a:buSzPts val="900"/>
              <a:buNone/>
              <a:defRPr sz="900"/>
            </a:lvl5pPr>
            <a:lvl6pPr marL="2743200" lvl="5" indent="-228600" algn="l" rtl="0">
              <a:spcBef>
                <a:spcPts val="384"/>
              </a:spcBef>
              <a:spcAft>
                <a:spcPts val="0"/>
              </a:spcAft>
              <a:buSzPts val="900"/>
              <a:buNone/>
              <a:defRPr sz="900"/>
            </a:lvl6pPr>
            <a:lvl7pPr marL="3200400" lvl="6" indent="-228600" algn="l" rtl="0">
              <a:spcBef>
                <a:spcPts val="384"/>
              </a:spcBef>
              <a:spcAft>
                <a:spcPts val="0"/>
              </a:spcAft>
              <a:buSzPts val="900"/>
              <a:buNone/>
              <a:defRPr sz="900"/>
            </a:lvl7pPr>
            <a:lvl8pPr marL="3657600" lvl="7" indent="-228600" algn="l" rtl="0">
              <a:spcBef>
                <a:spcPts val="384"/>
              </a:spcBef>
              <a:spcAft>
                <a:spcPts val="0"/>
              </a:spcAft>
              <a:buSzPts val="900"/>
              <a:buNone/>
              <a:defRPr sz="900"/>
            </a:lvl8pPr>
            <a:lvl9pPr marL="4114800" lvl="8" indent="-228600" algn="l" rtl="0">
              <a:spcBef>
                <a:spcPts val="384"/>
              </a:spcBef>
              <a:spcAft>
                <a:spcPts val="0"/>
              </a:spcAft>
              <a:buSzPts val="900"/>
              <a:buNone/>
              <a:defRPr sz="900"/>
            </a:lvl9pPr>
          </a:lstStyle>
          <a:p>
            <a:endParaRPr/>
          </a:p>
        </p:txBody>
      </p:sp>
      <p:sp>
        <p:nvSpPr>
          <p:cNvPr id="160" name="Google Shape;160;p21"/>
          <p:cNvSpPr txBox="1">
            <a:spLocks noGrp="1"/>
          </p:cNvSpPr>
          <p:nvPr>
            <p:ph type="dt" idx="10"/>
          </p:nvPr>
        </p:nvSpPr>
        <p:spPr>
          <a:xfrm>
            <a:off x="5163672" y="4687625"/>
            <a:ext cx="3786600" cy="2739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1" name="Google Shape;161;p21"/>
          <p:cNvSpPr txBox="1">
            <a:spLocks noGrp="1"/>
          </p:cNvSpPr>
          <p:nvPr>
            <p:ph type="ftr" idx="11"/>
          </p:nvPr>
        </p:nvSpPr>
        <p:spPr>
          <a:xfrm>
            <a:off x="193641" y="4687625"/>
            <a:ext cx="3786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2" name="Google Shape;162;p21"/>
          <p:cNvSpPr txBox="1">
            <a:spLocks noGrp="1"/>
          </p:cNvSpPr>
          <p:nvPr>
            <p:ph type="sldNum" idx="12"/>
          </p:nvPr>
        </p:nvSpPr>
        <p:spPr>
          <a:xfrm>
            <a:off x="3991089" y="4687625"/>
            <a:ext cx="11619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163" name="Google Shape;163;p21"/>
          <p:cNvSpPr>
            <a:spLocks noGrp="1"/>
          </p:cNvSpPr>
          <p:nvPr>
            <p:ph type="pic" idx="2"/>
          </p:nvPr>
        </p:nvSpPr>
        <p:spPr>
          <a:xfrm>
            <a:off x="838200" y="1028700"/>
            <a:ext cx="3566100" cy="2194800"/>
          </a:xfrm>
          <a:prstGeom prst="roundRect">
            <a:avLst>
              <a:gd name="adj" fmla="val 3924"/>
            </a:avLst>
          </a:prstGeom>
          <a:solidFill>
            <a:schemeClr val="accent1"/>
          </a:solidFill>
          <a:ln>
            <a:noFill/>
          </a:ln>
          <a:effectLst>
            <a:reflection stA="30000" endPos="30000" dist="5000" dir="5400000" fadeDir="5400012" sy="-100000" algn="bl" rotWithShape="0"/>
          </a:effectLst>
        </p:spPr>
        <p:txBody>
          <a:bodyPr spcFirstLastPara="1" wrap="square" lIns="91425" tIns="45700" rIns="91425" bIns="45700" anchor="t" anchorCtr="0">
            <a:noAutofit/>
          </a:bodyPr>
          <a:lstStyle>
            <a:lvl1pPr marR="0" lvl="0" algn="ctr" rtl="0">
              <a:spcBef>
                <a:spcPts val="640"/>
              </a:spcBef>
              <a:spcAft>
                <a:spcPts val="0"/>
              </a:spcAft>
              <a:buClr>
                <a:schemeClr val="accent1"/>
              </a:buClr>
              <a:buSzPts val="3200"/>
              <a:buFont typeface="Noto Sans Symbols"/>
              <a:buNone/>
              <a:defRPr sz="3200" b="0" i="0" u="none" strike="noStrike" cap="none">
                <a:solidFill>
                  <a:schemeClr val="lt1"/>
                </a:solidFill>
                <a:latin typeface="Candara"/>
                <a:ea typeface="Candara"/>
                <a:cs typeface="Candara"/>
                <a:sym typeface="Candara"/>
              </a:defRPr>
            </a:lvl1pPr>
            <a:lvl2pPr marR="0" lvl="1" algn="l" rtl="0">
              <a:spcBef>
                <a:spcPts val="560"/>
              </a:spcBef>
              <a:spcAft>
                <a:spcPts val="0"/>
              </a:spcAft>
              <a:buClr>
                <a:schemeClr val="accent1"/>
              </a:buClr>
              <a:buSzPts val="2800"/>
              <a:buFont typeface="Noto Sans Symbols"/>
              <a:buNone/>
              <a:defRPr sz="2800" b="0" i="0" u="none" strike="noStrike" cap="none">
                <a:solidFill>
                  <a:schemeClr val="dk2"/>
                </a:solidFill>
                <a:latin typeface="Candara"/>
                <a:ea typeface="Candara"/>
                <a:cs typeface="Candara"/>
                <a:sym typeface="Candara"/>
              </a:defRPr>
            </a:lvl2pPr>
            <a:lvl3pPr marR="0" lvl="2" algn="l" rtl="0">
              <a:spcBef>
                <a:spcPts val="480"/>
              </a:spcBef>
              <a:spcAft>
                <a:spcPts val="0"/>
              </a:spcAft>
              <a:buClr>
                <a:schemeClr val="accent1"/>
              </a:buClr>
              <a:buSzPts val="2400"/>
              <a:buFont typeface="Noto Sans Symbols"/>
              <a:buNone/>
              <a:defRPr sz="2400" b="0" i="0" u="none" strike="noStrike" cap="none">
                <a:solidFill>
                  <a:schemeClr val="dk2"/>
                </a:solidFill>
                <a:latin typeface="Candara"/>
                <a:ea typeface="Candara"/>
                <a:cs typeface="Candara"/>
                <a:sym typeface="Candara"/>
              </a:defRPr>
            </a:lvl3pPr>
            <a:lvl4pPr marR="0" lvl="3" algn="l" rtl="0">
              <a:spcBef>
                <a:spcPts val="400"/>
              </a:spcBef>
              <a:spcAft>
                <a:spcPts val="0"/>
              </a:spcAft>
              <a:buClr>
                <a:schemeClr val="accent1"/>
              </a:buClr>
              <a:buSzPts val="2000"/>
              <a:buFont typeface="Noto Sans Symbols"/>
              <a:buNone/>
              <a:defRPr sz="2000" b="0" i="0" u="none" strike="noStrike" cap="none">
                <a:solidFill>
                  <a:schemeClr val="dk2"/>
                </a:solidFill>
                <a:latin typeface="Candara"/>
                <a:ea typeface="Candara"/>
                <a:cs typeface="Candara"/>
                <a:sym typeface="Candara"/>
              </a:defRPr>
            </a:lvl4pPr>
            <a:lvl5pPr marR="0" lvl="4" algn="l" rtl="0">
              <a:spcBef>
                <a:spcPts val="400"/>
              </a:spcBef>
              <a:spcAft>
                <a:spcPts val="0"/>
              </a:spcAft>
              <a:buClr>
                <a:schemeClr val="accent1"/>
              </a:buClr>
              <a:buSzPts val="2000"/>
              <a:buFont typeface="Noto Sans Symbols"/>
              <a:buNone/>
              <a:defRPr sz="2000" b="0" i="0" u="none" strike="noStrike" cap="none">
                <a:solidFill>
                  <a:schemeClr val="dk2"/>
                </a:solidFill>
                <a:latin typeface="Candara"/>
                <a:ea typeface="Candara"/>
                <a:cs typeface="Candara"/>
                <a:sym typeface="Candara"/>
              </a:defRPr>
            </a:lvl5pPr>
            <a:lvl6pPr marR="0" lvl="5" algn="l" rtl="0">
              <a:spcBef>
                <a:spcPts val="384"/>
              </a:spcBef>
              <a:spcAft>
                <a:spcPts val="0"/>
              </a:spcAft>
              <a:buClr>
                <a:schemeClr val="accent1"/>
              </a:buClr>
              <a:buSzPts val="2000"/>
              <a:buFont typeface="Noto Sans Symbols"/>
              <a:buNone/>
              <a:defRPr sz="2000" b="0" i="0" u="none" strike="noStrike" cap="none">
                <a:solidFill>
                  <a:schemeClr val="dk2"/>
                </a:solidFill>
                <a:latin typeface="Candara"/>
                <a:ea typeface="Candara"/>
                <a:cs typeface="Candara"/>
                <a:sym typeface="Candara"/>
              </a:defRPr>
            </a:lvl6pPr>
            <a:lvl7pPr marR="0" lvl="6" algn="l" rtl="0">
              <a:spcBef>
                <a:spcPts val="384"/>
              </a:spcBef>
              <a:spcAft>
                <a:spcPts val="0"/>
              </a:spcAft>
              <a:buClr>
                <a:schemeClr val="accent1"/>
              </a:buClr>
              <a:buSzPts val="2000"/>
              <a:buFont typeface="Noto Sans Symbols"/>
              <a:buNone/>
              <a:defRPr sz="2000" b="0" i="0" u="none" strike="noStrike" cap="none">
                <a:solidFill>
                  <a:schemeClr val="dk2"/>
                </a:solidFill>
                <a:latin typeface="Candara"/>
                <a:ea typeface="Candara"/>
                <a:cs typeface="Candara"/>
                <a:sym typeface="Candara"/>
              </a:defRPr>
            </a:lvl7pPr>
            <a:lvl8pPr marR="0" lvl="7" algn="l" rtl="0">
              <a:spcBef>
                <a:spcPts val="384"/>
              </a:spcBef>
              <a:spcAft>
                <a:spcPts val="0"/>
              </a:spcAft>
              <a:buClr>
                <a:schemeClr val="accent1"/>
              </a:buClr>
              <a:buSzPts val="2000"/>
              <a:buFont typeface="Noto Sans Symbols"/>
              <a:buNone/>
              <a:defRPr sz="2000" b="0" i="0" u="none" strike="noStrike" cap="none">
                <a:solidFill>
                  <a:schemeClr val="dk2"/>
                </a:solidFill>
                <a:latin typeface="Candara"/>
                <a:ea typeface="Candara"/>
                <a:cs typeface="Candara"/>
                <a:sym typeface="Candara"/>
              </a:defRPr>
            </a:lvl8pPr>
            <a:lvl9pPr marR="0" lvl="8" algn="l" rtl="0">
              <a:spcBef>
                <a:spcPts val="384"/>
              </a:spcBef>
              <a:spcAft>
                <a:spcPts val="0"/>
              </a:spcAft>
              <a:buClr>
                <a:schemeClr val="accent1"/>
              </a:buClr>
              <a:buSzPts val="2000"/>
              <a:buFont typeface="Noto Sans Symbols"/>
              <a:buNone/>
              <a:defRPr sz="2000" b="0" i="0" u="none" strike="noStrike" cap="none">
                <a:solidFill>
                  <a:schemeClr val="dk2"/>
                </a:solidFill>
                <a:latin typeface="Candara"/>
                <a:ea typeface="Candara"/>
                <a:cs typeface="Candara"/>
                <a:sym typeface="Candara"/>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
        <p:cNvGrpSpPr/>
        <p:nvPr/>
      </p:nvGrpSpPr>
      <p:grpSpPr>
        <a:xfrm>
          <a:off x="0" y="0"/>
          <a:ext cx="0" cy="0"/>
          <a:chOff x="0" y="0"/>
          <a:chExt cx="0" cy="0"/>
        </a:xfrm>
      </p:grpSpPr>
      <p:sp>
        <p:nvSpPr>
          <p:cNvPr id="16" name="Google Shape;16;p3"/>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3"/>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3"/>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9pPr>
          </a:lstStyle>
          <a:p>
            <a:endParaRPr/>
          </a:p>
        </p:txBody>
      </p:sp>
      <p:sp>
        <p:nvSpPr>
          <p:cNvPr id="19" name="Google Shape;19;p3"/>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lt2"/>
              </a:buClr>
              <a:buSzPts val="1800"/>
              <a:buFont typeface="Roboto"/>
              <a:buChar char="●"/>
              <a:defRPr sz="1800" b="0" i="0" u="none" strike="noStrike" cap="none">
                <a:solidFill>
                  <a:schemeClr val="lt2"/>
                </a:solidFill>
                <a:latin typeface="Roboto"/>
                <a:ea typeface="Roboto"/>
                <a:cs typeface="Roboto"/>
                <a:sym typeface="Roboto"/>
              </a:defRPr>
            </a:lvl1pPr>
            <a:lvl2pPr marL="914400" marR="0" lvl="1"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2pPr>
            <a:lvl3pPr marL="1371600" marR="0" lvl="2"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3pPr>
            <a:lvl4pPr marL="1828800" marR="0" lvl="3"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4pPr>
            <a:lvl5pPr marL="2286000" marR="0" lvl="4"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5pPr>
            <a:lvl6pPr marL="2743200" marR="0" lvl="5"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6pPr>
            <a:lvl7pPr marL="3200400" marR="0" lvl="6"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7pPr>
            <a:lvl8pPr marL="3657600" marR="0" lvl="7"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lt2"/>
              </a:buClr>
              <a:buSzPts val="1400"/>
              <a:buFont typeface="Roboto"/>
              <a:buChar char="■"/>
              <a:defRPr sz="1400" b="0" i="0" u="none" strike="noStrike" cap="none">
                <a:solidFill>
                  <a:schemeClr val="lt2"/>
                </a:solidFill>
                <a:latin typeface="Roboto"/>
                <a:ea typeface="Roboto"/>
                <a:cs typeface="Roboto"/>
                <a:sym typeface="Roboto"/>
              </a:defRPr>
            </a:lvl9pPr>
          </a:lstStyle>
          <a:p>
            <a:endParaRPr/>
          </a:p>
        </p:txBody>
      </p:sp>
      <p:sp>
        <p:nvSpPr>
          <p:cNvPr id="20" name="Google Shape;20;p3"/>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64"/>
        <p:cNvGrpSpPr/>
        <p:nvPr/>
      </p:nvGrpSpPr>
      <p:grpSpPr>
        <a:xfrm>
          <a:off x="0" y="0"/>
          <a:ext cx="0" cy="0"/>
          <a:chOff x="0" y="0"/>
          <a:chExt cx="0" cy="0"/>
        </a:xfrm>
      </p:grpSpPr>
      <p:sp>
        <p:nvSpPr>
          <p:cNvPr id="165" name="Google Shape;165;p22"/>
          <p:cNvSpPr txBox="1">
            <a:spLocks noGrp="1"/>
          </p:cNvSpPr>
          <p:nvPr>
            <p:ph type="title"/>
          </p:nvPr>
        </p:nvSpPr>
        <p:spPr>
          <a:xfrm>
            <a:off x="457200" y="253746"/>
            <a:ext cx="8229600" cy="9396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FFFFFF"/>
              </a:buClr>
              <a:buSzPts val="18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6" name="Google Shape;166;p22"/>
          <p:cNvSpPr txBox="1">
            <a:spLocks noGrp="1"/>
          </p:cNvSpPr>
          <p:nvPr>
            <p:ph type="body" idx="1"/>
          </p:nvPr>
        </p:nvSpPr>
        <p:spPr>
          <a:xfrm rot="5400000">
            <a:off x="3282403" y="-403600"/>
            <a:ext cx="2587800" cy="7408200"/>
          </a:xfrm>
          <a:prstGeom prst="rect">
            <a:avLst/>
          </a:prstGeom>
          <a:noFill/>
          <a:ln>
            <a:noFill/>
          </a:ln>
        </p:spPr>
        <p:txBody>
          <a:bodyPr spcFirstLastPara="1" wrap="square" lIns="91425" tIns="45700" rIns="91425" bIns="45700" anchor="ctr" anchorCtr="0">
            <a:noAutofit/>
          </a:bodyPr>
          <a:lstStyle>
            <a:lvl1pPr marL="457200" lvl="0" indent="-381000" algn="l" rtl="0">
              <a:spcBef>
                <a:spcPts val="480"/>
              </a:spcBef>
              <a:spcAft>
                <a:spcPts val="0"/>
              </a:spcAft>
              <a:buSzPts val="2400"/>
              <a:buChar char="*"/>
              <a:defRPr/>
            </a:lvl1pPr>
            <a:lvl2pPr marL="914400" lvl="1" indent="-368300" algn="l" rtl="0">
              <a:spcBef>
                <a:spcPts val="440"/>
              </a:spcBef>
              <a:spcAft>
                <a:spcPts val="0"/>
              </a:spcAft>
              <a:buSzPts val="2200"/>
              <a:buChar char="*"/>
              <a:defRPr/>
            </a:lvl2pPr>
            <a:lvl3pPr marL="1371600" lvl="2" indent="-355600" algn="l" rtl="0">
              <a:spcBef>
                <a:spcPts val="400"/>
              </a:spcBef>
              <a:spcAft>
                <a:spcPts val="0"/>
              </a:spcAft>
              <a:buSzPts val="2000"/>
              <a:buChar char="*"/>
              <a:defRPr/>
            </a:lvl3pPr>
            <a:lvl4pPr marL="1828800" lvl="3" indent="-342900" algn="l" rtl="0">
              <a:spcBef>
                <a:spcPts val="360"/>
              </a:spcBef>
              <a:spcAft>
                <a:spcPts val="0"/>
              </a:spcAft>
              <a:buSzPts val="1800"/>
              <a:buChar char="*"/>
              <a:defRPr/>
            </a:lvl4pPr>
            <a:lvl5pPr marL="2286000" lvl="4" indent="-330200" algn="l" rtl="0">
              <a:spcBef>
                <a:spcPts val="320"/>
              </a:spcBef>
              <a:spcAft>
                <a:spcPts val="0"/>
              </a:spcAft>
              <a:buSzPts val="1600"/>
              <a:buChar char="*"/>
              <a:defRPr/>
            </a:lvl5pPr>
            <a:lvl6pPr marL="2743200" lvl="5" indent="-342900" algn="l" rtl="0">
              <a:spcBef>
                <a:spcPts val="384"/>
              </a:spcBef>
              <a:spcAft>
                <a:spcPts val="0"/>
              </a:spcAft>
              <a:buSzPts val="1800"/>
              <a:buChar char="●"/>
              <a:defRPr/>
            </a:lvl6pPr>
            <a:lvl7pPr marL="3200400" lvl="6" indent="-342900" algn="l" rtl="0">
              <a:spcBef>
                <a:spcPts val="384"/>
              </a:spcBef>
              <a:spcAft>
                <a:spcPts val="0"/>
              </a:spcAft>
              <a:buSzPts val="1800"/>
              <a:buChar char="●"/>
              <a:defRPr/>
            </a:lvl7pPr>
            <a:lvl8pPr marL="3657600" lvl="7" indent="-342900" algn="l" rtl="0">
              <a:spcBef>
                <a:spcPts val="384"/>
              </a:spcBef>
              <a:spcAft>
                <a:spcPts val="0"/>
              </a:spcAft>
              <a:buSzPts val="1800"/>
              <a:buChar char="●"/>
              <a:defRPr/>
            </a:lvl8pPr>
            <a:lvl9pPr marL="4114800" lvl="8" indent="-342900" algn="l" rtl="0">
              <a:spcBef>
                <a:spcPts val="384"/>
              </a:spcBef>
              <a:spcAft>
                <a:spcPts val="0"/>
              </a:spcAft>
              <a:buSzPts val="1800"/>
              <a:buChar char="●"/>
              <a:defRPr/>
            </a:lvl9pPr>
          </a:lstStyle>
          <a:p>
            <a:endParaRPr/>
          </a:p>
        </p:txBody>
      </p:sp>
      <p:sp>
        <p:nvSpPr>
          <p:cNvPr id="167" name="Google Shape;167;p22"/>
          <p:cNvSpPr txBox="1">
            <a:spLocks noGrp="1"/>
          </p:cNvSpPr>
          <p:nvPr>
            <p:ph type="dt" idx="10"/>
          </p:nvPr>
        </p:nvSpPr>
        <p:spPr>
          <a:xfrm>
            <a:off x="5163672" y="4687625"/>
            <a:ext cx="3786600" cy="2739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8" name="Google Shape;168;p22"/>
          <p:cNvSpPr txBox="1">
            <a:spLocks noGrp="1"/>
          </p:cNvSpPr>
          <p:nvPr>
            <p:ph type="ftr" idx="11"/>
          </p:nvPr>
        </p:nvSpPr>
        <p:spPr>
          <a:xfrm>
            <a:off x="193641" y="4687625"/>
            <a:ext cx="3786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9" name="Google Shape;169;p22"/>
          <p:cNvSpPr txBox="1">
            <a:spLocks noGrp="1"/>
          </p:cNvSpPr>
          <p:nvPr>
            <p:ph type="sldNum" idx="12"/>
          </p:nvPr>
        </p:nvSpPr>
        <p:spPr>
          <a:xfrm>
            <a:off x="3991089" y="4687625"/>
            <a:ext cx="11619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170"/>
        <p:cNvGrpSpPr/>
        <p:nvPr/>
      </p:nvGrpSpPr>
      <p:grpSpPr>
        <a:xfrm>
          <a:off x="0" y="0"/>
          <a:ext cx="0" cy="0"/>
          <a:chOff x="0" y="0"/>
          <a:chExt cx="0" cy="0"/>
        </a:xfrm>
      </p:grpSpPr>
      <p:sp>
        <p:nvSpPr>
          <p:cNvPr id="171" name="Google Shape;171;p23"/>
          <p:cNvSpPr/>
          <p:nvPr/>
        </p:nvSpPr>
        <p:spPr>
          <a:xfrm>
            <a:off x="228600" y="171450"/>
            <a:ext cx="8695800" cy="1069800"/>
          </a:xfrm>
          <a:prstGeom prst="roundRect">
            <a:avLst>
              <a:gd name="adj" fmla="val 7136"/>
            </a:avLst>
          </a:prstGeom>
          <a:gradFill>
            <a:gsLst>
              <a:gs pos="0">
                <a:srgbClr val="0293E0"/>
              </a:gs>
              <a:gs pos="90000">
                <a:srgbClr val="81D2FE"/>
              </a:gs>
              <a:gs pos="100000">
                <a:srgbClr val="81D2FE"/>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ndara"/>
              <a:ea typeface="Candara"/>
              <a:cs typeface="Candara"/>
              <a:sym typeface="Candara"/>
            </a:endParaRPr>
          </a:p>
        </p:txBody>
      </p:sp>
      <p:sp>
        <p:nvSpPr>
          <p:cNvPr id="172" name="Google Shape;172;p23"/>
          <p:cNvSpPr txBox="1">
            <a:spLocks noGrp="1"/>
          </p:cNvSpPr>
          <p:nvPr>
            <p:ph type="dt" idx="10"/>
          </p:nvPr>
        </p:nvSpPr>
        <p:spPr>
          <a:xfrm>
            <a:off x="5163672" y="4687625"/>
            <a:ext cx="3786600" cy="2739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3" name="Google Shape;173;p23"/>
          <p:cNvSpPr txBox="1">
            <a:spLocks noGrp="1"/>
          </p:cNvSpPr>
          <p:nvPr>
            <p:ph type="ftr" idx="11"/>
          </p:nvPr>
        </p:nvSpPr>
        <p:spPr>
          <a:xfrm>
            <a:off x="193641" y="4687625"/>
            <a:ext cx="3786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4" name="Google Shape;174;p23"/>
          <p:cNvSpPr txBox="1">
            <a:spLocks noGrp="1"/>
          </p:cNvSpPr>
          <p:nvPr>
            <p:ph type="sldNum" idx="12"/>
          </p:nvPr>
        </p:nvSpPr>
        <p:spPr>
          <a:xfrm>
            <a:off x="3991089" y="4687625"/>
            <a:ext cx="11619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grpSp>
        <p:nvGrpSpPr>
          <p:cNvPr id="175" name="Google Shape;175;p23"/>
          <p:cNvGrpSpPr/>
          <p:nvPr/>
        </p:nvGrpSpPr>
        <p:grpSpPr>
          <a:xfrm>
            <a:off x="211485" y="535804"/>
            <a:ext cx="8723976" cy="998756"/>
            <a:chOff x="-3905250" y="4294188"/>
            <a:chExt cx="13011150" cy="1892300"/>
          </a:xfrm>
        </p:grpSpPr>
        <p:sp>
          <p:nvSpPr>
            <p:cNvPr id="176" name="Google Shape;176;p23"/>
            <p:cNvSpPr/>
            <p:nvPr/>
          </p:nvSpPr>
          <p:spPr>
            <a:xfrm>
              <a:off x="4810125" y="4500563"/>
              <a:ext cx="4295775" cy="1016000"/>
            </a:xfrm>
            <a:custGeom>
              <a:avLst/>
              <a:gdLst/>
              <a:ahLst/>
              <a:cxnLst/>
              <a:rect l="l" t="t" r="r" b="b"/>
              <a:pathLst>
                <a:path w="2706" h="640" extrusionOk="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3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177" name="Google Shape;177;p23"/>
            <p:cNvSpPr/>
            <p:nvPr/>
          </p:nvSpPr>
          <p:spPr>
            <a:xfrm>
              <a:off x="-309563" y="4318000"/>
              <a:ext cx="8280400" cy="1209675"/>
            </a:xfrm>
            <a:custGeom>
              <a:avLst/>
              <a:gdLst/>
              <a:ahLst/>
              <a:cxnLst/>
              <a:rect l="l" t="t" r="r" b="b"/>
              <a:pathLst>
                <a:path w="5216" h="762" extrusionOk="0">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178" name="Google Shape;178;p23"/>
            <p:cNvSpPr/>
            <p:nvPr/>
          </p:nvSpPr>
          <p:spPr>
            <a:xfrm>
              <a:off x="3175" y="4335463"/>
              <a:ext cx="8166100" cy="1101725"/>
            </a:xfrm>
            <a:custGeom>
              <a:avLst/>
              <a:gdLst/>
              <a:ahLst/>
              <a:cxnLst/>
              <a:rect l="l" t="t" r="r" b="b"/>
              <a:pathLst>
                <a:path w="5144" h="694" extrusionOk="0">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179" name="Google Shape;179;p23"/>
            <p:cNvSpPr/>
            <p:nvPr/>
          </p:nvSpPr>
          <p:spPr>
            <a:xfrm>
              <a:off x="4156075" y="4316413"/>
              <a:ext cx="4940300" cy="927100"/>
            </a:xfrm>
            <a:custGeom>
              <a:avLst/>
              <a:gdLst/>
              <a:ahLst/>
              <a:cxnLst/>
              <a:rect l="l" t="t" r="r" b="b"/>
              <a:pathLst>
                <a:path w="3112" h="584" extrusionOk="0">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180" name="Google Shape;180;p23"/>
            <p:cNvSpPr/>
            <p:nvPr/>
          </p:nvSpPr>
          <p:spPr>
            <a:xfrm>
              <a:off x="-3905250" y="4294188"/>
              <a:ext cx="13011150" cy="1892300"/>
            </a:xfrm>
            <a:custGeom>
              <a:avLst/>
              <a:gdLst/>
              <a:ahLst/>
              <a:cxnLst/>
              <a:rect l="l" t="t" r="r" b="b"/>
              <a:pathLst>
                <a:path w="8196" h="1192" extrusionOk="0">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grpSp>
      <p:sp>
        <p:nvSpPr>
          <p:cNvPr id="181" name="Google Shape;181;p23"/>
          <p:cNvSpPr txBox="1">
            <a:spLocks noGrp="1"/>
          </p:cNvSpPr>
          <p:nvPr>
            <p:ph type="title"/>
          </p:nvPr>
        </p:nvSpPr>
        <p:spPr>
          <a:xfrm rot="5400000">
            <a:off x="5975250" y="1740001"/>
            <a:ext cx="3365700" cy="20574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chemeClr val="dk2"/>
              </a:buClr>
              <a:buSzPts val="4400"/>
              <a:buFont typeface="Candara"/>
              <a:buNone/>
              <a:defRPr>
                <a:solidFill>
                  <a:schemeClr val="dk2"/>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2" name="Google Shape;182;p23"/>
          <p:cNvSpPr txBox="1">
            <a:spLocks noGrp="1"/>
          </p:cNvSpPr>
          <p:nvPr>
            <p:ph type="body" idx="1"/>
          </p:nvPr>
        </p:nvSpPr>
        <p:spPr>
          <a:xfrm rot="5400000">
            <a:off x="1784250" y="-241199"/>
            <a:ext cx="3365700" cy="60198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Clr>
                <a:schemeClr val="accent1"/>
              </a:buClr>
              <a:buSzPts val="2400"/>
              <a:buChar char="*"/>
              <a:defRPr/>
            </a:lvl1pPr>
            <a:lvl2pPr marL="914400" lvl="1" indent="-368300" algn="l" rtl="0">
              <a:spcBef>
                <a:spcPts val="440"/>
              </a:spcBef>
              <a:spcAft>
                <a:spcPts val="0"/>
              </a:spcAft>
              <a:buClr>
                <a:schemeClr val="accent1"/>
              </a:buClr>
              <a:buSzPts val="2200"/>
              <a:buChar char="*"/>
              <a:defRPr/>
            </a:lvl2pPr>
            <a:lvl3pPr marL="1371600" lvl="2" indent="-355600" algn="l" rtl="0">
              <a:spcBef>
                <a:spcPts val="400"/>
              </a:spcBef>
              <a:spcAft>
                <a:spcPts val="0"/>
              </a:spcAft>
              <a:buClr>
                <a:schemeClr val="accent1"/>
              </a:buClr>
              <a:buSzPts val="2000"/>
              <a:buChar char="*"/>
              <a:defRPr/>
            </a:lvl3pPr>
            <a:lvl4pPr marL="1828800" lvl="3" indent="-342900" algn="l" rtl="0">
              <a:spcBef>
                <a:spcPts val="360"/>
              </a:spcBef>
              <a:spcAft>
                <a:spcPts val="0"/>
              </a:spcAft>
              <a:buClr>
                <a:schemeClr val="accent1"/>
              </a:buClr>
              <a:buSzPts val="1800"/>
              <a:buChar char="*"/>
              <a:defRPr/>
            </a:lvl4pPr>
            <a:lvl5pPr marL="2286000" lvl="4" indent="-330200" algn="l" rtl="0">
              <a:spcBef>
                <a:spcPts val="320"/>
              </a:spcBef>
              <a:spcAft>
                <a:spcPts val="0"/>
              </a:spcAft>
              <a:buClr>
                <a:schemeClr val="accent1"/>
              </a:buClr>
              <a:buSzPts val="1600"/>
              <a:buChar char="*"/>
              <a:defRPr/>
            </a:lvl5pPr>
            <a:lvl6pPr marL="2743200" lvl="5" indent="-342900" algn="l" rtl="0">
              <a:spcBef>
                <a:spcPts val="384"/>
              </a:spcBef>
              <a:spcAft>
                <a:spcPts val="0"/>
              </a:spcAft>
              <a:buSzPts val="1800"/>
              <a:buChar char="●"/>
              <a:defRPr/>
            </a:lvl6pPr>
            <a:lvl7pPr marL="3200400" lvl="6" indent="-342900" algn="l" rtl="0">
              <a:spcBef>
                <a:spcPts val="384"/>
              </a:spcBef>
              <a:spcAft>
                <a:spcPts val="0"/>
              </a:spcAft>
              <a:buSzPts val="1800"/>
              <a:buChar char="●"/>
              <a:defRPr/>
            </a:lvl7pPr>
            <a:lvl8pPr marL="3657600" lvl="7" indent="-342900" algn="l" rtl="0">
              <a:spcBef>
                <a:spcPts val="384"/>
              </a:spcBef>
              <a:spcAft>
                <a:spcPts val="0"/>
              </a:spcAft>
              <a:buSzPts val="1800"/>
              <a:buChar char="●"/>
              <a:defRPr/>
            </a:lvl8pPr>
            <a:lvl9pPr marL="4114800" lvl="8" indent="-342900" algn="l" rtl="0">
              <a:spcBef>
                <a:spcPts val="384"/>
              </a:spcBef>
              <a:spcAft>
                <a:spcPts val="0"/>
              </a:spcAft>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7"/>
        <p:cNvGrpSpPr/>
        <p:nvPr/>
      </p:nvGrpSpPr>
      <p:grpSpPr>
        <a:xfrm>
          <a:off x="0" y="0"/>
          <a:ext cx="0" cy="0"/>
          <a:chOff x="0" y="0"/>
          <a:chExt cx="0" cy="0"/>
        </a:xfrm>
      </p:grpSpPr>
      <p:sp>
        <p:nvSpPr>
          <p:cNvPr id="188" name="Google Shape;188;p25"/>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p25"/>
          <p:cNvSpPr/>
          <p:nvPr/>
        </p:nvSpPr>
        <p:spPr>
          <a:xfrm flipH="1">
            <a:off x="8246400" y="4245875"/>
            <a:ext cx="897600" cy="897600"/>
          </a:xfrm>
          <a:prstGeom prst="round1Rect">
            <a:avLst>
              <a:gd name="adj" fmla="val 16667"/>
            </a:avLst>
          </a:prstGeom>
          <a:solidFill>
            <a:schemeClr val="lt1">
              <a:alpha val="6745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25"/>
          <p:cNvSpPr txBox="1">
            <a:spLocks noGrp="1"/>
          </p:cNvSpPr>
          <p:nvPr>
            <p:ph type="ctrTitle"/>
          </p:nvPr>
        </p:nvSpPr>
        <p:spPr>
          <a:xfrm>
            <a:off x="390525" y="1819275"/>
            <a:ext cx="8222100" cy="933600"/>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SzPts val="4800"/>
              <a:buNone/>
              <a:defRPr sz="4800"/>
            </a:lvl1pPr>
            <a:lvl2pPr lvl="1" algn="l" rtl="0">
              <a:lnSpc>
                <a:spcPct val="100000"/>
              </a:lnSpc>
              <a:spcBef>
                <a:spcPts val="0"/>
              </a:spcBef>
              <a:spcAft>
                <a:spcPts val="0"/>
              </a:spcAft>
              <a:buSzPts val="4800"/>
              <a:buNone/>
              <a:defRPr sz="4800"/>
            </a:lvl2pPr>
            <a:lvl3pPr lvl="2" algn="l" rtl="0">
              <a:lnSpc>
                <a:spcPct val="100000"/>
              </a:lnSpc>
              <a:spcBef>
                <a:spcPts val="0"/>
              </a:spcBef>
              <a:spcAft>
                <a:spcPts val="0"/>
              </a:spcAft>
              <a:buSzPts val="4800"/>
              <a:buNone/>
              <a:defRPr sz="4800"/>
            </a:lvl3pPr>
            <a:lvl4pPr lvl="3" algn="l" rtl="0">
              <a:lnSpc>
                <a:spcPct val="100000"/>
              </a:lnSpc>
              <a:spcBef>
                <a:spcPts val="0"/>
              </a:spcBef>
              <a:spcAft>
                <a:spcPts val="0"/>
              </a:spcAft>
              <a:buSzPts val="4800"/>
              <a:buNone/>
              <a:defRPr sz="4800"/>
            </a:lvl4pPr>
            <a:lvl5pPr lvl="4" algn="l" rtl="0">
              <a:lnSpc>
                <a:spcPct val="100000"/>
              </a:lnSpc>
              <a:spcBef>
                <a:spcPts val="0"/>
              </a:spcBef>
              <a:spcAft>
                <a:spcPts val="0"/>
              </a:spcAft>
              <a:buSzPts val="4800"/>
              <a:buNone/>
              <a:defRPr sz="4800"/>
            </a:lvl5pPr>
            <a:lvl6pPr lvl="5" algn="l" rtl="0">
              <a:lnSpc>
                <a:spcPct val="100000"/>
              </a:lnSpc>
              <a:spcBef>
                <a:spcPts val="0"/>
              </a:spcBef>
              <a:spcAft>
                <a:spcPts val="0"/>
              </a:spcAft>
              <a:buSzPts val="4800"/>
              <a:buNone/>
              <a:defRPr sz="4800"/>
            </a:lvl6pPr>
            <a:lvl7pPr lvl="6" algn="l" rtl="0">
              <a:lnSpc>
                <a:spcPct val="100000"/>
              </a:lnSpc>
              <a:spcBef>
                <a:spcPts val="0"/>
              </a:spcBef>
              <a:spcAft>
                <a:spcPts val="0"/>
              </a:spcAft>
              <a:buSzPts val="4800"/>
              <a:buNone/>
              <a:defRPr sz="4800"/>
            </a:lvl7pPr>
            <a:lvl8pPr lvl="7" algn="l" rtl="0">
              <a:lnSpc>
                <a:spcPct val="100000"/>
              </a:lnSpc>
              <a:spcBef>
                <a:spcPts val="0"/>
              </a:spcBef>
              <a:spcAft>
                <a:spcPts val="0"/>
              </a:spcAft>
              <a:buSzPts val="4800"/>
              <a:buNone/>
              <a:defRPr sz="4800"/>
            </a:lvl8pPr>
            <a:lvl9pPr lvl="8" algn="l" rtl="0">
              <a:lnSpc>
                <a:spcPct val="100000"/>
              </a:lnSpc>
              <a:spcBef>
                <a:spcPts val="0"/>
              </a:spcBef>
              <a:spcAft>
                <a:spcPts val="0"/>
              </a:spcAft>
              <a:buSzPts val="4800"/>
              <a:buNone/>
              <a:defRPr sz="4800"/>
            </a:lvl9pPr>
          </a:lstStyle>
          <a:p>
            <a:endParaRPr/>
          </a:p>
        </p:txBody>
      </p:sp>
      <p:sp>
        <p:nvSpPr>
          <p:cNvPr id="191" name="Google Shape;191;p25"/>
          <p:cNvSpPr txBox="1">
            <a:spLocks noGrp="1"/>
          </p:cNvSpPr>
          <p:nvPr>
            <p:ph type="subTitle" idx="1"/>
          </p:nvPr>
        </p:nvSpPr>
        <p:spPr>
          <a:xfrm>
            <a:off x="390525" y="2789130"/>
            <a:ext cx="8222100" cy="4329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chemeClr val="lt1"/>
              </a:buClr>
              <a:buSzPts val="1800"/>
              <a:buNone/>
              <a:defRPr>
                <a:solidFill>
                  <a:schemeClr val="lt1"/>
                </a:solidFill>
              </a:defRPr>
            </a:lvl1pPr>
            <a:lvl2pPr lvl="1" algn="l" rtl="0">
              <a:lnSpc>
                <a:spcPct val="100000"/>
              </a:lnSpc>
              <a:spcBef>
                <a:spcPts val="0"/>
              </a:spcBef>
              <a:spcAft>
                <a:spcPts val="0"/>
              </a:spcAft>
              <a:buClr>
                <a:schemeClr val="lt1"/>
              </a:buClr>
              <a:buSzPts val="1800"/>
              <a:buNone/>
              <a:defRPr sz="1800">
                <a:solidFill>
                  <a:schemeClr val="lt1"/>
                </a:solidFill>
              </a:defRPr>
            </a:lvl2pPr>
            <a:lvl3pPr lvl="2" algn="l" rtl="0">
              <a:lnSpc>
                <a:spcPct val="100000"/>
              </a:lnSpc>
              <a:spcBef>
                <a:spcPts val="0"/>
              </a:spcBef>
              <a:spcAft>
                <a:spcPts val="0"/>
              </a:spcAft>
              <a:buClr>
                <a:schemeClr val="lt1"/>
              </a:buClr>
              <a:buSzPts val="1800"/>
              <a:buNone/>
              <a:defRPr sz="1800">
                <a:solidFill>
                  <a:schemeClr val="lt1"/>
                </a:solidFill>
              </a:defRPr>
            </a:lvl3pPr>
            <a:lvl4pPr lvl="3" algn="l" rtl="0">
              <a:lnSpc>
                <a:spcPct val="100000"/>
              </a:lnSpc>
              <a:spcBef>
                <a:spcPts val="0"/>
              </a:spcBef>
              <a:spcAft>
                <a:spcPts val="0"/>
              </a:spcAft>
              <a:buClr>
                <a:schemeClr val="lt1"/>
              </a:buClr>
              <a:buSzPts val="1800"/>
              <a:buNone/>
              <a:defRPr sz="1800">
                <a:solidFill>
                  <a:schemeClr val="lt1"/>
                </a:solidFill>
              </a:defRPr>
            </a:lvl4pPr>
            <a:lvl5pPr lvl="4" algn="l" rtl="0">
              <a:lnSpc>
                <a:spcPct val="100000"/>
              </a:lnSpc>
              <a:spcBef>
                <a:spcPts val="0"/>
              </a:spcBef>
              <a:spcAft>
                <a:spcPts val="0"/>
              </a:spcAft>
              <a:buClr>
                <a:schemeClr val="lt1"/>
              </a:buClr>
              <a:buSzPts val="1800"/>
              <a:buNone/>
              <a:defRPr sz="1800">
                <a:solidFill>
                  <a:schemeClr val="lt1"/>
                </a:solidFill>
              </a:defRPr>
            </a:lvl5pPr>
            <a:lvl6pPr lvl="5" algn="l" rtl="0">
              <a:lnSpc>
                <a:spcPct val="100000"/>
              </a:lnSpc>
              <a:spcBef>
                <a:spcPts val="0"/>
              </a:spcBef>
              <a:spcAft>
                <a:spcPts val="0"/>
              </a:spcAft>
              <a:buClr>
                <a:schemeClr val="lt1"/>
              </a:buClr>
              <a:buSzPts val="1800"/>
              <a:buNone/>
              <a:defRPr sz="1800">
                <a:solidFill>
                  <a:schemeClr val="lt1"/>
                </a:solidFill>
              </a:defRPr>
            </a:lvl6pPr>
            <a:lvl7pPr lvl="6" algn="l" rtl="0">
              <a:lnSpc>
                <a:spcPct val="100000"/>
              </a:lnSpc>
              <a:spcBef>
                <a:spcPts val="0"/>
              </a:spcBef>
              <a:spcAft>
                <a:spcPts val="0"/>
              </a:spcAft>
              <a:buClr>
                <a:schemeClr val="lt1"/>
              </a:buClr>
              <a:buSzPts val="1800"/>
              <a:buNone/>
              <a:defRPr sz="1800">
                <a:solidFill>
                  <a:schemeClr val="lt1"/>
                </a:solidFill>
              </a:defRPr>
            </a:lvl7pPr>
            <a:lvl8pPr lvl="7" algn="l" rtl="0">
              <a:lnSpc>
                <a:spcPct val="100000"/>
              </a:lnSpc>
              <a:spcBef>
                <a:spcPts val="0"/>
              </a:spcBef>
              <a:spcAft>
                <a:spcPts val="0"/>
              </a:spcAft>
              <a:buClr>
                <a:schemeClr val="lt1"/>
              </a:buClr>
              <a:buSzPts val="1800"/>
              <a:buNone/>
              <a:defRPr sz="1800">
                <a:solidFill>
                  <a:schemeClr val="lt1"/>
                </a:solidFill>
              </a:defRPr>
            </a:lvl8pPr>
            <a:lvl9pPr lvl="8" algn="l" rtl="0">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92" name="Google Shape;192;p25"/>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3"/>
        <p:cNvGrpSpPr/>
        <p:nvPr/>
      </p:nvGrpSpPr>
      <p:grpSpPr>
        <a:xfrm>
          <a:off x="0" y="0"/>
          <a:ext cx="0" cy="0"/>
          <a:chOff x="0" y="0"/>
          <a:chExt cx="0" cy="0"/>
        </a:xfrm>
      </p:grpSpPr>
      <p:sp>
        <p:nvSpPr>
          <p:cNvPr id="194" name="Google Shape;194;p26"/>
          <p:cNvSpPr txBox="1">
            <a:spLocks noGrp="1"/>
          </p:cNvSpPr>
          <p:nvPr>
            <p:ph type="title"/>
          </p:nvPr>
        </p:nvSpPr>
        <p:spPr>
          <a:xfrm>
            <a:off x="460950" y="2065350"/>
            <a:ext cx="8222100" cy="10128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SzPts val="4200"/>
              <a:buNone/>
              <a:defRPr sz="4200"/>
            </a:lvl1pPr>
            <a:lvl2pPr lvl="1" algn="l" rtl="0">
              <a:lnSpc>
                <a:spcPct val="100000"/>
              </a:lnSpc>
              <a:spcBef>
                <a:spcPts val="0"/>
              </a:spcBef>
              <a:spcAft>
                <a:spcPts val="0"/>
              </a:spcAft>
              <a:buSzPts val="4200"/>
              <a:buNone/>
              <a:defRPr sz="4200"/>
            </a:lvl2pPr>
            <a:lvl3pPr lvl="2" algn="l" rtl="0">
              <a:lnSpc>
                <a:spcPct val="100000"/>
              </a:lnSpc>
              <a:spcBef>
                <a:spcPts val="0"/>
              </a:spcBef>
              <a:spcAft>
                <a:spcPts val="0"/>
              </a:spcAft>
              <a:buSzPts val="4200"/>
              <a:buNone/>
              <a:defRPr sz="4200"/>
            </a:lvl3pPr>
            <a:lvl4pPr lvl="3" algn="l" rtl="0">
              <a:lnSpc>
                <a:spcPct val="100000"/>
              </a:lnSpc>
              <a:spcBef>
                <a:spcPts val="0"/>
              </a:spcBef>
              <a:spcAft>
                <a:spcPts val="0"/>
              </a:spcAft>
              <a:buSzPts val="4200"/>
              <a:buNone/>
              <a:defRPr sz="4200"/>
            </a:lvl4pPr>
            <a:lvl5pPr lvl="4" algn="l" rtl="0">
              <a:lnSpc>
                <a:spcPct val="100000"/>
              </a:lnSpc>
              <a:spcBef>
                <a:spcPts val="0"/>
              </a:spcBef>
              <a:spcAft>
                <a:spcPts val="0"/>
              </a:spcAft>
              <a:buSzPts val="4200"/>
              <a:buNone/>
              <a:defRPr sz="4200"/>
            </a:lvl5pPr>
            <a:lvl6pPr lvl="5" algn="l" rtl="0">
              <a:lnSpc>
                <a:spcPct val="100000"/>
              </a:lnSpc>
              <a:spcBef>
                <a:spcPts val="0"/>
              </a:spcBef>
              <a:spcAft>
                <a:spcPts val="0"/>
              </a:spcAft>
              <a:buSzPts val="4200"/>
              <a:buNone/>
              <a:defRPr sz="4200"/>
            </a:lvl6pPr>
            <a:lvl7pPr lvl="6" algn="l" rtl="0">
              <a:lnSpc>
                <a:spcPct val="100000"/>
              </a:lnSpc>
              <a:spcBef>
                <a:spcPts val="0"/>
              </a:spcBef>
              <a:spcAft>
                <a:spcPts val="0"/>
              </a:spcAft>
              <a:buSzPts val="4200"/>
              <a:buNone/>
              <a:defRPr sz="4200"/>
            </a:lvl7pPr>
            <a:lvl8pPr lvl="7" algn="l" rtl="0">
              <a:lnSpc>
                <a:spcPct val="100000"/>
              </a:lnSpc>
              <a:spcBef>
                <a:spcPts val="0"/>
              </a:spcBef>
              <a:spcAft>
                <a:spcPts val="0"/>
              </a:spcAft>
              <a:buSzPts val="4200"/>
              <a:buNone/>
              <a:defRPr sz="4200"/>
            </a:lvl8pPr>
            <a:lvl9pPr lvl="8" algn="l" rtl="0">
              <a:lnSpc>
                <a:spcPct val="100000"/>
              </a:lnSpc>
              <a:spcBef>
                <a:spcPts val="0"/>
              </a:spcBef>
              <a:spcAft>
                <a:spcPts val="0"/>
              </a:spcAft>
              <a:buSzPts val="4200"/>
              <a:buNone/>
              <a:defRPr sz="4200"/>
            </a:lvl9pPr>
          </a:lstStyle>
          <a:p>
            <a:endParaRPr/>
          </a:p>
        </p:txBody>
      </p:sp>
      <p:sp>
        <p:nvSpPr>
          <p:cNvPr id="195" name="Google Shape;195;p26"/>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6"/>
        <p:cNvGrpSpPr/>
        <p:nvPr/>
      </p:nvGrpSpPr>
      <p:grpSpPr>
        <a:xfrm>
          <a:off x="0" y="0"/>
          <a:ext cx="0" cy="0"/>
          <a:chOff x="0" y="0"/>
          <a:chExt cx="0" cy="0"/>
        </a:xfrm>
      </p:grpSpPr>
      <p:sp>
        <p:nvSpPr>
          <p:cNvPr id="197" name="Google Shape;197;p27"/>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p27"/>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p27"/>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SzPts val="3200"/>
              <a:buNone/>
              <a:defRPr/>
            </a:lvl1pPr>
            <a:lvl2pPr lvl="1" algn="l" rtl="0">
              <a:lnSpc>
                <a:spcPct val="100000"/>
              </a:lnSpc>
              <a:spcBef>
                <a:spcPts val="0"/>
              </a:spcBef>
              <a:spcAft>
                <a:spcPts val="0"/>
              </a:spcAft>
              <a:buSzPts val="3200"/>
              <a:buNone/>
              <a:defRPr/>
            </a:lvl2pPr>
            <a:lvl3pPr lvl="2" algn="l" rtl="0">
              <a:lnSpc>
                <a:spcPct val="100000"/>
              </a:lnSpc>
              <a:spcBef>
                <a:spcPts val="0"/>
              </a:spcBef>
              <a:spcAft>
                <a:spcPts val="0"/>
              </a:spcAft>
              <a:buSzPts val="3200"/>
              <a:buNone/>
              <a:defRPr/>
            </a:lvl3pPr>
            <a:lvl4pPr lvl="3" algn="l" rtl="0">
              <a:lnSpc>
                <a:spcPct val="100000"/>
              </a:lnSpc>
              <a:spcBef>
                <a:spcPts val="0"/>
              </a:spcBef>
              <a:spcAft>
                <a:spcPts val="0"/>
              </a:spcAft>
              <a:buSzPts val="3200"/>
              <a:buNone/>
              <a:defRPr/>
            </a:lvl4pPr>
            <a:lvl5pPr lvl="4" algn="l" rtl="0">
              <a:lnSpc>
                <a:spcPct val="100000"/>
              </a:lnSpc>
              <a:spcBef>
                <a:spcPts val="0"/>
              </a:spcBef>
              <a:spcAft>
                <a:spcPts val="0"/>
              </a:spcAft>
              <a:buSzPts val="3200"/>
              <a:buNone/>
              <a:defRPr/>
            </a:lvl5pPr>
            <a:lvl6pPr lvl="5" algn="l" rtl="0">
              <a:lnSpc>
                <a:spcPct val="100000"/>
              </a:lnSpc>
              <a:spcBef>
                <a:spcPts val="0"/>
              </a:spcBef>
              <a:spcAft>
                <a:spcPts val="0"/>
              </a:spcAft>
              <a:buSzPts val="3200"/>
              <a:buNone/>
              <a:defRPr/>
            </a:lvl6pPr>
            <a:lvl7pPr lvl="6" algn="l" rtl="0">
              <a:lnSpc>
                <a:spcPct val="100000"/>
              </a:lnSpc>
              <a:spcBef>
                <a:spcPts val="0"/>
              </a:spcBef>
              <a:spcAft>
                <a:spcPts val="0"/>
              </a:spcAft>
              <a:buSzPts val="3200"/>
              <a:buNone/>
              <a:defRPr/>
            </a:lvl7pPr>
            <a:lvl8pPr lvl="7" algn="l" rtl="0">
              <a:lnSpc>
                <a:spcPct val="100000"/>
              </a:lnSpc>
              <a:spcBef>
                <a:spcPts val="0"/>
              </a:spcBef>
              <a:spcAft>
                <a:spcPts val="0"/>
              </a:spcAft>
              <a:buSzPts val="3200"/>
              <a:buNone/>
              <a:defRPr/>
            </a:lvl8pPr>
            <a:lvl9pPr lvl="8" algn="l" rtl="0">
              <a:lnSpc>
                <a:spcPct val="100000"/>
              </a:lnSpc>
              <a:spcBef>
                <a:spcPts val="0"/>
              </a:spcBef>
              <a:spcAft>
                <a:spcPts val="0"/>
              </a:spcAft>
              <a:buSzPts val="3200"/>
              <a:buNone/>
              <a:defRPr/>
            </a:lvl9pPr>
          </a:lstStyle>
          <a:p>
            <a:endParaRPr/>
          </a:p>
        </p:txBody>
      </p:sp>
      <p:sp>
        <p:nvSpPr>
          <p:cNvPr id="200" name="Google Shape;200;p27"/>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201" name="Google Shape;201;p27"/>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2"/>
        <p:cNvGrpSpPr/>
        <p:nvPr/>
      </p:nvGrpSpPr>
      <p:grpSpPr>
        <a:xfrm>
          <a:off x="0" y="0"/>
          <a:ext cx="0" cy="0"/>
          <a:chOff x="0" y="0"/>
          <a:chExt cx="0" cy="0"/>
        </a:xfrm>
      </p:grpSpPr>
      <p:sp>
        <p:nvSpPr>
          <p:cNvPr id="203" name="Google Shape;203;p28"/>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p28"/>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 name="Google Shape;205;p28"/>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SzPts val="3200"/>
              <a:buNone/>
              <a:defRPr/>
            </a:lvl1pPr>
            <a:lvl2pPr lvl="1" algn="l" rtl="0">
              <a:lnSpc>
                <a:spcPct val="100000"/>
              </a:lnSpc>
              <a:spcBef>
                <a:spcPts val="0"/>
              </a:spcBef>
              <a:spcAft>
                <a:spcPts val="0"/>
              </a:spcAft>
              <a:buSzPts val="3200"/>
              <a:buNone/>
              <a:defRPr/>
            </a:lvl2pPr>
            <a:lvl3pPr lvl="2" algn="l" rtl="0">
              <a:lnSpc>
                <a:spcPct val="100000"/>
              </a:lnSpc>
              <a:spcBef>
                <a:spcPts val="0"/>
              </a:spcBef>
              <a:spcAft>
                <a:spcPts val="0"/>
              </a:spcAft>
              <a:buSzPts val="3200"/>
              <a:buNone/>
              <a:defRPr/>
            </a:lvl3pPr>
            <a:lvl4pPr lvl="3" algn="l" rtl="0">
              <a:lnSpc>
                <a:spcPct val="100000"/>
              </a:lnSpc>
              <a:spcBef>
                <a:spcPts val="0"/>
              </a:spcBef>
              <a:spcAft>
                <a:spcPts val="0"/>
              </a:spcAft>
              <a:buSzPts val="3200"/>
              <a:buNone/>
              <a:defRPr/>
            </a:lvl4pPr>
            <a:lvl5pPr lvl="4" algn="l" rtl="0">
              <a:lnSpc>
                <a:spcPct val="100000"/>
              </a:lnSpc>
              <a:spcBef>
                <a:spcPts val="0"/>
              </a:spcBef>
              <a:spcAft>
                <a:spcPts val="0"/>
              </a:spcAft>
              <a:buSzPts val="3200"/>
              <a:buNone/>
              <a:defRPr/>
            </a:lvl5pPr>
            <a:lvl6pPr lvl="5" algn="l" rtl="0">
              <a:lnSpc>
                <a:spcPct val="100000"/>
              </a:lnSpc>
              <a:spcBef>
                <a:spcPts val="0"/>
              </a:spcBef>
              <a:spcAft>
                <a:spcPts val="0"/>
              </a:spcAft>
              <a:buSzPts val="3200"/>
              <a:buNone/>
              <a:defRPr/>
            </a:lvl6pPr>
            <a:lvl7pPr lvl="6" algn="l" rtl="0">
              <a:lnSpc>
                <a:spcPct val="100000"/>
              </a:lnSpc>
              <a:spcBef>
                <a:spcPts val="0"/>
              </a:spcBef>
              <a:spcAft>
                <a:spcPts val="0"/>
              </a:spcAft>
              <a:buSzPts val="3200"/>
              <a:buNone/>
              <a:defRPr/>
            </a:lvl7pPr>
            <a:lvl8pPr lvl="7" algn="l" rtl="0">
              <a:lnSpc>
                <a:spcPct val="100000"/>
              </a:lnSpc>
              <a:spcBef>
                <a:spcPts val="0"/>
              </a:spcBef>
              <a:spcAft>
                <a:spcPts val="0"/>
              </a:spcAft>
              <a:buSzPts val="3200"/>
              <a:buNone/>
              <a:defRPr/>
            </a:lvl8pPr>
            <a:lvl9pPr lvl="8" algn="l" rtl="0">
              <a:lnSpc>
                <a:spcPct val="100000"/>
              </a:lnSpc>
              <a:spcBef>
                <a:spcPts val="0"/>
              </a:spcBef>
              <a:spcAft>
                <a:spcPts val="0"/>
              </a:spcAft>
              <a:buSzPts val="3200"/>
              <a:buNone/>
              <a:defRPr/>
            </a:lvl9pPr>
          </a:lstStyle>
          <a:p>
            <a:endParaRPr/>
          </a:p>
        </p:txBody>
      </p:sp>
      <p:sp>
        <p:nvSpPr>
          <p:cNvPr id="206" name="Google Shape;206;p28"/>
          <p:cNvSpPr txBox="1">
            <a:spLocks noGrp="1"/>
          </p:cNvSpPr>
          <p:nvPr>
            <p:ph type="body" idx="1"/>
          </p:nvPr>
        </p:nvSpPr>
        <p:spPr>
          <a:xfrm>
            <a:off x="471900" y="1919075"/>
            <a:ext cx="3999900" cy="2710200"/>
          </a:xfrm>
          <a:prstGeom prst="rect">
            <a:avLst/>
          </a:prstGeom>
          <a:noFill/>
          <a:ln>
            <a:noFill/>
          </a:ln>
        </p:spPr>
        <p:txBody>
          <a:bodyPr spcFirstLastPara="1" wrap="square" lIns="91425" tIns="91425" rIns="91425" bIns="91425" anchor="t" anchorCtr="0">
            <a:no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207" name="Google Shape;207;p28"/>
          <p:cNvSpPr txBox="1">
            <a:spLocks noGrp="1"/>
          </p:cNvSpPr>
          <p:nvPr>
            <p:ph type="body" idx="2"/>
          </p:nvPr>
        </p:nvSpPr>
        <p:spPr>
          <a:xfrm>
            <a:off x="4694250" y="1919075"/>
            <a:ext cx="3999900" cy="2710200"/>
          </a:xfrm>
          <a:prstGeom prst="rect">
            <a:avLst/>
          </a:prstGeom>
          <a:noFill/>
          <a:ln>
            <a:noFill/>
          </a:ln>
        </p:spPr>
        <p:txBody>
          <a:bodyPr spcFirstLastPara="1" wrap="square" lIns="91425" tIns="91425" rIns="91425" bIns="91425" anchor="t" anchorCtr="0">
            <a:no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208" name="Google Shape;208;p28"/>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9"/>
        <p:cNvGrpSpPr/>
        <p:nvPr/>
      </p:nvGrpSpPr>
      <p:grpSpPr>
        <a:xfrm>
          <a:off x="0" y="0"/>
          <a:ext cx="0" cy="0"/>
          <a:chOff x="0" y="0"/>
          <a:chExt cx="0" cy="0"/>
        </a:xfrm>
      </p:grpSpPr>
      <p:sp>
        <p:nvSpPr>
          <p:cNvPr id="210" name="Google Shape;210;p29"/>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 name="Google Shape;211;p29"/>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p29"/>
          <p:cNvSpPr txBox="1">
            <a:spLocks noGrp="1"/>
          </p:cNvSpPr>
          <p:nvPr>
            <p:ph type="title"/>
          </p:nvPr>
        </p:nvSpPr>
        <p:spPr>
          <a:xfrm>
            <a:off x="98250" y="16350"/>
            <a:ext cx="8826600" cy="6027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SzPts val="1800"/>
              <a:buNone/>
              <a:defRPr sz="1800"/>
            </a:lvl1pPr>
            <a:lvl2pPr lvl="1" algn="l" rtl="0">
              <a:lnSpc>
                <a:spcPct val="100000"/>
              </a:lnSpc>
              <a:spcBef>
                <a:spcPts val="0"/>
              </a:spcBef>
              <a:spcAft>
                <a:spcPts val="0"/>
              </a:spcAft>
              <a:buSzPts val="1800"/>
              <a:buNone/>
              <a:defRPr sz="1800"/>
            </a:lvl2pPr>
            <a:lvl3pPr lvl="2" algn="l" rtl="0">
              <a:lnSpc>
                <a:spcPct val="100000"/>
              </a:lnSpc>
              <a:spcBef>
                <a:spcPts val="0"/>
              </a:spcBef>
              <a:spcAft>
                <a:spcPts val="0"/>
              </a:spcAft>
              <a:buSzPts val="1800"/>
              <a:buNone/>
              <a:defRPr sz="1800"/>
            </a:lvl3pPr>
            <a:lvl4pPr lvl="3" algn="l" rtl="0">
              <a:lnSpc>
                <a:spcPct val="100000"/>
              </a:lnSpc>
              <a:spcBef>
                <a:spcPts val="0"/>
              </a:spcBef>
              <a:spcAft>
                <a:spcPts val="0"/>
              </a:spcAft>
              <a:buSzPts val="1800"/>
              <a:buNone/>
              <a:defRPr sz="1800"/>
            </a:lvl4pPr>
            <a:lvl5pPr lvl="4" algn="l" rtl="0">
              <a:lnSpc>
                <a:spcPct val="100000"/>
              </a:lnSpc>
              <a:spcBef>
                <a:spcPts val="0"/>
              </a:spcBef>
              <a:spcAft>
                <a:spcPts val="0"/>
              </a:spcAft>
              <a:buSzPts val="1800"/>
              <a:buNone/>
              <a:defRPr sz="1800"/>
            </a:lvl5pPr>
            <a:lvl6pPr lvl="5" algn="l" rtl="0">
              <a:lnSpc>
                <a:spcPct val="100000"/>
              </a:lnSpc>
              <a:spcBef>
                <a:spcPts val="0"/>
              </a:spcBef>
              <a:spcAft>
                <a:spcPts val="0"/>
              </a:spcAft>
              <a:buSzPts val="1800"/>
              <a:buNone/>
              <a:defRPr sz="1800"/>
            </a:lvl6pPr>
            <a:lvl7pPr lvl="6" algn="l" rtl="0">
              <a:lnSpc>
                <a:spcPct val="100000"/>
              </a:lnSpc>
              <a:spcBef>
                <a:spcPts val="0"/>
              </a:spcBef>
              <a:spcAft>
                <a:spcPts val="0"/>
              </a:spcAft>
              <a:buSzPts val="1800"/>
              <a:buNone/>
              <a:defRPr sz="1800"/>
            </a:lvl7pPr>
            <a:lvl8pPr lvl="7" algn="l" rtl="0">
              <a:lnSpc>
                <a:spcPct val="100000"/>
              </a:lnSpc>
              <a:spcBef>
                <a:spcPts val="0"/>
              </a:spcBef>
              <a:spcAft>
                <a:spcPts val="0"/>
              </a:spcAft>
              <a:buSzPts val="1800"/>
              <a:buNone/>
              <a:defRPr sz="1800"/>
            </a:lvl8pPr>
            <a:lvl9pPr lvl="8" algn="l" rtl="0">
              <a:lnSpc>
                <a:spcPct val="100000"/>
              </a:lnSpc>
              <a:spcBef>
                <a:spcPts val="0"/>
              </a:spcBef>
              <a:spcAft>
                <a:spcPts val="0"/>
              </a:spcAft>
              <a:buSzPts val="1800"/>
              <a:buNone/>
              <a:defRPr sz="1800"/>
            </a:lvl9pPr>
          </a:lstStyle>
          <a:p>
            <a:endParaRPr/>
          </a:p>
        </p:txBody>
      </p:sp>
      <p:sp>
        <p:nvSpPr>
          <p:cNvPr id="213" name="Google Shape;213;p29"/>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14"/>
        <p:cNvGrpSpPr/>
        <p:nvPr/>
      </p:nvGrpSpPr>
      <p:grpSpPr>
        <a:xfrm>
          <a:off x="0" y="0"/>
          <a:ext cx="0" cy="0"/>
          <a:chOff x="0" y="0"/>
          <a:chExt cx="0" cy="0"/>
        </a:xfrm>
      </p:grpSpPr>
      <p:sp>
        <p:nvSpPr>
          <p:cNvPr id="215" name="Google Shape;215;p30"/>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 name="Google Shape;216;p30"/>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Google Shape;217;p30"/>
          <p:cNvSpPr txBox="1">
            <a:spLocks noGrp="1"/>
          </p:cNvSpPr>
          <p:nvPr>
            <p:ph type="title"/>
          </p:nvPr>
        </p:nvSpPr>
        <p:spPr>
          <a:xfrm>
            <a:off x="226078" y="357800"/>
            <a:ext cx="2808000" cy="953400"/>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SzPts val="2400"/>
              <a:buNone/>
              <a:defRPr sz="2400"/>
            </a:lvl1pPr>
            <a:lvl2pPr lvl="1" algn="l" rtl="0">
              <a:lnSpc>
                <a:spcPct val="100000"/>
              </a:lnSpc>
              <a:spcBef>
                <a:spcPts val="0"/>
              </a:spcBef>
              <a:spcAft>
                <a:spcPts val="0"/>
              </a:spcAft>
              <a:buSzPts val="2400"/>
              <a:buNone/>
              <a:defRPr sz="2400"/>
            </a:lvl2pPr>
            <a:lvl3pPr lvl="2" algn="l" rtl="0">
              <a:lnSpc>
                <a:spcPct val="100000"/>
              </a:lnSpc>
              <a:spcBef>
                <a:spcPts val="0"/>
              </a:spcBef>
              <a:spcAft>
                <a:spcPts val="0"/>
              </a:spcAft>
              <a:buSzPts val="2400"/>
              <a:buNone/>
              <a:defRPr sz="2400"/>
            </a:lvl3pPr>
            <a:lvl4pPr lvl="3" algn="l" rtl="0">
              <a:lnSpc>
                <a:spcPct val="100000"/>
              </a:lnSpc>
              <a:spcBef>
                <a:spcPts val="0"/>
              </a:spcBef>
              <a:spcAft>
                <a:spcPts val="0"/>
              </a:spcAft>
              <a:buSzPts val="2400"/>
              <a:buNone/>
              <a:defRPr sz="2400"/>
            </a:lvl4pPr>
            <a:lvl5pPr lvl="4" algn="l" rtl="0">
              <a:lnSpc>
                <a:spcPct val="100000"/>
              </a:lnSpc>
              <a:spcBef>
                <a:spcPts val="0"/>
              </a:spcBef>
              <a:spcAft>
                <a:spcPts val="0"/>
              </a:spcAft>
              <a:buSzPts val="2400"/>
              <a:buNone/>
              <a:defRPr sz="2400"/>
            </a:lvl5pPr>
            <a:lvl6pPr lvl="5" algn="l" rtl="0">
              <a:lnSpc>
                <a:spcPct val="100000"/>
              </a:lnSpc>
              <a:spcBef>
                <a:spcPts val="0"/>
              </a:spcBef>
              <a:spcAft>
                <a:spcPts val="0"/>
              </a:spcAft>
              <a:buSzPts val="2400"/>
              <a:buNone/>
              <a:defRPr sz="2400"/>
            </a:lvl6pPr>
            <a:lvl7pPr lvl="6" algn="l" rtl="0">
              <a:lnSpc>
                <a:spcPct val="100000"/>
              </a:lnSpc>
              <a:spcBef>
                <a:spcPts val="0"/>
              </a:spcBef>
              <a:spcAft>
                <a:spcPts val="0"/>
              </a:spcAft>
              <a:buSzPts val="2400"/>
              <a:buNone/>
              <a:defRPr sz="2400"/>
            </a:lvl7pPr>
            <a:lvl8pPr lvl="7" algn="l" rtl="0">
              <a:lnSpc>
                <a:spcPct val="100000"/>
              </a:lnSpc>
              <a:spcBef>
                <a:spcPts val="0"/>
              </a:spcBef>
              <a:spcAft>
                <a:spcPts val="0"/>
              </a:spcAft>
              <a:buSzPts val="2400"/>
              <a:buNone/>
              <a:defRPr sz="2400"/>
            </a:lvl8pPr>
            <a:lvl9pPr lvl="8" algn="l" rtl="0">
              <a:lnSpc>
                <a:spcPct val="100000"/>
              </a:lnSpc>
              <a:spcBef>
                <a:spcPts val="0"/>
              </a:spcBef>
              <a:spcAft>
                <a:spcPts val="0"/>
              </a:spcAft>
              <a:buSzPts val="2400"/>
              <a:buNone/>
              <a:defRPr sz="2400"/>
            </a:lvl9pPr>
          </a:lstStyle>
          <a:p>
            <a:endParaRPr/>
          </a:p>
        </p:txBody>
      </p:sp>
      <p:sp>
        <p:nvSpPr>
          <p:cNvPr id="218" name="Google Shape;218;p30"/>
          <p:cNvSpPr txBox="1">
            <a:spLocks noGrp="1"/>
          </p:cNvSpPr>
          <p:nvPr>
            <p:ph type="body" idx="1"/>
          </p:nvPr>
        </p:nvSpPr>
        <p:spPr>
          <a:xfrm>
            <a:off x="226075" y="1465800"/>
            <a:ext cx="2808000" cy="3163500"/>
          </a:xfrm>
          <a:prstGeom prst="rect">
            <a:avLst/>
          </a:prstGeom>
          <a:noFill/>
          <a:ln>
            <a:noFill/>
          </a:ln>
        </p:spPr>
        <p:txBody>
          <a:bodyPr spcFirstLastPara="1" wrap="square" lIns="91425" tIns="91425" rIns="91425" bIns="91425" anchor="t" anchorCtr="0">
            <a:noAutofit/>
          </a:bodyPr>
          <a:lstStyle>
            <a:lvl1pPr marL="457200" lvl="0" indent="-304800" algn="l" rtl="0">
              <a:lnSpc>
                <a:spcPct val="115000"/>
              </a:lnSpc>
              <a:spcBef>
                <a:spcPts val="0"/>
              </a:spcBef>
              <a:spcAft>
                <a:spcPts val="0"/>
              </a:spcAft>
              <a:buClr>
                <a:schemeClr val="lt1"/>
              </a:buClr>
              <a:buSzPts val="1200"/>
              <a:buChar char="●"/>
              <a:defRPr sz="1200">
                <a:solidFill>
                  <a:schemeClr val="lt1"/>
                </a:solidFill>
              </a:defRPr>
            </a:lvl1pPr>
            <a:lvl2pPr marL="914400" lvl="1" indent="-304800" algn="l" rtl="0">
              <a:lnSpc>
                <a:spcPct val="115000"/>
              </a:lnSpc>
              <a:spcBef>
                <a:spcPts val="1600"/>
              </a:spcBef>
              <a:spcAft>
                <a:spcPts val="0"/>
              </a:spcAft>
              <a:buClr>
                <a:schemeClr val="lt1"/>
              </a:buClr>
              <a:buSzPts val="1200"/>
              <a:buChar char="○"/>
              <a:defRPr sz="1200">
                <a:solidFill>
                  <a:schemeClr val="lt1"/>
                </a:solidFill>
              </a:defRPr>
            </a:lvl2pPr>
            <a:lvl3pPr marL="1371600" lvl="2" indent="-304800" algn="l" rtl="0">
              <a:lnSpc>
                <a:spcPct val="115000"/>
              </a:lnSpc>
              <a:spcBef>
                <a:spcPts val="1600"/>
              </a:spcBef>
              <a:spcAft>
                <a:spcPts val="0"/>
              </a:spcAft>
              <a:buClr>
                <a:schemeClr val="lt1"/>
              </a:buClr>
              <a:buSzPts val="1200"/>
              <a:buChar char="■"/>
              <a:defRPr sz="1200">
                <a:solidFill>
                  <a:schemeClr val="lt1"/>
                </a:solidFill>
              </a:defRPr>
            </a:lvl3pPr>
            <a:lvl4pPr marL="1828800" lvl="3" indent="-304800" algn="l" rtl="0">
              <a:lnSpc>
                <a:spcPct val="115000"/>
              </a:lnSpc>
              <a:spcBef>
                <a:spcPts val="1600"/>
              </a:spcBef>
              <a:spcAft>
                <a:spcPts val="0"/>
              </a:spcAft>
              <a:buClr>
                <a:schemeClr val="lt1"/>
              </a:buClr>
              <a:buSzPts val="1200"/>
              <a:buChar char="●"/>
              <a:defRPr sz="1200">
                <a:solidFill>
                  <a:schemeClr val="lt1"/>
                </a:solidFill>
              </a:defRPr>
            </a:lvl4pPr>
            <a:lvl5pPr marL="2286000" lvl="4" indent="-304800" algn="l" rtl="0">
              <a:lnSpc>
                <a:spcPct val="115000"/>
              </a:lnSpc>
              <a:spcBef>
                <a:spcPts val="1600"/>
              </a:spcBef>
              <a:spcAft>
                <a:spcPts val="0"/>
              </a:spcAft>
              <a:buClr>
                <a:schemeClr val="lt1"/>
              </a:buClr>
              <a:buSzPts val="1200"/>
              <a:buChar char="○"/>
              <a:defRPr sz="1200">
                <a:solidFill>
                  <a:schemeClr val="lt1"/>
                </a:solidFill>
              </a:defRPr>
            </a:lvl5pPr>
            <a:lvl6pPr marL="2743200" lvl="5" indent="-304800" algn="l" rtl="0">
              <a:lnSpc>
                <a:spcPct val="115000"/>
              </a:lnSpc>
              <a:spcBef>
                <a:spcPts val="1600"/>
              </a:spcBef>
              <a:spcAft>
                <a:spcPts val="0"/>
              </a:spcAft>
              <a:buClr>
                <a:schemeClr val="lt1"/>
              </a:buClr>
              <a:buSzPts val="1200"/>
              <a:buChar char="■"/>
              <a:defRPr sz="1200">
                <a:solidFill>
                  <a:schemeClr val="lt1"/>
                </a:solidFill>
              </a:defRPr>
            </a:lvl6pPr>
            <a:lvl7pPr marL="3200400" lvl="6" indent="-304800" algn="l" rtl="0">
              <a:lnSpc>
                <a:spcPct val="115000"/>
              </a:lnSpc>
              <a:spcBef>
                <a:spcPts val="1600"/>
              </a:spcBef>
              <a:spcAft>
                <a:spcPts val="0"/>
              </a:spcAft>
              <a:buClr>
                <a:schemeClr val="lt1"/>
              </a:buClr>
              <a:buSzPts val="1200"/>
              <a:buChar char="●"/>
              <a:defRPr sz="1200">
                <a:solidFill>
                  <a:schemeClr val="lt1"/>
                </a:solidFill>
              </a:defRPr>
            </a:lvl7pPr>
            <a:lvl8pPr marL="3657600" lvl="7" indent="-304800" algn="l" rtl="0">
              <a:lnSpc>
                <a:spcPct val="115000"/>
              </a:lnSpc>
              <a:spcBef>
                <a:spcPts val="1600"/>
              </a:spcBef>
              <a:spcAft>
                <a:spcPts val="0"/>
              </a:spcAft>
              <a:buClr>
                <a:schemeClr val="lt1"/>
              </a:buClr>
              <a:buSzPts val="1200"/>
              <a:buChar char="○"/>
              <a:defRPr sz="1200">
                <a:solidFill>
                  <a:schemeClr val="lt1"/>
                </a:solidFill>
              </a:defRPr>
            </a:lvl8pPr>
            <a:lvl9pPr marL="4114800" lvl="8" indent="-304800" algn="l" rtl="0">
              <a:lnSpc>
                <a:spcPct val="115000"/>
              </a:lnSpc>
              <a:spcBef>
                <a:spcPts val="1600"/>
              </a:spcBef>
              <a:spcAft>
                <a:spcPts val="1600"/>
              </a:spcAft>
              <a:buClr>
                <a:schemeClr val="lt1"/>
              </a:buClr>
              <a:buSzPts val="1200"/>
              <a:buChar char="■"/>
              <a:defRPr sz="1200">
                <a:solidFill>
                  <a:schemeClr val="lt1"/>
                </a:solidFill>
              </a:defRPr>
            </a:lvl9pPr>
          </a:lstStyle>
          <a:p>
            <a:endParaRPr/>
          </a:p>
        </p:txBody>
      </p:sp>
      <p:sp>
        <p:nvSpPr>
          <p:cNvPr id="219" name="Google Shape;219;p30"/>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20"/>
        <p:cNvGrpSpPr/>
        <p:nvPr/>
      </p:nvGrpSpPr>
      <p:grpSpPr>
        <a:xfrm>
          <a:off x="0" y="0"/>
          <a:ext cx="0" cy="0"/>
          <a:chOff x="0" y="0"/>
          <a:chExt cx="0" cy="0"/>
        </a:xfrm>
      </p:grpSpPr>
      <p:sp>
        <p:nvSpPr>
          <p:cNvPr id="221" name="Google Shape;221;p31"/>
          <p:cNvSpPr txBox="1">
            <a:spLocks noGrp="1"/>
          </p:cNvSpPr>
          <p:nvPr>
            <p:ph type="title"/>
          </p:nvPr>
        </p:nvSpPr>
        <p:spPr>
          <a:xfrm>
            <a:off x="490250" y="488250"/>
            <a:ext cx="6227100" cy="40908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SzPts val="6000"/>
              <a:buNone/>
              <a:defRPr sz="6000"/>
            </a:lvl1pPr>
            <a:lvl2pPr lvl="1" algn="l" rtl="0">
              <a:lnSpc>
                <a:spcPct val="100000"/>
              </a:lnSpc>
              <a:spcBef>
                <a:spcPts val="0"/>
              </a:spcBef>
              <a:spcAft>
                <a:spcPts val="0"/>
              </a:spcAft>
              <a:buSzPts val="6000"/>
              <a:buNone/>
              <a:defRPr sz="6000"/>
            </a:lvl2pPr>
            <a:lvl3pPr lvl="2" algn="l" rtl="0">
              <a:lnSpc>
                <a:spcPct val="100000"/>
              </a:lnSpc>
              <a:spcBef>
                <a:spcPts val="0"/>
              </a:spcBef>
              <a:spcAft>
                <a:spcPts val="0"/>
              </a:spcAft>
              <a:buSzPts val="6000"/>
              <a:buNone/>
              <a:defRPr sz="6000"/>
            </a:lvl3pPr>
            <a:lvl4pPr lvl="3" algn="l" rtl="0">
              <a:lnSpc>
                <a:spcPct val="100000"/>
              </a:lnSpc>
              <a:spcBef>
                <a:spcPts val="0"/>
              </a:spcBef>
              <a:spcAft>
                <a:spcPts val="0"/>
              </a:spcAft>
              <a:buSzPts val="6000"/>
              <a:buNone/>
              <a:defRPr sz="6000"/>
            </a:lvl4pPr>
            <a:lvl5pPr lvl="4" algn="l" rtl="0">
              <a:lnSpc>
                <a:spcPct val="100000"/>
              </a:lnSpc>
              <a:spcBef>
                <a:spcPts val="0"/>
              </a:spcBef>
              <a:spcAft>
                <a:spcPts val="0"/>
              </a:spcAft>
              <a:buSzPts val="6000"/>
              <a:buNone/>
              <a:defRPr sz="6000"/>
            </a:lvl5pPr>
            <a:lvl6pPr lvl="5" algn="l" rtl="0">
              <a:lnSpc>
                <a:spcPct val="100000"/>
              </a:lnSpc>
              <a:spcBef>
                <a:spcPts val="0"/>
              </a:spcBef>
              <a:spcAft>
                <a:spcPts val="0"/>
              </a:spcAft>
              <a:buSzPts val="6000"/>
              <a:buNone/>
              <a:defRPr sz="6000"/>
            </a:lvl6pPr>
            <a:lvl7pPr lvl="6" algn="l" rtl="0">
              <a:lnSpc>
                <a:spcPct val="100000"/>
              </a:lnSpc>
              <a:spcBef>
                <a:spcPts val="0"/>
              </a:spcBef>
              <a:spcAft>
                <a:spcPts val="0"/>
              </a:spcAft>
              <a:buSzPts val="6000"/>
              <a:buNone/>
              <a:defRPr sz="6000"/>
            </a:lvl7pPr>
            <a:lvl8pPr lvl="7" algn="l" rtl="0">
              <a:lnSpc>
                <a:spcPct val="100000"/>
              </a:lnSpc>
              <a:spcBef>
                <a:spcPts val="0"/>
              </a:spcBef>
              <a:spcAft>
                <a:spcPts val="0"/>
              </a:spcAft>
              <a:buSzPts val="6000"/>
              <a:buNone/>
              <a:defRPr sz="6000"/>
            </a:lvl8pPr>
            <a:lvl9pPr lvl="8" algn="l" rtl="0">
              <a:lnSpc>
                <a:spcPct val="100000"/>
              </a:lnSpc>
              <a:spcBef>
                <a:spcPts val="0"/>
              </a:spcBef>
              <a:spcAft>
                <a:spcPts val="0"/>
              </a:spcAft>
              <a:buSzPts val="6000"/>
              <a:buNone/>
              <a:defRPr sz="6000"/>
            </a:lvl9pPr>
          </a:lstStyle>
          <a:p>
            <a:endParaRPr/>
          </a:p>
        </p:txBody>
      </p:sp>
      <p:sp>
        <p:nvSpPr>
          <p:cNvPr id="222" name="Google Shape;222;p3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23"/>
        <p:cNvGrpSpPr/>
        <p:nvPr/>
      </p:nvGrpSpPr>
      <p:grpSpPr>
        <a:xfrm>
          <a:off x="0" y="0"/>
          <a:ext cx="0" cy="0"/>
          <a:chOff x="0" y="0"/>
          <a:chExt cx="0" cy="0"/>
        </a:xfrm>
      </p:grpSpPr>
      <p:sp>
        <p:nvSpPr>
          <p:cNvPr id="224" name="Google Shape;224;p32"/>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32"/>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32"/>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2"/>
              </a:buClr>
              <a:buSzPts val="4200"/>
              <a:buNone/>
              <a:defRPr sz="4200">
                <a:solidFill>
                  <a:schemeClr val="dk2"/>
                </a:solidFill>
              </a:defRPr>
            </a:lvl1pPr>
            <a:lvl2pPr lvl="1" algn="ctr" rtl="0">
              <a:lnSpc>
                <a:spcPct val="100000"/>
              </a:lnSpc>
              <a:spcBef>
                <a:spcPts val="0"/>
              </a:spcBef>
              <a:spcAft>
                <a:spcPts val="0"/>
              </a:spcAft>
              <a:buClr>
                <a:schemeClr val="dk2"/>
              </a:buClr>
              <a:buSzPts val="4200"/>
              <a:buNone/>
              <a:defRPr sz="4200">
                <a:solidFill>
                  <a:schemeClr val="dk2"/>
                </a:solidFill>
              </a:defRPr>
            </a:lvl2pPr>
            <a:lvl3pPr lvl="2" algn="ctr" rtl="0">
              <a:lnSpc>
                <a:spcPct val="100000"/>
              </a:lnSpc>
              <a:spcBef>
                <a:spcPts val="0"/>
              </a:spcBef>
              <a:spcAft>
                <a:spcPts val="0"/>
              </a:spcAft>
              <a:buClr>
                <a:schemeClr val="dk2"/>
              </a:buClr>
              <a:buSzPts val="4200"/>
              <a:buNone/>
              <a:defRPr sz="4200">
                <a:solidFill>
                  <a:schemeClr val="dk2"/>
                </a:solidFill>
              </a:defRPr>
            </a:lvl3pPr>
            <a:lvl4pPr lvl="3" algn="ctr" rtl="0">
              <a:lnSpc>
                <a:spcPct val="100000"/>
              </a:lnSpc>
              <a:spcBef>
                <a:spcPts val="0"/>
              </a:spcBef>
              <a:spcAft>
                <a:spcPts val="0"/>
              </a:spcAft>
              <a:buClr>
                <a:schemeClr val="dk2"/>
              </a:buClr>
              <a:buSzPts val="4200"/>
              <a:buNone/>
              <a:defRPr sz="4200">
                <a:solidFill>
                  <a:schemeClr val="dk2"/>
                </a:solidFill>
              </a:defRPr>
            </a:lvl4pPr>
            <a:lvl5pPr lvl="4" algn="ctr" rtl="0">
              <a:lnSpc>
                <a:spcPct val="100000"/>
              </a:lnSpc>
              <a:spcBef>
                <a:spcPts val="0"/>
              </a:spcBef>
              <a:spcAft>
                <a:spcPts val="0"/>
              </a:spcAft>
              <a:buClr>
                <a:schemeClr val="dk2"/>
              </a:buClr>
              <a:buSzPts val="4200"/>
              <a:buNone/>
              <a:defRPr sz="4200">
                <a:solidFill>
                  <a:schemeClr val="dk2"/>
                </a:solidFill>
              </a:defRPr>
            </a:lvl5pPr>
            <a:lvl6pPr lvl="5" algn="ctr" rtl="0">
              <a:lnSpc>
                <a:spcPct val="100000"/>
              </a:lnSpc>
              <a:spcBef>
                <a:spcPts val="0"/>
              </a:spcBef>
              <a:spcAft>
                <a:spcPts val="0"/>
              </a:spcAft>
              <a:buClr>
                <a:schemeClr val="dk2"/>
              </a:buClr>
              <a:buSzPts val="4200"/>
              <a:buNone/>
              <a:defRPr sz="4200">
                <a:solidFill>
                  <a:schemeClr val="dk2"/>
                </a:solidFill>
              </a:defRPr>
            </a:lvl6pPr>
            <a:lvl7pPr lvl="6" algn="ctr" rtl="0">
              <a:lnSpc>
                <a:spcPct val="100000"/>
              </a:lnSpc>
              <a:spcBef>
                <a:spcPts val="0"/>
              </a:spcBef>
              <a:spcAft>
                <a:spcPts val="0"/>
              </a:spcAft>
              <a:buClr>
                <a:schemeClr val="dk2"/>
              </a:buClr>
              <a:buSzPts val="4200"/>
              <a:buNone/>
              <a:defRPr sz="4200">
                <a:solidFill>
                  <a:schemeClr val="dk2"/>
                </a:solidFill>
              </a:defRPr>
            </a:lvl7pPr>
            <a:lvl8pPr lvl="7" algn="ctr" rtl="0">
              <a:lnSpc>
                <a:spcPct val="100000"/>
              </a:lnSpc>
              <a:spcBef>
                <a:spcPts val="0"/>
              </a:spcBef>
              <a:spcAft>
                <a:spcPts val="0"/>
              </a:spcAft>
              <a:buClr>
                <a:schemeClr val="dk2"/>
              </a:buClr>
              <a:buSzPts val="4200"/>
              <a:buNone/>
              <a:defRPr sz="4200">
                <a:solidFill>
                  <a:schemeClr val="dk2"/>
                </a:solidFill>
              </a:defRPr>
            </a:lvl8pPr>
            <a:lvl9pPr lvl="8" algn="ctr" rtl="0">
              <a:lnSpc>
                <a:spcPct val="100000"/>
              </a:lnSpc>
              <a:spcBef>
                <a:spcPts val="0"/>
              </a:spcBef>
              <a:spcAft>
                <a:spcPts val="0"/>
              </a:spcAft>
              <a:buClr>
                <a:schemeClr val="dk2"/>
              </a:buClr>
              <a:buSzPts val="4200"/>
              <a:buNone/>
              <a:defRPr sz="4200">
                <a:solidFill>
                  <a:schemeClr val="dk2"/>
                </a:solidFill>
              </a:defRPr>
            </a:lvl9pPr>
          </a:lstStyle>
          <a:p>
            <a:endParaRPr/>
          </a:p>
        </p:txBody>
      </p:sp>
      <p:sp>
        <p:nvSpPr>
          <p:cNvPr id="227" name="Google Shape;227;p32"/>
          <p:cNvSpPr txBox="1">
            <a:spLocks noGrp="1"/>
          </p:cNvSpPr>
          <p:nvPr>
            <p:ph type="subTitle" idx="1"/>
          </p:nvPr>
        </p:nvSpPr>
        <p:spPr>
          <a:xfrm>
            <a:off x="265500" y="2779467"/>
            <a:ext cx="4045200" cy="12351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28" name="Google Shape;228;p32"/>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lvl1pPr marL="457200" lvl="0" indent="-342900" algn="l" rtl="0">
              <a:lnSpc>
                <a:spcPct val="115000"/>
              </a:lnSpc>
              <a:spcBef>
                <a:spcPts val="0"/>
              </a:spcBef>
              <a:spcAft>
                <a:spcPts val="0"/>
              </a:spcAft>
              <a:buClr>
                <a:schemeClr val="lt1"/>
              </a:buClr>
              <a:buSzPts val="1800"/>
              <a:buChar char="●"/>
              <a:defRPr>
                <a:solidFill>
                  <a:schemeClr val="lt1"/>
                </a:solidFill>
              </a:defRPr>
            </a:lvl1pPr>
            <a:lvl2pPr marL="914400" lvl="1" indent="-317500" algn="l" rtl="0">
              <a:lnSpc>
                <a:spcPct val="115000"/>
              </a:lnSpc>
              <a:spcBef>
                <a:spcPts val="1600"/>
              </a:spcBef>
              <a:spcAft>
                <a:spcPts val="0"/>
              </a:spcAft>
              <a:buClr>
                <a:schemeClr val="lt1"/>
              </a:buClr>
              <a:buSzPts val="1400"/>
              <a:buChar char="○"/>
              <a:defRPr>
                <a:solidFill>
                  <a:schemeClr val="lt1"/>
                </a:solidFill>
              </a:defRPr>
            </a:lvl2pPr>
            <a:lvl3pPr marL="1371600" lvl="2" indent="-317500" algn="l" rtl="0">
              <a:lnSpc>
                <a:spcPct val="115000"/>
              </a:lnSpc>
              <a:spcBef>
                <a:spcPts val="1600"/>
              </a:spcBef>
              <a:spcAft>
                <a:spcPts val="0"/>
              </a:spcAft>
              <a:buClr>
                <a:schemeClr val="lt1"/>
              </a:buClr>
              <a:buSzPts val="1400"/>
              <a:buChar char="■"/>
              <a:defRPr>
                <a:solidFill>
                  <a:schemeClr val="lt1"/>
                </a:solidFill>
              </a:defRPr>
            </a:lvl3pPr>
            <a:lvl4pPr marL="1828800" lvl="3" indent="-317500" algn="l" rtl="0">
              <a:lnSpc>
                <a:spcPct val="115000"/>
              </a:lnSpc>
              <a:spcBef>
                <a:spcPts val="1600"/>
              </a:spcBef>
              <a:spcAft>
                <a:spcPts val="0"/>
              </a:spcAft>
              <a:buClr>
                <a:schemeClr val="lt1"/>
              </a:buClr>
              <a:buSzPts val="1400"/>
              <a:buChar char="●"/>
              <a:defRPr>
                <a:solidFill>
                  <a:schemeClr val="lt1"/>
                </a:solidFill>
              </a:defRPr>
            </a:lvl4pPr>
            <a:lvl5pPr marL="2286000" lvl="4" indent="-317500" algn="l" rtl="0">
              <a:lnSpc>
                <a:spcPct val="115000"/>
              </a:lnSpc>
              <a:spcBef>
                <a:spcPts val="1600"/>
              </a:spcBef>
              <a:spcAft>
                <a:spcPts val="0"/>
              </a:spcAft>
              <a:buClr>
                <a:schemeClr val="lt1"/>
              </a:buClr>
              <a:buSzPts val="1400"/>
              <a:buChar char="○"/>
              <a:defRPr>
                <a:solidFill>
                  <a:schemeClr val="lt1"/>
                </a:solidFill>
              </a:defRPr>
            </a:lvl5pPr>
            <a:lvl6pPr marL="2743200" lvl="5" indent="-317500" algn="l" rtl="0">
              <a:lnSpc>
                <a:spcPct val="115000"/>
              </a:lnSpc>
              <a:spcBef>
                <a:spcPts val="1600"/>
              </a:spcBef>
              <a:spcAft>
                <a:spcPts val="0"/>
              </a:spcAft>
              <a:buClr>
                <a:schemeClr val="lt1"/>
              </a:buClr>
              <a:buSzPts val="1400"/>
              <a:buChar char="■"/>
              <a:defRPr>
                <a:solidFill>
                  <a:schemeClr val="lt1"/>
                </a:solidFill>
              </a:defRPr>
            </a:lvl6pPr>
            <a:lvl7pPr marL="3200400" lvl="6" indent="-317500" algn="l" rtl="0">
              <a:lnSpc>
                <a:spcPct val="115000"/>
              </a:lnSpc>
              <a:spcBef>
                <a:spcPts val="1600"/>
              </a:spcBef>
              <a:spcAft>
                <a:spcPts val="0"/>
              </a:spcAft>
              <a:buClr>
                <a:schemeClr val="lt1"/>
              </a:buClr>
              <a:buSzPts val="1400"/>
              <a:buChar char="●"/>
              <a:defRPr>
                <a:solidFill>
                  <a:schemeClr val="lt1"/>
                </a:solidFill>
              </a:defRPr>
            </a:lvl7pPr>
            <a:lvl8pPr marL="3657600" lvl="7" indent="-317500" algn="l" rtl="0">
              <a:lnSpc>
                <a:spcPct val="115000"/>
              </a:lnSpc>
              <a:spcBef>
                <a:spcPts val="1600"/>
              </a:spcBef>
              <a:spcAft>
                <a:spcPts val="0"/>
              </a:spcAft>
              <a:buClr>
                <a:schemeClr val="lt1"/>
              </a:buClr>
              <a:buSzPts val="1400"/>
              <a:buChar char="○"/>
              <a:defRPr>
                <a:solidFill>
                  <a:schemeClr val="lt1"/>
                </a:solidFill>
              </a:defRPr>
            </a:lvl8pPr>
            <a:lvl9pPr marL="4114800" lvl="8" indent="-317500" algn="l" rtl="0">
              <a:lnSpc>
                <a:spcPct val="115000"/>
              </a:lnSpc>
              <a:spcBef>
                <a:spcPts val="1600"/>
              </a:spcBef>
              <a:spcAft>
                <a:spcPts val="1600"/>
              </a:spcAft>
              <a:buClr>
                <a:schemeClr val="lt1"/>
              </a:buClr>
              <a:buSzPts val="1400"/>
              <a:buChar char="■"/>
              <a:defRPr>
                <a:solidFill>
                  <a:schemeClr val="lt1"/>
                </a:solidFill>
              </a:defRPr>
            </a:lvl9pPr>
          </a:lstStyle>
          <a:p>
            <a:endParaRPr/>
          </a:p>
        </p:txBody>
      </p:sp>
      <p:sp>
        <p:nvSpPr>
          <p:cNvPr id="229" name="Google Shape;229;p32"/>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4"/>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4"/>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9pPr>
          </a:lstStyle>
          <a:p>
            <a:endParaRPr/>
          </a:p>
        </p:txBody>
      </p:sp>
      <p:sp>
        <p:nvSpPr>
          <p:cNvPr id="25" name="Google Shape;25;p4"/>
          <p:cNvSpPr txBox="1">
            <a:spLocks noGrp="1"/>
          </p:cNvSpPr>
          <p:nvPr>
            <p:ph type="body" idx="1"/>
          </p:nvPr>
        </p:nvSpPr>
        <p:spPr>
          <a:xfrm>
            <a:off x="471900" y="1919075"/>
            <a:ext cx="3999900" cy="27102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15000"/>
              </a:lnSpc>
              <a:spcBef>
                <a:spcPts val="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1pPr>
            <a:lvl2pPr marL="914400" marR="0" lvl="1" indent="-304800" algn="l" rtl="0">
              <a:lnSpc>
                <a:spcPct val="115000"/>
              </a:lnSpc>
              <a:spcBef>
                <a:spcPts val="1600"/>
              </a:spcBef>
              <a:spcAft>
                <a:spcPts val="0"/>
              </a:spcAft>
              <a:buClr>
                <a:schemeClr val="lt2"/>
              </a:buClr>
              <a:buSzPts val="1200"/>
              <a:buFont typeface="Roboto"/>
              <a:buChar char="○"/>
              <a:defRPr sz="1200" b="0" i="0" u="none" strike="noStrike" cap="none">
                <a:solidFill>
                  <a:schemeClr val="lt2"/>
                </a:solidFill>
                <a:latin typeface="Roboto"/>
                <a:ea typeface="Roboto"/>
                <a:cs typeface="Roboto"/>
                <a:sym typeface="Roboto"/>
              </a:defRPr>
            </a:lvl2pPr>
            <a:lvl3pPr marL="1371600" marR="0" lvl="2" indent="-304800" algn="l" rtl="0">
              <a:lnSpc>
                <a:spcPct val="115000"/>
              </a:lnSpc>
              <a:spcBef>
                <a:spcPts val="1600"/>
              </a:spcBef>
              <a:spcAft>
                <a:spcPts val="0"/>
              </a:spcAft>
              <a:buClr>
                <a:schemeClr val="lt2"/>
              </a:buClr>
              <a:buSzPts val="1200"/>
              <a:buFont typeface="Roboto"/>
              <a:buChar char="■"/>
              <a:defRPr sz="1200" b="0" i="0" u="none" strike="noStrike" cap="none">
                <a:solidFill>
                  <a:schemeClr val="lt2"/>
                </a:solidFill>
                <a:latin typeface="Roboto"/>
                <a:ea typeface="Roboto"/>
                <a:cs typeface="Roboto"/>
                <a:sym typeface="Roboto"/>
              </a:defRPr>
            </a:lvl3pPr>
            <a:lvl4pPr marL="1828800" marR="0" lvl="3" indent="-304800" algn="l" rtl="0">
              <a:lnSpc>
                <a:spcPct val="115000"/>
              </a:lnSpc>
              <a:spcBef>
                <a:spcPts val="1600"/>
              </a:spcBef>
              <a:spcAft>
                <a:spcPts val="0"/>
              </a:spcAft>
              <a:buClr>
                <a:schemeClr val="lt2"/>
              </a:buClr>
              <a:buSzPts val="1200"/>
              <a:buFont typeface="Roboto"/>
              <a:buChar char="●"/>
              <a:defRPr sz="1200" b="0" i="0" u="none" strike="noStrike" cap="none">
                <a:solidFill>
                  <a:schemeClr val="lt2"/>
                </a:solidFill>
                <a:latin typeface="Roboto"/>
                <a:ea typeface="Roboto"/>
                <a:cs typeface="Roboto"/>
                <a:sym typeface="Roboto"/>
              </a:defRPr>
            </a:lvl4pPr>
            <a:lvl5pPr marL="2286000" marR="0" lvl="4" indent="-304800" algn="l" rtl="0">
              <a:lnSpc>
                <a:spcPct val="115000"/>
              </a:lnSpc>
              <a:spcBef>
                <a:spcPts val="1600"/>
              </a:spcBef>
              <a:spcAft>
                <a:spcPts val="0"/>
              </a:spcAft>
              <a:buClr>
                <a:schemeClr val="lt2"/>
              </a:buClr>
              <a:buSzPts val="1200"/>
              <a:buFont typeface="Roboto"/>
              <a:buChar char="○"/>
              <a:defRPr sz="1200" b="0" i="0" u="none" strike="noStrike" cap="none">
                <a:solidFill>
                  <a:schemeClr val="lt2"/>
                </a:solidFill>
                <a:latin typeface="Roboto"/>
                <a:ea typeface="Roboto"/>
                <a:cs typeface="Roboto"/>
                <a:sym typeface="Roboto"/>
              </a:defRPr>
            </a:lvl5pPr>
            <a:lvl6pPr marL="2743200" marR="0" lvl="5" indent="-304800" algn="l" rtl="0">
              <a:lnSpc>
                <a:spcPct val="115000"/>
              </a:lnSpc>
              <a:spcBef>
                <a:spcPts val="1600"/>
              </a:spcBef>
              <a:spcAft>
                <a:spcPts val="0"/>
              </a:spcAft>
              <a:buClr>
                <a:schemeClr val="lt2"/>
              </a:buClr>
              <a:buSzPts val="1200"/>
              <a:buFont typeface="Roboto"/>
              <a:buChar char="■"/>
              <a:defRPr sz="1200" b="0" i="0" u="none" strike="noStrike" cap="none">
                <a:solidFill>
                  <a:schemeClr val="lt2"/>
                </a:solidFill>
                <a:latin typeface="Roboto"/>
                <a:ea typeface="Roboto"/>
                <a:cs typeface="Roboto"/>
                <a:sym typeface="Roboto"/>
              </a:defRPr>
            </a:lvl6pPr>
            <a:lvl7pPr marL="3200400" marR="0" lvl="6" indent="-304800" algn="l" rtl="0">
              <a:lnSpc>
                <a:spcPct val="115000"/>
              </a:lnSpc>
              <a:spcBef>
                <a:spcPts val="1600"/>
              </a:spcBef>
              <a:spcAft>
                <a:spcPts val="0"/>
              </a:spcAft>
              <a:buClr>
                <a:schemeClr val="lt2"/>
              </a:buClr>
              <a:buSzPts val="1200"/>
              <a:buFont typeface="Roboto"/>
              <a:buChar char="●"/>
              <a:defRPr sz="1200" b="0" i="0" u="none" strike="noStrike" cap="none">
                <a:solidFill>
                  <a:schemeClr val="lt2"/>
                </a:solidFill>
                <a:latin typeface="Roboto"/>
                <a:ea typeface="Roboto"/>
                <a:cs typeface="Roboto"/>
                <a:sym typeface="Roboto"/>
              </a:defRPr>
            </a:lvl7pPr>
            <a:lvl8pPr marL="3657600" marR="0" lvl="7" indent="-304800" algn="l" rtl="0">
              <a:lnSpc>
                <a:spcPct val="115000"/>
              </a:lnSpc>
              <a:spcBef>
                <a:spcPts val="1600"/>
              </a:spcBef>
              <a:spcAft>
                <a:spcPts val="0"/>
              </a:spcAft>
              <a:buClr>
                <a:schemeClr val="lt2"/>
              </a:buClr>
              <a:buSzPts val="1200"/>
              <a:buFont typeface="Roboto"/>
              <a:buChar char="○"/>
              <a:defRPr sz="1200" b="0" i="0" u="none" strike="noStrike" cap="none">
                <a:solidFill>
                  <a:schemeClr val="lt2"/>
                </a:solidFill>
                <a:latin typeface="Roboto"/>
                <a:ea typeface="Roboto"/>
                <a:cs typeface="Roboto"/>
                <a:sym typeface="Roboto"/>
              </a:defRPr>
            </a:lvl8pPr>
            <a:lvl9pPr marL="4114800" marR="0" lvl="8" indent="-304800" algn="l" rtl="0">
              <a:lnSpc>
                <a:spcPct val="115000"/>
              </a:lnSpc>
              <a:spcBef>
                <a:spcPts val="1600"/>
              </a:spcBef>
              <a:spcAft>
                <a:spcPts val="1600"/>
              </a:spcAft>
              <a:buClr>
                <a:schemeClr val="lt2"/>
              </a:buClr>
              <a:buSzPts val="1200"/>
              <a:buFont typeface="Roboto"/>
              <a:buChar char="■"/>
              <a:defRPr sz="1200" b="0" i="0" u="none" strike="noStrike" cap="none">
                <a:solidFill>
                  <a:schemeClr val="lt2"/>
                </a:solidFill>
                <a:latin typeface="Roboto"/>
                <a:ea typeface="Roboto"/>
                <a:cs typeface="Roboto"/>
                <a:sym typeface="Roboto"/>
              </a:defRPr>
            </a:lvl9pPr>
          </a:lstStyle>
          <a:p>
            <a:endParaRPr/>
          </a:p>
        </p:txBody>
      </p:sp>
      <p:sp>
        <p:nvSpPr>
          <p:cNvPr id="26" name="Google Shape;26;p4"/>
          <p:cNvSpPr txBox="1">
            <a:spLocks noGrp="1"/>
          </p:cNvSpPr>
          <p:nvPr>
            <p:ph type="body" idx="2"/>
          </p:nvPr>
        </p:nvSpPr>
        <p:spPr>
          <a:xfrm>
            <a:off x="4694250" y="1919075"/>
            <a:ext cx="3999900" cy="27102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15000"/>
              </a:lnSpc>
              <a:spcBef>
                <a:spcPts val="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1pPr>
            <a:lvl2pPr marL="914400" marR="0" lvl="1" indent="-304800" algn="l" rtl="0">
              <a:lnSpc>
                <a:spcPct val="115000"/>
              </a:lnSpc>
              <a:spcBef>
                <a:spcPts val="1600"/>
              </a:spcBef>
              <a:spcAft>
                <a:spcPts val="0"/>
              </a:spcAft>
              <a:buClr>
                <a:schemeClr val="lt2"/>
              </a:buClr>
              <a:buSzPts val="1200"/>
              <a:buFont typeface="Roboto"/>
              <a:buChar char="○"/>
              <a:defRPr sz="1200" b="0" i="0" u="none" strike="noStrike" cap="none">
                <a:solidFill>
                  <a:schemeClr val="lt2"/>
                </a:solidFill>
                <a:latin typeface="Roboto"/>
                <a:ea typeface="Roboto"/>
                <a:cs typeface="Roboto"/>
                <a:sym typeface="Roboto"/>
              </a:defRPr>
            </a:lvl2pPr>
            <a:lvl3pPr marL="1371600" marR="0" lvl="2" indent="-304800" algn="l" rtl="0">
              <a:lnSpc>
                <a:spcPct val="115000"/>
              </a:lnSpc>
              <a:spcBef>
                <a:spcPts val="1600"/>
              </a:spcBef>
              <a:spcAft>
                <a:spcPts val="0"/>
              </a:spcAft>
              <a:buClr>
                <a:schemeClr val="lt2"/>
              </a:buClr>
              <a:buSzPts val="1200"/>
              <a:buFont typeface="Roboto"/>
              <a:buChar char="■"/>
              <a:defRPr sz="1200" b="0" i="0" u="none" strike="noStrike" cap="none">
                <a:solidFill>
                  <a:schemeClr val="lt2"/>
                </a:solidFill>
                <a:latin typeface="Roboto"/>
                <a:ea typeface="Roboto"/>
                <a:cs typeface="Roboto"/>
                <a:sym typeface="Roboto"/>
              </a:defRPr>
            </a:lvl3pPr>
            <a:lvl4pPr marL="1828800" marR="0" lvl="3" indent="-304800" algn="l" rtl="0">
              <a:lnSpc>
                <a:spcPct val="115000"/>
              </a:lnSpc>
              <a:spcBef>
                <a:spcPts val="1600"/>
              </a:spcBef>
              <a:spcAft>
                <a:spcPts val="0"/>
              </a:spcAft>
              <a:buClr>
                <a:schemeClr val="lt2"/>
              </a:buClr>
              <a:buSzPts val="1200"/>
              <a:buFont typeface="Roboto"/>
              <a:buChar char="●"/>
              <a:defRPr sz="1200" b="0" i="0" u="none" strike="noStrike" cap="none">
                <a:solidFill>
                  <a:schemeClr val="lt2"/>
                </a:solidFill>
                <a:latin typeface="Roboto"/>
                <a:ea typeface="Roboto"/>
                <a:cs typeface="Roboto"/>
                <a:sym typeface="Roboto"/>
              </a:defRPr>
            </a:lvl4pPr>
            <a:lvl5pPr marL="2286000" marR="0" lvl="4" indent="-304800" algn="l" rtl="0">
              <a:lnSpc>
                <a:spcPct val="115000"/>
              </a:lnSpc>
              <a:spcBef>
                <a:spcPts val="1600"/>
              </a:spcBef>
              <a:spcAft>
                <a:spcPts val="0"/>
              </a:spcAft>
              <a:buClr>
                <a:schemeClr val="lt2"/>
              </a:buClr>
              <a:buSzPts val="1200"/>
              <a:buFont typeface="Roboto"/>
              <a:buChar char="○"/>
              <a:defRPr sz="1200" b="0" i="0" u="none" strike="noStrike" cap="none">
                <a:solidFill>
                  <a:schemeClr val="lt2"/>
                </a:solidFill>
                <a:latin typeface="Roboto"/>
                <a:ea typeface="Roboto"/>
                <a:cs typeface="Roboto"/>
                <a:sym typeface="Roboto"/>
              </a:defRPr>
            </a:lvl5pPr>
            <a:lvl6pPr marL="2743200" marR="0" lvl="5" indent="-304800" algn="l" rtl="0">
              <a:lnSpc>
                <a:spcPct val="115000"/>
              </a:lnSpc>
              <a:spcBef>
                <a:spcPts val="1600"/>
              </a:spcBef>
              <a:spcAft>
                <a:spcPts val="0"/>
              </a:spcAft>
              <a:buClr>
                <a:schemeClr val="lt2"/>
              </a:buClr>
              <a:buSzPts val="1200"/>
              <a:buFont typeface="Roboto"/>
              <a:buChar char="■"/>
              <a:defRPr sz="1200" b="0" i="0" u="none" strike="noStrike" cap="none">
                <a:solidFill>
                  <a:schemeClr val="lt2"/>
                </a:solidFill>
                <a:latin typeface="Roboto"/>
                <a:ea typeface="Roboto"/>
                <a:cs typeface="Roboto"/>
                <a:sym typeface="Roboto"/>
              </a:defRPr>
            </a:lvl6pPr>
            <a:lvl7pPr marL="3200400" marR="0" lvl="6" indent="-304800" algn="l" rtl="0">
              <a:lnSpc>
                <a:spcPct val="115000"/>
              </a:lnSpc>
              <a:spcBef>
                <a:spcPts val="1600"/>
              </a:spcBef>
              <a:spcAft>
                <a:spcPts val="0"/>
              </a:spcAft>
              <a:buClr>
                <a:schemeClr val="lt2"/>
              </a:buClr>
              <a:buSzPts val="1200"/>
              <a:buFont typeface="Roboto"/>
              <a:buChar char="●"/>
              <a:defRPr sz="1200" b="0" i="0" u="none" strike="noStrike" cap="none">
                <a:solidFill>
                  <a:schemeClr val="lt2"/>
                </a:solidFill>
                <a:latin typeface="Roboto"/>
                <a:ea typeface="Roboto"/>
                <a:cs typeface="Roboto"/>
                <a:sym typeface="Roboto"/>
              </a:defRPr>
            </a:lvl7pPr>
            <a:lvl8pPr marL="3657600" marR="0" lvl="7" indent="-304800" algn="l" rtl="0">
              <a:lnSpc>
                <a:spcPct val="115000"/>
              </a:lnSpc>
              <a:spcBef>
                <a:spcPts val="1600"/>
              </a:spcBef>
              <a:spcAft>
                <a:spcPts val="0"/>
              </a:spcAft>
              <a:buClr>
                <a:schemeClr val="lt2"/>
              </a:buClr>
              <a:buSzPts val="1200"/>
              <a:buFont typeface="Roboto"/>
              <a:buChar char="○"/>
              <a:defRPr sz="1200" b="0" i="0" u="none" strike="noStrike" cap="none">
                <a:solidFill>
                  <a:schemeClr val="lt2"/>
                </a:solidFill>
                <a:latin typeface="Roboto"/>
                <a:ea typeface="Roboto"/>
                <a:cs typeface="Roboto"/>
                <a:sym typeface="Roboto"/>
              </a:defRPr>
            </a:lvl8pPr>
            <a:lvl9pPr marL="4114800" marR="0" lvl="8" indent="-304800" algn="l" rtl="0">
              <a:lnSpc>
                <a:spcPct val="115000"/>
              </a:lnSpc>
              <a:spcBef>
                <a:spcPts val="1600"/>
              </a:spcBef>
              <a:spcAft>
                <a:spcPts val="1600"/>
              </a:spcAft>
              <a:buClr>
                <a:schemeClr val="lt2"/>
              </a:buClr>
              <a:buSzPts val="1200"/>
              <a:buFont typeface="Roboto"/>
              <a:buChar char="■"/>
              <a:defRPr sz="1200" b="0" i="0" u="none" strike="noStrike" cap="none">
                <a:solidFill>
                  <a:schemeClr val="lt2"/>
                </a:solidFill>
                <a:latin typeface="Roboto"/>
                <a:ea typeface="Roboto"/>
                <a:cs typeface="Roboto"/>
                <a:sym typeface="Roboto"/>
              </a:defRPr>
            </a:lvl9pPr>
          </a:lstStyle>
          <a:p>
            <a:endParaRPr/>
          </a:p>
        </p:txBody>
      </p:sp>
      <p:sp>
        <p:nvSpPr>
          <p:cNvPr id="27" name="Google Shape;27;p4"/>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30"/>
        <p:cNvGrpSpPr/>
        <p:nvPr/>
      </p:nvGrpSpPr>
      <p:grpSpPr>
        <a:xfrm>
          <a:off x="0" y="0"/>
          <a:ext cx="0" cy="0"/>
          <a:chOff x="0" y="0"/>
          <a:chExt cx="0" cy="0"/>
        </a:xfrm>
      </p:grpSpPr>
      <p:sp>
        <p:nvSpPr>
          <p:cNvPr id="231" name="Google Shape;231;p33"/>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 name="Google Shape;232;p33"/>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33"/>
          <p:cNvSpPr txBox="1">
            <a:spLocks noGrp="1"/>
          </p:cNvSpPr>
          <p:nvPr>
            <p:ph type="body" idx="1"/>
          </p:nvPr>
        </p:nvSpPr>
        <p:spPr>
          <a:xfrm>
            <a:off x="57150" y="4696825"/>
            <a:ext cx="8382000" cy="446700"/>
          </a:xfrm>
          <a:prstGeom prst="rect">
            <a:avLst/>
          </a:prstGeom>
          <a:noFill/>
          <a:ln>
            <a:noFill/>
          </a:ln>
        </p:spPr>
        <p:txBody>
          <a:bodyPr spcFirstLastPara="1" wrap="square" lIns="91425" tIns="91425" rIns="91425" bIns="91425" anchor="ctr" anchorCtr="0">
            <a:noAutofit/>
          </a:bodyPr>
          <a:lstStyle>
            <a:lvl1pPr marL="457200" lvl="0" indent="-228600" algn="l" rtl="0">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234" name="Google Shape;234;p33"/>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4"/>
        </a:solidFill>
        <a:effectLst/>
      </p:bgPr>
    </p:bg>
    <p:spTree>
      <p:nvGrpSpPr>
        <p:cNvPr id="1" name="Shape 235"/>
        <p:cNvGrpSpPr/>
        <p:nvPr/>
      </p:nvGrpSpPr>
      <p:grpSpPr>
        <a:xfrm>
          <a:off x="0" y="0"/>
          <a:ext cx="0" cy="0"/>
          <a:chOff x="0" y="0"/>
          <a:chExt cx="0" cy="0"/>
        </a:xfrm>
      </p:grpSpPr>
      <p:sp>
        <p:nvSpPr>
          <p:cNvPr id="236" name="Google Shape;236;p34"/>
          <p:cNvSpPr txBox="1">
            <a:spLocks noGrp="1"/>
          </p:cNvSpPr>
          <p:nvPr>
            <p:ph type="title" hasCustomPrompt="1"/>
          </p:nvPr>
        </p:nvSpPr>
        <p:spPr>
          <a:xfrm>
            <a:off x="475500" y="1258525"/>
            <a:ext cx="8222100" cy="19635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2"/>
              </a:buClr>
              <a:buSzPts val="12000"/>
              <a:buNone/>
              <a:defRPr sz="12000">
                <a:solidFill>
                  <a:schemeClr val="dk2"/>
                </a:solidFill>
              </a:defRPr>
            </a:lvl1pPr>
            <a:lvl2pPr lvl="1" algn="ctr" rtl="0">
              <a:lnSpc>
                <a:spcPct val="100000"/>
              </a:lnSpc>
              <a:spcBef>
                <a:spcPts val="0"/>
              </a:spcBef>
              <a:spcAft>
                <a:spcPts val="0"/>
              </a:spcAft>
              <a:buClr>
                <a:schemeClr val="dk2"/>
              </a:buClr>
              <a:buSzPts val="12000"/>
              <a:buNone/>
              <a:defRPr sz="12000">
                <a:solidFill>
                  <a:schemeClr val="dk2"/>
                </a:solidFill>
              </a:defRPr>
            </a:lvl2pPr>
            <a:lvl3pPr lvl="2" algn="ctr" rtl="0">
              <a:lnSpc>
                <a:spcPct val="100000"/>
              </a:lnSpc>
              <a:spcBef>
                <a:spcPts val="0"/>
              </a:spcBef>
              <a:spcAft>
                <a:spcPts val="0"/>
              </a:spcAft>
              <a:buClr>
                <a:schemeClr val="dk2"/>
              </a:buClr>
              <a:buSzPts val="12000"/>
              <a:buNone/>
              <a:defRPr sz="12000">
                <a:solidFill>
                  <a:schemeClr val="dk2"/>
                </a:solidFill>
              </a:defRPr>
            </a:lvl3pPr>
            <a:lvl4pPr lvl="3" algn="ctr" rtl="0">
              <a:lnSpc>
                <a:spcPct val="100000"/>
              </a:lnSpc>
              <a:spcBef>
                <a:spcPts val="0"/>
              </a:spcBef>
              <a:spcAft>
                <a:spcPts val="0"/>
              </a:spcAft>
              <a:buClr>
                <a:schemeClr val="dk2"/>
              </a:buClr>
              <a:buSzPts val="12000"/>
              <a:buNone/>
              <a:defRPr sz="12000">
                <a:solidFill>
                  <a:schemeClr val="dk2"/>
                </a:solidFill>
              </a:defRPr>
            </a:lvl4pPr>
            <a:lvl5pPr lvl="4" algn="ctr" rtl="0">
              <a:lnSpc>
                <a:spcPct val="100000"/>
              </a:lnSpc>
              <a:spcBef>
                <a:spcPts val="0"/>
              </a:spcBef>
              <a:spcAft>
                <a:spcPts val="0"/>
              </a:spcAft>
              <a:buClr>
                <a:schemeClr val="dk2"/>
              </a:buClr>
              <a:buSzPts val="12000"/>
              <a:buNone/>
              <a:defRPr sz="12000">
                <a:solidFill>
                  <a:schemeClr val="dk2"/>
                </a:solidFill>
              </a:defRPr>
            </a:lvl5pPr>
            <a:lvl6pPr lvl="5" algn="ctr" rtl="0">
              <a:lnSpc>
                <a:spcPct val="100000"/>
              </a:lnSpc>
              <a:spcBef>
                <a:spcPts val="0"/>
              </a:spcBef>
              <a:spcAft>
                <a:spcPts val="0"/>
              </a:spcAft>
              <a:buClr>
                <a:schemeClr val="dk2"/>
              </a:buClr>
              <a:buSzPts val="12000"/>
              <a:buNone/>
              <a:defRPr sz="12000">
                <a:solidFill>
                  <a:schemeClr val="dk2"/>
                </a:solidFill>
              </a:defRPr>
            </a:lvl6pPr>
            <a:lvl7pPr lvl="6" algn="ctr" rtl="0">
              <a:lnSpc>
                <a:spcPct val="100000"/>
              </a:lnSpc>
              <a:spcBef>
                <a:spcPts val="0"/>
              </a:spcBef>
              <a:spcAft>
                <a:spcPts val="0"/>
              </a:spcAft>
              <a:buClr>
                <a:schemeClr val="dk2"/>
              </a:buClr>
              <a:buSzPts val="12000"/>
              <a:buNone/>
              <a:defRPr sz="12000">
                <a:solidFill>
                  <a:schemeClr val="dk2"/>
                </a:solidFill>
              </a:defRPr>
            </a:lvl7pPr>
            <a:lvl8pPr lvl="7" algn="ctr" rtl="0">
              <a:lnSpc>
                <a:spcPct val="100000"/>
              </a:lnSpc>
              <a:spcBef>
                <a:spcPts val="0"/>
              </a:spcBef>
              <a:spcAft>
                <a:spcPts val="0"/>
              </a:spcAft>
              <a:buClr>
                <a:schemeClr val="dk2"/>
              </a:buClr>
              <a:buSzPts val="12000"/>
              <a:buNone/>
              <a:defRPr sz="12000">
                <a:solidFill>
                  <a:schemeClr val="dk2"/>
                </a:solidFill>
              </a:defRPr>
            </a:lvl8pPr>
            <a:lvl9pPr lvl="8" algn="ctr" rtl="0">
              <a:lnSpc>
                <a:spcPct val="100000"/>
              </a:lnSpc>
              <a:spcBef>
                <a:spcPts val="0"/>
              </a:spcBef>
              <a:spcAft>
                <a:spcPts val="0"/>
              </a:spcAft>
              <a:buClr>
                <a:schemeClr val="dk2"/>
              </a:buClr>
              <a:buSzPts val="12000"/>
              <a:buNone/>
              <a:defRPr sz="12000">
                <a:solidFill>
                  <a:schemeClr val="dk2"/>
                </a:solidFill>
              </a:defRPr>
            </a:lvl9pPr>
          </a:lstStyle>
          <a:p>
            <a:r>
              <a:t>xx%</a:t>
            </a:r>
          </a:p>
        </p:txBody>
      </p:sp>
      <p:sp>
        <p:nvSpPr>
          <p:cNvPr id="237" name="Google Shape;237;p34"/>
          <p:cNvSpPr txBox="1">
            <a:spLocks noGrp="1"/>
          </p:cNvSpPr>
          <p:nvPr>
            <p:ph type="body" idx="1"/>
          </p:nvPr>
        </p:nvSpPr>
        <p:spPr>
          <a:xfrm>
            <a:off x="475500" y="3304625"/>
            <a:ext cx="8222100" cy="1300800"/>
          </a:xfrm>
          <a:prstGeom prst="rect">
            <a:avLst/>
          </a:prstGeom>
          <a:noFill/>
          <a:ln>
            <a:noFill/>
          </a:ln>
        </p:spPr>
        <p:txBody>
          <a:bodyPr spcFirstLastPara="1" wrap="square" lIns="91425" tIns="91425" rIns="91425" bIns="91425" anchor="t" anchorCtr="0">
            <a:noAutofit/>
          </a:bodyPr>
          <a:lstStyle>
            <a:lvl1pPr marL="457200" lvl="0" indent="-342900" algn="ctr" rtl="0">
              <a:lnSpc>
                <a:spcPct val="115000"/>
              </a:lnSpc>
              <a:spcBef>
                <a:spcPts val="0"/>
              </a:spcBef>
              <a:spcAft>
                <a:spcPts val="0"/>
              </a:spcAft>
              <a:buSzPts val="1800"/>
              <a:buChar char="●"/>
              <a:defRPr/>
            </a:lvl1pPr>
            <a:lvl2pPr marL="914400" lvl="1" indent="-317500" algn="ctr" rtl="0">
              <a:lnSpc>
                <a:spcPct val="115000"/>
              </a:lnSpc>
              <a:spcBef>
                <a:spcPts val="1600"/>
              </a:spcBef>
              <a:spcAft>
                <a:spcPts val="0"/>
              </a:spcAft>
              <a:buSzPts val="1400"/>
              <a:buChar char="○"/>
              <a:defRPr/>
            </a:lvl2pPr>
            <a:lvl3pPr marL="1371600" lvl="2" indent="-317500" algn="ctr" rtl="0">
              <a:lnSpc>
                <a:spcPct val="115000"/>
              </a:lnSpc>
              <a:spcBef>
                <a:spcPts val="1600"/>
              </a:spcBef>
              <a:spcAft>
                <a:spcPts val="0"/>
              </a:spcAft>
              <a:buSzPts val="1400"/>
              <a:buChar char="■"/>
              <a:defRPr/>
            </a:lvl3pPr>
            <a:lvl4pPr marL="1828800" lvl="3" indent="-317500" algn="ctr" rtl="0">
              <a:lnSpc>
                <a:spcPct val="115000"/>
              </a:lnSpc>
              <a:spcBef>
                <a:spcPts val="1600"/>
              </a:spcBef>
              <a:spcAft>
                <a:spcPts val="0"/>
              </a:spcAft>
              <a:buSzPts val="1400"/>
              <a:buChar char="●"/>
              <a:defRPr/>
            </a:lvl4pPr>
            <a:lvl5pPr marL="2286000" lvl="4" indent="-317500" algn="ctr" rtl="0">
              <a:lnSpc>
                <a:spcPct val="115000"/>
              </a:lnSpc>
              <a:spcBef>
                <a:spcPts val="1600"/>
              </a:spcBef>
              <a:spcAft>
                <a:spcPts val="0"/>
              </a:spcAft>
              <a:buSzPts val="1400"/>
              <a:buChar char="○"/>
              <a:defRPr/>
            </a:lvl5pPr>
            <a:lvl6pPr marL="2743200" lvl="5" indent="-317500" algn="ctr" rtl="0">
              <a:lnSpc>
                <a:spcPct val="115000"/>
              </a:lnSpc>
              <a:spcBef>
                <a:spcPts val="1600"/>
              </a:spcBef>
              <a:spcAft>
                <a:spcPts val="0"/>
              </a:spcAft>
              <a:buSzPts val="1400"/>
              <a:buChar char="■"/>
              <a:defRPr/>
            </a:lvl6pPr>
            <a:lvl7pPr marL="3200400" lvl="6" indent="-317500" algn="ctr" rtl="0">
              <a:lnSpc>
                <a:spcPct val="115000"/>
              </a:lnSpc>
              <a:spcBef>
                <a:spcPts val="1600"/>
              </a:spcBef>
              <a:spcAft>
                <a:spcPts val="0"/>
              </a:spcAft>
              <a:buSzPts val="1400"/>
              <a:buChar char="●"/>
              <a:defRPr/>
            </a:lvl7pPr>
            <a:lvl8pPr marL="3657600" lvl="7" indent="-317500" algn="ctr" rtl="0">
              <a:lnSpc>
                <a:spcPct val="115000"/>
              </a:lnSpc>
              <a:spcBef>
                <a:spcPts val="1600"/>
              </a:spcBef>
              <a:spcAft>
                <a:spcPts val="0"/>
              </a:spcAft>
              <a:buSzPts val="1400"/>
              <a:buChar char="○"/>
              <a:defRPr/>
            </a:lvl8pPr>
            <a:lvl9pPr marL="4114800" lvl="8" indent="-317500" algn="ctr" rtl="0">
              <a:lnSpc>
                <a:spcPct val="115000"/>
              </a:lnSpc>
              <a:spcBef>
                <a:spcPts val="1600"/>
              </a:spcBef>
              <a:spcAft>
                <a:spcPts val="1600"/>
              </a:spcAft>
              <a:buSzPts val="1400"/>
              <a:buChar char="■"/>
              <a:defRPr/>
            </a:lvl9pPr>
          </a:lstStyle>
          <a:p>
            <a:endParaRPr/>
          </a:p>
        </p:txBody>
      </p:sp>
      <p:sp>
        <p:nvSpPr>
          <p:cNvPr id="238" name="Google Shape;238;p34"/>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239"/>
        <p:cNvGrpSpPr/>
        <p:nvPr/>
      </p:nvGrpSpPr>
      <p:grpSpPr>
        <a:xfrm>
          <a:off x="0" y="0"/>
          <a:ext cx="0" cy="0"/>
          <a:chOff x="0" y="0"/>
          <a:chExt cx="0" cy="0"/>
        </a:xfrm>
      </p:grpSpPr>
      <p:sp>
        <p:nvSpPr>
          <p:cNvPr id="240" name="Google Shape;240;p35"/>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45"/>
        <p:cNvGrpSpPr/>
        <p:nvPr/>
      </p:nvGrpSpPr>
      <p:grpSpPr>
        <a:xfrm>
          <a:off x="0" y="0"/>
          <a:ext cx="0" cy="0"/>
          <a:chOff x="0" y="0"/>
          <a:chExt cx="0" cy="0"/>
        </a:xfrm>
      </p:grpSpPr>
      <p:sp>
        <p:nvSpPr>
          <p:cNvPr id="246" name="Google Shape;246;p37"/>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37"/>
          <p:cNvSpPr/>
          <p:nvPr/>
        </p:nvSpPr>
        <p:spPr>
          <a:xfrm flipH="1">
            <a:off x="8246400" y="4245875"/>
            <a:ext cx="897600" cy="897600"/>
          </a:xfrm>
          <a:prstGeom prst="round1Rect">
            <a:avLst>
              <a:gd name="adj" fmla="val 16667"/>
            </a:avLst>
          </a:prstGeom>
          <a:solidFill>
            <a:schemeClr val="lt1">
              <a:alpha val="6784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37"/>
          <p:cNvSpPr txBox="1">
            <a:spLocks noGrp="1"/>
          </p:cNvSpPr>
          <p:nvPr>
            <p:ph type="ctrTitle"/>
          </p:nvPr>
        </p:nvSpPr>
        <p:spPr>
          <a:xfrm>
            <a:off x="390525" y="1819275"/>
            <a:ext cx="8222100" cy="933600"/>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SzPts val="4800"/>
              <a:buNone/>
              <a:defRPr sz="4800"/>
            </a:lvl1pPr>
            <a:lvl2pPr lvl="1" algn="l" rtl="0">
              <a:lnSpc>
                <a:spcPct val="100000"/>
              </a:lnSpc>
              <a:spcBef>
                <a:spcPts val="0"/>
              </a:spcBef>
              <a:spcAft>
                <a:spcPts val="0"/>
              </a:spcAft>
              <a:buSzPts val="4800"/>
              <a:buNone/>
              <a:defRPr sz="4800"/>
            </a:lvl2pPr>
            <a:lvl3pPr lvl="2" algn="l" rtl="0">
              <a:lnSpc>
                <a:spcPct val="100000"/>
              </a:lnSpc>
              <a:spcBef>
                <a:spcPts val="0"/>
              </a:spcBef>
              <a:spcAft>
                <a:spcPts val="0"/>
              </a:spcAft>
              <a:buSzPts val="4800"/>
              <a:buNone/>
              <a:defRPr sz="4800"/>
            </a:lvl3pPr>
            <a:lvl4pPr lvl="3" algn="l" rtl="0">
              <a:lnSpc>
                <a:spcPct val="100000"/>
              </a:lnSpc>
              <a:spcBef>
                <a:spcPts val="0"/>
              </a:spcBef>
              <a:spcAft>
                <a:spcPts val="0"/>
              </a:spcAft>
              <a:buSzPts val="4800"/>
              <a:buNone/>
              <a:defRPr sz="4800"/>
            </a:lvl4pPr>
            <a:lvl5pPr lvl="4" algn="l" rtl="0">
              <a:lnSpc>
                <a:spcPct val="100000"/>
              </a:lnSpc>
              <a:spcBef>
                <a:spcPts val="0"/>
              </a:spcBef>
              <a:spcAft>
                <a:spcPts val="0"/>
              </a:spcAft>
              <a:buSzPts val="4800"/>
              <a:buNone/>
              <a:defRPr sz="4800"/>
            </a:lvl5pPr>
            <a:lvl6pPr lvl="5" algn="l" rtl="0">
              <a:lnSpc>
                <a:spcPct val="100000"/>
              </a:lnSpc>
              <a:spcBef>
                <a:spcPts val="0"/>
              </a:spcBef>
              <a:spcAft>
                <a:spcPts val="0"/>
              </a:spcAft>
              <a:buSzPts val="4800"/>
              <a:buNone/>
              <a:defRPr sz="4800"/>
            </a:lvl6pPr>
            <a:lvl7pPr lvl="6" algn="l" rtl="0">
              <a:lnSpc>
                <a:spcPct val="100000"/>
              </a:lnSpc>
              <a:spcBef>
                <a:spcPts val="0"/>
              </a:spcBef>
              <a:spcAft>
                <a:spcPts val="0"/>
              </a:spcAft>
              <a:buSzPts val="4800"/>
              <a:buNone/>
              <a:defRPr sz="4800"/>
            </a:lvl7pPr>
            <a:lvl8pPr lvl="7" algn="l" rtl="0">
              <a:lnSpc>
                <a:spcPct val="100000"/>
              </a:lnSpc>
              <a:spcBef>
                <a:spcPts val="0"/>
              </a:spcBef>
              <a:spcAft>
                <a:spcPts val="0"/>
              </a:spcAft>
              <a:buSzPts val="4800"/>
              <a:buNone/>
              <a:defRPr sz="4800"/>
            </a:lvl8pPr>
            <a:lvl9pPr lvl="8" algn="l" rtl="0">
              <a:lnSpc>
                <a:spcPct val="100000"/>
              </a:lnSpc>
              <a:spcBef>
                <a:spcPts val="0"/>
              </a:spcBef>
              <a:spcAft>
                <a:spcPts val="0"/>
              </a:spcAft>
              <a:buSzPts val="4800"/>
              <a:buNone/>
              <a:defRPr sz="4800"/>
            </a:lvl9pPr>
          </a:lstStyle>
          <a:p>
            <a:endParaRPr/>
          </a:p>
        </p:txBody>
      </p:sp>
      <p:sp>
        <p:nvSpPr>
          <p:cNvPr id="249" name="Google Shape;249;p37"/>
          <p:cNvSpPr txBox="1">
            <a:spLocks noGrp="1"/>
          </p:cNvSpPr>
          <p:nvPr>
            <p:ph type="subTitle" idx="1"/>
          </p:nvPr>
        </p:nvSpPr>
        <p:spPr>
          <a:xfrm>
            <a:off x="390525" y="2789130"/>
            <a:ext cx="8222100" cy="4329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chemeClr val="lt1"/>
              </a:buClr>
              <a:buSzPts val="1800"/>
              <a:buNone/>
              <a:defRPr>
                <a:solidFill>
                  <a:schemeClr val="lt1"/>
                </a:solidFill>
              </a:defRPr>
            </a:lvl1pPr>
            <a:lvl2pPr lvl="1" algn="l" rtl="0">
              <a:lnSpc>
                <a:spcPct val="100000"/>
              </a:lnSpc>
              <a:spcBef>
                <a:spcPts val="0"/>
              </a:spcBef>
              <a:spcAft>
                <a:spcPts val="0"/>
              </a:spcAft>
              <a:buClr>
                <a:schemeClr val="lt1"/>
              </a:buClr>
              <a:buSzPts val="1800"/>
              <a:buNone/>
              <a:defRPr sz="1800">
                <a:solidFill>
                  <a:schemeClr val="lt1"/>
                </a:solidFill>
              </a:defRPr>
            </a:lvl2pPr>
            <a:lvl3pPr lvl="2" algn="l" rtl="0">
              <a:lnSpc>
                <a:spcPct val="100000"/>
              </a:lnSpc>
              <a:spcBef>
                <a:spcPts val="0"/>
              </a:spcBef>
              <a:spcAft>
                <a:spcPts val="0"/>
              </a:spcAft>
              <a:buClr>
                <a:schemeClr val="lt1"/>
              </a:buClr>
              <a:buSzPts val="1800"/>
              <a:buNone/>
              <a:defRPr sz="1800">
                <a:solidFill>
                  <a:schemeClr val="lt1"/>
                </a:solidFill>
              </a:defRPr>
            </a:lvl3pPr>
            <a:lvl4pPr lvl="3" algn="l" rtl="0">
              <a:lnSpc>
                <a:spcPct val="100000"/>
              </a:lnSpc>
              <a:spcBef>
                <a:spcPts val="0"/>
              </a:spcBef>
              <a:spcAft>
                <a:spcPts val="0"/>
              </a:spcAft>
              <a:buClr>
                <a:schemeClr val="lt1"/>
              </a:buClr>
              <a:buSzPts val="1800"/>
              <a:buNone/>
              <a:defRPr sz="1800">
                <a:solidFill>
                  <a:schemeClr val="lt1"/>
                </a:solidFill>
              </a:defRPr>
            </a:lvl4pPr>
            <a:lvl5pPr lvl="4" algn="l" rtl="0">
              <a:lnSpc>
                <a:spcPct val="100000"/>
              </a:lnSpc>
              <a:spcBef>
                <a:spcPts val="0"/>
              </a:spcBef>
              <a:spcAft>
                <a:spcPts val="0"/>
              </a:spcAft>
              <a:buClr>
                <a:schemeClr val="lt1"/>
              </a:buClr>
              <a:buSzPts val="1800"/>
              <a:buNone/>
              <a:defRPr sz="1800">
                <a:solidFill>
                  <a:schemeClr val="lt1"/>
                </a:solidFill>
              </a:defRPr>
            </a:lvl5pPr>
            <a:lvl6pPr lvl="5" algn="l" rtl="0">
              <a:lnSpc>
                <a:spcPct val="100000"/>
              </a:lnSpc>
              <a:spcBef>
                <a:spcPts val="0"/>
              </a:spcBef>
              <a:spcAft>
                <a:spcPts val="0"/>
              </a:spcAft>
              <a:buClr>
                <a:schemeClr val="lt1"/>
              </a:buClr>
              <a:buSzPts val="1800"/>
              <a:buNone/>
              <a:defRPr sz="1800">
                <a:solidFill>
                  <a:schemeClr val="lt1"/>
                </a:solidFill>
              </a:defRPr>
            </a:lvl6pPr>
            <a:lvl7pPr lvl="6" algn="l" rtl="0">
              <a:lnSpc>
                <a:spcPct val="100000"/>
              </a:lnSpc>
              <a:spcBef>
                <a:spcPts val="0"/>
              </a:spcBef>
              <a:spcAft>
                <a:spcPts val="0"/>
              </a:spcAft>
              <a:buClr>
                <a:schemeClr val="lt1"/>
              </a:buClr>
              <a:buSzPts val="1800"/>
              <a:buNone/>
              <a:defRPr sz="1800">
                <a:solidFill>
                  <a:schemeClr val="lt1"/>
                </a:solidFill>
              </a:defRPr>
            </a:lvl7pPr>
            <a:lvl8pPr lvl="7" algn="l" rtl="0">
              <a:lnSpc>
                <a:spcPct val="100000"/>
              </a:lnSpc>
              <a:spcBef>
                <a:spcPts val="0"/>
              </a:spcBef>
              <a:spcAft>
                <a:spcPts val="0"/>
              </a:spcAft>
              <a:buClr>
                <a:schemeClr val="lt1"/>
              </a:buClr>
              <a:buSzPts val="1800"/>
              <a:buNone/>
              <a:defRPr sz="1800">
                <a:solidFill>
                  <a:schemeClr val="lt1"/>
                </a:solidFill>
              </a:defRPr>
            </a:lvl8pPr>
            <a:lvl9pPr lvl="8" algn="l" rtl="0">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250" name="Google Shape;250;p37"/>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1"/>
        <p:cNvGrpSpPr/>
        <p:nvPr/>
      </p:nvGrpSpPr>
      <p:grpSpPr>
        <a:xfrm>
          <a:off x="0" y="0"/>
          <a:ext cx="0" cy="0"/>
          <a:chOff x="0" y="0"/>
          <a:chExt cx="0" cy="0"/>
        </a:xfrm>
      </p:grpSpPr>
      <p:sp>
        <p:nvSpPr>
          <p:cNvPr id="252" name="Google Shape;252;p38"/>
          <p:cNvSpPr txBox="1">
            <a:spLocks noGrp="1"/>
          </p:cNvSpPr>
          <p:nvPr>
            <p:ph type="title"/>
          </p:nvPr>
        </p:nvSpPr>
        <p:spPr>
          <a:xfrm>
            <a:off x="460950" y="2065350"/>
            <a:ext cx="8222100" cy="10128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SzPts val="4200"/>
              <a:buNone/>
              <a:defRPr sz="4200"/>
            </a:lvl1pPr>
            <a:lvl2pPr lvl="1" algn="l" rtl="0">
              <a:lnSpc>
                <a:spcPct val="100000"/>
              </a:lnSpc>
              <a:spcBef>
                <a:spcPts val="0"/>
              </a:spcBef>
              <a:spcAft>
                <a:spcPts val="0"/>
              </a:spcAft>
              <a:buSzPts val="4200"/>
              <a:buNone/>
              <a:defRPr sz="4200"/>
            </a:lvl2pPr>
            <a:lvl3pPr lvl="2" algn="l" rtl="0">
              <a:lnSpc>
                <a:spcPct val="100000"/>
              </a:lnSpc>
              <a:spcBef>
                <a:spcPts val="0"/>
              </a:spcBef>
              <a:spcAft>
                <a:spcPts val="0"/>
              </a:spcAft>
              <a:buSzPts val="4200"/>
              <a:buNone/>
              <a:defRPr sz="4200"/>
            </a:lvl3pPr>
            <a:lvl4pPr lvl="3" algn="l" rtl="0">
              <a:lnSpc>
                <a:spcPct val="100000"/>
              </a:lnSpc>
              <a:spcBef>
                <a:spcPts val="0"/>
              </a:spcBef>
              <a:spcAft>
                <a:spcPts val="0"/>
              </a:spcAft>
              <a:buSzPts val="4200"/>
              <a:buNone/>
              <a:defRPr sz="4200"/>
            </a:lvl4pPr>
            <a:lvl5pPr lvl="4" algn="l" rtl="0">
              <a:lnSpc>
                <a:spcPct val="100000"/>
              </a:lnSpc>
              <a:spcBef>
                <a:spcPts val="0"/>
              </a:spcBef>
              <a:spcAft>
                <a:spcPts val="0"/>
              </a:spcAft>
              <a:buSzPts val="4200"/>
              <a:buNone/>
              <a:defRPr sz="4200"/>
            </a:lvl5pPr>
            <a:lvl6pPr lvl="5" algn="l" rtl="0">
              <a:lnSpc>
                <a:spcPct val="100000"/>
              </a:lnSpc>
              <a:spcBef>
                <a:spcPts val="0"/>
              </a:spcBef>
              <a:spcAft>
                <a:spcPts val="0"/>
              </a:spcAft>
              <a:buSzPts val="4200"/>
              <a:buNone/>
              <a:defRPr sz="4200"/>
            </a:lvl6pPr>
            <a:lvl7pPr lvl="6" algn="l" rtl="0">
              <a:lnSpc>
                <a:spcPct val="100000"/>
              </a:lnSpc>
              <a:spcBef>
                <a:spcPts val="0"/>
              </a:spcBef>
              <a:spcAft>
                <a:spcPts val="0"/>
              </a:spcAft>
              <a:buSzPts val="4200"/>
              <a:buNone/>
              <a:defRPr sz="4200"/>
            </a:lvl7pPr>
            <a:lvl8pPr lvl="7" algn="l" rtl="0">
              <a:lnSpc>
                <a:spcPct val="100000"/>
              </a:lnSpc>
              <a:spcBef>
                <a:spcPts val="0"/>
              </a:spcBef>
              <a:spcAft>
                <a:spcPts val="0"/>
              </a:spcAft>
              <a:buSzPts val="4200"/>
              <a:buNone/>
              <a:defRPr sz="4200"/>
            </a:lvl8pPr>
            <a:lvl9pPr lvl="8" algn="l" rtl="0">
              <a:lnSpc>
                <a:spcPct val="100000"/>
              </a:lnSpc>
              <a:spcBef>
                <a:spcPts val="0"/>
              </a:spcBef>
              <a:spcAft>
                <a:spcPts val="0"/>
              </a:spcAft>
              <a:buSzPts val="4200"/>
              <a:buNone/>
              <a:defRPr sz="4200"/>
            </a:lvl9pPr>
          </a:lstStyle>
          <a:p>
            <a:endParaRPr/>
          </a:p>
        </p:txBody>
      </p:sp>
      <p:sp>
        <p:nvSpPr>
          <p:cNvPr id="253" name="Google Shape;253;p38"/>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4"/>
        <p:cNvGrpSpPr/>
        <p:nvPr/>
      </p:nvGrpSpPr>
      <p:grpSpPr>
        <a:xfrm>
          <a:off x="0" y="0"/>
          <a:ext cx="0" cy="0"/>
          <a:chOff x="0" y="0"/>
          <a:chExt cx="0" cy="0"/>
        </a:xfrm>
      </p:grpSpPr>
      <p:sp>
        <p:nvSpPr>
          <p:cNvPr id="255" name="Google Shape;255;p39"/>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39"/>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39"/>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SzPts val="3200"/>
              <a:buNone/>
              <a:defRPr/>
            </a:lvl1pPr>
            <a:lvl2pPr lvl="1" algn="l" rtl="0">
              <a:lnSpc>
                <a:spcPct val="100000"/>
              </a:lnSpc>
              <a:spcBef>
                <a:spcPts val="0"/>
              </a:spcBef>
              <a:spcAft>
                <a:spcPts val="0"/>
              </a:spcAft>
              <a:buSzPts val="3200"/>
              <a:buNone/>
              <a:defRPr/>
            </a:lvl2pPr>
            <a:lvl3pPr lvl="2" algn="l" rtl="0">
              <a:lnSpc>
                <a:spcPct val="100000"/>
              </a:lnSpc>
              <a:spcBef>
                <a:spcPts val="0"/>
              </a:spcBef>
              <a:spcAft>
                <a:spcPts val="0"/>
              </a:spcAft>
              <a:buSzPts val="3200"/>
              <a:buNone/>
              <a:defRPr/>
            </a:lvl3pPr>
            <a:lvl4pPr lvl="3" algn="l" rtl="0">
              <a:lnSpc>
                <a:spcPct val="100000"/>
              </a:lnSpc>
              <a:spcBef>
                <a:spcPts val="0"/>
              </a:spcBef>
              <a:spcAft>
                <a:spcPts val="0"/>
              </a:spcAft>
              <a:buSzPts val="3200"/>
              <a:buNone/>
              <a:defRPr/>
            </a:lvl4pPr>
            <a:lvl5pPr lvl="4" algn="l" rtl="0">
              <a:lnSpc>
                <a:spcPct val="100000"/>
              </a:lnSpc>
              <a:spcBef>
                <a:spcPts val="0"/>
              </a:spcBef>
              <a:spcAft>
                <a:spcPts val="0"/>
              </a:spcAft>
              <a:buSzPts val="3200"/>
              <a:buNone/>
              <a:defRPr/>
            </a:lvl5pPr>
            <a:lvl6pPr lvl="5" algn="l" rtl="0">
              <a:lnSpc>
                <a:spcPct val="100000"/>
              </a:lnSpc>
              <a:spcBef>
                <a:spcPts val="0"/>
              </a:spcBef>
              <a:spcAft>
                <a:spcPts val="0"/>
              </a:spcAft>
              <a:buSzPts val="3200"/>
              <a:buNone/>
              <a:defRPr/>
            </a:lvl6pPr>
            <a:lvl7pPr lvl="6" algn="l" rtl="0">
              <a:lnSpc>
                <a:spcPct val="100000"/>
              </a:lnSpc>
              <a:spcBef>
                <a:spcPts val="0"/>
              </a:spcBef>
              <a:spcAft>
                <a:spcPts val="0"/>
              </a:spcAft>
              <a:buSzPts val="3200"/>
              <a:buNone/>
              <a:defRPr/>
            </a:lvl7pPr>
            <a:lvl8pPr lvl="7" algn="l" rtl="0">
              <a:lnSpc>
                <a:spcPct val="100000"/>
              </a:lnSpc>
              <a:spcBef>
                <a:spcPts val="0"/>
              </a:spcBef>
              <a:spcAft>
                <a:spcPts val="0"/>
              </a:spcAft>
              <a:buSzPts val="3200"/>
              <a:buNone/>
              <a:defRPr/>
            </a:lvl8pPr>
            <a:lvl9pPr lvl="8" algn="l" rtl="0">
              <a:lnSpc>
                <a:spcPct val="100000"/>
              </a:lnSpc>
              <a:spcBef>
                <a:spcPts val="0"/>
              </a:spcBef>
              <a:spcAft>
                <a:spcPts val="0"/>
              </a:spcAft>
              <a:buSzPts val="3200"/>
              <a:buNone/>
              <a:defRPr/>
            </a:lvl9pPr>
          </a:lstStyle>
          <a:p>
            <a:endParaRPr/>
          </a:p>
        </p:txBody>
      </p:sp>
      <p:sp>
        <p:nvSpPr>
          <p:cNvPr id="258" name="Google Shape;258;p39"/>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259" name="Google Shape;259;p39"/>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0"/>
        <p:cNvGrpSpPr/>
        <p:nvPr/>
      </p:nvGrpSpPr>
      <p:grpSpPr>
        <a:xfrm>
          <a:off x="0" y="0"/>
          <a:ext cx="0" cy="0"/>
          <a:chOff x="0" y="0"/>
          <a:chExt cx="0" cy="0"/>
        </a:xfrm>
      </p:grpSpPr>
      <p:sp>
        <p:nvSpPr>
          <p:cNvPr id="261" name="Google Shape;261;p40"/>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40"/>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 name="Google Shape;263;p40"/>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SzPts val="3200"/>
              <a:buNone/>
              <a:defRPr/>
            </a:lvl1pPr>
            <a:lvl2pPr lvl="1" algn="l" rtl="0">
              <a:lnSpc>
                <a:spcPct val="100000"/>
              </a:lnSpc>
              <a:spcBef>
                <a:spcPts val="0"/>
              </a:spcBef>
              <a:spcAft>
                <a:spcPts val="0"/>
              </a:spcAft>
              <a:buSzPts val="3200"/>
              <a:buNone/>
              <a:defRPr/>
            </a:lvl2pPr>
            <a:lvl3pPr lvl="2" algn="l" rtl="0">
              <a:lnSpc>
                <a:spcPct val="100000"/>
              </a:lnSpc>
              <a:spcBef>
                <a:spcPts val="0"/>
              </a:spcBef>
              <a:spcAft>
                <a:spcPts val="0"/>
              </a:spcAft>
              <a:buSzPts val="3200"/>
              <a:buNone/>
              <a:defRPr/>
            </a:lvl3pPr>
            <a:lvl4pPr lvl="3" algn="l" rtl="0">
              <a:lnSpc>
                <a:spcPct val="100000"/>
              </a:lnSpc>
              <a:spcBef>
                <a:spcPts val="0"/>
              </a:spcBef>
              <a:spcAft>
                <a:spcPts val="0"/>
              </a:spcAft>
              <a:buSzPts val="3200"/>
              <a:buNone/>
              <a:defRPr/>
            </a:lvl4pPr>
            <a:lvl5pPr lvl="4" algn="l" rtl="0">
              <a:lnSpc>
                <a:spcPct val="100000"/>
              </a:lnSpc>
              <a:spcBef>
                <a:spcPts val="0"/>
              </a:spcBef>
              <a:spcAft>
                <a:spcPts val="0"/>
              </a:spcAft>
              <a:buSzPts val="3200"/>
              <a:buNone/>
              <a:defRPr/>
            </a:lvl5pPr>
            <a:lvl6pPr lvl="5" algn="l" rtl="0">
              <a:lnSpc>
                <a:spcPct val="100000"/>
              </a:lnSpc>
              <a:spcBef>
                <a:spcPts val="0"/>
              </a:spcBef>
              <a:spcAft>
                <a:spcPts val="0"/>
              </a:spcAft>
              <a:buSzPts val="3200"/>
              <a:buNone/>
              <a:defRPr/>
            </a:lvl6pPr>
            <a:lvl7pPr lvl="6" algn="l" rtl="0">
              <a:lnSpc>
                <a:spcPct val="100000"/>
              </a:lnSpc>
              <a:spcBef>
                <a:spcPts val="0"/>
              </a:spcBef>
              <a:spcAft>
                <a:spcPts val="0"/>
              </a:spcAft>
              <a:buSzPts val="3200"/>
              <a:buNone/>
              <a:defRPr/>
            </a:lvl7pPr>
            <a:lvl8pPr lvl="7" algn="l" rtl="0">
              <a:lnSpc>
                <a:spcPct val="100000"/>
              </a:lnSpc>
              <a:spcBef>
                <a:spcPts val="0"/>
              </a:spcBef>
              <a:spcAft>
                <a:spcPts val="0"/>
              </a:spcAft>
              <a:buSzPts val="3200"/>
              <a:buNone/>
              <a:defRPr/>
            </a:lvl8pPr>
            <a:lvl9pPr lvl="8" algn="l" rtl="0">
              <a:lnSpc>
                <a:spcPct val="100000"/>
              </a:lnSpc>
              <a:spcBef>
                <a:spcPts val="0"/>
              </a:spcBef>
              <a:spcAft>
                <a:spcPts val="0"/>
              </a:spcAft>
              <a:buSzPts val="3200"/>
              <a:buNone/>
              <a:defRPr/>
            </a:lvl9pPr>
          </a:lstStyle>
          <a:p>
            <a:endParaRPr/>
          </a:p>
        </p:txBody>
      </p:sp>
      <p:sp>
        <p:nvSpPr>
          <p:cNvPr id="264" name="Google Shape;264;p40"/>
          <p:cNvSpPr txBox="1">
            <a:spLocks noGrp="1"/>
          </p:cNvSpPr>
          <p:nvPr>
            <p:ph type="body" idx="1"/>
          </p:nvPr>
        </p:nvSpPr>
        <p:spPr>
          <a:xfrm>
            <a:off x="471900" y="1919075"/>
            <a:ext cx="3999900" cy="2710200"/>
          </a:xfrm>
          <a:prstGeom prst="rect">
            <a:avLst/>
          </a:prstGeom>
          <a:noFill/>
          <a:ln>
            <a:noFill/>
          </a:ln>
        </p:spPr>
        <p:txBody>
          <a:bodyPr spcFirstLastPara="1" wrap="square" lIns="91425" tIns="91425" rIns="91425" bIns="91425" anchor="t" anchorCtr="0">
            <a:no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265" name="Google Shape;265;p40"/>
          <p:cNvSpPr txBox="1">
            <a:spLocks noGrp="1"/>
          </p:cNvSpPr>
          <p:nvPr>
            <p:ph type="body" idx="2"/>
          </p:nvPr>
        </p:nvSpPr>
        <p:spPr>
          <a:xfrm>
            <a:off x="4694250" y="1919075"/>
            <a:ext cx="3999900" cy="2710200"/>
          </a:xfrm>
          <a:prstGeom prst="rect">
            <a:avLst/>
          </a:prstGeom>
          <a:noFill/>
          <a:ln>
            <a:noFill/>
          </a:ln>
        </p:spPr>
        <p:txBody>
          <a:bodyPr spcFirstLastPara="1" wrap="square" lIns="91425" tIns="91425" rIns="91425" bIns="91425" anchor="t" anchorCtr="0">
            <a:no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266" name="Google Shape;266;p40"/>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7"/>
        <p:cNvGrpSpPr/>
        <p:nvPr/>
      </p:nvGrpSpPr>
      <p:grpSpPr>
        <a:xfrm>
          <a:off x="0" y="0"/>
          <a:ext cx="0" cy="0"/>
          <a:chOff x="0" y="0"/>
          <a:chExt cx="0" cy="0"/>
        </a:xfrm>
      </p:grpSpPr>
      <p:sp>
        <p:nvSpPr>
          <p:cNvPr id="268" name="Google Shape;268;p41"/>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p41"/>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p41"/>
          <p:cNvSpPr txBox="1">
            <a:spLocks noGrp="1"/>
          </p:cNvSpPr>
          <p:nvPr>
            <p:ph type="title"/>
          </p:nvPr>
        </p:nvSpPr>
        <p:spPr>
          <a:xfrm>
            <a:off x="98250" y="16350"/>
            <a:ext cx="8826600" cy="6027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SzPts val="1800"/>
              <a:buNone/>
              <a:defRPr sz="1800"/>
            </a:lvl1pPr>
            <a:lvl2pPr lvl="1" algn="l" rtl="0">
              <a:lnSpc>
                <a:spcPct val="100000"/>
              </a:lnSpc>
              <a:spcBef>
                <a:spcPts val="0"/>
              </a:spcBef>
              <a:spcAft>
                <a:spcPts val="0"/>
              </a:spcAft>
              <a:buSzPts val="1800"/>
              <a:buNone/>
              <a:defRPr sz="1800"/>
            </a:lvl2pPr>
            <a:lvl3pPr lvl="2" algn="l" rtl="0">
              <a:lnSpc>
                <a:spcPct val="100000"/>
              </a:lnSpc>
              <a:spcBef>
                <a:spcPts val="0"/>
              </a:spcBef>
              <a:spcAft>
                <a:spcPts val="0"/>
              </a:spcAft>
              <a:buSzPts val="1800"/>
              <a:buNone/>
              <a:defRPr sz="1800"/>
            </a:lvl3pPr>
            <a:lvl4pPr lvl="3" algn="l" rtl="0">
              <a:lnSpc>
                <a:spcPct val="100000"/>
              </a:lnSpc>
              <a:spcBef>
                <a:spcPts val="0"/>
              </a:spcBef>
              <a:spcAft>
                <a:spcPts val="0"/>
              </a:spcAft>
              <a:buSzPts val="1800"/>
              <a:buNone/>
              <a:defRPr sz="1800"/>
            </a:lvl4pPr>
            <a:lvl5pPr lvl="4" algn="l" rtl="0">
              <a:lnSpc>
                <a:spcPct val="100000"/>
              </a:lnSpc>
              <a:spcBef>
                <a:spcPts val="0"/>
              </a:spcBef>
              <a:spcAft>
                <a:spcPts val="0"/>
              </a:spcAft>
              <a:buSzPts val="1800"/>
              <a:buNone/>
              <a:defRPr sz="1800"/>
            </a:lvl5pPr>
            <a:lvl6pPr lvl="5" algn="l" rtl="0">
              <a:lnSpc>
                <a:spcPct val="100000"/>
              </a:lnSpc>
              <a:spcBef>
                <a:spcPts val="0"/>
              </a:spcBef>
              <a:spcAft>
                <a:spcPts val="0"/>
              </a:spcAft>
              <a:buSzPts val="1800"/>
              <a:buNone/>
              <a:defRPr sz="1800"/>
            </a:lvl6pPr>
            <a:lvl7pPr lvl="6" algn="l" rtl="0">
              <a:lnSpc>
                <a:spcPct val="100000"/>
              </a:lnSpc>
              <a:spcBef>
                <a:spcPts val="0"/>
              </a:spcBef>
              <a:spcAft>
                <a:spcPts val="0"/>
              </a:spcAft>
              <a:buSzPts val="1800"/>
              <a:buNone/>
              <a:defRPr sz="1800"/>
            </a:lvl7pPr>
            <a:lvl8pPr lvl="7" algn="l" rtl="0">
              <a:lnSpc>
                <a:spcPct val="100000"/>
              </a:lnSpc>
              <a:spcBef>
                <a:spcPts val="0"/>
              </a:spcBef>
              <a:spcAft>
                <a:spcPts val="0"/>
              </a:spcAft>
              <a:buSzPts val="1800"/>
              <a:buNone/>
              <a:defRPr sz="1800"/>
            </a:lvl8pPr>
            <a:lvl9pPr lvl="8" algn="l" rtl="0">
              <a:lnSpc>
                <a:spcPct val="100000"/>
              </a:lnSpc>
              <a:spcBef>
                <a:spcPts val="0"/>
              </a:spcBef>
              <a:spcAft>
                <a:spcPts val="0"/>
              </a:spcAft>
              <a:buSzPts val="1800"/>
              <a:buNone/>
              <a:defRPr sz="1800"/>
            </a:lvl9pPr>
          </a:lstStyle>
          <a:p>
            <a:endParaRPr/>
          </a:p>
        </p:txBody>
      </p:sp>
      <p:sp>
        <p:nvSpPr>
          <p:cNvPr id="271" name="Google Shape;271;p4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72"/>
        <p:cNvGrpSpPr/>
        <p:nvPr/>
      </p:nvGrpSpPr>
      <p:grpSpPr>
        <a:xfrm>
          <a:off x="0" y="0"/>
          <a:ext cx="0" cy="0"/>
          <a:chOff x="0" y="0"/>
          <a:chExt cx="0" cy="0"/>
        </a:xfrm>
      </p:grpSpPr>
      <p:sp>
        <p:nvSpPr>
          <p:cNvPr id="273" name="Google Shape;273;p42"/>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p42"/>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p42"/>
          <p:cNvSpPr txBox="1">
            <a:spLocks noGrp="1"/>
          </p:cNvSpPr>
          <p:nvPr>
            <p:ph type="title"/>
          </p:nvPr>
        </p:nvSpPr>
        <p:spPr>
          <a:xfrm>
            <a:off x="226078" y="357800"/>
            <a:ext cx="2808000" cy="953400"/>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SzPts val="2400"/>
              <a:buNone/>
              <a:defRPr sz="2400"/>
            </a:lvl1pPr>
            <a:lvl2pPr lvl="1" algn="l" rtl="0">
              <a:lnSpc>
                <a:spcPct val="100000"/>
              </a:lnSpc>
              <a:spcBef>
                <a:spcPts val="0"/>
              </a:spcBef>
              <a:spcAft>
                <a:spcPts val="0"/>
              </a:spcAft>
              <a:buSzPts val="2400"/>
              <a:buNone/>
              <a:defRPr sz="2400"/>
            </a:lvl2pPr>
            <a:lvl3pPr lvl="2" algn="l" rtl="0">
              <a:lnSpc>
                <a:spcPct val="100000"/>
              </a:lnSpc>
              <a:spcBef>
                <a:spcPts val="0"/>
              </a:spcBef>
              <a:spcAft>
                <a:spcPts val="0"/>
              </a:spcAft>
              <a:buSzPts val="2400"/>
              <a:buNone/>
              <a:defRPr sz="2400"/>
            </a:lvl3pPr>
            <a:lvl4pPr lvl="3" algn="l" rtl="0">
              <a:lnSpc>
                <a:spcPct val="100000"/>
              </a:lnSpc>
              <a:spcBef>
                <a:spcPts val="0"/>
              </a:spcBef>
              <a:spcAft>
                <a:spcPts val="0"/>
              </a:spcAft>
              <a:buSzPts val="2400"/>
              <a:buNone/>
              <a:defRPr sz="2400"/>
            </a:lvl4pPr>
            <a:lvl5pPr lvl="4" algn="l" rtl="0">
              <a:lnSpc>
                <a:spcPct val="100000"/>
              </a:lnSpc>
              <a:spcBef>
                <a:spcPts val="0"/>
              </a:spcBef>
              <a:spcAft>
                <a:spcPts val="0"/>
              </a:spcAft>
              <a:buSzPts val="2400"/>
              <a:buNone/>
              <a:defRPr sz="2400"/>
            </a:lvl5pPr>
            <a:lvl6pPr lvl="5" algn="l" rtl="0">
              <a:lnSpc>
                <a:spcPct val="100000"/>
              </a:lnSpc>
              <a:spcBef>
                <a:spcPts val="0"/>
              </a:spcBef>
              <a:spcAft>
                <a:spcPts val="0"/>
              </a:spcAft>
              <a:buSzPts val="2400"/>
              <a:buNone/>
              <a:defRPr sz="2400"/>
            </a:lvl6pPr>
            <a:lvl7pPr lvl="6" algn="l" rtl="0">
              <a:lnSpc>
                <a:spcPct val="100000"/>
              </a:lnSpc>
              <a:spcBef>
                <a:spcPts val="0"/>
              </a:spcBef>
              <a:spcAft>
                <a:spcPts val="0"/>
              </a:spcAft>
              <a:buSzPts val="2400"/>
              <a:buNone/>
              <a:defRPr sz="2400"/>
            </a:lvl7pPr>
            <a:lvl8pPr lvl="7" algn="l" rtl="0">
              <a:lnSpc>
                <a:spcPct val="100000"/>
              </a:lnSpc>
              <a:spcBef>
                <a:spcPts val="0"/>
              </a:spcBef>
              <a:spcAft>
                <a:spcPts val="0"/>
              </a:spcAft>
              <a:buSzPts val="2400"/>
              <a:buNone/>
              <a:defRPr sz="2400"/>
            </a:lvl8pPr>
            <a:lvl9pPr lvl="8" algn="l" rtl="0">
              <a:lnSpc>
                <a:spcPct val="100000"/>
              </a:lnSpc>
              <a:spcBef>
                <a:spcPts val="0"/>
              </a:spcBef>
              <a:spcAft>
                <a:spcPts val="0"/>
              </a:spcAft>
              <a:buSzPts val="2400"/>
              <a:buNone/>
              <a:defRPr sz="2400"/>
            </a:lvl9pPr>
          </a:lstStyle>
          <a:p>
            <a:endParaRPr/>
          </a:p>
        </p:txBody>
      </p:sp>
      <p:sp>
        <p:nvSpPr>
          <p:cNvPr id="276" name="Google Shape;276;p42"/>
          <p:cNvSpPr txBox="1">
            <a:spLocks noGrp="1"/>
          </p:cNvSpPr>
          <p:nvPr>
            <p:ph type="body" idx="1"/>
          </p:nvPr>
        </p:nvSpPr>
        <p:spPr>
          <a:xfrm>
            <a:off x="226075" y="1465800"/>
            <a:ext cx="2808000" cy="3163500"/>
          </a:xfrm>
          <a:prstGeom prst="rect">
            <a:avLst/>
          </a:prstGeom>
          <a:noFill/>
          <a:ln>
            <a:noFill/>
          </a:ln>
        </p:spPr>
        <p:txBody>
          <a:bodyPr spcFirstLastPara="1" wrap="square" lIns="91425" tIns="91425" rIns="91425" bIns="91425" anchor="t" anchorCtr="0">
            <a:noAutofit/>
          </a:bodyPr>
          <a:lstStyle>
            <a:lvl1pPr marL="457200" lvl="0" indent="-304800" algn="l" rtl="0">
              <a:lnSpc>
                <a:spcPct val="115000"/>
              </a:lnSpc>
              <a:spcBef>
                <a:spcPts val="0"/>
              </a:spcBef>
              <a:spcAft>
                <a:spcPts val="0"/>
              </a:spcAft>
              <a:buClr>
                <a:schemeClr val="lt1"/>
              </a:buClr>
              <a:buSzPts val="1200"/>
              <a:buChar char="●"/>
              <a:defRPr sz="1200">
                <a:solidFill>
                  <a:schemeClr val="lt1"/>
                </a:solidFill>
              </a:defRPr>
            </a:lvl1pPr>
            <a:lvl2pPr marL="914400" lvl="1" indent="-304800" algn="l" rtl="0">
              <a:lnSpc>
                <a:spcPct val="115000"/>
              </a:lnSpc>
              <a:spcBef>
                <a:spcPts val="1600"/>
              </a:spcBef>
              <a:spcAft>
                <a:spcPts val="0"/>
              </a:spcAft>
              <a:buClr>
                <a:schemeClr val="lt1"/>
              </a:buClr>
              <a:buSzPts val="1200"/>
              <a:buChar char="○"/>
              <a:defRPr sz="1200">
                <a:solidFill>
                  <a:schemeClr val="lt1"/>
                </a:solidFill>
              </a:defRPr>
            </a:lvl2pPr>
            <a:lvl3pPr marL="1371600" lvl="2" indent="-304800" algn="l" rtl="0">
              <a:lnSpc>
                <a:spcPct val="115000"/>
              </a:lnSpc>
              <a:spcBef>
                <a:spcPts val="1600"/>
              </a:spcBef>
              <a:spcAft>
                <a:spcPts val="0"/>
              </a:spcAft>
              <a:buClr>
                <a:schemeClr val="lt1"/>
              </a:buClr>
              <a:buSzPts val="1200"/>
              <a:buChar char="■"/>
              <a:defRPr sz="1200">
                <a:solidFill>
                  <a:schemeClr val="lt1"/>
                </a:solidFill>
              </a:defRPr>
            </a:lvl3pPr>
            <a:lvl4pPr marL="1828800" lvl="3" indent="-304800" algn="l" rtl="0">
              <a:lnSpc>
                <a:spcPct val="115000"/>
              </a:lnSpc>
              <a:spcBef>
                <a:spcPts val="1600"/>
              </a:spcBef>
              <a:spcAft>
                <a:spcPts val="0"/>
              </a:spcAft>
              <a:buClr>
                <a:schemeClr val="lt1"/>
              </a:buClr>
              <a:buSzPts val="1200"/>
              <a:buChar char="●"/>
              <a:defRPr sz="1200">
                <a:solidFill>
                  <a:schemeClr val="lt1"/>
                </a:solidFill>
              </a:defRPr>
            </a:lvl4pPr>
            <a:lvl5pPr marL="2286000" lvl="4" indent="-304800" algn="l" rtl="0">
              <a:lnSpc>
                <a:spcPct val="115000"/>
              </a:lnSpc>
              <a:spcBef>
                <a:spcPts val="1600"/>
              </a:spcBef>
              <a:spcAft>
                <a:spcPts val="0"/>
              </a:spcAft>
              <a:buClr>
                <a:schemeClr val="lt1"/>
              </a:buClr>
              <a:buSzPts val="1200"/>
              <a:buChar char="○"/>
              <a:defRPr sz="1200">
                <a:solidFill>
                  <a:schemeClr val="lt1"/>
                </a:solidFill>
              </a:defRPr>
            </a:lvl5pPr>
            <a:lvl6pPr marL="2743200" lvl="5" indent="-304800" algn="l" rtl="0">
              <a:lnSpc>
                <a:spcPct val="115000"/>
              </a:lnSpc>
              <a:spcBef>
                <a:spcPts val="1600"/>
              </a:spcBef>
              <a:spcAft>
                <a:spcPts val="0"/>
              </a:spcAft>
              <a:buClr>
                <a:schemeClr val="lt1"/>
              </a:buClr>
              <a:buSzPts val="1200"/>
              <a:buChar char="■"/>
              <a:defRPr sz="1200">
                <a:solidFill>
                  <a:schemeClr val="lt1"/>
                </a:solidFill>
              </a:defRPr>
            </a:lvl6pPr>
            <a:lvl7pPr marL="3200400" lvl="6" indent="-304800" algn="l" rtl="0">
              <a:lnSpc>
                <a:spcPct val="115000"/>
              </a:lnSpc>
              <a:spcBef>
                <a:spcPts val="1600"/>
              </a:spcBef>
              <a:spcAft>
                <a:spcPts val="0"/>
              </a:spcAft>
              <a:buClr>
                <a:schemeClr val="lt1"/>
              </a:buClr>
              <a:buSzPts val="1200"/>
              <a:buChar char="●"/>
              <a:defRPr sz="1200">
                <a:solidFill>
                  <a:schemeClr val="lt1"/>
                </a:solidFill>
              </a:defRPr>
            </a:lvl7pPr>
            <a:lvl8pPr marL="3657600" lvl="7" indent="-304800" algn="l" rtl="0">
              <a:lnSpc>
                <a:spcPct val="115000"/>
              </a:lnSpc>
              <a:spcBef>
                <a:spcPts val="1600"/>
              </a:spcBef>
              <a:spcAft>
                <a:spcPts val="0"/>
              </a:spcAft>
              <a:buClr>
                <a:schemeClr val="lt1"/>
              </a:buClr>
              <a:buSzPts val="1200"/>
              <a:buChar char="○"/>
              <a:defRPr sz="1200">
                <a:solidFill>
                  <a:schemeClr val="lt1"/>
                </a:solidFill>
              </a:defRPr>
            </a:lvl8pPr>
            <a:lvl9pPr marL="4114800" lvl="8" indent="-304800" algn="l" rtl="0">
              <a:lnSpc>
                <a:spcPct val="115000"/>
              </a:lnSpc>
              <a:spcBef>
                <a:spcPts val="1600"/>
              </a:spcBef>
              <a:spcAft>
                <a:spcPts val="1600"/>
              </a:spcAft>
              <a:buClr>
                <a:schemeClr val="lt1"/>
              </a:buClr>
              <a:buSzPts val="1200"/>
              <a:buChar char="■"/>
              <a:defRPr sz="1200">
                <a:solidFill>
                  <a:schemeClr val="lt1"/>
                </a:solidFill>
              </a:defRPr>
            </a:lvl9pPr>
          </a:lstStyle>
          <a:p>
            <a:endParaRPr/>
          </a:p>
        </p:txBody>
      </p:sp>
      <p:sp>
        <p:nvSpPr>
          <p:cNvPr id="277" name="Google Shape;277;p42"/>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78"/>
        <p:cNvGrpSpPr/>
        <p:nvPr/>
      </p:nvGrpSpPr>
      <p:grpSpPr>
        <a:xfrm>
          <a:off x="0" y="0"/>
          <a:ext cx="0" cy="0"/>
          <a:chOff x="0" y="0"/>
          <a:chExt cx="0" cy="0"/>
        </a:xfrm>
      </p:grpSpPr>
      <p:sp>
        <p:nvSpPr>
          <p:cNvPr id="279" name="Google Shape;279;p43"/>
          <p:cNvSpPr txBox="1">
            <a:spLocks noGrp="1"/>
          </p:cNvSpPr>
          <p:nvPr>
            <p:ph type="title"/>
          </p:nvPr>
        </p:nvSpPr>
        <p:spPr>
          <a:xfrm>
            <a:off x="490250" y="488250"/>
            <a:ext cx="6227100" cy="40908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SzPts val="6000"/>
              <a:buNone/>
              <a:defRPr sz="6000"/>
            </a:lvl1pPr>
            <a:lvl2pPr lvl="1" algn="l" rtl="0">
              <a:lnSpc>
                <a:spcPct val="100000"/>
              </a:lnSpc>
              <a:spcBef>
                <a:spcPts val="0"/>
              </a:spcBef>
              <a:spcAft>
                <a:spcPts val="0"/>
              </a:spcAft>
              <a:buSzPts val="6000"/>
              <a:buNone/>
              <a:defRPr sz="6000"/>
            </a:lvl2pPr>
            <a:lvl3pPr lvl="2" algn="l" rtl="0">
              <a:lnSpc>
                <a:spcPct val="100000"/>
              </a:lnSpc>
              <a:spcBef>
                <a:spcPts val="0"/>
              </a:spcBef>
              <a:spcAft>
                <a:spcPts val="0"/>
              </a:spcAft>
              <a:buSzPts val="6000"/>
              <a:buNone/>
              <a:defRPr sz="6000"/>
            </a:lvl3pPr>
            <a:lvl4pPr lvl="3" algn="l" rtl="0">
              <a:lnSpc>
                <a:spcPct val="100000"/>
              </a:lnSpc>
              <a:spcBef>
                <a:spcPts val="0"/>
              </a:spcBef>
              <a:spcAft>
                <a:spcPts val="0"/>
              </a:spcAft>
              <a:buSzPts val="6000"/>
              <a:buNone/>
              <a:defRPr sz="6000"/>
            </a:lvl4pPr>
            <a:lvl5pPr lvl="4" algn="l" rtl="0">
              <a:lnSpc>
                <a:spcPct val="100000"/>
              </a:lnSpc>
              <a:spcBef>
                <a:spcPts val="0"/>
              </a:spcBef>
              <a:spcAft>
                <a:spcPts val="0"/>
              </a:spcAft>
              <a:buSzPts val="6000"/>
              <a:buNone/>
              <a:defRPr sz="6000"/>
            </a:lvl5pPr>
            <a:lvl6pPr lvl="5" algn="l" rtl="0">
              <a:lnSpc>
                <a:spcPct val="100000"/>
              </a:lnSpc>
              <a:spcBef>
                <a:spcPts val="0"/>
              </a:spcBef>
              <a:spcAft>
                <a:spcPts val="0"/>
              </a:spcAft>
              <a:buSzPts val="6000"/>
              <a:buNone/>
              <a:defRPr sz="6000"/>
            </a:lvl6pPr>
            <a:lvl7pPr lvl="6" algn="l" rtl="0">
              <a:lnSpc>
                <a:spcPct val="100000"/>
              </a:lnSpc>
              <a:spcBef>
                <a:spcPts val="0"/>
              </a:spcBef>
              <a:spcAft>
                <a:spcPts val="0"/>
              </a:spcAft>
              <a:buSzPts val="6000"/>
              <a:buNone/>
              <a:defRPr sz="6000"/>
            </a:lvl7pPr>
            <a:lvl8pPr lvl="7" algn="l" rtl="0">
              <a:lnSpc>
                <a:spcPct val="100000"/>
              </a:lnSpc>
              <a:spcBef>
                <a:spcPts val="0"/>
              </a:spcBef>
              <a:spcAft>
                <a:spcPts val="0"/>
              </a:spcAft>
              <a:buSzPts val="6000"/>
              <a:buNone/>
              <a:defRPr sz="6000"/>
            </a:lvl8pPr>
            <a:lvl9pPr lvl="8" algn="l" rtl="0">
              <a:lnSpc>
                <a:spcPct val="100000"/>
              </a:lnSpc>
              <a:spcBef>
                <a:spcPts val="0"/>
              </a:spcBef>
              <a:spcAft>
                <a:spcPts val="0"/>
              </a:spcAft>
              <a:buSzPts val="6000"/>
              <a:buNone/>
              <a:defRPr sz="6000"/>
            </a:lvl9pPr>
          </a:lstStyle>
          <a:p>
            <a:endParaRPr/>
          </a:p>
        </p:txBody>
      </p:sp>
      <p:sp>
        <p:nvSpPr>
          <p:cNvPr id="280" name="Google Shape;280;p43"/>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5"/>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5"/>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5"/>
          <p:cNvSpPr txBox="1">
            <a:spLocks noGrp="1"/>
          </p:cNvSpPr>
          <p:nvPr>
            <p:ph type="title"/>
          </p:nvPr>
        </p:nvSpPr>
        <p:spPr>
          <a:xfrm>
            <a:off x="98250" y="16350"/>
            <a:ext cx="8826600" cy="6027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9pPr>
          </a:lstStyle>
          <a:p>
            <a:endParaRPr/>
          </a:p>
        </p:txBody>
      </p:sp>
      <p:sp>
        <p:nvSpPr>
          <p:cNvPr id="32" name="Google Shape;32;p5"/>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81"/>
        <p:cNvGrpSpPr/>
        <p:nvPr/>
      </p:nvGrpSpPr>
      <p:grpSpPr>
        <a:xfrm>
          <a:off x="0" y="0"/>
          <a:ext cx="0" cy="0"/>
          <a:chOff x="0" y="0"/>
          <a:chExt cx="0" cy="0"/>
        </a:xfrm>
      </p:grpSpPr>
      <p:sp>
        <p:nvSpPr>
          <p:cNvPr id="282" name="Google Shape;282;p44"/>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p44"/>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p44"/>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2"/>
              </a:buClr>
              <a:buSzPts val="4200"/>
              <a:buNone/>
              <a:defRPr sz="4200">
                <a:solidFill>
                  <a:schemeClr val="dk2"/>
                </a:solidFill>
              </a:defRPr>
            </a:lvl1pPr>
            <a:lvl2pPr lvl="1" algn="ctr" rtl="0">
              <a:lnSpc>
                <a:spcPct val="100000"/>
              </a:lnSpc>
              <a:spcBef>
                <a:spcPts val="0"/>
              </a:spcBef>
              <a:spcAft>
                <a:spcPts val="0"/>
              </a:spcAft>
              <a:buClr>
                <a:schemeClr val="dk2"/>
              </a:buClr>
              <a:buSzPts val="4200"/>
              <a:buNone/>
              <a:defRPr sz="4200">
                <a:solidFill>
                  <a:schemeClr val="dk2"/>
                </a:solidFill>
              </a:defRPr>
            </a:lvl2pPr>
            <a:lvl3pPr lvl="2" algn="ctr" rtl="0">
              <a:lnSpc>
                <a:spcPct val="100000"/>
              </a:lnSpc>
              <a:spcBef>
                <a:spcPts val="0"/>
              </a:spcBef>
              <a:spcAft>
                <a:spcPts val="0"/>
              </a:spcAft>
              <a:buClr>
                <a:schemeClr val="dk2"/>
              </a:buClr>
              <a:buSzPts val="4200"/>
              <a:buNone/>
              <a:defRPr sz="4200">
                <a:solidFill>
                  <a:schemeClr val="dk2"/>
                </a:solidFill>
              </a:defRPr>
            </a:lvl3pPr>
            <a:lvl4pPr lvl="3" algn="ctr" rtl="0">
              <a:lnSpc>
                <a:spcPct val="100000"/>
              </a:lnSpc>
              <a:spcBef>
                <a:spcPts val="0"/>
              </a:spcBef>
              <a:spcAft>
                <a:spcPts val="0"/>
              </a:spcAft>
              <a:buClr>
                <a:schemeClr val="dk2"/>
              </a:buClr>
              <a:buSzPts val="4200"/>
              <a:buNone/>
              <a:defRPr sz="4200">
                <a:solidFill>
                  <a:schemeClr val="dk2"/>
                </a:solidFill>
              </a:defRPr>
            </a:lvl4pPr>
            <a:lvl5pPr lvl="4" algn="ctr" rtl="0">
              <a:lnSpc>
                <a:spcPct val="100000"/>
              </a:lnSpc>
              <a:spcBef>
                <a:spcPts val="0"/>
              </a:spcBef>
              <a:spcAft>
                <a:spcPts val="0"/>
              </a:spcAft>
              <a:buClr>
                <a:schemeClr val="dk2"/>
              </a:buClr>
              <a:buSzPts val="4200"/>
              <a:buNone/>
              <a:defRPr sz="4200">
                <a:solidFill>
                  <a:schemeClr val="dk2"/>
                </a:solidFill>
              </a:defRPr>
            </a:lvl5pPr>
            <a:lvl6pPr lvl="5" algn="ctr" rtl="0">
              <a:lnSpc>
                <a:spcPct val="100000"/>
              </a:lnSpc>
              <a:spcBef>
                <a:spcPts val="0"/>
              </a:spcBef>
              <a:spcAft>
                <a:spcPts val="0"/>
              </a:spcAft>
              <a:buClr>
                <a:schemeClr val="dk2"/>
              </a:buClr>
              <a:buSzPts val="4200"/>
              <a:buNone/>
              <a:defRPr sz="4200">
                <a:solidFill>
                  <a:schemeClr val="dk2"/>
                </a:solidFill>
              </a:defRPr>
            </a:lvl6pPr>
            <a:lvl7pPr lvl="6" algn="ctr" rtl="0">
              <a:lnSpc>
                <a:spcPct val="100000"/>
              </a:lnSpc>
              <a:spcBef>
                <a:spcPts val="0"/>
              </a:spcBef>
              <a:spcAft>
                <a:spcPts val="0"/>
              </a:spcAft>
              <a:buClr>
                <a:schemeClr val="dk2"/>
              </a:buClr>
              <a:buSzPts val="4200"/>
              <a:buNone/>
              <a:defRPr sz="4200">
                <a:solidFill>
                  <a:schemeClr val="dk2"/>
                </a:solidFill>
              </a:defRPr>
            </a:lvl7pPr>
            <a:lvl8pPr lvl="7" algn="ctr" rtl="0">
              <a:lnSpc>
                <a:spcPct val="100000"/>
              </a:lnSpc>
              <a:spcBef>
                <a:spcPts val="0"/>
              </a:spcBef>
              <a:spcAft>
                <a:spcPts val="0"/>
              </a:spcAft>
              <a:buClr>
                <a:schemeClr val="dk2"/>
              </a:buClr>
              <a:buSzPts val="4200"/>
              <a:buNone/>
              <a:defRPr sz="4200">
                <a:solidFill>
                  <a:schemeClr val="dk2"/>
                </a:solidFill>
              </a:defRPr>
            </a:lvl8pPr>
            <a:lvl9pPr lvl="8" algn="ctr" rtl="0">
              <a:lnSpc>
                <a:spcPct val="100000"/>
              </a:lnSpc>
              <a:spcBef>
                <a:spcPts val="0"/>
              </a:spcBef>
              <a:spcAft>
                <a:spcPts val="0"/>
              </a:spcAft>
              <a:buClr>
                <a:schemeClr val="dk2"/>
              </a:buClr>
              <a:buSzPts val="4200"/>
              <a:buNone/>
              <a:defRPr sz="4200">
                <a:solidFill>
                  <a:schemeClr val="dk2"/>
                </a:solidFill>
              </a:defRPr>
            </a:lvl9pPr>
          </a:lstStyle>
          <a:p>
            <a:endParaRPr/>
          </a:p>
        </p:txBody>
      </p:sp>
      <p:sp>
        <p:nvSpPr>
          <p:cNvPr id="285" name="Google Shape;285;p44"/>
          <p:cNvSpPr txBox="1">
            <a:spLocks noGrp="1"/>
          </p:cNvSpPr>
          <p:nvPr>
            <p:ph type="subTitle" idx="1"/>
          </p:nvPr>
        </p:nvSpPr>
        <p:spPr>
          <a:xfrm>
            <a:off x="265500" y="2779467"/>
            <a:ext cx="4045200" cy="12351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86" name="Google Shape;286;p44"/>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lvl1pPr marL="457200" lvl="0" indent="-342900" algn="l" rtl="0">
              <a:lnSpc>
                <a:spcPct val="115000"/>
              </a:lnSpc>
              <a:spcBef>
                <a:spcPts val="0"/>
              </a:spcBef>
              <a:spcAft>
                <a:spcPts val="0"/>
              </a:spcAft>
              <a:buClr>
                <a:schemeClr val="lt1"/>
              </a:buClr>
              <a:buSzPts val="1800"/>
              <a:buChar char="●"/>
              <a:defRPr>
                <a:solidFill>
                  <a:schemeClr val="lt1"/>
                </a:solidFill>
              </a:defRPr>
            </a:lvl1pPr>
            <a:lvl2pPr marL="914400" lvl="1" indent="-317500" algn="l" rtl="0">
              <a:lnSpc>
                <a:spcPct val="115000"/>
              </a:lnSpc>
              <a:spcBef>
                <a:spcPts val="1600"/>
              </a:spcBef>
              <a:spcAft>
                <a:spcPts val="0"/>
              </a:spcAft>
              <a:buClr>
                <a:schemeClr val="lt1"/>
              </a:buClr>
              <a:buSzPts val="1400"/>
              <a:buChar char="○"/>
              <a:defRPr>
                <a:solidFill>
                  <a:schemeClr val="lt1"/>
                </a:solidFill>
              </a:defRPr>
            </a:lvl2pPr>
            <a:lvl3pPr marL="1371600" lvl="2" indent="-317500" algn="l" rtl="0">
              <a:lnSpc>
                <a:spcPct val="115000"/>
              </a:lnSpc>
              <a:spcBef>
                <a:spcPts val="1600"/>
              </a:spcBef>
              <a:spcAft>
                <a:spcPts val="0"/>
              </a:spcAft>
              <a:buClr>
                <a:schemeClr val="lt1"/>
              </a:buClr>
              <a:buSzPts val="1400"/>
              <a:buChar char="■"/>
              <a:defRPr>
                <a:solidFill>
                  <a:schemeClr val="lt1"/>
                </a:solidFill>
              </a:defRPr>
            </a:lvl3pPr>
            <a:lvl4pPr marL="1828800" lvl="3" indent="-317500" algn="l" rtl="0">
              <a:lnSpc>
                <a:spcPct val="115000"/>
              </a:lnSpc>
              <a:spcBef>
                <a:spcPts val="1600"/>
              </a:spcBef>
              <a:spcAft>
                <a:spcPts val="0"/>
              </a:spcAft>
              <a:buClr>
                <a:schemeClr val="lt1"/>
              </a:buClr>
              <a:buSzPts val="1400"/>
              <a:buChar char="●"/>
              <a:defRPr>
                <a:solidFill>
                  <a:schemeClr val="lt1"/>
                </a:solidFill>
              </a:defRPr>
            </a:lvl4pPr>
            <a:lvl5pPr marL="2286000" lvl="4" indent="-317500" algn="l" rtl="0">
              <a:lnSpc>
                <a:spcPct val="115000"/>
              </a:lnSpc>
              <a:spcBef>
                <a:spcPts val="1600"/>
              </a:spcBef>
              <a:spcAft>
                <a:spcPts val="0"/>
              </a:spcAft>
              <a:buClr>
                <a:schemeClr val="lt1"/>
              </a:buClr>
              <a:buSzPts val="1400"/>
              <a:buChar char="○"/>
              <a:defRPr>
                <a:solidFill>
                  <a:schemeClr val="lt1"/>
                </a:solidFill>
              </a:defRPr>
            </a:lvl5pPr>
            <a:lvl6pPr marL="2743200" lvl="5" indent="-317500" algn="l" rtl="0">
              <a:lnSpc>
                <a:spcPct val="115000"/>
              </a:lnSpc>
              <a:spcBef>
                <a:spcPts val="1600"/>
              </a:spcBef>
              <a:spcAft>
                <a:spcPts val="0"/>
              </a:spcAft>
              <a:buClr>
                <a:schemeClr val="lt1"/>
              </a:buClr>
              <a:buSzPts val="1400"/>
              <a:buChar char="■"/>
              <a:defRPr>
                <a:solidFill>
                  <a:schemeClr val="lt1"/>
                </a:solidFill>
              </a:defRPr>
            </a:lvl6pPr>
            <a:lvl7pPr marL="3200400" lvl="6" indent="-317500" algn="l" rtl="0">
              <a:lnSpc>
                <a:spcPct val="115000"/>
              </a:lnSpc>
              <a:spcBef>
                <a:spcPts val="1600"/>
              </a:spcBef>
              <a:spcAft>
                <a:spcPts val="0"/>
              </a:spcAft>
              <a:buClr>
                <a:schemeClr val="lt1"/>
              </a:buClr>
              <a:buSzPts val="1400"/>
              <a:buChar char="●"/>
              <a:defRPr>
                <a:solidFill>
                  <a:schemeClr val="lt1"/>
                </a:solidFill>
              </a:defRPr>
            </a:lvl7pPr>
            <a:lvl8pPr marL="3657600" lvl="7" indent="-317500" algn="l" rtl="0">
              <a:lnSpc>
                <a:spcPct val="115000"/>
              </a:lnSpc>
              <a:spcBef>
                <a:spcPts val="1600"/>
              </a:spcBef>
              <a:spcAft>
                <a:spcPts val="0"/>
              </a:spcAft>
              <a:buClr>
                <a:schemeClr val="lt1"/>
              </a:buClr>
              <a:buSzPts val="1400"/>
              <a:buChar char="○"/>
              <a:defRPr>
                <a:solidFill>
                  <a:schemeClr val="lt1"/>
                </a:solidFill>
              </a:defRPr>
            </a:lvl8pPr>
            <a:lvl9pPr marL="4114800" lvl="8" indent="-317500" algn="l" rtl="0">
              <a:lnSpc>
                <a:spcPct val="115000"/>
              </a:lnSpc>
              <a:spcBef>
                <a:spcPts val="1600"/>
              </a:spcBef>
              <a:spcAft>
                <a:spcPts val="1600"/>
              </a:spcAft>
              <a:buClr>
                <a:schemeClr val="lt1"/>
              </a:buClr>
              <a:buSzPts val="1400"/>
              <a:buChar char="■"/>
              <a:defRPr>
                <a:solidFill>
                  <a:schemeClr val="lt1"/>
                </a:solidFill>
              </a:defRPr>
            </a:lvl9pPr>
          </a:lstStyle>
          <a:p>
            <a:endParaRPr/>
          </a:p>
        </p:txBody>
      </p:sp>
      <p:sp>
        <p:nvSpPr>
          <p:cNvPr id="287" name="Google Shape;287;p44"/>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88"/>
        <p:cNvGrpSpPr/>
        <p:nvPr/>
      </p:nvGrpSpPr>
      <p:grpSpPr>
        <a:xfrm>
          <a:off x="0" y="0"/>
          <a:ext cx="0" cy="0"/>
          <a:chOff x="0" y="0"/>
          <a:chExt cx="0" cy="0"/>
        </a:xfrm>
      </p:grpSpPr>
      <p:sp>
        <p:nvSpPr>
          <p:cNvPr id="289" name="Google Shape;289;p45"/>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p45"/>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p45"/>
          <p:cNvSpPr txBox="1">
            <a:spLocks noGrp="1"/>
          </p:cNvSpPr>
          <p:nvPr>
            <p:ph type="body" idx="1"/>
          </p:nvPr>
        </p:nvSpPr>
        <p:spPr>
          <a:xfrm>
            <a:off x="57150" y="4696825"/>
            <a:ext cx="8382000" cy="446700"/>
          </a:xfrm>
          <a:prstGeom prst="rect">
            <a:avLst/>
          </a:prstGeom>
          <a:noFill/>
          <a:ln>
            <a:noFill/>
          </a:ln>
        </p:spPr>
        <p:txBody>
          <a:bodyPr spcFirstLastPara="1" wrap="square" lIns="91425" tIns="91425" rIns="91425" bIns="91425" anchor="ctr" anchorCtr="0">
            <a:noAutofit/>
          </a:bodyPr>
          <a:lstStyle>
            <a:lvl1pPr marL="457200" lvl="0" indent="-228600" algn="l" rtl="0">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292" name="Google Shape;292;p45"/>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4"/>
        </a:solidFill>
        <a:effectLst/>
      </p:bgPr>
    </p:bg>
    <p:spTree>
      <p:nvGrpSpPr>
        <p:cNvPr id="1" name="Shape 293"/>
        <p:cNvGrpSpPr/>
        <p:nvPr/>
      </p:nvGrpSpPr>
      <p:grpSpPr>
        <a:xfrm>
          <a:off x="0" y="0"/>
          <a:ext cx="0" cy="0"/>
          <a:chOff x="0" y="0"/>
          <a:chExt cx="0" cy="0"/>
        </a:xfrm>
      </p:grpSpPr>
      <p:sp>
        <p:nvSpPr>
          <p:cNvPr id="294" name="Google Shape;294;p46"/>
          <p:cNvSpPr txBox="1">
            <a:spLocks noGrp="1"/>
          </p:cNvSpPr>
          <p:nvPr>
            <p:ph type="title" hasCustomPrompt="1"/>
          </p:nvPr>
        </p:nvSpPr>
        <p:spPr>
          <a:xfrm>
            <a:off x="475500" y="1258525"/>
            <a:ext cx="8222100" cy="19635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2"/>
              </a:buClr>
              <a:buSzPts val="12000"/>
              <a:buNone/>
              <a:defRPr sz="12000">
                <a:solidFill>
                  <a:schemeClr val="dk2"/>
                </a:solidFill>
              </a:defRPr>
            </a:lvl1pPr>
            <a:lvl2pPr lvl="1" algn="ctr" rtl="0">
              <a:lnSpc>
                <a:spcPct val="100000"/>
              </a:lnSpc>
              <a:spcBef>
                <a:spcPts val="0"/>
              </a:spcBef>
              <a:spcAft>
                <a:spcPts val="0"/>
              </a:spcAft>
              <a:buClr>
                <a:schemeClr val="dk2"/>
              </a:buClr>
              <a:buSzPts val="12000"/>
              <a:buNone/>
              <a:defRPr sz="12000">
                <a:solidFill>
                  <a:schemeClr val="dk2"/>
                </a:solidFill>
              </a:defRPr>
            </a:lvl2pPr>
            <a:lvl3pPr lvl="2" algn="ctr" rtl="0">
              <a:lnSpc>
                <a:spcPct val="100000"/>
              </a:lnSpc>
              <a:spcBef>
                <a:spcPts val="0"/>
              </a:spcBef>
              <a:spcAft>
                <a:spcPts val="0"/>
              </a:spcAft>
              <a:buClr>
                <a:schemeClr val="dk2"/>
              </a:buClr>
              <a:buSzPts val="12000"/>
              <a:buNone/>
              <a:defRPr sz="12000">
                <a:solidFill>
                  <a:schemeClr val="dk2"/>
                </a:solidFill>
              </a:defRPr>
            </a:lvl3pPr>
            <a:lvl4pPr lvl="3" algn="ctr" rtl="0">
              <a:lnSpc>
                <a:spcPct val="100000"/>
              </a:lnSpc>
              <a:spcBef>
                <a:spcPts val="0"/>
              </a:spcBef>
              <a:spcAft>
                <a:spcPts val="0"/>
              </a:spcAft>
              <a:buClr>
                <a:schemeClr val="dk2"/>
              </a:buClr>
              <a:buSzPts val="12000"/>
              <a:buNone/>
              <a:defRPr sz="12000">
                <a:solidFill>
                  <a:schemeClr val="dk2"/>
                </a:solidFill>
              </a:defRPr>
            </a:lvl4pPr>
            <a:lvl5pPr lvl="4" algn="ctr" rtl="0">
              <a:lnSpc>
                <a:spcPct val="100000"/>
              </a:lnSpc>
              <a:spcBef>
                <a:spcPts val="0"/>
              </a:spcBef>
              <a:spcAft>
                <a:spcPts val="0"/>
              </a:spcAft>
              <a:buClr>
                <a:schemeClr val="dk2"/>
              </a:buClr>
              <a:buSzPts val="12000"/>
              <a:buNone/>
              <a:defRPr sz="12000">
                <a:solidFill>
                  <a:schemeClr val="dk2"/>
                </a:solidFill>
              </a:defRPr>
            </a:lvl5pPr>
            <a:lvl6pPr lvl="5" algn="ctr" rtl="0">
              <a:lnSpc>
                <a:spcPct val="100000"/>
              </a:lnSpc>
              <a:spcBef>
                <a:spcPts val="0"/>
              </a:spcBef>
              <a:spcAft>
                <a:spcPts val="0"/>
              </a:spcAft>
              <a:buClr>
                <a:schemeClr val="dk2"/>
              </a:buClr>
              <a:buSzPts val="12000"/>
              <a:buNone/>
              <a:defRPr sz="12000">
                <a:solidFill>
                  <a:schemeClr val="dk2"/>
                </a:solidFill>
              </a:defRPr>
            </a:lvl6pPr>
            <a:lvl7pPr lvl="6" algn="ctr" rtl="0">
              <a:lnSpc>
                <a:spcPct val="100000"/>
              </a:lnSpc>
              <a:spcBef>
                <a:spcPts val="0"/>
              </a:spcBef>
              <a:spcAft>
                <a:spcPts val="0"/>
              </a:spcAft>
              <a:buClr>
                <a:schemeClr val="dk2"/>
              </a:buClr>
              <a:buSzPts val="12000"/>
              <a:buNone/>
              <a:defRPr sz="12000">
                <a:solidFill>
                  <a:schemeClr val="dk2"/>
                </a:solidFill>
              </a:defRPr>
            </a:lvl7pPr>
            <a:lvl8pPr lvl="7" algn="ctr" rtl="0">
              <a:lnSpc>
                <a:spcPct val="100000"/>
              </a:lnSpc>
              <a:spcBef>
                <a:spcPts val="0"/>
              </a:spcBef>
              <a:spcAft>
                <a:spcPts val="0"/>
              </a:spcAft>
              <a:buClr>
                <a:schemeClr val="dk2"/>
              </a:buClr>
              <a:buSzPts val="12000"/>
              <a:buNone/>
              <a:defRPr sz="12000">
                <a:solidFill>
                  <a:schemeClr val="dk2"/>
                </a:solidFill>
              </a:defRPr>
            </a:lvl8pPr>
            <a:lvl9pPr lvl="8" algn="ctr" rtl="0">
              <a:lnSpc>
                <a:spcPct val="100000"/>
              </a:lnSpc>
              <a:spcBef>
                <a:spcPts val="0"/>
              </a:spcBef>
              <a:spcAft>
                <a:spcPts val="0"/>
              </a:spcAft>
              <a:buClr>
                <a:schemeClr val="dk2"/>
              </a:buClr>
              <a:buSzPts val="12000"/>
              <a:buNone/>
              <a:defRPr sz="12000">
                <a:solidFill>
                  <a:schemeClr val="dk2"/>
                </a:solidFill>
              </a:defRPr>
            </a:lvl9pPr>
          </a:lstStyle>
          <a:p>
            <a:r>
              <a:t>xx%</a:t>
            </a:r>
          </a:p>
        </p:txBody>
      </p:sp>
      <p:sp>
        <p:nvSpPr>
          <p:cNvPr id="295" name="Google Shape;295;p46"/>
          <p:cNvSpPr txBox="1">
            <a:spLocks noGrp="1"/>
          </p:cNvSpPr>
          <p:nvPr>
            <p:ph type="body" idx="1"/>
          </p:nvPr>
        </p:nvSpPr>
        <p:spPr>
          <a:xfrm>
            <a:off x="475500" y="3304625"/>
            <a:ext cx="8222100" cy="1300800"/>
          </a:xfrm>
          <a:prstGeom prst="rect">
            <a:avLst/>
          </a:prstGeom>
          <a:noFill/>
          <a:ln>
            <a:noFill/>
          </a:ln>
        </p:spPr>
        <p:txBody>
          <a:bodyPr spcFirstLastPara="1" wrap="square" lIns="91425" tIns="91425" rIns="91425" bIns="91425" anchor="t" anchorCtr="0">
            <a:noAutofit/>
          </a:bodyPr>
          <a:lstStyle>
            <a:lvl1pPr marL="457200" lvl="0" indent="-342900" algn="ctr" rtl="0">
              <a:lnSpc>
                <a:spcPct val="115000"/>
              </a:lnSpc>
              <a:spcBef>
                <a:spcPts val="0"/>
              </a:spcBef>
              <a:spcAft>
                <a:spcPts val="0"/>
              </a:spcAft>
              <a:buSzPts val="1800"/>
              <a:buChar char="●"/>
              <a:defRPr/>
            </a:lvl1pPr>
            <a:lvl2pPr marL="914400" lvl="1" indent="-317500" algn="ctr" rtl="0">
              <a:lnSpc>
                <a:spcPct val="115000"/>
              </a:lnSpc>
              <a:spcBef>
                <a:spcPts val="1600"/>
              </a:spcBef>
              <a:spcAft>
                <a:spcPts val="0"/>
              </a:spcAft>
              <a:buSzPts val="1400"/>
              <a:buChar char="○"/>
              <a:defRPr/>
            </a:lvl2pPr>
            <a:lvl3pPr marL="1371600" lvl="2" indent="-317500" algn="ctr" rtl="0">
              <a:lnSpc>
                <a:spcPct val="115000"/>
              </a:lnSpc>
              <a:spcBef>
                <a:spcPts val="1600"/>
              </a:spcBef>
              <a:spcAft>
                <a:spcPts val="0"/>
              </a:spcAft>
              <a:buSzPts val="1400"/>
              <a:buChar char="■"/>
              <a:defRPr/>
            </a:lvl3pPr>
            <a:lvl4pPr marL="1828800" lvl="3" indent="-317500" algn="ctr" rtl="0">
              <a:lnSpc>
                <a:spcPct val="115000"/>
              </a:lnSpc>
              <a:spcBef>
                <a:spcPts val="1600"/>
              </a:spcBef>
              <a:spcAft>
                <a:spcPts val="0"/>
              </a:spcAft>
              <a:buSzPts val="1400"/>
              <a:buChar char="●"/>
              <a:defRPr/>
            </a:lvl4pPr>
            <a:lvl5pPr marL="2286000" lvl="4" indent="-317500" algn="ctr" rtl="0">
              <a:lnSpc>
                <a:spcPct val="115000"/>
              </a:lnSpc>
              <a:spcBef>
                <a:spcPts val="1600"/>
              </a:spcBef>
              <a:spcAft>
                <a:spcPts val="0"/>
              </a:spcAft>
              <a:buSzPts val="1400"/>
              <a:buChar char="○"/>
              <a:defRPr/>
            </a:lvl5pPr>
            <a:lvl6pPr marL="2743200" lvl="5" indent="-317500" algn="ctr" rtl="0">
              <a:lnSpc>
                <a:spcPct val="115000"/>
              </a:lnSpc>
              <a:spcBef>
                <a:spcPts val="1600"/>
              </a:spcBef>
              <a:spcAft>
                <a:spcPts val="0"/>
              </a:spcAft>
              <a:buSzPts val="1400"/>
              <a:buChar char="■"/>
              <a:defRPr/>
            </a:lvl6pPr>
            <a:lvl7pPr marL="3200400" lvl="6" indent="-317500" algn="ctr" rtl="0">
              <a:lnSpc>
                <a:spcPct val="115000"/>
              </a:lnSpc>
              <a:spcBef>
                <a:spcPts val="1600"/>
              </a:spcBef>
              <a:spcAft>
                <a:spcPts val="0"/>
              </a:spcAft>
              <a:buSzPts val="1400"/>
              <a:buChar char="●"/>
              <a:defRPr/>
            </a:lvl7pPr>
            <a:lvl8pPr marL="3657600" lvl="7" indent="-317500" algn="ctr" rtl="0">
              <a:lnSpc>
                <a:spcPct val="115000"/>
              </a:lnSpc>
              <a:spcBef>
                <a:spcPts val="1600"/>
              </a:spcBef>
              <a:spcAft>
                <a:spcPts val="0"/>
              </a:spcAft>
              <a:buSzPts val="1400"/>
              <a:buChar char="○"/>
              <a:defRPr/>
            </a:lvl8pPr>
            <a:lvl9pPr marL="4114800" lvl="8" indent="-317500" algn="ctr" rtl="0">
              <a:lnSpc>
                <a:spcPct val="115000"/>
              </a:lnSpc>
              <a:spcBef>
                <a:spcPts val="1600"/>
              </a:spcBef>
              <a:spcAft>
                <a:spcPts val="1600"/>
              </a:spcAft>
              <a:buSzPts val="1400"/>
              <a:buChar char="■"/>
              <a:defRPr/>
            </a:lvl9pPr>
          </a:lstStyle>
          <a:p>
            <a:endParaRPr/>
          </a:p>
        </p:txBody>
      </p:sp>
      <p:sp>
        <p:nvSpPr>
          <p:cNvPr id="296" name="Google Shape;296;p46"/>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297"/>
        <p:cNvGrpSpPr/>
        <p:nvPr/>
      </p:nvGrpSpPr>
      <p:grpSpPr>
        <a:xfrm>
          <a:off x="0" y="0"/>
          <a:ext cx="0" cy="0"/>
          <a:chOff x="0" y="0"/>
          <a:chExt cx="0" cy="0"/>
        </a:xfrm>
      </p:grpSpPr>
      <p:sp>
        <p:nvSpPr>
          <p:cNvPr id="298" name="Google Shape;298;p47"/>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6"/>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6"/>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6"/>
          <p:cNvSpPr txBox="1">
            <a:spLocks noGrp="1"/>
          </p:cNvSpPr>
          <p:nvPr>
            <p:ph type="title"/>
          </p:nvPr>
        </p:nvSpPr>
        <p:spPr>
          <a:xfrm>
            <a:off x="226078" y="357800"/>
            <a:ext cx="2808000" cy="9534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lt1"/>
              </a:buClr>
              <a:buSzPts val="2400"/>
              <a:buFont typeface="Roboto"/>
              <a:buNone/>
              <a:defRPr sz="24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ts val="2400"/>
              <a:buFont typeface="Roboto"/>
              <a:buNone/>
              <a:defRPr sz="24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2400"/>
              <a:buFont typeface="Roboto"/>
              <a:buNone/>
              <a:defRPr sz="24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2400"/>
              <a:buFont typeface="Roboto"/>
              <a:buNone/>
              <a:defRPr sz="24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2400"/>
              <a:buFont typeface="Roboto"/>
              <a:buNone/>
              <a:defRPr sz="24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2400"/>
              <a:buFont typeface="Roboto"/>
              <a:buNone/>
              <a:defRPr sz="24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2400"/>
              <a:buFont typeface="Roboto"/>
              <a:buNone/>
              <a:defRPr sz="24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2400"/>
              <a:buFont typeface="Roboto"/>
              <a:buNone/>
              <a:defRPr sz="24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2400"/>
              <a:buFont typeface="Roboto"/>
              <a:buNone/>
              <a:defRPr sz="2400" b="0" i="0" u="none" strike="noStrike" cap="none">
                <a:solidFill>
                  <a:schemeClr val="lt1"/>
                </a:solidFill>
                <a:latin typeface="Roboto"/>
                <a:ea typeface="Roboto"/>
                <a:cs typeface="Roboto"/>
                <a:sym typeface="Roboto"/>
              </a:defRPr>
            </a:lvl9pPr>
          </a:lstStyle>
          <a:p>
            <a:endParaRPr/>
          </a:p>
        </p:txBody>
      </p:sp>
      <p:sp>
        <p:nvSpPr>
          <p:cNvPr id="37" name="Google Shape;37;p6"/>
          <p:cNvSpPr txBox="1">
            <a:spLocks noGrp="1"/>
          </p:cNvSpPr>
          <p:nvPr>
            <p:ph type="body" idx="1"/>
          </p:nvPr>
        </p:nvSpPr>
        <p:spPr>
          <a:xfrm>
            <a:off x="226075" y="1465800"/>
            <a:ext cx="2808000" cy="3163500"/>
          </a:xfrm>
          <a:prstGeom prst="rect">
            <a:avLst/>
          </a:prstGeom>
          <a:noFill/>
          <a:ln>
            <a:noFill/>
          </a:ln>
        </p:spPr>
        <p:txBody>
          <a:bodyPr spcFirstLastPara="1" wrap="square" lIns="91425" tIns="91425" rIns="91425" bIns="91425" anchor="t" anchorCtr="0">
            <a:noAutofit/>
          </a:bodyPr>
          <a:lstStyle>
            <a:lvl1pPr marL="457200" marR="0" lvl="0" indent="-304800" algn="l" rtl="0">
              <a:lnSpc>
                <a:spcPct val="115000"/>
              </a:lnSpc>
              <a:spcBef>
                <a:spcPts val="0"/>
              </a:spcBef>
              <a:spcAft>
                <a:spcPts val="0"/>
              </a:spcAft>
              <a:buClr>
                <a:schemeClr val="lt1"/>
              </a:buClr>
              <a:buSzPts val="1200"/>
              <a:buFont typeface="Roboto"/>
              <a:buChar char="●"/>
              <a:defRPr sz="1200" b="0" i="0" u="none" strike="noStrike" cap="none">
                <a:solidFill>
                  <a:schemeClr val="lt1"/>
                </a:solidFill>
                <a:latin typeface="Roboto"/>
                <a:ea typeface="Roboto"/>
                <a:cs typeface="Roboto"/>
                <a:sym typeface="Roboto"/>
              </a:defRPr>
            </a:lvl1pPr>
            <a:lvl2pPr marL="914400" marR="0" lvl="1" indent="-304800" algn="l" rtl="0">
              <a:lnSpc>
                <a:spcPct val="115000"/>
              </a:lnSpc>
              <a:spcBef>
                <a:spcPts val="1600"/>
              </a:spcBef>
              <a:spcAft>
                <a:spcPts val="0"/>
              </a:spcAft>
              <a:buClr>
                <a:schemeClr val="lt1"/>
              </a:buClr>
              <a:buSzPts val="1200"/>
              <a:buFont typeface="Roboto"/>
              <a:buChar char="○"/>
              <a:defRPr sz="1200" b="0" i="0" u="none" strike="noStrike" cap="none">
                <a:solidFill>
                  <a:schemeClr val="lt1"/>
                </a:solidFill>
                <a:latin typeface="Roboto"/>
                <a:ea typeface="Roboto"/>
                <a:cs typeface="Roboto"/>
                <a:sym typeface="Roboto"/>
              </a:defRPr>
            </a:lvl2pPr>
            <a:lvl3pPr marL="1371600" marR="0" lvl="2" indent="-304800" algn="l" rtl="0">
              <a:lnSpc>
                <a:spcPct val="115000"/>
              </a:lnSpc>
              <a:spcBef>
                <a:spcPts val="1600"/>
              </a:spcBef>
              <a:spcAft>
                <a:spcPts val="0"/>
              </a:spcAft>
              <a:buClr>
                <a:schemeClr val="lt1"/>
              </a:buClr>
              <a:buSzPts val="1200"/>
              <a:buFont typeface="Roboto"/>
              <a:buChar char="■"/>
              <a:defRPr sz="1200" b="0" i="0" u="none" strike="noStrike" cap="none">
                <a:solidFill>
                  <a:schemeClr val="lt1"/>
                </a:solidFill>
                <a:latin typeface="Roboto"/>
                <a:ea typeface="Roboto"/>
                <a:cs typeface="Roboto"/>
                <a:sym typeface="Roboto"/>
              </a:defRPr>
            </a:lvl3pPr>
            <a:lvl4pPr marL="1828800" marR="0" lvl="3" indent="-304800" algn="l" rtl="0">
              <a:lnSpc>
                <a:spcPct val="115000"/>
              </a:lnSpc>
              <a:spcBef>
                <a:spcPts val="1600"/>
              </a:spcBef>
              <a:spcAft>
                <a:spcPts val="0"/>
              </a:spcAft>
              <a:buClr>
                <a:schemeClr val="lt1"/>
              </a:buClr>
              <a:buSzPts val="1200"/>
              <a:buFont typeface="Roboto"/>
              <a:buChar char="●"/>
              <a:defRPr sz="1200" b="0" i="0" u="none" strike="noStrike" cap="none">
                <a:solidFill>
                  <a:schemeClr val="lt1"/>
                </a:solidFill>
                <a:latin typeface="Roboto"/>
                <a:ea typeface="Roboto"/>
                <a:cs typeface="Roboto"/>
                <a:sym typeface="Roboto"/>
              </a:defRPr>
            </a:lvl4pPr>
            <a:lvl5pPr marL="2286000" marR="0" lvl="4" indent="-304800" algn="l" rtl="0">
              <a:lnSpc>
                <a:spcPct val="115000"/>
              </a:lnSpc>
              <a:spcBef>
                <a:spcPts val="1600"/>
              </a:spcBef>
              <a:spcAft>
                <a:spcPts val="0"/>
              </a:spcAft>
              <a:buClr>
                <a:schemeClr val="lt1"/>
              </a:buClr>
              <a:buSzPts val="1200"/>
              <a:buFont typeface="Roboto"/>
              <a:buChar char="○"/>
              <a:defRPr sz="1200" b="0" i="0" u="none" strike="noStrike" cap="none">
                <a:solidFill>
                  <a:schemeClr val="lt1"/>
                </a:solidFill>
                <a:latin typeface="Roboto"/>
                <a:ea typeface="Roboto"/>
                <a:cs typeface="Roboto"/>
                <a:sym typeface="Roboto"/>
              </a:defRPr>
            </a:lvl5pPr>
            <a:lvl6pPr marL="2743200" marR="0" lvl="5" indent="-304800" algn="l" rtl="0">
              <a:lnSpc>
                <a:spcPct val="115000"/>
              </a:lnSpc>
              <a:spcBef>
                <a:spcPts val="1600"/>
              </a:spcBef>
              <a:spcAft>
                <a:spcPts val="0"/>
              </a:spcAft>
              <a:buClr>
                <a:schemeClr val="lt1"/>
              </a:buClr>
              <a:buSzPts val="1200"/>
              <a:buFont typeface="Roboto"/>
              <a:buChar char="■"/>
              <a:defRPr sz="1200" b="0" i="0" u="none" strike="noStrike" cap="none">
                <a:solidFill>
                  <a:schemeClr val="lt1"/>
                </a:solidFill>
                <a:latin typeface="Roboto"/>
                <a:ea typeface="Roboto"/>
                <a:cs typeface="Roboto"/>
                <a:sym typeface="Roboto"/>
              </a:defRPr>
            </a:lvl6pPr>
            <a:lvl7pPr marL="3200400" marR="0" lvl="6" indent="-304800" algn="l" rtl="0">
              <a:lnSpc>
                <a:spcPct val="115000"/>
              </a:lnSpc>
              <a:spcBef>
                <a:spcPts val="1600"/>
              </a:spcBef>
              <a:spcAft>
                <a:spcPts val="0"/>
              </a:spcAft>
              <a:buClr>
                <a:schemeClr val="lt1"/>
              </a:buClr>
              <a:buSzPts val="1200"/>
              <a:buFont typeface="Roboto"/>
              <a:buChar char="●"/>
              <a:defRPr sz="1200" b="0" i="0" u="none" strike="noStrike" cap="none">
                <a:solidFill>
                  <a:schemeClr val="lt1"/>
                </a:solidFill>
                <a:latin typeface="Roboto"/>
                <a:ea typeface="Roboto"/>
                <a:cs typeface="Roboto"/>
                <a:sym typeface="Roboto"/>
              </a:defRPr>
            </a:lvl7pPr>
            <a:lvl8pPr marL="3657600" marR="0" lvl="7" indent="-304800" algn="l" rtl="0">
              <a:lnSpc>
                <a:spcPct val="115000"/>
              </a:lnSpc>
              <a:spcBef>
                <a:spcPts val="1600"/>
              </a:spcBef>
              <a:spcAft>
                <a:spcPts val="0"/>
              </a:spcAft>
              <a:buClr>
                <a:schemeClr val="lt1"/>
              </a:buClr>
              <a:buSzPts val="1200"/>
              <a:buFont typeface="Roboto"/>
              <a:buChar char="○"/>
              <a:defRPr sz="1200" b="0" i="0" u="none" strike="noStrike" cap="none">
                <a:solidFill>
                  <a:schemeClr val="lt1"/>
                </a:solidFill>
                <a:latin typeface="Roboto"/>
                <a:ea typeface="Roboto"/>
                <a:cs typeface="Roboto"/>
                <a:sym typeface="Roboto"/>
              </a:defRPr>
            </a:lvl8pPr>
            <a:lvl9pPr marL="4114800" marR="0" lvl="8" indent="-304800" algn="l" rtl="0">
              <a:lnSpc>
                <a:spcPct val="115000"/>
              </a:lnSpc>
              <a:spcBef>
                <a:spcPts val="1600"/>
              </a:spcBef>
              <a:spcAft>
                <a:spcPts val="1600"/>
              </a:spcAft>
              <a:buClr>
                <a:schemeClr val="lt1"/>
              </a:buClr>
              <a:buSzPts val="1200"/>
              <a:buFont typeface="Roboto"/>
              <a:buChar char="■"/>
              <a:defRPr sz="1200" b="0" i="0" u="none" strike="noStrike" cap="none">
                <a:solidFill>
                  <a:schemeClr val="lt1"/>
                </a:solidFill>
                <a:latin typeface="Roboto"/>
                <a:ea typeface="Roboto"/>
                <a:cs typeface="Roboto"/>
                <a:sym typeface="Roboto"/>
              </a:defRPr>
            </a:lvl9pPr>
          </a:lstStyle>
          <a:p>
            <a:endParaRPr/>
          </a:p>
        </p:txBody>
      </p:sp>
      <p:sp>
        <p:nvSpPr>
          <p:cNvPr id="38" name="Google Shape;38;p6"/>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Google Shape;40;p7"/>
          <p:cNvSpPr txBox="1">
            <a:spLocks noGrp="1"/>
          </p:cNvSpPr>
          <p:nvPr>
            <p:ph type="title"/>
          </p:nvPr>
        </p:nvSpPr>
        <p:spPr>
          <a:xfrm>
            <a:off x="490250" y="488250"/>
            <a:ext cx="6227100" cy="40908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lt1"/>
              </a:buClr>
              <a:buSzPts val="6000"/>
              <a:buFont typeface="Roboto"/>
              <a:buNone/>
              <a:defRPr sz="60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ts val="6000"/>
              <a:buFont typeface="Roboto"/>
              <a:buNone/>
              <a:defRPr sz="60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6000"/>
              <a:buFont typeface="Roboto"/>
              <a:buNone/>
              <a:defRPr sz="60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6000"/>
              <a:buFont typeface="Roboto"/>
              <a:buNone/>
              <a:defRPr sz="60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6000"/>
              <a:buFont typeface="Roboto"/>
              <a:buNone/>
              <a:defRPr sz="60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6000"/>
              <a:buFont typeface="Roboto"/>
              <a:buNone/>
              <a:defRPr sz="60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6000"/>
              <a:buFont typeface="Roboto"/>
              <a:buNone/>
              <a:defRPr sz="60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6000"/>
              <a:buFont typeface="Roboto"/>
              <a:buNone/>
              <a:defRPr sz="60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6000"/>
              <a:buFont typeface="Roboto"/>
              <a:buNone/>
              <a:defRPr sz="6000" b="0" i="0" u="none" strike="noStrike" cap="none">
                <a:solidFill>
                  <a:schemeClr val="lt1"/>
                </a:solidFill>
                <a:latin typeface="Roboto"/>
                <a:ea typeface="Roboto"/>
                <a:cs typeface="Roboto"/>
                <a:sym typeface="Roboto"/>
              </a:defRPr>
            </a:lvl9pPr>
          </a:lstStyle>
          <a:p>
            <a:endParaRPr/>
          </a:p>
        </p:txBody>
      </p:sp>
      <p:sp>
        <p:nvSpPr>
          <p:cNvPr id="41" name="Google Shape;41;p7"/>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8"/>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8"/>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8"/>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marR="0" lvl="0" algn="ctr" rtl="0">
              <a:lnSpc>
                <a:spcPct val="100000"/>
              </a:lnSpc>
              <a:spcBef>
                <a:spcPts val="0"/>
              </a:spcBef>
              <a:spcAft>
                <a:spcPts val="0"/>
              </a:spcAft>
              <a:buClr>
                <a:schemeClr val="dk2"/>
              </a:buClr>
              <a:buSzPts val="4200"/>
              <a:buFont typeface="Roboto"/>
              <a:buNone/>
              <a:defRPr sz="4200" b="0" i="0" u="none" strike="noStrike" cap="none">
                <a:solidFill>
                  <a:schemeClr val="dk2"/>
                </a:solidFill>
                <a:latin typeface="Roboto"/>
                <a:ea typeface="Roboto"/>
                <a:cs typeface="Roboto"/>
                <a:sym typeface="Roboto"/>
              </a:defRPr>
            </a:lvl1pPr>
            <a:lvl2pPr marR="0" lvl="1" algn="ctr" rtl="0">
              <a:lnSpc>
                <a:spcPct val="100000"/>
              </a:lnSpc>
              <a:spcBef>
                <a:spcPts val="0"/>
              </a:spcBef>
              <a:spcAft>
                <a:spcPts val="0"/>
              </a:spcAft>
              <a:buClr>
                <a:schemeClr val="dk2"/>
              </a:buClr>
              <a:buSzPts val="4200"/>
              <a:buFont typeface="Roboto"/>
              <a:buNone/>
              <a:defRPr sz="4200" b="0" i="0" u="none" strike="noStrike" cap="none">
                <a:solidFill>
                  <a:schemeClr val="dk2"/>
                </a:solidFill>
                <a:latin typeface="Roboto"/>
                <a:ea typeface="Roboto"/>
                <a:cs typeface="Roboto"/>
                <a:sym typeface="Roboto"/>
              </a:defRPr>
            </a:lvl2pPr>
            <a:lvl3pPr marR="0" lvl="2" algn="ctr" rtl="0">
              <a:lnSpc>
                <a:spcPct val="100000"/>
              </a:lnSpc>
              <a:spcBef>
                <a:spcPts val="0"/>
              </a:spcBef>
              <a:spcAft>
                <a:spcPts val="0"/>
              </a:spcAft>
              <a:buClr>
                <a:schemeClr val="dk2"/>
              </a:buClr>
              <a:buSzPts val="4200"/>
              <a:buFont typeface="Roboto"/>
              <a:buNone/>
              <a:defRPr sz="4200" b="0" i="0" u="none" strike="noStrike" cap="none">
                <a:solidFill>
                  <a:schemeClr val="dk2"/>
                </a:solidFill>
                <a:latin typeface="Roboto"/>
                <a:ea typeface="Roboto"/>
                <a:cs typeface="Roboto"/>
                <a:sym typeface="Roboto"/>
              </a:defRPr>
            </a:lvl3pPr>
            <a:lvl4pPr marR="0" lvl="3" algn="ctr" rtl="0">
              <a:lnSpc>
                <a:spcPct val="100000"/>
              </a:lnSpc>
              <a:spcBef>
                <a:spcPts val="0"/>
              </a:spcBef>
              <a:spcAft>
                <a:spcPts val="0"/>
              </a:spcAft>
              <a:buClr>
                <a:schemeClr val="dk2"/>
              </a:buClr>
              <a:buSzPts val="4200"/>
              <a:buFont typeface="Roboto"/>
              <a:buNone/>
              <a:defRPr sz="4200" b="0" i="0" u="none" strike="noStrike" cap="none">
                <a:solidFill>
                  <a:schemeClr val="dk2"/>
                </a:solidFill>
                <a:latin typeface="Roboto"/>
                <a:ea typeface="Roboto"/>
                <a:cs typeface="Roboto"/>
                <a:sym typeface="Roboto"/>
              </a:defRPr>
            </a:lvl4pPr>
            <a:lvl5pPr marR="0" lvl="4" algn="ctr" rtl="0">
              <a:lnSpc>
                <a:spcPct val="100000"/>
              </a:lnSpc>
              <a:spcBef>
                <a:spcPts val="0"/>
              </a:spcBef>
              <a:spcAft>
                <a:spcPts val="0"/>
              </a:spcAft>
              <a:buClr>
                <a:schemeClr val="dk2"/>
              </a:buClr>
              <a:buSzPts val="4200"/>
              <a:buFont typeface="Roboto"/>
              <a:buNone/>
              <a:defRPr sz="4200" b="0" i="0" u="none" strike="noStrike" cap="none">
                <a:solidFill>
                  <a:schemeClr val="dk2"/>
                </a:solidFill>
                <a:latin typeface="Roboto"/>
                <a:ea typeface="Roboto"/>
                <a:cs typeface="Roboto"/>
                <a:sym typeface="Roboto"/>
              </a:defRPr>
            </a:lvl5pPr>
            <a:lvl6pPr marR="0" lvl="5" algn="ctr" rtl="0">
              <a:lnSpc>
                <a:spcPct val="100000"/>
              </a:lnSpc>
              <a:spcBef>
                <a:spcPts val="0"/>
              </a:spcBef>
              <a:spcAft>
                <a:spcPts val="0"/>
              </a:spcAft>
              <a:buClr>
                <a:schemeClr val="dk2"/>
              </a:buClr>
              <a:buSzPts val="4200"/>
              <a:buFont typeface="Roboto"/>
              <a:buNone/>
              <a:defRPr sz="4200" b="0" i="0" u="none" strike="noStrike" cap="none">
                <a:solidFill>
                  <a:schemeClr val="dk2"/>
                </a:solidFill>
                <a:latin typeface="Roboto"/>
                <a:ea typeface="Roboto"/>
                <a:cs typeface="Roboto"/>
                <a:sym typeface="Roboto"/>
              </a:defRPr>
            </a:lvl6pPr>
            <a:lvl7pPr marR="0" lvl="6" algn="ctr" rtl="0">
              <a:lnSpc>
                <a:spcPct val="100000"/>
              </a:lnSpc>
              <a:spcBef>
                <a:spcPts val="0"/>
              </a:spcBef>
              <a:spcAft>
                <a:spcPts val="0"/>
              </a:spcAft>
              <a:buClr>
                <a:schemeClr val="dk2"/>
              </a:buClr>
              <a:buSzPts val="4200"/>
              <a:buFont typeface="Roboto"/>
              <a:buNone/>
              <a:defRPr sz="4200" b="0" i="0" u="none" strike="noStrike" cap="none">
                <a:solidFill>
                  <a:schemeClr val="dk2"/>
                </a:solidFill>
                <a:latin typeface="Roboto"/>
                <a:ea typeface="Roboto"/>
                <a:cs typeface="Roboto"/>
                <a:sym typeface="Roboto"/>
              </a:defRPr>
            </a:lvl7pPr>
            <a:lvl8pPr marR="0" lvl="7" algn="ctr" rtl="0">
              <a:lnSpc>
                <a:spcPct val="100000"/>
              </a:lnSpc>
              <a:spcBef>
                <a:spcPts val="0"/>
              </a:spcBef>
              <a:spcAft>
                <a:spcPts val="0"/>
              </a:spcAft>
              <a:buClr>
                <a:schemeClr val="dk2"/>
              </a:buClr>
              <a:buSzPts val="4200"/>
              <a:buFont typeface="Roboto"/>
              <a:buNone/>
              <a:defRPr sz="4200" b="0" i="0" u="none" strike="noStrike" cap="none">
                <a:solidFill>
                  <a:schemeClr val="dk2"/>
                </a:solidFill>
                <a:latin typeface="Roboto"/>
                <a:ea typeface="Roboto"/>
                <a:cs typeface="Roboto"/>
                <a:sym typeface="Roboto"/>
              </a:defRPr>
            </a:lvl8pPr>
            <a:lvl9pPr marR="0" lvl="8" algn="ctr" rtl="0">
              <a:lnSpc>
                <a:spcPct val="100000"/>
              </a:lnSpc>
              <a:spcBef>
                <a:spcPts val="0"/>
              </a:spcBef>
              <a:spcAft>
                <a:spcPts val="0"/>
              </a:spcAft>
              <a:buClr>
                <a:schemeClr val="dk2"/>
              </a:buClr>
              <a:buSzPts val="4200"/>
              <a:buFont typeface="Roboto"/>
              <a:buNone/>
              <a:defRPr sz="4200" b="0" i="0" u="none" strike="noStrike" cap="none">
                <a:solidFill>
                  <a:schemeClr val="dk2"/>
                </a:solidFill>
                <a:latin typeface="Roboto"/>
                <a:ea typeface="Roboto"/>
                <a:cs typeface="Roboto"/>
                <a:sym typeface="Roboto"/>
              </a:defRPr>
            </a:lvl9pPr>
          </a:lstStyle>
          <a:p>
            <a:endParaRPr/>
          </a:p>
        </p:txBody>
      </p:sp>
      <p:sp>
        <p:nvSpPr>
          <p:cNvPr id="46" name="Google Shape;46;p8"/>
          <p:cNvSpPr txBox="1">
            <a:spLocks noGrp="1"/>
          </p:cNvSpPr>
          <p:nvPr>
            <p:ph type="subTitle" idx="1"/>
          </p:nvPr>
        </p:nvSpPr>
        <p:spPr>
          <a:xfrm>
            <a:off x="265500" y="2779467"/>
            <a:ext cx="4045200" cy="12351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chemeClr val="lt2"/>
              </a:buClr>
              <a:buSzPts val="2100"/>
              <a:buFont typeface="Roboto"/>
              <a:buNone/>
              <a:defRPr sz="2100" b="0" i="0" u="none" strike="noStrike" cap="none">
                <a:solidFill>
                  <a:schemeClr val="lt2"/>
                </a:solidFill>
                <a:latin typeface="Roboto"/>
                <a:ea typeface="Roboto"/>
                <a:cs typeface="Roboto"/>
                <a:sym typeface="Roboto"/>
              </a:defRPr>
            </a:lvl1pPr>
            <a:lvl2pPr marR="0" lvl="1" algn="ctr" rtl="0">
              <a:lnSpc>
                <a:spcPct val="100000"/>
              </a:lnSpc>
              <a:spcBef>
                <a:spcPts val="0"/>
              </a:spcBef>
              <a:spcAft>
                <a:spcPts val="0"/>
              </a:spcAft>
              <a:buClr>
                <a:schemeClr val="lt2"/>
              </a:buClr>
              <a:buSzPts val="2100"/>
              <a:buFont typeface="Roboto"/>
              <a:buNone/>
              <a:defRPr sz="2100" b="0" i="0" u="none" strike="noStrike" cap="none">
                <a:solidFill>
                  <a:schemeClr val="lt2"/>
                </a:solidFill>
                <a:latin typeface="Roboto"/>
                <a:ea typeface="Roboto"/>
                <a:cs typeface="Roboto"/>
                <a:sym typeface="Roboto"/>
              </a:defRPr>
            </a:lvl2pPr>
            <a:lvl3pPr marR="0" lvl="2" algn="ctr" rtl="0">
              <a:lnSpc>
                <a:spcPct val="100000"/>
              </a:lnSpc>
              <a:spcBef>
                <a:spcPts val="0"/>
              </a:spcBef>
              <a:spcAft>
                <a:spcPts val="0"/>
              </a:spcAft>
              <a:buClr>
                <a:schemeClr val="lt2"/>
              </a:buClr>
              <a:buSzPts val="2100"/>
              <a:buFont typeface="Roboto"/>
              <a:buNone/>
              <a:defRPr sz="2100" b="0" i="0" u="none" strike="noStrike" cap="none">
                <a:solidFill>
                  <a:schemeClr val="lt2"/>
                </a:solidFill>
                <a:latin typeface="Roboto"/>
                <a:ea typeface="Roboto"/>
                <a:cs typeface="Roboto"/>
                <a:sym typeface="Roboto"/>
              </a:defRPr>
            </a:lvl3pPr>
            <a:lvl4pPr marR="0" lvl="3" algn="ctr" rtl="0">
              <a:lnSpc>
                <a:spcPct val="100000"/>
              </a:lnSpc>
              <a:spcBef>
                <a:spcPts val="0"/>
              </a:spcBef>
              <a:spcAft>
                <a:spcPts val="0"/>
              </a:spcAft>
              <a:buClr>
                <a:schemeClr val="lt2"/>
              </a:buClr>
              <a:buSzPts val="2100"/>
              <a:buFont typeface="Roboto"/>
              <a:buNone/>
              <a:defRPr sz="2100" b="0" i="0" u="none" strike="noStrike" cap="none">
                <a:solidFill>
                  <a:schemeClr val="lt2"/>
                </a:solidFill>
                <a:latin typeface="Roboto"/>
                <a:ea typeface="Roboto"/>
                <a:cs typeface="Roboto"/>
                <a:sym typeface="Roboto"/>
              </a:defRPr>
            </a:lvl4pPr>
            <a:lvl5pPr marR="0" lvl="4" algn="ctr" rtl="0">
              <a:lnSpc>
                <a:spcPct val="100000"/>
              </a:lnSpc>
              <a:spcBef>
                <a:spcPts val="0"/>
              </a:spcBef>
              <a:spcAft>
                <a:spcPts val="0"/>
              </a:spcAft>
              <a:buClr>
                <a:schemeClr val="lt2"/>
              </a:buClr>
              <a:buSzPts val="2100"/>
              <a:buFont typeface="Roboto"/>
              <a:buNone/>
              <a:defRPr sz="2100" b="0" i="0" u="none" strike="noStrike" cap="none">
                <a:solidFill>
                  <a:schemeClr val="lt2"/>
                </a:solidFill>
                <a:latin typeface="Roboto"/>
                <a:ea typeface="Roboto"/>
                <a:cs typeface="Roboto"/>
                <a:sym typeface="Roboto"/>
              </a:defRPr>
            </a:lvl5pPr>
            <a:lvl6pPr marR="0" lvl="5" algn="ctr" rtl="0">
              <a:lnSpc>
                <a:spcPct val="100000"/>
              </a:lnSpc>
              <a:spcBef>
                <a:spcPts val="0"/>
              </a:spcBef>
              <a:spcAft>
                <a:spcPts val="0"/>
              </a:spcAft>
              <a:buClr>
                <a:schemeClr val="lt2"/>
              </a:buClr>
              <a:buSzPts val="2100"/>
              <a:buFont typeface="Roboto"/>
              <a:buNone/>
              <a:defRPr sz="2100" b="0" i="0" u="none" strike="noStrike" cap="none">
                <a:solidFill>
                  <a:schemeClr val="lt2"/>
                </a:solidFill>
                <a:latin typeface="Roboto"/>
                <a:ea typeface="Roboto"/>
                <a:cs typeface="Roboto"/>
                <a:sym typeface="Roboto"/>
              </a:defRPr>
            </a:lvl6pPr>
            <a:lvl7pPr marR="0" lvl="6" algn="ctr" rtl="0">
              <a:lnSpc>
                <a:spcPct val="100000"/>
              </a:lnSpc>
              <a:spcBef>
                <a:spcPts val="0"/>
              </a:spcBef>
              <a:spcAft>
                <a:spcPts val="0"/>
              </a:spcAft>
              <a:buClr>
                <a:schemeClr val="lt2"/>
              </a:buClr>
              <a:buSzPts val="2100"/>
              <a:buFont typeface="Roboto"/>
              <a:buNone/>
              <a:defRPr sz="2100" b="0" i="0" u="none" strike="noStrike" cap="none">
                <a:solidFill>
                  <a:schemeClr val="lt2"/>
                </a:solidFill>
                <a:latin typeface="Roboto"/>
                <a:ea typeface="Roboto"/>
                <a:cs typeface="Roboto"/>
                <a:sym typeface="Roboto"/>
              </a:defRPr>
            </a:lvl7pPr>
            <a:lvl8pPr marR="0" lvl="7" algn="ctr" rtl="0">
              <a:lnSpc>
                <a:spcPct val="100000"/>
              </a:lnSpc>
              <a:spcBef>
                <a:spcPts val="0"/>
              </a:spcBef>
              <a:spcAft>
                <a:spcPts val="0"/>
              </a:spcAft>
              <a:buClr>
                <a:schemeClr val="lt2"/>
              </a:buClr>
              <a:buSzPts val="2100"/>
              <a:buFont typeface="Roboto"/>
              <a:buNone/>
              <a:defRPr sz="2100" b="0" i="0" u="none" strike="noStrike" cap="none">
                <a:solidFill>
                  <a:schemeClr val="lt2"/>
                </a:solidFill>
                <a:latin typeface="Roboto"/>
                <a:ea typeface="Roboto"/>
                <a:cs typeface="Roboto"/>
                <a:sym typeface="Roboto"/>
              </a:defRPr>
            </a:lvl8pPr>
            <a:lvl9pPr marR="0" lvl="8" algn="ctr" rtl="0">
              <a:lnSpc>
                <a:spcPct val="100000"/>
              </a:lnSpc>
              <a:spcBef>
                <a:spcPts val="0"/>
              </a:spcBef>
              <a:spcAft>
                <a:spcPts val="0"/>
              </a:spcAft>
              <a:buClr>
                <a:schemeClr val="lt2"/>
              </a:buClr>
              <a:buSzPts val="2100"/>
              <a:buFont typeface="Roboto"/>
              <a:buNone/>
              <a:defRPr sz="2100" b="0" i="0" u="none" strike="noStrike" cap="none">
                <a:solidFill>
                  <a:schemeClr val="lt2"/>
                </a:solidFill>
                <a:latin typeface="Roboto"/>
                <a:ea typeface="Roboto"/>
                <a:cs typeface="Roboto"/>
                <a:sym typeface="Roboto"/>
              </a:defRPr>
            </a:lvl9pPr>
          </a:lstStyle>
          <a:p>
            <a:endParaRPr/>
          </a:p>
        </p:txBody>
      </p:sp>
      <p:sp>
        <p:nvSpPr>
          <p:cNvPr id="47" name="Google Shape;47;p8"/>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lvl1pPr marL="457200" marR="0" lvl="0" indent="-342900" algn="l" rtl="0">
              <a:lnSpc>
                <a:spcPct val="115000"/>
              </a:lnSpc>
              <a:spcBef>
                <a:spcPts val="0"/>
              </a:spcBef>
              <a:spcAft>
                <a:spcPts val="0"/>
              </a:spcAft>
              <a:buClr>
                <a:schemeClr val="lt1"/>
              </a:buClr>
              <a:buSzPts val="1800"/>
              <a:buFont typeface="Roboto"/>
              <a:buChar char="●"/>
              <a:defRPr sz="1800" b="0" i="0" u="none" strike="noStrike" cap="none">
                <a:solidFill>
                  <a:schemeClr val="lt1"/>
                </a:solidFill>
                <a:latin typeface="Roboto"/>
                <a:ea typeface="Roboto"/>
                <a:cs typeface="Roboto"/>
                <a:sym typeface="Roboto"/>
              </a:defRPr>
            </a:lvl1pPr>
            <a:lvl2pPr marL="914400" marR="0" lvl="1" indent="-317500" algn="l"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2pPr>
            <a:lvl3pPr marL="1371600" marR="0" lvl="2" indent="-317500" algn="l"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3pPr>
            <a:lvl4pPr marL="1828800" marR="0" lvl="3" indent="-317500" algn="l"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4pPr>
            <a:lvl5pPr marL="2286000" marR="0" lvl="4" indent="-317500" algn="l"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5pPr>
            <a:lvl6pPr marL="2743200" marR="0" lvl="5" indent="-317500" algn="l"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6pPr>
            <a:lvl7pPr marL="3200400" marR="0" lvl="6" indent="-317500" algn="l"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7pPr>
            <a:lvl8pPr marL="3657600" marR="0" lvl="7" indent="-317500" algn="l"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lt1"/>
              </a:buClr>
              <a:buSzPts val="1400"/>
              <a:buFont typeface="Roboto"/>
              <a:buChar char="■"/>
              <a:defRPr sz="1400" b="0" i="0" u="none" strike="noStrike" cap="none">
                <a:solidFill>
                  <a:schemeClr val="lt1"/>
                </a:solidFill>
                <a:latin typeface="Roboto"/>
                <a:ea typeface="Roboto"/>
                <a:cs typeface="Roboto"/>
                <a:sym typeface="Roboto"/>
              </a:defRPr>
            </a:lvl9pPr>
          </a:lstStyle>
          <a:p>
            <a:endParaRPr/>
          </a:p>
        </p:txBody>
      </p:sp>
      <p:sp>
        <p:nvSpPr>
          <p:cNvPr id="48" name="Google Shape;48;p8"/>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9"/>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9"/>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9"/>
          <p:cNvSpPr txBox="1">
            <a:spLocks noGrp="1"/>
          </p:cNvSpPr>
          <p:nvPr>
            <p:ph type="body" idx="1"/>
          </p:nvPr>
        </p:nvSpPr>
        <p:spPr>
          <a:xfrm>
            <a:off x="57150" y="4696825"/>
            <a:ext cx="8382000" cy="446700"/>
          </a:xfrm>
          <a:prstGeom prst="rect">
            <a:avLst/>
          </a:prstGeom>
          <a:noFill/>
          <a:ln>
            <a:noFill/>
          </a:ln>
        </p:spPr>
        <p:txBody>
          <a:bodyPr spcFirstLastPara="1" wrap="square" lIns="91425" tIns="91425" rIns="91425" bIns="91425" anchor="ctr" anchorCtr="0">
            <a:noAutofit/>
          </a:bodyPr>
          <a:lstStyle>
            <a:lvl1pPr marL="457200" marR="0" lvl="0" indent="-228600" algn="l" rtl="0">
              <a:lnSpc>
                <a:spcPct val="100000"/>
              </a:lnSpc>
              <a:spcBef>
                <a:spcPts val="0"/>
              </a:spcBef>
              <a:spcAft>
                <a:spcPts val="0"/>
              </a:spcAft>
              <a:buClr>
                <a:schemeClr val="lt1"/>
              </a:buClr>
              <a:buSzPts val="1200"/>
              <a:buFont typeface="Roboto"/>
              <a:buNone/>
              <a:defRPr sz="1200" b="0" i="0" u="none" strike="noStrike" cap="none">
                <a:solidFill>
                  <a:schemeClr val="lt1"/>
                </a:solidFill>
                <a:latin typeface="Roboto"/>
                <a:ea typeface="Roboto"/>
                <a:cs typeface="Roboto"/>
                <a:sym typeface="Roboto"/>
              </a:defRPr>
            </a:lvl1pPr>
          </a:lstStyle>
          <a:p>
            <a:endParaRPr/>
          </a:p>
        </p:txBody>
      </p:sp>
      <p:sp>
        <p:nvSpPr>
          <p:cNvPr id="53" name="Google Shape;53;p9"/>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4"/>
        </a:solidFill>
        <a:effectLst/>
      </p:bgPr>
    </p:bg>
    <p:spTree>
      <p:nvGrpSpPr>
        <p:cNvPr id="1" name="Shape 54"/>
        <p:cNvGrpSpPr/>
        <p:nvPr/>
      </p:nvGrpSpPr>
      <p:grpSpPr>
        <a:xfrm>
          <a:off x="0" y="0"/>
          <a:ext cx="0" cy="0"/>
          <a:chOff x="0" y="0"/>
          <a:chExt cx="0" cy="0"/>
        </a:xfrm>
      </p:grpSpPr>
      <p:sp>
        <p:nvSpPr>
          <p:cNvPr id="55" name="Google Shape;55;p10"/>
          <p:cNvSpPr txBox="1">
            <a:spLocks noGrp="1"/>
          </p:cNvSpPr>
          <p:nvPr>
            <p:ph type="title" hasCustomPrompt="1"/>
          </p:nvPr>
        </p:nvSpPr>
        <p:spPr>
          <a:xfrm>
            <a:off x="475500" y="1258525"/>
            <a:ext cx="8222100" cy="1963500"/>
          </a:xfrm>
          <a:prstGeom prst="rect">
            <a:avLst/>
          </a:prstGeom>
          <a:noFill/>
          <a:ln>
            <a:noFill/>
          </a:ln>
        </p:spPr>
        <p:txBody>
          <a:bodyPr spcFirstLastPara="1" wrap="square" lIns="91425" tIns="91425" rIns="91425" bIns="91425" anchor="b" anchorCtr="0">
            <a:noAutofit/>
          </a:bodyPr>
          <a:lstStyle>
            <a:lvl1pPr marR="0" lvl="0" algn="ctr" rtl="0">
              <a:lnSpc>
                <a:spcPct val="100000"/>
              </a:lnSpc>
              <a:spcBef>
                <a:spcPts val="0"/>
              </a:spcBef>
              <a:spcAft>
                <a:spcPts val="0"/>
              </a:spcAft>
              <a:buClr>
                <a:schemeClr val="dk2"/>
              </a:buClr>
              <a:buSzPts val="12000"/>
              <a:buFont typeface="Roboto"/>
              <a:buNone/>
              <a:defRPr sz="12000" b="0" i="0" u="none" strike="noStrike" cap="none">
                <a:solidFill>
                  <a:schemeClr val="dk2"/>
                </a:solidFill>
                <a:latin typeface="Roboto"/>
                <a:ea typeface="Roboto"/>
                <a:cs typeface="Roboto"/>
                <a:sym typeface="Roboto"/>
              </a:defRPr>
            </a:lvl1pPr>
            <a:lvl2pPr marR="0" lvl="1" algn="ctr" rtl="0">
              <a:lnSpc>
                <a:spcPct val="100000"/>
              </a:lnSpc>
              <a:spcBef>
                <a:spcPts val="0"/>
              </a:spcBef>
              <a:spcAft>
                <a:spcPts val="0"/>
              </a:spcAft>
              <a:buClr>
                <a:schemeClr val="dk2"/>
              </a:buClr>
              <a:buSzPts val="12000"/>
              <a:buFont typeface="Roboto"/>
              <a:buNone/>
              <a:defRPr sz="12000" b="0" i="0" u="none" strike="noStrike" cap="none">
                <a:solidFill>
                  <a:schemeClr val="dk2"/>
                </a:solidFill>
                <a:latin typeface="Roboto"/>
                <a:ea typeface="Roboto"/>
                <a:cs typeface="Roboto"/>
                <a:sym typeface="Roboto"/>
              </a:defRPr>
            </a:lvl2pPr>
            <a:lvl3pPr marR="0" lvl="2" algn="ctr" rtl="0">
              <a:lnSpc>
                <a:spcPct val="100000"/>
              </a:lnSpc>
              <a:spcBef>
                <a:spcPts val="0"/>
              </a:spcBef>
              <a:spcAft>
                <a:spcPts val="0"/>
              </a:spcAft>
              <a:buClr>
                <a:schemeClr val="dk2"/>
              </a:buClr>
              <a:buSzPts val="12000"/>
              <a:buFont typeface="Roboto"/>
              <a:buNone/>
              <a:defRPr sz="12000" b="0" i="0" u="none" strike="noStrike" cap="none">
                <a:solidFill>
                  <a:schemeClr val="dk2"/>
                </a:solidFill>
                <a:latin typeface="Roboto"/>
                <a:ea typeface="Roboto"/>
                <a:cs typeface="Roboto"/>
                <a:sym typeface="Roboto"/>
              </a:defRPr>
            </a:lvl3pPr>
            <a:lvl4pPr marR="0" lvl="3" algn="ctr" rtl="0">
              <a:lnSpc>
                <a:spcPct val="100000"/>
              </a:lnSpc>
              <a:spcBef>
                <a:spcPts val="0"/>
              </a:spcBef>
              <a:spcAft>
                <a:spcPts val="0"/>
              </a:spcAft>
              <a:buClr>
                <a:schemeClr val="dk2"/>
              </a:buClr>
              <a:buSzPts val="12000"/>
              <a:buFont typeface="Roboto"/>
              <a:buNone/>
              <a:defRPr sz="12000" b="0" i="0" u="none" strike="noStrike" cap="none">
                <a:solidFill>
                  <a:schemeClr val="dk2"/>
                </a:solidFill>
                <a:latin typeface="Roboto"/>
                <a:ea typeface="Roboto"/>
                <a:cs typeface="Roboto"/>
                <a:sym typeface="Roboto"/>
              </a:defRPr>
            </a:lvl4pPr>
            <a:lvl5pPr marR="0" lvl="4" algn="ctr" rtl="0">
              <a:lnSpc>
                <a:spcPct val="100000"/>
              </a:lnSpc>
              <a:spcBef>
                <a:spcPts val="0"/>
              </a:spcBef>
              <a:spcAft>
                <a:spcPts val="0"/>
              </a:spcAft>
              <a:buClr>
                <a:schemeClr val="dk2"/>
              </a:buClr>
              <a:buSzPts val="12000"/>
              <a:buFont typeface="Roboto"/>
              <a:buNone/>
              <a:defRPr sz="12000" b="0" i="0" u="none" strike="noStrike" cap="none">
                <a:solidFill>
                  <a:schemeClr val="dk2"/>
                </a:solidFill>
                <a:latin typeface="Roboto"/>
                <a:ea typeface="Roboto"/>
                <a:cs typeface="Roboto"/>
                <a:sym typeface="Roboto"/>
              </a:defRPr>
            </a:lvl5pPr>
            <a:lvl6pPr marR="0" lvl="5" algn="ctr" rtl="0">
              <a:lnSpc>
                <a:spcPct val="100000"/>
              </a:lnSpc>
              <a:spcBef>
                <a:spcPts val="0"/>
              </a:spcBef>
              <a:spcAft>
                <a:spcPts val="0"/>
              </a:spcAft>
              <a:buClr>
                <a:schemeClr val="dk2"/>
              </a:buClr>
              <a:buSzPts val="12000"/>
              <a:buFont typeface="Roboto"/>
              <a:buNone/>
              <a:defRPr sz="12000" b="0" i="0" u="none" strike="noStrike" cap="none">
                <a:solidFill>
                  <a:schemeClr val="dk2"/>
                </a:solidFill>
                <a:latin typeface="Roboto"/>
                <a:ea typeface="Roboto"/>
                <a:cs typeface="Roboto"/>
                <a:sym typeface="Roboto"/>
              </a:defRPr>
            </a:lvl6pPr>
            <a:lvl7pPr marR="0" lvl="6" algn="ctr" rtl="0">
              <a:lnSpc>
                <a:spcPct val="100000"/>
              </a:lnSpc>
              <a:spcBef>
                <a:spcPts val="0"/>
              </a:spcBef>
              <a:spcAft>
                <a:spcPts val="0"/>
              </a:spcAft>
              <a:buClr>
                <a:schemeClr val="dk2"/>
              </a:buClr>
              <a:buSzPts val="12000"/>
              <a:buFont typeface="Roboto"/>
              <a:buNone/>
              <a:defRPr sz="12000" b="0" i="0" u="none" strike="noStrike" cap="none">
                <a:solidFill>
                  <a:schemeClr val="dk2"/>
                </a:solidFill>
                <a:latin typeface="Roboto"/>
                <a:ea typeface="Roboto"/>
                <a:cs typeface="Roboto"/>
                <a:sym typeface="Roboto"/>
              </a:defRPr>
            </a:lvl7pPr>
            <a:lvl8pPr marR="0" lvl="7" algn="ctr" rtl="0">
              <a:lnSpc>
                <a:spcPct val="100000"/>
              </a:lnSpc>
              <a:spcBef>
                <a:spcPts val="0"/>
              </a:spcBef>
              <a:spcAft>
                <a:spcPts val="0"/>
              </a:spcAft>
              <a:buClr>
                <a:schemeClr val="dk2"/>
              </a:buClr>
              <a:buSzPts val="12000"/>
              <a:buFont typeface="Roboto"/>
              <a:buNone/>
              <a:defRPr sz="12000" b="0" i="0" u="none" strike="noStrike" cap="none">
                <a:solidFill>
                  <a:schemeClr val="dk2"/>
                </a:solidFill>
                <a:latin typeface="Roboto"/>
                <a:ea typeface="Roboto"/>
                <a:cs typeface="Roboto"/>
                <a:sym typeface="Roboto"/>
              </a:defRPr>
            </a:lvl8pPr>
            <a:lvl9pPr marR="0" lvl="8" algn="ctr" rtl="0">
              <a:lnSpc>
                <a:spcPct val="100000"/>
              </a:lnSpc>
              <a:spcBef>
                <a:spcPts val="0"/>
              </a:spcBef>
              <a:spcAft>
                <a:spcPts val="0"/>
              </a:spcAft>
              <a:buClr>
                <a:schemeClr val="dk2"/>
              </a:buClr>
              <a:buSzPts val="12000"/>
              <a:buFont typeface="Roboto"/>
              <a:buNone/>
              <a:defRPr sz="12000" b="0" i="0" u="none" strike="noStrike" cap="none">
                <a:solidFill>
                  <a:schemeClr val="dk2"/>
                </a:solidFill>
                <a:latin typeface="Roboto"/>
                <a:ea typeface="Roboto"/>
                <a:cs typeface="Roboto"/>
                <a:sym typeface="Roboto"/>
              </a:defRPr>
            </a:lvl9pPr>
          </a:lstStyle>
          <a:p>
            <a:r>
              <a:t>xx%</a:t>
            </a:r>
          </a:p>
        </p:txBody>
      </p:sp>
      <p:sp>
        <p:nvSpPr>
          <p:cNvPr id="56" name="Google Shape;56;p10"/>
          <p:cNvSpPr txBox="1">
            <a:spLocks noGrp="1"/>
          </p:cNvSpPr>
          <p:nvPr>
            <p:ph type="body" idx="1"/>
          </p:nvPr>
        </p:nvSpPr>
        <p:spPr>
          <a:xfrm>
            <a:off x="475500" y="3304625"/>
            <a:ext cx="8222100" cy="1300800"/>
          </a:xfrm>
          <a:prstGeom prst="rect">
            <a:avLst/>
          </a:prstGeom>
          <a:noFill/>
          <a:ln>
            <a:noFill/>
          </a:ln>
        </p:spPr>
        <p:txBody>
          <a:bodyPr spcFirstLastPara="1" wrap="square" lIns="91425" tIns="91425" rIns="91425" bIns="91425" anchor="t" anchorCtr="0">
            <a:noAutofit/>
          </a:bodyPr>
          <a:lstStyle>
            <a:lvl1pPr marL="457200" marR="0" lvl="0" indent="-342900" algn="ctr" rtl="0">
              <a:lnSpc>
                <a:spcPct val="115000"/>
              </a:lnSpc>
              <a:spcBef>
                <a:spcPts val="0"/>
              </a:spcBef>
              <a:spcAft>
                <a:spcPts val="0"/>
              </a:spcAft>
              <a:buClr>
                <a:schemeClr val="lt2"/>
              </a:buClr>
              <a:buSzPts val="1800"/>
              <a:buFont typeface="Roboto"/>
              <a:buChar char="●"/>
              <a:defRPr sz="1800" b="0" i="0" u="none" strike="noStrike" cap="none">
                <a:solidFill>
                  <a:schemeClr val="lt2"/>
                </a:solidFill>
                <a:latin typeface="Roboto"/>
                <a:ea typeface="Roboto"/>
                <a:cs typeface="Roboto"/>
                <a:sym typeface="Roboto"/>
              </a:defRPr>
            </a:lvl1pPr>
            <a:lvl2pPr marL="914400" marR="0" lvl="1" indent="-317500" algn="ctr"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2pPr>
            <a:lvl3pPr marL="1371600" marR="0" lvl="2" indent="-317500" algn="ctr"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3pPr>
            <a:lvl4pPr marL="1828800" marR="0" lvl="3" indent="-317500" algn="ctr"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4pPr>
            <a:lvl5pPr marL="2286000" marR="0" lvl="4" indent="-317500" algn="ctr"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5pPr>
            <a:lvl6pPr marL="2743200" marR="0" lvl="5" indent="-317500" algn="ctr"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6pPr>
            <a:lvl7pPr marL="3200400" marR="0" lvl="6" indent="-317500" algn="ctr"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7pPr>
            <a:lvl8pPr marL="3657600" marR="0" lvl="7" indent="-317500" algn="ctr"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8pPr>
            <a:lvl9pPr marL="4114800" marR="0" lvl="8" indent="-317500" algn="ctr" rtl="0">
              <a:lnSpc>
                <a:spcPct val="115000"/>
              </a:lnSpc>
              <a:spcBef>
                <a:spcPts val="1600"/>
              </a:spcBef>
              <a:spcAft>
                <a:spcPts val="1600"/>
              </a:spcAft>
              <a:buClr>
                <a:schemeClr val="lt2"/>
              </a:buClr>
              <a:buSzPts val="1400"/>
              <a:buFont typeface="Roboto"/>
              <a:buChar char="■"/>
              <a:defRPr sz="1400" b="0" i="0" u="none" strike="noStrike" cap="none">
                <a:solidFill>
                  <a:schemeClr val="lt2"/>
                </a:solidFill>
                <a:latin typeface="Roboto"/>
                <a:ea typeface="Roboto"/>
                <a:cs typeface="Roboto"/>
                <a:sym typeface="Roboto"/>
              </a:defRPr>
            </a:lvl9pPr>
          </a:lstStyle>
          <a:p>
            <a:endParaRPr/>
          </a:p>
        </p:txBody>
      </p:sp>
      <p:sp>
        <p:nvSpPr>
          <p:cNvPr id="57" name="Google Shape;57;p10"/>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lt2"/>
              </a:buClr>
              <a:buSzPts val="1800"/>
              <a:buFont typeface="Roboto"/>
              <a:buChar char="●"/>
              <a:defRPr sz="1800" b="0" i="0" u="none" strike="noStrike" cap="none">
                <a:solidFill>
                  <a:schemeClr val="lt2"/>
                </a:solidFill>
                <a:latin typeface="Roboto"/>
                <a:ea typeface="Roboto"/>
                <a:cs typeface="Roboto"/>
                <a:sym typeface="Roboto"/>
              </a:defRPr>
            </a:lvl1pPr>
            <a:lvl2pPr marL="914400" marR="0" lvl="1"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2pPr>
            <a:lvl3pPr marL="1371600" marR="0" lvl="2"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3pPr>
            <a:lvl4pPr marL="1828800" marR="0" lvl="3"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4pPr>
            <a:lvl5pPr marL="2286000" marR="0" lvl="4"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5pPr>
            <a:lvl6pPr marL="2743200" marR="0" lvl="5"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6pPr>
            <a:lvl7pPr marL="3200400" marR="0" lvl="6"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7pPr>
            <a:lvl8pPr marL="3657600" marR="0" lvl="7"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lt2"/>
              </a:buClr>
              <a:buSzPts val="1400"/>
              <a:buFont typeface="Roboto"/>
              <a:buChar char="■"/>
              <a:defRPr sz="1400" b="0" i="0" u="none" strike="noStrike" cap="none">
                <a:solidFill>
                  <a:schemeClr val="lt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0"/>
        <p:cNvGrpSpPr/>
        <p:nvPr/>
      </p:nvGrpSpPr>
      <p:grpSpPr>
        <a:xfrm>
          <a:off x="0" y="0"/>
          <a:ext cx="0" cy="0"/>
          <a:chOff x="0" y="0"/>
          <a:chExt cx="0" cy="0"/>
        </a:xfrm>
      </p:grpSpPr>
      <p:sp>
        <p:nvSpPr>
          <p:cNvPr id="61" name="Google Shape;61;p12"/>
          <p:cNvSpPr/>
          <p:nvPr/>
        </p:nvSpPr>
        <p:spPr>
          <a:xfrm>
            <a:off x="228600" y="171450"/>
            <a:ext cx="8695800" cy="1851600"/>
          </a:xfrm>
          <a:prstGeom prst="roundRect">
            <a:avLst>
              <a:gd name="adj" fmla="val 3362"/>
            </a:avLst>
          </a:prstGeom>
          <a:gradFill>
            <a:gsLst>
              <a:gs pos="0">
                <a:srgbClr val="0293E0"/>
              </a:gs>
              <a:gs pos="90000">
                <a:srgbClr val="81D2FE"/>
              </a:gs>
              <a:gs pos="100000">
                <a:srgbClr val="81D2FE"/>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ndara"/>
              <a:ea typeface="Candara"/>
              <a:cs typeface="Candara"/>
              <a:sym typeface="Candara"/>
            </a:endParaRPr>
          </a:p>
        </p:txBody>
      </p:sp>
      <p:grpSp>
        <p:nvGrpSpPr>
          <p:cNvPr id="62" name="Google Shape;62;p12"/>
          <p:cNvGrpSpPr/>
          <p:nvPr/>
        </p:nvGrpSpPr>
        <p:grpSpPr>
          <a:xfrm>
            <a:off x="211645" y="1259630"/>
            <a:ext cx="8723434" cy="997431"/>
            <a:chOff x="-3905251" y="4294188"/>
            <a:chExt cx="13027829" cy="1892300"/>
          </a:xfrm>
        </p:grpSpPr>
        <p:sp>
          <p:nvSpPr>
            <p:cNvPr id="63" name="Google Shape;63;p12"/>
            <p:cNvSpPr/>
            <p:nvPr/>
          </p:nvSpPr>
          <p:spPr>
            <a:xfrm>
              <a:off x="4810125" y="4500563"/>
              <a:ext cx="4295775" cy="1016000"/>
            </a:xfrm>
            <a:custGeom>
              <a:avLst/>
              <a:gdLst/>
              <a:ahLst/>
              <a:cxnLst/>
              <a:rect l="l" t="t" r="r" b="b"/>
              <a:pathLst>
                <a:path w="2706" h="640" extrusionOk="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3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64" name="Google Shape;64;p12"/>
            <p:cNvSpPr/>
            <p:nvPr/>
          </p:nvSpPr>
          <p:spPr>
            <a:xfrm>
              <a:off x="-309563" y="4318000"/>
              <a:ext cx="8280400" cy="1209675"/>
            </a:xfrm>
            <a:custGeom>
              <a:avLst/>
              <a:gdLst/>
              <a:ahLst/>
              <a:cxnLst/>
              <a:rect l="l" t="t" r="r" b="b"/>
              <a:pathLst>
                <a:path w="5216" h="762" extrusionOk="0">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65" name="Google Shape;65;p12"/>
            <p:cNvSpPr/>
            <p:nvPr/>
          </p:nvSpPr>
          <p:spPr>
            <a:xfrm>
              <a:off x="3175" y="4335463"/>
              <a:ext cx="8166100" cy="1101725"/>
            </a:xfrm>
            <a:custGeom>
              <a:avLst/>
              <a:gdLst/>
              <a:ahLst/>
              <a:cxnLst/>
              <a:rect l="l" t="t" r="r" b="b"/>
              <a:pathLst>
                <a:path w="5144" h="694" extrusionOk="0">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66" name="Google Shape;66;p12"/>
            <p:cNvSpPr/>
            <p:nvPr/>
          </p:nvSpPr>
          <p:spPr>
            <a:xfrm>
              <a:off x="4156075" y="4316413"/>
              <a:ext cx="4940300" cy="927100"/>
            </a:xfrm>
            <a:custGeom>
              <a:avLst/>
              <a:gdLst/>
              <a:ahLst/>
              <a:cxnLst/>
              <a:rect l="l" t="t" r="r" b="b"/>
              <a:pathLst>
                <a:path w="3112" h="584" extrusionOk="0">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67" name="Google Shape;67;p12"/>
            <p:cNvSpPr/>
            <p:nvPr/>
          </p:nvSpPr>
          <p:spPr>
            <a:xfrm>
              <a:off x="-3905251" y="4294188"/>
              <a:ext cx="13027829" cy="1892300"/>
            </a:xfrm>
            <a:custGeom>
              <a:avLst/>
              <a:gdLst/>
              <a:ahLst/>
              <a:cxnLst/>
              <a:rect l="l" t="t" r="r" b="b"/>
              <a:pathLst>
                <a:path w="8196" h="1192" extrusionOk="0">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grpSp>
      <p:sp>
        <p:nvSpPr>
          <p:cNvPr id="68" name="Google Shape;68;p12"/>
          <p:cNvSpPr txBox="1">
            <a:spLocks noGrp="1"/>
          </p:cNvSpPr>
          <p:nvPr>
            <p:ph type="title"/>
          </p:nvPr>
        </p:nvSpPr>
        <p:spPr>
          <a:xfrm>
            <a:off x="457200" y="253746"/>
            <a:ext cx="8229600" cy="9396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FFFFFF"/>
              </a:buClr>
              <a:buSzPts val="4400"/>
              <a:buFont typeface="Candara"/>
              <a:buNone/>
              <a:defRPr sz="4400" b="0" i="0" u="none" strike="noStrike" cap="none">
                <a:solidFill>
                  <a:srgbClr val="FFFFFF"/>
                </a:solidFill>
                <a:latin typeface="Candara"/>
                <a:ea typeface="Candara"/>
                <a:cs typeface="Candara"/>
                <a:sym typeface="Candara"/>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69" name="Google Shape;69;p12"/>
          <p:cNvSpPr txBox="1">
            <a:spLocks noGrp="1"/>
          </p:cNvSpPr>
          <p:nvPr>
            <p:ph type="dt" idx="10"/>
          </p:nvPr>
        </p:nvSpPr>
        <p:spPr>
          <a:xfrm>
            <a:off x="5163672" y="4687625"/>
            <a:ext cx="3786600" cy="2739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a:solidFill>
                  <a:schemeClr val="dk2"/>
                </a:solidFill>
                <a:latin typeface="Candara"/>
                <a:ea typeface="Candara"/>
                <a:cs typeface="Candara"/>
                <a:sym typeface="Candara"/>
              </a:defRPr>
            </a:lvl1pPr>
            <a:lvl2pPr marR="0" lvl="1"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2pPr>
            <a:lvl3pPr marR="0" lvl="2"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3pPr>
            <a:lvl4pPr marR="0" lvl="3"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4pPr>
            <a:lvl5pPr marR="0" lvl="4"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5pPr>
            <a:lvl6pPr marR="0" lvl="5"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6pPr>
            <a:lvl7pPr marR="0" lvl="6"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7pPr>
            <a:lvl8pPr marR="0" lvl="7"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8pPr>
            <a:lvl9pPr marR="0" lvl="8"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9pPr>
          </a:lstStyle>
          <a:p>
            <a:endParaRPr/>
          </a:p>
        </p:txBody>
      </p:sp>
      <p:sp>
        <p:nvSpPr>
          <p:cNvPr id="70" name="Google Shape;70;p12"/>
          <p:cNvSpPr txBox="1">
            <a:spLocks noGrp="1"/>
          </p:cNvSpPr>
          <p:nvPr>
            <p:ph type="ftr" idx="11"/>
          </p:nvPr>
        </p:nvSpPr>
        <p:spPr>
          <a:xfrm>
            <a:off x="193641" y="4687625"/>
            <a:ext cx="3786600" cy="2739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a:solidFill>
                  <a:schemeClr val="dk2"/>
                </a:solidFill>
                <a:latin typeface="Candara"/>
                <a:ea typeface="Candara"/>
                <a:cs typeface="Candara"/>
                <a:sym typeface="Candara"/>
              </a:defRPr>
            </a:lvl1pPr>
            <a:lvl2pPr marR="0" lvl="1"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2pPr>
            <a:lvl3pPr marR="0" lvl="2"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3pPr>
            <a:lvl4pPr marR="0" lvl="3"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4pPr>
            <a:lvl5pPr marR="0" lvl="4"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5pPr>
            <a:lvl6pPr marR="0" lvl="5"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6pPr>
            <a:lvl7pPr marR="0" lvl="6"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7pPr>
            <a:lvl8pPr marR="0" lvl="7"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8pPr>
            <a:lvl9pPr marR="0" lvl="8"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9pPr>
          </a:lstStyle>
          <a:p>
            <a:endParaRPr/>
          </a:p>
        </p:txBody>
      </p:sp>
      <p:sp>
        <p:nvSpPr>
          <p:cNvPr id="71" name="Google Shape;71;p12"/>
          <p:cNvSpPr txBox="1">
            <a:spLocks noGrp="1"/>
          </p:cNvSpPr>
          <p:nvPr>
            <p:ph type="sldNum" idx="12"/>
          </p:nvPr>
        </p:nvSpPr>
        <p:spPr>
          <a:xfrm>
            <a:off x="3991089" y="4687625"/>
            <a:ext cx="1161900" cy="2739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000" b="0" u="none">
                <a:solidFill>
                  <a:schemeClr val="dk2"/>
                </a:solidFill>
                <a:latin typeface="Candara"/>
                <a:ea typeface="Candara"/>
                <a:cs typeface="Candara"/>
                <a:sym typeface="Candara"/>
              </a:defRPr>
            </a:lvl1pPr>
            <a:lvl2pPr marL="0" marR="0" lvl="1" indent="0" algn="ctr" rtl="0">
              <a:spcBef>
                <a:spcPts val="0"/>
              </a:spcBef>
              <a:buNone/>
              <a:defRPr sz="1000" b="0" u="none">
                <a:solidFill>
                  <a:schemeClr val="dk2"/>
                </a:solidFill>
                <a:latin typeface="Candara"/>
                <a:ea typeface="Candara"/>
                <a:cs typeface="Candara"/>
                <a:sym typeface="Candara"/>
              </a:defRPr>
            </a:lvl2pPr>
            <a:lvl3pPr marL="0" marR="0" lvl="2" indent="0" algn="ctr" rtl="0">
              <a:spcBef>
                <a:spcPts val="0"/>
              </a:spcBef>
              <a:buNone/>
              <a:defRPr sz="1000" b="0" u="none">
                <a:solidFill>
                  <a:schemeClr val="dk2"/>
                </a:solidFill>
                <a:latin typeface="Candara"/>
                <a:ea typeface="Candara"/>
                <a:cs typeface="Candara"/>
                <a:sym typeface="Candara"/>
              </a:defRPr>
            </a:lvl3pPr>
            <a:lvl4pPr marL="0" marR="0" lvl="3" indent="0" algn="ctr" rtl="0">
              <a:spcBef>
                <a:spcPts val="0"/>
              </a:spcBef>
              <a:buNone/>
              <a:defRPr sz="1000" b="0" u="none">
                <a:solidFill>
                  <a:schemeClr val="dk2"/>
                </a:solidFill>
                <a:latin typeface="Candara"/>
                <a:ea typeface="Candara"/>
                <a:cs typeface="Candara"/>
                <a:sym typeface="Candara"/>
              </a:defRPr>
            </a:lvl4pPr>
            <a:lvl5pPr marL="0" marR="0" lvl="4" indent="0" algn="ctr" rtl="0">
              <a:spcBef>
                <a:spcPts val="0"/>
              </a:spcBef>
              <a:buNone/>
              <a:defRPr sz="1000" b="0" u="none">
                <a:solidFill>
                  <a:schemeClr val="dk2"/>
                </a:solidFill>
                <a:latin typeface="Candara"/>
                <a:ea typeface="Candara"/>
                <a:cs typeface="Candara"/>
                <a:sym typeface="Candara"/>
              </a:defRPr>
            </a:lvl5pPr>
            <a:lvl6pPr marL="0" marR="0" lvl="5" indent="0" algn="ctr" rtl="0">
              <a:spcBef>
                <a:spcPts val="0"/>
              </a:spcBef>
              <a:buNone/>
              <a:defRPr sz="1000" b="0" u="none">
                <a:solidFill>
                  <a:schemeClr val="dk2"/>
                </a:solidFill>
                <a:latin typeface="Candara"/>
                <a:ea typeface="Candara"/>
                <a:cs typeface="Candara"/>
                <a:sym typeface="Candara"/>
              </a:defRPr>
            </a:lvl6pPr>
            <a:lvl7pPr marL="0" marR="0" lvl="6" indent="0" algn="ctr" rtl="0">
              <a:spcBef>
                <a:spcPts val="0"/>
              </a:spcBef>
              <a:buNone/>
              <a:defRPr sz="1000" b="0" u="none">
                <a:solidFill>
                  <a:schemeClr val="dk2"/>
                </a:solidFill>
                <a:latin typeface="Candara"/>
                <a:ea typeface="Candara"/>
                <a:cs typeface="Candara"/>
                <a:sym typeface="Candara"/>
              </a:defRPr>
            </a:lvl7pPr>
            <a:lvl8pPr marL="0" marR="0" lvl="7" indent="0" algn="ctr" rtl="0">
              <a:spcBef>
                <a:spcPts val="0"/>
              </a:spcBef>
              <a:buNone/>
              <a:defRPr sz="1000" b="0" u="none">
                <a:solidFill>
                  <a:schemeClr val="dk2"/>
                </a:solidFill>
                <a:latin typeface="Candara"/>
                <a:ea typeface="Candara"/>
                <a:cs typeface="Candara"/>
                <a:sym typeface="Candara"/>
              </a:defRPr>
            </a:lvl8pPr>
            <a:lvl9pPr marL="0" marR="0" lvl="8" indent="0" algn="ctr" rtl="0">
              <a:spcBef>
                <a:spcPts val="0"/>
              </a:spcBef>
              <a:buNone/>
              <a:defRPr sz="1000" b="0" u="none">
                <a:solidFill>
                  <a:schemeClr val="dk2"/>
                </a:solidFill>
                <a:latin typeface="Candara"/>
                <a:ea typeface="Candara"/>
                <a:cs typeface="Candara"/>
                <a:sym typeface="Candara"/>
              </a:defRPr>
            </a:lvl9pPr>
          </a:lstStyle>
          <a:p>
            <a:pPr marL="0" lvl="0" indent="0" algn="ctr" rtl="0">
              <a:spcBef>
                <a:spcPts val="0"/>
              </a:spcBef>
              <a:spcAft>
                <a:spcPts val="0"/>
              </a:spcAft>
              <a:buNone/>
            </a:pPr>
            <a:fld id="{00000000-1234-1234-1234-123412341234}" type="slidenum">
              <a:rPr lang="en-US"/>
              <a:t>‹#›</a:t>
            </a:fld>
            <a:endParaRPr/>
          </a:p>
        </p:txBody>
      </p:sp>
      <p:sp>
        <p:nvSpPr>
          <p:cNvPr id="72" name="Google Shape;72;p12"/>
          <p:cNvSpPr txBox="1">
            <a:spLocks noGrp="1"/>
          </p:cNvSpPr>
          <p:nvPr>
            <p:ph type="body" idx="1"/>
          </p:nvPr>
        </p:nvSpPr>
        <p:spPr>
          <a:xfrm>
            <a:off x="872070" y="2006600"/>
            <a:ext cx="7408200" cy="25878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accent1"/>
              </a:buClr>
              <a:buSzPts val="2400"/>
              <a:buFont typeface="Noto Sans Symbols"/>
              <a:buChar char="*"/>
              <a:defRPr sz="2400" b="0" i="0" u="none" strike="noStrike" cap="none">
                <a:solidFill>
                  <a:schemeClr val="dk2"/>
                </a:solidFill>
                <a:latin typeface="Candara"/>
                <a:ea typeface="Candara"/>
                <a:cs typeface="Candara"/>
                <a:sym typeface="Candara"/>
              </a:defRPr>
            </a:lvl1pPr>
            <a:lvl2pPr marL="914400" marR="0" lvl="1" indent="-368300" algn="l" rtl="0">
              <a:spcBef>
                <a:spcPts val="440"/>
              </a:spcBef>
              <a:spcAft>
                <a:spcPts val="0"/>
              </a:spcAft>
              <a:buClr>
                <a:schemeClr val="accent1"/>
              </a:buClr>
              <a:buSzPts val="2200"/>
              <a:buFont typeface="Noto Sans Symbols"/>
              <a:buChar char="*"/>
              <a:defRPr sz="2200" b="0" i="0" u="none" strike="noStrike" cap="none">
                <a:solidFill>
                  <a:schemeClr val="dk2"/>
                </a:solidFill>
                <a:latin typeface="Candara"/>
                <a:ea typeface="Candara"/>
                <a:cs typeface="Candara"/>
                <a:sym typeface="Candara"/>
              </a:defRPr>
            </a:lvl2pPr>
            <a:lvl3pPr marL="1371600" marR="0" lvl="2" indent="-355600" algn="l" rtl="0">
              <a:spcBef>
                <a:spcPts val="400"/>
              </a:spcBef>
              <a:spcAft>
                <a:spcPts val="0"/>
              </a:spcAft>
              <a:buClr>
                <a:schemeClr val="accent1"/>
              </a:buClr>
              <a:buSzPts val="2000"/>
              <a:buFont typeface="Noto Sans Symbols"/>
              <a:buChar char="*"/>
              <a:defRPr sz="2000" b="0" i="0" u="none" strike="noStrike" cap="none">
                <a:solidFill>
                  <a:schemeClr val="dk2"/>
                </a:solidFill>
                <a:latin typeface="Candara"/>
                <a:ea typeface="Candara"/>
                <a:cs typeface="Candara"/>
                <a:sym typeface="Candara"/>
              </a:defRPr>
            </a:lvl3pPr>
            <a:lvl4pPr marL="1828800" marR="0" lvl="3"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andara"/>
                <a:ea typeface="Candara"/>
                <a:cs typeface="Candara"/>
                <a:sym typeface="Candara"/>
              </a:defRPr>
            </a:lvl4pPr>
            <a:lvl5pPr marL="2286000" marR="0" lvl="4" indent="-330200" algn="l" rtl="0">
              <a:spcBef>
                <a:spcPts val="320"/>
              </a:spcBef>
              <a:spcAft>
                <a:spcPts val="0"/>
              </a:spcAft>
              <a:buClr>
                <a:schemeClr val="accent1"/>
              </a:buClr>
              <a:buSzPts val="1600"/>
              <a:buFont typeface="Noto Sans Symbols"/>
              <a:buChar char="*"/>
              <a:defRPr sz="1600" b="0" i="0" u="none" strike="noStrike" cap="none">
                <a:solidFill>
                  <a:schemeClr val="dk2"/>
                </a:solidFill>
                <a:latin typeface="Candara"/>
                <a:ea typeface="Candara"/>
                <a:cs typeface="Candara"/>
                <a:sym typeface="Candara"/>
              </a:defRPr>
            </a:lvl5pPr>
            <a:lvl6pPr marL="2743200" marR="0" lvl="5" indent="-317500" algn="l" rtl="0">
              <a:spcBef>
                <a:spcPts val="384"/>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6pPr>
            <a:lvl7pPr marL="3200400" marR="0" lvl="6" indent="-317500" algn="l" rtl="0">
              <a:spcBef>
                <a:spcPts val="384"/>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7pPr>
            <a:lvl8pPr marL="3657600" marR="0" lvl="7" indent="-317500" algn="l" rtl="0">
              <a:spcBef>
                <a:spcPts val="384"/>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8pPr>
            <a:lvl9pPr marL="4114800" marR="0" lvl="8" indent="-317500" algn="l" rtl="0">
              <a:spcBef>
                <a:spcPts val="384"/>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material">
    <p:bg>
      <p:bgPr>
        <a:solidFill>
          <a:schemeClr val="dk1"/>
        </a:solidFill>
        <a:effectLst/>
      </p:bgPr>
    </p:bg>
    <p:spTree>
      <p:nvGrpSpPr>
        <p:cNvPr id="1" name="Shape 183"/>
        <p:cNvGrpSpPr/>
        <p:nvPr/>
      </p:nvGrpSpPr>
      <p:grpSpPr>
        <a:xfrm>
          <a:off x="0" y="0"/>
          <a:ext cx="0" cy="0"/>
          <a:chOff x="0" y="0"/>
          <a:chExt cx="0" cy="0"/>
        </a:xfrm>
      </p:grpSpPr>
      <p:sp>
        <p:nvSpPr>
          <p:cNvPr id="184" name="Google Shape;184;p24"/>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9pPr>
          </a:lstStyle>
          <a:p>
            <a:endParaRPr/>
          </a:p>
        </p:txBody>
      </p:sp>
      <p:sp>
        <p:nvSpPr>
          <p:cNvPr id="185" name="Google Shape;185;p24"/>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lt2"/>
              </a:buClr>
              <a:buSzPts val="1800"/>
              <a:buFont typeface="Roboto"/>
              <a:buChar char="●"/>
              <a:defRPr sz="1800" b="0" i="0" u="none" strike="noStrike" cap="none">
                <a:solidFill>
                  <a:schemeClr val="lt2"/>
                </a:solidFill>
                <a:latin typeface="Roboto"/>
                <a:ea typeface="Roboto"/>
                <a:cs typeface="Roboto"/>
                <a:sym typeface="Roboto"/>
              </a:defRPr>
            </a:lvl1pPr>
            <a:lvl2pPr marL="914400" marR="0" lvl="1"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2pPr>
            <a:lvl3pPr marL="1371600" marR="0" lvl="2"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3pPr>
            <a:lvl4pPr marL="1828800" marR="0" lvl="3"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4pPr>
            <a:lvl5pPr marL="2286000" marR="0" lvl="4"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5pPr>
            <a:lvl6pPr marL="2743200" marR="0" lvl="5"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6pPr>
            <a:lvl7pPr marL="3200400" marR="0" lvl="6"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7pPr>
            <a:lvl8pPr marL="3657600" marR="0" lvl="7"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lt2"/>
              </a:buClr>
              <a:buSzPts val="1400"/>
              <a:buFont typeface="Roboto"/>
              <a:buChar char="■"/>
              <a:defRPr sz="1400" b="0" i="0" u="none" strike="noStrike" cap="none">
                <a:solidFill>
                  <a:schemeClr val="lt2"/>
                </a:solidFill>
                <a:latin typeface="Roboto"/>
                <a:ea typeface="Roboto"/>
                <a:cs typeface="Roboto"/>
                <a:sym typeface="Roboto"/>
              </a:defRPr>
            </a:lvl9pPr>
          </a:lstStyle>
          <a:p>
            <a:endParaRPr/>
          </a:p>
        </p:txBody>
      </p:sp>
      <p:sp>
        <p:nvSpPr>
          <p:cNvPr id="186" name="Google Shape;186;p24"/>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name="material">
    <p:bg>
      <p:bgPr>
        <a:solidFill>
          <a:schemeClr val="dk1"/>
        </a:solidFill>
        <a:effectLst/>
      </p:bgPr>
    </p:bg>
    <p:spTree>
      <p:nvGrpSpPr>
        <p:cNvPr id="1" name="Shape 241"/>
        <p:cNvGrpSpPr/>
        <p:nvPr/>
      </p:nvGrpSpPr>
      <p:grpSpPr>
        <a:xfrm>
          <a:off x="0" y="0"/>
          <a:ext cx="0" cy="0"/>
          <a:chOff x="0" y="0"/>
          <a:chExt cx="0" cy="0"/>
        </a:xfrm>
      </p:grpSpPr>
      <p:sp>
        <p:nvSpPr>
          <p:cNvPr id="242" name="Google Shape;242;p36"/>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9pPr>
          </a:lstStyle>
          <a:p>
            <a:endParaRPr/>
          </a:p>
        </p:txBody>
      </p:sp>
      <p:sp>
        <p:nvSpPr>
          <p:cNvPr id="243" name="Google Shape;243;p36"/>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lt2"/>
              </a:buClr>
              <a:buSzPts val="1800"/>
              <a:buFont typeface="Roboto"/>
              <a:buChar char="●"/>
              <a:defRPr sz="1800" b="0" i="0" u="none" strike="noStrike" cap="none">
                <a:solidFill>
                  <a:schemeClr val="lt2"/>
                </a:solidFill>
                <a:latin typeface="Roboto"/>
                <a:ea typeface="Roboto"/>
                <a:cs typeface="Roboto"/>
                <a:sym typeface="Roboto"/>
              </a:defRPr>
            </a:lvl1pPr>
            <a:lvl2pPr marL="914400" marR="0" lvl="1"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2pPr>
            <a:lvl3pPr marL="1371600" marR="0" lvl="2"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3pPr>
            <a:lvl4pPr marL="1828800" marR="0" lvl="3"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4pPr>
            <a:lvl5pPr marL="2286000" marR="0" lvl="4"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5pPr>
            <a:lvl6pPr marL="2743200" marR="0" lvl="5"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6pPr>
            <a:lvl7pPr marL="3200400" marR="0" lvl="6"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7pPr>
            <a:lvl8pPr marL="3657600" marR="0" lvl="7"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lt2"/>
              </a:buClr>
              <a:buSzPts val="1400"/>
              <a:buFont typeface="Roboto"/>
              <a:buChar char="■"/>
              <a:defRPr sz="1400" b="0" i="0" u="none" strike="noStrike" cap="none">
                <a:solidFill>
                  <a:schemeClr val="lt2"/>
                </a:solidFill>
                <a:latin typeface="Roboto"/>
                <a:ea typeface="Roboto"/>
                <a:cs typeface="Roboto"/>
                <a:sym typeface="Roboto"/>
              </a:defRPr>
            </a:lvl9pPr>
          </a:lstStyle>
          <a:p>
            <a:endParaRPr/>
          </a:p>
        </p:txBody>
      </p:sp>
      <p:sp>
        <p:nvSpPr>
          <p:cNvPr id="244" name="Google Shape;244;p36"/>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twitter.com/USASwimming?s=03" TargetMode="External"/><Relationship Id="rId2" Type="http://schemas.openxmlformats.org/officeDocument/2006/relationships/notesSlide" Target="../notesSlides/notesSlide24.xml"/><Relationship Id="rId1" Type="http://schemas.openxmlformats.org/officeDocument/2006/relationships/slideLayout" Target="../slideLayouts/slideLayout33.xml"/><Relationship Id="rId6" Type="http://schemas.openxmlformats.org/officeDocument/2006/relationships/image" Target="../media/image9.png"/><Relationship Id="rId5" Type="http://schemas.openxmlformats.org/officeDocument/2006/relationships/hyperlink" Target="https://m.facebook.com/USAswimming/" TargetMode="External"/><Relationship Id="rId4" Type="http://schemas.openxmlformats.org/officeDocument/2006/relationships/hyperlink" Target="https://www.instagram.com/usaswimming/?hl=e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48"/>
          <p:cNvSpPr txBox="1">
            <a:spLocks noGrp="1"/>
          </p:cNvSpPr>
          <p:nvPr>
            <p:ph type="subTitle" idx="1"/>
          </p:nvPr>
        </p:nvSpPr>
        <p:spPr>
          <a:xfrm>
            <a:off x="390525" y="334300"/>
            <a:ext cx="8703300" cy="116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                                                     </a:t>
            </a:r>
            <a:r>
              <a:rPr lang="en-US" sz="2400">
                <a:solidFill>
                  <a:srgbClr val="000000"/>
                </a:solidFill>
              </a:rPr>
              <a:t>  </a:t>
            </a:r>
            <a:r>
              <a:rPr lang="en-US" sz="2400" b="1">
                <a:solidFill>
                  <a:srgbClr val="000000"/>
                </a:solidFill>
              </a:rPr>
              <a:t>USA-Swimming </a:t>
            </a:r>
            <a:endParaRPr sz="2400" b="1">
              <a:solidFill>
                <a:srgbClr val="000000"/>
              </a:solidFill>
            </a:endParaRPr>
          </a:p>
          <a:p>
            <a:pPr marL="0" lvl="0" indent="0" algn="l" rtl="0">
              <a:spcBef>
                <a:spcPts val="0"/>
              </a:spcBef>
              <a:spcAft>
                <a:spcPts val="0"/>
              </a:spcAft>
              <a:buNone/>
            </a:pPr>
            <a:r>
              <a:rPr lang="en-US" sz="2400" b="1">
                <a:solidFill>
                  <a:srgbClr val="000000"/>
                </a:solidFill>
              </a:rPr>
              <a:t>              Giving Parallel Competition To ALL</a:t>
            </a:r>
            <a:r>
              <a:rPr lang="en-US" sz="2400">
                <a:solidFill>
                  <a:srgbClr val="000000"/>
                </a:solidFill>
              </a:rPr>
              <a:t> </a:t>
            </a:r>
            <a:r>
              <a:rPr lang="en-US" sz="2400" b="1">
                <a:solidFill>
                  <a:srgbClr val="000000"/>
                </a:solidFill>
              </a:rPr>
              <a:t>Swimmers</a:t>
            </a:r>
            <a:r>
              <a:rPr lang="en-US" sz="2400">
                <a:solidFill>
                  <a:srgbClr val="000000"/>
                </a:solidFill>
              </a:rPr>
              <a:t>  </a:t>
            </a:r>
            <a:endParaRPr sz="2400">
              <a:solidFill>
                <a:srgbClr val="000000"/>
              </a:solidFill>
            </a:endParaRPr>
          </a:p>
        </p:txBody>
      </p:sp>
      <p:pic>
        <p:nvPicPr>
          <p:cNvPr id="304" name="Google Shape;304;p48"/>
          <p:cNvPicPr preferRelativeResize="0"/>
          <p:nvPr/>
        </p:nvPicPr>
        <p:blipFill rotWithShape="1">
          <a:blip r:embed="rId3">
            <a:alphaModFix/>
          </a:blip>
          <a:srcRect/>
          <a:stretch/>
        </p:blipFill>
        <p:spPr>
          <a:xfrm>
            <a:off x="385925" y="1502200"/>
            <a:ext cx="2541025" cy="1550500"/>
          </a:xfrm>
          <a:prstGeom prst="rect">
            <a:avLst/>
          </a:prstGeom>
          <a:noFill/>
          <a:ln>
            <a:noFill/>
          </a:ln>
        </p:spPr>
      </p:pic>
      <p:pic>
        <p:nvPicPr>
          <p:cNvPr id="305" name="Google Shape;305;p48"/>
          <p:cNvPicPr preferRelativeResize="0"/>
          <p:nvPr/>
        </p:nvPicPr>
        <p:blipFill rotWithShape="1">
          <a:blip r:embed="rId4">
            <a:alphaModFix/>
          </a:blip>
          <a:srcRect/>
          <a:stretch/>
        </p:blipFill>
        <p:spPr>
          <a:xfrm>
            <a:off x="6089200" y="1462979"/>
            <a:ext cx="2248425" cy="1472034"/>
          </a:xfrm>
          <a:prstGeom prst="rect">
            <a:avLst/>
          </a:prstGeom>
          <a:noFill/>
          <a:ln>
            <a:noFill/>
          </a:ln>
        </p:spPr>
      </p:pic>
      <p:pic>
        <p:nvPicPr>
          <p:cNvPr id="306" name="Google Shape;306;p48"/>
          <p:cNvPicPr preferRelativeResize="0"/>
          <p:nvPr/>
        </p:nvPicPr>
        <p:blipFill rotWithShape="1">
          <a:blip r:embed="rId5">
            <a:alphaModFix/>
          </a:blip>
          <a:srcRect/>
          <a:stretch/>
        </p:blipFill>
        <p:spPr>
          <a:xfrm>
            <a:off x="217325" y="3685947"/>
            <a:ext cx="2659626" cy="1327542"/>
          </a:xfrm>
          <a:prstGeom prst="rect">
            <a:avLst/>
          </a:prstGeom>
          <a:noFill/>
          <a:ln>
            <a:noFill/>
          </a:ln>
        </p:spPr>
      </p:pic>
      <p:pic>
        <p:nvPicPr>
          <p:cNvPr id="307" name="Google Shape;307;p48"/>
          <p:cNvPicPr preferRelativeResize="0"/>
          <p:nvPr/>
        </p:nvPicPr>
        <p:blipFill>
          <a:blip r:embed="rId6">
            <a:alphaModFix/>
          </a:blip>
          <a:stretch>
            <a:fillRect/>
          </a:stretch>
        </p:blipFill>
        <p:spPr>
          <a:xfrm>
            <a:off x="5967826" y="3561475"/>
            <a:ext cx="2248426" cy="1496225"/>
          </a:xfrm>
          <a:prstGeom prst="rect">
            <a:avLst/>
          </a:prstGeom>
          <a:noFill/>
          <a:ln>
            <a:noFill/>
          </a:ln>
        </p:spPr>
      </p:pic>
      <p:pic>
        <p:nvPicPr>
          <p:cNvPr id="308" name="Google Shape;308;p48"/>
          <p:cNvPicPr preferRelativeResize="0"/>
          <p:nvPr/>
        </p:nvPicPr>
        <p:blipFill rotWithShape="1">
          <a:blip r:embed="rId7">
            <a:alphaModFix/>
          </a:blip>
          <a:srcRect/>
          <a:stretch/>
        </p:blipFill>
        <p:spPr>
          <a:xfrm>
            <a:off x="3117587" y="2279702"/>
            <a:ext cx="2659619" cy="149622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57"/>
          <p:cNvSpPr/>
          <p:nvPr/>
        </p:nvSpPr>
        <p:spPr>
          <a:xfrm>
            <a:off x="410200" y="281887"/>
            <a:ext cx="8454300" cy="438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1">
                <a:solidFill>
                  <a:srgbClr val="000000"/>
                </a:solidFill>
                <a:latin typeface="Arial"/>
                <a:ea typeface="Arial"/>
                <a:cs typeface="Arial"/>
                <a:sym typeface="Arial"/>
              </a:rPr>
              <a:t>Para 3 LSC Motivational Time Standards </a:t>
            </a:r>
            <a:endParaRPr/>
          </a:p>
        </p:txBody>
      </p:sp>
      <p:graphicFrame>
        <p:nvGraphicFramePr>
          <p:cNvPr id="408" name="Google Shape;408;p57"/>
          <p:cNvGraphicFramePr/>
          <p:nvPr/>
        </p:nvGraphicFramePr>
        <p:xfrm>
          <a:off x="217718" y="1938858"/>
          <a:ext cx="3000000" cy="3000000"/>
        </p:xfrm>
        <a:graphic>
          <a:graphicData uri="http://schemas.openxmlformats.org/drawingml/2006/table">
            <a:tbl>
              <a:tblPr>
                <a:noFill/>
                <a:tableStyleId>{CA2D138F-9B95-4046-A7CE-87989CC42E8A}</a:tableStyleId>
              </a:tblPr>
              <a:tblGrid>
                <a:gridCol w="872925">
                  <a:extLst>
                    <a:ext uri="{9D8B030D-6E8A-4147-A177-3AD203B41FA5}">
                      <a16:colId xmlns:a16="http://schemas.microsoft.com/office/drawing/2014/main" val="20000"/>
                    </a:ext>
                  </a:extLst>
                </a:gridCol>
                <a:gridCol w="406575">
                  <a:extLst>
                    <a:ext uri="{9D8B030D-6E8A-4147-A177-3AD203B41FA5}">
                      <a16:colId xmlns:a16="http://schemas.microsoft.com/office/drawing/2014/main" val="20001"/>
                    </a:ext>
                  </a:extLst>
                </a:gridCol>
                <a:gridCol w="478325">
                  <a:extLst>
                    <a:ext uri="{9D8B030D-6E8A-4147-A177-3AD203B41FA5}">
                      <a16:colId xmlns:a16="http://schemas.microsoft.com/office/drawing/2014/main" val="20002"/>
                    </a:ext>
                  </a:extLst>
                </a:gridCol>
                <a:gridCol w="466350">
                  <a:extLst>
                    <a:ext uri="{9D8B030D-6E8A-4147-A177-3AD203B41FA5}">
                      <a16:colId xmlns:a16="http://schemas.microsoft.com/office/drawing/2014/main" val="20003"/>
                    </a:ext>
                  </a:extLst>
                </a:gridCol>
                <a:gridCol w="478325">
                  <a:extLst>
                    <a:ext uri="{9D8B030D-6E8A-4147-A177-3AD203B41FA5}">
                      <a16:colId xmlns:a16="http://schemas.microsoft.com/office/drawing/2014/main" val="20004"/>
                    </a:ext>
                  </a:extLst>
                </a:gridCol>
                <a:gridCol w="454400">
                  <a:extLst>
                    <a:ext uri="{9D8B030D-6E8A-4147-A177-3AD203B41FA5}">
                      <a16:colId xmlns:a16="http://schemas.microsoft.com/office/drawing/2014/main" val="20005"/>
                    </a:ext>
                  </a:extLst>
                </a:gridCol>
                <a:gridCol w="454400">
                  <a:extLst>
                    <a:ext uri="{9D8B030D-6E8A-4147-A177-3AD203B41FA5}">
                      <a16:colId xmlns:a16="http://schemas.microsoft.com/office/drawing/2014/main" val="20006"/>
                    </a:ext>
                  </a:extLst>
                </a:gridCol>
                <a:gridCol w="454400">
                  <a:extLst>
                    <a:ext uri="{9D8B030D-6E8A-4147-A177-3AD203B41FA5}">
                      <a16:colId xmlns:a16="http://schemas.microsoft.com/office/drawing/2014/main" val="20007"/>
                    </a:ext>
                  </a:extLst>
                </a:gridCol>
                <a:gridCol w="454400">
                  <a:extLst>
                    <a:ext uri="{9D8B030D-6E8A-4147-A177-3AD203B41FA5}">
                      <a16:colId xmlns:a16="http://schemas.microsoft.com/office/drawing/2014/main" val="20008"/>
                    </a:ext>
                  </a:extLst>
                </a:gridCol>
                <a:gridCol w="454400">
                  <a:extLst>
                    <a:ext uri="{9D8B030D-6E8A-4147-A177-3AD203B41FA5}">
                      <a16:colId xmlns:a16="http://schemas.microsoft.com/office/drawing/2014/main" val="20009"/>
                    </a:ext>
                  </a:extLst>
                </a:gridCol>
                <a:gridCol w="454400">
                  <a:extLst>
                    <a:ext uri="{9D8B030D-6E8A-4147-A177-3AD203B41FA5}">
                      <a16:colId xmlns:a16="http://schemas.microsoft.com/office/drawing/2014/main" val="20010"/>
                    </a:ext>
                  </a:extLst>
                </a:gridCol>
                <a:gridCol w="454400">
                  <a:extLst>
                    <a:ext uri="{9D8B030D-6E8A-4147-A177-3AD203B41FA5}">
                      <a16:colId xmlns:a16="http://schemas.microsoft.com/office/drawing/2014/main" val="20011"/>
                    </a:ext>
                  </a:extLst>
                </a:gridCol>
                <a:gridCol w="454400">
                  <a:extLst>
                    <a:ext uri="{9D8B030D-6E8A-4147-A177-3AD203B41FA5}">
                      <a16:colId xmlns:a16="http://schemas.microsoft.com/office/drawing/2014/main" val="20012"/>
                    </a:ext>
                  </a:extLst>
                </a:gridCol>
                <a:gridCol w="454400">
                  <a:extLst>
                    <a:ext uri="{9D8B030D-6E8A-4147-A177-3AD203B41FA5}">
                      <a16:colId xmlns:a16="http://schemas.microsoft.com/office/drawing/2014/main" val="20013"/>
                    </a:ext>
                  </a:extLst>
                </a:gridCol>
                <a:gridCol w="454400">
                  <a:extLst>
                    <a:ext uri="{9D8B030D-6E8A-4147-A177-3AD203B41FA5}">
                      <a16:colId xmlns:a16="http://schemas.microsoft.com/office/drawing/2014/main" val="20014"/>
                    </a:ext>
                  </a:extLst>
                </a:gridCol>
                <a:gridCol w="454400">
                  <a:extLst>
                    <a:ext uri="{9D8B030D-6E8A-4147-A177-3AD203B41FA5}">
                      <a16:colId xmlns:a16="http://schemas.microsoft.com/office/drawing/2014/main" val="20015"/>
                    </a:ext>
                  </a:extLst>
                </a:gridCol>
                <a:gridCol w="454400">
                  <a:extLst>
                    <a:ext uri="{9D8B030D-6E8A-4147-A177-3AD203B41FA5}">
                      <a16:colId xmlns:a16="http://schemas.microsoft.com/office/drawing/2014/main" val="20016"/>
                    </a:ext>
                  </a:extLst>
                </a:gridCol>
                <a:gridCol w="553250">
                  <a:extLst>
                    <a:ext uri="{9D8B030D-6E8A-4147-A177-3AD203B41FA5}">
                      <a16:colId xmlns:a16="http://schemas.microsoft.com/office/drawing/2014/main" val="20017"/>
                    </a:ext>
                  </a:extLst>
                </a:gridCol>
              </a:tblGrid>
              <a:tr h="67425">
                <a:tc gridSpan="18">
                  <a:txBody>
                    <a:bodyPr/>
                    <a:lstStyle/>
                    <a:p>
                      <a:pPr marL="0" marR="0" lvl="0" indent="0" algn="ctr" rtl="0">
                        <a:spcBef>
                          <a:spcPts val="0"/>
                        </a:spcBef>
                        <a:spcAft>
                          <a:spcPts val="0"/>
                        </a:spcAft>
                        <a:buNone/>
                      </a:pPr>
                      <a:r>
                        <a:rPr lang="en-US" sz="500" b="1" i="0" u="none" strike="noStrike" cap="none">
                          <a:solidFill>
                            <a:srgbClr val="000000"/>
                          </a:solidFill>
                          <a:latin typeface="Calibri"/>
                          <a:ea typeface="Calibri"/>
                          <a:cs typeface="Calibri"/>
                          <a:sym typeface="Calibri"/>
                        </a:rPr>
                        <a:t>Para 3  LSC Motivational Time Standards </a:t>
                      </a:r>
                      <a:endParaRPr sz="1100"/>
                    </a:p>
                  </a:txBody>
                  <a:tcPr marL="4100" marR="4100" marT="30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6000">
                <a:tc>
                  <a:txBody>
                    <a:bodyPr/>
                    <a:lstStyle/>
                    <a:p>
                      <a:pPr marL="0" marR="0" lvl="0" indent="0" algn="l" rtl="0">
                        <a:spcBef>
                          <a:spcPts val="0"/>
                        </a:spcBef>
                        <a:spcAft>
                          <a:spcPts val="0"/>
                        </a:spcAft>
                        <a:buNone/>
                      </a:pPr>
                      <a:r>
                        <a:rPr lang="en-US" sz="500" b="0" i="0" u="none" strike="noStrike" cap="none">
                          <a:solidFill>
                            <a:srgbClr val="000000"/>
                          </a:solidFill>
                          <a:latin typeface="Calibri"/>
                          <a:ea typeface="Calibri"/>
                          <a:cs typeface="Calibri"/>
                          <a:sym typeface="Calibri"/>
                        </a:rPr>
                        <a:t> </a:t>
                      </a:r>
                      <a:endParaRPr sz="1100"/>
                    </a:p>
                  </a:txBody>
                  <a:tcPr marL="4100" marR="4100" marT="30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8">
                  <a:txBody>
                    <a:bodyPr/>
                    <a:lstStyle/>
                    <a:p>
                      <a:pPr marL="0" marR="0" lvl="0" indent="0" algn="ctr" rtl="0">
                        <a:spcBef>
                          <a:spcPts val="0"/>
                        </a:spcBef>
                        <a:spcAft>
                          <a:spcPts val="0"/>
                        </a:spcAft>
                        <a:buNone/>
                      </a:pPr>
                      <a:r>
                        <a:rPr lang="en-US" sz="700" b="1" i="0" u="none" strike="noStrike" cap="none">
                          <a:solidFill>
                            <a:srgbClr val="000000"/>
                          </a:solidFill>
                          <a:latin typeface="Calibri"/>
                          <a:ea typeface="Calibri"/>
                          <a:cs typeface="Calibri"/>
                          <a:sym typeface="Calibri"/>
                        </a:rPr>
                        <a:t>Girls </a:t>
                      </a:r>
                      <a:endParaRPr sz="1100"/>
                    </a:p>
                  </a:txBody>
                  <a:tcPr marL="4100" marR="4100" marT="30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rtl="0">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100"/>
                    </a:p>
                  </a:txBody>
                  <a:tcPr marL="4100" marR="4100" marT="30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8">
                  <a:txBody>
                    <a:bodyPr/>
                    <a:lstStyle/>
                    <a:p>
                      <a:pPr marL="0" marR="0" lvl="0" indent="0" algn="ctr" rtl="0">
                        <a:spcBef>
                          <a:spcPts val="0"/>
                        </a:spcBef>
                        <a:spcAft>
                          <a:spcPts val="0"/>
                        </a:spcAft>
                        <a:buNone/>
                      </a:pPr>
                      <a:r>
                        <a:rPr lang="en-US" sz="700" b="1" i="0" u="none" strike="noStrike" cap="none">
                          <a:solidFill>
                            <a:srgbClr val="000000"/>
                          </a:solidFill>
                          <a:latin typeface="Calibri"/>
                          <a:ea typeface="Calibri"/>
                          <a:cs typeface="Calibri"/>
                          <a:sym typeface="Calibri"/>
                        </a:rPr>
                        <a:t>Boys</a:t>
                      </a:r>
                      <a:endParaRPr sz="1100"/>
                    </a:p>
                  </a:txBody>
                  <a:tcPr marL="4100" marR="4100" marT="30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86000">
                <a:tc rowSpan="19">
                  <a:txBody>
                    <a:bodyPr/>
                    <a:lstStyle/>
                    <a:p>
                      <a:pPr marL="0" marR="0" lvl="0" indent="0" algn="ctr" rtl="0">
                        <a:spcBef>
                          <a:spcPts val="0"/>
                        </a:spcBef>
                        <a:spcAft>
                          <a:spcPts val="0"/>
                        </a:spcAft>
                        <a:buNone/>
                      </a:pPr>
                      <a:r>
                        <a:rPr lang="en-US" sz="1200" b="1" i="0" u="none" strike="noStrike" cap="none">
                          <a:solidFill>
                            <a:srgbClr val="000000"/>
                          </a:solidFill>
                          <a:latin typeface="Calibri"/>
                          <a:ea typeface="Calibri"/>
                          <a:cs typeface="Calibri"/>
                          <a:sym typeface="Calibri"/>
                        </a:rPr>
                        <a:t>P3 - single limb deficiencies, visual impairments, intellectual impairments, ambulatory without significant assistance. </a:t>
                      </a:r>
                      <a:endParaRPr sz="1100"/>
                    </a:p>
                  </a:txBody>
                  <a:tcPr marL="4100" marR="4100" marT="30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2">
                  <a:txBody>
                    <a:bodyPr/>
                    <a:lstStyle/>
                    <a:p>
                      <a:pPr marL="0" marR="0" lvl="0" indent="0" algn="ctr" rtl="0">
                        <a:spcBef>
                          <a:spcPts val="0"/>
                        </a:spcBef>
                        <a:spcAft>
                          <a:spcPts val="0"/>
                        </a:spcAft>
                        <a:buNone/>
                      </a:pPr>
                      <a:r>
                        <a:rPr lang="en-US" sz="600" b="1" i="0" u="none" strike="noStrike" cap="none">
                          <a:solidFill>
                            <a:srgbClr val="000000"/>
                          </a:solidFill>
                          <a:latin typeface="Calibri"/>
                          <a:ea typeface="Calibri"/>
                          <a:cs typeface="Calibri"/>
                          <a:sym typeface="Calibri"/>
                        </a:rPr>
                        <a:t>10 &amp; U P3</a:t>
                      </a:r>
                      <a:endParaRPr sz="1100"/>
                    </a:p>
                  </a:txBody>
                  <a:tcPr marL="4100" marR="4100" marT="30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A"/>
                    </a:solidFill>
                  </a:tcPr>
                </a:tc>
                <a:tc hMerge="1">
                  <a:txBody>
                    <a:bodyPr/>
                    <a:lstStyle/>
                    <a:p>
                      <a:endParaRPr lang="en-US"/>
                    </a:p>
                  </a:txBody>
                  <a:tcPr/>
                </a:tc>
                <a:tc gridSpan="2">
                  <a:txBody>
                    <a:bodyPr/>
                    <a:lstStyle/>
                    <a:p>
                      <a:pPr marL="0" marR="0" lvl="0" indent="0" algn="ctr" rtl="0">
                        <a:spcBef>
                          <a:spcPts val="0"/>
                        </a:spcBef>
                        <a:spcAft>
                          <a:spcPts val="0"/>
                        </a:spcAft>
                        <a:buNone/>
                      </a:pPr>
                      <a:r>
                        <a:rPr lang="en-US" sz="600" b="1" i="0" u="none" strike="noStrike" cap="none">
                          <a:solidFill>
                            <a:srgbClr val="000000"/>
                          </a:solidFill>
                          <a:latin typeface="Calibri"/>
                          <a:ea typeface="Calibri"/>
                          <a:cs typeface="Calibri"/>
                          <a:sym typeface="Calibri"/>
                        </a:rPr>
                        <a:t>11-12 P3</a:t>
                      </a:r>
                      <a:endParaRPr sz="1100"/>
                    </a:p>
                  </a:txBody>
                  <a:tcPr marL="4100" marR="4100" marT="30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hMerge="1">
                  <a:txBody>
                    <a:bodyPr/>
                    <a:lstStyle/>
                    <a:p>
                      <a:endParaRPr lang="en-US"/>
                    </a:p>
                  </a:txBody>
                  <a:tcPr/>
                </a:tc>
                <a:tc gridSpan="2">
                  <a:txBody>
                    <a:bodyPr/>
                    <a:lstStyle/>
                    <a:p>
                      <a:pPr marL="0" marR="0" lvl="0" indent="0" algn="ctr" rtl="0">
                        <a:spcBef>
                          <a:spcPts val="0"/>
                        </a:spcBef>
                        <a:spcAft>
                          <a:spcPts val="0"/>
                        </a:spcAft>
                        <a:buNone/>
                      </a:pPr>
                      <a:r>
                        <a:rPr lang="en-US" sz="600" b="1" i="0" u="none" strike="noStrike" cap="none">
                          <a:solidFill>
                            <a:srgbClr val="000000"/>
                          </a:solidFill>
                          <a:latin typeface="Calibri"/>
                          <a:ea typeface="Calibri"/>
                          <a:cs typeface="Calibri"/>
                          <a:sym typeface="Calibri"/>
                        </a:rPr>
                        <a:t>13-14 P3</a:t>
                      </a:r>
                      <a:endParaRPr sz="1100"/>
                    </a:p>
                  </a:txBody>
                  <a:tcPr marL="4100" marR="4100" marT="30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CE4D6"/>
                    </a:solidFill>
                  </a:tcPr>
                </a:tc>
                <a:tc hMerge="1">
                  <a:txBody>
                    <a:bodyPr/>
                    <a:lstStyle/>
                    <a:p>
                      <a:endParaRPr lang="en-US"/>
                    </a:p>
                  </a:txBody>
                  <a:tcPr/>
                </a:tc>
                <a:tc gridSpan="2">
                  <a:txBody>
                    <a:bodyPr/>
                    <a:lstStyle/>
                    <a:p>
                      <a:pPr marL="0" marR="0" lvl="0" indent="0" algn="ctr" rtl="0">
                        <a:spcBef>
                          <a:spcPts val="0"/>
                        </a:spcBef>
                        <a:spcAft>
                          <a:spcPts val="0"/>
                        </a:spcAft>
                        <a:buNone/>
                      </a:pPr>
                      <a:r>
                        <a:rPr lang="en-US" sz="600" b="1" i="0" u="none" strike="noStrike" cap="none">
                          <a:solidFill>
                            <a:srgbClr val="000000"/>
                          </a:solidFill>
                          <a:latin typeface="Calibri"/>
                          <a:ea typeface="Calibri"/>
                          <a:cs typeface="Calibri"/>
                          <a:sym typeface="Calibri"/>
                        </a:rPr>
                        <a:t>15 &amp; O P3 </a:t>
                      </a:r>
                      <a:endParaRPr sz="1100"/>
                    </a:p>
                  </a:txBody>
                  <a:tcPr marL="4100" marR="4100" marT="30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DEBF7"/>
                    </a:solidFill>
                  </a:tcPr>
                </a:tc>
                <a:tc hMerge="1">
                  <a:txBody>
                    <a:bodyPr/>
                    <a:lstStyle/>
                    <a:p>
                      <a:endParaRPr lang="en-US"/>
                    </a:p>
                  </a:txBody>
                  <a:tcPr/>
                </a:tc>
                <a:tc rowSpan="2">
                  <a:txBody>
                    <a:bodyPr/>
                    <a:lstStyle/>
                    <a:p>
                      <a:pPr marL="0" marR="0" lvl="0" indent="0" algn="ctr" rtl="0">
                        <a:spcBef>
                          <a:spcPts val="0"/>
                        </a:spcBef>
                        <a:spcAft>
                          <a:spcPts val="0"/>
                        </a:spcAft>
                        <a:buNone/>
                      </a:pPr>
                      <a:r>
                        <a:rPr lang="en-US" sz="600" b="1" i="0" u="none" strike="noStrike" cap="none">
                          <a:solidFill>
                            <a:srgbClr val="000000"/>
                          </a:solidFill>
                          <a:latin typeface="Calibri"/>
                          <a:ea typeface="Calibri"/>
                          <a:cs typeface="Calibri"/>
                          <a:sym typeface="Calibri"/>
                        </a:rPr>
                        <a:t>P3</a:t>
                      </a:r>
                      <a:endParaRPr sz="1100"/>
                    </a:p>
                  </a:txBody>
                  <a:tcPr marL="4100" marR="4100" marT="30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2">
                  <a:txBody>
                    <a:bodyPr/>
                    <a:lstStyle/>
                    <a:p>
                      <a:pPr marL="0" marR="0" lvl="0" indent="0" algn="ctr" rtl="0">
                        <a:spcBef>
                          <a:spcPts val="0"/>
                        </a:spcBef>
                        <a:spcAft>
                          <a:spcPts val="0"/>
                        </a:spcAft>
                        <a:buNone/>
                      </a:pPr>
                      <a:r>
                        <a:rPr lang="en-US" sz="600" b="1" i="0" u="none" strike="noStrike" cap="none">
                          <a:solidFill>
                            <a:srgbClr val="000000"/>
                          </a:solidFill>
                          <a:latin typeface="Calibri"/>
                          <a:ea typeface="Calibri"/>
                          <a:cs typeface="Calibri"/>
                          <a:sym typeface="Calibri"/>
                        </a:rPr>
                        <a:t>10 U P3 </a:t>
                      </a:r>
                      <a:endParaRPr sz="1100"/>
                    </a:p>
                  </a:txBody>
                  <a:tcPr marL="4100" marR="4100" marT="30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A"/>
                    </a:solidFill>
                  </a:tcPr>
                </a:tc>
                <a:tc hMerge="1">
                  <a:txBody>
                    <a:bodyPr/>
                    <a:lstStyle/>
                    <a:p>
                      <a:endParaRPr lang="en-US"/>
                    </a:p>
                  </a:txBody>
                  <a:tcPr/>
                </a:tc>
                <a:tc gridSpan="2">
                  <a:txBody>
                    <a:bodyPr/>
                    <a:lstStyle/>
                    <a:p>
                      <a:pPr marL="0" marR="0" lvl="0" indent="0" algn="ctr" rtl="0">
                        <a:spcBef>
                          <a:spcPts val="0"/>
                        </a:spcBef>
                        <a:spcAft>
                          <a:spcPts val="0"/>
                        </a:spcAft>
                        <a:buNone/>
                      </a:pPr>
                      <a:r>
                        <a:rPr lang="en-US" sz="600" b="1" i="0" u="none" strike="noStrike" cap="none">
                          <a:solidFill>
                            <a:srgbClr val="000000"/>
                          </a:solidFill>
                          <a:latin typeface="Calibri"/>
                          <a:ea typeface="Calibri"/>
                          <a:cs typeface="Calibri"/>
                          <a:sym typeface="Calibri"/>
                        </a:rPr>
                        <a:t>11-12 P3 </a:t>
                      </a:r>
                      <a:endParaRPr sz="1100"/>
                    </a:p>
                  </a:txBody>
                  <a:tcPr marL="4100" marR="4100" marT="30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hMerge="1">
                  <a:txBody>
                    <a:bodyPr/>
                    <a:lstStyle/>
                    <a:p>
                      <a:endParaRPr lang="en-US"/>
                    </a:p>
                  </a:txBody>
                  <a:tcPr/>
                </a:tc>
                <a:tc gridSpan="2">
                  <a:txBody>
                    <a:bodyPr/>
                    <a:lstStyle/>
                    <a:p>
                      <a:pPr marL="0" marR="0" lvl="0" indent="0" algn="ctr" rtl="0">
                        <a:spcBef>
                          <a:spcPts val="0"/>
                        </a:spcBef>
                        <a:spcAft>
                          <a:spcPts val="0"/>
                        </a:spcAft>
                        <a:buNone/>
                      </a:pPr>
                      <a:r>
                        <a:rPr lang="en-US" sz="600" b="1" i="0" u="none" strike="noStrike" cap="none">
                          <a:solidFill>
                            <a:srgbClr val="000000"/>
                          </a:solidFill>
                          <a:latin typeface="Calibri"/>
                          <a:ea typeface="Calibri"/>
                          <a:cs typeface="Calibri"/>
                          <a:sym typeface="Calibri"/>
                        </a:rPr>
                        <a:t>13-14 P3 </a:t>
                      </a:r>
                      <a:endParaRPr sz="1100"/>
                    </a:p>
                  </a:txBody>
                  <a:tcPr marL="4100" marR="4100" marT="30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CE4D6"/>
                    </a:solidFill>
                  </a:tcPr>
                </a:tc>
                <a:tc hMerge="1">
                  <a:txBody>
                    <a:bodyPr/>
                    <a:lstStyle/>
                    <a:p>
                      <a:endParaRPr lang="en-US"/>
                    </a:p>
                  </a:txBody>
                  <a:tcPr/>
                </a:tc>
                <a:tc gridSpan="2">
                  <a:txBody>
                    <a:bodyPr/>
                    <a:lstStyle/>
                    <a:p>
                      <a:pPr marL="0" marR="0" lvl="0" indent="0" algn="ctr" rtl="0">
                        <a:spcBef>
                          <a:spcPts val="0"/>
                        </a:spcBef>
                        <a:spcAft>
                          <a:spcPts val="0"/>
                        </a:spcAft>
                        <a:buNone/>
                      </a:pPr>
                      <a:r>
                        <a:rPr lang="en-US" sz="600" b="1" i="0" u="none" strike="noStrike" cap="none">
                          <a:solidFill>
                            <a:srgbClr val="000000"/>
                          </a:solidFill>
                          <a:latin typeface="Calibri"/>
                          <a:ea typeface="Calibri"/>
                          <a:cs typeface="Calibri"/>
                          <a:sym typeface="Calibri"/>
                        </a:rPr>
                        <a:t>15 &amp; O P3 </a:t>
                      </a:r>
                      <a:endParaRPr sz="1100"/>
                    </a:p>
                  </a:txBody>
                  <a:tcPr marL="4100" marR="4100" marT="30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DEBF7"/>
                    </a:solidFill>
                  </a:tcPr>
                </a:tc>
                <a:tc hMerge="1">
                  <a:txBody>
                    <a:bodyPr/>
                    <a:lstStyle/>
                    <a:p>
                      <a:endParaRPr lang="en-US"/>
                    </a:p>
                  </a:txBody>
                  <a:tcPr/>
                </a:tc>
                <a:extLst>
                  <a:ext uri="{0D108BD9-81ED-4DB2-BD59-A6C34878D82A}">
                    <a16:rowId xmlns:a16="http://schemas.microsoft.com/office/drawing/2014/main" val="10002"/>
                  </a:ext>
                </a:extLst>
              </a:tr>
              <a:tr h="86000">
                <a:tc vMerge="1">
                  <a:txBody>
                    <a:bodyPr/>
                    <a:lstStyle/>
                    <a:p>
                      <a:endParaRPr lang="en-US"/>
                    </a:p>
                  </a:txBody>
                  <a:tcPr/>
                </a:tc>
                <a:tc>
                  <a:txBody>
                    <a:bodyPr/>
                    <a:lstStyle/>
                    <a:p>
                      <a:pPr marL="0" marR="0" lvl="0" indent="0" algn="ctr" rtl="0">
                        <a:spcBef>
                          <a:spcPts val="0"/>
                        </a:spcBef>
                        <a:spcAft>
                          <a:spcPts val="0"/>
                        </a:spcAft>
                        <a:buNone/>
                      </a:pPr>
                      <a:r>
                        <a:rPr lang="en-US" sz="600" b="1" i="0" u="none" strike="noStrike" cap="none">
                          <a:solidFill>
                            <a:srgbClr val="000000"/>
                          </a:solidFill>
                          <a:latin typeface="Calibri"/>
                          <a:ea typeface="Calibri"/>
                          <a:cs typeface="Calibri"/>
                          <a:sym typeface="Calibri"/>
                        </a:rPr>
                        <a:t>SCY</a:t>
                      </a:r>
                      <a:endParaRPr sz="1100"/>
                    </a:p>
                  </a:txBody>
                  <a:tcPr marL="4100" marR="4100" marT="30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A"/>
                    </a:solidFill>
                  </a:tcPr>
                </a:tc>
                <a:tc>
                  <a:txBody>
                    <a:bodyPr/>
                    <a:lstStyle/>
                    <a:p>
                      <a:pPr marL="0" marR="0" lvl="0" indent="0" algn="ctr" rtl="0">
                        <a:spcBef>
                          <a:spcPts val="0"/>
                        </a:spcBef>
                        <a:spcAft>
                          <a:spcPts val="0"/>
                        </a:spcAft>
                        <a:buNone/>
                      </a:pPr>
                      <a:r>
                        <a:rPr lang="en-US" sz="600" b="1" i="0" u="none" strike="noStrike" cap="none">
                          <a:solidFill>
                            <a:srgbClr val="000000"/>
                          </a:solidFill>
                          <a:latin typeface="Calibri"/>
                          <a:ea typeface="Calibri"/>
                          <a:cs typeface="Calibri"/>
                          <a:sym typeface="Calibri"/>
                        </a:rPr>
                        <a:t>LCM</a:t>
                      </a:r>
                      <a:endParaRPr sz="1100"/>
                    </a:p>
                  </a:txBody>
                  <a:tcPr marL="4100" marR="4100" marT="30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A"/>
                    </a:solidFill>
                  </a:tcPr>
                </a:tc>
                <a:tc>
                  <a:txBody>
                    <a:bodyPr/>
                    <a:lstStyle/>
                    <a:p>
                      <a:pPr marL="0" marR="0" lvl="0" indent="0" algn="ctr" rtl="0">
                        <a:spcBef>
                          <a:spcPts val="0"/>
                        </a:spcBef>
                        <a:spcAft>
                          <a:spcPts val="0"/>
                        </a:spcAft>
                        <a:buNone/>
                      </a:pPr>
                      <a:r>
                        <a:rPr lang="en-US" sz="600" b="1" i="0" u="none" strike="noStrike" cap="none">
                          <a:solidFill>
                            <a:srgbClr val="000000"/>
                          </a:solidFill>
                          <a:latin typeface="Calibri"/>
                          <a:ea typeface="Calibri"/>
                          <a:cs typeface="Calibri"/>
                          <a:sym typeface="Calibri"/>
                        </a:rPr>
                        <a:t>SCY</a:t>
                      </a:r>
                      <a:endParaRPr sz="1100"/>
                    </a:p>
                  </a:txBody>
                  <a:tcPr marL="4100" marR="4100" marT="30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a:txBody>
                    <a:bodyPr/>
                    <a:lstStyle/>
                    <a:p>
                      <a:pPr marL="0" marR="0" lvl="0" indent="0" algn="ctr" rtl="0">
                        <a:spcBef>
                          <a:spcPts val="0"/>
                        </a:spcBef>
                        <a:spcAft>
                          <a:spcPts val="0"/>
                        </a:spcAft>
                        <a:buNone/>
                      </a:pPr>
                      <a:r>
                        <a:rPr lang="en-US" sz="600" b="1" i="0" u="none" strike="noStrike" cap="none">
                          <a:solidFill>
                            <a:srgbClr val="000000"/>
                          </a:solidFill>
                          <a:latin typeface="Calibri"/>
                          <a:ea typeface="Calibri"/>
                          <a:cs typeface="Calibri"/>
                          <a:sym typeface="Calibri"/>
                        </a:rPr>
                        <a:t>LCM</a:t>
                      </a:r>
                      <a:endParaRPr sz="1100"/>
                    </a:p>
                  </a:txBody>
                  <a:tcPr marL="4100" marR="4100" marT="30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a:txBody>
                    <a:bodyPr/>
                    <a:lstStyle/>
                    <a:p>
                      <a:pPr marL="0" marR="0" lvl="0" indent="0" algn="ctr" rtl="0">
                        <a:spcBef>
                          <a:spcPts val="0"/>
                        </a:spcBef>
                        <a:spcAft>
                          <a:spcPts val="0"/>
                        </a:spcAft>
                        <a:buNone/>
                      </a:pPr>
                      <a:r>
                        <a:rPr lang="en-US" sz="600" b="1" i="0" u="none" strike="noStrike" cap="none">
                          <a:solidFill>
                            <a:srgbClr val="000000"/>
                          </a:solidFill>
                          <a:latin typeface="Calibri"/>
                          <a:ea typeface="Calibri"/>
                          <a:cs typeface="Calibri"/>
                          <a:sym typeface="Calibri"/>
                        </a:rPr>
                        <a:t>SCY</a:t>
                      </a:r>
                      <a:endParaRPr sz="1100"/>
                    </a:p>
                  </a:txBody>
                  <a:tcPr marL="4100" marR="4100" marT="30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CE4D6"/>
                    </a:solidFill>
                  </a:tcPr>
                </a:tc>
                <a:tc>
                  <a:txBody>
                    <a:bodyPr/>
                    <a:lstStyle/>
                    <a:p>
                      <a:pPr marL="0" marR="0" lvl="0" indent="0" algn="ctr" rtl="0">
                        <a:spcBef>
                          <a:spcPts val="0"/>
                        </a:spcBef>
                        <a:spcAft>
                          <a:spcPts val="0"/>
                        </a:spcAft>
                        <a:buNone/>
                      </a:pPr>
                      <a:r>
                        <a:rPr lang="en-US" sz="600" b="1" i="0" u="none" strike="noStrike" cap="none">
                          <a:solidFill>
                            <a:srgbClr val="000000"/>
                          </a:solidFill>
                          <a:latin typeface="Calibri"/>
                          <a:ea typeface="Calibri"/>
                          <a:cs typeface="Calibri"/>
                          <a:sym typeface="Calibri"/>
                        </a:rPr>
                        <a:t>LCM</a:t>
                      </a:r>
                      <a:endParaRPr sz="1100"/>
                    </a:p>
                  </a:txBody>
                  <a:tcPr marL="4100" marR="4100" marT="30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CE4D6"/>
                    </a:solidFill>
                  </a:tcPr>
                </a:tc>
                <a:tc>
                  <a:txBody>
                    <a:bodyPr/>
                    <a:lstStyle/>
                    <a:p>
                      <a:pPr marL="0" marR="0" lvl="0" indent="0" algn="ctr" rtl="0">
                        <a:spcBef>
                          <a:spcPts val="0"/>
                        </a:spcBef>
                        <a:spcAft>
                          <a:spcPts val="0"/>
                        </a:spcAft>
                        <a:buNone/>
                      </a:pPr>
                      <a:r>
                        <a:rPr lang="en-US" sz="600" b="1" i="0" u="none" strike="noStrike" cap="none">
                          <a:solidFill>
                            <a:srgbClr val="000000"/>
                          </a:solidFill>
                          <a:latin typeface="Calibri"/>
                          <a:ea typeface="Calibri"/>
                          <a:cs typeface="Calibri"/>
                          <a:sym typeface="Calibri"/>
                        </a:rPr>
                        <a:t>SCY</a:t>
                      </a:r>
                      <a:endParaRPr sz="1100"/>
                    </a:p>
                  </a:txBody>
                  <a:tcPr marL="4100" marR="4100" marT="30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600" b="1" i="0" u="none" strike="noStrike" cap="none">
                          <a:solidFill>
                            <a:srgbClr val="000000"/>
                          </a:solidFill>
                          <a:latin typeface="Calibri"/>
                          <a:ea typeface="Calibri"/>
                          <a:cs typeface="Calibri"/>
                          <a:sym typeface="Calibri"/>
                        </a:rPr>
                        <a:t>LCM</a:t>
                      </a:r>
                      <a:endParaRPr sz="1100"/>
                    </a:p>
                  </a:txBody>
                  <a:tcPr marL="4100" marR="4100" marT="30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DEBF7"/>
                    </a:solidFill>
                  </a:tcPr>
                </a:tc>
                <a:tc vMerge="1">
                  <a:txBody>
                    <a:bodyPr/>
                    <a:lstStyle/>
                    <a:p>
                      <a:endParaRPr lang="en-US"/>
                    </a:p>
                  </a:txBody>
                  <a:tcPr/>
                </a:tc>
                <a:tc>
                  <a:txBody>
                    <a:bodyPr/>
                    <a:lstStyle/>
                    <a:p>
                      <a:pPr marL="0" marR="0" lvl="0" indent="0" algn="ctr" rtl="0">
                        <a:spcBef>
                          <a:spcPts val="0"/>
                        </a:spcBef>
                        <a:spcAft>
                          <a:spcPts val="0"/>
                        </a:spcAft>
                        <a:buNone/>
                      </a:pPr>
                      <a:r>
                        <a:rPr lang="en-US" sz="600" b="1" i="0" u="none" strike="noStrike" cap="none">
                          <a:solidFill>
                            <a:srgbClr val="000000"/>
                          </a:solidFill>
                          <a:latin typeface="Calibri"/>
                          <a:ea typeface="Calibri"/>
                          <a:cs typeface="Calibri"/>
                          <a:sym typeface="Calibri"/>
                        </a:rPr>
                        <a:t>SCY</a:t>
                      </a:r>
                      <a:endParaRPr sz="1100"/>
                    </a:p>
                  </a:txBody>
                  <a:tcPr marL="4100" marR="4100" marT="30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A"/>
                    </a:solidFill>
                  </a:tcPr>
                </a:tc>
                <a:tc>
                  <a:txBody>
                    <a:bodyPr/>
                    <a:lstStyle/>
                    <a:p>
                      <a:pPr marL="0" marR="0" lvl="0" indent="0" algn="ctr" rtl="0">
                        <a:spcBef>
                          <a:spcPts val="0"/>
                        </a:spcBef>
                        <a:spcAft>
                          <a:spcPts val="0"/>
                        </a:spcAft>
                        <a:buNone/>
                      </a:pPr>
                      <a:r>
                        <a:rPr lang="en-US" sz="600" b="1" i="0" u="none" strike="noStrike" cap="none">
                          <a:solidFill>
                            <a:srgbClr val="000000"/>
                          </a:solidFill>
                          <a:latin typeface="Calibri"/>
                          <a:ea typeface="Calibri"/>
                          <a:cs typeface="Calibri"/>
                          <a:sym typeface="Calibri"/>
                        </a:rPr>
                        <a:t>LCM</a:t>
                      </a:r>
                      <a:endParaRPr sz="1100"/>
                    </a:p>
                  </a:txBody>
                  <a:tcPr marL="4100" marR="4100" marT="30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A"/>
                    </a:solidFill>
                  </a:tcPr>
                </a:tc>
                <a:tc>
                  <a:txBody>
                    <a:bodyPr/>
                    <a:lstStyle/>
                    <a:p>
                      <a:pPr marL="0" marR="0" lvl="0" indent="0" algn="ctr" rtl="0">
                        <a:spcBef>
                          <a:spcPts val="0"/>
                        </a:spcBef>
                        <a:spcAft>
                          <a:spcPts val="0"/>
                        </a:spcAft>
                        <a:buNone/>
                      </a:pPr>
                      <a:r>
                        <a:rPr lang="en-US" sz="600" b="1" i="0" u="none" strike="noStrike" cap="none">
                          <a:solidFill>
                            <a:srgbClr val="000000"/>
                          </a:solidFill>
                          <a:latin typeface="Calibri"/>
                          <a:ea typeface="Calibri"/>
                          <a:cs typeface="Calibri"/>
                          <a:sym typeface="Calibri"/>
                        </a:rPr>
                        <a:t>SCY</a:t>
                      </a:r>
                      <a:endParaRPr sz="1100"/>
                    </a:p>
                  </a:txBody>
                  <a:tcPr marL="4100" marR="4100" marT="30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a:txBody>
                    <a:bodyPr/>
                    <a:lstStyle/>
                    <a:p>
                      <a:pPr marL="0" marR="0" lvl="0" indent="0" algn="ctr" rtl="0">
                        <a:spcBef>
                          <a:spcPts val="0"/>
                        </a:spcBef>
                        <a:spcAft>
                          <a:spcPts val="0"/>
                        </a:spcAft>
                        <a:buNone/>
                      </a:pPr>
                      <a:r>
                        <a:rPr lang="en-US" sz="600" b="1" i="0" u="none" strike="noStrike" cap="none">
                          <a:solidFill>
                            <a:srgbClr val="000000"/>
                          </a:solidFill>
                          <a:latin typeface="Calibri"/>
                          <a:ea typeface="Calibri"/>
                          <a:cs typeface="Calibri"/>
                          <a:sym typeface="Calibri"/>
                        </a:rPr>
                        <a:t>LCM</a:t>
                      </a:r>
                      <a:endParaRPr sz="1100"/>
                    </a:p>
                  </a:txBody>
                  <a:tcPr marL="4100" marR="4100" marT="30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a:txBody>
                    <a:bodyPr/>
                    <a:lstStyle/>
                    <a:p>
                      <a:pPr marL="0" marR="0" lvl="0" indent="0" algn="ctr" rtl="0">
                        <a:spcBef>
                          <a:spcPts val="0"/>
                        </a:spcBef>
                        <a:spcAft>
                          <a:spcPts val="0"/>
                        </a:spcAft>
                        <a:buNone/>
                      </a:pPr>
                      <a:r>
                        <a:rPr lang="en-US" sz="600" b="1" i="0" u="none" strike="noStrike" cap="none">
                          <a:solidFill>
                            <a:srgbClr val="000000"/>
                          </a:solidFill>
                          <a:latin typeface="Calibri"/>
                          <a:ea typeface="Calibri"/>
                          <a:cs typeface="Calibri"/>
                          <a:sym typeface="Calibri"/>
                        </a:rPr>
                        <a:t>SCY</a:t>
                      </a:r>
                      <a:endParaRPr sz="1100"/>
                    </a:p>
                  </a:txBody>
                  <a:tcPr marL="4100" marR="4100" marT="30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CE4D6"/>
                    </a:solidFill>
                  </a:tcPr>
                </a:tc>
                <a:tc>
                  <a:txBody>
                    <a:bodyPr/>
                    <a:lstStyle/>
                    <a:p>
                      <a:pPr marL="0" marR="0" lvl="0" indent="0" algn="ctr" rtl="0">
                        <a:spcBef>
                          <a:spcPts val="0"/>
                        </a:spcBef>
                        <a:spcAft>
                          <a:spcPts val="0"/>
                        </a:spcAft>
                        <a:buNone/>
                      </a:pPr>
                      <a:r>
                        <a:rPr lang="en-US" sz="600" b="1" i="0" u="none" strike="noStrike" cap="none">
                          <a:solidFill>
                            <a:srgbClr val="000000"/>
                          </a:solidFill>
                          <a:latin typeface="Calibri"/>
                          <a:ea typeface="Calibri"/>
                          <a:cs typeface="Calibri"/>
                          <a:sym typeface="Calibri"/>
                        </a:rPr>
                        <a:t>LCM</a:t>
                      </a:r>
                      <a:endParaRPr sz="1100"/>
                    </a:p>
                  </a:txBody>
                  <a:tcPr marL="4100" marR="4100" marT="30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CE4D6"/>
                    </a:solidFill>
                  </a:tcPr>
                </a:tc>
                <a:tc>
                  <a:txBody>
                    <a:bodyPr/>
                    <a:lstStyle/>
                    <a:p>
                      <a:pPr marL="0" marR="0" lvl="0" indent="0" algn="ctr" rtl="0">
                        <a:spcBef>
                          <a:spcPts val="0"/>
                        </a:spcBef>
                        <a:spcAft>
                          <a:spcPts val="0"/>
                        </a:spcAft>
                        <a:buNone/>
                      </a:pPr>
                      <a:r>
                        <a:rPr lang="en-US" sz="600" b="1" i="0" u="none" strike="noStrike" cap="none">
                          <a:solidFill>
                            <a:srgbClr val="000000"/>
                          </a:solidFill>
                          <a:latin typeface="Calibri"/>
                          <a:ea typeface="Calibri"/>
                          <a:cs typeface="Calibri"/>
                          <a:sym typeface="Calibri"/>
                        </a:rPr>
                        <a:t>SCY</a:t>
                      </a:r>
                      <a:endParaRPr sz="1100"/>
                    </a:p>
                  </a:txBody>
                  <a:tcPr marL="4100" marR="4100" marT="30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600" b="1" i="0" u="none" strike="noStrike" cap="none">
                          <a:solidFill>
                            <a:srgbClr val="000000"/>
                          </a:solidFill>
                          <a:latin typeface="Calibri"/>
                          <a:ea typeface="Calibri"/>
                          <a:cs typeface="Calibri"/>
                          <a:sym typeface="Calibri"/>
                        </a:rPr>
                        <a:t>LCM</a:t>
                      </a:r>
                      <a:endParaRPr sz="1100"/>
                    </a:p>
                  </a:txBody>
                  <a:tcPr marL="4100" marR="4100" marT="30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DEBF7"/>
                    </a:solidFill>
                  </a:tcPr>
                </a:tc>
                <a:extLst>
                  <a:ext uri="{0D108BD9-81ED-4DB2-BD59-A6C34878D82A}">
                    <a16:rowId xmlns:a16="http://schemas.microsoft.com/office/drawing/2014/main" val="10003"/>
                  </a:ext>
                </a:extLst>
              </a:tr>
              <a:tr h="86000">
                <a:tc vMerge="1">
                  <a:txBody>
                    <a:bodyPr/>
                    <a:lstStyle/>
                    <a:p>
                      <a:endParaRPr lang="en-US"/>
                    </a:p>
                  </a:txBody>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44.09</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48.89</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39.89</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44.29</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36.39</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40.39</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35.79</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39.69</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600" b="1" i="0" u="none" strike="noStrike" cap="none">
                          <a:solidFill>
                            <a:srgbClr val="000000"/>
                          </a:solidFill>
                          <a:latin typeface="Calibri"/>
                          <a:ea typeface="Calibri"/>
                          <a:cs typeface="Calibri"/>
                          <a:sym typeface="Calibri"/>
                        </a:rPr>
                        <a:t>50 FR</a:t>
                      </a:r>
                      <a:endParaRPr sz="1100"/>
                    </a:p>
                  </a:txBody>
                  <a:tcPr marL="4100" marR="4100" marT="30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39.79</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44.19</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36.19</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40.19</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32.59</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36.19</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31.39</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34.79</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extLst>
                  <a:ext uri="{0D108BD9-81ED-4DB2-BD59-A6C34878D82A}">
                    <a16:rowId xmlns:a16="http://schemas.microsoft.com/office/drawing/2014/main" val="10004"/>
                  </a:ext>
                </a:extLst>
              </a:tr>
              <a:tr h="169475">
                <a:tc vMerge="1">
                  <a:txBody>
                    <a:bodyPr/>
                    <a:lstStyle/>
                    <a:p>
                      <a:endParaRPr lang="en-US"/>
                    </a:p>
                  </a:txBody>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1:33.89</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1:44.29</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1:25.09</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1:34.49</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1:17.49</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1:26.09</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1:16.39</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1:24.79</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600" b="1" i="0" u="none" strike="noStrike" cap="none">
                          <a:solidFill>
                            <a:srgbClr val="000000"/>
                          </a:solidFill>
                          <a:latin typeface="Calibri"/>
                          <a:ea typeface="Calibri"/>
                          <a:cs typeface="Calibri"/>
                          <a:sym typeface="Calibri"/>
                        </a:rPr>
                        <a:t>100 FR</a:t>
                      </a:r>
                      <a:endParaRPr sz="1100"/>
                    </a:p>
                  </a:txBody>
                  <a:tcPr marL="4100" marR="4100" marT="30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1:26.49</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1:36.09</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1:18.59</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1:27.29</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1:10.79</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1:18.59</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1:08.09</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1:15.69</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extLst>
                  <a:ext uri="{0D108BD9-81ED-4DB2-BD59-A6C34878D82A}">
                    <a16:rowId xmlns:a16="http://schemas.microsoft.com/office/drawing/2014/main" val="10005"/>
                  </a:ext>
                </a:extLst>
              </a:tr>
              <a:tr h="169475">
                <a:tc vMerge="1">
                  <a:txBody>
                    <a:bodyPr/>
                    <a:lstStyle/>
                    <a:p>
                      <a:endParaRPr lang="en-US"/>
                    </a:p>
                  </a:txBody>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3:51.49</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4:17.19</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3:29.79</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3:53.09</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3:10.99</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3:32.19</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3:08.09</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3:28.99</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600" b="1" i="0" u="none" strike="noStrike" cap="none">
                          <a:solidFill>
                            <a:srgbClr val="000000"/>
                          </a:solidFill>
                          <a:latin typeface="Calibri"/>
                          <a:ea typeface="Calibri"/>
                          <a:cs typeface="Calibri"/>
                          <a:sym typeface="Calibri"/>
                        </a:rPr>
                        <a:t>200 FR</a:t>
                      </a:r>
                      <a:endParaRPr sz="1100"/>
                    </a:p>
                  </a:txBody>
                  <a:tcPr marL="4100" marR="4100" marT="30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3:17.69</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3:39.59</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2:59.69</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3:19.69</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2:41.69</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2:59.59</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2:35.79</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2:53.09</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extLst>
                  <a:ext uri="{0D108BD9-81ED-4DB2-BD59-A6C34878D82A}">
                    <a16:rowId xmlns:a16="http://schemas.microsoft.com/office/drawing/2014/main" val="10006"/>
                  </a:ext>
                </a:extLst>
              </a:tr>
              <a:tr h="169475">
                <a:tc vMerge="1">
                  <a:txBody>
                    <a:bodyPr/>
                    <a:lstStyle/>
                    <a:p>
                      <a:endParaRPr lang="en-US"/>
                    </a:p>
                  </a:txBody>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7:01.59</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7:43.19</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6:22.09</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6:59.79</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5:47.79</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6:22.19</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5:42.59</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6:16.39</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600" b="1" i="0" u="none" strike="noStrike" cap="none">
                          <a:solidFill>
                            <a:srgbClr val="000000"/>
                          </a:solidFill>
                          <a:latin typeface="Calibri"/>
                          <a:ea typeface="Calibri"/>
                          <a:cs typeface="Calibri"/>
                          <a:sym typeface="Calibri"/>
                        </a:rPr>
                        <a:t>500/   400 FR</a:t>
                      </a:r>
                      <a:endParaRPr sz="1100"/>
                    </a:p>
                  </a:txBody>
                  <a:tcPr marL="4100" marR="4100" marT="30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7:45.09</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7:30.09</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7:00.09</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6:49.19</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6:15.09</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6:08.29</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6:00.09</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5:54.69</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extLst>
                  <a:ext uri="{0D108BD9-81ED-4DB2-BD59-A6C34878D82A}">
                    <a16:rowId xmlns:a16="http://schemas.microsoft.com/office/drawing/2014/main" val="10007"/>
                  </a:ext>
                </a:extLst>
              </a:tr>
              <a:tr h="169475">
                <a:tc vMerge="1">
                  <a:txBody>
                    <a:bodyPr/>
                    <a:lstStyle/>
                    <a:p>
                      <a:endParaRPr lang="en-US"/>
                    </a:p>
                  </a:txBody>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 </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 </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18:00.49</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15:19.59</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16:32.09</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14:04.39</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16:18.49</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13:52.79</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600" b="1" i="0" u="none" strike="noStrike" cap="none">
                          <a:solidFill>
                            <a:srgbClr val="000000"/>
                          </a:solidFill>
                          <a:latin typeface="Calibri"/>
                          <a:ea typeface="Calibri"/>
                          <a:cs typeface="Calibri"/>
                          <a:sym typeface="Calibri"/>
                        </a:rPr>
                        <a:t>1000/   800 FR</a:t>
                      </a:r>
                      <a:endParaRPr sz="1100"/>
                    </a:p>
                  </a:txBody>
                  <a:tcPr marL="4100" marR="4100" marT="30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 </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 </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16:02.39</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15:37.49</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14:19.29</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14:03.69</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13:44.99</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13:32.49</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extLst>
                  <a:ext uri="{0D108BD9-81ED-4DB2-BD59-A6C34878D82A}">
                    <a16:rowId xmlns:a16="http://schemas.microsoft.com/office/drawing/2014/main" val="10008"/>
                  </a:ext>
                </a:extLst>
              </a:tr>
              <a:tr h="169475">
                <a:tc vMerge="1">
                  <a:txBody>
                    <a:bodyPr/>
                    <a:lstStyle/>
                    <a:p>
                      <a:endParaRPr lang="en-US"/>
                    </a:p>
                  </a:txBody>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 </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 </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32:31.69</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30:29.19</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30:01.09</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28:08.19</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29:37.99</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27:46.39</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600" b="1" i="0" u="none" strike="noStrike" cap="none">
                          <a:solidFill>
                            <a:srgbClr val="000000"/>
                          </a:solidFill>
                          <a:latin typeface="Calibri"/>
                          <a:ea typeface="Calibri"/>
                          <a:cs typeface="Calibri"/>
                          <a:sym typeface="Calibri"/>
                        </a:rPr>
                        <a:t>1650/   1500 FR</a:t>
                      </a:r>
                      <a:endParaRPr sz="1100"/>
                    </a:p>
                  </a:txBody>
                  <a:tcPr marL="4100" marR="4100" marT="30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 </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 </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29:30.19</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31:55.79</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26.20.49</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28:44.19</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25:17.29</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27:40.29</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extLst>
                  <a:ext uri="{0D108BD9-81ED-4DB2-BD59-A6C34878D82A}">
                    <a16:rowId xmlns:a16="http://schemas.microsoft.com/office/drawing/2014/main" val="10009"/>
                  </a:ext>
                </a:extLst>
              </a:tr>
              <a:tr h="86000">
                <a:tc vMerge="1">
                  <a:txBody>
                    <a:bodyPr/>
                    <a:lstStyle/>
                    <a:p>
                      <a:endParaRPr lang="en-US"/>
                    </a:p>
                  </a:txBody>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53.39</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59.29</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48.39</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53.69</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44.09</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48.99</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43.39</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48.19</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600" b="1" i="0" u="none" strike="noStrike" cap="none">
                          <a:solidFill>
                            <a:srgbClr val="000000"/>
                          </a:solidFill>
                          <a:latin typeface="Calibri"/>
                          <a:ea typeface="Calibri"/>
                          <a:cs typeface="Calibri"/>
                          <a:sym typeface="Calibri"/>
                        </a:rPr>
                        <a:t>50 BK</a:t>
                      </a:r>
                      <a:endParaRPr sz="1100"/>
                    </a:p>
                  </a:txBody>
                  <a:tcPr marL="4100" marR="4100" marT="30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45.59</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50.69</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41.49</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46.09</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37.29</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41.49</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35.89</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39.89</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extLst>
                  <a:ext uri="{0D108BD9-81ED-4DB2-BD59-A6C34878D82A}">
                    <a16:rowId xmlns:a16="http://schemas.microsoft.com/office/drawing/2014/main" val="10010"/>
                  </a:ext>
                </a:extLst>
              </a:tr>
              <a:tr h="169475">
                <a:tc vMerge="1">
                  <a:txBody>
                    <a:bodyPr/>
                    <a:lstStyle/>
                    <a:p>
                      <a:endParaRPr lang="en-US"/>
                    </a:p>
                  </a:txBody>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1:52.49</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2:04.99</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1:41.99</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1:53.29</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1:32.89</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1:43.19</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1:31.49</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1:41.59</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600" b="1" i="0" u="none" strike="noStrike" cap="none">
                          <a:solidFill>
                            <a:srgbClr val="000000"/>
                          </a:solidFill>
                          <a:latin typeface="Calibri"/>
                          <a:ea typeface="Calibri"/>
                          <a:cs typeface="Calibri"/>
                          <a:sym typeface="Calibri"/>
                        </a:rPr>
                        <a:t>100 BK</a:t>
                      </a:r>
                      <a:endParaRPr sz="1100"/>
                    </a:p>
                  </a:txBody>
                  <a:tcPr marL="4100" marR="4100" marT="30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1:36.09</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1:46.79</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1:27.39</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1:37.09</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1:18.59</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1:27.39</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1:15.69</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1:24.09</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extLst>
                  <a:ext uri="{0D108BD9-81ED-4DB2-BD59-A6C34878D82A}">
                    <a16:rowId xmlns:a16="http://schemas.microsoft.com/office/drawing/2014/main" val="10011"/>
                  </a:ext>
                </a:extLst>
              </a:tr>
              <a:tr h="169475">
                <a:tc vMerge="1">
                  <a:txBody>
                    <a:bodyPr/>
                    <a:lstStyle/>
                    <a:p>
                      <a:endParaRPr lang="en-US"/>
                    </a:p>
                  </a:txBody>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 </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 </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4:04.79</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4:31.89</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3:42.99</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4:07.69</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3:39.59</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4:03.89</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600" b="1" i="0" u="none" strike="noStrike" cap="none">
                          <a:solidFill>
                            <a:srgbClr val="000000"/>
                          </a:solidFill>
                          <a:latin typeface="Calibri"/>
                          <a:ea typeface="Calibri"/>
                          <a:cs typeface="Calibri"/>
                          <a:sym typeface="Calibri"/>
                        </a:rPr>
                        <a:t>200 BK</a:t>
                      </a:r>
                      <a:endParaRPr sz="1100"/>
                    </a:p>
                  </a:txBody>
                  <a:tcPr marL="4100" marR="4100" marT="30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 </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 </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3:29.49</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3:52.79</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3:08.59</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3:29.49</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3:01.59</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3:21.79</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extLst>
                  <a:ext uri="{0D108BD9-81ED-4DB2-BD59-A6C34878D82A}">
                    <a16:rowId xmlns:a16="http://schemas.microsoft.com/office/drawing/2014/main" val="10012"/>
                  </a:ext>
                </a:extLst>
              </a:tr>
              <a:tr h="86000">
                <a:tc vMerge="1">
                  <a:txBody>
                    <a:bodyPr/>
                    <a:lstStyle/>
                    <a:p>
                      <a:endParaRPr lang="en-US"/>
                    </a:p>
                  </a:txBody>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56.79</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1:03.09</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51.49</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57.19</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46.79</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51.99</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46.09</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51.19</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600" b="1" i="0" u="none" strike="noStrike" cap="none">
                          <a:solidFill>
                            <a:srgbClr val="000000"/>
                          </a:solidFill>
                          <a:latin typeface="Calibri"/>
                          <a:ea typeface="Calibri"/>
                          <a:cs typeface="Calibri"/>
                          <a:sym typeface="Calibri"/>
                        </a:rPr>
                        <a:t>50 BR</a:t>
                      </a:r>
                      <a:endParaRPr sz="1100"/>
                    </a:p>
                  </a:txBody>
                  <a:tcPr marL="4100" marR="4100" marT="30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49.79</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55.29</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45.29</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50.29</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40.79</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45.29</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39.29</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43.59</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extLst>
                  <a:ext uri="{0D108BD9-81ED-4DB2-BD59-A6C34878D82A}">
                    <a16:rowId xmlns:a16="http://schemas.microsoft.com/office/drawing/2014/main" val="10013"/>
                  </a:ext>
                </a:extLst>
              </a:tr>
              <a:tr h="169475">
                <a:tc vMerge="1">
                  <a:txBody>
                    <a:bodyPr/>
                    <a:lstStyle/>
                    <a:p>
                      <a:endParaRPr lang="en-US"/>
                    </a:p>
                  </a:txBody>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1:59.69</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2:12.99</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1:48.49</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2:00.49</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1:38.69</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1:49.69</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1:37.19</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1:47.99</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600" b="1" i="0" u="none" strike="noStrike" cap="none">
                          <a:solidFill>
                            <a:srgbClr val="000000"/>
                          </a:solidFill>
                          <a:latin typeface="Calibri"/>
                          <a:ea typeface="Calibri"/>
                          <a:cs typeface="Calibri"/>
                          <a:sym typeface="Calibri"/>
                        </a:rPr>
                        <a:t>100 BR</a:t>
                      </a:r>
                      <a:endParaRPr sz="1100"/>
                    </a:p>
                  </a:txBody>
                  <a:tcPr marL="4100" marR="4100" marT="30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1:50.59</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2:02.89</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1:20.49</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1:51.69</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1:30.49</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1:40.49</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1:27.19</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1:36.79</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extLst>
                  <a:ext uri="{0D108BD9-81ED-4DB2-BD59-A6C34878D82A}">
                    <a16:rowId xmlns:a16="http://schemas.microsoft.com/office/drawing/2014/main" val="10014"/>
                  </a:ext>
                </a:extLst>
              </a:tr>
              <a:tr h="169475">
                <a:tc vMerge="1">
                  <a:txBody>
                    <a:bodyPr/>
                    <a:lstStyle/>
                    <a:p>
                      <a:endParaRPr lang="en-US"/>
                    </a:p>
                  </a:txBody>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 </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 </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4:20.29</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4:49.19</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3:56.99</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4:23.29</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3:53.29</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4:19.19</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600" b="1" i="0" u="none" strike="noStrike" cap="none">
                          <a:solidFill>
                            <a:srgbClr val="000000"/>
                          </a:solidFill>
                          <a:latin typeface="Calibri"/>
                          <a:ea typeface="Calibri"/>
                          <a:cs typeface="Calibri"/>
                          <a:sym typeface="Calibri"/>
                        </a:rPr>
                        <a:t>200 BR</a:t>
                      </a:r>
                      <a:endParaRPr sz="1100"/>
                    </a:p>
                  </a:txBody>
                  <a:tcPr marL="4100" marR="4100" marT="30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 </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 </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3:40.09</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4:04.49</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3:18.09</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3:40.09</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2:56.09</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3:31.89</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extLst>
                  <a:ext uri="{0D108BD9-81ED-4DB2-BD59-A6C34878D82A}">
                    <a16:rowId xmlns:a16="http://schemas.microsoft.com/office/drawing/2014/main" val="10015"/>
                  </a:ext>
                </a:extLst>
              </a:tr>
              <a:tr h="86000">
                <a:tc vMerge="1">
                  <a:txBody>
                    <a:bodyPr/>
                    <a:lstStyle/>
                    <a:p>
                      <a:endParaRPr lang="en-US"/>
                    </a:p>
                  </a:txBody>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48.29</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53.59</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43.69</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48.49</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39.79</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44.19</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39.19</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43.49</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600" b="1" i="0" u="none" strike="noStrike" cap="none">
                          <a:solidFill>
                            <a:srgbClr val="000000"/>
                          </a:solidFill>
                          <a:latin typeface="Calibri"/>
                          <a:ea typeface="Calibri"/>
                          <a:cs typeface="Calibri"/>
                          <a:sym typeface="Calibri"/>
                        </a:rPr>
                        <a:t>50 FL</a:t>
                      </a:r>
                      <a:endParaRPr sz="1100"/>
                    </a:p>
                  </a:txBody>
                  <a:tcPr marL="4100" marR="4100" marT="30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43.29</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48.09</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39.29</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43.69</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35.39</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39.29</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31.49</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37.89</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extLst>
                  <a:ext uri="{0D108BD9-81ED-4DB2-BD59-A6C34878D82A}">
                    <a16:rowId xmlns:a16="http://schemas.microsoft.com/office/drawing/2014/main" val="10016"/>
                  </a:ext>
                </a:extLst>
              </a:tr>
              <a:tr h="169475">
                <a:tc vMerge="1">
                  <a:txBody>
                    <a:bodyPr/>
                    <a:lstStyle/>
                    <a:p>
                      <a:endParaRPr lang="en-US"/>
                    </a:p>
                  </a:txBody>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1:41.69</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1:52.89</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1:32.09</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1:42.29</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1:23.89</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1:33.19</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1:22.59</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1:31.69</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600" b="1" i="0" u="none" strike="noStrike" cap="none">
                          <a:solidFill>
                            <a:srgbClr val="000000"/>
                          </a:solidFill>
                          <a:latin typeface="Calibri"/>
                          <a:ea typeface="Calibri"/>
                          <a:cs typeface="Calibri"/>
                          <a:sym typeface="Calibri"/>
                        </a:rPr>
                        <a:t>100 FL</a:t>
                      </a:r>
                      <a:endParaRPr sz="1100"/>
                    </a:p>
                  </a:txBody>
                  <a:tcPr marL="4100" marR="4100" marT="30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1:30.89</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1:40.99</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1:22.59</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1:31.99</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1:14.39</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1:22.59</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1:06.09</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1:19.59</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extLst>
                  <a:ext uri="{0D108BD9-81ED-4DB2-BD59-A6C34878D82A}">
                    <a16:rowId xmlns:a16="http://schemas.microsoft.com/office/drawing/2014/main" val="10017"/>
                  </a:ext>
                </a:extLst>
              </a:tr>
              <a:tr h="169475">
                <a:tc vMerge="1">
                  <a:txBody>
                    <a:bodyPr/>
                    <a:lstStyle/>
                    <a:p>
                      <a:endParaRPr lang="en-US"/>
                    </a:p>
                  </a:txBody>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 </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 </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3:40.99</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4:05.49</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3:21.39</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3:43.69</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3:18.09</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3:40.09</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600" b="1" i="0" u="none" strike="noStrike" cap="none">
                          <a:solidFill>
                            <a:srgbClr val="000000"/>
                          </a:solidFill>
                          <a:latin typeface="Calibri"/>
                          <a:ea typeface="Calibri"/>
                          <a:cs typeface="Calibri"/>
                          <a:sym typeface="Calibri"/>
                        </a:rPr>
                        <a:t>200 FL</a:t>
                      </a:r>
                      <a:endParaRPr sz="1100"/>
                    </a:p>
                  </a:txBody>
                  <a:tcPr marL="4100" marR="4100" marT="30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 </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 </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3:29.19</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3:52.39</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3:26.29</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3:29.19</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2:47.39</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3:21.39</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extLst>
                  <a:ext uri="{0D108BD9-81ED-4DB2-BD59-A6C34878D82A}">
                    <a16:rowId xmlns:a16="http://schemas.microsoft.com/office/drawing/2014/main" val="10018"/>
                  </a:ext>
                </a:extLst>
              </a:tr>
              <a:tr h="169475">
                <a:tc vMerge="1">
                  <a:txBody>
                    <a:bodyPr/>
                    <a:lstStyle/>
                    <a:p>
                      <a:endParaRPr lang="en-US"/>
                    </a:p>
                  </a:txBody>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3:57.99</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4:24.39</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3:35.69</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3:59.59</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3:16.29</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3:38.09</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3:19.39</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3:34.79</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600" b="1" i="0" u="none" strike="noStrike" cap="none">
                          <a:solidFill>
                            <a:srgbClr val="000000"/>
                          </a:solidFill>
                          <a:latin typeface="Calibri"/>
                          <a:ea typeface="Calibri"/>
                          <a:cs typeface="Calibri"/>
                          <a:sym typeface="Calibri"/>
                        </a:rPr>
                        <a:t>200 IM</a:t>
                      </a:r>
                      <a:endParaRPr sz="1100"/>
                    </a:p>
                  </a:txBody>
                  <a:tcPr marL="4100" marR="4100" marT="30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3:29.69</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3:52.99</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3:10.69</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3:31.79</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2:51.59</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3:10.69</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2:32.49</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3:03.59</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extLst>
                  <a:ext uri="{0D108BD9-81ED-4DB2-BD59-A6C34878D82A}">
                    <a16:rowId xmlns:a16="http://schemas.microsoft.com/office/drawing/2014/main" val="10019"/>
                  </a:ext>
                </a:extLst>
              </a:tr>
              <a:tr h="169475">
                <a:tc vMerge="1">
                  <a:txBody>
                    <a:bodyPr/>
                    <a:lstStyle/>
                    <a:p>
                      <a:endParaRPr lang="en-US"/>
                    </a:p>
                  </a:txBody>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 </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 </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8:34.59</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9:25.49</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7:48.39</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8:34.69</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7:41.39</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8:26.99</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600" b="1" i="0" u="none" strike="noStrike" cap="none">
                          <a:solidFill>
                            <a:srgbClr val="000000"/>
                          </a:solidFill>
                          <a:latin typeface="Calibri"/>
                          <a:ea typeface="Calibri"/>
                          <a:cs typeface="Calibri"/>
                          <a:sym typeface="Calibri"/>
                        </a:rPr>
                        <a:t>400 IM</a:t>
                      </a:r>
                      <a:endParaRPr sz="1100"/>
                    </a:p>
                  </a:txBody>
                  <a:tcPr marL="4100" marR="4100" marT="30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 </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 </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7:46.79</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8:20.09</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6:56.79</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7:30.09</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6:40.09</a:t>
                      </a:r>
                      <a:endParaRPr sz="1100"/>
                    </a:p>
                  </a:txBody>
                  <a:tcPr marL="4100" marR="4100" marT="30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7:13.39</a:t>
                      </a:r>
                      <a:endParaRPr sz="1100"/>
                    </a:p>
                  </a:txBody>
                  <a:tcPr marL="4100" marR="4100" marT="30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DEBF7"/>
                    </a:solidFill>
                  </a:tcPr>
                </a:tc>
                <a:extLst>
                  <a:ext uri="{0D108BD9-81ED-4DB2-BD59-A6C34878D82A}">
                    <a16:rowId xmlns:a16="http://schemas.microsoft.com/office/drawing/2014/main" val="10020"/>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58"/>
          <p:cNvSpPr/>
          <p:nvPr/>
        </p:nvSpPr>
        <p:spPr>
          <a:xfrm>
            <a:off x="410200" y="281887"/>
            <a:ext cx="8454300" cy="438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1">
                <a:solidFill>
                  <a:srgbClr val="000000"/>
                </a:solidFill>
                <a:latin typeface="Arial"/>
                <a:ea typeface="Arial"/>
                <a:cs typeface="Arial"/>
                <a:sym typeface="Arial"/>
              </a:rPr>
              <a:t>Para 1 ZONE Motivational Time Standards </a:t>
            </a:r>
            <a:endParaRPr/>
          </a:p>
        </p:txBody>
      </p:sp>
      <p:graphicFrame>
        <p:nvGraphicFramePr>
          <p:cNvPr id="414" name="Google Shape;414;p58"/>
          <p:cNvGraphicFramePr/>
          <p:nvPr/>
        </p:nvGraphicFramePr>
        <p:xfrm>
          <a:off x="256815" y="1947813"/>
          <a:ext cx="3000000" cy="3000000"/>
        </p:xfrm>
        <a:graphic>
          <a:graphicData uri="http://schemas.openxmlformats.org/drawingml/2006/table">
            <a:tbl>
              <a:tblPr>
                <a:noFill/>
                <a:tableStyleId>{CA2D138F-9B95-4046-A7CE-87989CC42E8A}</a:tableStyleId>
              </a:tblPr>
              <a:tblGrid>
                <a:gridCol w="731325">
                  <a:extLst>
                    <a:ext uri="{9D8B030D-6E8A-4147-A177-3AD203B41FA5}">
                      <a16:colId xmlns:a16="http://schemas.microsoft.com/office/drawing/2014/main" val="20000"/>
                    </a:ext>
                  </a:extLst>
                </a:gridCol>
                <a:gridCol w="416100">
                  <a:extLst>
                    <a:ext uri="{9D8B030D-6E8A-4147-A177-3AD203B41FA5}">
                      <a16:colId xmlns:a16="http://schemas.microsoft.com/office/drawing/2014/main" val="20001"/>
                    </a:ext>
                  </a:extLst>
                </a:gridCol>
                <a:gridCol w="504350">
                  <a:extLst>
                    <a:ext uri="{9D8B030D-6E8A-4147-A177-3AD203B41FA5}">
                      <a16:colId xmlns:a16="http://schemas.microsoft.com/office/drawing/2014/main" val="20002"/>
                    </a:ext>
                  </a:extLst>
                </a:gridCol>
                <a:gridCol w="466525">
                  <a:extLst>
                    <a:ext uri="{9D8B030D-6E8A-4147-A177-3AD203B41FA5}">
                      <a16:colId xmlns:a16="http://schemas.microsoft.com/office/drawing/2014/main" val="20003"/>
                    </a:ext>
                  </a:extLst>
                </a:gridCol>
                <a:gridCol w="428700">
                  <a:extLst>
                    <a:ext uri="{9D8B030D-6E8A-4147-A177-3AD203B41FA5}">
                      <a16:colId xmlns:a16="http://schemas.microsoft.com/office/drawing/2014/main" val="20004"/>
                    </a:ext>
                  </a:extLst>
                </a:gridCol>
                <a:gridCol w="479150">
                  <a:extLst>
                    <a:ext uri="{9D8B030D-6E8A-4147-A177-3AD203B41FA5}">
                      <a16:colId xmlns:a16="http://schemas.microsoft.com/office/drawing/2014/main" val="20005"/>
                    </a:ext>
                  </a:extLst>
                </a:gridCol>
                <a:gridCol w="466525">
                  <a:extLst>
                    <a:ext uri="{9D8B030D-6E8A-4147-A177-3AD203B41FA5}">
                      <a16:colId xmlns:a16="http://schemas.microsoft.com/office/drawing/2014/main" val="20006"/>
                    </a:ext>
                  </a:extLst>
                </a:gridCol>
                <a:gridCol w="466525">
                  <a:extLst>
                    <a:ext uri="{9D8B030D-6E8A-4147-A177-3AD203B41FA5}">
                      <a16:colId xmlns:a16="http://schemas.microsoft.com/office/drawing/2014/main" val="20007"/>
                    </a:ext>
                  </a:extLst>
                </a:gridCol>
                <a:gridCol w="428700">
                  <a:extLst>
                    <a:ext uri="{9D8B030D-6E8A-4147-A177-3AD203B41FA5}">
                      <a16:colId xmlns:a16="http://schemas.microsoft.com/office/drawing/2014/main" val="20008"/>
                    </a:ext>
                  </a:extLst>
                </a:gridCol>
                <a:gridCol w="428700">
                  <a:extLst>
                    <a:ext uri="{9D8B030D-6E8A-4147-A177-3AD203B41FA5}">
                      <a16:colId xmlns:a16="http://schemas.microsoft.com/office/drawing/2014/main" val="20009"/>
                    </a:ext>
                  </a:extLst>
                </a:gridCol>
                <a:gridCol w="466525">
                  <a:extLst>
                    <a:ext uri="{9D8B030D-6E8A-4147-A177-3AD203B41FA5}">
                      <a16:colId xmlns:a16="http://schemas.microsoft.com/office/drawing/2014/main" val="20010"/>
                    </a:ext>
                  </a:extLst>
                </a:gridCol>
                <a:gridCol w="516975">
                  <a:extLst>
                    <a:ext uri="{9D8B030D-6E8A-4147-A177-3AD203B41FA5}">
                      <a16:colId xmlns:a16="http://schemas.microsoft.com/office/drawing/2014/main" val="20011"/>
                    </a:ext>
                  </a:extLst>
                </a:gridCol>
                <a:gridCol w="504350">
                  <a:extLst>
                    <a:ext uri="{9D8B030D-6E8A-4147-A177-3AD203B41FA5}">
                      <a16:colId xmlns:a16="http://schemas.microsoft.com/office/drawing/2014/main" val="20012"/>
                    </a:ext>
                  </a:extLst>
                </a:gridCol>
                <a:gridCol w="441300">
                  <a:extLst>
                    <a:ext uri="{9D8B030D-6E8A-4147-A177-3AD203B41FA5}">
                      <a16:colId xmlns:a16="http://schemas.microsoft.com/office/drawing/2014/main" val="20013"/>
                    </a:ext>
                  </a:extLst>
                </a:gridCol>
                <a:gridCol w="441300">
                  <a:extLst>
                    <a:ext uri="{9D8B030D-6E8A-4147-A177-3AD203B41FA5}">
                      <a16:colId xmlns:a16="http://schemas.microsoft.com/office/drawing/2014/main" val="20014"/>
                    </a:ext>
                  </a:extLst>
                </a:gridCol>
                <a:gridCol w="491750">
                  <a:extLst>
                    <a:ext uri="{9D8B030D-6E8A-4147-A177-3AD203B41FA5}">
                      <a16:colId xmlns:a16="http://schemas.microsoft.com/office/drawing/2014/main" val="20015"/>
                    </a:ext>
                  </a:extLst>
                </a:gridCol>
                <a:gridCol w="466525">
                  <a:extLst>
                    <a:ext uri="{9D8B030D-6E8A-4147-A177-3AD203B41FA5}">
                      <a16:colId xmlns:a16="http://schemas.microsoft.com/office/drawing/2014/main" val="20016"/>
                    </a:ext>
                  </a:extLst>
                </a:gridCol>
                <a:gridCol w="526700">
                  <a:extLst>
                    <a:ext uri="{9D8B030D-6E8A-4147-A177-3AD203B41FA5}">
                      <a16:colId xmlns:a16="http://schemas.microsoft.com/office/drawing/2014/main" val="20017"/>
                    </a:ext>
                  </a:extLst>
                </a:gridCol>
              </a:tblGrid>
              <a:tr h="141925">
                <a:tc gridSpan="18">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Para 1  ZONE Motivational Time Standards </a:t>
                      </a:r>
                      <a:endParaRPr sz="1100"/>
                    </a:p>
                  </a:txBody>
                  <a:tcPr marL="5500" marR="5500" marT="412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35900">
                <a:tc>
                  <a:txBody>
                    <a:bodyPr/>
                    <a:lstStyle/>
                    <a:p>
                      <a:pPr marL="0" marR="0" lvl="0" indent="0" algn="l" rtl="0">
                        <a:spcBef>
                          <a:spcPts val="0"/>
                        </a:spcBef>
                        <a:spcAft>
                          <a:spcPts val="0"/>
                        </a:spcAft>
                        <a:buNone/>
                      </a:pPr>
                      <a:r>
                        <a:rPr lang="en-US" sz="800" b="0" i="0" u="none" strike="noStrike" cap="none">
                          <a:solidFill>
                            <a:srgbClr val="000000"/>
                          </a:solidFill>
                          <a:latin typeface="Calibri"/>
                          <a:ea typeface="Calibri"/>
                          <a:cs typeface="Calibri"/>
                          <a:sym typeface="Calibri"/>
                        </a:rPr>
                        <a:t> </a:t>
                      </a:r>
                      <a:endParaRPr sz="1100"/>
                    </a:p>
                  </a:txBody>
                  <a:tcPr marL="5500" marR="5500" marT="412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8">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Girls </a:t>
                      </a:r>
                      <a:endParaRPr sz="1100"/>
                    </a:p>
                  </a:txBody>
                  <a:tcPr marL="5500" marR="5500" marT="412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rtl="0">
                        <a:spcBef>
                          <a:spcPts val="0"/>
                        </a:spcBef>
                        <a:spcAft>
                          <a:spcPts val="0"/>
                        </a:spcAft>
                        <a:buNone/>
                      </a:pPr>
                      <a:r>
                        <a:rPr lang="en-US" sz="800" b="0" i="0" u="none" strike="noStrike" cap="none">
                          <a:solidFill>
                            <a:srgbClr val="000000"/>
                          </a:solidFill>
                          <a:latin typeface="Calibri"/>
                          <a:ea typeface="Calibri"/>
                          <a:cs typeface="Calibri"/>
                          <a:sym typeface="Calibri"/>
                        </a:rPr>
                        <a:t> </a:t>
                      </a:r>
                      <a:endParaRPr sz="1100"/>
                    </a:p>
                  </a:txBody>
                  <a:tcPr marL="5500" marR="5500" marT="412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8">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Boys</a:t>
                      </a:r>
                      <a:endParaRPr sz="1100"/>
                    </a:p>
                  </a:txBody>
                  <a:tcPr marL="5500" marR="5500" marT="412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56125">
                <a:tc rowSpan="11">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P1 - non-ambulatory (wheelchair bound):  limited use of all four extremities</a:t>
                      </a:r>
                      <a:endParaRPr sz="1100"/>
                    </a:p>
                  </a:txBody>
                  <a:tcPr marL="5500" marR="5500" marT="41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2">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10 &amp; U P1</a:t>
                      </a:r>
                      <a:endParaRPr sz="1100"/>
                    </a:p>
                  </a:txBody>
                  <a:tcPr marL="5500" marR="5500" marT="41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A"/>
                    </a:solidFill>
                  </a:tcPr>
                </a:tc>
                <a:tc hMerge="1">
                  <a:txBody>
                    <a:bodyPr/>
                    <a:lstStyle/>
                    <a:p>
                      <a:endParaRPr lang="en-US"/>
                    </a:p>
                  </a:txBody>
                  <a:tcPr/>
                </a:tc>
                <a:tc gridSpan="2">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11-12 P1 </a:t>
                      </a:r>
                      <a:endParaRPr sz="1100"/>
                    </a:p>
                  </a:txBody>
                  <a:tcPr marL="5500" marR="5500" marT="41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hMerge="1">
                  <a:txBody>
                    <a:bodyPr/>
                    <a:lstStyle/>
                    <a:p>
                      <a:endParaRPr lang="en-US"/>
                    </a:p>
                  </a:txBody>
                  <a:tcPr/>
                </a:tc>
                <a:tc gridSpan="2">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13-14 P1 </a:t>
                      </a:r>
                      <a:endParaRPr sz="1100"/>
                    </a:p>
                  </a:txBody>
                  <a:tcPr marL="5500" marR="5500" marT="41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CE4D6"/>
                    </a:solidFill>
                  </a:tcPr>
                </a:tc>
                <a:tc hMerge="1">
                  <a:txBody>
                    <a:bodyPr/>
                    <a:lstStyle/>
                    <a:p>
                      <a:endParaRPr lang="en-US"/>
                    </a:p>
                  </a:txBody>
                  <a:tcPr/>
                </a:tc>
                <a:tc gridSpan="2">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15 &amp; O P1 </a:t>
                      </a:r>
                      <a:endParaRPr sz="1100"/>
                    </a:p>
                  </a:txBody>
                  <a:tcPr marL="5500" marR="5500" marT="41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DEBF7"/>
                    </a:solidFill>
                  </a:tcPr>
                </a:tc>
                <a:tc hMerge="1">
                  <a:txBody>
                    <a:bodyPr/>
                    <a:lstStyle/>
                    <a:p>
                      <a:endParaRPr lang="en-US"/>
                    </a:p>
                  </a:txBody>
                  <a:tcPr/>
                </a:tc>
                <a:tc rowSpan="2">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P1</a:t>
                      </a:r>
                      <a:endParaRPr sz="1100"/>
                    </a:p>
                  </a:txBody>
                  <a:tcPr marL="5500" marR="5500" marT="41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2">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10 &amp; U P1 </a:t>
                      </a:r>
                      <a:endParaRPr sz="1100"/>
                    </a:p>
                  </a:txBody>
                  <a:tcPr marL="5500" marR="5500" marT="41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A"/>
                    </a:solidFill>
                  </a:tcPr>
                </a:tc>
                <a:tc hMerge="1">
                  <a:txBody>
                    <a:bodyPr/>
                    <a:lstStyle/>
                    <a:p>
                      <a:endParaRPr lang="en-US"/>
                    </a:p>
                  </a:txBody>
                  <a:tcPr/>
                </a:tc>
                <a:tc gridSpan="2">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11-12 P1 </a:t>
                      </a:r>
                      <a:endParaRPr sz="1100"/>
                    </a:p>
                  </a:txBody>
                  <a:tcPr marL="5500" marR="5500" marT="41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hMerge="1">
                  <a:txBody>
                    <a:bodyPr/>
                    <a:lstStyle/>
                    <a:p>
                      <a:endParaRPr lang="en-US"/>
                    </a:p>
                  </a:txBody>
                  <a:tcPr/>
                </a:tc>
                <a:tc gridSpan="2">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13-14 P1 </a:t>
                      </a:r>
                      <a:endParaRPr sz="1100"/>
                    </a:p>
                  </a:txBody>
                  <a:tcPr marL="5500" marR="5500" marT="41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CE4D6"/>
                    </a:solidFill>
                  </a:tcPr>
                </a:tc>
                <a:tc hMerge="1">
                  <a:txBody>
                    <a:bodyPr/>
                    <a:lstStyle/>
                    <a:p>
                      <a:endParaRPr lang="en-US"/>
                    </a:p>
                  </a:txBody>
                  <a:tcPr/>
                </a:tc>
                <a:tc gridSpan="2">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15 &amp; O P1 </a:t>
                      </a:r>
                      <a:endParaRPr sz="1100"/>
                    </a:p>
                  </a:txBody>
                  <a:tcPr marL="5500" marR="5500" marT="41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DEBF7"/>
                    </a:solidFill>
                  </a:tcPr>
                </a:tc>
                <a:tc hMerge="1">
                  <a:txBody>
                    <a:bodyPr/>
                    <a:lstStyle/>
                    <a:p>
                      <a:endParaRPr lang="en-US"/>
                    </a:p>
                  </a:txBody>
                  <a:tcPr/>
                </a:tc>
                <a:extLst>
                  <a:ext uri="{0D108BD9-81ED-4DB2-BD59-A6C34878D82A}">
                    <a16:rowId xmlns:a16="http://schemas.microsoft.com/office/drawing/2014/main" val="10002"/>
                  </a:ext>
                </a:extLst>
              </a:tr>
              <a:tr h="141925">
                <a:tc vMerge="1">
                  <a:txBody>
                    <a:bodyPr/>
                    <a:lstStyle/>
                    <a:p>
                      <a:endParaRPr lang="en-US"/>
                    </a:p>
                  </a:txBody>
                  <a:tcPr/>
                </a:tc>
                <a:tc>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SCY</a:t>
                      </a:r>
                      <a:endParaRPr sz="1100"/>
                    </a:p>
                  </a:txBody>
                  <a:tcPr marL="5500" marR="5500" marT="41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A"/>
                    </a:solidFill>
                  </a:tcPr>
                </a:tc>
                <a:tc>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LCM</a:t>
                      </a:r>
                      <a:endParaRPr sz="1100"/>
                    </a:p>
                  </a:txBody>
                  <a:tcPr marL="5500" marR="5500" marT="41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A"/>
                    </a:solidFill>
                  </a:tcPr>
                </a:tc>
                <a:tc>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SCY</a:t>
                      </a:r>
                      <a:endParaRPr sz="1100"/>
                    </a:p>
                  </a:txBody>
                  <a:tcPr marL="5500" marR="5500" marT="41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LCM</a:t>
                      </a:r>
                      <a:endParaRPr sz="1100"/>
                    </a:p>
                  </a:txBody>
                  <a:tcPr marL="5500" marR="5500" marT="41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SCY</a:t>
                      </a:r>
                      <a:endParaRPr sz="1100"/>
                    </a:p>
                  </a:txBody>
                  <a:tcPr marL="5500" marR="5500" marT="41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CE4D6"/>
                    </a:solidFill>
                  </a:tcPr>
                </a:tc>
                <a:tc>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LCM</a:t>
                      </a:r>
                      <a:endParaRPr sz="1100"/>
                    </a:p>
                  </a:txBody>
                  <a:tcPr marL="5500" marR="5500" marT="41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CE4D6"/>
                    </a:solidFill>
                  </a:tcPr>
                </a:tc>
                <a:tc>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SCY</a:t>
                      </a:r>
                      <a:endParaRPr sz="1100"/>
                    </a:p>
                  </a:txBody>
                  <a:tcPr marL="5500" marR="5500" marT="41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LCM</a:t>
                      </a:r>
                      <a:endParaRPr sz="1100"/>
                    </a:p>
                  </a:txBody>
                  <a:tcPr marL="5500" marR="5500" marT="41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DEBF7"/>
                    </a:solidFill>
                  </a:tcPr>
                </a:tc>
                <a:tc vMerge="1">
                  <a:txBody>
                    <a:bodyPr/>
                    <a:lstStyle/>
                    <a:p>
                      <a:endParaRPr lang="en-US"/>
                    </a:p>
                  </a:txBody>
                  <a:tcPr/>
                </a:tc>
                <a:tc>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SCY</a:t>
                      </a:r>
                      <a:endParaRPr sz="1100"/>
                    </a:p>
                  </a:txBody>
                  <a:tcPr marL="5500" marR="5500" marT="41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A"/>
                    </a:solidFill>
                  </a:tcPr>
                </a:tc>
                <a:tc>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LCM</a:t>
                      </a:r>
                      <a:endParaRPr sz="1100"/>
                    </a:p>
                  </a:txBody>
                  <a:tcPr marL="5500" marR="5500" marT="41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A"/>
                    </a:solidFill>
                  </a:tcPr>
                </a:tc>
                <a:tc>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SCY</a:t>
                      </a:r>
                      <a:endParaRPr sz="1100"/>
                    </a:p>
                  </a:txBody>
                  <a:tcPr marL="5500" marR="5500" marT="41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LCM</a:t>
                      </a:r>
                      <a:endParaRPr sz="1100"/>
                    </a:p>
                  </a:txBody>
                  <a:tcPr marL="5500" marR="5500" marT="41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SCY</a:t>
                      </a:r>
                      <a:endParaRPr sz="1100"/>
                    </a:p>
                  </a:txBody>
                  <a:tcPr marL="5500" marR="5500" marT="41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CE4D6"/>
                    </a:solidFill>
                  </a:tcPr>
                </a:tc>
                <a:tc>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LCM</a:t>
                      </a:r>
                      <a:endParaRPr sz="1100"/>
                    </a:p>
                  </a:txBody>
                  <a:tcPr marL="5500" marR="5500" marT="41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CE4D6"/>
                    </a:solidFill>
                  </a:tcPr>
                </a:tc>
                <a:tc>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SCY</a:t>
                      </a:r>
                      <a:endParaRPr sz="1100"/>
                    </a:p>
                  </a:txBody>
                  <a:tcPr marL="5500" marR="5500" marT="41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LCM</a:t>
                      </a:r>
                      <a:endParaRPr sz="1100"/>
                    </a:p>
                  </a:txBody>
                  <a:tcPr marL="5500" marR="5500" marT="41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DEBF7"/>
                    </a:solidFill>
                  </a:tcPr>
                </a:tc>
                <a:extLst>
                  <a:ext uri="{0D108BD9-81ED-4DB2-BD59-A6C34878D82A}">
                    <a16:rowId xmlns:a16="http://schemas.microsoft.com/office/drawing/2014/main" val="10003"/>
                  </a:ext>
                </a:extLst>
              </a:tr>
              <a:tr h="267075">
                <a:tc vMerge="1">
                  <a:txBody>
                    <a:bodyPr/>
                    <a:lstStyle/>
                    <a:p>
                      <a:endParaRPr lang="en-US"/>
                    </a:p>
                  </a:txBody>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1:37.89</a:t>
                      </a:r>
                      <a:endParaRPr sz="1100"/>
                    </a:p>
                  </a:txBody>
                  <a:tcPr marL="5500" marR="5500" marT="412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1:37.89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1:29.39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1:29.39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1:22.89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1:22.89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1:21.59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1:21.59</a:t>
                      </a:r>
                      <a:endParaRPr sz="1100"/>
                    </a:p>
                  </a:txBody>
                  <a:tcPr marL="5500" marR="5500" marT="412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50 FR</a:t>
                      </a:r>
                      <a:endParaRPr sz="1100"/>
                    </a:p>
                  </a:txBody>
                  <a:tcPr marL="5500" marR="5500" marT="41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1:33.29</a:t>
                      </a:r>
                      <a:endParaRPr sz="1100"/>
                    </a:p>
                  </a:txBody>
                  <a:tcPr marL="5500" marR="5500" marT="412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1:33.29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1:24.29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1:24.29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1:18.29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1:18.29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1:15.29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1:15.29</a:t>
                      </a:r>
                      <a:endParaRPr sz="1100"/>
                    </a:p>
                  </a:txBody>
                  <a:tcPr marL="5500" marR="5500" marT="412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extLst>
                  <a:ext uri="{0D108BD9-81ED-4DB2-BD59-A6C34878D82A}">
                    <a16:rowId xmlns:a16="http://schemas.microsoft.com/office/drawing/2014/main" val="10004"/>
                  </a:ext>
                </a:extLst>
              </a:tr>
              <a:tr h="267075">
                <a:tc vMerge="1">
                  <a:txBody>
                    <a:bodyPr/>
                    <a:lstStyle/>
                    <a:p>
                      <a:endParaRPr lang="en-US"/>
                    </a:p>
                  </a:txBody>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3:25.49</a:t>
                      </a:r>
                      <a:endParaRPr sz="1100"/>
                    </a:p>
                  </a:txBody>
                  <a:tcPr marL="5500" marR="5500" marT="412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3:25.49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3:07.69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3:07.69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2:53.99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2:53.99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1:51.19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1:51.19</a:t>
                      </a:r>
                      <a:endParaRPr sz="1100"/>
                    </a:p>
                  </a:txBody>
                  <a:tcPr marL="5500" marR="5500" marT="412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100 FR</a:t>
                      </a:r>
                      <a:endParaRPr sz="1100"/>
                    </a:p>
                  </a:txBody>
                  <a:tcPr marL="5500" marR="5500" marT="41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3:30.59</a:t>
                      </a:r>
                      <a:endParaRPr sz="1100"/>
                    </a:p>
                  </a:txBody>
                  <a:tcPr marL="5500" marR="5500" marT="412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3:30.59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3:10.29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3:10.29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2:56.69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2:56.69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2:49.89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2:49.89</a:t>
                      </a:r>
                      <a:endParaRPr sz="1100"/>
                    </a:p>
                  </a:txBody>
                  <a:tcPr marL="5500" marR="5500" marT="412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extLst>
                  <a:ext uri="{0D108BD9-81ED-4DB2-BD59-A6C34878D82A}">
                    <a16:rowId xmlns:a16="http://schemas.microsoft.com/office/drawing/2014/main" val="10005"/>
                  </a:ext>
                </a:extLst>
              </a:tr>
              <a:tr h="267075">
                <a:tc vMerge="1">
                  <a:txBody>
                    <a:bodyPr/>
                    <a:lstStyle/>
                    <a:p>
                      <a:endParaRPr lang="en-US"/>
                    </a:p>
                  </a:txBody>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8:12.49</a:t>
                      </a:r>
                      <a:endParaRPr sz="1100"/>
                    </a:p>
                  </a:txBody>
                  <a:tcPr marL="5500" marR="5500" marT="412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8:12.49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7:29.39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7:49.39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6:56.59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6:56.59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6:50.09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6:50.09</a:t>
                      </a:r>
                      <a:endParaRPr sz="1100"/>
                    </a:p>
                  </a:txBody>
                  <a:tcPr marL="5500" marR="5500" marT="412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200 FR</a:t>
                      </a:r>
                      <a:endParaRPr sz="1100"/>
                    </a:p>
                  </a:txBody>
                  <a:tcPr marL="5500" marR="5500" marT="41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5:46.79</a:t>
                      </a:r>
                      <a:endParaRPr sz="1100"/>
                    </a:p>
                  </a:txBody>
                  <a:tcPr marL="5500" marR="5500" marT="412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5:46.79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5:13.19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5:13.19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4:50.89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4:50.89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4:39.69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4:39.69</a:t>
                      </a:r>
                      <a:endParaRPr sz="1100"/>
                    </a:p>
                  </a:txBody>
                  <a:tcPr marL="5500" marR="5500" marT="412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extLst>
                  <a:ext uri="{0D108BD9-81ED-4DB2-BD59-A6C34878D82A}">
                    <a16:rowId xmlns:a16="http://schemas.microsoft.com/office/drawing/2014/main" val="10006"/>
                  </a:ext>
                </a:extLst>
              </a:tr>
              <a:tr h="267075">
                <a:tc vMerge="1">
                  <a:txBody>
                    <a:bodyPr/>
                    <a:lstStyle/>
                    <a:p>
                      <a:endParaRPr lang="en-US"/>
                    </a:p>
                  </a:txBody>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1:55.89</a:t>
                      </a:r>
                      <a:endParaRPr sz="1100"/>
                    </a:p>
                  </a:txBody>
                  <a:tcPr marL="5500" marR="5500" marT="412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1:55.89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1:45.79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1:45.79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1:38.09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1:38.09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1:36.59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1:36.59</a:t>
                      </a:r>
                      <a:endParaRPr sz="1100"/>
                    </a:p>
                  </a:txBody>
                  <a:tcPr marL="5500" marR="5500" marT="412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50 BK</a:t>
                      </a:r>
                      <a:endParaRPr sz="1100"/>
                    </a:p>
                  </a:txBody>
                  <a:tcPr marL="5500" marR="5500" marT="41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1:17.89</a:t>
                      </a:r>
                      <a:endParaRPr sz="1100"/>
                    </a:p>
                  </a:txBody>
                  <a:tcPr marL="5500" marR="5500" marT="412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1:17.89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1:10.39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1:10.39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1:05.39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1:05.39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1:02.79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1:02.79</a:t>
                      </a:r>
                      <a:endParaRPr sz="1100"/>
                    </a:p>
                  </a:txBody>
                  <a:tcPr marL="5500" marR="5500" marT="412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extLst>
                  <a:ext uri="{0D108BD9-81ED-4DB2-BD59-A6C34878D82A}">
                    <a16:rowId xmlns:a16="http://schemas.microsoft.com/office/drawing/2014/main" val="10007"/>
                  </a:ext>
                </a:extLst>
              </a:tr>
              <a:tr h="267075">
                <a:tc vMerge="1">
                  <a:txBody>
                    <a:bodyPr/>
                    <a:lstStyle/>
                    <a:p>
                      <a:endParaRPr lang="en-US"/>
                    </a:p>
                  </a:txBody>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3:32.99</a:t>
                      </a:r>
                      <a:endParaRPr sz="1100"/>
                    </a:p>
                  </a:txBody>
                  <a:tcPr marL="5500" marR="5500" marT="412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3:32.99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3:14.59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3:14.59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3:00.39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3:00.39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2:57.49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2:57.49</a:t>
                      </a:r>
                      <a:endParaRPr sz="1100"/>
                    </a:p>
                  </a:txBody>
                  <a:tcPr marL="5500" marR="5500" marT="412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100 BK</a:t>
                      </a:r>
                      <a:endParaRPr sz="1100"/>
                    </a:p>
                  </a:txBody>
                  <a:tcPr marL="5500" marR="5500" marT="41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2:50.19</a:t>
                      </a:r>
                      <a:endParaRPr sz="1100"/>
                    </a:p>
                  </a:txBody>
                  <a:tcPr marL="5500" marR="5500" marT="412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2:50.19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2:33.69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2:33.69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2:22.69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2:22.69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2:17.29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2:17.29</a:t>
                      </a:r>
                      <a:endParaRPr sz="1100"/>
                    </a:p>
                  </a:txBody>
                  <a:tcPr marL="5500" marR="5500" marT="412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extLst>
                  <a:ext uri="{0D108BD9-81ED-4DB2-BD59-A6C34878D82A}">
                    <a16:rowId xmlns:a16="http://schemas.microsoft.com/office/drawing/2014/main" val="10008"/>
                  </a:ext>
                </a:extLst>
              </a:tr>
              <a:tr h="267075">
                <a:tc vMerge="1">
                  <a:txBody>
                    <a:bodyPr/>
                    <a:lstStyle/>
                    <a:p>
                      <a:endParaRPr lang="en-US"/>
                    </a:p>
                  </a:txBody>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1:47.29</a:t>
                      </a:r>
                      <a:endParaRPr sz="1100"/>
                    </a:p>
                  </a:txBody>
                  <a:tcPr marL="5500" marR="5500" marT="412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1:47.29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1:30.99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1:37.99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1:30.79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1:30.79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1:29.39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1:29.39</a:t>
                      </a:r>
                      <a:endParaRPr sz="1100"/>
                    </a:p>
                  </a:txBody>
                  <a:tcPr marL="5500" marR="5500" marT="412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50 BR</a:t>
                      </a:r>
                      <a:endParaRPr sz="1100"/>
                    </a:p>
                  </a:txBody>
                  <a:tcPr marL="5500" marR="5500" marT="41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1:24.19</a:t>
                      </a:r>
                      <a:endParaRPr sz="1100"/>
                    </a:p>
                  </a:txBody>
                  <a:tcPr marL="5500" marR="5500" marT="412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1:24.19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1:16.09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1:16.09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1:10.59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1:10.59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1:07.89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1:07.89</a:t>
                      </a:r>
                      <a:endParaRPr sz="1100"/>
                    </a:p>
                  </a:txBody>
                  <a:tcPr marL="5500" marR="5500" marT="412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extLst>
                  <a:ext uri="{0D108BD9-81ED-4DB2-BD59-A6C34878D82A}">
                    <a16:rowId xmlns:a16="http://schemas.microsoft.com/office/drawing/2014/main" val="10009"/>
                  </a:ext>
                </a:extLst>
              </a:tr>
              <a:tr h="267075">
                <a:tc vMerge="1">
                  <a:txBody>
                    <a:bodyPr/>
                    <a:lstStyle/>
                    <a:p>
                      <a:endParaRPr lang="en-US"/>
                    </a:p>
                  </a:txBody>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5:05.89</a:t>
                      </a:r>
                      <a:endParaRPr sz="1100"/>
                    </a:p>
                  </a:txBody>
                  <a:tcPr marL="5500" marR="5500" marT="412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5:05.89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4:39.39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4:39.39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4:18.99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4:18.99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4:14.99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4:14.99</a:t>
                      </a:r>
                      <a:endParaRPr sz="1100"/>
                    </a:p>
                  </a:txBody>
                  <a:tcPr marL="5500" marR="5500" marT="412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100 BR</a:t>
                      </a:r>
                      <a:endParaRPr sz="1100"/>
                    </a:p>
                  </a:txBody>
                  <a:tcPr marL="5500" marR="5500" marT="41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4:04.19</a:t>
                      </a:r>
                      <a:endParaRPr sz="1100"/>
                    </a:p>
                  </a:txBody>
                  <a:tcPr marL="5500" marR="5500" marT="412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4:04.19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3:40.59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3:40.59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3:24.89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3:24.89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3:14.99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3:16.99</a:t>
                      </a:r>
                      <a:endParaRPr sz="1100"/>
                    </a:p>
                  </a:txBody>
                  <a:tcPr marL="5500" marR="5500" marT="412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extLst>
                  <a:ext uri="{0D108BD9-81ED-4DB2-BD59-A6C34878D82A}">
                    <a16:rowId xmlns:a16="http://schemas.microsoft.com/office/drawing/2014/main" val="10010"/>
                  </a:ext>
                </a:extLst>
              </a:tr>
              <a:tr h="267075">
                <a:tc vMerge="1">
                  <a:txBody>
                    <a:bodyPr/>
                    <a:lstStyle/>
                    <a:p>
                      <a:endParaRPr lang="en-US"/>
                    </a:p>
                  </a:txBody>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2:52.49</a:t>
                      </a:r>
                      <a:endParaRPr sz="1100"/>
                    </a:p>
                  </a:txBody>
                  <a:tcPr marL="5500" marR="5500" marT="412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2:52.49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2:37.49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2:37.49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2:25.99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2:25.99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2:23.69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2:23.69</a:t>
                      </a:r>
                      <a:endParaRPr sz="1100"/>
                    </a:p>
                  </a:txBody>
                  <a:tcPr marL="5500" marR="5500" marT="412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50 FL</a:t>
                      </a:r>
                      <a:endParaRPr sz="1100"/>
                    </a:p>
                  </a:txBody>
                  <a:tcPr marL="5500" marR="5500" marT="41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2:37.89</a:t>
                      </a:r>
                      <a:endParaRPr sz="1100"/>
                    </a:p>
                  </a:txBody>
                  <a:tcPr marL="5500" marR="5500" marT="412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2:37.89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2:22.59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2:22.59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2:12.39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2:12.39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2:07.29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2:07.29</a:t>
                      </a:r>
                      <a:endParaRPr sz="1100"/>
                    </a:p>
                  </a:txBody>
                  <a:tcPr marL="5500" marR="5500" marT="412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extLst>
                  <a:ext uri="{0D108BD9-81ED-4DB2-BD59-A6C34878D82A}">
                    <a16:rowId xmlns:a16="http://schemas.microsoft.com/office/drawing/2014/main" val="10011"/>
                  </a:ext>
                </a:extLst>
              </a:tr>
              <a:tr h="267075">
                <a:tc vMerge="1">
                  <a:txBody>
                    <a:bodyPr/>
                    <a:lstStyle/>
                    <a:p>
                      <a:endParaRPr lang="en-US"/>
                    </a:p>
                  </a:txBody>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7:07.49</a:t>
                      </a:r>
                      <a:endParaRPr sz="1100"/>
                    </a:p>
                  </a:txBody>
                  <a:tcPr marL="5500" marR="5500" marT="412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7:07.49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6:30.39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6:30.39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6:01.89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6:01.89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5:56.19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5:56.19</a:t>
                      </a:r>
                      <a:endParaRPr sz="1100"/>
                    </a:p>
                  </a:txBody>
                  <a:tcPr marL="5500" marR="5500" marT="412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150 IM</a:t>
                      </a:r>
                      <a:endParaRPr sz="1100"/>
                    </a:p>
                  </a:txBody>
                  <a:tcPr marL="5500" marR="5500" marT="41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7:02.79</a:t>
                      </a:r>
                      <a:endParaRPr sz="1100"/>
                    </a:p>
                  </a:txBody>
                  <a:tcPr marL="5500" marR="5500" marT="412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7:02.79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6:21.89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6:21.89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5:54.59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5:54.59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5:40.99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5:40.99</a:t>
                      </a:r>
                      <a:endParaRPr sz="1100"/>
                    </a:p>
                  </a:txBody>
                  <a:tcPr marL="5500" marR="5500" marT="412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DEBF7"/>
                    </a:solidFill>
                  </a:tcPr>
                </a:tc>
                <a:extLst>
                  <a:ext uri="{0D108BD9-81ED-4DB2-BD59-A6C34878D82A}">
                    <a16:rowId xmlns:a16="http://schemas.microsoft.com/office/drawing/2014/main" val="10012"/>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59"/>
          <p:cNvSpPr/>
          <p:nvPr/>
        </p:nvSpPr>
        <p:spPr>
          <a:xfrm>
            <a:off x="410200" y="281887"/>
            <a:ext cx="8454300" cy="438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1">
                <a:solidFill>
                  <a:srgbClr val="000000"/>
                </a:solidFill>
                <a:latin typeface="Arial"/>
                <a:ea typeface="Arial"/>
                <a:cs typeface="Arial"/>
                <a:sym typeface="Arial"/>
              </a:rPr>
              <a:t>Para 2 ZONE Motivational Time Standards </a:t>
            </a:r>
            <a:endParaRPr/>
          </a:p>
        </p:txBody>
      </p:sp>
      <p:graphicFrame>
        <p:nvGraphicFramePr>
          <p:cNvPr id="420" name="Google Shape;420;p59"/>
          <p:cNvGraphicFramePr/>
          <p:nvPr/>
        </p:nvGraphicFramePr>
        <p:xfrm>
          <a:off x="210711" y="1922826"/>
          <a:ext cx="3000000" cy="3000000"/>
        </p:xfrm>
        <a:graphic>
          <a:graphicData uri="http://schemas.openxmlformats.org/drawingml/2006/table">
            <a:tbl>
              <a:tblPr>
                <a:noFill/>
                <a:tableStyleId>{CA2D138F-9B95-4046-A7CE-87989CC42E8A}</a:tableStyleId>
              </a:tblPr>
              <a:tblGrid>
                <a:gridCol w="736200">
                  <a:extLst>
                    <a:ext uri="{9D8B030D-6E8A-4147-A177-3AD203B41FA5}">
                      <a16:colId xmlns:a16="http://schemas.microsoft.com/office/drawing/2014/main" val="20000"/>
                    </a:ext>
                  </a:extLst>
                </a:gridCol>
                <a:gridCol w="418875">
                  <a:extLst>
                    <a:ext uri="{9D8B030D-6E8A-4147-A177-3AD203B41FA5}">
                      <a16:colId xmlns:a16="http://schemas.microsoft.com/office/drawing/2014/main" val="20001"/>
                    </a:ext>
                  </a:extLst>
                </a:gridCol>
                <a:gridCol w="507725">
                  <a:extLst>
                    <a:ext uri="{9D8B030D-6E8A-4147-A177-3AD203B41FA5}">
                      <a16:colId xmlns:a16="http://schemas.microsoft.com/office/drawing/2014/main" val="20002"/>
                    </a:ext>
                  </a:extLst>
                </a:gridCol>
                <a:gridCol w="469650">
                  <a:extLst>
                    <a:ext uri="{9D8B030D-6E8A-4147-A177-3AD203B41FA5}">
                      <a16:colId xmlns:a16="http://schemas.microsoft.com/office/drawing/2014/main" val="20003"/>
                    </a:ext>
                  </a:extLst>
                </a:gridCol>
                <a:gridCol w="431575">
                  <a:extLst>
                    <a:ext uri="{9D8B030D-6E8A-4147-A177-3AD203B41FA5}">
                      <a16:colId xmlns:a16="http://schemas.microsoft.com/office/drawing/2014/main" val="20004"/>
                    </a:ext>
                  </a:extLst>
                </a:gridCol>
                <a:gridCol w="482325">
                  <a:extLst>
                    <a:ext uri="{9D8B030D-6E8A-4147-A177-3AD203B41FA5}">
                      <a16:colId xmlns:a16="http://schemas.microsoft.com/office/drawing/2014/main" val="20005"/>
                    </a:ext>
                  </a:extLst>
                </a:gridCol>
                <a:gridCol w="469650">
                  <a:extLst>
                    <a:ext uri="{9D8B030D-6E8A-4147-A177-3AD203B41FA5}">
                      <a16:colId xmlns:a16="http://schemas.microsoft.com/office/drawing/2014/main" val="20006"/>
                    </a:ext>
                  </a:extLst>
                </a:gridCol>
                <a:gridCol w="469650">
                  <a:extLst>
                    <a:ext uri="{9D8B030D-6E8A-4147-A177-3AD203B41FA5}">
                      <a16:colId xmlns:a16="http://schemas.microsoft.com/office/drawing/2014/main" val="20007"/>
                    </a:ext>
                  </a:extLst>
                </a:gridCol>
                <a:gridCol w="431575">
                  <a:extLst>
                    <a:ext uri="{9D8B030D-6E8A-4147-A177-3AD203B41FA5}">
                      <a16:colId xmlns:a16="http://schemas.microsoft.com/office/drawing/2014/main" val="20008"/>
                    </a:ext>
                  </a:extLst>
                </a:gridCol>
                <a:gridCol w="431575">
                  <a:extLst>
                    <a:ext uri="{9D8B030D-6E8A-4147-A177-3AD203B41FA5}">
                      <a16:colId xmlns:a16="http://schemas.microsoft.com/office/drawing/2014/main" val="20009"/>
                    </a:ext>
                  </a:extLst>
                </a:gridCol>
                <a:gridCol w="469650">
                  <a:extLst>
                    <a:ext uri="{9D8B030D-6E8A-4147-A177-3AD203B41FA5}">
                      <a16:colId xmlns:a16="http://schemas.microsoft.com/office/drawing/2014/main" val="20010"/>
                    </a:ext>
                  </a:extLst>
                </a:gridCol>
                <a:gridCol w="520425">
                  <a:extLst>
                    <a:ext uri="{9D8B030D-6E8A-4147-A177-3AD203B41FA5}">
                      <a16:colId xmlns:a16="http://schemas.microsoft.com/office/drawing/2014/main" val="20011"/>
                    </a:ext>
                  </a:extLst>
                </a:gridCol>
                <a:gridCol w="507725">
                  <a:extLst>
                    <a:ext uri="{9D8B030D-6E8A-4147-A177-3AD203B41FA5}">
                      <a16:colId xmlns:a16="http://schemas.microsoft.com/office/drawing/2014/main" val="20012"/>
                    </a:ext>
                  </a:extLst>
                </a:gridCol>
                <a:gridCol w="444250">
                  <a:extLst>
                    <a:ext uri="{9D8B030D-6E8A-4147-A177-3AD203B41FA5}">
                      <a16:colId xmlns:a16="http://schemas.microsoft.com/office/drawing/2014/main" val="20013"/>
                    </a:ext>
                  </a:extLst>
                </a:gridCol>
                <a:gridCol w="444250">
                  <a:extLst>
                    <a:ext uri="{9D8B030D-6E8A-4147-A177-3AD203B41FA5}">
                      <a16:colId xmlns:a16="http://schemas.microsoft.com/office/drawing/2014/main" val="20014"/>
                    </a:ext>
                  </a:extLst>
                </a:gridCol>
                <a:gridCol w="495025">
                  <a:extLst>
                    <a:ext uri="{9D8B030D-6E8A-4147-A177-3AD203B41FA5}">
                      <a16:colId xmlns:a16="http://schemas.microsoft.com/office/drawing/2014/main" val="20015"/>
                    </a:ext>
                  </a:extLst>
                </a:gridCol>
                <a:gridCol w="469650">
                  <a:extLst>
                    <a:ext uri="{9D8B030D-6E8A-4147-A177-3AD203B41FA5}">
                      <a16:colId xmlns:a16="http://schemas.microsoft.com/office/drawing/2014/main" val="20016"/>
                    </a:ext>
                  </a:extLst>
                </a:gridCol>
                <a:gridCol w="487700">
                  <a:extLst>
                    <a:ext uri="{9D8B030D-6E8A-4147-A177-3AD203B41FA5}">
                      <a16:colId xmlns:a16="http://schemas.microsoft.com/office/drawing/2014/main" val="20017"/>
                    </a:ext>
                  </a:extLst>
                </a:gridCol>
              </a:tblGrid>
              <a:tr h="146950">
                <a:tc gridSpan="18">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Para 2  ZONE Motivational Time Standards </a:t>
                      </a:r>
                      <a:endParaRPr sz="1100"/>
                    </a:p>
                  </a:txBody>
                  <a:tcPr marL="5500" marR="5500" marT="412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40725">
                <a:tc>
                  <a:txBody>
                    <a:bodyPr/>
                    <a:lstStyle/>
                    <a:p>
                      <a:pPr marL="0" marR="0" lvl="0" indent="0" algn="l" rtl="0">
                        <a:spcBef>
                          <a:spcPts val="0"/>
                        </a:spcBef>
                        <a:spcAft>
                          <a:spcPts val="0"/>
                        </a:spcAft>
                        <a:buNone/>
                      </a:pPr>
                      <a:r>
                        <a:rPr lang="en-US" sz="800" b="0" i="0" u="none" strike="noStrike" cap="none">
                          <a:solidFill>
                            <a:srgbClr val="000000"/>
                          </a:solidFill>
                          <a:latin typeface="Calibri"/>
                          <a:ea typeface="Calibri"/>
                          <a:cs typeface="Calibri"/>
                          <a:sym typeface="Calibri"/>
                        </a:rPr>
                        <a:t> </a:t>
                      </a:r>
                      <a:endParaRPr sz="1100"/>
                    </a:p>
                  </a:txBody>
                  <a:tcPr marL="5500" marR="5500" marT="412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8">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Girls </a:t>
                      </a:r>
                      <a:endParaRPr sz="1100"/>
                    </a:p>
                  </a:txBody>
                  <a:tcPr marL="5500" marR="5500" marT="412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rtl="0">
                        <a:spcBef>
                          <a:spcPts val="0"/>
                        </a:spcBef>
                        <a:spcAft>
                          <a:spcPts val="0"/>
                        </a:spcAft>
                        <a:buNone/>
                      </a:pPr>
                      <a:r>
                        <a:rPr lang="en-US" sz="800" b="0" i="0" u="none" strike="noStrike" cap="none">
                          <a:solidFill>
                            <a:srgbClr val="000000"/>
                          </a:solidFill>
                          <a:latin typeface="Calibri"/>
                          <a:ea typeface="Calibri"/>
                          <a:cs typeface="Calibri"/>
                          <a:sym typeface="Calibri"/>
                        </a:rPr>
                        <a:t> </a:t>
                      </a:r>
                      <a:endParaRPr sz="1100"/>
                    </a:p>
                  </a:txBody>
                  <a:tcPr marL="5500" marR="5500" marT="412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8">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Boys</a:t>
                      </a:r>
                      <a:endParaRPr sz="1100"/>
                    </a:p>
                  </a:txBody>
                  <a:tcPr marL="5500" marR="5500" marT="412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54300">
                <a:tc rowSpan="13">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P2 - dwarfism, multiple limb deficiencies, ambulatory with assistance, can be wheelchair bound with high functioning upper body.</a:t>
                      </a:r>
                      <a:endParaRPr sz="1100"/>
                    </a:p>
                  </a:txBody>
                  <a:tcPr marL="5500" marR="5500" marT="41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2">
                  <a:txBody>
                    <a:bodyPr/>
                    <a:lstStyle/>
                    <a:p>
                      <a:pPr marL="0" marR="0" lvl="0" indent="0" algn="ctr" rtl="0">
                        <a:spcBef>
                          <a:spcPts val="0"/>
                        </a:spcBef>
                        <a:spcAft>
                          <a:spcPts val="0"/>
                        </a:spcAft>
                        <a:buNone/>
                      </a:pPr>
                      <a:r>
                        <a:rPr lang="en-US" sz="700" b="1" i="0" u="none" strike="noStrike" cap="none">
                          <a:solidFill>
                            <a:srgbClr val="000000"/>
                          </a:solidFill>
                          <a:latin typeface="Calibri"/>
                          <a:ea typeface="Calibri"/>
                          <a:cs typeface="Calibri"/>
                          <a:sym typeface="Calibri"/>
                        </a:rPr>
                        <a:t>10 &amp; U P2 </a:t>
                      </a:r>
                      <a:endParaRPr sz="1100"/>
                    </a:p>
                  </a:txBody>
                  <a:tcPr marL="5500" marR="5500" marT="41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A"/>
                    </a:solidFill>
                  </a:tcPr>
                </a:tc>
                <a:tc hMerge="1">
                  <a:txBody>
                    <a:bodyPr/>
                    <a:lstStyle/>
                    <a:p>
                      <a:endParaRPr lang="en-US"/>
                    </a:p>
                  </a:txBody>
                  <a:tcPr/>
                </a:tc>
                <a:tc gridSpan="2">
                  <a:txBody>
                    <a:bodyPr/>
                    <a:lstStyle/>
                    <a:p>
                      <a:pPr marL="0" marR="0" lvl="0" indent="0" algn="ctr" rtl="0">
                        <a:spcBef>
                          <a:spcPts val="0"/>
                        </a:spcBef>
                        <a:spcAft>
                          <a:spcPts val="0"/>
                        </a:spcAft>
                        <a:buNone/>
                      </a:pPr>
                      <a:r>
                        <a:rPr lang="en-US" sz="700" b="1" i="0" u="none" strike="noStrike" cap="none">
                          <a:solidFill>
                            <a:srgbClr val="000000"/>
                          </a:solidFill>
                          <a:latin typeface="Calibri"/>
                          <a:ea typeface="Calibri"/>
                          <a:cs typeface="Calibri"/>
                          <a:sym typeface="Calibri"/>
                        </a:rPr>
                        <a:t>11-12 P2 </a:t>
                      </a:r>
                      <a:endParaRPr sz="1100"/>
                    </a:p>
                  </a:txBody>
                  <a:tcPr marL="5500" marR="5500" marT="41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hMerge="1">
                  <a:txBody>
                    <a:bodyPr/>
                    <a:lstStyle/>
                    <a:p>
                      <a:endParaRPr lang="en-US"/>
                    </a:p>
                  </a:txBody>
                  <a:tcPr/>
                </a:tc>
                <a:tc gridSpan="2">
                  <a:txBody>
                    <a:bodyPr/>
                    <a:lstStyle/>
                    <a:p>
                      <a:pPr marL="0" marR="0" lvl="0" indent="0" algn="ctr" rtl="0">
                        <a:spcBef>
                          <a:spcPts val="0"/>
                        </a:spcBef>
                        <a:spcAft>
                          <a:spcPts val="0"/>
                        </a:spcAft>
                        <a:buNone/>
                      </a:pPr>
                      <a:r>
                        <a:rPr lang="en-US" sz="700" b="1" i="0" u="none" strike="noStrike" cap="none">
                          <a:solidFill>
                            <a:srgbClr val="000000"/>
                          </a:solidFill>
                          <a:latin typeface="Calibri"/>
                          <a:ea typeface="Calibri"/>
                          <a:cs typeface="Calibri"/>
                          <a:sym typeface="Calibri"/>
                        </a:rPr>
                        <a:t>13-14 P2 </a:t>
                      </a:r>
                      <a:endParaRPr sz="1100"/>
                    </a:p>
                  </a:txBody>
                  <a:tcPr marL="5500" marR="5500" marT="41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CE4D6"/>
                    </a:solidFill>
                  </a:tcPr>
                </a:tc>
                <a:tc hMerge="1">
                  <a:txBody>
                    <a:bodyPr/>
                    <a:lstStyle/>
                    <a:p>
                      <a:endParaRPr lang="en-US"/>
                    </a:p>
                  </a:txBody>
                  <a:tcPr/>
                </a:tc>
                <a:tc gridSpan="2">
                  <a:txBody>
                    <a:bodyPr/>
                    <a:lstStyle/>
                    <a:p>
                      <a:pPr marL="0" marR="0" lvl="0" indent="0" algn="ctr" rtl="0">
                        <a:spcBef>
                          <a:spcPts val="0"/>
                        </a:spcBef>
                        <a:spcAft>
                          <a:spcPts val="0"/>
                        </a:spcAft>
                        <a:buNone/>
                      </a:pPr>
                      <a:r>
                        <a:rPr lang="en-US" sz="700" b="1" i="0" u="none" strike="noStrike" cap="none">
                          <a:solidFill>
                            <a:srgbClr val="000000"/>
                          </a:solidFill>
                          <a:latin typeface="Calibri"/>
                          <a:ea typeface="Calibri"/>
                          <a:cs typeface="Calibri"/>
                          <a:sym typeface="Calibri"/>
                        </a:rPr>
                        <a:t>15 &amp; O P2 </a:t>
                      </a:r>
                      <a:endParaRPr sz="1100"/>
                    </a:p>
                  </a:txBody>
                  <a:tcPr marL="5500" marR="5500" marT="41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DEBF7"/>
                    </a:solidFill>
                  </a:tcPr>
                </a:tc>
                <a:tc hMerge="1">
                  <a:txBody>
                    <a:bodyPr/>
                    <a:lstStyle/>
                    <a:p>
                      <a:endParaRPr lang="en-US"/>
                    </a:p>
                  </a:txBody>
                  <a:tcPr/>
                </a:tc>
                <a:tc rowSpan="2">
                  <a:txBody>
                    <a:bodyPr/>
                    <a:lstStyle/>
                    <a:p>
                      <a:pPr marL="0" marR="0" lvl="0" indent="0" algn="ctr" rtl="0">
                        <a:spcBef>
                          <a:spcPts val="0"/>
                        </a:spcBef>
                        <a:spcAft>
                          <a:spcPts val="0"/>
                        </a:spcAft>
                        <a:buNone/>
                      </a:pPr>
                      <a:r>
                        <a:rPr lang="en-US" sz="700" b="1" i="0" u="none" strike="noStrike" cap="none">
                          <a:solidFill>
                            <a:srgbClr val="000000"/>
                          </a:solidFill>
                          <a:latin typeface="Calibri"/>
                          <a:ea typeface="Calibri"/>
                          <a:cs typeface="Calibri"/>
                          <a:sym typeface="Calibri"/>
                        </a:rPr>
                        <a:t>P2</a:t>
                      </a:r>
                      <a:endParaRPr sz="1100"/>
                    </a:p>
                  </a:txBody>
                  <a:tcPr marL="5500" marR="5500" marT="41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2">
                  <a:txBody>
                    <a:bodyPr/>
                    <a:lstStyle/>
                    <a:p>
                      <a:pPr marL="0" marR="0" lvl="0" indent="0" algn="ctr" rtl="0">
                        <a:spcBef>
                          <a:spcPts val="0"/>
                        </a:spcBef>
                        <a:spcAft>
                          <a:spcPts val="0"/>
                        </a:spcAft>
                        <a:buNone/>
                      </a:pPr>
                      <a:r>
                        <a:rPr lang="en-US" sz="700" b="1" i="0" u="none" strike="noStrike" cap="none">
                          <a:solidFill>
                            <a:srgbClr val="000000"/>
                          </a:solidFill>
                          <a:latin typeface="Calibri"/>
                          <a:ea typeface="Calibri"/>
                          <a:cs typeface="Calibri"/>
                          <a:sym typeface="Calibri"/>
                        </a:rPr>
                        <a:t>10 &amp; U P2 </a:t>
                      </a:r>
                      <a:endParaRPr sz="1100"/>
                    </a:p>
                  </a:txBody>
                  <a:tcPr marL="5500" marR="5500" marT="41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A"/>
                    </a:solidFill>
                  </a:tcPr>
                </a:tc>
                <a:tc hMerge="1">
                  <a:txBody>
                    <a:bodyPr/>
                    <a:lstStyle/>
                    <a:p>
                      <a:endParaRPr lang="en-US"/>
                    </a:p>
                  </a:txBody>
                  <a:tcPr/>
                </a:tc>
                <a:tc gridSpan="2">
                  <a:txBody>
                    <a:bodyPr/>
                    <a:lstStyle/>
                    <a:p>
                      <a:pPr marL="0" marR="0" lvl="0" indent="0" algn="ctr" rtl="0">
                        <a:spcBef>
                          <a:spcPts val="0"/>
                        </a:spcBef>
                        <a:spcAft>
                          <a:spcPts val="0"/>
                        </a:spcAft>
                        <a:buNone/>
                      </a:pPr>
                      <a:r>
                        <a:rPr lang="en-US" sz="700" b="1" i="0" u="none" strike="noStrike" cap="none">
                          <a:solidFill>
                            <a:srgbClr val="000000"/>
                          </a:solidFill>
                          <a:latin typeface="Calibri"/>
                          <a:ea typeface="Calibri"/>
                          <a:cs typeface="Calibri"/>
                          <a:sym typeface="Calibri"/>
                        </a:rPr>
                        <a:t>11-12 P2 </a:t>
                      </a:r>
                      <a:endParaRPr sz="1100"/>
                    </a:p>
                  </a:txBody>
                  <a:tcPr marL="5500" marR="5500" marT="41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hMerge="1">
                  <a:txBody>
                    <a:bodyPr/>
                    <a:lstStyle/>
                    <a:p>
                      <a:endParaRPr lang="en-US"/>
                    </a:p>
                  </a:txBody>
                  <a:tcPr/>
                </a:tc>
                <a:tc gridSpan="2">
                  <a:txBody>
                    <a:bodyPr/>
                    <a:lstStyle/>
                    <a:p>
                      <a:pPr marL="0" marR="0" lvl="0" indent="0" algn="ctr" rtl="0">
                        <a:spcBef>
                          <a:spcPts val="0"/>
                        </a:spcBef>
                        <a:spcAft>
                          <a:spcPts val="0"/>
                        </a:spcAft>
                        <a:buNone/>
                      </a:pPr>
                      <a:r>
                        <a:rPr lang="en-US" sz="700" b="1" i="0" u="none" strike="noStrike" cap="none">
                          <a:solidFill>
                            <a:srgbClr val="000000"/>
                          </a:solidFill>
                          <a:latin typeface="Calibri"/>
                          <a:ea typeface="Calibri"/>
                          <a:cs typeface="Calibri"/>
                          <a:sym typeface="Calibri"/>
                        </a:rPr>
                        <a:t>13-14 P2 </a:t>
                      </a:r>
                      <a:endParaRPr sz="1100"/>
                    </a:p>
                  </a:txBody>
                  <a:tcPr marL="5500" marR="5500" marT="41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CE4D6"/>
                    </a:solidFill>
                  </a:tcPr>
                </a:tc>
                <a:tc hMerge="1">
                  <a:txBody>
                    <a:bodyPr/>
                    <a:lstStyle/>
                    <a:p>
                      <a:endParaRPr lang="en-US"/>
                    </a:p>
                  </a:txBody>
                  <a:tcPr/>
                </a:tc>
                <a:tc gridSpan="2">
                  <a:txBody>
                    <a:bodyPr/>
                    <a:lstStyle/>
                    <a:p>
                      <a:pPr marL="0" marR="0" lvl="0" indent="0" algn="ctr" rtl="0">
                        <a:spcBef>
                          <a:spcPts val="0"/>
                        </a:spcBef>
                        <a:spcAft>
                          <a:spcPts val="0"/>
                        </a:spcAft>
                        <a:buNone/>
                      </a:pPr>
                      <a:r>
                        <a:rPr lang="en-US" sz="700" b="1" i="0" u="none" strike="noStrike" cap="none">
                          <a:solidFill>
                            <a:srgbClr val="000000"/>
                          </a:solidFill>
                          <a:latin typeface="Calibri"/>
                          <a:ea typeface="Calibri"/>
                          <a:cs typeface="Calibri"/>
                          <a:sym typeface="Calibri"/>
                        </a:rPr>
                        <a:t>15 &amp; O P2</a:t>
                      </a:r>
                      <a:endParaRPr sz="1100"/>
                    </a:p>
                  </a:txBody>
                  <a:tcPr marL="5500" marR="5500" marT="41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DEBF7"/>
                    </a:solidFill>
                  </a:tcPr>
                </a:tc>
                <a:tc hMerge="1">
                  <a:txBody>
                    <a:bodyPr/>
                    <a:lstStyle/>
                    <a:p>
                      <a:endParaRPr lang="en-US"/>
                    </a:p>
                  </a:txBody>
                  <a:tcPr/>
                </a:tc>
                <a:extLst>
                  <a:ext uri="{0D108BD9-81ED-4DB2-BD59-A6C34878D82A}">
                    <a16:rowId xmlns:a16="http://schemas.microsoft.com/office/drawing/2014/main" val="10002"/>
                  </a:ext>
                </a:extLst>
              </a:tr>
              <a:tr h="146950">
                <a:tc vMerge="1">
                  <a:txBody>
                    <a:bodyPr/>
                    <a:lstStyle/>
                    <a:p>
                      <a:endParaRPr lang="en-US"/>
                    </a:p>
                  </a:txBody>
                  <a:tcPr/>
                </a:tc>
                <a:tc>
                  <a:txBody>
                    <a:bodyPr/>
                    <a:lstStyle/>
                    <a:p>
                      <a:pPr marL="0" marR="0" lvl="0" indent="0" algn="ctr" rtl="0">
                        <a:spcBef>
                          <a:spcPts val="0"/>
                        </a:spcBef>
                        <a:spcAft>
                          <a:spcPts val="0"/>
                        </a:spcAft>
                        <a:buNone/>
                      </a:pPr>
                      <a:r>
                        <a:rPr lang="en-US" sz="700" b="1" i="0" u="none" strike="noStrike" cap="none">
                          <a:solidFill>
                            <a:srgbClr val="000000"/>
                          </a:solidFill>
                          <a:latin typeface="Calibri"/>
                          <a:ea typeface="Calibri"/>
                          <a:cs typeface="Calibri"/>
                          <a:sym typeface="Calibri"/>
                        </a:rPr>
                        <a:t>SCY</a:t>
                      </a:r>
                      <a:endParaRPr sz="1100"/>
                    </a:p>
                  </a:txBody>
                  <a:tcPr marL="5500" marR="5500" marT="41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A"/>
                    </a:solidFill>
                  </a:tcPr>
                </a:tc>
                <a:tc>
                  <a:txBody>
                    <a:bodyPr/>
                    <a:lstStyle/>
                    <a:p>
                      <a:pPr marL="0" marR="0" lvl="0" indent="0" algn="ctr" rtl="0">
                        <a:spcBef>
                          <a:spcPts val="0"/>
                        </a:spcBef>
                        <a:spcAft>
                          <a:spcPts val="0"/>
                        </a:spcAft>
                        <a:buNone/>
                      </a:pPr>
                      <a:r>
                        <a:rPr lang="en-US" sz="700" b="1" i="0" u="none" strike="noStrike" cap="none">
                          <a:solidFill>
                            <a:srgbClr val="000000"/>
                          </a:solidFill>
                          <a:latin typeface="Calibri"/>
                          <a:ea typeface="Calibri"/>
                          <a:cs typeface="Calibri"/>
                          <a:sym typeface="Calibri"/>
                        </a:rPr>
                        <a:t>LCM</a:t>
                      </a:r>
                      <a:endParaRPr sz="1100"/>
                    </a:p>
                  </a:txBody>
                  <a:tcPr marL="5500" marR="5500" marT="41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A"/>
                    </a:solidFill>
                  </a:tcPr>
                </a:tc>
                <a:tc>
                  <a:txBody>
                    <a:bodyPr/>
                    <a:lstStyle/>
                    <a:p>
                      <a:pPr marL="0" marR="0" lvl="0" indent="0" algn="ctr" rtl="0">
                        <a:spcBef>
                          <a:spcPts val="0"/>
                        </a:spcBef>
                        <a:spcAft>
                          <a:spcPts val="0"/>
                        </a:spcAft>
                        <a:buNone/>
                      </a:pPr>
                      <a:r>
                        <a:rPr lang="en-US" sz="700" b="1" i="0" u="none" strike="noStrike" cap="none">
                          <a:solidFill>
                            <a:srgbClr val="000000"/>
                          </a:solidFill>
                          <a:latin typeface="Calibri"/>
                          <a:ea typeface="Calibri"/>
                          <a:cs typeface="Calibri"/>
                          <a:sym typeface="Calibri"/>
                        </a:rPr>
                        <a:t>SCY</a:t>
                      </a:r>
                      <a:endParaRPr sz="1100"/>
                    </a:p>
                  </a:txBody>
                  <a:tcPr marL="5500" marR="5500" marT="41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a:txBody>
                    <a:bodyPr/>
                    <a:lstStyle/>
                    <a:p>
                      <a:pPr marL="0" marR="0" lvl="0" indent="0" algn="ctr" rtl="0">
                        <a:spcBef>
                          <a:spcPts val="0"/>
                        </a:spcBef>
                        <a:spcAft>
                          <a:spcPts val="0"/>
                        </a:spcAft>
                        <a:buNone/>
                      </a:pPr>
                      <a:r>
                        <a:rPr lang="en-US" sz="700" b="1" i="0" u="none" strike="noStrike" cap="none">
                          <a:solidFill>
                            <a:srgbClr val="000000"/>
                          </a:solidFill>
                          <a:latin typeface="Calibri"/>
                          <a:ea typeface="Calibri"/>
                          <a:cs typeface="Calibri"/>
                          <a:sym typeface="Calibri"/>
                        </a:rPr>
                        <a:t>LCM</a:t>
                      </a:r>
                      <a:endParaRPr sz="1100"/>
                    </a:p>
                  </a:txBody>
                  <a:tcPr marL="5500" marR="5500" marT="41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a:txBody>
                    <a:bodyPr/>
                    <a:lstStyle/>
                    <a:p>
                      <a:pPr marL="0" marR="0" lvl="0" indent="0" algn="ctr" rtl="0">
                        <a:spcBef>
                          <a:spcPts val="0"/>
                        </a:spcBef>
                        <a:spcAft>
                          <a:spcPts val="0"/>
                        </a:spcAft>
                        <a:buNone/>
                      </a:pPr>
                      <a:r>
                        <a:rPr lang="en-US" sz="700" b="1" i="0" u="none" strike="noStrike" cap="none">
                          <a:solidFill>
                            <a:srgbClr val="000000"/>
                          </a:solidFill>
                          <a:latin typeface="Calibri"/>
                          <a:ea typeface="Calibri"/>
                          <a:cs typeface="Calibri"/>
                          <a:sym typeface="Calibri"/>
                        </a:rPr>
                        <a:t>SCY</a:t>
                      </a:r>
                      <a:endParaRPr sz="1100"/>
                    </a:p>
                  </a:txBody>
                  <a:tcPr marL="5500" marR="5500" marT="41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CE4D6"/>
                    </a:solidFill>
                  </a:tcPr>
                </a:tc>
                <a:tc>
                  <a:txBody>
                    <a:bodyPr/>
                    <a:lstStyle/>
                    <a:p>
                      <a:pPr marL="0" marR="0" lvl="0" indent="0" algn="ctr" rtl="0">
                        <a:spcBef>
                          <a:spcPts val="0"/>
                        </a:spcBef>
                        <a:spcAft>
                          <a:spcPts val="0"/>
                        </a:spcAft>
                        <a:buNone/>
                      </a:pPr>
                      <a:r>
                        <a:rPr lang="en-US" sz="700" b="1" i="0" u="none" strike="noStrike" cap="none">
                          <a:solidFill>
                            <a:srgbClr val="000000"/>
                          </a:solidFill>
                          <a:latin typeface="Calibri"/>
                          <a:ea typeface="Calibri"/>
                          <a:cs typeface="Calibri"/>
                          <a:sym typeface="Calibri"/>
                        </a:rPr>
                        <a:t>LCM</a:t>
                      </a:r>
                      <a:endParaRPr sz="1100"/>
                    </a:p>
                  </a:txBody>
                  <a:tcPr marL="5500" marR="5500" marT="41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CE4D6"/>
                    </a:solidFill>
                  </a:tcPr>
                </a:tc>
                <a:tc>
                  <a:txBody>
                    <a:bodyPr/>
                    <a:lstStyle/>
                    <a:p>
                      <a:pPr marL="0" marR="0" lvl="0" indent="0" algn="ctr" rtl="0">
                        <a:spcBef>
                          <a:spcPts val="0"/>
                        </a:spcBef>
                        <a:spcAft>
                          <a:spcPts val="0"/>
                        </a:spcAft>
                        <a:buNone/>
                      </a:pPr>
                      <a:r>
                        <a:rPr lang="en-US" sz="700" b="1" i="0" u="none" strike="noStrike" cap="none">
                          <a:solidFill>
                            <a:srgbClr val="000000"/>
                          </a:solidFill>
                          <a:latin typeface="Calibri"/>
                          <a:ea typeface="Calibri"/>
                          <a:cs typeface="Calibri"/>
                          <a:sym typeface="Calibri"/>
                        </a:rPr>
                        <a:t>SCY</a:t>
                      </a:r>
                      <a:endParaRPr sz="1100"/>
                    </a:p>
                  </a:txBody>
                  <a:tcPr marL="5500" marR="5500" marT="41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700" b="1" i="0" u="none" strike="noStrike" cap="none">
                          <a:solidFill>
                            <a:srgbClr val="000000"/>
                          </a:solidFill>
                          <a:latin typeface="Calibri"/>
                          <a:ea typeface="Calibri"/>
                          <a:cs typeface="Calibri"/>
                          <a:sym typeface="Calibri"/>
                        </a:rPr>
                        <a:t>LCM</a:t>
                      </a:r>
                      <a:endParaRPr sz="1100"/>
                    </a:p>
                  </a:txBody>
                  <a:tcPr marL="5500" marR="5500" marT="41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DEBF7"/>
                    </a:solidFill>
                  </a:tcPr>
                </a:tc>
                <a:tc vMerge="1">
                  <a:txBody>
                    <a:bodyPr/>
                    <a:lstStyle/>
                    <a:p>
                      <a:endParaRPr lang="en-US"/>
                    </a:p>
                  </a:txBody>
                  <a:tcPr/>
                </a:tc>
                <a:tc>
                  <a:txBody>
                    <a:bodyPr/>
                    <a:lstStyle/>
                    <a:p>
                      <a:pPr marL="0" marR="0" lvl="0" indent="0" algn="ctr" rtl="0">
                        <a:spcBef>
                          <a:spcPts val="0"/>
                        </a:spcBef>
                        <a:spcAft>
                          <a:spcPts val="0"/>
                        </a:spcAft>
                        <a:buNone/>
                      </a:pPr>
                      <a:r>
                        <a:rPr lang="en-US" sz="700" b="1" i="0" u="none" strike="noStrike" cap="none">
                          <a:solidFill>
                            <a:srgbClr val="000000"/>
                          </a:solidFill>
                          <a:latin typeface="Calibri"/>
                          <a:ea typeface="Calibri"/>
                          <a:cs typeface="Calibri"/>
                          <a:sym typeface="Calibri"/>
                        </a:rPr>
                        <a:t>SCY</a:t>
                      </a:r>
                      <a:endParaRPr sz="1100"/>
                    </a:p>
                  </a:txBody>
                  <a:tcPr marL="5500" marR="5500" marT="41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A"/>
                    </a:solidFill>
                  </a:tcPr>
                </a:tc>
                <a:tc>
                  <a:txBody>
                    <a:bodyPr/>
                    <a:lstStyle/>
                    <a:p>
                      <a:pPr marL="0" marR="0" lvl="0" indent="0" algn="ctr" rtl="0">
                        <a:spcBef>
                          <a:spcPts val="0"/>
                        </a:spcBef>
                        <a:spcAft>
                          <a:spcPts val="0"/>
                        </a:spcAft>
                        <a:buNone/>
                      </a:pPr>
                      <a:r>
                        <a:rPr lang="en-US" sz="700" b="1" i="0" u="none" strike="noStrike" cap="none">
                          <a:solidFill>
                            <a:srgbClr val="000000"/>
                          </a:solidFill>
                          <a:latin typeface="Calibri"/>
                          <a:ea typeface="Calibri"/>
                          <a:cs typeface="Calibri"/>
                          <a:sym typeface="Calibri"/>
                        </a:rPr>
                        <a:t>LCM</a:t>
                      </a:r>
                      <a:endParaRPr sz="1100"/>
                    </a:p>
                  </a:txBody>
                  <a:tcPr marL="5500" marR="5500" marT="41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A"/>
                    </a:solidFill>
                  </a:tcPr>
                </a:tc>
                <a:tc>
                  <a:txBody>
                    <a:bodyPr/>
                    <a:lstStyle/>
                    <a:p>
                      <a:pPr marL="0" marR="0" lvl="0" indent="0" algn="ctr" rtl="0">
                        <a:spcBef>
                          <a:spcPts val="0"/>
                        </a:spcBef>
                        <a:spcAft>
                          <a:spcPts val="0"/>
                        </a:spcAft>
                        <a:buNone/>
                      </a:pPr>
                      <a:r>
                        <a:rPr lang="en-US" sz="700" b="1" i="0" u="none" strike="noStrike" cap="none">
                          <a:solidFill>
                            <a:srgbClr val="000000"/>
                          </a:solidFill>
                          <a:latin typeface="Calibri"/>
                          <a:ea typeface="Calibri"/>
                          <a:cs typeface="Calibri"/>
                          <a:sym typeface="Calibri"/>
                        </a:rPr>
                        <a:t>SCY</a:t>
                      </a:r>
                      <a:endParaRPr sz="1100"/>
                    </a:p>
                  </a:txBody>
                  <a:tcPr marL="5500" marR="5500" marT="41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A"/>
                    </a:solidFill>
                  </a:tcPr>
                </a:tc>
                <a:tc>
                  <a:txBody>
                    <a:bodyPr/>
                    <a:lstStyle/>
                    <a:p>
                      <a:pPr marL="0" marR="0" lvl="0" indent="0" algn="ctr" rtl="0">
                        <a:spcBef>
                          <a:spcPts val="0"/>
                        </a:spcBef>
                        <a:spcAft>
                          <a:spcPts val="0"/>
                        </a:spcAft>
                        <a:buNone/>
                      </a:pPr>
                      <a:r>
                        <a:rPr lang="en-US" sz="700" b="1" i="0" u="none" strike="noStrike" cap="none">
                          <a:solidFill>
                            <a:srgbClr val="000000"/>
                          </a:solidFill>
                          <a:latin typeface="Calibri"/>
                          <a:ea typeface="Calibri"/>
                          <a:cs typeface="Calibri"/>
                          <a:sym typeface="Calibri"/>
                        </a:rPr>
                        <a:t>LCM</a:t>
                      </a:r>
                      <a:endParaRPr sz="1100"/>
                    </a:p>
                  </a:txBody>
                  <a:tcPr marL="5500" marR="5500" marT="41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a:txBody>
                    <a:bodyPr/>
                    <a:lstStyle/>
                    <a:p>
                      <a:pPr marL="0" marR="0" lvl="0" indent="0" algn="ctr" rtl="0">
                        <a:spcBef>
                          <a:spcPts val="0"/>
                        </a:spcBef>
                        <a:spcAft>
                          <a:spcPts val="0"/>
                        </a:spcAft>
                        <a:buNone/>
                      </a:pPr>
                      <a:r>
                        <a:rPr lang="en-US" sz="700" b="1" i="0" u="none" strike="noStrike" cap="none">
                          <a:solidFill>
                            <a:srgbClr val="000000"/>
                          </a:solidFill>
                          <a:latin typeface="Calibri"/>
                          <a:ea typeface="Calibri"/>
                          <a:cs typeface="Calibri"/>
                          <a:sym typeface="Calibri"/>
                        </a:rPr>
                        <a:t>SCY</a:t>
                      </a:r>
                      <a:endParaRPr sz="1100"/>
                    </a:p>
                  </a:txBody>
                  <a:tcPr marL="5500" marR="5500" marT="41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CE4D6"/>
                    </a:solidFill>
                  </a:tcPr>
                </a:tc>
                <a:tc>
                  <a:txBody>
                    <a:bodyPr/>
                    <a:lstStyle/>
                    <a:p>
                      <a:pPr marL="0" marR="0" lvl="0" indent="0" algn="ctr" rtl="0">
                        <a:spcBef>
                          <a:spcPts val="0"/>
                        </a:spcBef>
                        <a:spcAft>
                          <a:spcPts val="0"/>
                        </a:spcAft>
                        <a:buNone/>
                      </a:pPr>
                      <a:r>
                        <a:rPr lang="en-US" sz="700" b="1" i="0" u="none" strike="noStrike" cap="none">
                          <a:solidFill>
                            <a:srgbClr val="000000"/>
                          </a:solidFill>
                          <a:latin typeface="Calibri"/>
                          <a:ea typeface="Calibri"/>
                          <a:cs typeface="Calibri"/>
                          <a:sym typeface="Calibri"/>
                        </a:rPr>
                        <a:t>LCM</a:t>
                      </a:r>
                      <a:endParaRPr sz="1100"/>
                    </a:p>
                  </a:txBody>
                  <a:tcPr marL="5500" marR="5500" marT="41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CE4D6"/>
                    </a:solidFill>
                  </a:tcPr>
                </a:tc>
                <a:tc>
                  <a:txBody>
                    <a:bodyPr/>
                    <a:lstStyle/>
                    <a:p>
                      <a:pPr marL="0" marR="0" lvl="0" indent="0" algn="ctr" rtl="0">
                        <a:spcBef>
                          <a:spcPts val="0"/>
                        </a:spcBef>
                        <a:spcAft>
                          <a:spcPts val="0"/>
                        </a:spcAft>
                        <a:buNone/>
                      </a:pPr>
                      <a:r>
                        <a:rPr lang="en-US" sz="700" b="1" i="0" u="none" strike="noStrike" cap="none">
                          <a:solidFill>
                            <a:srgbClr val="000000"/>
                          </a:solidFill>
                          <a:latin typeface="Calibri"/>
                          <a:ea typeface="Calibri"/>
                          <a:cs typeface="Calibri"/>
                          <a:sym typeface="Calibri"/>
                        </a:rPr>
                        <a:t>SCY</a:t>
                      </a:r>
                      <a:endParaRPr sz="1100"/>
                    </a:p>
                  </a:txBody>
                  <a:tcPr marL="5500" marR="5500" marT="41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700" b="1" i="0" u="none" strike="noStrike" cap="none">
                          <a:solidFill>
                            <a:srgbClr val="000000"/>
                          </a:solidFill>
                          <a:latin typeface="Calibri"/>
                          <a:ea typeface="Calibri"/>
                          <a:cs typeface="Calibri"/>
                          <a:sym typeface="Calibri"/>
                        </a:rPr>
                        <a:t>LCM</a:t>
                      </a:r>
                      <a:endParaRPr sz="1100"/>
                    </a:p>
                  </a:txBody>
                  <a:tcPr marL="5500" marR="5500" marT="41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DEBF7"/>
                    </a:solidFill>
                  </a:tcPr>
                </a:tc>
                <a:extLst>
                  <a:ext uri="{0D108BD9-81ED-4DB2-BD59-A6C34878D82A}">
                    <a16:rowId xmlns:a16="http://schemas.microsoft.com/office/drawing/2014/main" val="10003"/>
                  </a:ext>
                </a:extLst>
              </a:tr>
              <a:tr h="146950">
                <a:tc vMerge="1">
                  <a:txBody>
                    <a:bodyPr/>
                    <a:lstStyle/>
                    <a:p>
                      <a:endParaRPr lang="en-US"/>
                    </a:p>
                  </a:txBody>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53.29</a:t>
                      </a:r>
                      <a:endParaRPr sz="1100"/>
                    </a:p>
                  </a:txBody>
                  <a:tcPr marL="5500" marR="5500" marT="412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56.09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48.79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51.29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45.19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47.49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44.49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46.79</a:t>
                      </a:r>
                      <a:endParaRPr sz="1100"/>
                    </a:p>
                  </a:txBody>
                  <a:tcPr marL="5500" marR="5500" marT="412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700" b="1" i="0" u="none" strike="noStrike" cap="none">
                          <a:solidFill>
                            <a:srgbClr val="000000"/>
                          </a:solidFill>
                          <a:latin typeface="Calibri"/>
                          <a:ea typeface="Calibri"/>
                          <a:cs typeface="Calibri"/>
                          <a:sym typeface="Calibri"/>
                        </a:rPr>
                        <a:t>50 FR</a:t>
                      </a:r>
                      <a:endParaRPr sz="1100"/>
                    </a:p>
                  </a:txBody>
                  <a:tcPr marL="5500" marR="5500" marT="41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50.69</a:t>
                      </a:r>
                      <a:endParaRPr sz="1100"/>
                    </a:p>
                  </a:txBody>
                  <a:tcPr marL="5500" marR="5500" marT="412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53.39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45.79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48.19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42.59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44.75</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40.89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43.09</a:t>
                      </a:r>
                      <a:endParaRPr sz="1100"/>
                    </a:p>
                  </a:txBody>
                  <a:tcPr marL="5500" marR="5500" marT="412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extLst>
                  <a:ext uri="{0D108BD9-81ED-4DB2-BD59-A6C34878D82A}">
                    <a16:rowId xmlns:a16="http://schemas.microsoft.com/office/drawing/2014/main" val="10004"/>
                  </a:ext>
                </a:extLst>
              </a:tr>
              <a:tr h="249350">
                <a:tc vMerge="1">
                  <a:txBody>
                    <a:bodyPr/>
                    <a:lstStyle/>
                    <a:p>
                      <a:endParaRPr lang="en-US"/>
                    </a:p>
                  </a:txBody>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1:58.69</a:t>
                      </a:r>
                      <a:endParaRPr sz="1100"/>
                    </a:p>
                  </a:txBody>
                  <a:tcPr marL="5500" marR="5500" marT="412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204.89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1:48.39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1:54.09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1:40.49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1:45.69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1:38.89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1:44.09</a:t>
                      </a:r>
                      <a:endParaRPr sz="1100"/>
                    </a:p>
                  </a:txBody>
                  <a:tcPr marL="5500" marR="5500" marT="412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700" b="1" i="0" u="none" strike="noStrike" cap="none">
                          <a:solidFill>
                            <a:srgbClr val="000000"/>
                          </a:solidFill>
                          <a:latin typeface="Calibri"/>
                          <a:ea typeface="Calibri"/>
                          <a:cs typeface="Calibri"/>
                          <a:sym typeface="Calibri"/>
                        </a:rPr>
                        <a:t>100 FR</a:t>
                      </a:r>
                      <a:endParaRPr sz="1100"/>
                    </a:p>
                  </a:txBody>
                  <a:tcPr marL="5500" marR="5500" marT="41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1:51.89</a:t>
                      </a:r>
                      <a:endParaRPr sz="1100"/>
                    </a:p>
                  </a:txBody>
                  <a:tcPr marL="5500" marR="5500" marT="412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1:57.69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1:40.99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1:46.39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01:33.9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1:38.79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1:30.19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1:34.99</a:t>
                      </a:r>
                      <a:endParaRPr sz="1100"/>
                    </a:p>
                  </a:txBody>
                  <a:tcPr marL="5500" marR="5500" marT="412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extLst>
                  <a:ext uri="{0D108BD9-81ED-4DB2-BD59-A6C34878D82A}">
                    <a16:rowId xmlns:a16="http://schemas.microsoft.com/office/drawing/2014/main" val="10005"/>
                  </a:ext>
                </a:extLst>
              </a:tr>
              <a:tr h="249350">
                <a:tc vMerge="1">
                  <a:txBody>
                    <a:bodyPr/>
                    <a:lstStyle/>
                    <a:p>
                      <a:endParaRPr lang="en-US"/>
                    </a:p>
                  </a:txBody>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4:04.29</a:t>
                      </a:r>
                      <a:endParaRPr sz="1100"/>
                    </a:p>
                  </a:txBody>
                  <a:tcPr marL="5500" marR="5500" marT="412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4:17.09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3:43.09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3:54.79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3:26.59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3:37.69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2:23.59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3:34.29</a:t>
                      </a:r>
                      <a:endParaRPr sz="1100"/>
                    </a:p>
                  </a:txBody>
                  <a:tcPr marL="5500" marR="5500" marT="412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700" b="1" i="0" u="none" strike="noStrike" cap="none">
                          <a:solidFill>
                            <a:srgbClr val="000000"/>
                          </a:solidFill>
                          <a:latin typeface="Calibri"/>
                          <a:ea typeface="Calibri"/>
                          <a:cs typeface="Calibri"/>
                          <a:sym typeface="Calibri"/>
                        </a:rPr>
                        <a:t>200 FR</a:t>
                      </a:r>
                      <a:endParaRPr sz="1100"/>
                    </a:p>
                  </a:txBody>
                  <a:tcPr marL="5500" marR="5500" marT="41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3:56.59</a:t>
                      </a:r>
                      <a:endParaRPr sz="1100"/>
                    </a:p>
                  </a:txBody>
                  <a:tcPr marL="5500" marR="5500" marT="412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4:09.09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3:33.69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3:44.99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03:18.5</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3:28.89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3:10.79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3:20.89</a:t>
                      </a:r>
                      <a:endParaRPr sz="1100"/>
                    </a:p>
                  </a:txBody>
                  <a:tcPr marL="5500" marR="5500" marT="412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extLst>
                  <a:ext uri="{0D108BD9-81ED-4DB2-BD59-A6C34878D82A}">
                    <a16:rowId xmlns:a16="http://schemas.microsoft.com/office/drawing/2014/main" val="10006"/>
                  </a:ext>
                </a:extLst>
              </a:tr>
              <a:tr h="176325">
                <a:tc vMerge="1">
                  <a:txBody>
                    <a:bodyPr/>
                    <a:lstStyle/>
                    <a:p>
                      <a:endParaRPr lang="en-US"/>
                    </a:p>
                  </a:txBody>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1:04.79</a:t>
                      </a:r>
                      <a:endParaRPr sz="1100"/>
                    </a:p>
                  </a:txBody>
                  <a:tcPr marL="5500" marR="5500" marT="412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1:08.19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59.19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1:02.29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54.89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57.69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53.99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56.79</a:t>
                      </a:r>
                      <a:endParaRPr sz="1100"/>
                    </a:p>
                  </a:txBody>
                  <a:tcPr marL="5500" marR="5500" marT="412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700" b="1" i="0" u="none" strike="noStrike" cap="none">
                          <a:solidFill>
                            <a:srgbClr val="000000"/>
                          </a:solidFill>
                          <a:latin typeface="Calibri"/>
                          <a:ea typeface="Calibri"/>
                          <a:cs typeface="Calibri"/>
                          <a:sym typeface="Calibri"/>
                        </a:rPr>
                        <a:t>50 BK</a:t>
                      </a:r>
                      <a:endParaRPr sz="1100"/>
                    </a:p>
                  </a:txBody>
                  <a:tcPr marL="5500" marR="5500" marT="41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57.39</a:t>
                      </a:r>
                      <a:endParaRPr sz="1100"/>
                    </a:p>
                  </a:txBody>
                  <a:tcPr marL="5500" marR="5500" marT="412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1:00.39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51.79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54.49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48.19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50.69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46.29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48.69</a:t>
                      </a:r>
                      <a:endParaRPr sz="1100"/>
                    </a:p>
                  </a:txBody>
                  <a:tcPr marL="5500" marR="5500" marT="412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extLst>
                  <a:ext uri="{0D108BD9-81ED-4DB2-BD59-A6C34878D82A}">
                    <a16:rowId xmlns:a16="http://schemas.microsoft.com/office/drawing/2014/main" val="10007"/>
                  </a:ext>
                </a:extLst>
              </a:tr>
              <a:tr h="249350">
                <a:tc vMerge="1">
                  <a:txBody>
                    <a:bodyPr/>
                    <a:lstStyle/>
                    <a:p>
                      <a:endParaRPr lang="en-US"/>
                    </a:p>
                  </a:txBody>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2:29.89</a:t>
                      </a:r>
                      <a:endParaRPr sz="1100"/>
                    </a:p>
                  </a:txBody>
                  <a:tcPr marL="5500" marR="5500" marT="412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2:37.69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2:16.89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2:24.09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2:06.89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2:13.49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2:04.89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2:11.39</a:t>
                      </a:r>
                      <a:endParaRPr sz="1100"/>
                    </a:p>
                  </a:txBody>
                  <a:tcPr marL="5500" marR="5500" marT="412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700" b="1" i="0" u="none" strike="noStrike" cap="none">
                          <a:solidFill>
                            <a:srgbClr val="000000"/>
                          </a:solidFill>
                          <a:latin typeface="Calibri"/>
                          <a:ea typeface="Calibri"/>
                          <a:cs typeface="Calibri"/>
                          <a:sym typeface="Calibri"/>
                        </a:rPr>
                        <a:t>100 BK</a:t>
                      </a:r>
                      <a:endParaRPr sz="1100"/>
                    </a:p>
                  </a:txBody>
                  <a:tcPr marL="5500" marR="5500" marT="41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2:23.59</a:t>
                      </a:r>
                      <a:endParaRPr sz="1100"/>
                    </a:p>
                  </a:txBody>
                  <a:tcPr marL="5500" marR="5500" marT="412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2:40.89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2:09.69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2:16.49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02:00.5</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2:06.79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1:55.79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2:01.89</a:t>
                      </a:r>
                      <a:endParaRPr sz="1100"/>
                    </a:p>
                  </a:txBody>
                  <a:tcPr marL="5500" marR="5500" marT="412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extLst>
                  <a:ext uri="{0D108BD9-81ED-4DB2-BD59-A6C34878D82A}">
                    <a16:rowId xmlns:a16="http://schemas.microsoft.com/office/drawing/2014/main" val="10008"/>
                  </a:ext>
                </a:extLst>
              </a:tr>
              <a:tr h="176325">
                <a:tc vMerge="1">
                  <a:txBody>
                    <a:bodyPr/>
                    <a:lstStyle/>
                    <a:p>
                      <a:endParaRPr lang="en-US"/>
                    </a:p>
                  </a:txBody>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1:07.69</a:t>
                      </a:r>
                      <a:endParaRPr sz="1100"/>
                    </a:p>
                  </a:txBody>
                  <a:tcPr marL="5500" marR="5500" marT="412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1:11.19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1:01.79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1:04.99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57.29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1:00.29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56.39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59.29</a:t>
                      </a:r>
                      <a:endParaRPr sz="1100"/>
                    </a:p>
                  </a:txBody>
                  <a:tcPr marL="5500" marR="5500" marT="412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700" b="1" i="0" u="none" strike="noStrike" cap="none">
                          <a:solidFill>
                            <a:srgbClr val="000000"/>
                          </a:solidFill>
                          <a:latin typeface="Calibri"/>
                          <a:ea typeface="Calibri"/>
                          <a:cs typeface="Calibri"/>
                          <a:sym typeface="Calibri"/>
                        </a:rPr>
                        <a:t>50 BR</a:t>
                      </a:r>
                      <a:endParaRPr sz="1100"/>
                    </a:p>
                  </a:txBody>
                  <a:tcPr marL="5500" marR="5500" marT="41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1:04.99</a:t>
                      </a:r>
                      <a:endParaRPr sz="1100"/>
                    </a:p>
                  </a:txBody>
                  <a:tcPr marL="5500" marR="5500" marT="412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1:08.39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59.19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1:01.79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54.59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57.39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52.39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55.19</a:t>
                      </a:r>
                      <a:endParaRPr sz="1100"/>
                    </a:p>
                  </a:txBody>
                  <a:tcPr marL="5500" marR="5500" marT="412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extLst>
                  <a:ext uri="{0D108BD9-81ED-4DB2-BD59-A6C34878D82A}">
                    <a16:rowId xmlns:a16="http://schemas.microsoft.com/office/drawing/2014/main" val="10009"/>
                  </a:ext>
                </a:extLst>
              </a:tr>
              <a:tr h="249350">
                <a:tc vMerge="1">
                  <a:txBody>
                    <a:bodyPr/>
                    <a:lstStyle/>
                    <a:p>
                      <a:endParaRPr lang="en-US"/>
                    </a:p>
                  </a:txBody>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2:29.99</a:t>
                      </a:r>
                      <a:endParaRPr sz="1100"/>
                    </a:p>
                  </a:txBody>
                  <a:tcPr marL="5500" marR="5500" marT="412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2:37.89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2:16.99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2:24.19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2:05.19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2:13.69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2:05.09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2:11.59</a:t>
                      </a:r>
                      <a:endParaRPr sz="1100"/>
                    </a:p>
                  </a:txBody>
                  <a:tcPr marL="5500" marR="5500" marT="412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700" b="1" i="0" u="none" strike="noStrike" cap="none">
                          <a:solidFill>
                            <a:srgbClr val="000000"/>
                          </a:solidFill>
                          <a:latin typeface="Calibri"/>
                          <a:ea typeface="Calibri"/>
                          <a:cs typeface="Calibri"/>
                          <a:sym typeface="Calibri"/>
                        </a:rPr>
                        <a:t>100 BR</a:t>
                      </a:r>
                      <a:endParaRPr sz="1100"/>
                    </a:p>
                  </a:txBody>
                  <a:tcPr marL="5500" marR="5500" marT="41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2:24.09</a:t>
                      </a:r>
                      <a:endParaRPr sz="1100"/>
                    </a:p>
                  </a:txBody>
                  <a:tcPr marL="5500" marR="5500" marT="412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2:31.69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2:10.19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2:16.99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02:00.9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2:07.19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1:56.19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2:02.39</a:t>
                      </a:r>
                      <a:endParaRPr sz="1100"/>
                    </a:p>
                  </a:txBody>
                  <a:tcPr marL="5500" marR="5500" marT="412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extLst>
                  <a:ext uri="{0D108BD9-81ED-4DB2-BD59-A6C34878D82A}">
                    <a16:rowId xmlns:a16="http://schemas.microsoft.com/office/drawing/2014/main" val="10010"/>
                  </a:ext>
                </a:extLst>
              </a:tr>
              <a:tr h="249350">
                <a:tc vMerge="1">
                  <a:txBody>
                    <a:bodyPr/>
                    <a:lstStyle/>
                    <a:p>
                      <a:endParaRPr lang="en-US"/>
                    </a:p>
                  </a:txBody>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5:28.59</a:t>
                      </a:r>
                      <a:endParaRPr sz="1100"/>
                    </a:p>
                  </a:txBody>
                  <a:tcPr marL="5500" marR="5500" marT="412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5:45.79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5:00.09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5:15.79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4:38.19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4:52.79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4:33.79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4:48.19</a:t>
                      </a:r>
                      <a:endParaRPr sz="1100"/>
                    </a:p>
                  </a:txBody>
                  <a:tcPr marL="5500" marR="5500" marT="412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700" b="1" i="0" u="none" strike="noStrike" cap="none">
                          <a:solidFill>
                            <a:srgbClr val="000000"/>
                          </a:solidFill>
                          <a:latin typeface="Calibri"/>
                          <a:ea typeface="Calibri"/>
                          <a:cs typeface="Calibri"/>
                          <a:sym typeface="Calibri"/>
                        </a:rPr>
                        <a:t>200 BR</a:t>
                      </a:r>
                      <a:endParaRPr sz="1100"/>
                    </a:p>
                  </a:txBody>
                  <a:tcPr marL="5500" marR="5500" marT="41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100"/>
                    </a:p>
                  </a:txBody>
                  <a:tcPr marL="5500" marR="5500" marT="412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4:40.89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4:55.69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04:20.9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4:34.59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4:10.79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4:23.99</a:t>
                      </a:r>
                      <a:endParaRPr sz="1100"/>
                    </a:p>
                  </a:txBody>
                  <a:tcPr marL="5500" marR="5500" marT="412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extLst>
                  <a:ext uri="{0D108BD9-81ED-4DB2-BD59-A6C34878D82A}">
                    <a16:rowId xmlns:a16="http://schemas.microsoft.com/office/drawing/2014/main" val="10011"/>
                  </a:ext>
                </a:extLst>
              </a:tr>
              <a:tr h="176325">
                <a:tc vMerge="1">
                  <a:txBody>
                    <a:bodyPr/>
                    <a:lstStyle/>
                    <a:p>
                      <a:endParaRPr lang="en-US"/>
                    </a:p>
                  </a:txBody>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1:05.29</a:t>
                      </a:r>
                      <a:endParaRPr sz="1100"/>
                    </a:p>
                  </a:txBody>
                  <a:tcPr marL="5500" marR="5500" marT="412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1:08.69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59.59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1:02.69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55.19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58.09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54.39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57.19</a:t>
                      </a:r>
                      <a:endParaRPr sz="1100"/>
                    </a:p>
                  </a:txBody>
                  <a:tcPr marL="5500" marR="5500" marT="412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700" b="1" i="0" u="none" strike="noStrike" cap="none">
                          <a:solidFill>
                            <a:srgbClr val="000000"/>
                          </a:solidFill>
                          <a:latin typeface="Calibri"/>
                          <a:ea typeface="Calibri"/>
                          <a:cs typeface="Calibri"/>
                          <a:sym typeface="Calibri"/>
                        </a:rPr>
                        <a:t>50 FL</a:t>
                      </a:r>
                      <a:endParaRPr sz="1100"/>
                    </a:p>
                  </a:txBody>
                  <a:tcPr marL="5500" marR="5500" marT="41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52.49</a:t>
                      </a:r>
                      <a:endParaRPr sz="1100"/>
                    </a:p>
                  </a:txBody>
                  <a:tcPr marL="5500" marR="5500" marT="412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55.29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47.39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49.89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44.09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46.39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42.39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44.59</a:t>
                      </a:r>
                      <a:endParaRPr sz="1100"/>
                    </a:p>
                  </a:txBody>
                  <a:tcPr marL="5500" marR="5500" marT="412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extLst>
                  <a:ext uri="{0D108BD9-81ED-4DB2-BD59-A6C34878D82A}">
                    <a16:rowId xmlns:a16="http://schemas.microsoft.com/office/drawing/2014/main" val="10012"/>
                  </a:ext>
                </a:extLst>
              </a:tr>
              <a:tr h="249350">
                <a:tc vMerge="1">
                  <a:txBody>
                    <a:bodyPr/>
                    <a:lstStyle/>
                    <a:p>
                      <a:endParaRPr lang="en-US"/>
                    </a:p>
                  </a:txBody>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2:47.69</a:t>
                      </a:r>
                      <a:endParaRPr sz="1100"/>
                    </a:p>
                  </a:txBody>
                  <a:tcPr marL="5500" marR="5500" marT="412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2:56.49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2:33.19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2:41.19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2:22.09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2:29.49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2:19.79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2:27.09</a:t>
                      </a:r>
                      <a:endParaRPr sz="1100"/>
                    </a:p>
                  </a:txBody>
                  <a:tcPr marL="5500" marR="5500" marT="412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700" b="1" i="0" u="none" strike="noStrike" cap="none">
                          <a:solidFill>
                            <a:srgbClr val="000000"/>
                          </a:solidFill>
                          <a:latin typeface="Calibri"/>
                          <a:ea typeface="Calibri"/>
                          <a:cs typeface="Calibri"/>
                          <a:sym typeface="Calibri"/>
                        </a:rPr>
                        <a:t>100 FL</a:t>
                      </a:r>
                      <a:endParaRPr sz="1100"/>
                    </a:p>
                  </a:txBody>
                  <a:tcPr marL="5500" marR="5500" marT="41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2:44.69</a:t>
                      </a:r>
                      <a:endParaRPr sz="1100"/>
                    </a:p>
                  </a:txBody>
                  <a:tcPr marL="5500" marR="5500" marT="412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2:53.29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2:28.69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2:36.59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2:18.29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2:25.39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2:12.79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2:19.79</a:t>
                      </a:r>
                      <a:endParaRPr sz="1100"/>
                    </a:p>
                  </a:txBody>
                  <a:tcPr marL="5500" marR="5500" marT="412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extLst>
                  <a:ext uri="{0D108BD9-81ED-4DB2-BD59-A6C34878D82A}">
                    <a16:rowId xmlns:a16="http://schemas.microsoft.com/office/drawing/2014/main" val="10013"/>
                  </a:ext>
                </a:extLst>
              </a:tr>
              <a:tr h="249350">
                <a:tc vMerge="1">
                  <a:txBody>
                    <a:bodyPr/>
                    <a:lstStyle/>
                    <a:p>
                      <a:endParaRPr lang="en-US"/>
                    </a:p>
                  </a:txBody>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5:11.09</a:t>
                      </a:r>
                      <a:endParaRPr sz="1100"/>
                    </a:p>
                  </a:txBody>
                  <a:tcPr marL="5500" marR="5500" marT="412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5:27.39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4:44.09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4:58.99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4:23.39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4:37.19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4:19.19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4:32.79</a:t>
                      </a:r>
                      <a:endParaRPr sz="1100"/>
                    </a:p>
                  </a:txBody>
                  <a:tcPr marL="5500" marR="5500" marT="412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700" b="1" i="0" u="none" strike="noStrike" cap="none">
                          <a:solidFill>
                            <a:srgbClr val="000000"/>
                          </a:solidFill>
                          <a:latin typeface="Calibri"/>
                          <a:ea typeface="Calibri"/>
                          <a:cs typeface="Calibri"/>
                          <a:sym typeface="Calibri"/>
                        </a:rPr>
                        <a:t>200 IM</a:t>
                      </a:r>
                      <a:endParaRPr sz="1100"/>
                    </a:p>
                  </a:txBody>
                  <a:tcPr marL="5500" marR="5500" marT="41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4:53.49</a:t>
                      </a:r>
                      <a:endParaRPr sz="1100"/>
                    </a:p>
                  </a:txBody>
                  <a:tcPr marL="5500" marR="5500" marT="412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5:09.89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4:26.09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4:38.99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4:06.29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4:19.09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3:56.69</a:t>
                      </a:r>
                      <a:endParaRPr sz="1100"/>
                    </a:p>
                  </a:txBody>
                  <a:tcPr marL="5500" marR="5500" marT="4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4:09.19</a:t>
                      </a:r>
                      <a:endParaRPr sz="1100"/>
                    </a:p>
                  </a:txBody>
                  <a:tcPr marL="5500" marR="5500" marT="412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DEBF7"/>
                    </a:solidFill>
                  </a:tcPr>
                </a:tc>
                <a:extLst>
                  <a:ext uri="{0D108BD9-81ED-4DB2-BD59-A6C34878D82A}">
                    <a16:rowId xmlns:a16="http://schemas.microsoft.com/office/drawing/2014/main" val="10014"/>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60"/>
          <p:cNvSpPr/>
          <p:nvPr/>
        </p:nvSpPr>
        <p:spPr>
          <a:xfrm>
            <a:off x="410200" y="281887"/>
            <a:ext cx="8454300" cy="438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1">
                <a:solidFill>
                  <a:srgbClr val="000000"/>
                </a:solidFill>
                <a:latin typeface="Arial"/>
                <a:ea typeface="Arial"/>
                <a:cs typeface="Arial"/>
                <a:sym typeface="Arial"/>
              </a:rPr>
              <a:t>Para 3 ZONE Motivational Time Standards </a:t>
            </a:r>
            <a:endParaRPr/>
          </a:p>
        </p:txBody>
      </p:sp>
      <p:graphicFrame>
        <p:nvGraphicFramePr>
          <p:cNvPr id="426" name="Google Shape;426;p60"/>
          <p:cNvGraphicFramePr/>
          <p:nvPr/>
        </p:nvGraphicFramePr>
        <p:xfrm>
          <a:off x="127460" y="1980224"/>
          <a:ext cx="3000000" cy="3000000"/>
        </p:xfrm>
        <a:graphic>
          <a:graphicData uri="http://schemas.openxmlformats.org/drawingml/2006/table">
            <a:tbl>
              <a:tblPr>
                <a:noFill/>
                <a:tableStyleId>{CA2D138F-9B95-4046-A7CE-87989CC42E8A}</a:tableStyleId>
              </a:tblPr>
              <a:tblGrid>
                <a:gridCol w="749525">
                  <a:extLst>
                    <a:ext uri="{9D8B030D-6E8A-4147-A177-3AD203B41FA5}">
                      <a16:colId xmlns:a16="http://schemas.microsoft.com/office/drawing/2014/main" val="20000"/>
                    </a:ext>
                  </a:extLst>
                </a:gridCol>
                <a:gridCol w="426450">
                  <a:extLst>
                    <a:ext uri="{9D8B030D-6E8A-4147-A177-3AD203B41FA5}">
                      <a16:colId xmlns:a16="http://schemas.microsoft.com/office/drawing/2014/main" val="20001"/>
                    </a:ext>
                  </a:extLst>
                </a:gridCol>
                <a:gridCol w="516925">
                  <a:extLst>
                    <a:ext uri="{9D8B030D-6E8A-4147-A177-3AD203B41FA5}">
                      <a16:colId xmlns:a16="http://schemas.microsoft.com/office/drawing/2014/main" val="20002"/>
                    </a:ext>
                  </a:extLst>
                </a:gridCol>
                <a:gridCol w="478150">
                  <a:extLst>
                    <a:ext uri="{9D8B030D-6E8A-4147-A177-3AD203B41FA5}">
                      <a16:colId xmlns:a16="http://schemas.microsoft.com/office/drawing/2014/main" val="20003"/>
                    </a:ext>
                  </a:extLst>
                </a:gridCol>
                <a:gridCol w="439375">
                  <a:extLst>
                    <a:ext uri="{9D8B030D-6E8A-4147-A177-3AD203B41FA5}">
                      <a16:colId xmlns:a16="http://schemas.microsoft.com/office/drawing/2014/main" val="20004"/>
                    </a:ext>
                  </a:extLst>
                </a:gridCol>
                <a:gridCol w="491075">
                  <a:extLst>
                    <a:ext uri="{9D8B030D-6E8A-4147-A177-3AD203B41FA5}">
                      <a16:colId xmlns:a16="http://schemas.microsoft.com/office/drawing/2014/main" val="20005"/>
                    </a:ext>
                  </a:extLst>
                </a:gridCol>
                <a:gridCol w="478150">
                  <a:extLst>
                    <a:ext uri="{9D8B030D-6E8A-4147-A177-3AD203B41FA5}">
                      <a16:colId xmlns:a16="http://schemas.microsoft.com/office/drawing/2014/main" val="20006"/>
                    </a:ext>
                  </a:extLst>
                </a:gridCol>
                <a:gridCol w="478150">
                  <a:extLst>
                    <a:ext uri="{9D8B030D-6E8A-4147-A177-3AD203B41FA5}">
                      <a16:colId xmlns:a16="http://schemas.microsoft.com/office/drawing/2014/main" val="20007"/>
                    </a:ext>
                  </a:extLst>
                </a:gridCol>
                <a:gridCol w="439375">
                  <a:extLst>
                    <a:ext uri="{9D8B030D-6E8A-4147-A177-3AD203B41FA5}">
                      <a16:colId xmlns:a16="http://schemas.microsoft.com/office/drawing/2014/main" val="20008"/>
                    </a:ext>
                  </a:extLst>
                </a:gridCol>
                <a:gridCol w="439375">
                  <a:extLst>
                    <a:ext uri="{9D8B030D-6E8A-4147-A177-3AD203B41FA5}">
                      <a16:colId xmlns:a16="http://schemas.microsoft.com/office/drawing/2014/main" val="20009"/>
                    </a:ext>
                  </a:extLst>
                </a:gridCol>
                <a:gridCol w="478150">
                  <a:extLst>
                    <a:ext uri="{9D8B030D-6E8A-4147-A177-3AD203B41FA5}">
                      <a16:colId xmlns:a16="http://schemas.microsoft.com/office/drawing/2014/main" val="20010"/>
                    </a:ext>
                  </a:extLst>
                </a:gridCol>
                <a:gridCol w="529850">
                  <a:extLst>
                    <a:ext uri="{9D8B030D-6E8A-4147-A177-3AD203B41FA5}">
                      <a16:colId xmlns:a16="http://schemas.microsoft.com/office/drawing/2014/main" val="20011"/>
                    </a:ext>
                  </a:extLst>
                </a:gridCol>
                <a:gridCol w="516925">
                  <a:extLst>
                    <a:ext uri="{9D8B030D-6E8A-4147-A177-3AD203B41FA5}">
                      <a16:colId xmlns:a16="http://schemas.microsoft.com/office/drawing/2014/main" val="20012"/>
                    </a:ext>
                  </a:extLst>
                </a:gridCol>
                <a:gridCol w="452300">
                  <a:extLst>
                    <a:ext uri="{9D8B030D-6E8A-4147-A177-3AD203B41FA5}">
                      <a16:colId xmlns:a16="http://schemas.microsoft.com/office/drawing/2014/main" val="20013"/>
                    </a:ext>
                  </a:extLst>
                </a:gridCol>
                <a:gridCol w="452300">
                  <a:extLst>
                    <a:ext uri="{9D8B030D-6E8A-4147-A177-3AD203B41FA5}">
                      <a16:colId xmlns:a16="http://schemas.microsoft.com/office/drawing/2014/main" val="20014"/>
                    </a:ext>
                  </a:extLst>
                </a:gridCol>
                <a:gridCol w="504000">
                  <a:extLst>
                    <a:ext uri="{9D8B030D-6E8A-4147-A177-3AD203B41FA5}">
                      <a16:colId xmlns:a16="http://schemas.microsoft.com/office/drawing/2014/main" val="20015"/>
                    </a:ext>
                  </a:extLst>
                </a:gridCol>
                <a:gridCol w="478150">
                  <a:extLst>
                    <a:ext uri="{9D8B030D-6E8A-4147-A177-3AD203B41FA5}">
                      <a16:colId xmlns:a16="http://schemas.microsoft.com/office/drawing/2014/main" val="20016"/>
                    </a:ext>
                  </a:extLst>
                </a:gridCol>
                <a:gridCol w="540800">
                  <a:extLst>
                    <a:ext uri="{9D8B030D-6E8A-4147-A177-3AD203B41FA5}">
                      <a16:colId xmlns:a16="http://schemas.microsoft.com/office/drawing/2014/main" val="20017"/>
                    </a:ext>
                  </a:extLst>
                </a:gridCol>
              </a:tblGrid>
              <a:tr h="97025">
                <a:tc gridSpan="18">
                  <a:txBody>
                    <a:bodyPr/>
                    <a:lstStyle/>
                    <a:p>
                      <a:pPr marL="0" marR="0" lvl="0" indent="0" algn="ctr" rtl="0">
                        <a:spcBef>
                          <a:spcPts val="0"/>
                        </a:spcBef>
                        <a:spcAft>
                          <a:spcPts val="0"/>
                        </a:spcAft>
                        <a:buNone/>
                      </a:pPr>
                      <a:r>
                        <a:rPr lang="en-US" sz="500" b="1" i="0" u="none" strike="noStrike" cap="none">
                          <a:solidFill>
                            <a:srgbClr val="000000"/>
                          </a:solidFill>
                          <a:latin typeface="Calibri"/>
                          <a:ea typeface="Calibri"/>
                          <a:cs typeface="Calibri"/>
                          <a:sym typeface="Calibri"/>
                        </a:rPr>
                        <a:t>Para 3  ZONE Motivational Time Standards </a:t>
                      </a:r>
                      <a:endParaRPr sz="1100"/>
                    </a:p>
                  </a:txBody>
                  <a:tcPr marL="4300" marR="4300" marT="322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97025">
                <a:tc>
                  <a:txBody>
                    <a:bodyPr/>
                    <a:lstStyle/>
                    <a:p>
                      <a:pPr marL="0" marR="0" lvl="0" indent="0" algn="l" rtl="0">
                        <a:spcBef>
                          <a:spcPts val="0"/>
                        </a:spcBef>
                        <a:spcAft>
                          <a:spcPts val="0"/>
                        </a:spcAft>
                        <a:buNone/>
                      </a:pPr>
                      <a:r>
                        <a:rPr lang="en-US" sz="500" b="0" i="0" u="none" strike="noStrike" cap="none">
                          <a:solidFill>
                            <a:srgbClr val="000000"/>
                          </a:solidFill>
                          <a:latin typeface="Calibri"/>
                          <a:ea typeface="Calibri"/>
                          <a:cs typeface="Calibri"/>
                          <a:sym typeface="Calibri"/>
                        </a:rPr>
                        <a:t> </a:t>
                      </a:r>
                      <a:endParaRPr sz="1100"/>
                    </a:p>
                  </a:txBody>
                  <a:tcPr marL="4300" marR="4300" marT="322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8">
                  <a:txBody>
                    <a:bodyPr/>
                    <a:lstStyle/>
                    <a:p>
                      <a:pPr marL="0" marR="0" lvl="0" indent="0" algn="ctr" rtl="0">
                        <a:spcBef>
                          <a:spcPts val="0"/>
                        </a:spcBef>
                        <a:spcAft>
                          <a:spcPts val="0"/>
                        </a:spcAft>
                        <a:buNone/>
                      </a:pPr>
                      <a:r>
                        <a:rPr lang="en-US" sz="500" b="1" i="0" u="none" strike="noStrike" cap="none">
                          <a:solidFill>
                            <a:srgbClr val="000000"/>
                          </a:solidFill>
                          <a:latin typeface="Calibri"/>
                          <a:ea typeface="Calibri"/>
                          <a:cs typeface="Calibri"/>
                          <a:sym typeface="Calibri"/>
                        </a:rPr>
                        <a:t>Girls </a:t>
                      </a:r>
                      <a:endParaRPr sz="1100"/>
                    </a:p>
                  </a:txBody>
                  <a:tcPr marL="4300" marR="4300" marT="322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rtl="0">
                        <a:spcBef>
                          <a:spcPts val="0"/>
                        </a:spcBef>
                        <a:spcAft>
                          <a:spcPts val="0"/>
                        </a:spcAft>
                        <a:buNone/>
                      </a:pPr>
                      <a:r>
                        <a:rPr lang="en-US" sz="500" b="0" i="0" u="none" strike="noStrike" cap="none">
                          <a:solidFill>
                            <a:srgbClr val="000000"/>
                          </a:solidFill>
                          <a:latin typeface="Calibri"/>
                          <a:ea typeface="Calibri"/>
                          <a:cs typeface="Calibri"/>
                          <a:sym typeface="Calibri"/>
                        </a:rPr>
                        <a:t> </a:t>
                      </a:r>
                      <a:endParaRPr sz="1100"/>
                    </a:p>
                  </a:txBody>
                  <a:tcPr marL="4300" marR="4300" marT="322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8">
                  <a:txBody>
                    <a:bodyPr/>
                    <a:lstStyle/>
                    <a:p>
                      <a:pPr marL="0" marR="0" lvl="0" indent="0" algn="ctr" rtl="0">
                        <a:spcBef>
                          <a:spcPts val="0"/>
                        </a:spcBef>
                        <a:spcAft>
                          <a:spcPts val="0"/>
                        </a:spcAft>
                        <a:buNone/>
                      </a:pPr>
                      <a:r>
                        <a:rPr lang="en-US" sz="500" b="1" i="0" u="none" strike="noStrike" cap="none">
                          <a:solidFill>
                            <a:srgbClr val="000000"/>
                          </a:solidFill>
                          <a:latin typeface="Calibri"/>
                          <a:ea typeface="Calibri"/>
                          <a:cs typeface="Calibri"/>
                          <a:sym typeface="Calibri"/>
                        </a:rPr>
                        <a:t>Boys</a:t>
                      </a:r>
                      <a:endParaRPr sz="1100"/>
                    </a:p>
                  </a:txBody>
                  <a:tcPr marL="4300" marR="4300" marT="322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01850">
                <a:tc rowSpan="19">
                  <a:txBody>
                    <a:bodyPr/>
                    <a:lstStyle/>
                    <a:p>
                      <a:pPr marL="0" marR="0" lvl="0" indent="0" algn="ctr" rtl="0">
                        <a:spcBef>
                          <a:spcPts val="0"/>
                        </a:spcBef>
                        <a:spcAft>
                          <a:spcPts val="0"/>
                        </a:spcAft>
                        <a:buNone/>
                      </a:pPr>
                      <a:r>
                        <a:rPr lang="en-US" sz="1100" b="1" i="0" u="none" strike="noStrike" cap="none">
                          <a:solidFill>
                            <a:srgbClr val="000000"/>
                          </a:solidFill>
                          <a:latin typeface="Calibri"/>
                          <a:ea typeface="Calibri"/>
                          <a:cs typeface="Calibri"/>
                          <a:sym typeface="Calibri"/>
                        </a:rPr>
                        <a:t>P3 - single limb deficiencies, visual impairments, intellectual impairments, ambulatory without significant assistance. </a:t>
                      </a:r>
                      <a:endParaRPr sz="600" b="1" i="0" u="none" strike="noStrike" cap="none">
                        <a:solidFill>
                          <a:srgbClr val="000000"/>
                        </a:solidFill>
                        <a:latin typeface="Calibri"/>
                        <a:ea typeface="Calibri"/>
                        <a:cs typeface="Calibri"/>
                        <a:sym typeface="Calibri"/>
                      </a:endParaRPr>
                    </a:p>
                  </a:txBody>
                  <a:tcPr marL="4300" marR="4300" marT="32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2">
                  <a:txBody>
                    <a:bodyPr/>
                    <a:lstStyle/>
                    <a:p>
                      <a:pPr marL="0" marR="0" lvl="0" indent="0" algn="ctr" rtl="0">
                        <a:spcBef>
                          <a:spcPts val="0"/>
                        </a:spcBef>
                        <a:spcAft>
                          <a:spcPts val="0"/>
                        </a:spcAft>
                        <a:buNone/>
                      </a:pPr>
                      <a:r>
                        <a:rPr lang="en-US" sz="700" b="1" i="0" u="none" strike="noStrike" cap="none">
                          <a:solidFill>
                            <a:srgbClr val="000000"/>
                          </a:solidFill>
                          <a:latin typeface="Calibri"/>
                          <a:ea typeface="Calibri"/>
                          <a:cs typeface="Calibri"/>
                          <a:sym typeface="Calibri"/>
                        </a:rPr>
                        <a:t>10 U P3 </a:t>
                      </a:r>
                      <a:endParaRPr sz="1100"/>
                    </a:p>
                  </a:txBody>
                  <a:tcPr marL="4300" marR="4300" marT="32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A"/>
                    </a:solidFill>
                  </a:tcPr>
                </a:tc>
                <a:tc hMerge="1">
                  <a:txBody>
                    <a:bodyPr/>
                    <a:lstStyle/>
                    <a:p>
                      <a:endParaRPr lang="en-US"/>
                    </a:p>
                  </a:txBody>
                  <a:tcPr/>
                </a:tc>
                <a:tc gridSpan="2">
                  <a:txBody>
                    <a:bodyPr/>
                    <a:lstStyle/>
                    <a:p>
                      <a:pPr marL="0" marR="0" lvl="0" indent="0" algn="ctr" rtl="0">
                        <a:spcBef>
                          <a:spcPts val="0"/>
                        </a:spcBef>
                        <a:spcAft>
                          <a:spcPts val="0"/>
                        </a:spcAft>
                        <a:buNone/>
                      </a:pPr>
                      <a:r>
                        <a:rPr lang="en-US" sz="700" b="1" i="0" u="none" strike="noStrike" cap="none">
                          <a:solidFill>
                            <a:srgbClr val="000000"/>
                          </a:solidFill>
                          <a:latin typeface="Calibri"/>
                          <a:ea typeface="Calibri"/>
                          <a:cs typeface="Calibri"/>
                          <a:sym typeface="Calibri"/>
                        </a:rPr>
                        <a:t>11-12 P3 </a:t>
                      </a:r>
                      <a:endParaRPr sz="1100"/>
                    </a:p>
                  </a:txBody>
                  <a:tcPr marL="4300" marR="4300" marT="32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hMerge="1">
                  <a:txBody>
                    <a:bodyPr/>
                    <a:lstStyle/>
                    <a:p>
                      <a:endParaRPr lang="en-US"/>
                    </a:p>
                  </a:txBody>
                  <a:tcPr/>
                </a:tc>
                <a:tc gridSpan="2">
                  <a:txBody>
                    <a:bodyPr/>
                    <a:lstStyle/>
                    <a:p>
                      <a:pPr marL="0" marR="0" lvl="0" indent="0" algn="ctr" rtl="0">
                        <a:spcBef>
                          <a:spcPts val="0"/>
                        </a:spcBef>
                        <a:spcAft>
                          <a:spcPts val="0"/>
                        </a:spcAft>
                        <a:buNone/>
                      </a:pPr>
                      <a:r>
                        <a:rPr lang="en-US" sz="700" b="1" i="0" u="none" strike="noStrike" cap="none">
                          <a:solidFill>
                            <a:srgbClr val="000000"/>
                          </a:solidFill>
                          <a:latin typeface="Calibri"/>
                          <a:ea typeface="Calibri"/>
                          <a:cs typeface="Calibri"/>
                          <a:sym typeface="Calibri"/>
                        </a:rPr>
                        <a:t>13-14 P3 </a:t>
                      </a:r>
                      <a:endParaRPr sz="1100"/>
                    </a:p>
                  </a:txBody>
                  <a:tcPr marL="4300" marR="4300" marT="32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CE4D6"/>
                    </a:solidFill>
                  </a:tcPr>
                </a:tc>
                <a:tc hMerge="1">
                  <a:txBody>
                    <a:bodyPr/>
                    <a:lstStyle/>
                    <a:p>
                      <a:endParaRPr lang="en-US"/>
                    </a:p>
                  </a:txBody>
                  <a:tcPr/>
                </a:tc>
                <a:tc gridSpan="2">
                  <a:txBody>
                    <a:bodyPr/>
                    <a:lstStyle/>
                    <a:p>
                      <a:pPr marL="0" marR="0" lvl="0" indent="0" algn="ctr" rtl="0">
                        <a:spcBef>
                          <a:spcPts val="0"/>
                        </a:spcBef>
                        <a:spcAft>
                          <a:spcPts val="0"/>
                        </a:spcAft>
                        <a:buNone/>
                      </a:pPr>
                      <a:r>
                        <a:rPr lang="en-US" sz="700" b="1" i="0" u="none" strike="noStrike" cap="none">
                          <a:solidFill>
                            <a:srgbClr val="000000"/>
                          </a:solidFill>
                          <a:latin typeface="Calibri"/>
                          <a:ea typeface="Calibri"/>
                          <a:cs typeface="Calibri"/>
                          <a:sym typeface="Calibri"/>
                        </a:rPr>
                        <a:t>15 &amp; O P3 </a:t>
                      </a:r>
                      <a:endParaRPr sz="1100"/>
                    </a:p>
                  </a:txBody>
                  <a:tcPr marL="4300" marR="4300" marT="32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DEBF7"/>
                    </a:solidFill>
                  </a:tcPr>
                </a:tc>
                <a:tc hMerge="1">
                  <a:txBody>
                    <a:bodyPr/>
                    <a:lstStyle/>
                    <a:p>
                      <a:endParaRPr lang="en-US"/>
                    </a:p>
                  </a:txBody>
                  <a:tcPr/>
                </a:tc>
                <a:tc rowSpan="2">
                  <a:txBody>
                    <a:bodyPr/>
                    <a:lstStyle/>
                    <a:p>
                      <a:pPr marL="0" marR="0" lvl="0" indent="0" algn="ctr" rtl="0">
                        <a:spcBef>
                          <a:spcPts val="0"/>
                        </a:spcBef>
                        <a:spcAft>
                          <a:spcPts val="0"/>
                        </a:spcAft>
                        <a:buNone/>
                      </a:pPr>
                      <a:r>
                        <a:rPr lang="en-US" sz="700" b="1" i="0" u="none" strike="noStrike" cap="none">
                          <a:solidFill>
                            <a:srgbClr val="000000"/>
                          </a:solidFill>
                          <a:latin typeface="Calibri"/>
                          <a:ea typeface="Calibri"/>
                          <a:cs typeface="Calibri"/>
                          <a:sym typeface="Calibri"/>
                        </a:rPr>
                        <a:t>P3</a:t>
                      </a:r>
                      <a:endParaRPr sz="1100"/>
                    </a:p>
                  </a:txBody>
                  <a:tcPr marL="4300" marR="4300" marT="32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2">
                  <a:txBody>
                    <a:bodyPr/>
                    <a:lstStyle/>
                    <a:p>
                      <a:pPr marL="0" marR="0" lvl="0" indent="0" algn="ctr" rtl="0">
                        <a:spcBef>
                          <a:spcPts val="0"/>
                        </a:spcBef>
                        <a:spcAft>
                          <a:spcPts val="0"/>
                        </a:spcAft>
                        <a:buNone/>
                      </a:pPr>
                      <a:r>
                        <a:rPr lang="en-US" sz="700" b="1" i="0" u="none" strike="noStrike" cap="none">
                          <a:solidFill>
                            <a:srgbClr val="000000"/>
                          </a:solidFill>
                          <a:latin typeface="Calibri"/>
                          <a:ea typeface="Calibri"/>
                          <a:cs typeface="Calibri"/>
                          <a:sym typeface="Calibri"/>
                        </a:rPr>
                        <a:t>10 U P3 </a:t>
                      </a:r>
                      <a:endParaRPr sz="1100"/>
                    </a:p>
                  </a:txBody>
                  <a:tcPr marL="4300" marR="4300" marT="32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A"/>
                    </a:solidFill>
                  </a:tcPr>
                </a:tc>
                <a:tc hMerge="1">
                  <a:txBody>
                    <a:bodyPr/>
                    <a:lstStyle/>
                    <a:p>
                      <a:endParaRPr lang="en-US"/>
                    </a:p>
                  </a:txBody>
                  <a:tcPr/>
                </a:tc>
                <a:tc gridSpan="2">
                  <a:txBody>
                    <a:bodyPr/>
                    <a:lstStyle/>
                    <a:p>
                      <a:pPr marL="0" marR="0" lvl="0" indent="0" algn="ctr" rtl="0">
                        <a:spcBef>
                          <a:spcPts val="0"/>
                        </a:spcBef>
                        <a:spcAft>
                          <a:spcPts val="0"/>
                        </a:spcAft>
                        <a:buNone/>
                      </a:pPr>
                      <a:r>
                        <a:rPr lang="en-US" sz="700" b="1" i="0" u="none" strike="noStrike" cap="none">
                          <a:solidFill>
                            <a:srgbClr val="000000"/>
                          </a:solidFill>
                          <a:latin typeface="Calibri"/>
                          <a:ea typeface="Calibri"/>
                          <a:cs typeface="Calibri"/>
                          <a:sym typeface="Calibri"/>
                        </a:rPr>
                        <a:t>11-12 P3 </a:t>
                      </a:r>
                      <a:endParaRPr sz="1100"/>
                    </a:p>
                  </a:txBody>
                  <a:tcPr marL="4300" marR="4300" marT="32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hMerge="1">
                  <a:txBody>
                    <a:bodyPr/>
                    <a:lstStyle/>
                    <a:p>
                      <a:endParaRPr lang="en-US"/>
                    </a:p>
                  </a:txBody>
                  <a:tcPr/>
                </a:tc>
                <a:tc gridSpan="2">
                  <a:txBody>
                    <a:bodyPr/>
                    <a:lstStyle/>
                    <a:p>
                      <a:pPr marL="0" marR="0" lvl="0" indent="0" algn="ctr" rtl="0">
                        <a:spcBef>
                          <a:spcPts val="0"/>
                        </a:spcBef>
                        <a:spcAft>
                          <a:spcPts val="0"/>
                        </a:spcAft>
                        <a:buNone/>
                      </a:pPr>
                      <a:r>
                        <a:rPr lang="en-US" sz="700" b="1" i="0" u="none" strike="noStrike" cap="none">
                          <a:solidFill>
                            <a:srgbClr val="000000"/>
                          </a:solidFill>
                          <a:latin typeface="Calibri"/>
                          <a:ea typeface="Calibri"/>
                          <a:cs typeface="Calibri"/>
                          <a:sym typeface="Calibri"/>
                        </a:rPr>
                        <a:t>13-14 P3 </a:t>
                      </a:r>
                      <a:endParaRPr sz="1100"/>
                    </a:p>
                  </a:txBody>
                  <a:tcPr marL="4300" marR="4300" marT="32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CE4D6"/>
                    </a:solidFill>
                  </a:tcPr>
                </a:tc>
                <a:tc hMerge="1">
                  <a:txBody>
                    <a:bodyPr/>
                    <a:lstStyle/>
                    <a:p>
                      <a:endParaRPr lang="en-US"/>
                    </a:p>
                  </a:txBody>
                  <a:tcPr/>
                </a:tc>
                <a:tc gridSpan="2">
                  <a:txBody>
                    <a:bodyPr/>
                    <a:lstStyle/>
                    <a:p>
                      <a:pPr marL="0" marR="0" lvl="0" indent="0" algn="ctr" rtl="0">
                        <a:spcBef>
                          <a:spcPts val="0"/>
                        </a:spcBef>
                        <a:spcAft>
                          <a:spcPts val="0"/>
                        </a:spcAft>
                        <a:buNone/>
                      </a:pPr>
                      <a:r>
                        <a:rPr lang="en-US" sz="700" b="1" i="0" u="none" strike="noStrike" cap="none">
                          <a:solidFill>
                            <a:srgbClr val="000000"/>
                          </a:solidFill>
                          <a:latin typeface="Calibri"/>
                          <a:ea typeface="Calibri"/>
                          <a:cs typeface="Calibri"/>
                          <a:sym typeface="Calibri"/>
                        </a:rPr>
                        <a:t>15 &amp; O P3 </a:t>
                      </a:r>
                      <a:endParaRPr sz="1100"/>
                    </a:p>
                  </a:txBody>
                  <a:tcPr marL="4300" marR="4300" marT="32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DEBF7"/>
                    </a:solidFill>
                  </a:tcPr>
                </a:tc>
                <a:tc hMerge="1">
                  <a:txBody>
                    <a:bodyPr/>
                    <a:lstStyle/>
                    <a:p>
                      <a:endParaRPr lang="en-US"/>
                    </a:p>
                  </a:txBody>
                  <a:tcPr/>
                </a:tc>
                <a:extLst>
                  <a:ext uri="{0D108BD9-81ED-4DB2-BD59-A6C34878D82A}">
                    <a16:rowId xmlns:a16="http://schemas.microsoft.com/office/drawing/2014/main" val="10002"/>
                  </a:ext>
                </a:extLst>
              </a:tr>
              <a:tr h="97025">
                <a:tc vMerge="1">
                  <a:txBody>
                    <a:bodyPr/>
                    <a:lstStyle/>
                    <a:p>
                      <a:endParaRPr lang="en-US"/>
                    </a:p>
                  </a:txBody>
                  <a:tcPr/>
                </a:tc>
                <a:tc>
                  <a:txBody>
                    <a:bodyPr/>
                    <a:lstStyle/>
                    <a:p>
                      <a:pPr marL="0" marR="0" lvl="0" indent="0" algn="ctr" rtl="0">
                        <a:spcBef>
                          <a:spcPts val="0"/>
                        </a:spcBef>
                        <a:spcAft>
                          <a:spcPts val="0"/>
                        </a:spcAft>
                        <a:buNone/>
                      </a:pPr>
                      <a:r>
                        <a:rPr lang="en-US" sz="700" b="1" i="0" u="none" strike="noStrike" cap="none">
                          <a:solidFill>
                            <a:srgbClr val="000000"/>
                          </a:solidFill>
                          <a:latin typeface="Calibri"/>
                          <a:ea typeface="Calibri"/>
                          <a:cs typeface="Calibri"/>
                          <a:sym typeface="Calibri"/>
                        </a:rPr>
                        <a:t>SCY</a:t>
                      </a:r>
                      <a:endParaRPr sz="1100"/>
                    </a:p>
                  </a:txBody>
                  <a:tcPr marL="4300" marR="4300" marT="32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A"/>
                    </a:solidFill>
                  </a:tcPr>
                </a:tc>
                <a:tc>
                  <a:txBody>
                    <a:bodyPr/>
                    <a:lstStyle/>
                    <a:p>
                      <a:pPr marL="0" marR="0" lvl="0" indent="0" algn="ctr" rtl="0">
                        <a:spcBef>
                          <a:spcPts val="0"/>
                        </a:spcBef>
                        <a:spcAft>
                          <a:spcPts val="0"/>
                        </a:spcAft>
                        <a:buNone/>
                      </a:pPr>
                      <a:r>
                        <a:rPr lang="en-US" sz="700" b="1" i="0" u="none" strike="noStrike" cap="none">
                          <a:solidFill>
                            <a:srgbClr val="000000"/>
                          </a:solidFill>
                          <a:latin typeface="Calibri"/>
                          <a:ea typeface="Calibri"/>
                          <a:cs typeface="Calibri"/>
                          <a:sym typeface="Calibri"/>
                        </a:rPr>
                        <a:t>LCM</a:t>
                      </a:r>
                      <a:endParaRPr sz="1100"/>
                    </a:p>
                  </a:txBody>
                  <a:tcPr marL="4300" marR="4300" marT="32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A"/>
                    </a:solidFill>
                  </a:tcPr>
                </a:tc>
                <a:tc>
                  <a:txBody>
                    <a:bodyPr/>
                    <a:lstStyle/>
                    <a:p>
                      <a:pPr marL="0" marR="0" lvl="0" indent="0" algn="ctr" rtl="0">
                        <a:spcBef>
                          <a:spcPts val="0"/>
                        </a:spcBef>
                        <a:spcAft>
                          <a:spcPts val="0"/>
                        </a:spcAft>
                        <a:buNone/>
                      </a:pPr>
                      <a:r>
                        <a:rPr lang="en-US" sz="700" b="1" i="0" u="none" strike="noStrike" cap="none">
                          <a:solidFill>
                            <a:srgbClr val="000000"/>
                          </a:solidFill>
                          <a:latin typeface="Calibri"/>
                          <a:ea typeface="Calibri"/>
                          <a:cs typeface="Calibri"/>
                          <a:sym typeface="Calibri"/>
                        </a:rPr>
                        <a:t>SCY</a:t>
                      </a:r>
                      <a:endParaRPr sz="1100"/>
                    </a:p>
                  </a:txBody>
                  <a:tcPr marL="4300" marR="4300" marT="32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a:txBody>
                    <a:bodyPr/>
                    <a:lstStyle/>
                    <a:p>
                      <a:pPr marL="0" marR="0" lvl="0" indent="0" algn="ctr" rtl="0">
                        <a:spcBef>
                          <a:spcPts val="0"/>
                        </a:spcBef>
                        <a:spcAft>
                          <a:spcPts val="0"/>
                        </a:spcAft>
                        <a:buNone/>
                      </a:pPr>
                      <a:r>
                        <a:rPr lang="en-US" sz="700" b="1" i="0" u="none" strike="noStrike" cap="none">
                          <a:solidFill>
                            <a:srgbClr val="000000"/>
                          </a:solidFill>
                          <a:latin typeface="Calibri"/>
                          <a:ea typeface="Calibri"/>
                          <a:cs typeface="Calibri"/>
                          <a:sym typeface="Calibri"/>
                        </a:rPr>
                        <a:t>LCM</a:t>
                      </a:r>
                      <a:endParaRPr sz="1100"/>
                    </a:p>
                  </a:txBody>
                  <a:tcPr marL="4300" marR="4300" marT="32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a:txBody>
                    <a:bodyPr/>
                    <a:lstStyle/>
                    <a:p>
                      <a:pPr marL="0" marR="0" lvl="0" indent="0" algn="ctr" rtl="0">
                        <a:spcBef>
                          <a:spcPts val="0"/>
                        </a:spcBef>
                        <a:spcAft>
                          <a:spcPts val="0"/>
                        </a:spcAft>
                        <a:buNone/>
                      </a:pPr>
                      <a:r>
                        <a:rPr lang="en-US" sz="700" b="1" i="0" u="none" strike="noStrike" cap="none">
                          <a:solidFill>
                            <a:srgbClr val="000000"/>
                          </a:solidFill>
                          <a:latin typeface="Calibri"/>
                          <a:ea typeface="Calibri"/>
                          <a:cs typeface="Calibri"/>
                          <a:sym typeface="Calibri"/>
                        </a:rPr>
                        <a:t>SCY</a:t>
                      </a:r>
                      <a:endParaRPr sz="1100"/>
                    </a:p>
                  </a:txBody>
                  <a:tcPr marL="4300" marR="4300" marT="32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CE4D6"/>
                    </a:solidFill>
                  </a:tcPr>
                </a:tc>
                <a:tc>
                  <a:txBody>
                    <a:bodyPr/>
                    <a:lstStyle/>
                    <a:p>
                      <a:pPr marL="0" marR="0" lvl="0" indent="0" algn="ctr" rtl="0">
                        <a:spcBef>
                          <a:spcPts val="0"/>
                        </a:spcBef>
                        <a:spcAft>
                          <a:spcPts val="0"/>
                        </a:spcAft>
                        <a:buNone/>
                      </a:pPr>
                      <a:r>
                        <a:rPr lang="en-US" sz="700" b="1" i="0" u="none" strike="noStrike" cap="none">
                          <a:solidFill>
                            <a:srgbClr val="000000"/>
                          </a:solidFill>
                          <a:latin typeface="Calibri"/>
                          <a:ea typeface="Calibri"/>
                          <a:cs typeface="Calibri"/>
                          <a:sym typeface="Calibri"/>
                        </a:rPr>
                        <a:t>LCM</a:t>
                      </a:r>
                      <a:endParaRPr sz="1100"/>
                    </a:p>
                  </a:txBody>
                  <a:tcPr marL="4300" marR="4300" marT="32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CE4D6"/>
                    </a:solidFill>
                  </a:tcPr>
                </a:tc>
                <a:tc>
                  <a:txBody>
                    <a:bodyPr/>
                    <a:lstStyle/>
                    <a:p>
                      <a:pPr marL="0" marR="0" lvl="0" indent="0" algn="ctr" rtl="0">
                        <a:spcBef>
                          <a:spcPts val="0"/>
                        </a:spcBef>
                        <a:spcAft>
                          <a:spcPts val="0"/>
                        </a:spcAft>
                        <a:buNone/>
                      </a:pPr>
                      <a:r>
                        <a:rPr lang="en-US" sz="700" b="1" i="0" u="none" strike="noStrike" cap="none">
                          <a:solidFill>
                            <a:srgbClr val="000000"/>
                          </a:solidFill>
                          <a:latin typeface="Calibri"/>
                          <a:ea typeface="Calibri"/>
                          <a:cs typeface="Calibri"/>
                          <a:sym typeface="Calibri"/>
                        </a:rPr>
                        <a:t>SCY</a:t>
                      </a:r>
                      <a:endParaRPr sz="1100"/>
                    </a:p>
                  </a:txBody>
                  <a:tcPr marL="4300" marR="4300" marT="32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700" b="1" i="0" u="none" strike="noStrike" cap="none">
                          <a:solidFill>
                            <a:srgbClr val="000000"/>
                          </a:solidFill>
                          <a:latin typeface="Calibri"/>
                          <a:ea typeface="Calibri"/>
                          <a:cs typeface="Calibri"/>
                          <a:sym typeface="Calibri"/>
                        </a:rPr>
                        <a:t>LCM</a:t>
                      </a:r>
                      <a:endParaRPr sz="1100"/>
                    </a:p>
                  </a:txBody>
                  <a:tcPr marL="4300" marR="4300" marT="32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DEBF7"/>
                    </a:solidFill>
                  </a:tcPr>
                </a:tc>
                <a:tc vMerge="1">
                  <a:txBody>
                    <a:bodyPr/>
                    <a:lstStyle/>
                    <a:p>
                      <a:endParaRPr lang="en-US"/>
                    </a:p>
                  </a:txBody>
                  <a:tcPr/>
                </a:tc>
                <a:tc>
                  <a:txBody>
                    <a:bodyPr/>
                    <a:lstStyle/>
                    <a:p>
                      <a:pPr marL="0" marR="0" lvl="0" indent="0" algn="ctr" rtl="0">
                        <a:spcBef>
                          <a:spcPts val="0"/>
                        </a:spcBef>
                        <a:spcAft>
                          <a:spcPts val="0"/>
                        </a:spcAft>
                        <a:buNone/>
                      </a:pPr>
                      <a:r>
                        <a:rPr lang="en-US" sz="700" b="1" i="0" u="none" strike="noStrike" cap="none">
                          <a:solidFill>
                            <a:srgbClr val="000000"/>
                          </a:solidFill>
                          <a:latin typeface="Calibri"/>
                          <a:ea typeface="Calibri"/>
                          <a:cs typeface="Calibri"/>
                          <a:sym typeface="Calibri"/>
                        </a:rPr>
                        <a:t>SCY</a:t>
                      </a:r>
                      <a:endParaRPr sz="1100"/>
                    </a:p>
                  </a:txBody>
                  <a:tcPr marL="4300" marR="4300" marT="32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A"/>
                    </a:solidFill>
                  </a:tcPr>
                </a:tc>
                <a:tc>
                  <a:txBody>
                    <a:bodyPr/>
                    <a:lstStyle/>
                    <a:p>
                      <a:pPr marL="0" marR="0" lvl="0" indent="0" algn="ctr" rtl="0">
                        <a:spcBef>
                          <a:spcPts val="0"/>
                        </a:spcBef>
                        <a:spcAft>
                          <a:spcPts val="0"/>
                        </a:spcAft>
                        <a:buNone/>
                      </a:pPr>
                      <a:r>
                        <a:rPr lang="en-US" sz="700" b="1" i="0" u="none" strike="noStrike" cap="none">
                          <a:solidFill>
                            <a:srgbClr val="000000"/>
                          </a:solidFill>
                          <a:latin typeface="Calibri"/>
                          <a:ea typeface="Calibri"/>
                          <a:cs typeface="Calibri"/>
                          <a:sym typeface="Calibri"/>
                        </a:rPr>
                        <a:t>LCM</a:t>
                      </a:r>
                      <a:endParaRPr sz="1100"/>
                    </a:p>
                  </a:txBody>
                  <a:tcPr marL="4300" marR="4300" marT="32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A"/>
                    </a:solidFill>
                  </a:tcPr>
                </a:tc>
                <a:tc>
                  <a:txBody>
                    <a:bodyPr/>
                    <a:lstStyle/>
                    <a:p>
                      <a:pPr marL="0" marR="0" lvl="0" indent="0" algn="ctr" rtl="0">
                        <a:spcBef>
                          <a:spcPts val="0"/>
                        </a:spcBef>
                        <a:spcAft>
                          <a:spcPts val="0"/>
                        </a:spcAft>
                        <a:buNone/>
                      </a:pPr>
                      <a:r>
                        <a:rPr lang="en-US" sz="700" b="1" i="0" u="none" strike="noStrike" cap="none">
                          <a:solidFill>
                            <a:srgbClr val="000000"/>
                          </a:solidFill>
                          <a:latin typeface="Calibri"/>
                          <a:ea typeface="Calibri"/>
                          <a:cs typeface="Calibri"/>
                          <a:sym typeface="Calibri"/>
                        </a:rPr>
                        <a:t>SCY</a:t>
                      </a:r>
                      <a:endParaRPr sz="1100"/>
                    </a:p>
                  </a:txBody>
                  <a:tcPr marL="4300" marR="4300" marT="32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a:txBody>
                    <a:bodyPr/>
                    <a:lstStyle/>
                    <a:p>
                      <a:pPr marL="0" marR="0" lvl="0" indent="0" algn="ctr" rtl="0">
                        <a:spcBef>
                          <a:spcPts val="0"/>
                        </a:spcBef>
                        <a:spcAft>
                          <a:spcPts val="0"/>
                        </a:spcAft>
                        <a:buNone/>
                      </a:pPr>
                      <a:r>
                        <a:rPr lang="en-US" sz="700" b="1" i="0" u="none" strike="noStrike" cap="none">
                          <a:solidFill>
                            <a:srgbClr val="000000"/>
                          </a:solidFill>
                          <a:latin typeface="Calibri"/>
                          <a:ea typeface="Calibri"/>
                          <a:cs typeface="Calibri"/>
                          <a:sym typeface="Calibri"/>
                        </a:rPr>
                        <a:t>LCM</a:t>
                      </a:r>
                      <a:endParaRPr sz="1100"/>
                    </a:p>
                  </a:txBody>
                  <a:tcPr marL="4300" marR="4300" marT="32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a:txBody>
                    <a:bodyPr/>
                    <a:lstStyle/>
                    <a:p>
                      <a:pPr marL="0" marR="0" lvl="0" indent="0" algn="ctr" rtl="0">
                        <a:spcBef>
                          <a:spcPts val="0"/>
                        </a:spcBef>
                        <a:spcAft>
                          <a:spcPts val="0"/>
                        </a:spcAft>
                        <a:buNone/>
                      </a:pPr>
                      <a:r>
                        <a:rPr lang="en-US" sz="700" b="1" i="0" u="none" strike="noStrike" cap="none">
                          <a:solidFill>
                            <a:srgbClr val="000000"/>
                          </a:solidFill>
                          <a:latin typeface="Calibri"/>
                          <a:ea typeface="Calibri"/>
                          <a:cs typeface="Calibri"/>
                          <a:sym typeface="Calibri"/>
                        </a:rPr>
                        <a:t>SCY</a:t>
                      </a:r>
                      <a:endParaRPr sz="1100"/>
                    </a:p>
                  </a:txBody>
                  <a:tcPr marL="4300" marR="4300" marT="32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CE4D6"/>
                    </a:solidFill>
                  </a:tcPr>
                </a:tc>
                <a:tc>
                  <a:txBody>
                    <a:bodyPr/>
                    <a:lstStyle/>
                    <a:p>
                      <a:pPr marL="0" marR="0" lvl="0" indent="0" algn="ctr" rtl="0">
                        <a:spcBef>
                          <a:spcPts val="0"/>
                        </a:spcBef>
                        <a:spcAft>
                          <a:spcPts val="0"/>
                        </a:spcAft>
                        <a:buNone/>
                      </a:pPr>
                      <a:r>
                        <a:rPr lang="en-US" sz="700" b="1" i="0" u="none" strike="noStrike" cap="none">
                          <a:solidFill>
                            <a:srgbClr val="000000"/>
                          </a:solidFill>
                          <a:latin typeface="Calibri"/>
                          <a:ea typeface="Calibri"/>
                          <a:cs typeface="Calibri"/>
                          <a:sym typeface="Calibri"/>
                        </a:rPr>
                        <a:t>LCM</a:t>
                      </a:r>
                      <a:endParaRPr sz="1100"/>
                    </a:p>
                  </a:txBody>
                  <a:tcPr marL="4300" marR="4300" marT="32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CE4D6"/>
                    </a:solidFill>
                  </a:tcPr>
                </a:tc>
                <a:tc>
                  <a:txBody>
                    <a:bodyPr/>
                    <a:lstStyle/>
                    <a:p>
                      <a:pPr marL="0" marR="0" lvl="0" indent="0" algn="ctr" rtl="0">
                        <a:spcBef>
                          <a:spcPts val="0"/>
                        </a:spcBef>
                        <a:spcAft>
                          <a:spcPts val="0"/>
                        </a:spcAft>
                        <a:buNone/>
                      </a:pPr>
                      <a:r>
                        <a:rPr lang="en-US" sz="700" b="1" i="0" u="none" strike="noStrike" cap="none">
                          <a:solidFill>
                            <a:srgbClr val="000000"/>
                          </a:solidFill>
                          <a:latin typeface="Calibri"/>
                          <a:ea typeface="Calibri"/>
                          <a:cs typeface="Calibri"/>
                          <a:sym typeface="Calibri"/>
                        </a:rPr>
                        <a:t>SCY</a:t>
                      </a:r>
                      <a:endParaRPr sz="1100"/>
                    </a:p>
                  </a:txBody>
                  <a:tcPr marL="4300" marR="4300" marT="32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700" b="1" i="0" u="none" strike="noStrike" cap="none">
                          <a:solidFill>
                            <a:srgbClr val="000000"/>
                          </a:solidFill>
                          <a:latin typeface="Calibri"/>
                          <a:ea typeface="Calibri"/>
                          <a:cs typeface="Calibri"/>
                          <a:sym typeface="Calibri"/>
                        </a:rPr>
                        <a:t>LCM</a:t>
                      </a:r>
                      <a:endParaRPr sz="1100"/>
                    </a:p>
                  </a:txBody>
                  <a:tcPr marL="4300" marR="4300" marT="32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DEBF7"/>
                    </a:solidFill>
                  </a:tcPr>
                </a:tc>
                <a:extLst>
                  <a:ext uri="{0D108BD9-81ED-4DB2-BD59-A6C34878D82A}">
                    <a16:rowId xmlns:a16="http://schemas.microsoft.com/office/drawing/2014/main" val="10003"/>
                  </a:ext>
                </a:extLst>
              </a:tr>
              <a:tr h="97025">
                <a:tc vMerge="1">
                  <a:txBody>
                    <a:bodyPr/>
                    <a:lstStyle/>
                    <a:p>
                      <a:endParaRPr lang="en-US"/>
                    </a:p>
                  </a:txBody>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41.39</a:t>
                      </a:r>
                      <a:endParaRPr sz="1100"/>
                    </a:p>
                  </a:txBody>
                  <a:tcPr marL="4300" marR="4300" marT="322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45.89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37.79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41.89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34.99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38.79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34.39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38.19</a:t>
                      </a:r>
                      <a:endParaRPr sz="1100"/>
                    </a:p>
                  </a:txBody>
                  <a:tcPr marL="4300" marR="4300" marT="322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700" b="1" i="0" u="none" strike="noStrike" cap="none">
                          <a:solidFill>
                            <a:srgbClr val="000000"/>
                          </a:solidFill>
                          <a:latin typeface="Calibri"/>
                          <a:ea typeface="Calibri"/>
                          <a:cs typeface="Calibri"/>
                          <a:sym typeface="Calibri"/>
                        </a:rPr>
                        <a:t>50 FR</a:t>
                      </a:r>
                      <a:endParaRPr sz="1100"/>
                    </a:p>
                  </a:txBody>
                  <a:tcPr marL="4300" marR="4300" marT="32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37.39</a:t>
                      </a:r>
                      <a:endParaRPr sz="1100"/>
                    </a:p>
                  </a:txBody>
                  <a:tcPr marL="4300" marR="4300" marT="322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41.49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33.79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37.49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31.39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34.79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30.09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33.49</a:t>
                      </a:r>
                      <a:endParaRPr sz="1100"/>
                    </a:p>
                  </a:txBody>
                  <a:tcPr marL="4300" marR="4300" marT="322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extLst>
                  <a:ext uri="{0D108BD9-81ED-4DB2-BD59-A6C34878D82A}">
                    <a16:rowId xmlns:a16="http://schemas.microsoft.com/office/drawing/2014/main" val="10004"/>
                  </a:ext>
                </a:extLst>
              </a:tr>
              <a:tr h="127400">
                <a:tc vMerge="1">
                  <a:txBody>
                    <a:bodyPr/>
                    <a:lstStyle/>
                    <a:p>
                      <a:endParaRPr lang="en-US"/>
                    </a:p>
                  </a:txBody>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1:28.09</a:t>
                      </a:r>
                      <a:endParaRPr sz="1100"/>
                    </a:p>
                  </a:txBody>
                  <a:tcPr marL="4300" marR="4300" marT="322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1:37.79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1:20.39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1:29.29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1:14.59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1:22.79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1:13.39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1:21.49</a:t>
                      </a:r>
                      <a:endParaRPr sz="1100"/>
                    </a:p>
                  </a:txBody>
                  <a:tcPr marL="4300" marR="4300" marT="322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700" b="1" i="0" u="none" strike="noStrike" cap="none">
                          <a:solidFill>
                            <a:srgbClr val="000000"/>
                          </a:solidFill>
                          <a:latin typeface="Calibri"/>
                          <a:ea typeface="Calibri"/>
                          <a:cs typeface="Calibri"/>
                          <a:sym typeface="Calibri"/>
                        </a:rPr>
                        <a:t>100 FR</a:t>
                      </a:r>
                      <a:endParaRPr sz="1100"/>
                    </a:p>
                  </a:txBody>
                  <a:tcPr marL="4300" marR="4300" marT="32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1:21.19</a:t>
                      </a:r>
                      <a:endParaRPr sz="1100"/>
                    </a:p>
                  </a:txBody>
                  <a:tcPr marL="4300" marR="4300" marT="322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1:30.19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1:13.39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1:21.49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1:08.29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1:15.79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1:05.49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1:12.79</a:t>
                      </a:r>
                      <a:endParaRPr sz="1100"/>
                    </a:p>
                  </a:txBody>
                  <a:tcPr marL="4300" marR="4300" marT="322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extLst>
                  <a:ext uri="{0D108BD9-81ED-4DB2-BD59-A6C34878D82A}">
                    <a16:rowId xmlns:a16="http://schemas.microsoft.com/office/drawing/2014/main" val="10005"/>
                  </a:ext>
                </a:extLst>
              </a:tr>
              <a:tr h="127400">
                <a:tc vMerge="1">
                  <a:txBody>
                    <a:bodyPr/>
                    <a:lstStyle/>
                    <a:p>
                      <a:endParaRPr lang="en-US"/>
                    </a:p>
                  </a:txBody>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3:37.09</a:t>
                      </a:r>
                      <a:endParaRPr sz="1100"/>
                    </a:p>
                  </a:txBody>
                  <a:tcPr marL="4300" marR="4300" marT="322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4:01.19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3:18.29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3:40.29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3:03.79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3:24.19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3:00.89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3:20.99</a:t>
                      </a:r>
                      <a:endParaRPr sz="1100"/>
                    </a:p>
                  </a:txBody>
                  <a:tcPr marL="4300" marR="4300" marT="322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700" b="1" i="0" u="none" strike="noStrike" cap="none">
                          <a:solidFill>
                            <a:srgbClr val="000000"/>
                          </a:solidFill>
                          <a:latin typeface="Calibri"/>
                          <a:ea typeface="Calibri"/>
                          <a:cs typeface="Calibri"/>
                          <a:sym typeface="Calibri"/>
                        </a:rPr>
                        <a:t>200 FR</a:t>
                      </a:r>
                      <a:endParaRPr sz="1100"/>
                    </a:p>
                  </a:txBody>
                  <a:tcPr marL="4300" marR="4300" marT="32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3:05.69</a:t>
                      </a:r>
                      <a:endParaRPr sz="1100"/>
                    </a:p>
                  </a:txBody>
                  <a:tcPr marL="4300" marR="4300" marT="322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3:26.29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2:47.69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3:06.39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2:41.79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2:53.09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2:29.79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2:46.39</a:t>
                      </a:r>
                      <a:endParaRPr sz="1100"/>
                    </a:p>
                  </a:txBody>
                  <a:tcPr marL="4300" marR="4300" marT="322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extLst>
                  <a:ext uri="{0D108BD9-81ED-4DB2-BD59-A6C34878D82A}">
                    <a16:rowId xmlns:a16="http://schemas.microsoft.com/office/drawing/2014/main" val="10006"/>
                  </a:ext>
                </a:extLst>
              </a:tr>
              <a:tr h="174600">
                <a:tc vMerge="1">
                  <a:txBody>
                    <a:bodyPr/>
                    <a:lstStyle/>
                    <a:p>
                      <a:endParaRPr lang="en-US"/>
                    </a:p>
                  </a:txBody>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8:14.09</a:t>
                      </a:r>
                      <a:endParaRPr sz="1100"/>
                    </a:p>
                  </a:txBody>
                  <a:tcPr marL="4300" marR="4300" marT="322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7:14.29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7:31.29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6:36.69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6:58.29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6:07.69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6:51.69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6:01.89</a:t>
                      </a:r>
                      <a:endParaRPr sz="1100"/>
                    </a:p>
                  </a:txBody>
                  <a:tcPr marL="4300" marR="4300" marT="322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700" b="1" i="0" u="none" strike="noStrike" cap="none">
                          <a:solidFill>
                            <a:srgbClr val="000000"/>
                          </a:solidFill>
                          <a:latin typeface="Calibri"/>
                          <a:ea typeface="Calibri"/>
                          <a:cs typeface="Calibri"/>
                          <a:sym typeface="Calibri"/>
                        </a:rPr>
                        <a:t>500/   400 FR</a:t>
                      </a:r>
                      <a:endParaRPr sz="1100"/>
                    </a:p>
                  </a:txBody>
                  <a:tcPr marL="4300" marR="4300" marT="32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8:01.09</a:t>
                      </a:r>
                      <a:endParaRPr sz="1100"/>
                    </a:p>
                  </a:txBody>
                  <a:tcPr marL="4300" marR="4300" marT="322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7:02.89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7:14.39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6:21.89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6:43.49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5:54.69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6:27.89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5:40.99</a:t>
                      </a:r>
                      <a:endParaRPr sz="1100"/>
                    </a:p>
                  </a:txBody>
                  <a:tcPr marL="4300" marR="4300" marT="322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extLst>
                  <a:ext uri="{0D108BD9-81ED-4DB2-BD59-A6C34878D82A}">
                    <a16:rowId xmlns:a16="http://schemas.microsoft.com/office/drawing/2014/main" val="10007"/>
                  </a:ext>
                </a:extLst>
              </a:tr>
              <a:tr h="179450">
                <a:tc vMerge="1">
                  <a:txBody>
                    <a:bodyPr/>
                    <a:lstStyle/>
                    <a:p>
                      <a:endParaRPr lang="en-US"/>
                    </a:p>
                  </a:txBody>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100"/>
                    </a:p>
                  </a:txBody>
                  <a:tcPr marL="4300" marR="4300" marT="322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17:06.19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14:33.39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15:58.09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13:35.39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15:44.49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13:23.79</a:t>
                      </a:r>
                      <a:endParaRPr sz="1100"/>
                    </a:p>
                  </a:txBody>
                  <a:tcPr marL="4300" marR="4300" marT="322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700" b="1" i="0" u="none" strike="noStrike" cap="none">
                          <a:solidFill>
                            <a:srgbClr val="000000"/>
                          </a:solidFill>
                          <a:latin typeface="Calibri"/>
                          <a:ea typeface="Calibri"/>
                          <a:cs typeface="Calibri"/>
                          <a:sym typeface="Calibri"/>
                        </a:rPr>
                        <a:t>1000/   800 FR</a:t>
                      </a:r>
                      <a:endParaRPr sz="1100"/>
                    </a:p>
                  </a:txBody>
                  <a:tcPr marL="4300" marR="4300" marT="32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100"/>
                    </a:p>
                  </a:txBody>
                  <a:tcPr marL="4300" marR="4300" marT="322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17:08.19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14:34.99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15:54.69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13:32.49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15:17.89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13:01.19</a:t>
                      </a:r>
                      <a:endParaRPr sz="1100"/>
                    </a:p>
                  </a:txBody>
                  <a:tcPr marL="4300" marR="4300" marT="322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extLst>
                  <a:ext uri="{0D108BD9-81ED-4DB2-BD59-A6C34878D82A}">
                    <a16:rowId xmlns:a16="http://schemas.microsoft.com/office/drawing/2014/main" val="10008"/>
                  </a:ext>
                </a:extLst>
              </a:tr>
              <a:tr h="179450">
                <a:tc vMerge="1">
                  <a:txBody>
                    <a:bodyPr/>
                    <a:lstStyle/>
                    <a:p>
                      <a:endParaRPr lang="en-US"/>
                    </a:p>
                  </a:txBody>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100"/>
                    </a:p>
                  </a:txBody>
                  <a:tcPr marL="4300" marR="4300" marT="322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30:59.39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29:02.59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29:03.69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27:13.89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28:40.09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26:52.09</a:t>
                      </a:r>
                      <a:endParaRPr sz="1100"/>
                    </a:p>
                  </a:txBody>
                  <a:tcPr marL="4300" marR="4300" marT="322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700" b="1" i="0" u="none" strike="noStrike" cap="none">
                          <a:solidFill>
                            <a:srgbClr val="000000"/>
                          </a:solidFill>
                          <a:latin typeface="Calibri"/>
                          <a:ea typeface="Calibri"/>
                          <a:cs typeface="Calibri"/>
                          <a:sym typeface="Calibri"/>
                        </a:rPr>
                        <a:t>1650/   1500 FR</a:t>
                      </a:r>
                      <a:endParaRPr sz="1100"/>
                    </a:p>
                  </a:txBody>
                  <a:tcPr marL="4300" marR="4300" marT="32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100"/>
                    </a:p>
                  </a:txBody>
                  <a:tcPr marL="4300" marR="4300" marT="322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27:23.69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29:48.09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29:31.59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27:40.29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24:15:09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26:36.49</a:t>
                      </a:r>
                      <a:endParaRPr sz="1100"/>
                    </a:p>
                  </a:txBody>
                  <a:tcPr marL="4300" marR="4300" marT="322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extLst>
                  <a:ext uri="{0D108BD9-81ED-4DB2-BD59-A6C34878D82A}">
                    <a16:rowId xmlns:a16="http://schemas.microsoft.com/office/drawing/2014/main" val="10009"/>
                  </a:ext>
                </a:extLst>
              </a:tr>
              <a:tr h="97025">
                <a:tc vMerge="1">
                  <a:txBody>
                    <a:bodyPr/>
                    <a:lstStyle/>
                    <a:p>
                      <a:endParaRPr lang="en-US"/>
                    </a:p>
                  </a:txBody>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52.19</a:t>
                      </a:r>
                      <a:endParaRPr sz="1100"/>
                    </a:p>
                  </a:txBody>
                  <a:tcPr marL="4300" marR="4300" marT="322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57.89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46.89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52.09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42.99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47.69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42.19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46.79</a:t>
                      </a:r>
                      <a:endParaRPr sz="1100"/>
                    </a:p>
                  </a:txBody>
                  <a:tcPr marL="4300" marR="4300" marT="322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700" b="1" i="0" u="none" strike="noStrike" cap="none">
                          <a:solidFill>
                            <a:srgbClr val="000000"/>
                          </a:solidFill>
                          <a:latin typeface="Calibri"/>
                          <a:ea typeface="Calibri"/>
                          <a:cs typeface="Calibri"/>
                          <a:sym typeface="Calibri"/>
                        </a:rPr>
                        <a:t>50 BK</a:t>
                      </a:r>
                      <a:endParaRPr sz="1100"/>
                    </a:p>
                  </a:txBody>
                  <a:tcPr marL="4300" marR="4300" marT="32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42.79</a:t>
                      </a:r>
                      <a:endParaRPr sz="1100"/>
                    </a:p>
                  </a:txBody>
                  <a:tcPr marL="4300" marR="4300" marT="322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47.59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38.69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42.99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35.99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39.89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34.59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38.39</a:t>
                      </a:r>
                      <a:endParaRPr sz="1100"/>
                    </a:p>
                  </a:txBody>
                  <a:tcPr marL="4300" marR="4300" marT="322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extLst>
                  <a:ext uri="{0D108BD9-81ED-4DB2-BD59-A6C34878D82A}">
                    <a16:rowId xmlns:a16="http://schemas.microsoft.com/office/drawing/2014/main" val="10010"/>
                  </a:ext>
                </a:extLst>
              </a:tr>
              <a:tr h="127400">
                <a:tc vMerge="1">
                  <a:txBody>
                    <a:bodyPr/>
                    <a:lstStyle/>
                    <a:p>
                      <a:endParaRPr lang="en-US"/>
                    </a:p>
                  </a:txBody>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1:45.49</a:t>
                      </a:r>
                      <a:endParaRPr sz="1100"/>
                    </a:p>
                  </a:txBody>
                  <a:tcPr marL="4300" marR="4300" marT="322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1:57.19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1:36.38</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1:47.09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1:29.39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1:39.29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1:27.99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1:37.69</a:t>
                      </a:r>
                      <a:endParaRPr sz="1100"/>
                    </a:p>
                  </a:txBody>
                  <a:tcPr marL="4300" marR="4300" marT="322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700" b="1" i="0" u="none" strike="noStrike" cap="none">
                          <a:solidFill>
                            <a:srgbClr val="000000"/>
                          </a:solidFill>
                          <a:latin typeface="Calibri"/>
                          <a:ea typeface="Calibri"/>
                          <a:cs typeface="Calibri"/>
                          <a:sym typeface="Calibri"/>
                        </a:rPr>
                        <a:t>100 BK</a:t>
                      </a:r>
                      <a:endParaRPr sz="1100"/>
                    </a:p>
                  </a:txBody>
                  <a:tcPr marL="4300" marR="4300" marT="32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1:30.29</a:t>
                      </a:r>
                      <a:endParaRPr sz="1100"/>
                    </a:p>
                  </a:txBody>
                  <a:tcPr marL="4300" marR="4300" marT="322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1:40.29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1:21.59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1:30.59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1:15.69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1:24.09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1:12.79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1:20.89</a:t>
                      </a:r>
                      <a:endParaRPr sz="1100"/>
                    </a:p>
                  </a:txBody>
                  <a:tcPr marL="4300" marR="4300" marT="322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extLst>
                  <a:ext uri="{0D108BD9-81ED-4DB2-BD59-A6C34878D82A}">
                    <a16:rowId xmlns:a16="http://schemas.microsoft.com/office/drawing/2014/main" val="10011"/>
                  </a:ext>
                </a:extLst>
              </a:tr>
              <a:tr h="127400">
                <a:tc vMerge="1">
                  <a:txBody>
                    <a:bodyPr/>
                    <a:lstStyle/>
                    <a:p>
                      <a:endParaRPr lang="en-US"/>
                    </a:p>
                  </a:txBody>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100"/>
                    </a:p>
                  </a:txBody>
                  <a:tcPr marL="4300" marR="4300" marT="322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3:57.09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4:23.39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3:36.89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4:00.89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3:32.79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3:56.39</a:t>
                      </a:r>
                      <a:endParaRPr sz="1100"/>
                    </a:p>
                  </a:txBody>
                  <a:tcPr marL="4300" marR="4300" marT="322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700" b="1" i="0" u="none" strike="noStrike" cap="none">
                          <a:solidFill>
                            <a:srgbClr val="000000"/>
                          </a:solidFill>
                          <a:latin typeface="Calibri"/>
                          <a:ea typeface="Calibri"/>
                          <a:cs typeface="Calibri"/>
                          <a:sym typeface="Calibri"/>
                        </a:rPr>
                        <a:t>200 BK</a:t>
                      </a:r>
                      <a:endParaRPr sz="1100"/>
                    </a:p>
                  </a:txBody>
                  <a:tcPr marL="4300" marR="4300" marT="32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100"/>
                    </a:p>
                  </a:txBody>
                  <a:tcPr marL="4300" marR="4300" marT="322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3:15.59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3:37.29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3:01.69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3:21.79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2:54.59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3:13.99</a:t>
                      </a:r>
                      <a:endParaRPr sz="1100"/>
                    </a:p>
                  </a:txBody>
                  <a:tcPr marL="4300" marR="4300" marT="322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extLst>
                  <a:ext uri="{0D108BD9-81ED-4DB2-BD59-A6C34878D82A}">
                    <a16:rowId xmlns:a16="http://schemas.microsoft.com/office/drawing/2014/main" val="10012"/>
                  </a:ext>
                </a:extLst>
              </a:tr>
              <a:tr h="97025">
                <a:tc vMerge="1">
                  <a:txBody>
                    <a:bodyPr/>
                    <a:lstStyle/>
                    <a:p>
                      <a:endParaRPr lang="en-US"/>
                    </a:p>
                  </a:txBody>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52.69</a:t>
                      </a:r>
                      <a:endParaRPr sz="1100"/>
                    </a:p>
                  </a:txBody>
                  <a:tcPr marL="4300" marR="4300" marT="322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58.49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47.49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52.69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43.39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48.19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42.59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47.29</a:t>
                      </a:r>
                      <a:endParaRPr sz="1100"/>
                    </a:p>
                  </a:txBody>
                  <a:tcPr marL="4300" marR="4300" marT="322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700" b="1" i="0" u="none" strike="noStrike" cap="none">
                          <a:solidFill>
                            <a:srgbClr val="000000"/>
                          </a:solidFill>
                          <a:latin typeface="Calibri"/>
                          <a:ea typeface="Calibri"/>
                          <a:cs typeface="Calibri"/>
                          <a:sym typeface="Calibri"/>
                        </a:rPr>
                        <a:t>50 BR</a:t>
                      </a:r>
                      <a:endParaRPr sz="1100"/>
                    </a:p>
                  </a:txBody>
                  <a:tcPr marL="4300" marR="4300" marT="32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46.79</a:t>
                      </a:r>
                      <a:endParaRPr sz="1100"/>
                    </a:p>
                  </a:txBody>
                  <a:tcPr marL="4300" marR="4300" marT="322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51.99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42.29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46.99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39.29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43.59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37.79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41.89</a:t>
                      </a:r>
                      <a:endParaRPr sz="1100"/>
                    </a:p>
                  </a:txBody>
                  <a:tcPr marL="4300" marR="4300" marT="322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extLst>
                  <a:ext uri="{0D108BD9-81ED-4DB2-BD59-A6C34878D82A}">
                    <a16:rowId xmlns:a16="http://schemas.microsoft.com/office/drawing/2014/main" val="10013"/>
                  </a:ext>
                </a:extLst>
              </a:tr>
              <a:tr h="127400">
                <a:tc vMerge="1">
                  <a:txBody>
                    <a:bodyPr/>
                    <a:lstStyle/>
                    <a:p>
                      <a:endParaRPr lang="en-US"/>
                    </a:p>
                  </a:txBody>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1:52.29</a:t>
                      </a:r>
                      <a:endParaRPr sz="1100"/>
                    </a:p>
                  </a:txBody>
                  <a:tcPr marL="4300" marR="4300" marT="322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2:04.69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1:42.59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1:53.89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1:35.09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1:45.59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1:33.49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1:43.89</a:t>
                      </a:r>
                      <a:endParaRPr sz="1100"/>
                    </a:p>
                  </a:txBody>
                  <a:tcPr marL="4300" marR="4300" marT="322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700" b="1" i="0" u="none" strike="noStrike" cap="none">
                          <a:solidFill>
                            <a:srgbClr val="000000"/>
                          </a:solidFill>
                          <a:latin typeface="Calibri"/>
                          <a:ea typeface="Calibri"/>
                          <a:cs typeface="Calibri"/>
                          <a:sym typeface="Calibri"/>
                        </a:rPr>
                        <a:t>100 BR</a:t>
                      </a:r>
                      <a:endParaRPr sz="1100"/>
                    </a:p>
                  </a:txBody>
                  <a:tcPr marL="4300" marR="4300" marT="32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1:43.89</a:t>
                      </a:r>
                      <a:endParaRPr sz="1100"/>
                    </a:p>
                  </a:txBody>
                  <a:tcPr marL="4300" marR="4300" marT="322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1:55.39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1:33.79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1:44.29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1:27.19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1:36.79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1:23.79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1:33.09</a:t>
                      </a:r>
                      <a:endParaRPr sz="1100"/>
                    </a:p>
                  </a:txBody>
                  <a:tcPr marL="4300" marR="4300" marT="322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extLst>
                  <a:ext uri="{0D108BD9-81ED-4DB2-BD59-A6C34878D82A}">
                    <a16:rowId xmlns:a16="http://schemas.microsoft.com/office/drawing/2014/main" val="10014"/>
                  </a:ext>
                </a:extLst>
              </a:tr>
              <a:tr h="127400">
                <a:tc vMerge="1">
                  <a:txBody>
                    <a:bodyPr/>
                    <a:lstStyle/>
                    <a:p>
                      <a:endParaRPr lang="en-US"/>
                    </a:p>
                  </a:txBody>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100"/>
                    </a:p>
                  </a:txBody>
                  <a:tcPr marL="4300" marR="4300" marT="322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3:49.99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4:15.49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3:30.39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3:53.69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3:26.39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3:49.29</a:t>
                      </a:r>
                      <a:endParaRPr sz="1100"/>
                    </a:p>
                  </a:txBody>
                  <a:tcPr marL="4300" marR="4300" marT="322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700" b="1" i="0" u="none" strike="noStrike" cap="none">
                          <a:solidFill>
                            <a:srgbClr val="000000"/>
                          </a:solidFill>
                          <a:latin typeface="Calibri"/>
                          <a:ea typeface="Calibri"/>
                          <a:cs typeface="Calibri"/>
                          <a:sym typeface="Calibri"/>
                        </a:rPr>
                        <a:t>200 BR</a:t>
                      </a:r>
                      <a:endParaRPr sz="1100"/>
                    </a:p>
                  </a:txBody>
                  <a:tcPr marL="4300" marR="4300" marT="32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100"/>
                    </a:p>
                  </a:txBody>
                  <a:tcPr marL="4300" marR="4300" marT="322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3:25.39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3:48.19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3:10.79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3:31.89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3:03.39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3:23.79</a:t>
                      </a:r>
                      <a:endParaRPr sz="1100"/>
                    </a:p>
                  </a:txBody>
                  <a:tcPr marL="4300" marR="4300" marT="322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extLst>
                  <a:ext uri="{0D108BD9-81ED-4DB2-BD59-A6C34878D82A}">
                    <a16:rowId xmlns:a16="http://schemas.microsoft.com/office/drawing/2014/main" val="10015"/>
                  </a:ext>
                </a:extLst>
              </a:tr>
              <a:tr h="97025">
                <a:tc vMerge="1">
                  <a:txBody>
                    <a:bodyPr/>
                    <a:lstStyle/>
                    <a:p>
                      <a:endParaRPr lang="en-US"/>
                    </a:p>
                  </a:txBody>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47.39</a:t>
                      </a:r>
                      <a:endParaRPr sz="1100"/>
                    </a:p>
                  </a:txBody>
                  <a:tcPr marL="4300" marR="4300" marT="322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52.59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42.59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47.29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38.99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43.29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38.29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42.49</a:t>
                      </a:r>
                      <a:endParaRPr sz="1100"/>
                    </a:p>
                  </a:txBody>
                  <a:tcPr marL="4300" marR="4300" marT="322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700" b="1" i="0" u="none" strike="noStrike" cap="none">
                          <a:solidFill>
                            <a:srgbClr val="000000"/>
                          </a:solidFill>
                          <a:latin typeface="Calibri"/>
                          <a:ea typeface="Calibri"/>
                          <a:cs typeface="Calibri"/>
                          <a:sym typeface="Calibri"/>
                        </a:rPr>
                        <a:t>50 FL</a:t>
                      </a:r>
                      <a:endParaRPr sz="1100"/>
                    </a:p>
                  </a:txBody>
                  <a:tcPr marL="4300" marR="4300" marT="32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40.59</a:t>
                      </a:r>
                      <a:endParaRPr sz="1100"/>
                    </a:p>
                  </a:txBody>
                  <a:tcPr marL="4300" marR="4300" marT="322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45.09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36.69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40.79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34.19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37.89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32.79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36.39</a:t>
                      </a:r>
                      <a:endParaRPr sz="1100"/>
                    </a:p>
                  </a:txBody>
                  <a:tcPr marL="4300" marR="4300" marT="322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extLst>
                  <a:ext uri="{0D108BD9-81ED-4DB2-BD59-A6C34878D82A}">
                    <a16:rowId xmlns:a16="http://schemas.microsoft.com/office/drawing/2014/main" val="10016"/>
                  </a:ext>
                </a:extLst>
              </a:tr>
              <a:tr h="127400">
                <a:tc vMerge="1">
                  <a:txBody>
                    <a:bodyPr/>
                    <a:lstStyle/>
                    <a:p>
                      <a:endParaRPr lang="en-US"/>
                    </a:p>
                  </a:txBody>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1:35.39</a:t>
                      </a:r>
                      <a:endParaRPr sz="1100"/>
                    </a:p>
                  </a:txBody>
                  <a:tcPr marL="4300" marR="4300" marT="322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1:45.89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1:27.09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1:36.69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1:20.69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1:29.59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1:19.39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1:28.19</a:t>
                      </a:r>
                      <a:endParaRPr sz="1100"/>
                    </a:p>
                  </a:txBody>
                  <a:tcPr marL="4300" marR="4300" marT="322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700" b="1" i="0" u="none" strike="noStrike" cap="none">
                          <a:solidFill>
                            <a:srgbClr val="000000"/>
                          </a:solidFill>
                          <a:latin typeface="Calibri"/>
                          <a:ea typeface="Calibri"/>
                          <a:cs typeface="Calibri"/>
                          <a:sym typeface="Calibri"/>
                        </a:rPr>
                        <a:t>100 FL</a:t>
                      </a:r>
                      <a:endParaRPr sz="1100"/>
                    </a:p>
                  </a:txBody>
                  <a:tcPr marL="4300" marR="4300" marT="32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1:25.39</a:t>
                      </a:r>
                      <a:endParaRPr sz="1100"/>
                    </a:p>
                  </a:txBody>
                  <a:tcPr marL="4300" marR="4300" marT="322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1:34.89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1:25.09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1:25.69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1:11.69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1:19.59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1:08.89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1:16.49</a:t>
                      </a:r>
                      <a:endParaRPr sz="1100"/>
                    </a:p>
                  </a:txBody>
                  <a:tcPr marL="4300" marR="4300" marT="322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extLst>
                  <a:ext uri="{0D108BD9-81ED-4DB2-BD59-A6C34878D82A}">
                    <a16:rowId xmlns:a16="http://schemas.microsoft.com/office/drawing/2014/main" val="10017"/>
                  </a:ext>
                </a:extLst>
              </a:tr>
              <a:tr h="127400">
                <a:tc vMerge="1">
                  <a:txBody>
                    <a:bodyPr/>
                    <a:lstStyle/>
                    <a:p>
                      <a:endParaRPr lang="en-US"/>
                    </a:p>
                  </a:txBody>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100"/>
                    </a:p>
                  </a:txBody>
                  <a:tcPr marL="4300" marR="4300" marT="322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3:45.69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4:10.69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3:26.39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3:49.29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3:22.49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344.99</a:t>
                      </a:r>
                      <a:endParaRPr sz="1100"/>
                    </a:p>
                  </a:txBody>
                  <a:tcPr marL="4300" marR="4300" marT="322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700" b="1" i="0" u="none" strike="noStrike" cap="none">
                          <a:solidFill>
                            <a:srgbClr val="000000"/>
                          </a:solidFill>
                          <a:latin typeface="Calibri"/>
                          <a:ea typeface="Calibri"/>
                          <a:cs typeface="Calibri"/>
                          <a:sym typeface="Calibri"/>
                        </a:rPr>
                        <a:t>200 FL</a:t>
                      </a:r>
                      <a:endParaRPr sz="1100"/>
                    </a:p>
                  </a:txBody>
                  <a:tcPr marL="4300" marR="4300" marT="32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100"/>
                    </a:p>
                  </a:txBody>
                  <a:tcPr marL="4300" marR="4300" marT="322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3:15.19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3:36.89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3:01.29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3:21.39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2:44.29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3:13.69</a:t>
                      </a:r>
                      <a:endParaRPr sz="1100"/>
                    </a:p>
                  </a:txBody>
                  <a:tcPr marL="4300" marR="4300" marT="322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extLst>
                  <a:ext uri="{0D108BD9-81ED-4DB2-BD59-A6C34878D82A}">
                    <a16:rowId xmlns:a16="http://schemas.microsoft.com/office/drawing/2014/main" val="10018"/>
                  </a:ext>
                </a:extLst>
              </a:tr>
              <a:tr h="127400">
                <a:tc vMerge="1">
                  <a:txBody>
                    <a:bodyPr/>
                    <a:lstStyle/>
                    <a:p>
                      <a:endParaRPr lang="en-US"/>
                    </a:p>
                  </a:txBody>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3:43.19</a:t>
                      </a:r>
                      <a:endParaRPr sz="1100"/>
                    </a:p>
                  </a:txBody>
                  <a:tcPr marL="4300" marR="4300" marT="322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4:07.89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3:23.79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3:46.39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3:08.99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3:29.89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3:05.99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3:26.59</a:t>
                      </a:r>
                      <a:endParaRPr sz="1100"/>
                    </a:p>
                  </a:txBody>
                  <a:tcPr marL="4300" marR="4300" marT="322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700" b="1" i="0" u="none" strike="noStrike" cap="none">
                          <a:solidFill>
                            <a:srgbClr val="000000"/>
                          </a:solidFill>
                          <a:latin typeface="Calibri"/>
                          <a:ea typeface="Calibri"/>
                          <a:cs typeface="Calibri"/>
                          <a:sym typeface="Calibri"/>
                        </a:rPr>
                        <a:t>200 IM</a:t>
                      </a:r>
                      <a:endParaRPr sz="1100"/>
                    </a:p>
                  </a:txBody>
                  <a:tcPr marL="4300" marR="4300" marT="32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3:16.99</a:t>
                      </a:r>
                      <a:endParaRPr sz="1100"/>
                    </a:p>
                  </a:txBody>
                  <a:tcPr marL="4300" marR="4300" marT="322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3:38.89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2:57.99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3:17.69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2:45.29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3:03.59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2:38.89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2:56.49</a:t>
                      </a:r>
                      <a:endParaRPr sz="1100"/>
                    </a:p>
                  </a:txBody>
                  <a:tcPr marL="4300" marR="4300" marT="322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extLst>
                  <a:ext uri="{0D108BD9-81ED-4DB2-BD59-A6C34878D82A}">
                    <a16:rowId xmlns:a16="http://schemas.microsoft.com/office/drawing/2014/main" val="10019"/>
                  </a:ext>
                </a:extLst>
              </a:tr>
              <a:tr h="127400">
                <a:tc vMerge="1">
                  <a:txBody>
                    <a:bodyPr/>
                    <a:lstStyle/>
                    <a:p>
                      <a:endParaRPr lang="en-US"/>
                    </a:p>
                  </a:txBody>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100"/>
                    </a:p>
                  </a:txBody>
                  <a:tcPr marL="4300" marR="4300" marT="322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8:12.89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9:07.59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7:30.79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8:20.79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7:22.29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8:11.39</a:t>
                      </a:r>
                      <a:endParaRPr sz="1100"/>
                    </a:p>
                  </a:txBody>
                  <a:tcPr marL="4300" marR="4300" marT="322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700" b="1" i="0" u="none" strike="noStrike" cap="none">
                          <a:solidFill>
                            <a:srgbClr val="000000"/>
                          </a:solidFill>
                          <a:latin typeface="Calibri"/>
                          <a:ea typeface="Calibri"/>
                          <a:cs typeface="Calibri"/>
                          <a:sym typeface="Calibri"/>
                        </a:rPr>
                        <a:t>400 IM</a:t>
                      </a:r>
                      <a:endParaRPr sz="1100"/>
                    </a:p>
                  </a:txBody>
                  <a:tcPr marL="4300" marR="4300" marT="32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100"/>
                    </a:p>
                  </a:txBody>
                  <a:tcPr marL="4300" marR="4300" marT="322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7:13.39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7:46.79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6:30.49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7:13.79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6:56.79</a:t>
                      </a:r>
                      <a:endParaRPr sz="1100"/>
                    </a:p>
                  </a:txBody>
                  <a:tcPr marL="4300" marR="4300" marT="3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6:56.79</a:t>
                      </a:r>
                      <a:endParaRPr sz="1100"/>
                    </a:p>
                  </a:txBody>
                  <a:tcPr marL="4300" marR="4300" marT="322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DEBF7"/>
                    </a:solidFill>
                  </a:tcPr>
                </a:tc>
                <a:extLst>
                  <a:ext uri="{0D108BD9-81ED-4DB2-BD59-A6C34878D82A}">
                    <a16:rowId xmlns:a16="http://schemas.microsoft.com/office/drawing/2014/main" val="10020"/>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61"/>
          <p:cNvSpPr/>
          <p:nvPr/>
        </p:nvSpPr>
        <p:spPr>
          <a:xfrm>
            <a:off x="410200" y="281887"/>
            <a:ext cx="8454300" cy="807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1">
                <a:solidFill>
                  <a:srgbClr val="000000"/>
                </a:solidFill>
                <a:latin typeface="Arial"/>
                <a:ea typeface="Arial"/>
                <a:cs typeface="Arial"/>
                <a:sym typeface="Arial"/>
              </a:rPr>
              <a:t>Para 1 Sectional Motivational Time Standards </a:t>
            </a:r>
            <a:endParaRPr/>
          </a:p>
        </p:txBody>
      </p:sp>
      <p:graphicFrame>
        <p:nvGraphicFramePr>
          <p:cNvPr id="432" name="Google Shape;432;p61"/>
          <p:cNvGraphicFramePr/>
          <p:nvPr/>
        </p:nvGraphicFramePr>
        <p:xfrm>
          <a:off x="338383" y="1853863"/>
          <a:ext cx="3000000" cy="3000000"/>
        </p:xfrm>
        <a:graphic>
          <a:graphicData uri="http://schemas.openxmlformats.org/drawingml/2006/table">
            <a:tbl>
              <a:tblPr>
                <a:noFill/>
                <a:tableStyleId>{CA2D138F-9B95-4046-A7CE-87989CC42E8A}</a:tableStyleId>
              </a:tblPr>
              <a:tblGrid>
                <a:gridCol w="1370425">
                  <a:extLst>
                    <a:ext uri="{9D8B030D-6E8A-4147-A177-3AD203B41FA5}">
                      <a16:colId xmlns:a16="http://schemas.microsoft.com/office/drawing/2014/main" val="20000"/>
                    </a:ext>
                  </a:extLst>
                </a:gridCol>
                <a:gridCol w="861425">
                  <a:extLst>
                    <a:ext uri="{9D8B030D-6E8A-4147-A177-3AD203B41FA5}">
                      <a16:colId xmlns:a16="http://schemas.microsoft.com/office/drawing/2014/main" val="20001"/>
                    </a:ext>
                  </a:extLst>
                </a:gridCol>
                <a:gridCol w="724375">
                  <a:extLst>
                    <a:ext uri="{9D8B030D-6E8A-4147-A177-3AD203B41FA5}">
                      <a16:colId xmlns:a16="http://schemas.microsoft.com/office/drawing/2014/main" val="20002"/>
                    </a:ext>
                  </a:extLst>
                </a:gridCol>
                <a:gridCol w="724375">
                  <a:extLst>
                    <a:ext uri="{9D8B030D-6E8A-4147-A177-3AD203B41FA5}">
                      <a16:colId xmlns:a16="http://schemas.microsoft.com/office/drawing/2014/main" val="20003"/>
                    </a:ext>
                  </a:extLst>
                </a:gridCol>
                <a:gridCol w="841850">
                  <a:extLst>
                    <a:ext uri="{9D8B030D-6E8A-4147-A177-3AD203B41FA5}">
                      <a16:colId xmlns:a16="http://schemas.microsoft.com/office/drawing/2014/main" val="20004"/>
                    </a:ext>
                  </a:extLst>
                </a:gridCol>
                <a:gridCol w="841850">
                  <a:extLst>
                    <a:ext uri="{9D8B030D-6E8A-4147-A177-3AD203B41FA5}">
                      <a16:colId xmlns:a16="http://schemas.microsoft.com/office/drawing/2014/main" val="20005"/>
                    </a:ext>
                  </a:extLst>
                </a:gridCol>
                <a:gridCol w="783100">
                  <a:extLst>
                    <a:ext uri="{9D8B030D-6E8A-4147-A177-3AD203B41FA5}">
                      <a16:colId xmlns:a16="http://schemas.microsoft.com/office/drawing/2014/main" val="20006"/>
                    </a:ext>
                  </a:extLst>
                </a:gridCol>
                <a:gridCol w="783100">
                  <a:extLst>
                    <a:ext uri="{9D8B030D-6E8A-4147-A177-3AD203B41FA5}">
                      <a16:colId xmlns:a16="http://schemas.microsoft.com/office/drawing/2014/main" val="20007"/>
                    </a:ext>
                  </a:extLst>
                </a:gridCol>
                <a:gridCol w="959300">
                  <a:extLst>
                    <a:ext uri="{9D8B030D-6E8A-4147-A177-3AD203B41FA5}">
                      <a16:colId xmlns:a16="http://schemas.microsoft.com/office/drawing/2014/main" val="20008"/>
                    </a:ext>
                  </a:extLst>
                </a:gridCol>
                <a:gridCol w="636275">
                  <a:extLst>
                    <a:ext uri="{9D8B030D-6E8A-4147-A177-3AD203B41FA5}">
                      <a16:colId xmlns:a16="http://schemas.microsoft.com/office/drawing/2014/main" val="20009"/>
                    </a:ext>
                  </a:extLst>
                </a:gridCol>
              </a:tblGrid>
              <a:tr h="238100">
                <a:tc gridSpan="10">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Para 1  Sectional Motivational Time Standards </a:t>
                      </a:r>
                      <a:endParaRPr sz="1100"/>
                    </a:p>
                  </a:txBody>
                  <a:tcPr marL="6350" marR="6350" marT="47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38100">
                <a:tc>
                  <a:txBody>
                    <a:bodyPr/>
                    <a:lstStyle/>
                    <a:p>
                      <a:pPr marL="0" marR="0" lvl="0" indent="0" algn="l" rtl="0">
                        <a:spcBef>
                          <a:spcPts val="0"/>
                        </a:spcBef>
                        <a:spcAft>
                          <a:spcPts val="0"/>
                        </a:spcAft>
                        <a:buNone/>
                      </a:pPr>
                      <a:r>
                        <a:rPr lang="en-US" sz="800" b="0" i="0" u="none" strike="noStrike" cap="none">
                          <a:solidFill>
                            <a:srgbClr val="000000"/>
                          </a:solidFill>
                          <a:latin typeface="Calibri"/>
                          <a:ea typeface="Calibri"/>
                          <a:cs typeface="Calibri"/>
                          <a:sym typeface="Calibri"/>
                        </a:rPr>
                        <a:t> </a:t>
                      </a:r>
                      <a:endParaRPr sz="1100"/>
                    </a:p>
                  </a:txBody>
                  <a:tcPr marL="6350" marR="6350" marT="47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4">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Girls </a:t>
                      </a:r>
                      <a:endParaRPr sz="1100"/>
                    </a:p>
                  </a:txBody>
                  <a:tcPr marL="6350" marR="6350" marT="47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rtl="0">
                        <a:spcBef>
                          <a:spcPts val="0"/>
                        </a:spcBef>
                        <a:spcAft>
                          <a:spcPts val="0"/>
                        </a:spcAft>
                        <a:buNone/>
                      </a:pPr>
                      <a:r>
                        <a:rPr lang="en-US" sz="800" b="0" i="0" u="none" strike="noStrike" cap="none">
                          <a:solidFill>
                            <a:srgbClr val="000000"/>
                          </a:solidFill>
                          <a:latin typeface="Calibri"/>
                          <a:ea typeface="Calibri"/>
                          <a:cs typeface="Calibri"/>
                          <a:sym typeface="Calibri"/>
                        </a:rPr>
                        <a:t> </a:t>
                      </a:r>
                      <a:endParaRPr sz="1100"/>
                    </a:p>
                  </a:txBody>
                  <a:tcPr marL="6350" marR="6350" marT="47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4">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Boys</a:t>
                      </a:r>
                      <a:endParaRPr sz="1100"/>
                    </a:p>
                  </a:txBody>
                  <a:tcPr marL="6350" marR="6350" marT="47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61925">
                <a:tc rowSpan="11">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P1 - non-ambulatory (wheelchair bound):  limited use of all four extremities</a:t>
                      </a:r>
                      <a:endParaRPr sz="1100"/>
                    </a:p>
                  </a:txBody>
                  <a:tcPr marL="6350" marR="6350" marT="47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2">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Sectional</a:t>
                      </a:r>
                      <a:endParaRPr sz="1100"/>
                    </a:p>
                  </a:txBody>
                  <a:tcPr marL="6350" marR="6350" marT="47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DEDED"/>
                    </a:solidFill>
                  </a:tcPr>
                </a:tc>
                <a:tc hMerge="1">
                  <a:txBody>
                    <a:bodyPr/>
                    <a:lstStyle/>
                    <a:p>
                      <a:endParaRPr lang="en-US"/>
                    </a:p>
                  </a:txBody>
                  <a:tcPr/>
                </a:tc>
                <a:tc gridSpan="2">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Bonus</a:t>
                      </a:r>
                      <a:endParaRPr sz="1100"/>
                    </a:p>
                  </a:txBody>
                  <a:tcPr marL="6350" marR="6350" marT="47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DEBF7"/>
                    </a:solidFill>
                  </a:tcPr>
                </a:tc>
                <a:tc hMerge="1">
                  <a:txBody>
                    <a:bodyPr/>
                    <a:lstStyle/>
                    <a:p>
                      <a:endParaRPr lang="en-US"/>
                    </a:p>
                  </a:txBody>
                  <a:tcPr/>
                </a:tc>
                <a:tc rowSpan="2">
                  <a:txBody>
                    <a:bodyPr/>
                    <a:lstStyle/>
                    <a:p>
                      <a:pPr marL="0" marR="0" lvl="0" indent="0" algn="ctr" rtl="0">
                        <a:spcBef>
                          <a:spcPts val="0"/>
                        </a:spcBef>
                        <a:spcAft>
                          <a:spcPts val="0"/>
                        </a:spcAft>
                        <a:buNone/>
                      </a:pPr>
                      <a:r>
                        <a:rPr lang="en-US" sz="1100" b="1" i="0" u="none" strike="noStrike" cap="none">
                          <a:solidFill>
                            <a:srgbClr val="000000"/>
                          </a:solidFill>
                          <a:latin typeface="Calibri"/>
                          <a:ea typeface="Calibri"/>
                          <a:cs typeface="Calibri"/>
                          <a:sym typeface="Calibri"/>
                        </a:rPr>
                        <a:t>P1</a:t>
                      </a:r>
                      <a:endParaRPr sz="1100"/>
                    </a:p>
                  </a:txBody>
                  <a:tcPr marL="6350" marR="6350" marT="47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2">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Sectional</a:t>
                      </a:r>
                      <a:endParaRPr sz="1100"/>
                    </a:p>
                  </a:txBody>
                  <a:tcPr marL="6350" marR="6350" marT="47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DEDED"/>
                    </a:solidFill>
                  </a:tcPr>
                </a:tc>
                <a:tc hMerge="1">
                  <a:txBody>
                    <a:bodyPr/>
                    <a:lstStyle/>
                    <a:p>
                      <a:endParaRPr lang="en-US"/>
                    </a:p>
                  </a:txBody>
                  <a:tcPr/>
                </a:tc>
                <a:tc gridSpan="2">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Bonus</a:t>
                      </a:r>
                      <a:endParaRPr sz="1100"/>
                    </a:p>
                  </a:txBody>
                  <a:tcPr marL="6350" marR="6350" marT="47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DEBF7"/>
                    </a:solidFill>
                  </a:tcPr>
                </a:tc>
                <a:tc hMerge="1">
                  <a:txBody>
                    <a:bodyPr/>
                    <a:lstStyle/>
                    <a:p>
                      <a:endParaRPr lang="en-US"/>
                    </a:p>
                  </a:txBody>
                  <a:tcPr/>
                </a:tc>
                <a:extLst>
                  <a:ext uri="{0D108BD9-81ED-4DB2-BD59-A6C34878D82A}">
                    <a16:rowId xmlns:a16="http://schemas.microsoft.com/office/drawing/2014/main" val="10002"/>
                  </a:ext>
                </a:extLst>
              </a:tr>
              <a:tr h="238100">
                <a:tc vMerge="1">
                  <a:txBody>
                    <a:bodyPr/>
                    <a:lstStyle/>
                    <a:p>
                      <a:endParaRPr lang="en-US"/>
                    </a:p>
                  </a:txBody>
                  <a:tcPr/>
                </a:tc>
                <a:tc>
                  <a:txBody>
                    <a:bodyPr/>
                    <a:lstStyle/>
                    <a:p>
                      <a:pPr marL="0" marR="0" lvl="0" indent="0" algn="ctr" rtl="0">
                        <a:spcBef>
                          <a:spcPts val="0"/>
                        </a:spcBef>
                        <a:spcAft>
                          <a:spcPts val="0"/>
                        </a:spcAft>
                        <a:buNone/>
                      </a:pPr>
                      <a:r>
                        <a:rPr lang="en-US" sz="1100" b="1" i="0" u="none" strike="noStrike" cap="none">
                          <a:solidFill>
                            <a:srgbClr val="000000"/>
                          </a:solidFill>
                          <a:latin typeface="Calibri"/>
                          <a:ea typeface="Calibri"/>
                          <a:cs typeface="Calibri"/>
                          <a:sym typeface="Calibri"/>
                        </a:rPr>
                        <a:t>SCY</a:t>
                      </a:r>
                      <a:endParaRPr sz="1100"/>
                    </a:p>
                  </a:txBody>
                  <a:tcPr marL="6350" marR="6350" marT="47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US" sz="1100" b="1" i="0" u="none" strike="noStrike" cap="none">
                          <a:solidFill>
                            <a:srgbClr val="000000"/>
                          </a:solidFill>
                          <a:latin typeface="Calibri"/>
                          <a:ea typeface="Calibri"/>
                          <a:cs typeface="Calibri"/>
                          <a:sym typeface="Calibri"/>
                        </a:rPr>
                        <a:t>LCM</a:t>
                      </a:r>
                      <a:endParaRPr sz="1100"/>
                    </a:p>
                  </a:txBody>
                  <a:tcPr marL="6350" marR="6350" marT="4775"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US" sz="1100" b="1" i="0" u="none" strike="noStrike" cap="none">
                          <a:solidFill>
                            <a:srgbClr val="000000"/>
                          </a:solidFill>
                          <a:latin typeface="Calibri"/>
                          <a:ea typeface="Calibri"/>
                          <a:cs typeface="Calibri"/>
                          <a:sym typeface="Calibri"/>
                        </a:rPr>
                        <a:t>SCY</a:t>
                      </a:r>
                      <a:endParaRPr sz="1100"/>
                    </a:p>
                  </a:txBody>
                  <a:tcPr marL="6350" marR="6350" marT="47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1100" b="1" i="0" u="none" strike="noStrike" cap="none">
                          <a:solidFill>
                            <a:srgbClr val="000000"/>
                          </a:solidFill>
                          <a:latin typeface="Calibri"/>
                          <a:ea typeface="Calibri"/>
                          <a:cs typeface="Calibri"/>
                          <a:sym typeface="Calibri"/>
                        </a:rPr>
                        <a:t>LCM</a:t>
                      </a:r>
                      <a:endParaRPr sz="1100"/>
                    </a:p>
                  </a:txBody>
                  <a:tcPr marL="6350" marR="6350" marT="47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DEBF7"/>
                    </a:solidFill>
                  </a:tcPr>
                </a:tc>
                <a:tc vMerge="1">
                  <a:txBody>
                    <a:bodyPr/>
                    <a:lstStyle/>
                    <a:p>
                      <a:endParaRPr lang="en-US"/>
                    </a:p>
                  </a:txBody>
                  <a:tcPr/>
                </a:tc>
                <a:tc>
                  <a:txBody>
                    <a:bodyPr/>
                    <a:lstStyle/>
                    <a:p>
                      <a:pPr marL="0" marR="0" lvl="0" indent="0" algn="ctr" rtl="0">
                        <a:spcBef>
                          <a:spcPts val="0"/>
                        </a:spcBef>
                        <a:spcAft>
                          <a:spcPts val="0"/>
                        </a:spcAft>
                        <a:buNone/>
                      </a:pPr>
                      <a:r>
                        <a:rPr lang="en-US" sz="1100" b="1" i="0" u="none" strike="noStrike" cap="none">
                          <a:solidFill>
                            <a:srgbClr val="000000"/>
                          </a:solidFill>
                          <a:latin typeface="Calibri"/>
                          <a:ea typeface="Calibri"/>
                          <a:cs typeface="Calibri"/>
                          <a:sym typeface="Calibri"/>
                        </a:rPr>
                        <a:t>SCY</a:t>
                      </a:r>
                      <a:endParaRPr sz="1100"/>
                    </a:p>
                  </a:txBody>
                  <a:tcPr marL="6350" marR="6350" marT="47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US" sz="1100" b="1" i="0" u="none" strike="noStrike" cap="none">
                          <a:solidFill>
                            <a:srgbClr val="000000"/>
                          </a:solidFill>
                          <a:latin typeface="Calibri"/>
                          <a:ea typeface="Calibri"/>
                          <a:cs typeface="Calibri"/>
                          <a:sym typeface="Calibri"/>
                        </a:rPr>
                        <a:t>LCM</a:t>
                      </a:r>
                      <a:endParaRPr sz="1100"/>
                    </a:p>
                  </a:txBody>
                  <a:tcPr marL="6350" marR="6350" marT="4775"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US" sz="1100" b="1" i="0" u="none" strike="noStrike" cap="none">
                          <a:solidFill>
                            <a:srgbClr val="000000"/>
                          </a:solidFill>
                          <a:latin typeface="Calibri"/>
                          <a:ea typeface="Calibri"/>
                          <a:cs typeface="Calibri"/>
                          <a:sym typeface="Calibri"/>
                        </a:rPr>
                        <a:t>SCY</a:t>
                      </a:r>
                      <a:endParaRPr sz="1100"/>
                    </a:p>
                  </a:txBody>
                  <a:tcPr marL="6350" marR="6350" marT="47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1100" b="1" i="0" u="none" strike="noStrike" cap="none">
                          <a:solidFill>
                            <a:srgbClr val="000000"/>
                          </a:solidFill>
                          <a:latin typeface="Calibri"/>
                          <a:ea typeface="Calibri"/>
                          <a:cs typeface="Calibri"/>
                          <a:sym typeface="Calibri"/>
                        </a:rPr>
                        <a:t>LCM</a:t>
                      </a:r>
                      <a:endParaRPr sz="1100"/>
                    </a:p>
                  </a:txBody>
                  <a:tcPr marL="6350" marR="6350" marT="47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DEBF7"/>
                    </a:solidFill>
                  </a:tcPr>
                </a:tc>
                <a:extLst>
                  <a:ext uri="{0D108BD9-81ED-4DB2-BD59-A6C34878D82A}">
                    <a16:rowId xmlns:a16="http://schemas.microsoft.com/office/drawing/2014/main" val="10003"/>
                  </a:ext>
                </a:extLst>
              </a:tr>
              <a:tr h="238100">
                <a:tc vMerge="1">
                  <a:txBody>
                    <a:bodyPr/>
                    <a:lstStyle/>
                    <a:p>
                      <a:endParaRPr lang="en-US"/>
                    </a:p>
                  </a:txBody>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1:18.39</a:t>
                      </a:r>
                      <a:endParaRPr sz="1100"/>
                    </a:p>
                  </a:txBody>
                  <a:tcPr marL="6350" marR="6350" marT="47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1:18.39</a:t>
                      </a:r>
                      <a:endParaRPr sz="1100"/>
                    </a:p>
                  </a:txBody>
                  <a:tcPr marL="6350" marR="6350" marT="47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121.59</a:t>
                      </a:r>
                      <a:endParaRPr sz="1100"/>
                    </a:p>
                  </a:txBody>
                  <a:tcPr marL="6350" marR="6350" marT="47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121.59</a:t>
                      </a:r>
                      <a:endParaRPr sz="1100"/>
                    </a:p>
                  </a:txBody>
                  <a:tcPr marL="6350" marR="6350" marT="47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50 FR</a:t>
                      </a:r>
                      <a:endParaRPr sz="1100"/>
                    </a:p>
                  </a:txBody>
                  <a:tcPr marL="6350" marR="6350" marT="47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1:12.29</a:t>
                      </a:r>
                      <a:endParaRPr sz="1100"/>
                    </a:p>
                  </a:txBody>
                  <a:tcPr marL="6350" marR="6350" marT="47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1:12.29</a:t>
                      </a:r>
                      <a:endParaRPr sz="1100"/>
                    </a:p>
                  </a:txBody>
                  <a:tcPr marL="6350" marR="6350" marT="47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1:15.29</a:t>
                      </a:r>
                      <a:endParaRPr sz="1100"/>
                    </a:p>
                  </a:txBody>
                  <a:tcPr marL="6350" marR="6350" marT="47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1:15.29</a:t>
                      </a:r>
                      <a:endParaRPr sz="1100"/>
                    </a:p>
                  </a:txBody>
                  <a:tcPr marL="6350" marR="6350" marT="47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extLst>
                  <a:ext uri="{0D108BD9-81ED-4DB2-BD59-A6C34878D82A}">
                    <a16:rowId xmlns:a16="http://schemas.microsoft.com/office/drawing/2014/main" val="10004"/>
                  </a:ext>
                </a:extLst>
              </a:tr>
              <a:tr h="238100">
                <a:tc vMerge="1">
                  <a:txBody>
                    <a:bodyPr/>
                    <a:lstStyle/>
                    <a:p>
                      <a:endParaRPr lang="en-US"/>
                    </a:p>
                  </a:txBody>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2:44.39</a:t>
                      </a:r>
                      <a:endParaRPr sz="1100"/>
                    </a:p>
                  </a:txBody>
                  <a:tcPr marL="6350" marR="6350" marT="47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2:44.39</a:t>
                      </a:r>
                      <a:endParaRPr sz="1100"/>
                    </a:p>
                  </a:txBody>
                  <a:tcPr marL="6350" marR="6350" marT="47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1:51.19</a:t>
                      </a:r>
                      <a:endParaRPr sz="1100"/>
                    </a:p>
                  </a:txBody>
                  <a:tcPr marL="6350" marR="6350" marT="47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1:51.19</a:t>
                      </a:r>
                      <a:endParaRPr sz="1100"/>
                    </a:p>
                  </a:txBody>
                  <a:tcPr marL="6350" marR="6350" marT="47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100 FR</a:t>
                      </a:r>
                      <a:endParaRPr sz="1100"/>
                    </a:p>
                  </a:txBody>
                  <a:tcPr marL="6350" marR="6350" marT="47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2:43.09</a:t>
                      </a:r>
                      <a:endParaRPr sz="1100"/>
                    </a:p>
                  </a:txBody>
                  <a:tcPr marL="6350" marR="6350" marT="47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2:43.09</a:t>
                      </a:r>
                      <a:endParaRPr sz="1100"/>
                    </a:p>
                  </a:txBody>
                  <a:tcPr marL="6350" marR="6350" marT="47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2:49.89</a:t>
                      </a:r>
                      <a:endParaRPr sz="1100"/>
                    </a:p>
                  </a:txBody>
                  <a:tcPr marL="6350" marR="6350" marT="47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2:49.89</a:t>
                      </a:r>
                      <a:endParaRPr sz="1100"/>
                    </a:p>
                  </a:txBody>
                  <a:tcPr marL="6350" marR="6350" marT="47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extLst>
                  <a:ext uri="{0D108BD9-81ED-4DB2-BD59-A6C34878D82A}">
                    <a16:rowId xmlns:a16="http://schemas.microsoft.com/office/drawing/2014/main" val="10005"/>
                  </a:ext>
                </a:extLst>
              </a:tr>
              <a:tr h="238100">
                <a:tc vMerge="1">
                  <a:txBody>
                    <a:bodyPr/>
                    <a:lstStyle/>
                    <a:p>
                      <a:endParaRPr lang="en-US"/>
                    </a:p>
                  </a:txBody>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6:33.69</a:t>
                      </a:r>
                      <a:endParaRPr sz="1100"/>
                    </a:p>
                  </a:txBody>
                  <a:tcPr marL="6350" marR="6350" marT="47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6:33.69</a:t>
                      </a:r>
                      <a:endParaRPr sz="1100"/>
                    </a:p>
                  </a:txBody>
                  <a:tcPr marL="6350" marR="6350" marT="47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6:50.09</a:t>
                      </a:r>
                      <a:endParaRPr sz="1100"/>
                    </a:p>
                  </a:txBody>
                  <a:tcPr marL="6350" marR="6350" marT="47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6:50.09</a:t>
                      </a:r>
                      <a:endParaRPr sz="1100"/>
                    </a:p>
                  </a:txBody>
                  <a:tcPr marL="6350" marR="6350" marT="47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200 FR</a:t>
                      </a:r>
                      <a:endParaRPr sz="1100"/>
                    </a:p>
                  </a:txBody>
                  <a:tcPr marL="6350" marR="6350" marT="47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4:28.49</a:t>
                      </a:r>
                      <a:endParaRPr sz="1100"/>
                    </a:p>
                  </a:txBody>
                  <a:tcPr marL="6350" marR="6350" marT="47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4:28.49</a:t>
                      </a:r>
                      <a:endParaRPr sz="1100"/>
                    </a:p>
                  </a:txBody>
                  <a:tcPr marL="6350" marR="6350" marT="47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4:39.69</a:t>
                      </a:r>
                      <a:endParaRPr sz="1100"/>
                    </a:p>
                  </a:txBody>
                  <a:tcPr marL="6350" marR="6350" marT="47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4:39.69</a:t>
                      </a:r>
                      <a:endParaRPr sz="1100"/>
                    </a:p>
                  </a:txBody>
                  <a:tcPr marL="6350" marR="6350" marT="47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extLst>
                  <a:ext uri="{0D108BD9-81ED-4DB2-BD59-A6C34878D82A}">
                    <a16:rowId xmlns:a16="http://schemas.microsoft.com/office/drawing/2014/main" val="10006"/>
                  </a:ext>
                </a:extLst>
              </a:tr>
              <a:tr h="238100">
                <a:tc vMerge="1">
                  <a:txBody>
                    <a:bodyPr/>
                    <a:lstStyle/>
                    <a:p>
                      <a:endParaRPr lang="en-US"/>
                    </a:p>
                  </a:txBody>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1:32.69</a:t>
                      </a:r>
                      <a:endParaRPr sz="1100"/>
                    </a:p>
                  </a:txBody>
                  <a:tcPr marL="6350" marR="6350" marT="47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1:32.69</a:t>
                      </a:r>
                      <a:endParaRPr sz="1100"/>
                    </a:p>
                  </a:txBody>
                  <a:tcPr marL="6350" marR="6350" marT="47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1:36.59</a:t>
                      </a:r>
                      <a:endParaRPr sz="1100"/>
                    </a:p>
                  </a:txBody>
                  <a:tcPr marL="6350" marR="6350" marT="47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1:36.59</a:t>
                      </a:r>
                      <a:endParaRPr sz="1100"/>
                    </a:p>
                  </a:txBody>
                  <a:tcPr marL="6350" marR="6350" marT="47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50 BK</a:t>
                      </a:r>
                      <a:endParaRPr sz="1100"/>
                    </a:p>
                  </a:txBody>
                  <a:tcPr marL="6350" marR="6350" marT="47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1:00.29</a:t>
                      </a:r>
                      <a:endParaRPr sz="1100"/>
                    </a:p>
                  </a:txBody>
                  <a:tcPr marL="6350" marR="6350" marT="47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1:00.29</a:t>
                      </a:r>
                      <a:endParaRPr sz="1100"/>
                    </a:p>
                  </a:txBody>
                  <a:tcPr marL="6350" marR="6350" marT="47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1:02.79</a:t>
                      </a:r>
                      <a:endParaRPr sz="1100"/>
                    </a:p>
                  </a:txBody>
                  <a:tcPr marL="6350" marR="6350" marT="47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1:02.79</a:t>
                      </a:r>
                      <a:endParaRPr sz="1100"/>
                    </a:p>
                  </a:txBody>
                  <a:tcPr marL="6350" marR="6350" marT="47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extLst>
                  <a:ext uri="{0D108BD9-81ED-4DB2-BD59-A6C34878D82A}">
                    <a16:rowId xmlns:a16="http://schemas.microsoft.com/office/drawing/2014/main" val="10007"/>
                  </a:ext>
                </a:extLst>
              </a:tr>
              <a:tr h="238100">
                <a:tc vMerge="1">
                  <a:txBody>
                    <a:bodyPr/>
                    <a:lstStyle/>
                    <a:p>
                      <a:endParaRPr lang="en-US"/>
                    </a:p>
                  </a:txBody>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2:50.39</a:t>
                      </a:r>
                      <a:endParaRPr sz="1100"/>
                    </a:p>
                  </a:txBody>
                  <a:tcPr marL="6350" marR="6350" marT="47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2:50.39</a:t>
                      </a:r>
                      <a:endParaRPr sz="1100"/>
                    </a:p>
                  </a:txBody>
                  <a:tcPr marL="6350" marR="6350" marT="47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2:57.49</a:t>
                      </a:r>
                      <a:endParaRPr sz="1100"/>
                    </a:p>
                  </a:txBody>
                  <a:tcPr marL="6350" marR="6350" marT="47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2:57.49</a:t>
                      </a:r>
                      <a:endParaRPr sz="1100"/>
                    </a:p>
                  </a:txBody>
                  <a:tcPr marL="6350" marR="6350" marT="47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100 BK</a:t>
                      </a:r>
                      <a:endParaRPr sz="1100"/>
                    </a:p>
                  </a:txBody>
                  <a:tcPr marL="6350" marR="6350" marT="47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2:11.79</a:t>
                      </a:r>
                      <a:endParaRPr sz="1100"/>
                    </a:p>
                  </a:txBody>
                  <a:tcPr marL="6350" marR="6350" marT="47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2:11.79</a:t>
                      </a:r>
                      <a:endParaRPr sz="1100"/>
                    </a:p>
                  </a:txBody>
                  <a:tcPr marL="6350" marR="6350" marT="47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2:17.29</a:t>
                      </a:r>
                      <a:endParaRPr sz="1100"/>
                    </a:p>
                  </a:txBody>
                  <a:tcPr marL="6350" marR="6350" marT="47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2:17.29</a:t>
                      </a:r>
                      <a:endParaRPr sz="1100"/>
                    </a:p>
                  </a:txBody>
                  <a:tcPr marL="6350" marR="6350" marT="47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extLst>
                  <a:ext uri="{0D108BD9-81ED-4DB2-BD59-A6C34878D82A}">
                    <a16:rowId xmlns:a16="http://schemas.microsoft.com/office/drawing/2014/main" val="10008"/>
                  </a:ext>
                </a:extLst>
              </a:tr>
              <a:tr h="238100">
                <a:tc vMerge="1">
                  <a:txBody>
                    <a:bodyPr/>
                    <a:lstStyle/>
                    <a:p>
                      <a:endParaRPr lang="en-US"/>
                    </a:p>
                  </a:txBody>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1:25.79</a:t>
                      </a:r>
                      <a:endParaRPr sz="1100"/>
                    </a:p>
                  </a:txBody>
                  <a:tcPr marL="6350" marR="6350" marT="47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1:25.79</a:t>
                      </a:r>
                      <a:endParaRPr sz="1100"/>
                    </a:p>
                  </a:txBody>
                  <a:tcPr marL="6350" marR="6350" marT="47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1:29.39</a:t>
                      </a:r>
                      <a:endParaRPr sz="1100"/>
                    </a:p>
                  </a:txBody>
                  <a:tcPr marL="6350" marR="6350" marT="47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1:29.39</a:t>
                      </a:r>
                      <a:endParaRPr sz="1100"/>
                    </a:p>
                  </a:txBody>
                  <a:tcPr marL="6350" marR="6350" marT="47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50 BR</a:t>
                      </a:r>
                      <a:endParaRPr sz="1100"/>
                    </a:p>
                  </a:txBody>
                  <a:tcPr marL="6350" marR="6350" marT="47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1:06.19</a:t>
                      </a:r>
                      <a:endParaRPr sz="1100"/>
                    </a:p>
                  </a:txBody>
                  <a:tcPr marL="6350" marR="6350" marT="47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1:05.19</a:t>
                      </a:r>
                      <a:endParaRPr sz="1100"/>
                    </a:p>
                  </a:txBody>
                  <a:tcPr marL="6350" marR="6350" marT="47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1:07.89</a:t>
                      </a:r>
                      <a:endParaRPr sz="1100"/>
                    </a:p>
                  </a:txBody>
                  <a:tcPr marL="6350" marR="6350" marT="47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1:07.89</a:t>
                      </a:r>
                      <a:endParaRPr sz="1100"/>
                    </a:p>
                  </a:txBody>
                  <a:tcPr marL="6350" marR="6350" marT="47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extLst>
                  <a:ext uri="{0D108BD9-81ED-4DB2-BD59-A6C34878D82A}">
                    <a16:rowId xmlns:a16="http://schemas.microsoft.com/office/drawing/2014/main" val="10009"/>
                  </a:ext>
                </a:extLst>
              </a:tr>
              <a:tr h="250025">
                <a:tc vMerge="1">
                  <a:txBody>
                    <a:bodyPr/>
                    <a:lstStyle/>
                    <a:p>
                      <a:endParaRPr lang="en-US"/>
                    </a:p>
                  </a:txBody>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4:04.79</a:t>
                      </a:r>
                      <a:endParaRPr sz="1100"/>
                    </a:p>
                  </a:txBody>
                  <a:tcPr marL="6350" marR="6350" marT="47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4:04.79</a:t>
                      </a:r>
                      <a:endParaRPr sz="1100"/>
                    </a:p>
                  </a:txBody>
                  <a:tcPr marL="6350" marR="6350" marT="47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4:14.99</a:t>
                      </a:r>
                      <a:endParaRPr sz="1100"/>
                    </a:p>
                  </a:txBody>
                  <a:tcPr marL="6350" marR="6350" marT="47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4:14.99</a:t>
                      </a:r>
                      <a:endParaRPr sz="1100"/>
                    </a:p>
                  </a:txBody>
                  <a:tcPr marL="6350" marR="6350" marT="47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100 BR</a:t>
                      </a:r>
                      <a:endParaRPr sz="1100"/>
                    </a:p>
                  </a:txBody>
                  <a:tcPr marL="6350" marR="6350" marT="47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3:09.09</a:t>
                      </a:r>
                      <a:endParaRPr sz="1100"/>
                    </a:p>
                  </a:txBody>
                  <a:tcPr marL="6350" marR="6350" marT="47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3:09.09</a:t>
                      </a:r>
                      <a:endParaRPr sz="1100"/>
                    </a:p>
                  </a:txBody>
                  <a:tcPr marL="6350" marR="6350" marT="47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3:14.99</a:t>
                      </a:r>
                      <a:endParaRPr sz="1100"/>
                    </a:p>
                  </a:txBody>
                  <a:tcPr marL="6350" marR="6350" marT="47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3:16.99</a:t>
                      </a:r>
                      <a:endParaRPr sz="1100"/>
                    </a:p>
                  </a:txBody>
                  <a:tcPr marL="6350" marR="6350" marT="47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extLst>
                  <a:ext uri="{0D108BD9-81ED-4DB2-BD59-A6C34878D82A}">
                    <a16:rowId xmlns:a16="http://schemas.microsoft.com/office/drawing/2014/main" val="10010"/>
                  </a:ext>
                </a:extLst>
              </a:tr>
              <a:tr h="238100">
                <a:tc vMerge="1">
                  <a:txBody>
                    <a:bodyPr/>
                    <a:lstStyle/>
                    <a:p>
                      <a:endParaRPr lang="en-US"/>
                    </a:p>
                  </a:txBody>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2:17.99</a:t>
                      </a:r>
                      <a:endParaRPr sz="1100"/>
                    </a:p>
                  </a:txBody>
                  <a:tcPr marL="6350" marR="6350" marT="47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2:17.99</a:t>
                      </a:r>
                      <a:endParaRPr sz="1100"/>
                    </a:p>
                  </a:txBody>
                  <a:tcPr marL="6350" marR="6350" marT="47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2:23.69</a:t>
                      </a:r>
                      <a:endParaRPr sz="1100"/>
                    </a:p>
                  </a:txBody>
                  <a:tcPr marL="6350" marR="6350" marT="47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2:23.69</a:t>
                      </a:r>
                      <a:endParaRPr sz="1100"/>
                    </a:p>
                  </a:txBody>
                  <a:tcPr marL="6350" marR="6350" marT="47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50 FL</a:t>
                      </a:r>
                      <a:endParaRPr sz="1100"/>
                    </a:p>
                  </a:txBody>
                  <a:tcPr marL="6350" marR="6350" marT="47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2:02.29</a:t>
                      </a:r>
                      <a:endParaRPr sz="1100"/>
                    </a:p>
                  </a:txBody>
                  <a:tcPr marL="6350" marR="6350" marT="47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2:02.29</a:t>
                      </a:r>
                      <a:endParaRPr sz="1100"/>
                    </a:p>
                  </a:txBody>
                  <a:tcPr marL="6350" marR="6350" marT="47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2:07.29</a:t>
                      </a:r>
                      <a:endParaRPr sz="1100"/>
                    </a:p>
                  </a:txBody>
                  <a:tcPr marL="6350" marR="6350" marT="47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2:07.29</a:t>
                      </a:r>
                      <a:endParaRPr sz="1100"/>
                    </a:p>
                  </a:txBody>
                  <a:tcPr marL="6350" marR="6350" marT="47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extLst>
                  <a:ext uri="{0D108BD9-81ED-4DB2-BD59-A6C34878D82A}">
                    <a16:rowId xmlns:a16="http://schemas.microsoft.com/office/drawing/2014/main" val="10011"/>
                  </a:ext>
                </a:extLst>
              </a:tr>
              <a:tr h="238100">
                <a:tc vMerge="1">
                  <a:txBody>
                    <a:bodyPr/>
                    <a:lstStyle/>
                    <a:p>
                      <a:endParaRPr lang="en-US"/>
                    </a:p>
                  </a:txBody>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5:41.99</a:t>
                      </a:r>
                      <a:endParaRPr sz="1100"/>
                    </a:p>
                  </a:txBody>
                  <a:tcPr marL="6350" marR="6350" marT="47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5:41.99</a:t>
                      </a:r>
                      <a:endParaRPr sz="1100"/>
                    </a:p>
                  </a:txBody>
                  <a:tcPr marL="6350" marR="6350" marT="47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5:56.19</a:t>
                      </a:r>
                      <a:endParaRPr sz="1100"/>
                    </a:p>
                  </a:txBody>
                  <a:tcPr marL="6350" marR="6350" marT="47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5:56.19</a:t>
                      </a:r>
                      <a:endParaRPr sz="1100"/>
                    </a:p>
                  </a:txBody>
                  <a:tcPr marL="6350" marR="6350" marT="47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150 IM</a:t>
                      </a:r>
                      <a:endParaRPr sz="1100"/>
                    </a:p>
                  </a:txBody>
                  <a:tcPr marL="6350" marR="6350" marT="47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5:27.29</a:t>
                      </a:r>
                      <a:endParaRPr sz="1100"/>
                    </a:p>
                  </a:txBody>
                  <a:tcPr marL="6350" marR="6350" marT="47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5:27.29</a:t>
                      </a:r>
                      <a:endParaRPr sz="1100"/>
                    </a:p>
                  </a:txBody>
                  <a:tcPr marL="6350" marR="6350" marT="47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5:40.99</a:t>
                      </a:r>
                      <a:endParaRPr sz="1100"/>
                    </a:p>
                  </a:txBody>
                  <a:tcPr marL="6350" marR="6350" marT="47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5:40.99</a:t>
                      </a:r>
                      <a:endParaRPr sz="1100"/>
                    </a:p>
                  </a:txBody>
                  <a:tcPr marL="6350" marR="6350" marT="47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DEBF7"/>
                    </a:solidFill>
                  </a:tcPr>
                </a:tc>
                <a:extLst>
                  <a:ext uri="{0D108BD9-81ED-4DB2-BD59-A6C34878D82A}">
                    <a16:rowId xmlns:a16="http://schemas.microsoft.com/office/drawing/2014/main" val="10012"/>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62"/>
          <p:cNvSpPr/>
          <p:nvPr/>
        </p:nvSpPr>
        <p:spPr>
          <a:xfrm>
            <a:off x="410200" y="281887"/>
            <a:ext cx="8454300" cy="807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1">
                <a:solidFill>
                  <a:srgbClr val="000000"/>
                </a:solidFill>
                <a:latin typeface="Arial"/>
                <a:ea typeface="Arial"/>
                <a:cs typeface="Arial"/>
                <a:sym typeface="Arial"/>
              </a:rPr>
              <a:t>Para 2 Sectional Motivational Time Standards </a:t>
            </a:r>
            <a:endParaRPr/>
          </a:p>
        </p:txBody>
      </p:sp>
      <p:graphicFrame>
        <p:nvGraphicFramePr>
          <p:cNvPr id="438" name="Google Shape;438;p62"/>
          <p:cNvGraphicFramePr/>
          <p:nvPr/>
        </p:nvGraphicFramePr>
        <p:xfrm>
          <a:off x="253859" y="1935326"/>
          <a:ext cx="3000000" cy="3000000"/>
        </p:xfrm>
        <a:graphic>
          <a:graphicData uri="http://schemas.openxmlformats.org/drawingml/2006/table">
            <a:tbl>
              <a:tblPr>
                <a:noFill/>
                <a:tableStyleId>{CA2D138F-9B95-4046-A7CE-87989CC42E8A}</a:tableStyleId>
              </a:tblPr>
              <a:tblGrid>
                <a:gridCol w="1384025">
                  <a:extLst>
                    <a:ext uri="{9D8B030D-6E8A-4147-A177-3AD203B41FA5}">
                      <a16:colId xmlns:a16="http://schemas.microsoft.com/office/drawing/2014/main" val="20000"/>
                    </a:ext>
                  </a:extLst>
                </a:gridCol>
                <a:gridCol w="869950">
                  <a:extLst>
                    <a:ext uri="{9D8B030D-6E8A-4147-A177-3AD203B41FA5}">
                      <a16:colId xmlns:a16="http://schemas.microsoft.com/office/drawing/2014/main" val="20001"/>
                    </a:ext>
                  </a:extLst>
                </a:gridCol>
                <a:gridCol w="731550">
                  <a:extLst>
                    <a:ext uri="{9D8B030D-6E8A-4147-A177-3AD203B41FA5}">
                      <a16:colId xmlns:a16="http://schemas.microsoft.com/office/drawing/2014/main" val="20002"/>
                    </a:ext>
                  </a:extLst>
                </a:gridCol>
                <a:gridCol w="731550">
                  <a:extLst>
                    <a:ext uri="{9D8B030D-6E8A-4147-A177-3AD203B41FA5}">
                      <a16:colId xmlns:a16="http://schemas.microsoft.com/office/drawing/2014/main" val="20003"/>
                    </a:ext>
                  </a:extLst>
                </a:gridCol>
                <a:gridCol w="850175">
                  <a:extLst>
                    <a:ext uri="{9D8B030D-6E8A-4147-A177-3AD203B41FA5}">
                      <a16:colId xmlns:a16="http://schemas.microsoft.com/office/drawing/2014/main" val="20004"/>
                    </a:ext>
                  </a:extLst>
                </a:gridCol>
                <a:gridCol w="850175">
                  <a:extLst>
                    <a:ext uri="{9D8B030D-6E8A-4147-A177-3AD203B41FA5}">
                      <a16:colId xmlns:a16="http://schemas.microsoft.com/office/drawing/2014/main" val="20005"/>
                    </a:ext>
                  </a:extLst>
                </a:gridCol>
                <a:gridCol w="790875">
                  <a:extLst>
                    <a:ext uri="{9D8B030D-6E8A-4147-A177-3AD203B41FA5}">
                      <a16:colId xmlns:a16="http://schemas.microsoft.com/office/drawing/2014/main" val="20006"/>
                    </a:ext>
                  </a:extLst>
                </a:gridCol>
                <a:gridCol w="790875">
                  <a:extLst>
                    <a:ext uri="{9D8B030D-6E8A-4147-A177-3AD203B41FA5}">
                      <a16:colId xmlns:a16="http://schemas.microsoft.com/office/drawing/2014/main" val="20007"/>
                    </a:ext>
                  </a:extLst>
                </a:gridCol>
                <a:gridCol w="968825">
                  <a:extLst>
                    <a:ext uri="{9D8B030D-6E8A-4147-A177-3AD203B41FA5}">
                      <a16:colId xmlns:a16="http://schemas.microsoft.com/office/drawing/2014/main" val="20008"/>
                    </a:ext>
                  </a:extLst>
                </a:gridCol>
                <a:gridCol w="642575">
                  <a:extLst>
                    <a:ext uri="{9D8B030D-6E8A-4147-A177-3AD203B41FA5}">
                      <a16:colId xmlns:a16="http://schemas.microsoft.com/office/drawing/2014/main" val="20009"/>
                    </a:ext>
                  </a:extLst>
                </a:gridCol>
              </a:tblGrid>
              <a:tr h="178800">
                <a:tc gridSpan="10">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Para 2  Sectional Motivational Time Standards </a:t>
                      </a:r>
                      <a:endParaRPr sz="1100"/>
                    </a:p>
                  </a:txBody>
                  <a:tcPr marL="6350" marR="6350" marT="47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78800">
                <a:tc>
                  <a:txBody>
                    <a:bodyPr/>
                    <a:lstStyle/>
                    <a:p>
                      <a:pPr marL="0" marR="0" lvl="0" indent="0" algn="l" rtl="0">
                        <a:spcBef>
                          <a:spcPts val="0"/>
                        </a:spcBef>
                        <a:spcAft>
                          <a:spcPts val="0"/>
                        </a:spcAft>
                        <a:buNone/>
                      </a:pPr>
                      <a:r>
                        <a:rPr lang="en-US" sz="800" b="0" i="0" u="none" strike="noStrike" cap="none">
                          <a:solidFill>
                            <a:srgbClr val="000000"/>
                          </a:solidFill>
                          <a:latin typeface="Calibri"/>
                          <a:ea typeface="Calibri"/>
                          <a:cs typeface="Calibri"/>
                          <a:sym typeface="Calibri"/>
                        </a:rPr>
                        <a:t> </a:t>
                      </a:r>
                      <a:endParaRPr sz="1100"/>
                    </a:p>
                  </a:txBody>
                  <a:tcPr marL="6350" marR="6350" marT="47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4">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Girls </a:t>
                      </a:r>
                      <a:endParaRPr sz="1100"/>
                    </a:p>
                  </a:txBody>
                  <a:tcPr marL="6350" marR="6350" marT="47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rtl="0">
                        <a:spcBef>
                          <a:spcPts val="0"/>
                        </a:spcBef>
                        <a:spcAft>
                          <a:spcPts val="0"/>
                        </a:spcAft>
                        <a:buNone/>
                      </a:pPr>
                      <a:r>
                        <a:rPr lang="en-US" sz="800" b="0" i="0" u="none" strike="noStrike" cap="none">
                          <a:solidFill>
                            <a:srgbClr val="000000"/>
                          </a:solidFill>
                          <a:latin typeface="Calibri"/>
                          <a:ea typeface="Calibri"/>
                          <a:cs typeface="Calibri"/>
                          <a:sym typeface="Calibri"/>
                        </a:rPr>
                        <a:t> </a:t>
                      </a:r>
                      <a:endParaRPr sz="1100"/>
                    </a:p>
                  </a:txBody>
                  <a:tcPr marL="6350" marR="6350" marT="47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4">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Boys</a:t>
                      </a:r>
                      <a:endParaRPr sz="1100"/>
                    </a:p>
                  </a:txBody>
                  <a:tcPr marL="6350" marR="6350" marT="47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87750">
                <a:tc rowSpan="13">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P2 - dwarfism, multiple limb deficiencies, ambulatory with assistance, can be wheelchair bound with high functioning upper body.</a:t>
                      </a:r>
                      <a:endParaRPr sz="1100"/>
                    </a:p>
                  </a:txBody>
                  <a:tcPr marL="6350" marR="6350" marT="47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2">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Sectional</a:t>
                      </a:r>
                      <a:endParaRPr sz="1100"/>
                    </a:p>
                  </a:txBody>
                  <a:tcPr marL="6350" marR="6350" marT="47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DEDED"/>
                    </a:solidFill>
                  </a:tcPr>
                </a:tc>
                <a:tc hMerge="1">
                  <a:txBody>
                    <a:bodyPr/>
                    <a:lstStyle/>
                    <a:p>
                      <a:endParaRPr lang="en-US"/>
                    </a:p>
                  </a:txBody>
                  <a:tcPr/>
                </a:tc>
                <a:tc gridSpan="2">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Bonus</a:t>
                      </a:r>
                      <a:endParaRPr sz="1100"/>
                    </a:p>
                  </a:txBody>
                  <a:tcPr marL="6350" marR="6350" marT="47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DEBF7"/>
                    </a:solidFill>
                  </a:tcPr>
                </a:tc>
                <a:tc hMerge="1">
                  <a:txBody>
                    <a:bodyPr/>
                    <a:lstStyle/>
                    <a:p>
                      <a:endParaRPr lang="en-US"/>
                    </a:p>
                  </a:txBody>
                  <a:tcPr/>
                </a:tc>
                <a:tc rowSpan="2">
                  <a:txBody>
                    <a:bodyPr/>
                    <a:lstStyle/>
                    <a:p>
                      <a:pPr marL="0" marR="0" lvl="0" indent="0" algn="ctr" rtl="0">
                        <a:spcBef>
                          <a:spcPts val="0"/>
                        </a:spcBef>
                        <a:spcAft>
                          <a:spcPts val="0"/>
                        </a:spcAft>
                        <a:buNone/>
                      </a:pPr>
                      <a:r>
                        <a:rPr lang="en-US" sz="1100" b="1" i="0" u="none" strike="noStrike" cap="none">
                          <a:solidFill>
                            <a:srgbClr val="000000"/>
                          </a:solidFill>
                          <a:latin typeface="Calibri"/>
                          <a:ea typeface="Calibri"/>
                          <a:cs typeface="Calibri"/>
                          <a:sym typeface="Calibri"/>
                        </a:rPr>
                        <a:t>P2</a:t>
                      </a:r>
                      <a:endParaRPr sz="1100"/>
                    </a:p>
                  </a:txBody>
                  <a:tcPr marL="6350" marR="6350" marT="47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2">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Sectional</a:t>
                      </a:r>
                      <a:endParaRPr sz="1100"/>
                    </a:p>
                  </a:txBody>
                  <a:tcPr marL="6350" marR="6350" marT="47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DEDED"/>
                    </a:solidFill>
                  </a:tcPr>
                </a:tc>
                <a:tc hMerge="1">
                  <a:txBody>
                    <a:bodyPr/>
                    <a:lstStyle/>
                    <a:p>
                      <a:endParaRPr lang="en-US"/>
                    </a:p>
                  </a:txBody>
                  <a:tcPr/>
                </a:tc>
                <a:tc gridSpan="2">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Bonus</a:t>
                      </a:r>
                      <a:endParaRPr sz="1100"/>
                    </a:p>
                  </a:txBody>
                  <a:tcPr marL="6350" marR="6350" marT="47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DEBF7"/>
                    </a:solidFill>
                  </a:tcPr>
                </a:tc>
                <a:tc hMerge="1">
                  <a:txBody>
                    <a:bodyPr/>
                    <a:lstStyle/>
                    <a:p>
                      <a:endParaRPr lang="en-US"/>
                    </a:p>
                  </a:txBody>
                  <a:tcPr/>
                </a:tc>
                <a:extLst>
                  <a:ext uri="{0D108BD9-81ED-4DB2-BD59-A6C34878D82A}">
                    <a16:rowId xmlns:a16="http://schemas.microsoft.com/office/drawing/2014/main" val="10002"/>
                  </a:ext>
                </a:extLst>
              </a:tr>
              <a:tr h="178800">
                <a:tc vMerge="1">
                  <a:txBody>
                    <a:bodyPr/>
                    <a:lstStyle/>
                    <a:p>
                      <a:endParaRPr lang="en-US"/>
                    </a:p>
                  </a:txBody>
                  <a:tcPr/>
                </a:tc>
                <a:tc>
                  <a:txBody>
                    <a:bodyPr/>
                    <a:lstStyle/>
                    <a:p>
                      <a:pPr marL="0" marR="0" lvl="0" indent="0" algn="ctr" rtl="0">
                        <a:spcBef>
                          <a:spcPts val="0"/>
                        </a:spcBef>
                        <a:spcAft>
                          <a:spcPts val="0"/>
                        </a:spcAft>
                        <a:buNone/>
                      </a:pPr>
                      <a:r>
                        <a:rPr lang="en-US" sz="1100" b="1" i="0" u="none" strike="noStrike" cap="none">
                          <a:solidFill>
                            <a:srgbClr val="000000"/>
                          </a:solidFill>
                          <a:latin typeface="Calibri"/>
                          <a:ea typeface="Calibri"/>
                          <a:cs typeface="Calibri"/>
                          <a:sym typeface="Calibri"/>
                        </a:rPr>
                        <a:t>SCY</a:t>
                      </a:r>
                      <a:endParaRPr sz="1100"/>
                    </a:p>
                  </a:txBody>
                  <a:tcPr marL="6350" marR="6350" marT="47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US" sz="1100" b="1" i="0" u="none" strike="noStrike" cap="none">
                          <a:solidFill>
                            <a:srgbClr val="000000"/>
                          </a:solidFill>
                          <a:latin typeface="Calibri"/>
                          <a:ea typeface="Calibri"/>
                          <a:cs typeface="Calibri"/>
                          <a:sym typeface="Calibri"/>
                        </a:rPr>
                        <a:t>LCM</a:t>
                      </a:r>
                      <a:endParaRPr sz="1100"/>
                    </a:p>
                  </a:txBody>
                  <a:tcPr marL="6350" marR="6350" marT="4775"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US" sz="1100" b="1" i="0" u="none" strike="noStrike" cap="none">
                          <a:solidFill>
                            <a:srgbClr val="000000"/>
                          </a:solidFill>
                          <a:latin typeface="Calibri"/>
                          <a:ea typeface="Calibri"/>
                          <a:cs typeface="Calibri"/>
                          <a:sym typeface="Calibri"/>
                        </a:rPr>
                        <a:t>SCY</a:t>
                      </a:r>
                      <a:endParaRPr sz="1100"/>
                    </a:p>
                  </a:txBody>
                  <a:tcPr marL="6350" marR="6350" marT="47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1100" b="1" i="0" u="none" strike="noStrike" cap="none">
                          <a:solidFill>
                            <a:srgbClr val="000000"/>
                          </a:solidFill>
                          <a:latin typeface="Calibri"/>
                          <a:ea typeface="Calibri"/>
                          <a:cs typeface="Calibri"/>
                          <a:sym typeface="Calibri"/>
                        </a:rPr>
                        <a:t>LCM</a:t>
                      </a:r>
                      <a:endParaRPr sz="1100"/>
                    </a:p>
                  </a:txBody>
                  <a:tcPr marL="6350" marR="6350" marT="47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DEBF7"/>
                    </a:solidFill>
                  </a:tcPr>
                </a:tc>
                <a:tc vMerge="1">
                  <a:txBody>
                    <a:bodyPr/>
                    <a:lstStyle/>
                    <a:p>
                      <a:endParaRPr lang="en-US"/>
                    </a:p>
                  </a:txBody>
                  <a:tcPr/>
                </a:tc>
                <a:tc>
                  <a:txBody>
                    <a:bodyPr/>
                    <a:lstStyle/>
                    <a:p>
                      <a:pPr marL="0" marR="0" lvl="0" indent="0" algn="ctr" rtl="0">
                        <a:spcBef>
                          <a:spcPts val="0"/>
                        </a:spcBef>
                        <a:spcAft>
                          <a:spcPts val="0"/>
                        </a:spcAft>
                        <a:buNone/>
                      </a:pPr>
                      <a:r>
                        <a:rPr lang="en-US" sz="1100" b="1" i="0" u="none" strike="noStrike" cap="none">
                          <a:solidFill>
                            <a:srgbClr val="000000"/>
                          </a:solidFill>
                          <a:latin typeface="Calibri"/>
                          <a:ea typeface="Calibri"/>
                          <a:cs typeface="Calibri"/>
                          <a:sym typeface="Calibri"/>
                        </a:rPr>
                        <a:t>SCY</a:t>
                      </a:r>
                      <a:endParaRPr sz="1100"/>
                    </a:p>
                  </a:txBody>
                  <a:tcPr marL="6350" marR="6350" marT="47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US" sz="1100" b="1" i="0" u="none" strike="noStrike" cap="none">
                          <a:solidFill>
                            <a:srgbClr val="000000"/>
                          </a:solidFill>
                          <a:latin typeface="Calibri"/>
                          <a:ea typeface="Calibri"/>
                          <a:cs typeface="Calibri"/>
                          <a:sym typeface="Calibri"/>
                        </a:rPr>
                        <a:t>LCM</a:t>
                      </a:r>
                      <a:endParaRPr sz="1100"/>
                    </a:p>
                  </a:txBody>
                  <a:tcPr marL="6350" marR="6350" marT="47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US" sz="1100" b="1" i="0" u="none" strike="noStrike" cap="none">
                          <a:solidFill>
                            <a:srgbClr val="000000"/>
                          </a:solidFill>
                          <a:latin typeface="Calibri"/>
                          <a:ea typeface="Calibri"/>
                          <a:cs typeface="Calibri"/>
                          <a:sym typeface="Calibri"/>
                        </a:rPr>
                        <a:t>SCY</a:t>
                      </a:r>
                      <a:endParaRPr sz="1100"/>
                    </a:p>
                  </a:txBody>
                  <a:tcPr marL="6350" marR="6350" marT="47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1100" b="1" i="0" u="none" strike="noStrike" cap="none">
                          <a:solidFill>
                            <a:srgbClr val="000000"/>
                          </a:solidFill>
                          <a:latin typeface="Calibri"/>
                          <a:ea typeface="Calibri"/>
                          <a:cs typeface="Calibri"/>
                          <a:sym typeface="Calibri"/>
                        </a:rPr>
                        <a:t>LCM</a:t>
                      </a:r>
                      <a:endParaRPr sz="1100"/>
                    </a:p>
                  </a:txBody>
                  <a:tcPr marL="6350" marR="6350" marT="47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DEBF7"/>
                    </a:solidFill>
                  </a:tcPr>
                </a:tc>
                <a:extLst>
                  <a:ext uri="{0D108BD9-81ED-4DB2-BD59-A6C34878D82A}">
                    <a16:rowId xmlns:a16="http://schemas.microsoft.com/office/drawing/2014/main" val="10003"/>
                  </a:ext>
                </a:extLst>
              </a:tr>
              <a:tr h="178800">
                <a:tc vMerge="1">
                  <a:txBody>
                    <a:bodyPr/>
                    <a:lstStyle/>
                    <a:p>
                      <a:endParaRPr lang="en-US"/>
                    </a:p>
                  </a:txBody>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42.69</a:t>
                      </a:r>
                      <a:endParaRPr sz="1100"/>
                    </a:p>
                  </a:txBody>
                  <a:tcPr marL="6350" marR="6350" marT="47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44.89</a:t>
                      </a:r>
                      <a:endParaRPr sz="1100"/>
                    </a:p>
                  </a:txBody>
                  <a:tcPr marL="6350" marR="6350"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44.49</a:t>
                      </a:r>
                      <a:endParaRPr sz="1100"/>
                    </a:p>
                  </a:txBody>
                  <a:tcPr marL="6350" marR="6350"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46.79</a:t>
                      </a:r>
                      <a:endParaRPr sz="1100"/>
                    </a:p>
                  </a:txBody>
                  <a:tcPr marL="6350" marR="6350"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50 FR</a:t>
                      </a:r>
                      <a:endParaRPr sz="1100"/>
                    </a:p>
                  </a:txBody>
                  <a:tcPr marL="6350" marR="6350"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39.29</a:t>
                      </a:r>
                      <a:endParaRPr sz="1100"/>
                    </a:p>
                  </a:txBody>
                  <a:tcPr marL="6350" marR="6350"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41.39</a:t>
                      </a:r>
                      <a:endParaRPr sz="1100"/>
                    </a:p>
                  </a:txBody>
                  <a:tcPr marL="6350" marR="6350"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40.89</a:t>
                      </a:r>
                      <a:endParaRPr sz="1100"/>
                    </a:p>
                  </a:txBody>
                  <a:tcPr marL="6350" marR="6350"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43.09</a:t>
                      </a:r>
                      <a:endParaRPr sz="1100"/>
                    </a:p>
                  </a:txBody>
                  <a:tcPr marL="6350" marR="6350"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extLst>
                  <a:ext uri="{0D108BD9-81ED-4DB2-BD59-A6C34878D82A}">
                    <a16:rowId xmlns:a16="http://schemas.microsoft.com/office/drawing/2014/main" val="10004"/>
                  </a:ext>
                </a:extLst>
              </a:tr>
              <a:tr h="178800">
                <a:tc vMerge="1">
                  <a:txBody>
                    <a:bodyPr/>
                    <a:lstStyle/>
                    <a:p>
                      <a:endParaRPr lang="en-US"/>
                    </a:p>
                  </a:txBody>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1:34.89</a:t>
                      </a:r>
                      <a:endParaRPr sz="1100"/>
                    </a:p>
                  </a:txBody>
                  <a:tcPr marL="6350" marR="6350" marT="47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1:39.89</a:t>
                      </a:r>
                      <a:endParaRPr sz="1100"/>
                    </a:p>
                  </a:txBody>
                  <a:tcPr marL="6350" marR="6350"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1:38.89</a:t>
                      </a:r>
                      <a:endParaRPr sz="1100"/>
                    </a:p>
                  </a:txBody>
                  <a:tcPr marL="6350" marR="6350"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1:44.09</a:t>
                      </a:r>
                      <a:endParaRPr sz="1100"/>
                    </a:p>
                  </a:txBody>
                  <a:tcPr marL="6350" marR="6350"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100 FR</a:t>
                      </a:r>
                      <a:endParaRPr sz="1100"/>
                    </a:p>
                  </a:txBody>
                  <a:tcPr marL="6350" marR="6350"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1:26.59</a:t>
                      </a:r>
                      <a:endParaRPr sz="1100"/>
                    </a:p>
                  </a:txBody>
                  <a:tcPr marL="6350" marR="6350"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1:31.19</a:t>
                      </a:r>
                      <a:endParaRPr sz="1100"/>
                    </a:p>
                  </a:txBody>
                  <a:tcPr marL="6350" marR="6350"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1:30.19</a:t>
                      </a:r>
                      <a:endParaRPr sz="1100"/>
                    </a:p>
                  </a:txBody>
                  <a:tcPr marL="6350" marR="6350"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1:34.99</a:t>
                      </a:r>
                      <a:endParaRPr sz="1100"/>
                    </a:p>
                  </a:txBody>
                  <a:tcPr marL="6350" marR="6350"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extLst>
                  <a:ext uri="{0D108BD9-81ED-4DB2-BD59-A6C34878D82A}">
                    <a16:rowId xmlns:a16="http://schemas.microsoft.com/office/drawing/2014/main" val="10005"/>
                  </a:ext>
                </a:extLst>
              </a:tr>
              <a:tr h="214550">
                <a:tc vMerge="1">
                  <a:txBody>
                    <a:bodyPr/>
                    <a:lstStyle/>
                    <a:p>
                      <a:endParaRPr lang="en-US"/>
                    </a:p>
                  </a:txBody>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3:15.39</a:t>
                      </a:r>
                      <a:endParaRPr sz="1100"/>
                    </a:p>
                  </a:txBody>
                  <a:tcPr marL="6350" marR="6350" marT="47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3:25.69</a:t>
                      </a:r>
                      <a:endParaRPr sz="1100"/>
                    </a:p>
                  </a:txBody>
                  <a:tcPr marL="6350" marR="6350"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3:23.59</a:t>
                      </a:r>
                      <a:endParaRPr sz="1100"/>
                    </a:p>
                  </a:txBody>
                  <a:tcPr marL="6350" marR="6350"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3:34.29</a:t>
                      </a:r>
                      <a:endParaRPr sz="1100"/>
                    </a:p>
                  </a:txBody>
                  <a:tcPr marL="6350" marR="6350"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200 FR</a:t>
                      </a:r>
                      <a:endParaRPr sz="1100"/>
                    </a:p>
                  </a:txBody>
                  <a:tcPr marL="6350" marR="6350" marT="47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3:03.19</a:t>
                      </a:r>
                      <a:endParaRPr sz="1100"/>
                    </a:p>
                  </a:txBody>
                  <a:tcPr marL="6350" marR="6350" marT="47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3:12.79</a:t>
                      </a:r>
                      <a:endParaRPr sz="1100"/>
                    </a:p>
                  </a:txBody>
                  <a:tcPr marL="6350" marR="6350"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3:10.79</a:t>
                      </a:r>
                      <a:endParaRPr sz="1100"/>
                    </a:p>
                  </a:txBody>
                  <a:tcPr marL="6350" marR="6350"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3:20.89</a:t>
                      </a:r>
                      <a:endParaRPr sz="1100"/>
                    </a:p>
                  </a:txBody>
                  <a:tcPr marL="6350" marR="6350"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extLst>
                  <a:ext uri="{0D108BD9-81ED-4DB2-BD59-A6C34878D82A}">
                    <a16:rowId xmlns:a16="http://schemas.microsoft.com/office/drawing/2014/main" val="10006"/>
                  </a:ext>
                </a:extLst>
              </a:tr>
              <a:tr h="214550">
                <a:tc vMerge="1">
                  <a:txBody>
                    <a:bodyPr/>
                    <a:lstStyle/>
                    <a:p>
                      <a:endParaRPr lang="en-US"/>
                    </a:p>
                  </a:txBody>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51.79</a:t>
                      </a:r>
                      <a:endParaRPr sz="1100"/>
                    </a:p>
                  </a:txBody>
                  <a:tcPr marL="6350" marR="6350" marT="47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54.49</a:t>
                      </a:r>
                      <a:endParaRPr sz="1100"/>
                    </a:p>
                  </a:txBody>
                  <a:tcPr marL="6350" marR="6350"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53.99</a:t>
                      </a:r>
                      <a:endParaRPr sz="1100"/>
                    </a:p>
                  </a:txBody>
                  <a:tcPr marL="6350" marR="6350"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56.79</a:t>
                      </a:r>
                      <a:endParaRPr sz="1100"/>
                    </a:p>
                  </a:txBody>
                  <a:tcPr marL="6350" marR="6350"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50 BK</a:t>
                      </a:r>
                      <a:endParaRPr sz="1100"/>
                    </a:p>
                  </a:txBody>
                  <a:tcPr marL="6350" marR="6350"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44.39</a:t>
                      </a:r>
                      <a:endParaRPr sz="1100"/>
                    </a:p>
                  </a:txBody>
                  <a:tcPr marL="6350" marR="6350"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46.79</a:t>
                      </a:r>
                      <a:endParaRPr sz="1100"/>
                    </a:p>
                  </a:txBody>
                  <a:tcPr marL="6350" marR="6350"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46.29</a:t>
                      </a:r>
                      <a:endParaRPr sz="1100"/>
                    </a:p>
                  </a:txBody>
                  <a:tcPr marL="6350" marR="6350"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48.69</a:t>
                      </a:r>
                      <a:endParaRPr sz="1100"/>
                    </a:p>
                  </a:txBody>
                  <a:tcPr marL="6350" marR="6350"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extLst>
                  <a:ext uri="{0D108BD9-81ED-4DB2-BD59-A6C34878D82A}">
                    <a16:rowId xmlns:a16="http://schemas.microsoft.com/office/drawing/2014/main" val="10007"/>
                  </a:ext>
                </a:extLst>
              </a:tr>
              <a:tr h="214550">
                <a:tc vMerge="1">
                  <a:txBody>
                    <a:bodyPr/>
                    <a:lstStyle/>
                    <a:p>
                      <a:endParaRPr lang="en-US"/>
                    </a:p>
                  </a:txBody>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1:59.89</a:t>
                      </a:r>
                      <a:endParaRPr sz="1100"/>
                    </a:p>
                  </a:txBody>
                  <a:tcPr marL="6350" marR="6350" marT="47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2:06.19</a:t>
                      </a:r>
                      <a:endParaRPr sz="1100"/>
                    </a:p>
                  </a:txBody>
                  <a:tcPr marL="6350" marR="6350"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2:04.89</a:t>
                      </a:r>
                      <a:endParaRPr sz="1100"/>
                    </a:p>
                  </a:txBody>
                  <a:tcPr marL="6350" marR="6350"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2:11.39</a:t>
                      </a:r>
                      <a:endParaRPr sz="1100"/>
                    </a:p>
                  </a:txBody>
                  <a:tcPr marL="6350" marR="6350"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100 BK</a:t>
                      </a:r>
                      <a:endParaRPr sz="1100"/>
                    </a:p>
                  </a:txBody>
                  <a:tcPr marL="6350" marR="6350"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1:51.19</a:t>
                      </a:r>
                      <a:endParaRPr sz="1100"/>
                    </a:p>
                  </a:txBody>
                  <a:tcPr marL="6350" marR="6350"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1:56.99</a:t>
                      </a:r>
                      <a:endParaRPr sz="1100"/>
                    </a:p>
                  </a:txBody>
                  <a:tcPr marL="6350" marR="6350"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1:55.79</a:t>
                      </a:r>
                      <a:endParaRPr sz="1100"/>
                    </a:p>
                  </a:txBody>
                  <a:tcPr marL="6350" marR="6350"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2:01.89</a:t>
                      </a:r>
                      <a:endParaRPr sz="1100"/>
                    </a:p>
                  </a:txBody>
                  <a:tcPr marL="6350" marR="6350"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extLst>
                  <a:ext uri="{0D108BD9-81ED-4DB2-BD59-A6C34878D82A}">
                    <a16:rowId xmlns:a16="http://schemas.microsoft.com/office/drawing/2014/main" val="10008"/>
                  </a:ext>
                </a:extLst>
              </a:tr>
              <a:tr h="214550">
                <a:tc vMerge="1">
                  <a:txBody>
                    <a:bodyPr/>
                    <a:lstStyle/>
                    <a:p>
                      <a:endParaRPr lang="en-US"/>
                    </a:p>
                  </a:txBody>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54.09</a:t>
                      </a:r>
                      <a:endParaRPr sz="1100"/>
                    </a:p>
                  </a:txBody>
                  <a:tcPr marL="6350" marR="6350" marT="47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56.89</a:t>
                      </a:r>
                      <a:endParaRPr sz="1100"/>
                    </a:p>
                  </a:txBody>
                  <a:tcPr marL="6350" marR="6350"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56.39</a:t>
                      </a:r>
                      <a:endParaRPr sz="1100"/>
                    </a:p>
                  </a:txBody>
                  <a:tcPr marL="6350" marR="6350"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59.29</a:t>
                      </a:r>
                      <a:endParaRPr sz="1100"/>
                    </a:p>
                  </a:txBody>
                  <a:tcPr marL="6350" marR="6350"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50 BR</a:t>
                      </a:r>
                      <a:endParaRPr sz="1100"/>
                    </a:p>
                  </a:txBody>
                  <a:tcPr marL="6350" marR="6350"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50.29</a:t>
                      </a:r>
                      <a:endParaRPr sz="1100"/>
                    </a:p>
                  </a:txBody>
                  <a:tcPr marL="6350" marR="6350"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52.99</a:t>
                      </a:r>
                      <a:endParaRPr sz="1100"/>
                    </a:p>
                  </a:txBody>
                  <a:tcPr marL="6350" marR="6350"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52.39</a:t>
                      </a:r>
                      <a:endParaRPr sz="1100"/>
                    </a:p>
                  </a:txBody>
                  <a:tcPr marL="6350" marR="6350"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55.19</a:t>
                      </a:r>
                      <a:endParaRPr sz="1100"/>
                    </a:p>
                  </a:txBody>
                  <a:tcPr marL="6350" marR="6350"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extLst>
                  <a:ext uri="{0D108BD9-81ED-4DB2-BD59-A6C34878D82A}">
                    <a16:rowId xmlns:a16="http://schemas.microsoft.com/office/drawing/2014/main" val="10009"/>
                  </a:ext>
                </a:extLst>
              </a:tr>
              <a:tr h="214550">
                <a:tc vMerge="1">
                  <a:txBody>
                    <a:bodyPr/>
                    <a:lstStyle/>
                    <a:p>
                      <a:endParaRPr lang="en-US"/>
                    </a:p>
                  </a:txBody>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1:59.99</a:t>
                      </a:r>
                      <a:endParaRPr sz="1100"/>
                    </a:p>
                  </a:txBody>
                  <a:tcPr marL="6350" marR="6350" marT="47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2:06.29</a:t>
                      </a:r>
                      <a:endParaRPr sz="1100"/>
                    </a:p>
                  </a:txBody>
                  <a:tcPr marL="6350" marR="6350"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2:05.09</a:t>
                      </a:r>
                      <a:endParaRPr sz="1100"/>
                    </a:p>
                  </a:txBody>
                  <a:tcPr marL="6350" marR="6350"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2:11.59</a:t>
                      </a:r>
                      <a:endParaRPr sz="1100"/>
                    </a:p>
                  </a:txBody>
                  <a:tcPr marL="6350" marR="6350"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100 BR</a:t>
                      </a:r>
                      <a:endParaRPr sz="1100"/>
                    </a:p>
                  </a:txBody>
                  <a:tcPr marL="6350" marR="6350"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1:51.59</a:t>
                      </a:r>
                      <a:endParaRPr sz="1100"/>
                    </a:p>
                  </a:txBody>
                  <a:tcPr marL="6350" marR="6350"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1:57.49</a:t>
                      </a:r>
                      <a:endParaRPr sz="1100"/>
                    </a:p>
                  </a:txBody>
                  <a:tcPr marL="6350" marR="6350"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1:56.19</a:t>
                      </a:r>
                      <a:endParaRPr sz="1100"/>
                    </a:p>
                  </a:txBody>
                  <a:tcPr marL="6350" marR="6350"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2:02.39</a:t>
                      </a:r>
                      <a:endParaRPr sz="1100"/>
                    </a:p>
                  </a:txBody>
                  <a:tcPr marL="6350" marR="6350"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extLst>
                  <a:ext uri="{0D108BD9-81ED-4DB2-BD59-A6C34878D82A}">
                    <a16:rowId xmlns:a16="http://schemas.microsoft.com/office/drawing/2014/main" val="10010"/>
                  </a:ext>
                </a:extLst>
              </a:tr>
              <a:tr h="214550">
                <a:tc vMerge="1">
                  <a:txBody>
                    <a:bodyPr/>
                    <a:lstStyle/>
                    <a:p>
                      <a:endParaRPr lang="en-US"/>
                    </a:p>
                  </a:txBody>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4:22.79</a:t>
                      </a:r>
                      <a:endParaRPr sz="1100"/>
                    </a:p>
                  </a:txBody>
                  <a:tcPr marL="6350" marR="6350" marT="47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4:36.59</a:t>
                      </a:r>
                      <a:endParaRPr sz="1100"/>
                    </a:p>
                  </a:txBody>
                  <a:tcPr marL="6350" marR="6350"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4:33.79</a:t>
                      </a:r>
                      <a:endParaRPr sz="1100"/>
                    </a:p>
                  </a:txBody>
                  <a:tcPr marL="6350" marR="6350"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4:48.19</a:t>
                      </a:r>
                      <a:endParaRPr sz="1100"/>
                    </a:p>
                  </a:txBody>
                  <a:tcPr marL="6350" marR="6350"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200 BR</a:t>
                      </a:r>
                      <a:endParaRPr sz="1100"/>
                    </a:p>
                  </a:txBody>
                  <a:tcPr marL="6350" marR="6350"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4:00.79</a:t>
                      </a:r>
                      <a:endParaRPr sz="1100"/>
                    </a:p>
                  </a:txBody>
                  <a:tcPr marL="6350" marR="6350"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4:13.49</a:t>
                      </a:r>
                      <a:endParaRPr sz="1100"/>
                    </a:p>
                  </a:txBody>
                  <a:tcPr marL="6350" marR="6350"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4:10.79</a:t>
                      </a:r>
                      <a:endParaRPr sz="1100"/>
                    </a:p>
                  </a:txBody>
                  <a:tcPr marL="6350" marR="6350"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4:23.99</a:t>
                      </a:r>
                      <a:endParaRPr sz="1100"/>
                    </a:p>
                  </a:txBody>
                  <a:tcPr marL="6350" marR="6350"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extLst>
                  <a:ext uri="{0D108BD9-81ED-4DB2-BD59-A6C34878D82A}">
                    <a16:rowId xmlns:a16="http://schemas.microsoft.com/office/drawing/2014/main" val="10011"/>
                  </a:ext>
                </a:extLst>
              </a:tr>
              <a:tr h="214550">
                <a:tc vMerge="1">
                  <a:txBody>
                    <a:bodyPr/>
                    <a:lstStyle/>
                    <a:p>
                      <a:endParaRPr lang="en-US"/>
                    </a:p>
                  </a:txBody>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52.19</a:t>
                      </a:r>
                      <a:endParaRPr sz="1100"/>
                    </a:p>
                  </a:txBody>
                  <a:tcPr marL="6350" marR="6350" marT="47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54.89</a:t>
                      </a:r>
                      <a:endParaRPr sz="1100"/>
                    </a:p>
                  </a:txBody>
                  <a:tcPr marL="6350" marR="6350"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54.33</a:t>
                      </a:r>
                      <a:endParaRPr sz="1100"/>
                    </a:p>
                  </a:txBody>
                  <a:tcPr marL="6350" marR="6350"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57.19</a:t>
                      </a:r>
                      <a:endParaRPr sz="1100"/>
                    </a:p>
                  </a:txBody>
                  <a:tcPr marL="6350" marR="6350"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50 FL</a:t>
                      </a:r>
                      <a:endParaRPr sz="1100"/>
                    </a:p>
                  </a:txBody>
                  <a:tcPr marL="6350" marR="6350"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40.69</a:t>
                      </a:r>
                      <a:endParaRPr sz="1100"/>
                    </a:p>
                  </a:txBody>
                  <a:tcPr marL="6350" marR="6350"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42.79</a:t>
                      </a:r>
                      <a:endParaRPr sz="1100"/>
                    </a:p>
                  </a:txBody>
                  <a:tcPr marL="6350" marR="6350"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42.39</a:t>
                      </a:r>
                      <a:endParaRPr sz="1100"/>
                    </a:p>
                  </a:txBody>
                  <a:tcPr marL="6350" marR="6350"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44.59</a:t>
                      </a:r>
                      <a:endParaRPr sz="1100"/>
                    </a:p>
                  </a:txBody>
                  <a:tcPr marL="6350" marR="6350"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extLst>
                  <a:ext uri="{0D108BD9-81ED-4DB2-BD59-A6C34878D82A}">
                    <a16:rowId xmlns:a16="http://schemas.microsoft.com/office/drawing/2014/main" val="10012"/>
                  </a:ext>
                </a:extLst>
              </a:tr>
              <a:tr h="214550">
                <a:tc vMerge="1">
                  <a:txBody>
                    <a:bodyPr/>
                    <a:lstStyle/>
                    <a:p>
                      <a:endParaRPr lang="en-US"/>
                    </a:p>
                  </a:txBody>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2:14.19</a:t>
                      </a:r>
                      <a:endParaRPr sz="1100"/>
                    </a:p>
                  </a:txBody>
                  <a:tcPr marL="6350" marR="6350" marT="47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2:21.19</a:t>
                      </a:r>
                      <a:endParaRPr sz="1100"/>
                    </a:p>
                  </a:txBody>
                  <a:tcPr marL="6350" marR="6350"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2:19.79</a:t>
                      </a:r>
                      <a:endParaRPr sz="1100"/>
                    </a:p>
                  </a:txBody>
                  <a:tcPr marL="6350" marR="6350"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2:27.09</a:t>
                      </a:r>
                      <a:endParaRPr sz="1100"/>
                    </a:p>
                  </a:txBody>
                  <a:tcPr marL="6350" marR="6350"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100 FL</a:t>
                      </a:r>
                      <a:endParaRPr sz="1100"/>
                    </a:p>
                  </a:txBody>
                  <a:tcPr marL="6350" marR="6350"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2:07.49</a:t>
                      </a:r>
                      <a:endParaRPr sz="1100"/>
                    </a:p>
                  </a:txBody>
                  <a:tcPr marL="6350" marR="6350"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2:14.19</a:t>
                      </a:r>
                      <a:endParaRPr sz="1100"/>
                    </a:p>
                  </a:txBody>
                  <a:tcPr marL="6350" marR="6350"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2:12.79</a:t>
                      </a:r>
                      <a:endParaRPr sz="1100"/>
                    </a:p>
                  </a:txBody>
                  <a:tcPr marL="6350" marR="6350"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2:19.79</a:t>
                      </a:r>
                      <a:endParaRPr sz="1100"/>
                    </a:p>
                  </a:txBody>
                  <a:tcPr marL="6350" marR="6350"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extLst>
                  <a:ext uri="{0D108BD9-81ED-4DB2-BD59-A6C34878D82A}">
                    <a16:rowId xmlns:a16="http://schemas.microsoft.com/office/drawing/2014/main" val="10013"/>
                  </a:ext>
                </a:extLst>
              </a:tr>
              <a:tr h="214550">
                <a:tc vMerge="1">
                  <a:txBody>
                    <a:bodyPr/>
                    <a:lstStyle/>
                    <a:p>
                      <a:endParaRPr lang="en-US"/>
                    </a:p>
                  </a:txBody>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4:08.79</a:t>
                      </a:r>
                      <a:endParaRPr sz="1100"/>
                    </a:p>
                  </a:txBody>
                  <a:tcPr marL="6350" marR="6350" marT="47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4:21.89</a:t>
                      </a:r>
                      <a:endParaRPr sz="1100"/>
                    </a:p>
                  </a:txBody>
                  <a:tcPr marL="6350" marR="6350"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4:19.19</a:t>
                      </a:r>
                      <a:endParaRPr sz="1100"/>
                    </a:p>
                  </a:txBody>
                  <a:tcPr marL="6350" marR="6350"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4:32.79</a:t>
                      </a:r>
                      <a:endParaRPr sz="1100"/>
                    </a:p>
                  </a:txBody>
                  <a:tcPr marL="6350" marR="6350"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200 IM</a:t>
                      </a:r>
                      <a:endParaRPr sz="1100"/>
                    </a:p>
                  </a:txBody>
                  <a:tcPr marL="6350" marR="6350"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3:49.19</a:t>
                      </a:r>
                      <a:endParaRPr sz="1100"/>
                    </a:p>
                  </a:txBody>
                  <a:tcPr marL="6350" marR="6350"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3:59.19</a:t>
                      </a:r>
                      <a:endParaRPr sz="1100"/>
                    </a:p>
                  </a:txBody>
                  <a:tcPr marL="6350" marR="6350"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3:56.69</a:t>
                      </a:r>
                      <a:endParaRPr sz="1100"/>
                    </a:p>
                  </a:txBody>
                  <a:tcPr marL="6350" marR="6350"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4:09.19</a:t>
                      </a:r>
                      <a:endParaRPr sz="1100"/>
                    </a:p>
                  </a:txBody>
                  <a:tcPr marL="6350" marR="6350"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DEBF7"/>
                    </a:solidFill>
                  </a:tcPr>
                </a:tc>
                <a:extLst>
                  <a:ext uri="{0D108BD9-81ED-4DB2-BD59-A6C34878D82A}">
                    <a16:rowId xmlns:a16="http://schemas.microsoft.com/office/drawing/2014/main" val="10014"/>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63"/>
          <p:cNvSpPr/>
          <p:nvPr/>
        </p:nvSpPr>
        <p:spPr>
          <a:xfrm>
            <a:off x="410200" y="281887"/>
            <a:ext cx="8454300" cy="807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1">
                <a:solidFill>
                  <a:srgbClr val="000000"/>
                </a:solidFill>
                <a:latin typeface="Arial"/>
                <a:ea typeface="Arial"/>
                <a:cs typeface="Arial"/>
                <a:sym typeface="Arial"/>
              </a:rPr>
              <a:t>Para 3 Sectional Motivational Time Standards </a:t>
            </a:r>
            <a:endParaRPr/>
          </a:p>
        </p:txBody>
      </p:sp>
      <p:graphicFrame>
        <p:nvGraphicFramePr>
          <p:cNvPr id="444" name="Google Shape;444;p63"/>
          <p:cNvGraphicFramePr/>
          <p:nvPr/>
        </p:nvGraphicFramePr>
        <p:xfrm>
          <a:off x="322085" y="1896705"/>
          <a:ext cx="3000000" cy="3000000"/>
        </p:xfrm>
        <a:graphic>
          <a:graphicData uri="http://schemas.openxmlformats.org/drawingml/2006/table">
            <a:tbl>
              <a:tblPr>
                <a:noFill/>
                <a:tableStyleId>{CA2D138F-9B95-4046-A7CE-87989CC42E8A}</a:tableStyleId>
              </a:tblPr>
              <a:tblGrid>
                <a:gridCol w="1358900">
                  <a:extLst>
                    <a:ext uri="{9D8B030D-6E8A-4147-A177-3AD203B41FA5}">
                      <a16:colId xmlns:a16="http://schemas.microsoft.com/office/drawing/2014/main" val="20000"/>
                    </a:ext>
                  </a:extLst>
                </a:gridCol>
                <a:gridCol w="854150">
                  <a:extLst>
                    <a:ext uri="{9D8B030D-6E8A-4147-A177-3AD203B41FA5}">
                      <a16:colId xmlns:a16="http://schemas.microsoft.com/office/drawing/2014/main" val="20001"/>
                    </a:ext>
                  </a:extLst>
                </a:gridCol>
                <a:gridCol w="718275">
                  <a:extLst>
                    <a:ext uri="{9D8B030D-6E8A-4147-A177-3AD203B41FA5}">
                      <a16:colId xmlns:a16="http://schemas.microsoft.com/office/drawing/2014/main" val="20002"/>
                    </a:ext>
                  </a:extLst>
                </a:gridCol>
                <a:gridCol w="718275">
                  <a:extLst>
                    <a:ext uri="{9D8B030D-6E8A-4147-A177-3AD203B41FA5}">
                      <a16:colId xmlns:a16="http://schemas.microsoft.com/office/drawing/2014/main" val="20003"/>
                    </a:ext>
                  </a:extLst>
                </a:gridCol>
                <a:gridCol w="834750">
                  <a:extLst>
                    <a:ext uri="{9D8B030D-6E8A-4147-A177-3AD203B41FA5}">
                      <a16:colId xmlns:a16="http://schemas.microsoft.com/office/drawing/2014/main" val="20004"/>
                    </a:ext>
                  </a:extLst>
                </a:gridCol>
                <a:gridCol w="834750">
                  <a:extLst>
                    <a:ext uri="{9D8B030D-6E8A-4147-A177-3AD203B41FA5}">
                      <a16:colId xmlns:a16="http://schemas.microsoft.com/office/drawing/2014/main" val="20005"/>
                    </a:ext>
                  </a:extLst>
                </a:gridCol>
                <a:gridCol w="776500">
                  <a:extLst>
                    <a:ext uri="{9D8B030D-6E8A-4147-A177-3AD203B41FA5}">
                      <a16:colId xmlns:a16="http://schemas.microsoft.com/office/drawing/2014/main" val="20006"/>
                    </a:ext>
                  </a:extLst>
                </a:gridCol>
                <a:gridCol w="776500">
                  <a:extLst>
                    <a:ext uri="{9D8B030D-6E8A-4147-A177-3AD203B41FA5}">
                      <a16:colId xmlns:a16="http://schemas.microsoft.com/office/drawing/2014/main" val="20007"/>
                    </a:ext>
                  </a:extLst>
                </a:gridCol>
                <a:gridCol w="951225">
                  <a:extLst>
                    <a:ext uri="{9D8B030D-6E8A-4147-A177-3AD203B41FA5}">
                      <a16:colId xmlns:a16="http://schemas.microsoft.com/office/drawing/2014/main" val="20008"/>
                    </a:ext>
                  </a:extLst>
                </a:gridCol>
                <a:gridCol w="545225">
                  <a:extLst>
                    <a:ext uri="{9D8B030D-6E8A-4147-A177-3AD203B41FA5}">
                      <a16:colId xmlns:a16="http://schemas.microsoft.com/office/drawing/2014/main" val="20009"/>
                    </a:ext>
                  </a:extLst>
                </a:gridCol>
              </a:tblGrid>
              <a:tr h="131875">
                <a:tc gridSpan="10">
                  <a:txBody>
                    <a:bodyPr/>
                    <a:lstStyle/>
                    <a:p>
                      <a:pPr marL="0" marR="0" lvl="0" indent="0" algn="ctr" rtl="0">
                        <a:spcBef>
                          <a:spcPts val="0"/>
                        </a:spcBef>
                        <a:spcAft>
                          <a:spcPts val="0"/>
                        </a:spcAft>
                        <a:buNone/>
                      </a:pPr>
                      <a:r>
                        <a:rPr lang="en-US" sz="600" b="1" i="0" u="none" strike="noStrike" cap="none">
                          <a:solidFill>
                            <a:srgbClr val="000000"/>
                          </a:solidFill>
                          <a:latin typeface="Calibri"/>
                          <a:ea typeface="Calibri"/>
                          <a:cs typeface="Calibri"/>
                          <a:sym typeface="Calibri"/>
                        </a:rPr>
                        <a:t>Para 3  Sectional Motivational Time Standards </a:t>
                      </a:r>
                      <a:endParaRPr sz="1100"/>
                    </a:p>
                  </a:txBody>
                  <a:tcPr marL="4875" marR="4875" marT="365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31875">
                <a:tc>
                  <a:txBody>
                    <a:bodyPr/>
                    <a:lstStyle/>
                    <a:p>
                      <a:pPr marL="0" marR="0" lvl="0" indent="0" algn="l" rtl="0">
                        <a:spcBef>
                          <a:spcPts val="0"/>
                        </a:spcBef>
                        <a:spcAft>
                          <a:spcPts val="0"/>
                        </a:spcAft>
                        <a:buNone/>
                      </a:pPr>
                      <a:r>
                        <a:rPr lang="en-US" sz="600" b="0" i="0" u="none" strike="noStrike" cap="none">
                          <a:solidFill>
                            <a:srgbClr val="000000"/>
                          </a:solidFill>
                          <a:latin typeface="Calibri"/>
                          <a:ea typeface="Calibri"/>
                          <a:cs typeface="Calibri"/>
                          <a:sym typeface="Calibri"/>
                        </a:rPr>
                        <a:t> </a:t>
                      </a:r>
                      <a:endParaRPr sz="1100"/>
                    </a:p>
                  </a:txBody>
                  <a:tcPr marL="4875" marR="4875" marT="365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4">
                  <a:txBody>
                    <a:bodyPr/>
                    <a:lstStyle/>
                    <a:p>
                      <a:pPr marL="0" marR="0" lvl="0" indent="0" algn="ctr" rtl="0">
                        <a:spcBef>
                          <a:spcPts val="0"/>
                        </a:spcBef>
                        <a:spcAft>
                          <a:spcPts val="0"/>
                        </a:spcAft>
                        <a:buNone/>
                      </a:pPr>
                      <a:r>
                        <a:rPr lang="en-US" sz="600" b="1" i="0" u="none" strike="noStrike" cap="none">
                          <a:solidFill>
                            <a:srgbClr val="000000"/>
                          </a:solidFill>
                          <a:latin typeface="Calibri"/>
                          <a:ea typeface="Calibri"/>
                          <a:cs typeface="Calibri"/>
                          <a:sym typeface="Calibri"/>
                        </a:rPr>
                        <a:t>Girls </a:t>
                      </a:r>
                      <a:endParaRPr sz="1100"/>
                    </a:p>
                  </a:txBody>
                  <a:tcPr marL="4875" marR="4875" marT="365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rtl="0">
                        <a:spcBef>
                          <a:spcPts val="0"/>
                        </a:spcBef>
                        <a:spcAft>
                          <a:spcPts val="0"/>
                        </a:spcAft>
                        <a:buNone/>
                      </a:pPr>
                      <a:r>
                        <a:rPr lang="en-US" sz="600" b="0" i="0" u="none" strike="noStrike" cap="none">
                          <a:solidFill>
                            <a:srgbClr val="000000"/>
                          </a:solidFill>
                          <a:latin typeface="Calibri"/>
                          <a:ea typeface="Calibri"/>
                          <a:cs typeface="Calibri"/>
                          <a:sym typeface="Calibri"/>
                        </a:rPr>
                        <a:t> </a:t>
                      </a:r>
                      <a:endParaRPr sz="1100"/>
                    </a:p>
                  </a:txBody>
                  <a:tcPr marL="4875" marR="4875" marT="365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4">
                  <a:txBody>
                    <a:bodyPr/>
                    <a:lstStyle/>
                    <a:p>
                      <a:pPr marL="0" marR="0" lvl="0" indent="0" algn="ctr" rtl="0">
                        <a:spcBef>
                          <a:spcPts val="0"/>
                        </a:spcBef>
                        <a:spcAft>
                          <a:spcPts val="0"/>
                        </a:spcAft>
                        <a:buNone/>
                      </a:pPr>
                      <a:r>
                        <a:rPr lang="en-US" sz="600" b="1" i="0" u="none" strike="noStrike" cap="none">
                          <a:solidFill>
                            <a:srgbClr val="000000"/>
                          </a:solidFill>
                          <a:latin typeface="Calibri"/>
                          <a:ea typeface="Calibri"/>
                          <a:cs typeface="Calibri"/>
                          <a:sym typeface="Calibri"/>
                        </a:rPr>
                        <a:t>Boys</a:t>
                      </a:r>
                      <a:endParaRPr sz="1100"/>
                    </a:p>
                  </a:txBody>
                  <a:tcPr marL="4875" marR="4875" marT="365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38475">
                <a:tc rowSpan="19">
                  <a:txBody>
                    <a:bodyPr/>
                    <a:lstStyle/>
                    <a:p>
                      <a:pPr marL="0" marR="0" lvl="0" indent="0" algn="ctr" rtl="0">
                        <a:spcBef>
                          <a:spcPts val="0"/>
                        </a:spcBef>
                        <a:spcAft>
                          <a:spcPts val="0"/>
                        </a:spcAft>
                        <a:buNone/>
                      </a:pPr>
                      <a:r>
                        <a:rPr lang="en-US" sz="1200" b="1" i="0" u="none" strike="noStrike" cap="none">
                          <a:solidFill>
                            <a:srgbClr val="000000"/>
                          </a:solidFill>
                          <a:latin typeface="Calibri"/>
                          <a:ea typeface="Calibri"/>
                          <a:cs typeface="Calibri"/>
                          <a:sym typeface="Calibri"/>
                        </a:rPr>
                        <a:t>P3 - single limb deficiencies, visual impairments, intellectual impairments, ambulatory without significant assistance. </a:t>
                      </a:r>
                      <a:endParaRPr sz="1100"/>
                    </a:p>
                  </a:txBody>
                  <a:tcPr marL="4875" marR="4875" marT="365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2">
                  <a:txBody>
                    <a:bodyPr/>
                    <a:lstStyle/>
                    <a:p>
                      <a:pPr marL="0" marR="0" lvl="0" indent="0" algn="ctr" rtl="0">
                        <a:spcBef>
                          <a:spcPts val="0"/>
                        </a:spcBef>
                        <a:spcAft>
                          <a:spcPts val="0"/>
                        </a:spcAft>
                        <a:buNone/>
                      </a:pPr>
                      <a:r>
                        <a:rPr lang="en-US" sz="900" b="1" i="0" u="none" strike="noStrike" cap="none">
                          <a:solidFill>
                            <a:srgbClr val="000000"/>
                          </a:solidFill>
                          <a:latin typeface="Calibri"/>
                          <a:ea typeface="Calibri"/>
                          <a:cs typeface="Calibri"/>
                          <a:sym typeface="Calibri"/>
                        </a:rPr>
                        <a:t>Sectional</a:t>
                      </a:r>
                      <a:endParaRPr sz="1100"/>
                    </a:p>
                  </a:txBody>
                  <a:tcPr marL="4875" marR="4875" marT="365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DEDED"/>
                    </a:solidFill>
                  </a:tcPr>
                </a:tc>
                <a:tc hMerge="1">
                  <a:txBody>
                    <a:bodyPr/>
                    <a:lstStyle/>
                    <a:p>
                      <a:endParaRPr lang="en-US"/>
                    </a:p>
                  </a:txBody>
                  <a:tcPr/>
                </a:tc>
                <a:tc gridSpan="2">
                  <a:txBody>
                    <a:bodyPr/>
                    <a:lstStyle/>
                    <a:p>
                      <a:pPr marL="0" marR="0" lvl="0" indent="0" algn="ctr" rtl="0">
                        <a:spcBef>
                          <a:spcPts val="0"/>
                        </a:spcBef>
                        <a:spcAft>
                          <a:spcPts val="0"/>
                        </a:spcAft>
                        <a:buNone/>
                      </a:pPr>
                      <a:r>
                        <a:rPr lang="en-US" sz="900" b="1" i="0" u="none" strike="noStrike" cap="none">
                          <a:solidFill>
                            <a:srgbClr val="000000"/>
                          </a:solidFill>
                          <a:latin typeface="Calibri"/>
                          <a:ea typeface="Calibri"/>
                          <a:cs typeface="Calibri"/>
                          <a:sym typeface="Calibri"/>
                        </a:rPr>
                        <a:t>Bonus</a:t>
                      </a:r>
                      <a:endParaRPr sz="1100"/>
                    </a:p>
                  </a:txBody>
                  <a:tcPr marL="4875" marR="4875" marT="365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DEBF7"/>
                    </a:solidFill>
                  </a:tcPr>
                </a:tc>
                <a:tc hMerge="1">
                  <a:txBody>
                    <a:bodyPr/>
                    <a:lstStyle/>
                    <a:p>
                      <a:endParaRPr lang="en-US"/>
                    </a:p>
                  </a:txBody>
                  <a:tcPr/>
                </a:tc>
                <a:tc rowSpan="2">
                  <a:txBody>
                    <a:bodyPr/>
                    <a:lstStyle/>
                    <a:p>
                      <a:pPr marL="0" marR="0" lvl="0" indent="0" algn="ctr" rtl="0">
                        <a:spcBef>
                          <a:spcPts val="0"/>
                        </a:spcBef>
                        <a:spcAft>
                          <a:spcPts val="0"/>
                        </a:spcAft>
                        <a:buNone/>
                      </a:pPr>
                      <a:r>
                        <a:rPr lang="en-US" sz="900" b="1" i="0" u="none" strike="noStrike" cap="none">
                          <a:solidFill>
                            <a:srgbClr val="000000"/>
                          </a:solidFill>
                          <a:latin typeface="Calibri"/>
                          <a:ea typeface="Calibri"/>
                          <a:cs typeface="Calibri"/>
                          <a:sym typeface="Calibri"/>
                        </a:rPr>
                        <a:t>P3</a:t>
                      </a:r>
                      <a:endParaRPr sz="1100"/>
                    </a:p>
                  </a:txBody>
                  <a:tcPr marL="4875" marR="4875" marT="365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2">
                  <a:txBody>
                    <a:bodyPr/>
                    <a:lstStyle/>
                    <a:p>
                      <a:pPr marL="0" marR="0" lvl="0" indent="0" algn="ctr" rtl="0">
                        <a:spcBef>
                          <a:spcPts val="0"/>
                        </a:spcBef>
                        <a:spcAft>
                          <a:spcPts val="0"/>
                        </a:spcAft>
                        <a:buNone/>
                      </a:pPr>
                      <a:r>
                        <a:rPr lang="en-US" sz="900" b="1" i="0" u="none" strike="noStrike" cap="none">
                          <a:solidFill>
                            <a:srgbClr val="000000"/>
                          </a:solidFill>
                          <a:latin typeface="Calibri"/>
                          <a:ea typeface="Calibri"/>
                          <a:cs typeface="Calibri"/>
                          <a:sym typeface="Calibri"/>
                        </a:rPr>
                        <a:t>Sectional</a:t>
                      </a:r>
                      <a:endParaRPr sz="1100"/>
                    </a:p>
                  </a:txBody>
                  <a:tcPr marL="4875" marR="4875" marT="365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DEDED"/>
                    </a:solidFill>
                  </a:tcPr>
                </a:tc>
                <a:tc hMerge="1">
                  <a:txBody>
                    <a:bodyPr/>
                    <a:lstStyle/>
                    <a:p>
                      <a:endParaRPr lang="en-US"/>
                    </a:p>
                  </a:txBody>
                  <a:tcPr/>
                </a:tc>
                <a:tc gridSpan="2">
                  <a:txBody>
                    <a:bodyPr/>
                    <a:lstStyle/>
                    <a:p>
                      <a:pPr marL="0" marR="0" lvl="0" indent="0" algn="ctr" rtl="0">
                        <a:spcBef>
                          <a:spcPts val="0"/>
                        </a:spcBef>
                        <a:spcAft>
                          <a:spcPts val="0"/>
                        </a:spcAft>
                        <a:buNone/>
                      </a:pPr>
                      <a:r>
                        <a:rPr lang="en-US" sz="900" b="1" i="0" u="none" strike="noStrike" cap="none">
                          <a:solidFill>
                            <a:srgbClr val="000000"/>
                          </a:solidFill>
                          <a:latin typeface="Calibri"/>
                          <a:ea typeface="Calibri"/>
                          <a:cs typeface="Calibri"/>
                          <a:sym typeface="Calibri"/>
                        </a:rPr>
                        <a:t>Bonus</a:t>
                      </a:r>
                      <a:endParaRPr sz="1100"/>
                    </a:p>
                  </a:txBody>
                  <a:tcPr marL="4875" marR="4875" marT="365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DEBF7"/>
                    </a:solidFill>
                  </a:tcPr>
                </a:tc>
                <a:tc hMerge="1">
                  <a:txBody>
                    <a:bodyPr/>
                    <a:lstStyle/>
                    <a:p>
                      <a:endParaRPr lang="en-US"/>
                    </a:p>
                  </a:txBody>
                  <a:tcPr/>
                </a:tc>
                <a:extLst>
                  <a:ext uri="{0D108BD9-81ED-4DB2-BD59-A6C34878D82A}">
                    <a16:rowId xmlns:a16="http://schemas.microsoft.com/office/drawing/2014/main" val="10002"/>
                  </a:ext>
                </a:extLst>
              </a:tr>
              <a:tr h="131875">
                <a:tc vMerge="1">
                  <a:txBody>
                    <a:bodyPr/>
                    <a:lstStyle/>
                    <a:p>
                      <a:endParaRPr lang="en-US"/>
                    </a:p>
                  </a:txBody>
                  <a:tcPr/>
                </a:tc>
                <a:tc>
                  <a:txBody>
                    <a:bodyPr/>
                    <a:lstStyle/>
                    <a:p>
                      <a:pPr marL="0" marR="0" lvl="0" indent="0" algn="ctr" rtl="0">
                        <a:spcBef>
                          <a:spcPts val="0"/>
                        </a:spcBef>
                        <a:spcAft>
                          <a:spcPts val="0"/>
                        </a:spcAft>
                        <a:buNone/>
                      </a:pPr>
                      <a:r>
                        <a:rPr lang="en-US" sz="900" b="1" i="0" u="none" strike="noStrike" cap="none">
                          <a:solidFill>
                            <a:srgbClr val="000000"/>
                          </a:solidFill>
                          <a:latin typeface="Calibri"/>
                          <a:ea typeface="Calibri"/>
                          <a:cs typeface="Calibri"/>
                          <a:sym typeface="Calibri"/>
                        </a:rPr>
                        <a:t>SCY</a:t>
                      </a:r>
                      <a:endParaRPr sz="1100"/>
                    </a:p>
                  </a:txBody>
                  <a:tcPr marL="4875" marR="4875" marT="365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US" sz="900" b="1" i="0" u="none" strike="noStrike" cap="none">
                          <a:solidFill>
                            <a:srgbClr val="000000"/>
                          </a:solidFill>
                          <a:latin typeface="Calibri"/>
                          <a:ea typeface="Calibri"/>
                          <a:cs typeface="Calibri"/>
                          <a:sym typeface="Calibri"/>
                        </a:rPr>
                        <a:t>LCM</a:t>
                      </a:r>
                      <a:endParaRPr sz="1100"/>
                    </a:p>
                  </a:txBody>
                  <a:tcPr marL="4875" marR="4875" marT="365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US" sz="900" b="1" i="0" u="none" strike="noStrike" cap="none">
                          <a:solidFill>
                            <a:srgbClr val="000000"/>
                          </a:solidFill>
                          <a:latin typeface="Calibri"/>
                          <a:ea typeface="Calibri"/>
                          <a:cs typeface="Calibri"/>
                          <a:sym typeface="Calibri"/>
                        </a:rPr>
                        <a:t>SCY</a:t>
                      </a:r>
                      <a:endParaRPr sz="1100"/>
                    </a:p>
                  </a:txBody>
                  <a:tcPr marL="4875" marR="4875" marT="365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900" b="1" i="0" u="none" strike="noStrike" cap="none">
                          <a:solidFill>
                            <a:srgbClr val="000000"/>
                          </a:solidFill>
                          <a:latin typeface="Calibri"/>
                          <a:ea typeface="Calibri"/>
                          <a:cs typeface="Calibri"/>
                          <a:sym typeface="Calibri"/>
                        </a:rPr>
                        <a:t>LCM</a:t>
                      </a:r>
                      <a:endParaRPr sz="1100"/>
                    </a:p>
                  </a:txBody>
                  <a:tcPr marL="4875" marR="4875" marT="365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DEBF7"/>
                    </a:solidFill>
                  </a:tcPr>
                </a:tc>
                <a:tc vMerge="1">
                  <a:txBody>
                    <a:bodyPr/>
                    <a:lstStyle/>
                    <a:p>
                      <a:endParaRPr lang="en-US"/>
                    </a:p>
                  </a:txBody>
                  <a:tcPr/>
                </a:tc>
                <a:tc>
                  <a:txBody>
                    <a:bodyPr/>
                    <a:lstStyle/>
                    <a:p>
                      <a:pPr marL="0" marR="0" lvl="0" indent="0" algn="ctr" rtl="0">
                        <a:spcBef>
                          <a:spcPts val="0"/>
                        </a:spcBef>
                        <a:spcAft>
                          <a:spcPts val="0"/>
                        </a:spcAft>
                        <a:buNone/>
                      </a:pPr>
                      <a:r>
                        <a:rPr lang="en-US" sz="900" b="1" i="0" u="none" strike="noStrike" cap="none">
                          <a:solidFill>
                            <a:srgbClr val="000000"/>
                          </a:solidFill>
                          <a:latin typeface="Calibri"/>
                          <a:ea typeface="Calibri"/>
                          <a:cs typeface="Calibri"/>
                          <a:sym typeface="Calibri"/>
                        </a:rPr>
                        <a:t>SCY</a:t>
                      </a:r>
                      <a:endParaRPr sz="1100"/>
                    </a:p>
                  </a:txBody>
                  <a:tcPr marL="4875" marR="4875" marT="365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US" sz="900" b="1" i="0" u="none" strike="noStrike" cap="none">
                          <a:solidFill>
                            <a:srgbClr val="000000"/>
                          </a:solidFill>
                          <a:latin typeface="Calibri"/>
                          <a:ea typeface="Calibri"/>
                          <a:cs typeface="Calibri"/>
                          <a:sym typeface="Calibri"/>
                        </a:rPr>
                        <a:t>LCM</a:t>
                      </a:r>
                      <a:endParaRPr sz="1100"/>
                    </a:p>
                  </a:txBody>
                  <a:tcPr marL="4875" marR="4875" marT="365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US" sz="900" b="1" i="0" u="none" strike="noStrike" cap="none">
                          <a:solidFill>
                            <a:srgbClr val="000000"/>
                          </a:solidFill>
                          <a:latin typeface="Calibri"/>
                          <a:ea typeface="Calibri"/>
                          <a:cs typeface="Calibri"/>
                          <a:sym typeface="Calibri"/>
                        </a:rPr>
                        <a:t>SCY</a:t>
                      </a:r>
                      <a:endParaRPr sz="1100"/>
                    </a:p>
                  </a:txBody>
                  <a:tcPr marL="4875" marR="4875" marT="365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900" b="1" i="0" u="none" strike="noStrike" cap="none">
                          <a:solidFill>
                            <a:srgbClr val="000000"/>
                          </a:solidFill>
                          <a:latin typeface="Calibri"/>
                          <a:ea typeface="Calibri"/>
                          <a:cs typeface="Calibri"/>
                          <a:sym typeface="Calibri"/>
                        </a:rPr>
                        <a:t>LCM</a:t>
                      </a:r>
                      <a:endParaRPr sz="1100"/>
                    </a:p>
                  </a:txBody>
                  <a:tcPr marL="4875" marR="4875" marT="365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DEBF7"/>
                    </a:solidFill>
                  </a:tcPr>
                </a:tc>
                <a:extLst>
                  <a:ext uri="{0D108BD9-81ED-4DB2-BD59-A6C34878D82A}">
                    <a16:rowId xmlns:a16="http://schemas.microsoft.com/office/drawing/2014/main" val="10003"/>
                  </a:ext>
                </a:extLst>
              </a:tr>
              <a:tr h="131875">
                <a:tc vMerge="1">
                  <a:txBody>
                    <a:bodyPr/>
                    <a:lstStyle/>
                    <a:p>
                      <a:endParaRPr lang="en-US"/>
                    </a:p>
                  </a:txBody>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33.09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36.69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34.39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38.19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50 FR</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28.89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32.19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30.09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33.49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extLst>
                  <a:ext uri="{0D108BD9-81ED-4DB2-BD59-A6C34878D82A}">
                    <a16:rowId xmlns:a16="http://schemas.microsoft.com/office/drawing/2014/main" val="10004"/>
                  </a:ext>
                </a:extLst>
              </a:tr>
              <a:tr h="131875">
                <a:tc vMerge="1">
                  <a:txBody>
                    <a:bodyPr/>
                    <a:lstStyle/>
                    <a:p>
                      <a:endParaRPr lang="en-US"/>
                    </a:p>
                  </a:txBody>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1:10.39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1:18.19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1:13.39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1:21.49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100 FR</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1:02.89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1:09.89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1:05.49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1:12.79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extLst>
                  <a:ext uri="{0D108BD9-81ED-4DB2-BD59-A6C34878D82A}">
                    <a16:rowId xmlns:a16="http://schemas.microsoft.com/office/drawing/2014/main" val="10005"/>
                  </a:ext>
                </a:extLst>
              </a:tr>
              <a:tr h="131875">
                <a:tc vMerge="1">
                  <a:txBody>
                    <a:bodyPr/>
                    <a:lstStyle/>
                    <a:p>
                      <a:endParaRPr lang="en-US"/>
                    </a:p>
                  </a:txBody>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2:53.69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3:12.89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3:00.89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3:20.99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200 FR</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2:23.79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2:39.79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2:29.79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2:46.39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extLst>
                  <a:ext uri="{0D108BD9-81ED-4DB2-BD59-A6C34878D82A}">
                    <a16:rowId xmlns:a16="http://schemas.microsoft.com/office/drawing/2014/main" val="10006"/>
                  </a:ext>
                </a:extLst>
              </a:tr>
              <a:tr h="237375">
                <a:tc vMerge="1">
                  <a:txBody>
                    <a:bodyPr/>
                    <a:lstStyle/>
                    <a:p>
                      <a:endParaRPr lang="en-US"/>
                    </a:p>
                  </a:txBody>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6:35.19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5:47.39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6:51.69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6:01.89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500/   400 FR</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6:12.49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5:27.39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6:27.89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5:40.99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extLst>
                  <a:ext uri="{0D108BD9-81ED-4DB2-BD59-A6C34878D82A}">
                    <a16:rowId xmlns:a16="http://schemas.microsoft.com/office/drawing/2014/main" val="10007"/>
                  </a:ext>
                </a:extLst>
              </a:tr>
              <a:tr h="243950">
                <a:tc vMerge="1">
                  <a:txBody>
                    <a:bodyPr/>
                    <a:lstStyle/>
                    <a:p>
                      <a:endParaRPr lang="en-US"/>
                    </a:p>
                  </a:txBody>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15;10.39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12:54.79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15:44.49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13:23.79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1000/   800 FR</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14:41.29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12:29.99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15:17.89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13:01.19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extLst>
                  <a:ext uri="{0D108BD9-81ED-4DB2-BD59-A6C34878D82A}">
                    <a16:rowId xmlns:a16="http://schemas.microsoft.com/office/drawing/2014/main" val="10008"/>
                  </a:ext>
                </a:extLst>
              </a:tr>
              <a:tr h="243950">
                <a:tc vMerge="1">
                  <a:txBody>
                    <a:bodyPr/>
                    <a:lstStyle/>
                    <a:p>
                      <a:endParaRPr lang="en-US"/>
                    </a:p>
                  </a:txBody>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27:41.99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25:57.69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28:40.09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26:52.09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1650/   1500 FR</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23:10.89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25:32.59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24:15.09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26:36.49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extLst>
                  <a:ext uri="{0D108BD9-81ED-4DB2-BD59-A6C34878D82A}">
                    <a16:rowId xmlns:a16="http://schemas.microsoft.com/office/drawing/2014/main" val="10009"/>
                  </a:ext>
                </a:extLst>
              </a:tr>
              <a:tr h="131875">
                <a:tc vMerge="1">
                  <a:txBody>
                    <a:bodyPr/>
                    <a:lstStyle/>
                    <a:p>
                      <a:endParaRPr lang="en-US"/>
                    </a:p>
                  </a:txBody>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40.09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44.49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42.19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46.79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50 BK</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33.19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36.89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34.59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38.39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extLst>
                  <a:ext uri="{0D108BD9-81ED-4DB2-BD59-A6C34878D82A}">
                    <a16:rowId xmlns:a16="http://schemas.microsoft.com/office/drawing/2014/main" val="10010"/>
                  </a:ext>
                </a:extLst>
              </a:tr>
              <a:tr h="131875">
                <a:tc vMerge="1">
                  <a:txBody>
                    <a:bodyPr/>
                    <a:lstStyle/>
                    <a:p>
                      <a:endParaRPr lang="en-US"/>
                    </a:p>
                  </a:txBody>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1:24.49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1:33.79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1:27.99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1:37.69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100 BK</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1:09.89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1:17.69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1:12.79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1:20.89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extLst>
                  <a:ext uri="{0D108BD9-81ED-4DB2-BD59-A6C34878D82A}">
                    <a16:rowId xmlns:a16="http://schemas.microsoft.com/office/drawing/2014/main" val="10011"/>
                  </a:ext>
                </a:extLst>
              </a:tr>
              <a:tr h="131875">
                <a:tc vMerge="1">
                  <a:txBody>
                    <a:bodyPr/>
                    <a:lstStyle/>
                    <a:p>
                      <a:endParaRPr lang="en-US"/>
                    </a:p>
                  </a:txBody>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3:22.59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3:45.09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3:32.79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3:56.39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200 BK</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2:47.59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3:06.19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2:54.59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3:13.99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extLst>
                  <a:ext uri="{0D108BD9-81ED-4DB2-BD59-A6C34878D82A}">
                    <a16:rowId xmlns:a16="http://schemas.microsoft.com/office/drawing/2014/main" val="10012"/>
                  </a:ext>
                </a:extLst>
              </a:tr>
              <a:tr h="131875">
                <a:tc vMerge="1">
                  <a:txBody>
                    <a:bodyPr/>
                    <a:lstStyle/>
                    <a:p>
                      <a:endParaRPr lang="en-US"/>
                    </a:p>
                  </a:txBody>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40.49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44.99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42.59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47.29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50 BR</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36.19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40.29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37.79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41.89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extLst>
                  <a:ext uri="{0D108BD9-81ED-4DB2-BD59-A6C34878D82A}">
                    <a16:rowId xmlns:a16="http://schemas.microsoft.com/office/drawing/2014/main" val="10013"/>
                  </a:ext>
                </a:extLst>
              </a:tr>
              <a:tr h="131875">
                <a:tc vMerge="1">
                  <a:txBody>
                    <a:bodyPr/>
                    <a:lstStyle/>
                    <a:p>
                      <a:endParaRPr lang="en-US"/>
                    </a:p>
                  </a:txBody>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1:29.79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1:39.69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1:33.49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1:43.89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100 BR</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1:20.49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1:29.39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1:23.79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1:33.09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extLst>
                  <a:ext uri="{0D108BD9-81ED-4DB2-BD59-A6C34878D82A}">
                    <a16:rowId xmlns:a16="http://schemas.microsoft.com/office/drawing/2014/main" val="10014"/>
                  </a:ext>
                </a:extLst>
              </a:tr>
              <a:tr h="131875">
                <a:tc vMerge="1">
                  <a:txBody>
                    <a:bodyPr/>
                    <a:lstStyle/>
                    <a:p>
                      <a:endParaRPr lang="en-US"/>
                    </a:p>
                  </a:txBody>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3:16.29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3:38.39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3:26.39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3:49.29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200 BR</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2:56.09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3:15.59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3:03.39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3:23.79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extLst>
                  <a:ext uri="{0D108BD9-81ED-4DB2-BD59-A6C34878D82A}">
                    <a16:rowId xmlns:a16="http://schemas.microsoft.com/office/drawing/2014/main" val="10015"/>
                  </a:ext>
                </a:extLst>
              </a:tr>
              <a:tr h="131875">
                <a:tc vMerge="1">
                  <a:txBody>
                    <a:bodyPr/>
                    <a:lstStyle/>
                    <a:p>
                      <a:endParaRPr lang="en-US"/>
                    </a:p>
                  </a:txBody>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36.39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40.39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38.29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42.49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50 FL</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31.49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34.99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32.79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36.39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extLst>
                  <a:ext uri="{0D108BD9-81ED-4DB2-BD59-A6C34878D82A}">
                    <a16:rowId xmlns:a16="http://schemas.microsoft.com/office/drawing/2014/main" val="10016"/>
                  </a:ext>
                </a:extLst>
              </a:tr>
              <a:tr h="131875">
                <a:tc vMerge="1">
                  <a:txBody>
                    <a:bodyPr/>
                    <a:lstStyle/>
                    <a:p>
                      <a:endParaRPr lang="en-US"/>
                    </a:p>
                  </a:txBody>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1:16.29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1:24.69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1:19.39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1:28.19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100 FL</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1:06.09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1:13.49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1:08.89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1:16.49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extLst>
                  <a:ext uri="{0D108BD9-81ED-4DB2-BD59-A6C34878D82A}">
                    <a16:rowId xmlns:a16="http://schemas.microsoft.com/office/drawing/2014/main" val="10017"/>
                  </a:ext>
                </a:extLst>
              </a:tr>
              <a:tr h="131875">
                <a:tc vMerge="1">
                  <a:txBody>
                    <a:bodyPr/>
                    <a:lstStyle/>
                    <a:p>
                      <a:endParaRPr lang="en-US"/>
                    </a:p>
                  </a:txBody>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3:12.89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3:34.29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3:22.49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344.99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200 FL</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2:47.39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3:05.89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2:44.29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3:13.69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extLst>
                  <a:ext uri="{0D108BD9-81ED-4DB2-BD59-A6C34878D82A}">
                    <a16:rowId xmlns:a16="http://schemas.microsoft.com/office/drawing/2014/main" val="10018"/>
                  </a:ext>
                </a:extLst>
              </a:tr>
              <a:tr h="131875">
                <a:tc vMerge="1">
                  <a:txBody>
                    <a:bodyPr/>
                    <a:lstStyle/>
                    <a:p>
                      <a:endParaRPr lang="en-US"/>
                    </a:p>
                  </a:txBody>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2:58.49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3:18.29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3:05.99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3:26.59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200 IM</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2:32.49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2:49.49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2:38.89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2:56.49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extLst>
                  <a:ext uri="{0D108BD9-81ED-4DB2-BD59-A6C34878D82A}">
                    <a16:rowId xmlns:a16="http://schemas.microsoft.com/office/drawing/2014/main" val="10019"/>
                  </a:ext>
                </a:extLst>
              </a:tr>
              <a:tr h="131875">
                <a:tc vMerge="1">
                  <a:txBody>
                    <a:bodyPr/>
                    <a:lstStyle/>
                    <a:p>
                      <a:endParaRPr lang="en-US"/>
                    </a:p>
                  </a:txBody>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7:01.19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7:47.99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7:22.29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8:11.39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400 IM</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6:06.79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6:40.09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6:56.79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Calibri"/>
                          <a:ea typeface="Calibri"/>
                          <a:cs typeface="Calibri"/>
                          <a:sym typeface="Calibri"/>
                        </a:rPr>
                        <a:t>6:56.79</a:t>
                      </a:r>
                      <a:endParaRPr sz="1100"/>
                    </a:p>
                  </a:txBody>
                  <a:tcPr marL="4875" marR="4875"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DEBF7"/>
                    </a:solidFill>
                  </a:tcPr>
                </a:tc>
                <a:extLst>
                  <a:ext uri="{0D108BD9-81ED-4DB2-BD59-A6C34878D82A}">
                    <a16:rowId xmlns:a16="http://schemas.microsoft.com/office/drawing/2014/main" val="10020"/>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64"/>
          <p:cNvSpPr txBox="1">
            <a:spLocks noGrp="1"/>
          </p:cNvSpPr>
          <p:nvPr>
            <p:ph type="ctrTitle"/>
          </p:nvPr>
        </p:nvSpPr>
        <p:spPr>
          <a:xfrm>
            <a:off x="390525" y="302500"/>
            <a:ext cx="7552800" cy="8610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800"/>
              <a:buNone/>
            </a:pPr>
            <a:r>
              <a:rPr lang="en-US" sz="2400" b="1">
                <a:solidFill>
                  <a:srgbClr val="000000"/>
                </a:solidFill>
              </a:rPr>
              <a:t>    Protocol for officiating a swimmer with a disability</a:t>
            </a:r>
            <a:r>
              <a:rPr lang="en-US" sz="2400" b="1">
                <a:solidFill>
                  <a:srgbClr val="000000"/>
                </a:solidFill>
                <a:latin typeface="Trebuchet MS"/>
                <a:ea typeface="Trebuchet MS"/>
                <a:cs typeface="Trebuchet MS"/>
                <a:sym typeface="Trebuchet MS"/>
              </a:rPr>
              <a:t> </a:t>
            </a:r>
            <a:endParaRPr b="1">
              <a:solidFill>
                <a:srgbClr val="000000"/>
              </a:solidFill>
            </a:endParaRPr>
          </a:p>
        </p:txBody>
      </p:sp>
      <p:sp>
        <p:nvSpPr>
          <p:cNvPr id="450" name="Google Shape;450;p64"/>
          <p:cNvSpPr txBox="1"/>
          <p:nvPr/>
        </p:nvSpPr>
        <p:spPr>
          <a:xfrm>
            <a:off x="341850" y="1163500"/>
            <a:ext cx="5196900" cy="1256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ahoma"/>
              <a:ea typeface="Tahoma"/>
              <a:cs typeface="Tahoma"/>
              <a:sym typeface="Tahoma"/>
            </a:endParaRPr>
          </a:p>
        </p:txBody>
      </p:sp>
      <p:sp>
        <p:nvSpPr>
          <p:cNvPr id="451" name="Google Shape;451;p64"/>
          <p:cNvSpPr txBox="1"/>
          <p:nvPr/>
        </p:nvSpPr>
        <p:spPr>
          <a:xfrm>
            <a:off x="363275" y="2665475"/>
            <a:ext cx="69600" cy="26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 name="Google Shape;452;p64"/>
          <p:cNvSpPr txBox="1"/>
          <p:nvPr/>
        </p:nvSpPr>
        <p:spPr>
          <a:xfrm>
            <a:off x="260775" y="1298625"/>
            <a:ext cx="6869100" cy="12180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 The coach notifies the Meet Committee/ Meet Referee when a swimmer with a disability is entered into a meet and requests necessary accommodations.</a:t>
            </a:r>
            <a:endParaRPr sz="1800" b="0" i="0" u="none" strike="noStrike" cap="none">
              <a:solidFill>
                <a:srgbClr val="000000"/>
              </a:solidFill>
              <a:latin typeface="Arial"/>
              <a:ea typeface="Arial"/>
              <a:cs typeface="Arial"/>
              <a:sym typeface="Arial"/>
            </a:endParaRPr>
          </a:p>
        </p:txBody>
      </p:sp>
      <p:sp>
        <p:nvSpPr>
          <p:cNvPr id="453" name="Google Shape;453;p64"/>
          <p:cNvSpPr txBox="1"/>
          <p:nvPr/>
        </p:nvSpPr>
        <p:spPr>
          <a:xfrm>
            <a:off x="751975" y="2757225"/>
            <a:ext cx="6869100" cy="194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800"/>
              <a:buFont typeface="Arial"/>
              <a:buNone/>
            </a:pPr>
            <a:r>
              <a:rPr lang="en-US" sz="1800" b="1" i="1">
                <a:latin typeface="Tahoma"/>
                <a:ea typeface="Tahoma"/>
                <a:cs typeface="Tahoma"/>
                <a:sym typeface="Tahoma"/>
              </a:rPr>
              <a:t>Responsibilities - Swimmer:  105.1.2A</a:t>
            </a:r>
            <a:endParaRPr i="1"/>
          </a:p>
          <a:p>
            <a:pPr marL="0" lvl="0" indent="0" algn="l" rtl="0">
              <a:spcBef>
                <a:spcPts val="0"/>
              </a:spcBef>
              <a:spcAft>
                <a:spcPts val="0"/>
              </a:spcAft>
              <a:buClr>
                <a:srgbClr val="000000"/>
              </a:buClr>
              <a:buSzPts val="1400"/>
              <a:buFont typeface="Arial"/>
              <a:buNone/>
            </a:pPr>
            <a:endParaRPr i="1"/>
          </a:p>
          <a:p>
            <a:pPr marL="0" lvl="0" indent="0" algn="l" rtl="0">
              <a:spcBef>
                <a:spcPts val="0"/>
              </a:spcBef>
              <a:spcAft>
                <a:spcPts val="0"/>
              </a:spcAft>
              <a:buClr>
                <a:srgbClr val="000000"/>
              </a:buClr>
              <a:buSzPts val="1400"/>
              <a:buFont typeface="Arial"/>
              <a:buNone/>
            </a:pPr>
            <a:r>
              <a:rPr lang="en-US" b="1" i="1"/>
              <a:t>The swimmer (or the swimmer's coach) is responsible for notifying the Referee, </a:t>
            </a:r>
            <a:r>
              <a:rPr lang="en-US" sz="1800" b="1" i="1" u="sng"/>
              <a:t>prior to the competition</a:t>
            </a:r>
            <a:r>
              <a:rPr lang="en-US" i="1"/>
              <a:t>, of any disability of the swimmer and of the requested modification. The swimmer/coach shall provide any assistant(s) or equipment (tappers, deck mats, etc.) if required</a:t>
            </a:r>
            <a:endParaRPr i="1">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65"/>
          <p:cNvSpPr txBox="1">
            <a:spLocks noGrp="1"/>
          </p:cNvSpPr>
          <p:nvPr>
            <p:ph type="ctrTitle"/>
          </p:nvPr>
        </p:nvSpPr>
        <p:spPr>
          <a:xfrm>
            <a:off x="390525" y="599450"/>
            <a:ext cx="8222100" cy="806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2400" b="1">
                <a:solidFill>
                  <a:srgbClr val="000000"/>
                </a:solidFill>
                <a:latin typeface="Tahoma"/>
                <a:ea typeface="Tahoma"/>
                <a:cs typeface="Tahoma"/>
                <a:sym typeface="Tahoma"/>
              </a:rPr>
              <a:t>          Examples of Necessary Accommodations </a:t>
            </a:r>
            <a:endParaRPr sz="2400" b="1">
              <a:solidFill>
                <a:srgbClr val="000000"/>
              </a:solidFill>
              <a:latin typeface="Tahoma"/>
              <a:ea typeface="Tahoma"/>
              <a:cs typeface="Tahoma"/>
              <a:sym typeface="Tahoma"/>
            </a:endParaRPr>
          </a:p>
          <a:p>
            <a:pPr marL="0" lvl="0" indent="0" algn="l" rtl="0">
              <a:spcBef>
                <a:spcPts val="0"/>
              </a:spcBef>
              <a:spcAft>
                <a:spcPts val="0"/>
              </a:spcAft>
              <a:buNone/>
            </a:pPr>
            <a:r>
              <a:rPr lang="en-US" sz="2400" b="1">
                <a:solidFill>
                  <a:srgbClr val="000000"/>
                </a:solidFill>
                <a:latin typeface="Tahoma"/>
                <a:ea typeface="Tahoma"/>
                <a:cs typeface="Tahoma"/>
                <a:sym typeface="Tahoma"/>
              </a:rPr>
              <a:t>                   </a:t>
            </a:r>
            <a:r>
              <a:rPr lang="en-US" sz="1800" b="1">
                <a:solidFill>
                  <a:srgbClr val="000000"/>
                </a:solidFill>
                <a:latin typeface="Tahoma"/>
                <a:ea typeface="Tahoma"/>
                <a:cs typeface="Tahoma"/>
                <a:sym typeface="Tahoma"/>
              </a:rPr>
              <a:t>Goes beyond, “They need to swim in this lane”</a:t>
            </a:r>
            <a:endParaRPr sz="1800" b="1">
              <a:solidFill>
                <a:srgbClr val="000000"/>
              </a:solidFill>
              <a:latin typeface="Tahoma"/>
              <a:ea typeface="Tahoma"/>
              <a:cs typeface="Tahoma"/>
              <a:sym typeface="Tahoma"/>
            </a:endParaRPr>
          </a:p>
        </p:txBody>
      </p:sp>
      <p:sp>
        <p:nvSpPr>
          <p:cNvPr id="459" name="Google Shape;459;p65"/>
          <p:cNvSpPr txBox="1">
            <a:spLocks noGrp="1"/>
          </p:cNvSpPr>
          <p:nvPr>
            <p:ph type="subTitle" idx="1"/>
          </p:nvPr>
        </p:nvSpPr>
        <p:spPr>
          <a:xfrm>
            <a:off x="390525" y="1746583"/>
            <a:ext cx="8222100" cy="24495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Font typeface="Tahoma"/>
              <a:buChar char="●"/>
            </a:pPr>
            <a:r>
              <a:rPr lang="en-US">
                <a:solidFill>
                  <a:srgbClr val="000000"/>
                </a:solidFill>
                <a:latin typeface="Tahoma"/>
                <a:ea typeface="Tahoma"/>
                <a:cs typeface="Tahoma"/>
                <a:sym typeface="Tahoma"/>
              </a:rPr>
              <a:t>Take longer to get to blocks</a:t>
            </a:r>
            <a:endParaRPr>
              <a:solidFill>
                <a:srgbClr val="000000"/>
              </a:solidFill>
              <a:latin typeface="Tahoma"/>
              <a:ea typeface="Tahoma"/>
              <a:cs typeface="Tahoma"/>
              <a:sym typeface="Tahoma"/>
            </a:endParaRPr>
          </a:p>
          <a:p>
            <a:pPr marL="457200" lvl="0" indent="-342900" algn="l" rtl="0">
              <a:spcBef>
                <a:spcPts val="0"/>
              </a:spcBef>
              <a:spcAft>
                <a:spcPts val="0"/>
              </a:spcAft>
              <a:buClr>
                <a:srgbClr val="000000"/>
              </a:buClr>
              <a:buSzPts val="1800"/>
              <a:buFont typeface="Tahoma"/>
              <a:buChar char="●"/>
            </a:pPr>
            <a:r>
              <a:rPr lang="en-US">
                <a:solidFill>
                  <a:srgbClr val="000000"/>
                </a:solidFill>
                <a:latin typeface="Tahoma"/>
                <a:ea typeface="Tahoma"/>
                <a:cs typeface="Tahoma"/>
                <a:sym typeface="Tahoma"/>
              </a:rPr>
              <a:t>Have an assistant at the blocks</a:t>
            </a:r>
            <a:endParaRPr>
              <a:solidFill>
                <a:srgbClr val="000000"/>
              </a:solidFill>
              <a:latin typeface="Tahoma"/>
              <a:ea typeface="Tahoma"/>
              <a:cs typeface="Tahoma"/>
              <a:sym typeface="Tahoma"/>
            </a:endParaRPr>
          </a:p>
          <a:p>
            <a:pPr marL="457200" lvl="0" indent="-342900" algn="l" rtl="0">
              <a:spcBef>
                <a:spcPts val="0"/>
              </a:spcBef>
              <a:spcAft>
                <a:spcPts val="0"/>
              </a:spcAft>
              <a:buClr>
                <a:srgbClr val="000000"/>
              </a:buClr>
              <a:buSzPts val="1800"/>
              <a:buFont typeface="Tahoma"/>
              <a:buChar char="●"/>
            </a:pPr>
            <a:r>
              <a:rPr lang="en-US">
                <a:solidFill>
                  <a:srgbClr val="000000"/>
                </a:solidFill>
                <a:latin typeface="Tahoma"/>
                <a:ea typeface="Tahoma"/>
                <a:cs typeface="Tahoma"/>
                <a:sym typeface="Tahoma"/>
              </a:rPr>
              <a:t>In the water start </a:t>
            </a:r>
            <a:endParaRPr>
              <a:solidFill>
                <a:srgbClr val="000000"/>
              </a:solidFill>
              <a:latin typeface="Tahoma"/>
              <a:ea typeface="Tahoma"/>
              <a:cs typeface="Tahoma"/>
              <a:sym typeface="Tahoma"/>
            </a:endParaRPr>
          </a:p>
          <a:p>
            <a:pPr marL="457200" lvl="0" indent="-342900" algn="l" rtl="0">
              <a:spcBef>
                <a:spcPts val="0"/>
              </a:spcBef>
              <a:spcAft>
                <a:spcPts val="0"/>
              </a:spcAft>
              <a:buClr>
                <a:srgbClr val="000000"/>
              </a:buClr>
              <a:buSzPts val="1800"/>
              <a:buFont typeface="Tahoma"/>
              <a:buChar char="●"/>
            </a:pPr>
            <a:r>
              <a:rPr lang="en-US">
                <a:solidFill>
                  <a:srgbClr val="000000"/>
                </a:solidFill>
                <a:latin typeface="Tahoma"/>
                <a:ea typeface="Tahoma"/>
                <a:cs typeface="Tahoma"/>
                <a:sym typeface="Tahoma"/>
              </a:rPr>
              <a:t>Longer to get out of the pool.</a:t>
            </a:r>
            <a:endParaRPr>
              <a:solidFill>
                <a:srgbClr val="000000"/>
              </a:solidFill>
              <a:latin typeface="Tahoma"/>
              <a:ea typeface="Tahoma"/>
              <a:cs typeface="Tahoma"/>
              <a:sym typeface="Tahoma"/>
            </a:endParaRPr>
          </a:p>
          <a:p>
            <a:pPr marL="457200" lvl="0" indent="-342900" algn="l" rtl="0">
              <a:spcBef>
                <a:spcPts val="0"/>
              </a:spcBef>
              <a:spcAft>
                <a:spcPts val="0"/>
              </a:spcAft>
              <a:buClr>
                <a:srgbClr val="000000"/>
              </a:buClr>
              <a:buSzPts val="1800"/>
              <a:buFont typeface="Tahoma"/>
              <a:buChar char="●"/>
            </a:pPr>
            <a:r>
              <a:rPr lang="en-US">
                <a:solidFill>
                  <a:srgbClr val="000000"/>
                </a:solidFill>
                <a:latin typeface="Tahoma"/>
                <a:ea typeface="Tahoma"/>
                <a:cs typeface="Tahoma"/>
                <a:sym typeface="Tahoma"/>
              </a:rPr>
              <a:t>Any stroke movement(s)  that are different from technical rules &amp; regulations of USA-S swimming</a:t>
            </a:r>
            <a:endParaRPr>
              <a:solidFill>
                <a:srgbClr val="000000"/>
              </a:solidFill>
              <a:latin typeface="Tahoma"/>
              <a:ea typeface="Tahoma"/>
              <a:cs typeface="Tahoma"/>
              <a:sym typeface="Tahoma"/>
            </a:endParaRPr>
          </a:p>
          <a:p>
            <a:pPr marL="457200" lvl="0" indent="-342900" algn="l" rtl="0">
              <a:spcBef>
                <a:spcPts val="0"/>
              </a:spcBef>
              <a:spcAft>
                <a:spcPts val="0"/>
              </a:spcAft>
              <a:buClr>
                <a:srgbClr val="000000"/>
              </a:buClr>
              <a:buSzPts val="1800"/>
              <a:buFont typeface="Tahoma"/>
              <a:buChar char="●"/>
            </a:pPr>
            <a:r>
              <a:rPr lang="en-US">
                <a:solidFill>
                  <a:srgbClr val="000000"/>
                </a:solidFill>
                <a:latin typeface="Tahoma"/>
                <a:ea typeface="Tahoma"/>
                <a:cs typeface="Tahoma"/>
                <a:sym typeface="Tahoma"/>
              </a:rPr>
              <a:t>ask to see if a mat can be placed at lane getting in and out of </a:t>
            </a:r>
            <a:endParaRPr>
              <a:solidFill>
                <a:srgbClr val="000000"/>
              </a:solidFill>
              <a:latin typeface="Tahoma"/>
              <a:ea typeface="Tahoma"/>
              <a:cs typeface="Tahoma"/>
              <a:sym typeface="Tahoma"/>
            </a:endParaRPr>
          </a:p>
          <a:p>
            <a:pPr marL="457200" lvl="0" indent="-342900" algn="l" rtl="0">
              <a:spcBef>
                <a:spcPts val="0"/>
              </a:spcBef>
              <a:spcAft>
                <a:spcPts val="0"/>
              </a:spcAft>
              <a:buClr>
                <a:srgbClr val="000000"/>
              </a:buClr>
              <a:buSzPts val="1800"/>
              <a:buFont typeface="Tahoma"/>
              <a:buChar char="●"/>
            </a:pPr>
            <a:r>
              <a:rPr lang="en-US">
                <a:solidFill>
                  <a:srgbClr val="000000"/>
                </a:solidFill>
                <a:latin typeface="Tahoma"/>
                <a:ea typeface="Tahoma"/>
                <a:cs typeface="Tahoma"/>
                <a:sym typeface="Tahoma"/>
              </a:rPr>
              <a:t> Hand signals</a:t>
            </a:r>
            <a:endParaRPr>
              <a:solidFill>
                <a:srgbClr val="000000"/>
              </a:solidFill>
              <a:latin typeface="Tahoma"/>
              <a:ea typeface="Tahoma"/>
              <a:cs typeface="Tahoma"/>
              <a:sym typeface="Tahom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66"/>
          <p:cNvSpPr txBox="1">
            <a:spLocks noGrp="1"/>
          </p:cNvSpPr>
          <p:nvPr>
            <p:ph type="ctrTitle"/>
          </p:nvPr>
        </p:nvSpPr>
        <p:spPr>
          <a:xfrm>
            <a:off x="390525" y="302500"/>
            <a:ext cx="7552800" cy="8610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800"/>
              <a:buNone/>
            </a:pPr>
            <a:r>
              <a:rPr lang="en-US" sz="2400" b="1">
                <a:solidFill>
                  <a:srgbClr val="000000"/>
                </a:solidFill>
              </a:rPr>
              <a:t>    Protocol for officiating a swimmer with a disability</a:t>
            </a:r>
            <a:r>
              <a:rPr lang="en-US" sz="2400" b="1">
                <a:solidFill>
                  <a:srgbClr val="000000"/>
                </a:solidFill>
                <a:latin typeface="Trebuchet MS"/>
                <a:ea typeface="Trebuchet MS"/>
                <a:cs typeface="Trebuchet MS"/>
                <a:sym typeface="Trebuchet MS"/>
              </a:rPr>
              <a:t> </a:t>
            </a:r>
            <a:endParaRPr b="1">
              <a:solidFill>
                <a:srgbClr val="000000"/>
              </a:solidFill>
            </a:endParaRPr>
          </a:p>
        </p:txBody>
      </p:sp>
      <p:sp>
        <p:nvSpPr>
          <p:cNvPr id="465" name="Google Shape;465;p66"/>
          <p:cNvSpPr txBox="1"/>
          <p:nvPr/>
        </p:nvSpPr>
        <p:spPr>
          <a:xfrm>
            <a:off x="341850" y="1163500"/>
            <a:ext cx="5196900" cy="1256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ahoma"/>
              <a:ea typeface="Tahoma"/>
              <a:cs typeface="Tahoma"/>
              <a:sym typeface="Tahoma"/>
            </a:endParaRPr>
          </a:p>
        </p:txBody>
      </p:sp>
      <p:sp>
        <p:nvSpPr>
          <p:cNvPr id="466" name="Google Shape;466;p66"/>
          <p:cNvSpPr txBox="1"/>
          <p:nvPr/>
        </p:nvSpPr>
        <p:spPr>
          <a:xfrm>
            <a:off x="363275" y="2665475"/>
            <a:ext cx="69600" cy="26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7" name="Google Shape;467;p66"/>
          <p:cNvSpPr txBox="1"/>
          <p:nvPr/>
        </p:nvSpPr>
        <p:spPr>
          <a:xfrm>
            <a:off x="260775" y="1298625"/>
            <a:ext cx="6869100" cy="21465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 The Meet Referee communicates back with the coach and makes any reasonable accommodation(s) for swimmer.</a:t>
            </a:r>
            <a:endParaRPr sz="18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457200" marR="0" lvl="0" indent="-342900" algn="l" rtl="0">
              <a:lnSpc>
                <a:spcPct val="115000"/>
              </a:lnSpc>
              <a:spcBef>
                <a:spcPts val="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The Meet Referee is responsible for communicating any swimmer and accommodation(s) to assigned officials before the meet begins.  </a:t>
            </a:r>
            <a:endParaRPr sz="1800" b="0" i="0" u="none" strike="noStrike" cap="none">
              <a:solidFill>
                <a:srgbClr val="000000"/>
              </a:solidFill>
              <a:latin typeface="Arial"/>
              <a:ea typeface="Arial"/>
              <a:cs typeface="Arial"/>
              <a:sym typeface="Arial"/>
            </a:endParaRPr>
          </a:p>
        </p:txBody>
      </p:sp>
      <p:sp>
        <p:nvSpPr>
          <p:cNvPr id="468" name="Google Shape;468;p66"/>
          <p:cNvSpPr txBox="1"/>
          <p:nvPr/>
        </p:nvSpPr>
        <p:spPr>
          <a:xfrm>
            <a:off x="291125" y="4003425"/>
            <a:ext cx="6869100" cy="1045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800"/>
              <a:buFont typeface="Arial"/>
              <a:buNone/>
            </a:pPr>
            <a:r>
              <a:rPr lang="en-US" sz="1800" b="0" i="1" u="none" strike="noStrike" cap="none">
                <a:solidFill>
                  <a:srgbClr val="000000"/>
                </a:solidFill>
                <a:latin typeface="Arial"/>
                <a:ea typeface="Arial"/>
                <a:cs typeface="Arial"/>
                <a:sym typeface="Arial"/>
              </a:rPr>
              <a:t>CJ may notify officials during  officials briefing that disability swimmers will be swimming in the meet and any accommodations needed.</a:t>
            </a:r>
            <a:r>
              <a:rPr lang="en-US" sz="18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49"/>
          <p:cNvSpPr txBox="1"/>
          <p:nvPr/>
        </p:nvSpPr>
        <p:spPr>
          <a:xfrm>
            <a:off x="1413525" y="266425"/>
            <a:ext cx="5513400" cy="81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a:latin typeface="Tahoma"/>
                <a:ea typeface="Tahoma"/>
                <a:cs typeface="Tahoma"/>
                <a:sym typeface="Tahoma"/>
              </a:rPr>
              <a:t>               USA-S Para Swimming </a:t>
            </a:r>
            <a:endParaRPr sz="2400" b="1">
              <a:latin typeface="Tahoma"/>
              <a:ea typeface="Tahoma"/>
              <a:cs typeface="Tahoma"/>
              <a:sym typeface="Tahoma"/>
            </a:endParaRPr>
          </a:p>
        </p:txBody>
      </p:sp>
      <p:sp>
        <p:nvSpPr>
          <p:cNvPr id="314" name="Google Shape;314;p49"/>
          <p:cNvSpPr txBox="1"/>
          <p:nvPr/>
        </p:nvSpPr>
        <p:spPr>
          <a:xfrm>
            <a:off x="864950" y="1895000"/>
            <a:ext cx="7060200" cy="25767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Font typeface="Tahoma"/>
              <a:buChar char="●"/>
            </a:pPr>
            <a:r>
              <a:rPr lang="en-US" sz="1800" b="1">
                <a:solidFill>
                  <a:srgbClr val="212121"/>
                </a:solidFill>
                <a:latin typeface="Tahoma"/>
                <a:ea typeface="Tahoma"/>
                <a:cs typeface="Tahoma"/>
                <a:sym typeface="Tahoma"/>
              </a:rPr>
              <a:t>Any swimmer who has a permanent physical or cognitive impairment that substantially limits one or more major life activities</a:t>
            </a:r>
            <a:endParaRPr sz="1800">
              <a:solidFill>
                <a:schemeClr val="lt1"/>
              </a:solidFill>
              <a:latin typeface="Roboto"/>
              <a:ea typeface="Roboto"/>
              <a:cs typeface="Roboto"/>
              <a:sym typeface="Roboto"/>
            </a:endParaRPr>
          </a:p>
          <a:p>
            <a:pPr marL="0" lvl="0" indent="0" algn="l" rtl="0">
              <a:spcBef>
                <a:spcPts val="0"/>
              </a:spcBef>
              <a:spcAft>
                <a:spcPts val="0"/>
              </a:spcAft>
              <a:buClr>
                <a:schemeClr val="lt1"/>
              </a:buClr>
              <a:buSzPts val="1800"/>
              <a:buFont typeface="Roboto"/>
              <a:buNone/>
            </a:pPr>
            <a:endParaRPr sz="1800">
              <a:solidFill>
                <a:srgbClr val="212121"/>
              </a:solidFill>
              <a:latin typeface="Tahoma"/>
              <a:ea typeface="Tahoma"/>
              <a:cs typeface="Tahoma"/>
              <a:sym typeface="Tahoma"/>
            </a:endParaRPr>
          </a:p>
          <a:p>
            <a:pPr marL="457200" lvl="0" indent="-317500" algn="l" rtl="0">
              <a:spcBef>
                <a:spcPts val="0"/>
              </a:spcBef>
              <a:spcAft>
                <a:spcPts val="0"/>
              </a:spcAft>
              <a:buSzPts val="1400"/>
              <a:buFont typeface="Tahoma"/>
              <a:buChar char="●"/>
            </a:pPr>
            <a:r>
              <a:rPr lang="en-US" sz="1800" b="1">
                <a:solidFill>
                  <a:srgbClr val="212121"/>
                </a:solidFill>
                <a:latin typeface="Tahoma"/>
                <a:ea typeface="Tahoma"/>
                <a:cs typeface="Tahoma"/>
                <a:sym typeface="Tahoma"/>
              </a:rPr>
              <a:t>Includes persons with:</a:t>
            </a:r>
            <a:endParaRPr sz="1800">
              <a:solidFill>
                <a:schemeClr val="lt1"/>
              </a:solidFill>
              <a:latin typeface="Roboto"/>
              <a:ea typeface="Roboto"/>
              <a:cs typeface="Roboto"/>
              <a:sym typeface="Roboto"/>
            </a:endParaRPr>
          </a:p>
          <a:p>
            <a:pPr marL="914400" lvl="1" indent="-317500" algn="l" rtl="0">
              <a:spcBef>
                <a:spcPts val="0"/>
              </a:spcBef>
              <a:spcAft>
                <a:spcPts val="0"/>
              </a:spcAft>
              <a:buSzPts val="1400"/>
              <a:buFont typeface="Tahoma"/>
              <a:buChar char="●"/>
            </a:pPr>
            <a:r>
              <a:rPr lang="en-US" sz="1800">
                <a:solidFill>
                  <a:srgbClr val="212121"/>
                </a:solidFill>
                <a:latin typeface="Tahoma"/>
                <a:ea typeface="Tahoma"/>
                <a:cs typeface="Tahoma"/>
                <a:sym typeface="Tahoma"/>
              </a:rPr>
              <a:t>Physical</a:t>
            </a:r>
            <a:endParaRPr sz="1800">
              <a:solidFill>
                <a:schemeClr val="lt1"/>
              </a:solidFill>
              <a:latin typeface="Roboto"/>
              <a:ea typeface="Roboto"/>
              <a:cs typeface="Roboto"/>
              <a:sym typeface="Roboto"/>
            </a:endParaRPr>
          </a:p>
          <a:p>
            <a:pPr marL="914400" lvl="1" indent="-317500" algn="l" rtl="0">
              <a:spcBef>
                <a:spcPts val="0"/>
              </a:spcBef>
              <a:spcAft>
                <a:spcPts val="0"/>
              </a:spcAft>
              <a:buSzPts val="1400"/>
              <a:buFont typeface="Tahoma"/>
              <a:buChar char="●"/>
            </a:pPr>
            <a:r>
              <a:rPr lang="en-US" sz="1800">
                <a:solidFill>
                  <a:srgbClr val="212121"/>
                </a:solidFill>
                <a:latin typeface="Tahoma"/>
                <a:ea typeface="Tahoma"/>
                <a:cs typeface="Tahoma"/>
                <a:sym typeface="Tahoma"/>
              </a:rPr>
              <a:t>Visual</a:t>
            </a:r>
            <a:endParaRPr sz="1800">
              <a:solidFill>
                <a:schemeClr val="lt1"/>
              </a:solidFill>
              <a:latin typeface="Roboto"/>
              <a:ea typeface="Roboto"/>
              <a:cs typeface="Roboto"/>
              <a:sym typeface="Roboto"/>
            </a:endParaRPr>
          </a:p>
          <a:p>
            <a:pPr marL="914400" lvl="1" indent="-317500" algn="l" rtl="0">
              <a:spcBef>
                <a:spcPts val="0"/>
              </a:spcBef>
              <a:spcAft>
                <a:spcPts val="0"/>
              </a:spcAft>
              <a:buSzPts val="1400"/>
              <a:buFont typeface="Tahoma"/>
              <a:buChar char="●"/>
            </a:pPr>
            <a:r>
              <a:rPr lang="en-US" sz="1800">
                <a:solidFill>
                  <a:srgbClr val="212121"/>
                </a:solidFill>
                <a:latin typeface="Tahoma"/>
                <a:ea typeface="Tahoma"/>
                <a:cs typeface="Tahoma"/>
                <a:sym typeface="Tahoma"/>
              </a:rPr>
              <a:t>Hearing</a:t>
            </a:r>
            <a:endParaRPr sz="1800">
              <a:solidFill>
                <a:schemeClr val="lt1"/>
              </a:solidFill>
              <a:latin typeface="Roboto"/>
              <a:ea typeface="Roboto"/>
              <a:cs typeface="Roboto"/>
              <a:sym typeface="Roboto"/>
            </a:endParaRPr>
          </a:p>
          <a:p>
            <a:pPr marL="914400" lvl="1" indent="-317500" algn="l" rtl="0">
              <a:spcBef>
                <a:spcPts val="0"/>
              </a:spcBef>
              <a:spcAft>
                <a:spcPts val="0"/>
              </a:spcAft>
              <a:buSzPts val="1400"/>
              <a:buFont typeface="Tahoma"/>
              <a:buChar char="●"/>
            </a:pPr>
            <a:r>
              <a:rPr lang="en-US" sz="1800">
                <a:solidFill>
                  <a:srgbClr val="212121"/>
                </a:solidFill>
                <a:latin typeface="Tahoma"/>
                <a:ea typeface="Tahoma"/>
                <a:cs typeface="Tahoma"/>
                <a:sym typeface="Tahoma"/>
              </a:rPr>
              <a:t>Cognitive disabilities</a:t>
            </a:r>
            <a:endParaRPr>
              <a:latin typeface="Roboto"/>
              <a:ea typeface="Roboto"/>
              <a:cs typeface="Roboto"/>
              <a:sym typeface="Roboto"/>
            </a:endParaRPr>
          </a:p>
        </p:txBody>
      </p:sp>
      <p:pic>
        <p:nvPicPr>
          <p:cNvPr id="315" name="Google Shape;315;p49"/>
          <p:cNvPicPr preferRelativeResize="0"/>
          <p:nvPr/>
        </p:nvPicPr>
        <p:blipFill>
          <a:blip r:embed="rId3">
            <a:alphaModFix/>
          </a:blip>
          <a:stretch>
            <a:fillRect/>
          </a:stretch>
        </p:blipFill>
        <p:spPr>
          <a:xfrm>
            <a:off x="6687548" y="266423"/>
            <a:ext cx="1927850" cy="15717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67"/>
          <p:cNvSpPr txBox="1">
            <a:spLocks noGrp="1"/>
          </p:cNvSpPr>
          <p:nvPr>
            <p:ph type="ctrTitle"/>
          </p:nvPr>
        </p:nvSpPr>
        <p:spPr>
          <a:xfrm>
            <a:off x="390525" y="28500"/>
            <a:ext cx="7552800" cy="8769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800"/>
              <a:buNone/>
            </a:pPr>
            <a:r>
              <a:rPr lang="en-US" sz="2400" b="1">
                <a:solidFill>
                  <a:srgbClr val="000000"/>
                </a:solidFill>
              </a:rPr>
              <a:t>                              </a:t>
            </a:r>
            <a:r>
              <a:rPr lang="en-US" sz="2400" b="1">
                <a:solidFill>
                  <a:srgbClr val="000000"/>
                </a:solidFill>
                <a:latin typeface="Tahoma"/>
                <a:ea typeface="Tahoma"/>
                <a:cs typeface="Tahoma"/>
                <a:sym typeface="Tahoma"/>
              </a:rPr>
              <a:t> The Officials’ Job</a:t>
            </a:r>
            <a:endParaRPr b="1">
              <a:solidFill>
                <a:srgbClr val="000000"/>
              </a:solidFill>
            </a:endParaRPr>
          </a:p>
        </p:txBody>
      </p:sp>
      <p:sp>
        <p:nvSpPr>
          <p:cNvPr id="474" name="Google Shape;474;p67"/>
          <p:cNvSpPr txBox="1"/>
          <p:nvPr/>
        </p:nvSpPr>
        <p:spPr>
          <a:xfrm>
            <a:off x="341850" y="1163500"/>
            <a:ext cx="5196900" cy="2186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ahoma"/>
              <a:ea typeface="Tahoma"/>
              <a:cs typeface="Tahoma"/>
              <a:sym typeface="Tahoma"/>
            </a:endParaRPr>
          </a:p>
        </p:txBody>
      </p:sp>
      <p:sp>
        <p:nvSpPr>
          <p:cNvPr id="475" name="Google Shape;475;p67"/>
          <p:cNvSpPr txBox="1"/>
          <p:nvPr/>
        </p:nvSpPr>
        <p:spPr>
          <a:xfrm>
            <a:off x="363275" y="2665475"/>
            <a:ext cx="69600" cy="26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6" name="Google Shape;476;p67"/>
          <p:cNvSpPr txBox="1"/>
          <p:nvPr/>
        </p:nvSpPr>
        <p:spPr>
          <a:xfrm>
            <a:off x="509250" y="1396825"/>
            <a:ext cx="5029500" cy="15648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 </a:t>
            </a:r>
            <a:r>
              <a:rPr lang="en-US" sz="1800" b="0" i="0" u="none" strike="noStrike" cap="none">
                <a:solidFill>
                  <a:srgbClr val="000000"/>
                </a:solidFill>
                <a:latin typeface="Tahoma"/>
                <a:ea typeface="Tahoma"/>
                <a:cs typeface="Tahoma"/>
                <a:sym typeface="Tahoma"/>
              </a:rPr>
              <a:t>know the rules </a:t>
            </a:r>
            <a:endParaRPr sz="1800" b="0" i="0" u="none" strike="noStrike" cap="none">
              <a:solidFill>
                <a:srgbClr val="000000"/>
              </a:solidFill>
              <a:latin typeface="Tahoma"/>
              <a:ea typeface="Tahoma"/>
              <a:cs typeface="Tahoma"/>
              <a:sym typeface="Tahoma"/>
            </a:endParaRPr>
          </a:p>
          <a:p>
            <a:pPr marL="457200" marR="0" lvl="0" indent="-342900" algn="l" rtl="0">
              <a:lnSpc>
                <a:spcPct val="115000"/>
              </a:lnSpc>
              <a:spcBef>
                <a:spcPts val="0"/>
              </a:spcBef>
              <a:spcAft>
                <a:spcPts val="0"/>
              </a:spcAft>
              <a:buClr>
                <a:srgbClr val="000000"/>
              </a:buClr>
              <a:buSzPts val="1800"/>
              <a:buFont typeface="Tahoma"/>
              <a:buChar char="●"/>
            </a:pPr>
            <a:r>
              <a:rPr lang="en-US" sz="1800" b="0" i="0" u="none" strike="noStrike" cap="none">
                <a:solidFill>
                  <a:srgbClr val="000000"/>
                </a:solidFill>
                <a:latin typeface="Tahoma"/>
                <a:ea typeface="Tahoma"/>
                <a:cs typeface="Tahoma"/>
                <a:sym typeface="Tahoma"/>
              </a:rPr>
              <a:t> observe swims</a:t>
            </a:r>
            <a:endParaRPr sz="1800" b="0" i="0" u="none" strike="noStrike" cap="none">
              <a:solidFill>
                <a:srgbClr val="000000"/>
              </a:solidFill>
              <a:latin typeface="Tahoma"/>
              <a:ea typeface="Tahoma"/>
              <a:cs typeface="Tahoma"/>
              <a:sym typeface="Tahoma"/>
            </a:endParaRPr>
          </a:p>
          <a:p>
            <a:pPr marL="457200" marR="0" lvl="0" indent="-342900" algn="l" rtl="0">
              <a:lnSpc>
                <a:spcPct val="115000"/>
              </a:lnSpc>
              <a:spcBef>
                <a:spcPts val="0"/>
              </a:spcBef>
              <a:spcAft>
                <a:spcPts val="0"/>
              </a:spcAft>
              <a:buClr>
                <a:srgbClr val="000000"/>
              </a:buClr>
              <a:buSzPts val="1800"/>
              <a:buFont typeface="Tahoma"/>
              <a:buChar char="●"/>
            </a:pPr>
            <a:r>
              <a:rPr lang="en-US" sz="1800" b="0" i="0" u="none" strike="noStrike" cap="none">
                <a:solidFill>
                  <a:srgbClr val="000000"/>
                </a:solidFill>
                <a:latin typeface="Tahoma"/>
                <a:ea typeface="Tahoma"/>
                <a:cs typeface="Tahoma"/>
                <a:sym typeface="Tahoma"/>
              </a:rPr>
              <a:t>when observe something in violation with the rules, raise your hand</a:t>
            </a:r>
            <a:endParaRPr sz="1400" b="0" i="0" u="none" strike="noStrike" cap="none">
              <a:solidFill>
                <a:srgbClr val="000000"/>
              </a:solidFill>
              <a:latin typeface="Arial"/>
              <a:ea typeface="Arial"/>
              <a:cs typeface="Arial"/>
              <a:sym typeface="Arial"/>
            </a:endParaRPr>
          </a:p>
        </p:txBody>
      </p:sp>
      <p:sp>
        <p:nvSpPr>
          <p:cNvPr id="477" name="Google Shape;477;p67"/>
          <p:cNvSpPr txBox="1"/>
          <p:nvPr/>
        </p:nvSpPr>
        <p:spPr>
          <a:xfrm>
            <a:off x="441150" y="3729800"/>
            <a:ext cx="5895600" cy="101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i="1">
                <a:solidFill>
                  <a:srgbClr val="FFFFFF"/>
                </a:solidFill>
                <a:latin typeface="Roboto"/>
                <a:ea typeface="Roboto"/>
                <a:cs typeface="Roboto"/>
                <a:sym typeface="Roboto"/>
              </a:rPr>
              <a:t>ALL swimmers competing in a USA-S sectioned meets are observed by the rules and regulations of USA-S </a:t>
            </a:r>
            <a:endParaRPr i="1">
              <a:solidFill>
                <a:srgbClr val="FFFFFF"/>
              </a:solidFill>
              <a:latin typeface="Roboto"/>
              <a:ea typeface="Roboto"/>
              <a:cs typeface="Roboto"/>
              <a:sym typeface="Roboto"/>
            </a:endParaRPr>
          </a:p>
        </p:txBody>
      </p:sp>
      <p:pic>
        <p:nvPicPr>
          <p:cNvPr id="478" name="Google Shape;478;p67"/>
          <p:cNvPicPr preferRelativeResize="0"/>
          <p:nvPr/>
        </p:nvPicPr>
        <p:blipFill rotWithShape="1">
          <a:blip r:embed="rId3">
            <a:alphaModFix/>
          </a:blip>
          <a:srcRect/>
          <a:stretch/>
        </p:blipFill>
        <p:spPr>
          <a:xfrm>
            <a:off x="5692374" y="905400"/>
            <a:ext cx="2729725" cy="16217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68"/>
          <p:cNvSpPr txBox="1">
            <a:spLocks noGrp="1"/>
          </p:cNvSpPr>
          <p:nvPr>
            <p:ph type="ctrTitle"/>
          </p:nvPr>
        </p:nvSpPr>
        <p:spPr>
          <a:xfrm>
            <a:off x="390525" y="302500"/>
            <a:ext cx="7552800" cy="8610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800"/>
              <a:buNone/>
            </a:pPr>
            <a:r>
              <a:rPr lang="en-US" sz="2400" b="1">
                <a:solidFill>
                  <a:srgbClr val="000000"/>
                </a:solidFill>
              </a:rPr>
              <a:t>    Protocol for officiating a swimmer with a disability</a:t>
            </a:r>
            <a:r>
              <a:rPr lang="en-US" sz="2400" b="1">
                <a:solidFill>
                  <a:srgbClr val="000000"/>
                </a:solidFill>
                <a:latin typeface="Trebuchet MS"/>
                <a:ea typeface="Trebuchet MS"/>
                <a:cs typeface="Trebuchet MS"/>
                <a:sym typeface="Trebuchet MS"/>
              </a:rPr>
              <a:t> </a:t>
            </a:r>
            <a:endParaRPr b="1">
              <a:solidFill>
                <a:srgbClr val="000000"/>
              </a:solidFill>
            </a:endParaRPr>
          </a:p>
        </p:txBody>
      </p:sp>
      <p:sp>
        <p:nvSpPr>
          <p:cNvPr id="484" name="Google Shape;484;p68"/>
          <p:cNvSpPr txBox="1"/>
          <p:nvPr/>
        </p:nvSpPr>
        <p:spPr>
          <a:xfrm>
            <a:off x="341850" y="1163500"/>
            <a:ext cx="5196900" cy="1256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ahoma"/>
              <a:ea typeface="Tahoma"/>
              <a:cs typeface="Tahoma"/>
              <a:sym typeface="Tahoma"/>
            </a:endParaRPr>
          </a:p>
        </p:txBody>
      </p:sp>
      <p:sp>
        <p:nvSpPr>
          <p:cNvPr id="485" name="Google Shape;485;p68"/>
          <p:cNvSpPr txBox="1"/>
          <p:nvPr/>
        </p:nvSpPr>
        <p:spPr>
          <a:xfrm>
            <a:off x="363275" y="2665475"/>
            <a:ext cx="69600" cy="26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6" name="Google Shape;486;p68"/>
          <p:cNvSpPr txBox="1"/>
          <p:nvPr/>
        </p:nvSpPr>
        <p:spPr>
          <a:xfrm>
            <a:off x="260775" y="1298625"/>
            <a:ext cx="6869100" cy="22251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 Officials </a:t>
            </a:r>
            <a:endParaRPr sz="1800" b="0" i="0" u="none" strike="noStrike" cap="none">
              <a:solidFill>
                <a:srgbClr val="000000"/>
              </a:solidFill>
              <a:latin typeface="Tahoma"/>
              <a:ea typeface="Tahoma"/>
              <a:cs typeface="Tahoma"/>
              <a:sym typeface="Tahoma"/>
            </a:endParaRPr>
          </a:p>
          <a:p>
            <a:pPr marL="457200" marR="0" lvl="0" indent="-342900" algn="l" rtl="0">
              <a:lnSpc>
                <a:spcPct val="115000"/>
              </a:lnSpc>
              <a:spcBef>
                <a:spcPts val="0"/>
              </a:spcBef>
              <a:spcAft>
                <a:spcPts val="0"/>
              </a:spcAft>
              <a:buClr>
                <a:srgbClr val="000000"/>
              </a:buClr>
              <a:buSzPts val="1800"/>
              <a:buFont typeface="Tahoma"/>
              <a:buChar char="●"/>
            </a:pPr>
            <a:r>
              <a:rPr lang="en-US" sz="1800" b="0" i="0" u="none" strike="noStrike" cap="none">
                <a:solidFill>
                  <a:srgbClr val="000000"/>
                </a:solidFill>
                <a:latin typeface="Tahoma"/>
                <a:ea typeface="Tahoma"/>
                <a:cs typeface="Tahoma"/>
                <a:sym typeface="Tahoma"/>
              </a:rPr>
              <a:t>observe swims per the meet protocol</a:t>
            </a:r>
            <a:endParaRPr sz="1800" b="0" i="0" u="none" strike="noStrike" cap="none">
              <a:solidFill>
                <a:srgbClr val="000000"/>
              </a:solidFill>
              <a:latin typeface="Tahoma"/>
              <a:ea typeface="Tahoma"/>
              <a:cs typeface="Tahoma"/>
              <a:sym typeface="Tahoma"/>
            </a:endParaRPr>
          </a:p>
          <a:p>
            <a:pPr marL="457200" marR="0" lvl="0" indent="-342900" algn="l" rtl="0">
              <a:lnSpc>
                <a:spcPct val="115000"/>
              </a:lnSpc>
              <a:spcBef>
                <a:spcPts val="0"/>
              </a:spcBef>
              <a:spcAft>
                <a:spcPts val="0"/>
              </a:spcAft>
              <a:buClr>
                <a:srgbClr val="000000"/>
              </a:buClr>
              <a:buSzPts val="1800"/>
              <a:buFont typeface="Tahoma"/>
              <a:buChar char="●"/>
            </a:pPr>
            <a:r>
              <a:rPr lang="en-US" sz="1800" b="0" i="0" u="none" strike="noStrike" cap="none">
                <a:solidFill>
                  <a:srgbClr val="000000"/>
                </a:solidFill>
                <a:latin typeface="Tahoma"/>
                <a:ea typeface="Tahoma"/>
                <a:cs typeface="Tahoma"/>
                <a:sym typeface="Tahoma"/>
              </a:rPr>
              <a:t>If observe something in violation with the rules, raise your hand</a:t>
            </a:r>
            <a:endParaRPr sz="1800" b="0" i="0" u="none" strike="noStrike" cap="none">
              <a:solidFill>
                <a:srgbClr val="000000"/>
              </a:solidFill>
              <a:latin typeface="Arial"/>
              <a:ea typeface="Arial"/>
              <a:cs typeface="Arial"/>
              <a:sym typeface="Arial"/>
            </a:endParaRPr>
          </a:p>
        </p:txBody>
      </p:sp>
      <p:sp>
        <p:nvSpPr>
          <p:cNvPr id="487" name="Google Shape;487;p68"/>
          <p:cNvSpPr txBox="1"/>
          <p:nvPr/>
        </p:nvSpPr>
        <p:spPr>
          <a:xfrm>
            <a:off x="511350" y="3655225"/>
            <a:ext cx="7269000" cy="98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i="1">
                <a:solidFill>
                  <a:srgbClr val="FFFFFF"/>
                </a:solidFill>
                <a:latin typeface="Roboto"/>
                <a:ea typeface="Roboto"/>
                <a:cs typeface="Roboto"/>
                <a:sym typeface="Roboto"/>
              </a:rPr>
              <a:t>ALL swimmers competing in a USA-S sectioned meets are observed by the rules and regulations of USA-S </a:t>
            </a:r>
            <a:endParaRPr>
              <a:latin typeface="Roboto"/>
              <a:ea typeface="Roboto"/>
              <a:cs typeface="Roboto"/>
              <a:sym typeface="Robot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69"/>
          <p:cNvSpPr txBox="1">
            <a:spLocks noGrp="1"/>
          </p:cNvSpPr>
          <p:nvPr>
            <p:ph type="ctrTitle"/>
          </p:nvPr>
        </p:nvSpPr>
        <p:spPr>
          <a:xfrm>
            <a:off x="390525" y="302500"/>
            <a:ext cx="7552800" cy="8610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800"/>
              <a:buNone/>
            </a:pPr>
            <a:r>
              <a:rPr lang="en-US" sz="2400" b="1">
                <a:solidFill>
                  <a:srgbClr val="000000"/>
                </a:solidFill>
              </a:rPr>
              <a:t>    Protocol for officiating a swimmer with a disability</a:t>
            </a:r>
            <a:r>
              <a:rPr lang="en-US" sz="2400" b="1">
                <a:solidFill>
                  <a:srgbClr val="000000"/>
                </a:solidFill>
                <a:latin typeface="Trebuchet MS"/>
                <a:ea typeface="Trebuchet MS"/>
                <a:cs typeface="Trebuchet MS"/>
                <a:sym typeface="Trebuchet MS"/>
              </a:rPr>
              <a:t> </a:t>
            </a:r>
            <a:endParaRPr b="1">
              <a:solidFill>
                <a:srgbClr val="000000"/>
              </a:solidFill>
            </a:endParaRPr>
          </a:p>
        </p:txBody>
      </p:sp>
      <p:sp>
        <p:nvSpPr>
          <p:cNvPr id="493" name="Google Shape;493;p69"/>
          <p:cNvSpPr txBox="1"/>
          <p:nvPr/>
        </p:nvSpPr>
        <p:spPr>
          <a:xfrm>
            <a:off x="341850" y="1163500"/>
            <a:ext cx="5196900" cy="1256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ahoma"/>
              <a:ea typeface="Tahoma"/>
              <a:cs typeface="Tahoma"/>
              <a:sym typeface="Tahoma"/>
            </a:endParaRPr>
          </a:p>
        </p:txBody>
      </p:sp>
      <p:sp>
        <p:nvSpPr>
          <p:cNvPr id="494" name="Google Shape;494;p69"/>
          <p:cNvSpPr txBox="1"/>
          <p:nvPr/>
        </p:nvSpPr>
        <p:spPr>
          <a:xfrm>
            <a:off x="363275" y="2665475"/>
            <a:ext cx="69600" cy="26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5" name="Google Shape;495;p69"/>
          <p:cNvSpPr txBox="1"/>
          <p:nvPr/>
        </p:nvSpPr>
        <p:spPr>
          <a:xfrm>
            <a:off x="260775" y="1298625"/>
            <a:ext cx="6869100" cy="12291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It is the responsibility of the CJ and/or the Deck Referee to vet any call from an official for a swimmer with a disability.</a:t>
            </a:r>
            <a:endParaRPr sz="1800" b="0" i="0" u="none" strike="noStrike" cap="none">
              <a:solidFill>
                <a:srgbClr val="000000"/>
              </a:solidFill>
              <a:latin typeface="Arial"/>
              <a:ea typeface="Arial"/>
              <a:cs typeface="Arial"/>
              <a:sym typeface="Arial"/>
            </a:endParaRPr>
          </a:p>
        </p:txBody>
      </p:sp>
      <p:sp>
        <p:nvSpPr>
          <p:cNvPr id="496" name="Google Shape;496;p69"/>
          <p:cNvSpPr txBox="1"/>
          <p:nvPr/>
        </p:nvSpPr>
        <p:spPr>
          <a:xfrm>
            <a:off x="561475" y="4156525"/>
            <a:ext cx="6998400" cy="67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i="1">
                <a:solidFill>
                  <a:srgbClr val="FFFFFF"/>
                </a:solidFill>
                <a:latin typeface="Roboto"/>
                <a:ea typeface="Roboto"/>
                <a:cs typeface="Roboto"/>
                <a:sym typeface="Roboto"/>
              </a:rPr>
              <a:t>ALL swimmers competing in a USA-S sectioned meets are observed by the rules and regulations of USA-S</a:t>
            </a:r>
            <a:endParaRPr>
              <a:latin typeface="Roboto"/>
              <a:ea typeface="Roboto"/>
              <a:cs typeface="Roboto"/>
              <a:sym typeface="Roboto"/>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70"/>
          <p:cNvSpPr txBox="1">
            <a:spLocks noGrp="1"/>
          </p:cNvSpPr>
          <p:nvPr>
            <p:ph type="ctrTitle"/>
          </p:nvPr>
        </p:nvSpPr>
        <p:spPr>
          <a:xfrm>
            <a:off x="0" y="626806"/>
            <a:ext cx="9144000" cy="5490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lt1"/>
              </a:buClr>
              <a:buSzPts val="4800"/>
              <a:buFont typeface="Roboto"/>
              <a:buNone/>
            </a:pPr>
            <a:r>
              <a:rPr lang="en-US" sz="2400" b="1" i="0" u="none" strike="noStrike" cap="none">
                <a:solidFill>
                  <a:srgbClr val="000000"/>
                </a:solidFill>
                <a:latin typeface="Roboto"/>
                <a:ea typeface="Roboto"/>
                <a:cs typeface="Roboto"/>
                <a:sym typeface="Roboto"/>
              </a:rPr>
              <a:t>    </a:t>
            </a:r>
            <a:r>
              <a:rPr lang="en-US" sz="3200" b="1" i="0" u="none" strike="noStrike" cap="none">
                <a:solidFill>
                  <a:srgbClr val="000000"/>
                </a:solidFill>
                <a:latin typeface="Roboto"/>
                <a:ea typeface="Roboto"/>
                <a:cs typeface="Roboto"/>
                <a:sym typeface="Roboto"/>
              </a:rPr>
              <a:t>REMINDER</a:t>
            </a:r>
            <a:r>
              <a:rPr lang="en-US" sz="2400" b="1" i="0" u="none" strike="noStrike" cap="none">
                <a:solidFill>
                  <a:srgbClr val="000000"/>
                </a:solidFill>
                <a:latin typeface="Trebuchet MS"/>
                <a:ea typeface="Trebuchet MS"/>
                <a:cs typeface="Trebuchet MS"/>
                <a:sym typeface="Trebuchet MS"/>
              </a:rPr>
              <a:t> </a:t>
            </a:r>
            <a:endParaRPr sz="4800" b="1" i="0" u="none" strike="noStrike" cap="none">
              <a:solidFill>
                <a:srgbClr val="000000"/>
              </a:solidFill>
              <a:latin typeface="Roboto"/>
              <a:ea typeface="Roboto"/>
              <a:cs typeface="Roboto"/>
              <a:sym typeface="Roboto"/>
            </a:endParaRPr>
          </a:p>
        </p:txBody>
      </p:sp>
      <p:sp>
        <p:nvSpPr>
          <p:cNvPr id="502" name="Google Shape;502;p70"/>
          <p:cNvSpPr txBox="1"/>
          <p:nvPr/>
        </p:nvSpPr>
        <p:spPr>
          <a:xfrm>
            <a:off x="341850" y="1163500"/>
            <a:ext cx="5196900" cy="1256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ahoma"/>
              <a:ea typeface="Tahoma"/>
              <a:cs typeface="Tahoma"/>
              <a:sym typeface="Tahoma"/>
            </a:endParaRPr>
          </a:p>
        </p:txBody>
      </p:sp>
      <p:sp>
        <p:nvSpPr>
          <p:cNvPr id="503" name="Google Shape;503;p70"/>
          <p:cNvSpPr txBox="1"/>
          <p:nvPr/>
        </p:nvSpPr>
        <p:spPr>
          <a:xfrm>
            <a:off x="363275" y="2665475"/>
            <a:ext cx="69600" cy="26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4" name="Google Shape;504;p70"/>
          <p:cNvSpPr txBox="1"/>
          <p:nvPr/>
        </p:nvSpPr>
        <p:spPr>
          <a:xfrm>
            <a:off x="260775" y="1298625"/>
            <a:ext cx="8676600" cy="3457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Same rules apply in USA Swimming for both able-bodied and para-swimmers:</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800"/>
              <a:buFont typeface="Arial"/>
              <a:buNone/>
            </a:pPr>
            <a:endParaRPr sz="1800" b="1" i="0" u="none" strike="noStrike" cap="none">
              <a:solidFill>
                <a:srgbClr val="000000"/>
              </a:solidFill>
              <a:latin typeface="Tahoma"/>
              <a:ea typeface="Tahoma"/>
              <a:cs typeface="Tahoma"/>
              <a:sym typeface="Tahoma"/>
            </a:endParaRPr>
          </a:p>
          <a:p>
            <a:pPr marL="457200" marR="0" lvl="0" indent="-342900" algn="l" rtl="0">
              <a:lnSpc>
                <a:spcPct val="115000"/>
              </a:lnSpc>
              <a:spcBef>
                <a:spcPts val="0"/>
              </a:spcBef>
              <a:spcAft>
                <a:spcPts val="0"/>
              </a:spcAft>
              <a:buClr>
                <a:srgbClr val="000000"/>
              </a:buClr>
              <a:buSzPts val="1800"/>
              <a:buFont typeface="Tahoma"/>
              <a:buChar char="●"/>
            </a:pPr>
            <a:r>
              <a:rPr lang="en-US" sz="1800" b="0" i="0" u="none" strike="noStrike" cap="none">
                <a:solidFill>
                  <a:srgbClr val="000000"/>
                </a:solidFill>
                <a:latin typeface="Tahoma"/>
                <a:ea typeface="Tahoma"/>
                <a:cs typeface="Tahoma"/>
                <a:sym typeface="Tahoma"/>
              </a:rPr>
              <a:t>Observe swims per the meet protocol</a:t>
            </a:r>
            <a:endParaRPr sz="1800" b="0" i="0" u="none" strike="noStrike" cap="none">
              <a:solidFill>
                <a:srgbClr val="000000"/>
              </a:solidFill>
              <a:latin typeface="Tahoma"/>
              <a:ea typeface="Tahoma"/>
              <a:cs typeface="Tahoma"/>
              <a:sym typeface="Tahoma"/>
            </a:endParaRPr>
          </a:p>
          <a:p>
            <a:pPr marL="457200" marR="0" lvl="0" indent="-342900" algn="l" rtl="0">
              <a:lnSpc>
                <a:spcPct val="115000"/>
              </a:lnSpc>
              <a:spcBef>
                <a:spcPts val="0"/>
              </a:spcBef>
              <a:spcAft>
                <a:spcPts val="0"/>
              </a:spcAft>
              <a:buClr>
                <a:srgbClr val="000000"/>
              </a:buClr>
              <a:buSzPts val="1800"/>
              <a:buFont typeface="Tahoma"/>
              <a:buChar char="●"/>
            </a:pPr>
            <a:r>
              <a:rPr lang="en-US" sz="1800" b="0" i="0" u="none" strike="noStrike" cap="none">
                <a:solidFill>
                  <a:srgbClr val="000000"/>
                </a:solidFill>
                <a:latin typeface="Tahoma"/>
                <a:ea typeface="Tahoma"/>
                <a:cs typeface="Tahoma"/>
                <a:sym typeface="Tahoma"/>
              </a:rPr>
              <a:t>If something is observed in violation of the rules, raise your hand and make the call</a:t>
            </a:r>
            <a:endParaRPr sz="1400" b="0" i="0" u="none" strike="noStrike" cap="none">
              <a:solidFill>
                <a:srgbClr val="000000"/>
              </a:solidFill>
              <a:latin typeface="Arial"/>
              <a:ea typeface="Arial"/>
              <a:cs typeface="Arial"/>
              <a:sym typeface="Arial"/>
            </a:endParaRPr>
          </a:p>
          <a:p>
            <a:pPr marL="114300" marR="0" lvl="0" indent="0" algn="l" rtl="0">
              <a:lnSpc>
                <a:spcPct val="115000"/>
              </a:lnSpc>
              <a:spcBef>
                <a:spcPts val="0"/>
              </a:spcBef>
              <a:spcAft>
                <a:spcPts val="0"/>
              </a:spcAft>
              <a:buClr>
                <a:srgbClr val="000000"/>
              </a:buClr>
              <a:buSzPts val="1800"/>
              <a:buFont typeface="Arial"/>
              <a:buNone/>
            </a:pPr>
            <a:endParaRPr sz="1800" b="0" i="0" u="none" strike="noStrike" cap="none">
              <a:solidFill>
                <a:srgbClr val="000000"/>
              </a:solidFill>
              <a:latin typeface="Tahoma"/>
              <a:ea typeface="Tahoma"/>
              <a:cs typeface="Tahoma"/>
              <a:sym typeface="Tahoma"/>
            </a:endParaRPr>
          </a:p>
          <a:p>
            <a:pPr marL="114300" marR="0" lvl="0" indent="0" algn="l" rtl="0">
              <a:lnSpc>
                <a:spcPct val="115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It is the responsibility of the Deck Referee to vet any call from an official for a swimmer with a disability.</a:t>
            </a:r>
            <a:endParaRPr sz="1400" b="0" i="0" u="none" strike="noStrike" cap="none">
              <a:solidFill>
                <a:srgbClr val="000000"/>
              </a:solidFill>
              <a:latin typeface="Arial"/>
              <a:ea typeface="Arial"/>
              <a:cs typeface="Arial"/>
              <a:sym typeface="Arial"/>
            </a:endParaRPr>
          </a:p>
          <a:p>
            <a:pPr marL="114300" marR="0" lvl="0" indent="0" algn="l" rtl="0">
              <a:lnSpc>
                <a:spcPct val="115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71"/>
          <p:cNvSpPr txBox="1">
            <a:spLocks noGrp="1"/>
          </p:cNvSpPr>
          <p:nvPr>
            <p:ph type="ctrTitle"/>
          </p:nvPr>
        </p:nvSpPr>
        <p:spPr>
          <a:xfrm>
            <a:off x="587400" y="180525"/>
            <a:ext cx="8222100" cy="7704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Clr>
                <a:schemeClr val="lt1"/>
              </a:buClr>
              <a:buSzPts val="4800"/>
              <a:buFont typeface="Roboto"/>
              <a:buNone/>
            </a:pPr>
            <a:endParaRPr sz="2400">
              <a:solidFill>
                <a:srgbClr val="000000"/>
              </a:solidFill>
              <a:latin typeface="Tahoma"/>
              <a:ea typeface="Tahoma"/>
              <a:cs typeface="Tahoma"/>
              <a:sym typeface="Tahoma"/>
            </a:endParaRPr>
          </a:p>
          <a:p>
            <a:pPr marL="0" lvl="0" indent="0" algn="l" rtl="0">
              <a:lnSpc>
                <a:spcPct val="100000"/>
              </a:lnSpc>
              <a:spcBef>
                <a:spcPts val="0"/>
              </a:spcBef>
              <a:spcAft>
                <a:spcPts val="0"/>
              </a:spcAft>
              <a:buClr>
                <a:schemeClr val="lt1"/>
              </a:buClr>
              <a:buSzPts val="4800"/>
              <a:buFont typeface="Roboto"/>
              <a:buNone/>
            </a:pPr>
            <a:r>
              <a:rPr lang="en-US" sz="2400">
                <a:solidFill>
                  <a:srgbClr val="000000"/>
                </a:solidFill>
                <a:latin typeface="Tahoma"/>
                <a:ea typeface="Tahoma"/>
                <a:cs typeface="Tahoma"/>
                <a:sym typeface="Tahoma"/>
              </a:rPr>
              <a:t>                     THANK YOU! and follow us   </a:t>
            </a:r>
            <a:endParaRPr sz="2400">
              <a:solidFill>
                <a:srgbClr val="000000"/>
              </a:solidFill>
              <a:latin typeface="Tahoma"/>
              <a:ea typeface="Tahoma"/>
              <a:cs typeface="Tahoma"/>
              <a:sym typeface="Tahoma"/>
            </a:endParaRPr>
          </a:p>
        </p:txBody>
      </p:sp>
      <p:sp>
        <p:nvSpPr>
          <p:cNvPr id="510" name="Google Shape;510;p71"/>
          <p:cNvSpPr txBox="1"/>
          <p:nvPr/>
        </p:nvSpPr>
        <p:spPr>
          <a:xfrm>
            <a:off x="549600" y="1488775"/>
            <a:ext cx="2854500" cy="728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Tahoma"/>
                <a:ea typeface="Tahoma"/>
                <a:cs typeface="Tahoma"/>
                <a:sym typeface="Tahoma"/>
              </a:rPr>
              <a:t>Twitter: </a:t>
            </a:r>
            <a:r>
              <a:rPr lang="en-US" sz="1800" b="1" i="0" u="sng" strike="noStrike" cap="none">
                <a:solidFill>
                  <a:schemeClr val="hlink"/>
                </a:solidFill>
                <a:latin typeface="Arial"/>
                <a:ea typeface="Arial"/>
                <a:cs typeface="Arial"/>
                <a:sym typeface="Arial"/>
                <a:hlinkClick r:id="rId3"/>
              </a:rPr>
              <a:t>@Usaswimming</a:t>
            </a:r>
            <a:r>
              <a:rPr lang="en-US" sz="2400" b="1" i="0" u="sng" strike="noStrike" cap="none">
                <a:solidFill>
                  <a:srgbClr val="1155CC"/>
                </a:solidFill>
                <a:latin typeface="Arial"/>
                <a:ea typeface="Arial"/>
                <a:cs typeface="Arial"/>
                <a:sym typeface="Arial"/>
              </a:rPr>
              <a:t> </a:t>
            </a:r>
            <a:endParaRPr sz="2400" b="1" i="0" u="none" strike="noStrike" cap="none">
              <a:solidFill>
                <a:srgbClr val="000000"/>
              </a:solidFill>
              <a:latin typeface="Arial"/>
              <a:ea typeface="Arial"/>
              <a:cs typeface="Arial"/>
              <a:sym typeface="Arial"/>
            </a:endParaRPr>
          </a:p>
        </p:txBody>
      </p:sp>
      <p:sp>
        <p:nvSpPr>
          <p:cNvPr id="511" name="Google Shape;511;p71"/>
          <p:cNvSpPr txBox="1"/>
          <p:nvPr/>
        </p:nvSpPr>
        <p:spPr>
          <a:xfrm>
            <a:off x="587400" y="2203750"/>
            <a:ext cx="3472800" cy="57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Tahoma"/>
                <a:ea typeface="Tahoma"/>
                <a:cs typeface="Tahoma"/>
                <a:sym typeface="Tahoma"/>
              </a:rPr>
              <a:t>Instagram:</a:t>
            </a:r>
            <a:r>
              <a:rPr lang="en-US" sz="1800" b="1" i="0" u="sng" strike="noStrike" cap="none">
                <a:solidFill>
                  <a:schemeClr val="hlink"/>
                </a:solidFill>
                <a:latin typeface="Arial"/>
                <a:ea typeface="Arial"/>
                <a:cs typeface="Arial"/>
                <a:sym typeface="Arial"/>
                <a:hlinkClick r:id="rId4"/>
              </a:rPr>
              <a:t>@usaswimming</a:t>
            </a:r>
            <a:r>
              <a:rPr lang="en-US" sz="1800" b="1" i="0" u="none" strike="noStrike" cap="none">
                <a:solidFill>
                  <a:srgbClr val="0000FF"/>
                </a:solidFill>
                <a:latin typeface="Tahoma"/>
                <a:ea typeface="Tahoma"/>
                <a:cs typeface="Tahoma"/>
                <a:sym typeface="Tahoma"/>
              </a:rPr>
              <a:t> </a:t>
            </a:r>
            <a:endParaRPr sz="1800" b="1" i="0" u="none" strike="noStrike" cap="none">
              <a:solidFill>
                <a:srgbClr val="0000FF"/>
              </a:solidFill>
              <a:latin typeface="Arial"/>
              <a:ea typeface="Arial"/>
              <a:cs typeface="Arial"/>
              <a:sym typeface="Arial"/>
            </a:endParaRPr>
          </a:p>
        </p:txBody>
      </p:sp>
      <p:sp>
        <p:nvSpPr>
          <p:cNvPr id="512" name="Google Shape;512;p71"/>
          <p:cNvSpPr txBox="1"/>
          <p:nvPr/>
        </p:nvSpPr>
        <p:spPr>
          <a:xfrm>
            <a:off x="987125" y="3137475"/>
            <a:ext cx="2790600" cy="57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3" name="Google Shape;513;p71"/>
          <p:cNvSpPr txBox="1"/>
          <p:nvPr/>
        </p:nvSpPr>
        <p:spPr>
          <a:xfrm>
            <a:off x="496250" y="2908575"/>
            <a:ext cx="5244900" cy="538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Tahoma"/>
                <a:ea typeface="Tahoma"/>
                <a:cs typeface="Tahoma"/>
                <a:sym typeface="Tahoma"/>
              </a:rPr>
              <a:t> Like our Facebook page:  </a:t>
            </a:r>
            <a:r>
              <a:rPr lang="en-US" sz="1800" b="1" i="0" u="sng" strike="noStrike" cap="none">
                <a:solidFill>
                  <a:schemeClr val="hlink"/>
                </a:solidFill>
                <a:latin typeface="Arial"/>
                <a:ea typeface="Arial"/>
                <a:cs typeface="Arial"/>
                <a:sym typeface="Arial"/>
                <a:hlinkClick r:id="rId5"/>
              </a:rPr>
              <a:t>USA-S on FB</a:t>
            </a:r>
            <a:endParaRPr sz="1800" b="1" i="0" u="none" strike="noStrike" cap="none">
              <a:solidFill>
                <a:srgbClr val="0000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4" name="Google Shape;514;p71"/>
          <p:cNvSpPr txBox="1"/>
          <p:nvPr/>
        </p:nvSpPr>
        <p:spPr>
          <a:xfrm>
            <a:off x="5817900" y="4378375"/>
            <a:ext cx="2140800" cy="728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 Susan Mechler Official</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 Ohio Disability Committee</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 susan.mechler@gmail.com</a:t>
            </a:r>
            <a:endParaRPr sz="1200" b="0" i="1" u="none" strike="noStrike" cap="none">
              <a:solidFill>
                <a:srgbClr val="000000"/>
              </a:solidFill>
              <a:latin typeface="Arial"/>
              <a:ea typeface="Arial"/>
              <a:cs typeface="Arial"/>
              <a:sym typeface="Arial"/>
            </a:endParaRPr>
          </a:p>
        </p:txBody>
      </p:sp>
      <p:pic>
        <p:nvPicPr>
          <p:cNvPr id="515" name="Google Shape;515;p71"/>
          <p:cNvPicPr preferRelativeResize="0"/>
          <p:nvPr/>
        </p:nvPicPr>
        <p:blipFill rotWithShape="1">
          <a:blip r:embed="rId6">
            <a:alphaModFix/>
          </a:blip>
          <a:srcRect/>
          <a:stretch/>
        </p:blipFill>
        <p:spPr>
          <a:xfrm>
            <a:off x="6090850" y="1065988"/>
            <a:ext cx="2619375" cy="2486025"/>
          </a:xfrm>
          <a:prstGeom prst="rect">
            <a:avLst/>
          </a:prstGeom>
          <a:noFill/>
          <a:ln>
            <a:noFill/>
          </a:ln>
        </p:spPr>
      </p:pic>
      <p:sp>
        <p:nvSpPr>
          <p:cNvPr id="516" name="Google Shape;516;p71"/>
          <p:cNvSpPr txBox="1"/>
          <p:nvPr/>
        </p:nvSpPr>
        <p:spPr>
          <a:xfrm>
            <a:off x="1564025" y="3242325"/>
            <a:ext cx="1371600" cy="45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50"/>
          <p:cNvSpPr txBox="1"/>
          <p:nvPr/>
        </p:nvSpPr>
        <p:spPr>
          <a:xfrm>
            <a:off x="246193" y="3306511"/>
            <a:ext cx="8330400" cy="1321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2400"/>
              <a:buFont typeface="Arial"/>
              <a:buNone/>
            </a:pPr>
            <a:r>
              <a:rPr lang="en-US" sz="2400" b="0" i="0" u="none" strike="noStrike" cap="none">
                <a:solidFill>
                  <a:srgbClr val="000000"/>
                </a:solidFill>
                <a:latin typeface="Tahoma"/>
                <a:ea typeface="Tahoma"/>
                <a:cs typeface="Tahoma"/>
                <a:sym typeface="Tahoma"/>
              </a:rPr>
              <a:t>All </a:t>
            </a:r>
            <a:r>
              <a:rPr lang="en-US" sz="2400" b="1" i="0" u="none" strike="noStrike" cap="none">
                <a:solidFill>
                  <a:srgbClr val="000000"/>
                </a:solidFill>
                <a:latin typeface="Tahoma"/>
                <a:ea typeface="Tahoma"/>
                <a:cs typeface="Tahoma"/>
                <a:sym typeface="Tahoma"/>
              </a:rPr>
              <a:t>ATHLETES</a:t>
            </a:r>
            <a:r>
              <a:rPr lang="en-US" sz="2400" b="0" i="0" u="none" strike="noStrike" cap="none">
                <a:solidFill>
                  <a:srgbClr val="000000"/>
                </a:solidFill>
                <a:latin typeface="Tahoma"/>
                <a:ea typeface="Tahoma"/>
                <a:cs typeface="Tahoma"/>
                <a:sym typeface="Tahoma"/>
              </a:rPr>
              <a:t> want an even playing field by competing in an equitable, unbiased pool against other athletes who will push them to their top levels of performance.</a:t>
            </a:r>
            <a:endParaRPr sz="2400" b="0" i="0" u="none" strike="noStrike" cap="none">
              <a:solidFill>
                <a:srgbClr val="000000"/>
              </a:solidFill>
              <a:latin typeface="Arial"/>
              <a:ea typeface="Arial"/>
              <a:cs typeface="Arial"/>
              <a:sym typeface="Arial"/>
            </a:endParaRPr>
          </a:p>
        </p:txBody>
      </p:sp>
      <p:pic>
        <p:nvPicPr>
          <p:cNvPr id="321" name="Google Shape;321;p50"/>
          <p:cNvPicPr preferRelativeResize="0"/>
          <p:nvPr/>
        </p:nvPicPr>
        <p:blipFill rotWithShape="1">
          <a:blip r:embed="rId3">
            <a:alphaModFix/>
          </a:blip>
          <a:srcRect/>
          <a:stretch/>
        </p:blipFill>
        <p:spPr>
          <a:xfrm>
            <a:off x="1768000" y="164150"/>
            <a:ext cx="5036675" cy="30732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51"/>
          <p:cNvSpPr txBox="1">
            <a:spLocks noGrp="1"/>
          </p:cNvSpPr>
          <p:nvPr>
            <p:ph type="ctrTitle"/>
          </p:nvPr>
        </p:nvSpPr>
        <p:spPr>
          <a:xfrm>
            <a:off x="0" y="379900"/>
            <a:ext cx="9144000" cy="21405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lt1"/>
              </a:buClr>
              <a:buSzPts val="4800"/>
              <a:buFont typeface="Roboto"/>
              <a:buNone/>
            </a:pPr>
            <a:r>
              <a:rPr lang="en-US" b="1">
                <a:solidFill>
                  <a:srgbClr val="212121"/>
                </a:solidFill>
              </a:rPr>
              <a:t>           </a:t>
            </a:r>
            <a:r>
              <a:rPr lang="en-US" sz="2400" b="1">
                <a:solidFill>
                  <a:srgbClr val="212121"/>
                </a:solidFill>
              </a:rPr>
              <a:t>                  </a:t>
            </a:r>
            <a:endParaRPr sz="2400" b="1">
              <a:solidFill>
                <a:srgbClr val="212121"/>
              </a:solidFill>
            </a:endParaRPr>
          </a:p>
          <a:p>
            <a:pPr marL="0" marR="0" lvl="0" indent="0" algn="l" rtl="0">
              <a:lnSpc>
                <a:spcPct val="100000"/>
              </a:lnSpc>
              <a:spcBef>
                <a:spcPts val="0"/>
              </a:spcBef>
              <a:spcAft>
                <a:spcPts val="0"/>
              </a:spcAft>
              <a:buClr>
                <a:schemeClr val="lt1"/>
              </a:buClr>
              <a:buSzPts val="4800"/>
              <a:buFont typeface="Roboto"/>
              <a:buNone/>
            </a:pPr>
            <a:r>
              <a:rPr lang="en-US" sz="2400" b="1" i="0" u="none" strike="noStrike" cap="none">
                <a:solidFill>
                  <a:srgbClr val="212121"/>
                </a:solidFill>
                <a:latin typeface="Roboto"/>
                <a:ea typeface="Roboto"/>
                <a:cs typeface="Roboto"/>
                <a:sym typeface="Roboto"/>
              </a:rPr>
              <a:t>Para Swimming</a:t>
            </a:r>
            <a:r>
              <a:rPr lang="en-US" sz="2400" b="1">
                <a:solidFill>
                  <a:srgbClr val="212121"/>
                </a:solidFill>
              </a:rPr>
              <a:t> in USA-S is about creating parallel competition for USA-S swimmers with a disability</a:t>
            </a:r>
            <a:r>
              <a:rPr lang="en-US" sz="2400" b="1">
                <a:solidFill>
                  <a:srgbClr val="FFFFFF"/>
                </a:solidFill>
              </a:rPr>
              <a:t>*</a:t>
            </a:r>
            <a:r>
              <a:rPr lang="en-US" sz="2400" b="1">
                <a:solidFill>
                  <a:srgbClr val="212121"/>
                </a:solidFill>
              </a:rPr>
              <a:t>  </a:t>
            </a:r>
            <a:endParaRPr sz="2400" b="1">
              <a:solidFill>
                <a:srgbClr val="212121"/>
              </a:solidFill>
            </a:endParaRPr>
          </a:p>
          <a:p>
            <a:pPr marL="0" marR="0" lvl="0" indent="0" algn="l" rtl="0">
              <a:lnSpc>
                <a:spcPct val="100000"/>
              </a:lnSpc>
              <a:spcBef>
                <a:spcPts val="0"/>
              </a:spcBef>
              <a:spcAft>
                <a:spcPts val="0"/>
              </a:spcAft>
              <a:buClr>
                <a:schemeClr val="lt1"/>
              </a:buClr>
              <a:buSzPts val="4800"/>
              <a:buFont typeface="Roboto"/>
              <a:buNone/>
            </a:pPr>
            <a:r>
              <a:rPr lang="en-US" b="1">
                <a:solidFill>
                  <a:srgbClr val="212121"/>
                </a:solidFill>
              </a:rPr>
              <a:t>  </a:t>
            </a:r>
            <a:endParaRPr b="1">
              <a:solidFill>
                <a:srgbClr val="212121"/>
              </a:solidFill>
            </a:endParaRPr>
          </a:p>
        </p:txBody>
      </p:sp>
      <p:pic>
        <p:nvPicPr>
          <p:cNvPr id="328" name="Google Shape;328;p51"/>
          <p:cNvPicPr preferRelativeResize="0"/>
          <p:nvPr/>
        </p:nvPicPr>
        <p:blipFill>
          <a:blip r:embed="rId3">
            <a:alphaModFix/>
          </a:blip>
          <a:stretch>
            <a:fillRect/>
          </a:stretch>
        </p:blipFill>
        <p:spPr>
          <a:xfrm>
            <a:off x="1874925" y="2018000"/>
            <a:ext cx="4932950" cy="28046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52"/>
          <p:cNvSpPr txBox="1">
            <a:spLocks noGrp="1"/>
          </p:cNvSpPr>
          <p:nvPr>
            <p:ph type="body" idx="1"/>
          </p:nvPr>
        </p:nvSpPr>
        <p:spPr>
          <a:xfrm>
            <a:off x="461435" y="1616233"/>
            <a:ext cx="3846600" cy="3165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SzPts val="2400"/>
              <a:buNone/>
            </a:pPr>
            <a:r>
              <a:rPr lang="en-US" sz="2400">
                <a:solidFill>
                  <a:schemeClr val="dk1"/>
                </a:solidFill>
                <a:latin typeface="Arial"/>
                <a:ea typeface="Arial"/>
                <a:cs typeface="Arial"/>
                <a:sym typeface="Arial"/>
              </a:rPr>
              <a:t>History and Rational</a:t>
            </a:r>
            <a:endParaRPr/>
          </a:p>
          <a:p>
            <a:pPr marL="0" lvl="0" indent="0" algn="l" rtl="0">
              <a:lnSpc>
                <a:spcPct val="80000"/>
              </a:lnSpc>
              <a:spcBef>
                <a:spcPts val="120"/>
              </a:spcBef>
              <a:spcAft>
                <a:spcPts val="0"/>
              </a:spcAft>
              <a:buSzPts val="600"/>
              <a:buNone/>
            </a:pPr>
            <a:r>
              <a:rPr lang="en-US" sz="600">
                <a:solidFill>
                  <a:schemeClr val="dk1"/>
                </a:solidFill>
                <a:latin typeface="Arial"/>
                <a:ea typeface="Arial"/>
                <a:cs typeface="Arial"/>
                <a:sym typeface="Arial"/>
              </a:rPr>
              <a:t>	</a:t>
            </a:r>
            <a:endParaRPr/>
          </a:p>
        </p:txBody>
      </p:sp>
      <p:sp>
        <p:nvSpPr>
          <p:cNvPr id="335" name="Google Shape;335;p52"/>
          <p:cNvSpPr txBox="1">
            <a:spLocks noGrp="1"/>
          </p:cNvSpPr>
          <p:nvPr>
            <p:ph type="title"/>
          </p:nvPr>
        </p:nvSpPr>
        <p:spPr>
          <a:xfrm>
            <a:off x="461436" y="692410"/>
            <a:ext cx="8229600" cy="9396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3240"/>
              <a:buFont typeface="Arial"/>
              <a:buNone/>
            </a:pPr>
            <a:r>
              <a:rPr lang="en-US" sz="3240" b="1">
                <a:solidFill>
                  <a:srgbClr val="000000"/>
                </a:solidFill>
                <a:latin typeface="Arial"/>
                <a:ea typeface="Arial"/>
                <a:cs typeface="Arial"/>
                <a:sym typeface="Arial"/>
              </a:rPr>
              <a:t>USAS Para Swim </a:t>
            </a:r>
            <a:br>
              <a:rPr lang="en-US" sz="3240" b="1">
                <a:solidFill>
                  <a:srgbClr val="000000"/>
                </a:solidFill>
                <a:latin typeface="Arial"/>
                <a:ea typeface="Arial"/>
                <a:cs typeface="Arial"/>
                <a:sym typeface="Arial"/>
              </a:rPr>
            </a:br>
            <a:r>
              <a:rPr lang="en-US" sz="3240" b="1" u="sng">
                <a:solidFill>
                  <a:srgbClr val="000000"/>
                </a:solidFill>
                <a:latin typeface="Arial"/>
                <a:ea typeface="Arial"/>
                <a:cs typeface="Arial"/>
                <a:sym typeface="Arial"/>
              </a:rPr>
              <a:t>APPROVED</a:t>
            </a:r>
            <a:r>
              <a:rPr lang="en-US" sz="3240" b="1">
                <a:solidFill>
                  <a:srgbClr val="000000"/>
                </a:solidFill>
                <a:latin typeface="Arial"/>
                <a:ea typeface="Arial"/>
                <a:cs typeface="Arial"/>
                <a:sym typeface="Arial"/>
              </a:rPr>
              <a:t> </a:t>
            </a:r>
            <a:br>
              <a:rPr lang="en-US" sz="3240" b="1">
                <a:solidFill>
                  <a:srgbClr val="000000"/>
                </a:solidFill>
                <a:latin typeface="Arial"/>
                <a:ea typeface="Arial"/>
                <a:cs typeface="Arial"/>
                <a:sym typeface="Arial"/>
              </a:rPr>
            </a:br>
            <a:r>
              <a:rPr lang="en-US" sz="3240" b="1">
                <a:solidFill>
                  <a:srgbClr val="000000"/>
                </a:solidFill>
                <a:latin typeface="Arial"/>
                <a:ea typeface="Arial"/>
                <a:cs typeface="Arial"/>
                <a:sym typeface="Arial"/>
              </a:rPr>
              <a:t>Motivational Time Standards</a:t>
            </a:r>
            <a:br>
              <a:rPr lang="en-US" sz="1080">
                <a:latin typeface="Arial"/>
                <a:ea typeface="Arial"/>
                <a:cs typeface="Arial"/>
                <a:sym typeface="Arial"/>
              </a:rPr>
            </a:br>
            <a:endParaRPr sz="3959"/>
          </a:p>
        </p:txBody>
      </p:sp>
      <p:sp>
        <p:nvSpPr>
          <p:cNvPr id="336" name="Google Shape;336;p52"/>
          <p:cNvSpPr txBox="1"/>
          <p:nvPr/>
        </p:nvSpPr>
        <p:spPr>
          <a:xfrm>
            <a:off x="628800" y="1908513"/>
            <a:ext cx="6941700" cy="2669700"/>
          </a:xfrm>
          <a:prstGeom prst="rect">
            <a:avLst/>
          </a:prstGeom>
          <a:noFill/>
          <a:ln>
            <a:noFill/>
          </a:ln>
        </p:spPr>
        <p:txBody>
          <a:bodyPr spcFirstLastPara="1" wrap="square" lIns="91425" tIns="45700" rIns="91425" bIns="45700" anchor="t" anchorCtr="0">
            <a:noAutofit/>
          </a:bodyPr>
          <a:lstStyle/>
          <a:p>
            <a:pPr marL="365760" marR="0" lvl="0" indent="-256032" algn="l" rtl="0">
              <a:spcBef>
                <a:spcPts val="0"/>
              </a:spcBef>
              <a:spcAft>
                <a:spcPts val="0"/>
              </a:spcAft>
              <a:buClr>
                <a:schemeClr val="accent1"/>
              </a:buClr>
              <a:buSzPts val="952"/>
              <a:buFont typeface="Noto Sans Symbols"/>
              <a:buChar char="🞂"/>
            </a:pPr>
            <a:r>
              <a:rPr lang="en-US" sz="1400">
                <a:solidFill>
                  <a:schemeClr val="dk1"/>
                </a:solidFill>
                <a:latin typeface="Arial"/>
                <a:ea typeface="Arial"/>
                <a:cs typeface="Arial"/>
                <a:sym typeface="Arial"/>
              </a:rPr>
              <a:t>Para swimmers have had no standards in which to attach personal goals until they’ve been classified and reached the Can-Am standard.  From there it’s quite a leap to Emerging Team status with US Paralympics.</a:t>
            </a:r>
            <a:endParaRPr/>
          </a:p>
        </p:txBody>
      </p:sp>
      <p:sp>
        <p:nvSpPr>
          <p:cNvPr id="337" name="Google Shape;337;p52"/>
          <p:cNvSpPr txBox="1"/>
          <p:nvPr/>
        </p:nvSpPr>
        <p:spPr>
          <a:xfrm>
            <a:off x="628796" y="2457002"/>
            <a:ext cx="6941700" cy="392400"/>
          </a:xfrm>
          <a:prstGeom prst="rect">
            <a:avLst/>
          </a:prstGeom>
          <a:noFill/>
          <a:ln>
            <a:noFill/>
          </a:ln>
        </p:spPr>
        <p:txBody>
          <a:bodyPr spcFirstLastPara="1" wrap="square" lIns="91425" tIns="45700" rIns="91425" bIns="45700" anchor="t" anchorCtr="0">
            <a:noAutofit/>
          </a:bodyPr>
          <a:lstStyle/>
          <a:p>
            <a:pPr marL="365760" marR="0" lvl="0" indent="-256032" algn="l" rtl="0">
              <a:spcBef>
                <a:spcPts val="0"/>
              </a:spcBef>
              <a:spcAft>
                <a:spcPts val="0"/>
              </a:spcAft>
              <a:buClr>
                <a:schemeClr val="accent1"/>
              </a:buClr>
              <a:buSzPts val="952"/>
              <a:buFont typeface="Noto Sans Symbols"/>
              <a:buChar char="🞂"/>
            </a:pPr>
            <a:r>
              <a:rPr lang="en-US" sz="1400">
                <a:solidFill>
                  <a:schemeClr val="dk1"/>
                </a:solidFill>
                <a:latin typeface="Arial"/>
                <a:ea typeface="Arial"/>
                <a:cs typeface="Arial"/>
                <a:sym typeface="Arial"/>
              </a:rPr>
              <a:t>Para swimmers have been graciously accepted in many meets, but with little consistency. </a:t>
            </a:r>
            <a:endParaRPr/>
          </a:p>
        </p:txBody>
      </p:sp>
      <p:sp>
        <p:nvSpPr>
          <p:cNvPr id="338" name="Google Shape;338;p52"/>
          <p:cNvSpPr txBox="1"/>
          <p:nvPr/>
        </p:nvSpPr>
        <p:spPr>
          <a:xfrm>
            <a:off x="628796" y="2843862"/>
            <a:ext cx="6812700" cy="392400"/>
          </a:xfrm>
          <a:prstGeom prst="rect">
            <a:avLst/>
          </a:prstGeom>
          <a:noFill/>
          <a:ln>
            <a:noFill/>
          </a:ln>
        </p:spPr>
        <p:txBody>
          <a:bodyPr spcFirstLastPara="1" wrap="square" lIns="91425" tIns="45700" rIns="91425" bIns="45700" anchor="t" anchorCtr="0">
            <a:noAutofit/>
          </a:bodyPr>
          <a:lstStyle/>
          <a:p>
            <a:pPr marL="365760" marR="0" lvl="0" indent="-256032" algn="l" rtl="0">
              <a:spcBef>
                <a:spcPts val="0"/>
              </a:spcBef>
              <a:spcAft>
                <a:spcPts val="0"/>
              </a:spcAft>
              <a:buClr>
                <a:schemeClr val="accent1"/>
              </a:buClr>
              <a:buSzPts val="952"/>
              <a:buFont typeface="Noto Sans Symbols"/>
              <a:buChar char="🞂"/>
            </a:pPr>
            <a:r>
              <a:rPr lang="en-US" sz="1400">
                <a:solidFill>
                  <a:schemeClr val="dk1"/>
                </a:solidFill>
                <a:latin typeface="Arial"/>
                <a:ea typeface="Arial"/>
                <a:cs typeface="Arial"/>
                <a:sym typeface="Arial"/>
              </a:rPr>
              <a:t>Unfortunately, they have also been denied access to several meets due to no available standards. </a:t>
            </a:r>
            <a:endParaRPr/>
          </a:p>
        </p:txBody>
      </p:sp>
      <p:sp>
        <p:nvSpPr>
          <p:cNvPr id="339" name="Google Shape;339;p52"/>
          <p:cNvSpPr txBox="1"/>
          <p:nvPr/>
        </p:nvSpPr>
        <p:spPr>
          <a:xfrm>
            <a:off x="628796" y="3230722"/>
            <a:ext cx="6634200" cy="554100"/>
          </a:xfrm>
          <a:prstGeom prst="rect">
            <a:avLst/>
          </a:prstGeom>
          <a:noFill/>
          <a:ln>
            <a:noFill/>
          </a:ln>
        </p:spPr>
        <p:txBody>
          <a:bodyPr spcFirstLastPara="1" wrap="square" lIns="91425" tIns="45700" rIns="91425" bIns="45700" anchor="t" anchorCtr="0">
            <a:noAutofit/>
          </a:bodyPr>
          <a:lstStyle/>
          <a:p>
            <a:pPr marL="365760" marR="0" lvl="0" indent="-256032" algn="l" rtl="0">
              <a:spcBef>
                <a:spcPts val="0"/>
              </a:spcBef>
              <a:spcAft>
                <a:spcPts val="0"/>
              </a:spcAft>
              <a:buClr>
                <a:schemeClr val="accent1"/>
              </a:buClr>
              <a:buSzPts val="952"/>
              <a:buFont typeface="Noto Sans Symbols"/>
              <a:buChar char="🞂"/>
            </a:pPr>
            <a:r>
              <a:rPr lang="en-US" sz="1400">
                <a:solidFill>
                  <a:schemeClr val="dk1"/>
                </a:solidFill>
                <a:latin typeface="Arial"/>
                <a:ea typeface="Arial"/>
                <a:cs typeface="Arial"/>
                <a:sym typeface="Arial"/>
              </a:rPr>
              <a:t>More recently, standards for para-swimmers have been despairingly applied across meets of similar ability in comparison to those for traditional swimmers.  </a:t>
            </a:r>
            <a:endParaRPr/>
          </a:p>
        </p:txBody>
      </p:sp>
      <p:sp>
        <p:nvSpPr>
          <p:cNvPr id="340" name="Google Shape;340;p52"/>
          <p:cNvSpPr txBox="1"/>
          <p:nvPr/>
        </p:nvSpPr>
        <p:spPr>
          <a:xfrm>
            <a:off x="628796" y="3779164"/>
            <a:ext cx="6615000" cy="554100"/>
          </a:xfrm>
          <a:prstGeom prst="rect">
            <a:avLst/>
          </a:prstGeom>
          <a:noFill/>
          <a:ln>
            <a:noFill/>
          </a:ln>
        </p:spPr>
        <p:txBody>
          <a:bodyPr spcFirstLastPara="1" wrap="square" lIns="91425" tIns="45700" rIns="91425" bIns="45700" anchor="t" anchorCtr="0">
            <a:noAutofit/>
          </a:bodyPr>
          <a:lstStyle/>
          <a:p>
            <a:pPr marL="365760" marR="0" lvl="0" indent="-256032" algn="l" rtl="0">
              <a:spcBef>
                <a:spcPts val="0"/>
              </a:spcBef>
              <a:spcAft>
                <a:spcPts val="0"/>
              </a:spcAft>
              <a:buClr>
                <a:schemeClr val="accent1"/>
              </a:buClr>
              <a:buSzPts val="952"/>
              <a:buFont typeface="Noto Sans Symbols"/>
              <a:buChar char="🞂"/>
            </a:pPr>
            <a:r>
              <a:rPr lang="en-US" sz="1400">
                <a:solidFill>
                  <a:schemeClr val="dk1"/>
                </a:solidFill>
                <a:latin typeface="Arial"/>
                <a:ea typeface="Arial"/>
                <a:cs typeface="Arial"/>
                <a:sym typeface="Arial"/>
              </a:rPr>
              <a:t>These standards represent 3 years of research and development by several members of the disability committee in collaboration with other professionals and volunteers with vested interest in the sport of para-swimming. </a:t>
            </a:r>
            <a:endParaRPr/>
          </a:p>
        </p:txBody>
      </p:sp>
      <p:sp>
        <p:nvSpPr>
          <p:cNvPr id="341" name="Google Shape;341;p52"/>
          <p:cNvSpPr txBox="1"/>
          <p:nvPr/>
        </p:nvSpPr>
        <p:spPr>
          <a:xfrm>
            <a:off x="628796" y="4327607"/>
            <a:ext cx="6999000" cy="430800"/>
          </a:xfrm>
          <a:prstGeom prst="rect">
            <a:avLst/>
          </a:prstGeom>
          <a:noFill/>
          <a:ln>
            <a:noFill/>
          </a:ln>
        </p:spPr>
        <p:txBody>
          <a:bodyPr spcFirstLastPara="1" wrap="square" lIns="91425" tIns="45700" rIns="91425" bIns="45700" anchor="t" anchorCtr="0">
            <a:noAutofit/>
          </a:bodyPr>
          <a:lstStyle/>
          <a:p>
            <a:pPr marL="365760" marR="0" lvl="0" indent="-256032" algn="l" rtl="0">
              <a:spcBef>
                <a:spcPts val="0"/>
              </a:spcBef>
              <a:spcAft>
                <a:spcPts val="0"/>
              </a:spcAft>
              <a:buClr>
                <a:schemeClr val="accent1"/>
              </a:buClr>
              <a:buSzPts val="952"/>
              <a:buFont typeface="Noto Sans Symbols"/>
              <a:buChar char="🞂"/>
            </a:pPr>
            <a:r>
              <a:rPr lang="en-US" sz="1400">
                <a:solidFill>
                  <a:schemeClr val="dk1"/>
                </a:solidFill>
                <a:latin typeface="Arial"/>
                <a:ea typeface="Arial"/>
                <a:cs typeface="Arial"/>
                <a:sym typeface="Arial"/>
              </a:rPr>
              <a:t>Today marks a historical date in the advancement of para-swimming nationwide!  </a:t>
            </a:r>
            <a:endParaRPr/>
          </a:p>
          <a:p>
            <a:pPr marL="365760" marR="0" lvl="0" indent="-195580" algn="l" rtl="0">
              <a:spcBef>
                <a:spcPts val="400"/>
              </a:spcBef>
              <a:spcAft>
                <a:spcPts val="0"/>
              </a:spcAft>
              <a:buClr>
                <a:schemeClr val="accent1"/>
              </a:buClr>
              <a:buSzPts val="952"/>
              <a:buFont typeface="Noto Sans Symbols"/>
              <a:buNone/>
            </a:pPr>
            <a:endParaRPr sz="1400">
              <a:solidFill>
                <a:schemeClr val="dk1"/>
              </a:solidFill>
              <a:latin typeface="Arial"/>
              <a:ea typeface="Arial"/>
              <a:cs typeface="Arial"/>
              <a:sym typeface="Arial"/>
            </a:endParaRPr>
          </a:p>
        </p:txBody>
      </p:sp>
      <p:grpSp>
        <p:nvGrpSpPr>
          <p:cNvPr id="342" name="Google Shape;342;p52"/>
          <p:cNvGrpSpPr/>
          <p:nvPr/>
        </p:nvGrpSpPr>
        <p:grpSpPr>
          <a:xfrm>
            <a:off x="2990920" y="4578178"/>
            <a:ext cx="3300766" cy="469297"/>
            <a:chOff x="1891169" y="0"/>
            <a:chExt cx="3300766" cy="625730"/>
          </a:xfrm>
        </p:grpSpPr>
        <p:sp>
          <p:nvSpPr>
            <p:cNvPr id="343" name="Google Shape;343;p52"/>
            <p:cNvSpPr/>
            <p:nvPr/>
          </p:nvSpPr>
          <p:spPr>
            <a:xfrm>
              <a:off x="1891169" y="230"/>
              <a:ext cx="716700" cy="625500"/>
            </a:xfrm>
            <a:prstGeom prst="ellipse">
              <a:avLst/>
            </a:prstGeom>
            <a:solidFill>
              <a:srgbClr val="30B6FB"/>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52"/>
            <p:cNvSpPr txBox="1"/>
            <p:nvPr/>
          </p:nvSpPr>
          <p:spPr>
            <a:xfrm>
              <a:off x="1996143" y="91849"/>
              <a:ext cx="507000" cy="442500"/>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rgbClr val="1A4171"/>
                </a:buClr>
                <a:buSzPts val="900"/>
                <a:buFont typeface="Candara"/>
                <a:buNone/>
              </a:pPr>
              <a:r>
                <a:rPr lang="en-US" sz="900" b="1">
                  <a:solidFill>
                    <a:srgbClr val="1A4171"/>
                  </a:solidFill>
                  <a:latin typeface="Candara"/>
                  <a:ea typeface="Candara"/>
                  <a:cs typeface="Candara"/>
                  <a:sym typeface="Candara"/>
                </a:rPr>
                <a:t>Educate</a:t>
              </a:r>
              <a:endParaRPr/>
            </a:p>
          </p:txBody>
        </p:sp>
        <p:sp>
          <p:nvSpPr>
            <p:cNvPr id="345" name="Google Shape;345;p52"/>
            <p:cNvSpPr/>
            <p:nvPr/>
          </p:nvSpPr>
          <p:spPr>
            <a:xfrm>
              <a:off x="2658774" y="131609"/>
              <a:ext cx="363000" cy="363000"/>
            </a:xfrm>
            <a:prstGeom prst="mathPlus">
              <a:avLst>
                <a:gd name="adj1" fmla="val 23520"/>
              </a:avLst>
            </a:prstGeom>
            <a:solidFill>
              <a:srgbClr val="AAD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52"/>
            <p:cNvSpPr txBox="1"/>
            <p:nvPr/>
          </p:nvSpPr>
          <p:spPr>
            <a:xfrm>
              <a:off x="2706871" y="270365"/>
              <a:ext cx="266700" cy="852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600"/>
                <a:buFont typeface="Candara"/>
                <a:buNone/>
              </a:pPr>
              <a:endParaRPr sz="600">
                <a:solidFill>
                  <a:schemeClr val="lt1"/>
                </a:solidFill>
                <a:latin typeface="Candara"/>
                <a:ea typeface="Candara"/>
                <a:cs typeface="Candara"/>
                <a:sym typeface="Candara"/>
              </a:endParaRPr>
            </a:p>
          </p:txBody>
        </p:sp>
        <p:sp>
          <p:nvSpPr>
            <p:cNvPr id="347" name="Google Shape;347;p52"/>
            <p:cNvSpPr/>
            <p:nvPr/>
          </p:nvSpPr>
          <p:spPr>
            <a:xfrm>
              <a:off x="3072430" y="230"/>
              <a:ext cx="781200" cy="625500"/>
            </a:xfrm>
            <a:prstGeom prst="ellipse">
              <a:avLst/>
            </a:prstGeom>
            <a:solidFill>
              <a:srgbClr val="30B6FB"/>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52"/>
            <p:cNvSpPr txBox="1"/>
            <p:nvPr/>
          </p:nvSpPr>
          <p:spPr>
            <a:xfrm>
              <a:off x="3186821" y="91849"/>
              <a:ext cx="552300" cy="442500"/>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rgbClr val="1A4171"/>
                </a:buClr>
                <a:buSzPts val="900"/>
                <a:buFont typeface="Candara"/>
                <a:buNone/>
              </a:pPr>
              <a:r>
                <a:rPr lang="en-US" sz="900" b="1">
                  <a:solidFill>
                    <a:srgbClr val="1A4171"/>
                  </a:solidFill>
                  <a:latin typeface="Candara"/>
                  <a:ea typeface="Candara"/>
                  <a:cs typeface="Candara"/>
                  <a:sym typeface="Candara"/>
                </a:rPr>
                <a:t>Empower</a:t>
              </a:r>
              <a:endParaRPr/>
            </a:p>
          </p:txBody>
        </p:sp>
        <p:sp>
          <p:nvSpPr>
            <p:cNvPr id="349" name="Google Shape;349;p52"/>
            <p:cNvSpPr/>
            <p:nvPr/>
          </p:nvSpPr>
          <p:spPr>
            <a:xfrm>
              <a:off x="3964776" y="131609"/>
              <a:ext cx="363000" cy="363000"/>
            </a:xfrm>
            <a:prstGeom prst="mathEqual">
              <a:avLst>
                <a:gd name="adj1" fmla="val 23520"/>
                <a:gd name="adj2" fmla="val 11760"/>
              </a:avLst>
            </a:prstGeom>
            <a:solidFill>
              <a:srgbClr val="AAD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52"/>
            <p:cNvSpPr txBox="1"/>
            <p:nvPr/>
          </p:nvSpPr>
          <p:spPr>
            <a:xfrm>
              <a:off x="4012873" y="206357"/>
              <a:ext cx="266700" cy="2133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500"/>
                <a:buFont typeface="Candara"/>
                <a:buNone/>
              </a:pPr>
              <a:endParaRPr sz="1500">
                <a:solidFill>
                  <a:schemeClr val="lt1"/>
                </a:solidFill>
                <a:latin typeface="Candara"/>
                <a:ea typeface="Candara"/>
                <a:cs typeface="Candara"/>
                <a:sym typeface="Candara"/>
              </a:endParaRPr>
            </a:p>
          </p:txBody>
        </p:sp>
        <p:sp>
          <p:nvSpPr>
            <p:cNvPr id="351" name="Google Shape;351;p52"/>
            <p:cNvSpPr/>
            <p:nvPr/>
          </p:nvSpPr>
          <p:spPr>
            <a:xfrm>
              <a:off x="4456635" y="0"/>
              <a:ext cx="735300" cy="625500"/>
            </a:xfrm>
            <a:prstGeom prst="ellipse">
              <a:avLst/>
            </a:prstGeom>
            <a:solidFill>
              <a:srgbClr val="30B6FB"/>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52"/>
            <p:cNvSpPr txBox="1"/>
            <p:nvPr/>
          </p:nvSpPr>
          <p:spPr>
            <a:xfrm>
              <a:off x="4564321" y="91619"/>
              <a:ext cx="519900" cy="442500"/>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rgbClr val="1A4171"/>
                </a:buClr>
                <a:buSzPts val="900"/>
                <a:buFont typeface="Candara"/>
                <a:buNone/>
              </a:pPr>
              <a:r>
                <a:rPr lang="en-US" sz="900" b="1">
                  <a:solidFill>
                    <a:srgbClr val="1A4171"/>
                  </a:solidFill>
                  <a:latin typeface="Candara"/>
                  <a:ea typeface="Candara"/>
                  <a:cs typeface="Candara"/>
                  <a:sym typeface="Candara"/>
                </a:rPr>
                <a:t>Engage</a:t>
              </a: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7"/>
                                        </p:tgtEl>
                                        <p:attrNameLst>
                                          <p:attrName>style.visibility</p:attrName>
                                        </p:attrNameLst>
                                      </p:cBhvr>
                                      <p:to>
                                        <p:strVal val="visible"/>
                                      </p:to>
                                    </p:set>
                                    <p:animEffect transition="in" filter="fade">
                                      <p:cBhvr>
                                        <p:cTn id="7" dur="1000"/>
                                        <p:tgtEl>
                                          <p:spTgt spid="3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8"/>
                                        </p:tgtEl>
                                        <p:attrNameLst>
                                          <p:attrName>style.visibility</p:attrName>
                                        </p:attrNameLst>
                                      </p:cBhvr>
                                      <p:to>
                                        <p:strVal val="visible"/>
                                      </p:to>
                                    </p:set>
                                    <p:animEffect transition="in" filter="fade">
                                      <p:cBhvr>
                                        <p:cTn id="12" dur="1000"/>
                                        <p:tgtEl>
                                          <p:spTgt spid="33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9"/>
                                        </p:tgtEl>
                                        <p:attrNameLst>
                                          <p:attrName>style.visibility</p:attrName>
                                        </p:attrNameLst>
                                      </p:cBhvr>
                                      <p:to>
                                        <p:strVal val="visible"/>
                                      </p:to>
                                    </p:set>
                                    <p:animEffect transition="in" filter="fade">
                                      <p:cBhvr>
                                        <p:cTn id="17" dur="1000"/>
                                        <p:tgtEl>
                                          <p:spTgt spid="33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0"/>
                                        </p:tgtEl>
                                        <p:attrNameLst>
                                          <p:attrName>style.visibility</p:attrName>
                                        </p:attrNameLst>
                                      </p:cBhvr>
                                      <p:to>
                                        <p:strVal val="visible"/>
                                      </p:to>
                                    </p:set>
                                    <p:animEffect transition="in" filter="fade">
                                      <p:cBhvr>
                                        <p:cTn id="22" dur="1000"/>
                                        <p:tgtEl>
                                          <p:spTgt spid="34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41"/>
                                        </p:tgtEl>
                                        <p:attrNameLst>
                                          <p:attrName>style.visibility</p:attrName>
                                        </p:attrNameLst>
                                      </p:cBhvr>
                                      <p:to>
                                        <p:strVal val="visible"/>
                                      </p:to>
                                    </p:set>
                                    <p:animEffect transition="in" filter="fade">
                                      <p:cBhvr>
                                        <p:cTn id="27" dur="1000"/>
                                        <p:tgtEl>
                                          <p:spTgt spid="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53"/>
          <p:cNvSpPr txBox="1"/>
          <p:nvPr/>
        </p:nvSpPr>
        <p:spPr>
          <a:xfrm>
            <a:off x="410198" y="2053019"/>
            <a:ext cx="7847700" cy="714900"/>
          </a:xfrm>
          <a:prstGeom prst="rect">
            <a:avLst/>
          </a:prstGeom>
          <a:noFill/>
          <a:ln>
            <a:noFill/>
          </a:ln>
        </p:spPr>
        <p:txBody>
          <a:bodyPr spcFirstLastPara="1" wrap="square" lIns="91425" tIns="45700" rIns="91425" bIns="45700" anchor="t" anchorCtr="0">
            <a:noAutofit/>
          </a:bodyPr>
          <a:lstStyle/>
          <a:p>
            <a:pPr marL="365760" marR="0" lvl="0" indent="-256032" algn="l" rtl="0">
              <a:spcBef>
                <a:spcPts val="0"/>
              </a:spcBef>
              <a:spcAft>
                <a:spcPts val="0"/>
              </a:spcAft>
              <a:buClr>
                <a:schemeClr val="accent1"/>
              </a:buClr>
              <a:buSzPts val="1360"/>
              <a:buFont typeface="Noto Sans Symbols"/>
              <a:buChar char="🞂"/>
            </a:pPr>
            <a:r>
              <a:rPr lang="en-US" sz="2000">
                <a:solidFill>
                  <a:schemeClr val="dk1"/>
                </a:solidFill>
                <a:latin typeface="Arial"/>
                <a:ea typeface="Arial"/>
                <a:cs typeface="Arial"/>
                <a:sym typeface="Arial"/>
              </a:rPr>
              <a:t>P1 - non-ambulatory (wheelchair bound):  limited use of all four extremities.</a:t>
            </a:r>
            <a:endParaRPr/>
          </a:p>
        </p:txBody>
      </p:sp>
      <p:sp>
        <p:nvSpPr>
          <p:cNvPr id="358" name="Google Shape;358;p53"/>
          <p:cNvSpPr/>
          <p:nvPr/>
        </p:nvSpPr>
        <p:spPr>
          <a:xfrm>
            <a:off x="410200" y="479852"/>
            <a:ext cx="8454300" cy="438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1">
                <a:solidFill>
                  <a:srgbClr val="000000"/>
                </a:solidFill>
                <a:latin typeface="Arial"/>
                <a:ea typeface="Arial"/>
                <a:cs typeface="Arial"/>
                <a:sym typeface="Arial"/>
              </a:rPr>
              <a:t>Para-groupings</a:t>
            </a:r>
            <a:endParaRPr/>
          </a:p>
        </p:txBody>
      </p:sp>
      <p:grpSp>
        <p:nvGrpSpPr>
          <p:cNvPr id="359" name="Google Shape;359;p53"/>
          <p:cNvGrpSpPr/>
          <p:nvPr/>
        </p:nvGrpSpPr>
        <p:grpSpPr>
          <a:xfrm>
            <a:off x="2990920" y="4578178"/>
            <a:ext cx="3300766" cy="469297"/>
            <a:chOff x="1891169" y="0"/>
            <a:chExt cx="3300766" cy="625730"/>
          </a:xfrm>
        </p:grpSpPr>
        <p:sp>
          <p:nvSpPr>
            <p:cNvPr id="360" name="Google Shape;360;p53"/>
            <p:cNvSpPr/>
            <p:nvPr/>
          </p:nvSpPr>
          <p:spPr>
            <a:xfrm>
              <a:off x="1891169" y="230"/>
              <a:ext cx="716700" cy="625500"/>
            </a:xfrm>
            <a:prstGeom prst="ellipse">
              <a:avLst/>
            </a:prstGeom>
            <a:solidFill>
              <a:srgbClr val="30B6FB"/>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53"/>
            <p:cNvSpPr txBox="1"/>
            <p:nvPr/>
          </p:nvSpPr>
          <p:spPr>
            <a:xfrm>
              <a:off x="1996143" y="91849"/>
              <a:ext cx="507000" cy="442500"/>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rgbClr val="1A4171"/>
                </a:buClr>
                <a:buSzPts val="900"/>
                <a:buFont typeface="Candara"/>
                <a:buNone/>
              </a:pPr>
              <a:r>
                <a:rPr lang="en-US" sz="900" b="1">
                  <a:solidFill>
                    <a:srgbClr val="1A4171"/>
                  </a:solidFill>
                  <a:latin typeface="Candara"/>
                  <a:ea typeface="Candara"/>
                  <a:cs typeface="Candara"/>
                  <a:sym typeface="Candara"/>
                </a:rPr>
                <a:t>Educate</a:t>
              </a:r>
              <a:endParaRPr/>
            </a:p>
          </p:txBody>
        </p:sp>
        <p:sp>
          <p:nvSpPr>
            <p:cNvPr id="362" name="Google Shape;362;p53"/>
            <p:cNvSpPr/>
            <p:nvPr/>
          </p:nvSpPr>
          <p:spPr>
            <a:xfrm>
              <a:off x="2658774" y="131609"/>
              <a:ext cx="363000" cy="363000"/>
            </a:xfrm>
            <a:prstGeom prst="mathPlus">
              <a:avLst>
                <a:gd name="adj1" fmla="val 23520"/>
              </a:avLst>
            </a:prstGeom>
            <a:solidFill>
              <a:srgbClr val="AAD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53"/>
            <p:cNvSpPr txBox="1"/>
            <p:nvPr/>
          </p:nvSpPr>
          <p:spPr>
            <a:xfrm>
              <a:off x="2706871" y="270365"/>
              <a:ext cx="266700" cy="852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600"/>
                <a:buFont typeface="Candara"/>
                <a:buNone/>
              </a:pPr>
              <a:endParaRPr sz="600">
                <a:solidFill>
                  <a:schemeClr val="lt1"/>
                </a:solidFill>
                <a:latin typeface="Candara"/>
                <a:ea typeface="Candara"/>
                <a:cs typeface="Candara"/>
                <a:sym typeface="Candara"/>
              </a:endParaRPr>
            </a:p>
          </p:txBody>
        </p:sp>
        <p:sp>
          <p:nvSpPr>
            <p:cNvPr id="364" name="Google Shape;364;p53"/>
            <p:cNvSpPr/>
            <p:nvPr/>
          </p:nvSpPr>
          <p:spPr>
            <a:xfrm>
              <a:off x="3072430" y="230"/>
              <a:ext cx="781200" cy="625500"/>
            </a:xfrm>
            <a:prstGeom prst="ellipse">
              <a:avLst/>
            </a:prstGeom>
            <a:solidFill>
              <a:srgbClr val="30B6FB"/>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53"/>
            <p:cNvSpPr txBox="1"/>
            <p:nvPr/>
          </p:nvSpPr>
          <p:spPr>
            <a:xfrm>
              <a:off x="3186821" y="91849"/>
              <a:ext cx="552300" cy="442500"/>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rgbClr val="1A4171"/>
                </a:buClr>
                <a:buSzPts val="900"/>
                <a:buFont typeface="Candara"/>
                <a:buNone/>
              </a:pPr>
              <a:r>
                <a:rPr lang="en-US" sz="900" b="1">
                  <a:solidFill>
                    <a:srgbClr val="1A4171"/>
                  </a:solidFill>
                  <a:latin typeface="Candara"/>
                  <a:ea typeface="Candara"/>
                  <a:cs typeface="Candara"/>
                  <a:sym typeface="Candara"/>
                </a:rPr>
                <a:t>Empower</a:t>
              </a:r>
              <a:endParaRPr/>
            </a:p>
          </p:txBody>
        </p:sp>
        <p:sp>
          <p:nvSpPr>
            <p:cNvPr id="366" name="Google Shape;366;p53"/>
            <p:cNvSpPr/>
            <p:nvPr/>
          </p:nvSpPr>
          <p:spPr>
            <a:xfrm>
              <a:off x="3964776" y="131609"/>
              <a:ext cx="363000" cy="363000"/>
            </a:xfrm>
            <a:prstGeom prst="mathEqual">
              <a:avLst>
                <a:gd name="adj1" fmla="val 23520"/>
                <a:gd name="adj2" fmla="val 11760"/>
              </a:avLst>
            </a:prstGeom>
            <a:solidFill>
              <a:srgbClr val="AAD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53"/>
            <p:cNvSpPr txBox="1"/>
            <p:nvPr/>
          </p:nvSpPr>
          <p:spPr>
            <a:xfrm>
              <a:off x="4012873" y="206357"/>
              <a:ext cx="266700" cy="2133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500"/>
                <a:buFont typeface="Candara"/>
                <a:buNone/>
              </a:pPr>
              <a:endParaRPr sz="1500">
                <a:solidFill>
                  <a:schemeClr val="lt1"/>
                </a:solidFill>
                <a:latin typeface="Candara"/>
                <a:ea typeface="Candara"/>
                <a:cs typeface="Candara"/>
                <a:sym typeface="Candara"/>
              </a:endParaRPr>
            </a:p>
          </p:txBody>
        </p:sp>
        <p:sp>
          <p:nvSpPr>
            <p:cNvPr id="368" name="Google Shape;368;p53"/>
            <p:cNvSpPr/>
            <p:nvPr/>
          </p:nvSpPr>
          <p:spPr>
            <a:xfrm>
              <a:off x="4456635" y="0"/>
              <a:ext cx="735300" cy="625500"/>
            </a:xfrm>
            <a:prstGeom prst="ellipse">
              <a:avLst/>
            </a:prstGeom>
            <a:solidFill>
              <a:srgbClr val="30B6FB"/>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53"/>
            <p:cNvSpPr txBox="1"/>
            <p:nvPr/>
          </p:nvSpPr>
          <p:spPr>
            <a:xfrm>
              <a:off x="4564321" y="91619"/>
              <a:ext cx="519900" cy="442500"/>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rgbClr val="1A4171"/>
                </a:buClr>
                <a:buSzPts val="900"/>
                <a:buFont typeface="Candara"/>
                <a:buNone/>
              </a:pPr>
              <a:r>
                <a:rPr lang="en-US" sz="900" b="1">
                  <a:solidFill>
                    <a:srgbClr val="1A4171"/>
                  </a:solidFill>
                  <a:latin typeface="Candara"/>
                  <a:ea typeface="Candara"/>
                  <a:cs typeface="Candara"/>
                  <a:sym typeface="Candara"/>
                </a:rPr>
                <a:t>Engage</a:t>
              </a:r>
              <a:endParaRPr/>
            </a:p>
          </p:txBody>
        </p:sp>
      </p:grpSp>
      <p:sp>
        <p:nvSpPr>
          <p:cNvPr id="370" name="Google Shape;370;p53"/>
          <p:cNvSpPr txBox="1"/>
          <p:nvPr/>
        </p:nvSpPr>
        <p:spPr>
          <a:xfrm>
            <a:off x="410198" y="2767917"/>
            <a:ext cx="7847700" cy="823500"/>
          </a:xfrm>
          <a:prstGeom prst="rect">
            <a:avLst/>
          </a:prstGeom>
          <a:noFill/>
          <a:ln>
            <a:noFill/>
          </a:ln>
        </p:spPr>
        <p:txBody>
          <a:bodyPr spcFirstLastPara="1" wrap="square" lIns="91425" tIns="45700" rIns="91425" bIns="45700" anchor="t" anchorCtr="0">
            <a:noAutofit/>
          </a:bodyPr>
          <a:lstStyle/>
          <a:p>
            <a:pPr marL="365760" marR="0" lvl="0" indent="-256032" algn="l" rtl="0">
              <a:spcBef>
                <a:spcPts val="0"/>
              </a:spcBef>
              <a:spcAft>
                <a:spcPts val="0"/>
              </a:spcAft>
              <a:buClr>
                <a:schemeClr val="accent1"/>
              </a:buClr>
              <a:buSzPts val="1360"/>
              <a:buFont typeface="Noto Sans Symbols"/>
              <a:buChar char="🞂"/>
            </a:pPr>
            <a:r>
              <a:rPr lang="en-US" sz="2000">
                <a:solidFill>
                  <a:schemeClr val="dk1"/>
                </a:solidFill>
                <a:latin typeface="Arial"/>
                <a:ea typeface="Arial"/>
                <a:cs typeface="Arial"/>
                <a:sym typeface="Arial"/>
              </a:rPr>
              <a:t>P2 - dwarfism, multiple limb deficiencies, ambulatory with assistance, can be wheelchair bound with high functioning upper body.</a:t>
            </a:r>
            <a:endParaRPr/>
          </a:p>
        </p:txBody>
      </p:sp>
      <p:sp>
        <p:nvSpPr>
          <p:cNvPr id="371" name="Google Shape;371;p53"/>
          <p:cNvSpPr txBox="1"/>
          <p:nvPr/>
        </p:nvSpPr>
        <p:spPr>
          <a:xfrm>
            <a:off x="410198" y="3591436"/>
            <a:ext cx="7847700" cy="1036200"/>
          </a:xfrm>
          <a:prstGeom prst="rect">
            <a:avLst/>
          </a:prstGeom>
          <a:noFill/>
          <a:ln>
            <a:noFill/>
          </a:ln>
        </p:spPr>
        <p:txBody>
          <a:bodyPr spcFirstLastPara="1" wrap="square" lIns="91425" tIns="45700" rIns="91425" bIns="45700" anchor="t" anchorCtr="0">
            <a:noAutofit/>
          </a:bodyPr>
          <a:lstStyle/>
          <a:p>
            <a:pPr marL="365760" marR="0" lvl="0" indent="-256032" algn="l" rtl="0">
              <a:spcBef>
                <a:spcPts val="0"/>
              </a:spcBef>
              <a:spcAft>
                <a:spcPts val="0"/>
              </a:spcAft>
              <a:buClr>
                <a:schemeClr val="accent1"/>
              </a:buClr>
              <a:buSzPts val="1360"/>
              <a:buFont typeface="Noto Sans Symbols"/>
              <a:buChar char="🞂"/>
            </a:pPr>
            <a:r>
              <a:rPr lang="en-US" sz="2000">
                <a:solidFill>
                  <a:schemeClr val="dk1"/>
                </a:solidFill>
                <a:latin typeface="Arial"/>
                <a:ea typeface="Arial"/>
                <a:cs typeface="Arial"/>
                <a:sym typeface="Arial"/>
              </a:rPr>
              <a:t>P3 - single limb deficiencies, visual impairments, and intellectual impairments, ambulatory without significant assistance.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0"/>
                                        </p:tgtEl>
                                        <p:attrNameLst>
                                          <p:attrName>style.visibility</p:attrName>
                                        </p:attrNameLst>
                                      </p:cBhvr>
                                      <p:to>
                                        <p:strVal val="visible"/>
                                      </p:to>
                                    </p:set>
                                    <p:anim calcmode="lin" valueType="num">
                                      <p:cBhvr additive="base">
                                        <p:cTn id="7" dur="500"/>
                                        <p:tgtEl>
                                          <p:spTgt spid="370"/>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71"/>
                                        </p:tgtEl>
                                        <p:attrNameLst>
                                          <p:attrName>style.visibility</p:attrName>
                                        </p:attrNameLst>
                                      </p:cBhvr>
                                      <p:to>
                                        <p:strVal val="visible"/>
                                      </p:to>
                                    </p:set>
                                    <p:anim calcmode="lin" valueType="num">
                                      <p:cBhvr additive="base">
                                        <p:cTn id="12" dur="500"/>
                                        <p:tgtEl>
                                          <p:spTgt spid="3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54"/>
          <p:cNvSpPr txBox="1">
            <a:spLocks noGrp="1"/>
          </p:cNvSpPr>
          <p:nvPr>
            <p:ph type="ctrTitle"/>
          </p:nvPr>
        </p:nvSpPr>
        <p:spPr>
          <a:xfrm>
            <a:off x="550242" y="461468"/>
            <a:ext cx="7192200" cy="9162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000000"/>
              </a:buClr>
              <a:buSzPts val="2400"/>
              <a:buFont typeface="Arial"/>
              <a:buNone/>
            </a:pPr>
            <a:r>
              <a:rPr lang="en-US" sz="2400" b="1">
                <a:solidFill>
                  <a:srgbClr val="000000"/>
                </a:solidFill>
                <a:latin typeface="Arial"/>
                <a:ea typeface="Arial"/>
                <a:cs typeface="Arial"/>
                <a:sym typeface="Arial"/>
              </a:rPr>
              <a:t>USAS National Disability Committee </a:t>
            </a:r>
            <a:br>
              <a:rPr lang="en-US" sz="2400" b="1">
                <a:solidFill>
                  <a:srgbClr val="000000"/>
                </a:solidFill>
                <a:latin typeface="Arial"/>
                <a:ea typeface="Arial"/>
                <a:cs typeface="Arial"/>
                <a:sym typeface="Arial"/>
              </a:rPr>
            </a:br>
            <a:r>
              <a:rPr lang="en-US" sz="2400" b="1" u="sng">
                <a:solidFill>
                  <a:srgbClr val="000000"/>
                </a:solidFill>
                <a:latin typeface="Arial"/>
                <a:ea typeface="Arial"/>
                <a:cs typeface="Arial"/>
                <a:sym typeface="Arial"/>
              </a:rPr>
              <a:t>Approved</a:t>
            </a:r>
            <a:r>
              <a:rPr lang="en-US" sz="2400" b="1">
                <a:solidFill>
                  <a:srgbClr val="000000"/>
                </a:solidFill>
                <a:latin typeface="Arial"/>
                <a:ea typeface="Arial"/>
                <a:cs typeface="Arial"/>
                <a:sym typeface="Arial"/>
              </a:rPr>
              <a:t> </a:t>
            </a:r>
            <a:br>
              <a:rPr lang="en-US" sz="2400" b="1">
                <a:solidFill>
                  <a:srgbClr val="000000"/>
                </a:solidFill>
                <a:latin typeface="Arial"/>
                <a:ea typeface="Arial"/>
                <a:cs typeface="Arial"/>
                <a:sym typeface="Arial"/>
              </a:rPr>
            </a:br>
            <a:r>
              <a:rPr lang="en-US" sz="2400" b="1">
                <a:solidFill>
                  <a:srgbClr val="000000"/>
                </a:solidFill>
                <a:latin typeface="Arial"/>
                <a:ea typeface="Arial"/>
                <a:cs typeface="Arial"/>
                <a:sym typeface="Arial"/>
              </a:rPr>
              <a:t>Motivational Para Time Standards</a:t>
            </a:r>
            <a:endParaRPr/>
          </a:p>
        </p:txBody>
      </p:sp>
      <p:grpSp>
        <p:nvGrpSpPr>
          <p:cNvPr id="377" name="Google Shape;377;p54"/>
          <p:cNvGrpSpPr/>
          <p:nvPr/>
        </p:nvGrpSpPr>
        <p:grpSpPr>
          <a:xfrm>
            <a:off x="2990920" y="4578178"/>
            <a:ext cx="3300766" cy="469297"/>
            <a:chOff x="1891169" y="0"/>
            <a:chExt cx="3300766" cy="625730"/>
          </a:xfrm>
        </p:grpSpPr>
        <p:sp>
          <p:nvSpPr>
            <p:cNvPr id="378" name="Google Shape;378;p54"/>
            <p:cNvSpPr/>
            <p:nvPr/>
          </p:nvSpPr>
          <p:spPr>
            <a:xfrm>
              <a:off x="1891169" y="230"/>
              <a:ext cx="716700" cy="625500"/>
            </a:xfrm>
            <a:prstGeom prst="ellipse">
              <a:avLst/>
            </a:prstGeom>
            <a:solidFill>
              <a:srgbClr val="30B6FB"/>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54"/>
            <p:cNvSpPr txBox="1"/>
            <p:nvPr/>
          </p:nvSpPr>
          <p:spPr>
            <a:xfrm>
              <a:off x="1996143" y="91849"/>
              <a:ext cx="507000" cy="442500"/>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rgbClr val="1A4171"/>
                </a:buClr>
                <a:buSzPts val="900"/>
                <a:buFont typeface="Candara"/>
                <a:buNone/>
              </a:pPr>
              <a:r>
                <a:rPr lang="en-US" sz="900" b="1">
                  <a:solidFill>
                    <a:srgbClr val="1A4171"/>
                  </a:solidFill>
                  <a:latin typeface="Candara"/>
                  <a:ea typeface="Candara"/>
                  <a:cs typeface="Candara"/>
                  <a:sym typeface="Candara"/>
                </a:rPr>
                <a:t>Educate</a:t>
              </a:r>
              <a:endParaRPr/>
            </a:p>
          </p:txBody>
        </p:sp>
        <p:sp>
          <p:nvSpPr>
            <p:cNvPr id="380" name="Google Shape;380;p54"/>
            <p:cNvSpPr/>
            <p:nvPr/>
          </p:nvSpPr>
          <p:spPr>
            <a:xfrm>
              <a:off x="2658774" y="131609"/>
              <a:ext cx="363000" cy="363000"/>
            </a:xfrm>
            <a:prstGeom prst="mathPlus">
              <a:avLst>
                <a:gd name="adj1" fmla="val 23520"/>
              </a:avLst>
            </a:prstGeom>
            <a:solidFill>
              <a:srgbClr val="AAD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54"/>
            <p:cNvSpPr txBox="1"/>
            <p:nvPr/>
          </p:nvSpPr>
          <p:spPr>
            <a:xfrm>
              <a:off x="2706871" y="270365"/>
              <a:ext cx="266700" cy="852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600"/>
                <a:buFont typeface="Candara"/>
                <a:buNone/>
              </a:pPr>
              <a:endParaRPr sz="600">
                <a:solidFill>
                  <a:schemeClr val="lt1"/>
                </a:solidFill>
                <a:latin typeface="Candara"/>
                <a:ea typeface="Candara"/>
                <a:cs typeface="Candara"/>
                <a:sym typeface="Candara"/>
              </a:endParaRPr>
            </a:p>
          </p:txBody>
        </p:sp>
        <p:sp>
          <p:nvSpPr>
            <p:cNvPr id="382" name="Google Shape;382;p54"/>
            <p:cNvSpPr/>
            <p:nvPr/>
          </p:nvSpPr>
          <p:spPr>
            <a:xfrm>
              <a:off x="3072430" y="230"/>
              <a:ext cx="781200" cy="625500"/>
            </a:xfrm>
            <a:prstGeom prst="ellipse">
              <a:avLst/>
            </a:prstGeom>
            <a:solidFill>
              <a:srgbClr val="30B6FB"/>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54"/>
            <p:cNvSpPr txBox="1"/>
            <p:nvPr/>
          </p:nvSpPr>
          <p:spPr>
            <a:xfrm>
              <a:off x="3186821" y="91849"/>
              <a:ext cx="552300" cy="442500"/>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rgbClr val="1A4171"/>
                </a:buClr>
                <a:buSzPts val="900"/>
                <a:buFont typeface="Candara"/>
                <a:buNone/>
              </a:pPr>
              <a:r>
                <a:rPr lang="en-US" sz="900" b="1">
                  <a:solidFill>
                    <a:srgbClr val="1A4171"/>
                  </a:solidFill>
                  <a:latin typeface="Candara"/>
                  <a:ea typeface="Candara"/>
                  <a:cs typeface="Candara"/>
                  <a:sym typeface="Candara"/>
                </a:rPr>
                <a:t>Empower</a:t>
              </a:r>
              <a:endParaRPr/>
            </a:p>
          </p:txBody>
        </p:sp>
        <p:sp>
          <p:nvSpPr>
            <p:cNvPr id="384" name="Google Shape;384;p54"/>
            <p:cNvSpPr/>
            <p:nvPr/>
          </p:nvSpPr>
          <p:spPr>
            <a:xfrm>
              <a:off x="3964776" y="131609"/>
              <a:ext cx="363000" cy="363000"/>
            </a:xfrm>
            <a:prstGeom prst="mathEqual">
              <a:avLst>
                <a:gd name="adj1" fmla="val 23520"/>
                <a:gd name="adj2" fmla="val 11760"/>
              </a:avLst>
            </a:prstGeom>
            <a:solidFill>
              <a:srgbClr val="AAD7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54"/>
            <p:cNvSpPr txBox="1"/>
            <p:nvPr/>
          </p:nvSpPr>
          <p:spPr>
            <a:xfrm>
              <a:off x="4012873" y="206357"/>
              <a:ext cx="266700" cy="2133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500"/>
                <a:buFont typeface="Candara"/>
                <a:buNone/>
              </a:pPr>
              <a:endParaRPr sz="1500">
                <a:solidFill>
                  <a:schemeClr val="lt1"/>
                </a:solidFill>
                <a:latin typeface="Candara"/>
                <a:ea typeface="Candara"/>
                <a:cs typeface="Candara"/>
                <a:sym typeface="Candara"/>
              </a:endParaRPr>
            </a:p>
          </p:txBody>
        </p:sp>
        <p:sp>
          <p:nvSpPr>
            <p:cNvPr id="386" name="Google Shape;386;p54"/>
            <p:cNvSpPr/>
            <p:nvPr/>
          </p:nvSpPr>
          <p:spPr>
            <a:xfrm>
              <a:off x="4456635" y="0"/>
              <a:ext cx="735300" cy="625500"/>
            </a:xfrm>
            <a:prstGeom prst="ellipse">
              <a:avLst/>
            </a:prstGeom>
            <a:solidFill>
              <a:srgbClr val="30B6FB"/>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54"/>
            <p:cNvSpPr txBox="1"/>
            <p:nvPr/>
          </p:nvSpPr>
          <p:spPr>
            <a:xfrm>
              <a:off x="4564321" y="91619"/>
              <a:ext cx="519900" cy="442500"/>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rgbClr val="1A4171"/>
                </a:buClr>
                <a:buSzPts val="900"/>
                <a:buFont typeface="Candara"/>
                <a:buNone/>
              </a:pPr>
              <a:r>
                <a:rPr lang="en-US" sz="900" b="1">
                  <a:solidFill>
                    <a:srgbClr val="1A4171"/>
                  </a:solidFill>
                  <a:latin typeface="Candara"/>
                  <a:ea typeface="Candara"/>
                  <a:cs typeface="Candara"/>
                  <a:sym typeface="Candara"/>
                </a:rPr>
                <a:t>Engage</a:t>
              </a:r>
              <a:endParaRPr/>
            </a:p>
          </p:txBody>
        </p:sp>
      </p:grpSp>
      <p:sp>
        <p:nvSpPr>
          <p:cNvPr id="388" name="Google Shape;388;p54"/>
          <p:cNvSpPr txBox="1"/>
          <p:nvPr/>
        </p:nvSpPr>
        <p:spPr>
          <a:xfrm>
            <a:off x="840259" y="1804087"/>
            <a:ext cx="6598500" cy="392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LSC Championships</a:t>
            </a:r>
            <a:endParaRPr/>
          </a:p>
        </p:txBody>
      </p:sp>
      <p:sp>
        <p:nvSpPr>
          <p:cNvPr id="389" name="Google Shape;389;p54"/>
          <p:cNvSpPr txBox="1"/>
          <p:nvPr/>
        </p:nvSpPr>
        <p:spPr>
          <a:xfrm>
            <a:off x="1622854" y="2310713"/>
            <a:ext cx="4897500" cy="392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Zone Championships</a:t>
            </a:r>
            <a:endParaRPr/>
          </a:p>
        </p:txBody>
      </p:sp>
      <p:sp>
        <p:nvSpPr>
          <p:cNvPr id="390" name="Google Shape;390;p54"/>
          <p:cNvSpPr txBox="1"/>
          <p:nvPr/>
        </p:nvSpPr>
        <p:spPr>
          <a:xfrm>
            <a:off x="2603156" y="2799320"/>
            <a:ext cx="4596600" cy="392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Sectional Championships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388"/>
                                        </p:tgtEl>
                                        <p:attrNameLst>
                                          <p:attrName>style.visibility</p:attrName>
                                        </p:attrNameLst>
                                      </p:cBhvr>
                                      <p:to>
                                        <p:strVal val="visible"/>
                                      </p:to>
                                    </p:set>
                                    <p:animEffect transition="in" filter="fade">
                                      <p:cBhvr>
                                        <p:cTn id="7" dur="500"/>
                                        <p:tgtEl>
                                          <p:spTgt spid="388"/>
                                        </p:tgtEl>
                                      </p:cBhvr>
                                    </p:animEffect>
                                  </p:childTnLst>
                                </p:cTn>
                              </p:par>
                              <p:par>
                                <p:cTn id="8" presetID="10" presetClass="entr" presetSubtype="0" fill="hold" nodeType="withEffect">
                                  <p:stCondLst>
                                    <p:cond delay="500"/>
                                  </p:stCondLst>
                                  <p:childTnLst>
                                    <p:set>
                                      <p:cBhvr>
                                        <p:cTn id="9" dur="1" fill="hold">
                                          <p:stCondLst>
                                            <p:cond delay="0"/>
                                          </p:stCondLst>
                                        </p:cTn>
                                        <p:tgtEl>
                                          <p:spTgt spid="389"/>
                                        </p:tgtEl>
                                        <p:attrNameLst>
                                          <p:attrName>style.visibility</p:attrName>
                                        </p:attrNameLst>
                                      </p:cBhvr>
                                      <p:to>
                                        <p:strVal val="visible"/>
                                      </p:to>
                                    </p:set>
                                    <p:animEffect transition="in" filter="fade">
                                      <p:cBhvr>
                                        <p:cTn id="10" dur="500"/>
                                        <p:tgtEl>
                                          <p:spTgt spid="389"/>
                                        </p:tgtEl>
                                      </p:cBhvr>
                                    </p:animEffect>
                                  </p:childTnLst>
                                </p:cTn>
                              </p:par>
                              <p:par>
                                <p:cTn id="11" presetID="10" presetClass="entr" presetSubtype="0" fill="hold" nodeType="withEffect">
                                  <p:stCondLst>
                                    <p:cond delay="500"/>
                                  </p:stCondLst>
                                  <p:childTnLst>
                                    <p:set>
                                      <p:cBhvr>
                                        <p:cTn id="12" dur="1" fill="hold">
                                          <p:stCondLst>
                                            <p:cond delay="0"/>
                                          </p:stCondLst>
                                        </p:cTn>
                                        <p:tgtEl>
                                          <p:spTgt spid="390"/>
                                        </p:tgtEl>
                                        <p:attrNameLst>
                                          <p:attrName>style.visibility</p:attrName>
                                        </p:attrNameLst>
                                      </p:cBhvr>
                                      <p:to>
                                        <p:strVal val="visible"/>
                                      </p:to>
                                    </p:set>
                                    <p:animEffect transition="in" filter="fade">
                                      <p:cBhvr>
                                        <p:cTn id="13" dur="500"/>
                                        <p:tgtEl>
                                          <p:spTgt spid="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graphicFrame>
        <p:nvGraphicFramePr>
          <p:cNvPr id="395" name="Google Shape;395;p55"/>
          <p:cNvGraphicFramePr/>
          <p:nvPr/>
        </p:nvGraphicFramePr>
        <p:xfrm>
          <a:off x="187676" y="2023057"/>
          <a:ext cx="3000000" cy="3000000"/>
        </p:xfrm>
        <a:graphic>
          <a:graphicData uri="http://schemas.openxmlformats.org/drawingml/2006/table">
            <a:tbl>
              <a:tblPr>
                <a:noFill/>
                <a:tableStyleId>{CA2D138F-9B95-4046-A7CE-87989CC42E8A}</a:tableStyleId>
              </a:tblPr>
              <a:tblGrid>
                <a:gridCol w="892950">
                  <a:extLst>
                    <a:ext uri="{9D8B030D-6E8A-4147-A177-3AD203B41FA5}">
                      <a16:colId xmlns:a16="http://schemas.microsoft.com/office/drawing/2014/main" val="20000"/>
                    </a:ext>
                  </a:extLst>
                </a:gridCol>
                <a:gridCol w="415900">
                  <a:extLst>
                    <a:ext uri="{9D8B030D-6E8A-4147-A177-3AD203B41FA5}">
                      <a16:colId xmlns:a16="http://schemas.microsoft.com/office/drawing/2014/main" val="20001"/>
                    </a:ext>
                  </a:extLst>
                </a:gridCol>
                <a:gridCol w="489275">
                  <a:extLst>
                    <a:ext uri="{9D8B030D-6E8A-4147-A177-3AD203B41FA5}">
                      <a16:colId xmlns:a16="http://schemas.microsoft.com/office/drawing/2014/main" val="20002"/>
                    </a:ext>
                  </a:extLst>
                </a:gridCol>
                <a:gridCol w="477050">
                  <a:extLst>
                    <a:ext uri="{9D8B030D-6E8A-4147-A177-3AD203B41FA5}">
                      <a16:colId xmlns:a16="http://schemas.microsoft.com/office/drawing/2014/main" val="20003"/>
                    </a:ext>
                  </a:extLst>
                </a:gridCol>
                <a:gridCol w="489275">
                  <a:extLst>
                    <a:ext uri="{9D8B030D-6E8A-4147-A177-3AD203B41FA5}">
                      <a16:colId xmlns:a16="http://schemas.microsoft.com/office/drawing/2014/main" val="20004"/>
                    </a:ext>
                  </a:extLst>
                </a:gridCol>
                <a:gridCol w="464825">
                  <a:extLst>
                    <a:ext uri="{9D8B030D-6E8A-4147-A177-3AD203B41FA5}">
                      <a16:colId xmlns:a16="http://schemas.microsoft.com/office/drawing/2014/main" val="20005"/>
                    </a:ext>
                  </a:extLst>
                </a:gridCol>
                <a:gridCol w="464825">
                  <a:extLst>
                    <a:ext uri="{9D8B030D-6E8A-4147-A177-3AD203B41FA5}">
                      <a16:colId xmlns:a16="http://schemas.microsoft.com/office/drawing/2014/main" val="20006"/>
                    </a:ext>
                  </a:extLst>
                </a:gridCol>
                <a:gridCol w="464825">
                  <a:extLst>
                    <a:ext uri="{9D8B030D-6E8A-4147-A177-3AD203B41FA5}">
                      <a16:colId xmlns:a16="http://schemas.microsoft.com/office/drawing/2014/main" val="20007"/>
                    </a:ext>
                  </a:extLst>
                </a:gridCol>
                <a:gridCol w="464825">
                  <a:extLst>
                    <a:ext uri="{9D8B030D-6E8A-4147-A177-3AD203B41FA5}">
                      <a16:colId xmlns:a16="http://schemas.microsoft.com/office/drawing/2014/main" val="20008"/>
                    </a:ext>
                  </a:extLst>
                </a:gridCol>
                <a:gridCol w="464825">
                  <a:extLst>
                    <a:ext uri="{9D8B030D-6E8A-4147-A177-3AD203B41FA5}">
                      <a16:colId xmlns:a16="http://schemas.microsoft.com/office/drawing/2014/main" val="20009"/>
                    </a:ext>
                  </a:extLst>
                </a:gridCol>
                <a:gridCol w="464825">
                  <a:extLst>
                    <a:ext uri="{9D8B030D-6E8A-4147-A177-3AD203B41FA5}">
                      <a16:colId xmlns:a16="http://schemas.microsoft.com/office/drawing/2014/main" val="20010"/>
                    </a:ext>
                  </a:extLst>
                </a:gridCol>
                <a:gridCol w="464825">
                  <a:extLst>
                    <a:ext uri="{9D8B030D-6E8A-4147-A177-3AD203B41FA5}">
                      <a16:colId xmlns:a16="http://schemas.microsoft.com/office/drawing/2014/main" val="20011"/>
                    </a:ext>
                  </a:extLst>
                </a:gridCol>
                <a:gridCol w="464825">
                  <a:extLst>
                    <a:ext uri="{9D8B030D-6E8A-4147-A177-3AD203B41FA5}">
                      <a16:colId xmlns:a16="http://schemas.microsoft.com/office/drawing/2014/main" val="20012"/>
                    </a:ext>
                  </a:extLst>
                </a:gridCol>
                <a:gridCol w="464825">
                  <a:extLst>
                    <a:ext uri="{9D8B030D-6E8A-4147-A177-3AD203B41FA5}">
                      <a16:colId xmlns:a16="http://schemas.microsoft.com/office/drawing/2014/main" val="20013"/>
                    </a:ext>
                  </a:extLst>
                </a:gridCol>
                <a:gridCol w="464825">
                  <a:extLst>
                    <a:ext uri="{9D8B030D-6E8A-4147-A177-3AD203B41FA5}">
                      <a16:colId xmlns:a16="http://schemas.microsoft.com/office/drawing/2014/main" val="20014"/>
                    </a:ext>
                  </a:extLst>
                </a:gridCol>
                <a:gridCol w="464825">
                  <a:extLst>
                    <a:ext uri="{9D8B030D-6E8A-4147-A177-3AD203B41FA5}">
                      <a16:colId xmlns:a16="http://schemas.microsoft.com/office/drawing/2014/main" val="20015"/>
                    </a:ext>
                  </a:extLst>
                </a:gridCol>
                <a:gridCol w="464825">
                  <a:extLst>
                    <a:ext uri="{9D8B030D-6E8A-4147-A177-3AD203B41FA5}">
                      <a16:colId xmlns:a16="http://schemas.microsoft.com/office/drawing/2014/main" val="20016"/>
                    </a:ext>
                  </a:extLst>
                </a:gridCol>
                <a:gridCol w="426300">
                  <a:extLst>
                    <a:ext uri="{9D8B030D-6E8A-4147-A177-3AD203B41FA5}">
                      <a16:colId xmlns:a16="http://schemas.microsoft.com/office/drawing/2014/main" val="20017"/>
                    </a:ext>
                  </a:extLst>
                </a:gridCol>
              </a:tblGrid>
              <a:tr h="163975">
                <a:tc gridSpan="18">
                  <a:txBody>
                    <a:bodyPr/>
                    <a:lstStyle/>
                    <a:p>
                      <a:pPr marL="0" marR="0" lvl="0" indent="0" algn="ctr" rtl="0">
                        <a:spcBef>
                          <a:spcPts val="0"/>
                        </a:spcBef>
                        <a:spcAft>
                          <a:spcPts val="0"/>
                        </a:spcAft>
                        <a:buNone/>
                      </a:pPr>
                      <a:r>
                        <a:rPr lang="en-US" sz="700" b="1" i="0" u="none" strike="noStrike" cap="none">
                          <a:solidFill>
                            <a:srgbClr val="000000"/>
                          </a:solidFill>
                          <a:latin typeface="Calibri"/>
                          <a:ea typeface="Calibri"/>
                          <a:cs typeface="Calibri"/>
                          <a:sym typeface="Calibri"/>
                        </a:rPr>
                        <a:t>Para 1  LSC Motivational Time Standards</a:t>
                      </a:r>
                      <a:endParaRPr sz="1100"/>
                    </a:p>
                  </a:txBody>
                  <a:tcPr marL="5150" marR="5150" marT="38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63975">
                <a:tc>
                  <a:txBody>
                    <a:bodyPr/>
                    <a:lstStyle/>
                    <a:p>
                      <a:pPr marL="0" marR="0" lvl="0" indent="0" algn="l" rtl="0">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100"/>
                    </a:p>
                  </a:txBody>
                  <a:tcPr marL="5150" marR="5150" marT="38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8">
                  <a:txBody>
                    <a:bodyPr/>
                    <a:lstStyle/>
                    <a:p>
                      <a:pPr marL="0" marR="0" lvl="0" indent="0" algn="ctr" rtl="0">
                        <a:spcBef>
                          <a:spcPts val="0"/>
                        </a:spcBef>
                        <a:spcAft>
                          <a:spcPts val="0"/>
                        </a:spcAft>
                        <a:buNone/>
                      </a:pPr>
                      <a:r>
                        <a:rPr lang="en-US" sz="700" b="1" i="0" u="none" strike="noStrike" cap="none">
                          <a:solidFill>
                            <a:srgbClr val="000000"/>
                          </a:solidFill>
                          <a:latin typeface="Calibri"/>
                          <a:ea typeface="Calibri"/>
                          <a:cs typeface="Calibri"/>
                          <a:sym typeface="Calibri"/>
                        </a:rPr>
                        <a:t>Girls </a:t>
                      </a:r>
                      <a:endParaRPr sz="1100"/>
                    </a:p>
                  </a:txBody>
                  <a:tcPr marL="5150" marR="5150" marT="38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rtl="0">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100"/>
                    </a:p>
                  </a:txBody>
                  <a:tcPr marL="5150" marR="5150" marT="38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8">
                  <a:txBody>
                    <a:bodyPr/>
                    <a:lstStyle/>
                    <a:p>
                      <a:pPr marL="0" marR="0" lvl="0" indent="0" algn="ctr" rtl="0">
                        <a:spcBef>
                          <a:spcPts val="0"/>
                        </a:spcBef>
                        <a:spcAft>
                          <a:spcPts val="0"/>
                        </a:spcAft>
                        <a:buNone/>
                      </a:pPr>
                      <a:r>
                        <a:rPr lang="en-US" sz="700" b="1" i="0" u="none" strike="noStrike" cap="none">
                          <a:solidFill>
                            <a:srgbClr val="000000"/>
                          </a:solidFill>
                          <a:latin typeface="Calibri"/>
                          <a:ea typeface="Calibri"/>
                          <a:cs typeface="Calibri"/>
                          <a:sym typeface="Calibri"/>
                        </a:rPr>
                        <a:t>Boys</a:t>
                      </a:r>
                      <a:endParaRPr sz="1100"/>
                    </a:p>
                  </a:txBody>
                  <a:tcPr marL="5150" marR="5150" marT="38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80375">
                <a:tc rowSpan="11">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P1 - non-ambulatory (wheelchair bound):  limited use of all four extremities</a:t>
                      </a:r>
                      <a:endParaRPr sz="1100"/>
                    </a:p>
                  </a:txBody>
                  <a:tcPr marL="5150" marR="5150" marT="38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2">
                  <a:txBody>
                    <a:bodyPr/>
                    <a:lstStyle/>
                    <a:p>
                      <a:pPr marL="0" marR="0" lvl="0" indent="0" algn="ctr" rtl="0">
                        <a:spcBef>
                          <a:spcPts val="0"/>
                        </a:spcBef>
                        <a:spcAft>
                          <a:spcPts val="0"/>
                        </a:spcAft>
                        <a:buNone/>
                      </a:pPr>
                      <a:r>
                        <a:rPr lang="en-US" sz="700" b="1" i="0" u="none" strike="noStrike" cap="none">
                          <a:solidFill>
                            <a:srgbClr val="000000"/>
                          </a:solidFill>
                          <a:latin typeface="Calibri"/>
                          <a:ea typeface="Calibri"/>
                          <a:cs typeface="Calibri"/>
                          <a:sym typeface="Calibri"/>
                        </a:rPr>
                        <a:t>10 &amp; U P1</a:t>
                      </a:r>
                      <a:endParaRPr sz="1100"/>
                    </a:p>
                  </a:txBody>
                  <a:tcPr marL="5150" marR="5150" marT="38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A"/>
                    </a:solidFill>
                  </a:tcPr>
                </a:tc>
                <a:tc hMerge="1">
                  <a:txBody>
                    <a:bodyPr/>
                    <a:lstStyle/>
                    <a:p>
                      <a:endParaRPr lang="en-US"/>
                    </a:p>
                  </a:txBody>
                  <a:tcPr/>
                </a:tc>
                <a:tc gridSpan="2">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11-12 P1 </a:t>
                      </a:r>
                      <a:endParaRPr sz="1100"/>
                    </a:p>
                  </a:txBody>
                  <a:tcPr marL="5150" marR="5150" marT="38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hMerge="1">
                  <a:txBody>
                    <a:bodyPr/>
                    <a:lstStyle/>
                    <a:p>
                      <a:endParaRPr lang="en-US"/>
                    </a:p>
                  </a:txBody>
                  <a:tcPr/>
                </a:tc>
                <a:tc gridSpan="2">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13-14 P1 </a:t>
                      </a:r>
                      <a:endParaRPr sz="1100"/>
                    </a:p>
                  </a:txBody>
                  <a:tcPr marL="5150" marR="5150" marT="38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CE4D6"/>
                    </a:solidFill>
                  </a:tcPr>
                </a:tc>
                <a:tc hMerge="1">
                  <a:txBody>
                    <a:bodyPr/>
                    <a:lstStyle/>
                    <a:p>
                      <a:endParaRPr lang="en-US"/>
                    </a:p>
                  </a:txBody>
                  <a:tcPr/>
                </a:tc>
                <a:tc gridSpan="2">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15 &amp; O P1 </a:t>
                      </a:r>
                      <a:endParaRPr sz="1100"/>
                    </a:p>
                  </a:txBody>
                  <a:tcPr marL="5150" marR="5150" marT="38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DEBF7"/>
                    </a:solidFill>
                  </a:tcPr>
                </a:tc>
                <a:tc hMerge="1">
                  <a:txBody>
                    <a:bodyPr/>
                    <a:lstStyle/>
                    <a:p>
                      <a:endParaRPr lang="en-US"/>
                    </a:p>
                  </a:txBody>
                  <a:tcPr/>
                </a:tc>
                <a:tc rowSpan="2">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P1</a:t>
                      </a:r>
                      <a:endParaRPr sz="1100"/>
                    </a:p>
                  </a:txBody>
                  <a:tcPr marL="5150" marR="5150" marT="38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2">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10 &amp; U P1 </a:t>
                      </a:r>
                      <a:endParaRPr sz="1100"/>
                    </a:p>
                  </a:txBody>
                  <a:tcPr marL="5150" marR="5150" marT="38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A"/>
                    </a:solidFill>
                  </a:tcPr>
                </a:tc>
                <a:tc hMerge="1">
                  <a:txBody>
                    <a:bodyPr/>
                    <a:lstStyle/>
                    <a:p>
                      <a:endParaRPr lang="en-US"/>
                    </a:p>
                  </a:txBody>
                  <a:tcPr/>
                </a:tc>
                <a:tc gridSpan="2">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11-12 P1 </a:t>
                      </a:r>
                      <a:endParaRPr sz="1100"/>
                    </a:p>
                  </a:txBody>
                  <a:tcPr marL="5150" marR="5150" marT="38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hMerge="1">
                  <a:txBody>
                    <a:bodyPr/>
                    <a:lstStyle/>
                    <a:p>
                      <a:endParaRPr lang="en-US"/>
                    </a:p>
                  </a:txBody>
                  <a:tcPr/>
                </a:tc>
                <a:tc gridSpan="2">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13-14 P1 </a:t>
                      </a:r>
                      <a:endParaRPr sz="1100"/>
                    </a:p>
                  </a:txBody>
                  <a:tcPr marL="5150" marR="5150" marT="38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CE4D6"/>
                    </a:solidFill>
                  </a:tcPr>
                </a:tc>
                <a:tc hMerge="1">
                  <a:txBody>
                    <a:bodyPr/>
                    <a:lstStyle/>
                    <a:p>
                      <a:endParaRPr lang="en-US"/>
                    </a:p>
                  </a:txBody>
                  <a:tcPr/>
                </a:tc>
                <a:tc gridSpan="2">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15 &amp; O P1 </a:t>
                      </a:r>
                      <a:endParaRPr sz="1100"/>
                    </a:p>
                  </a:txBody>
                  <a:tcPr marL="5150" marR="5150" marT="38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DEBF7"/>
                    </a:solidFill>
                  </a:tcPr>
                </a:tc>
                <a:tc hMerge="1">
                  <a:txBody>
                    <a:bodyPr/>
                    <a:lstStyle/>
                    <a:p>
                      <a:endParaRPr lang="en-US"/>
                    </a:p>
                  </a:txBody>
                  <a:tcPr/>
                </a:tc>
                <a:extLst>
                  <a:ext uri="{0D108BD9-81ED-4DB2-BD59-A6C34878D82A}">
                    <a16:rowId xmlns:a16="http://schemas.microsoft.com/office/drawing/2014/main" val="10002"/>
                  </a:ext>
                </a:extLst>
              </a:tr>
              <a:tr h="163975">
                <a:tc vMerge="1">
                  <a:txBody>
                    <a:bodyPr/>
                    <a:lstStyle/>
                    <a:p>
                      <a:endParaRPr lang="en-US"/>
                    </a:p>
                  </a:txBody>
                  <a:tcPr/>
                </a:tc>
                <a:tc>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SCY</a:t>
                      </a:r>
                      <a:endParaRPr sz="1100"/>
                    </a:p>
                  </a:txBody>
                  <a:tcPr marL="5150" marR="5150" marT="38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A"/>
                    </a:solidFill>
                  </a:tcPr>
                </a:tc>
                <a:tc>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LCM</a:t>
                      </a:r>
                      <a:endParaRPr sz="1100"/>
                    </a:p>
                  </a:txBody>
                  <a:tcPr marL="5150" marR="5150" marT="38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A"/>
                    </a:solidFill>
                  </a:tcPr>
                </a:tc>
                <a:tc>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SCY</a:t>
                      </a:r>
                      <a:endParaRPr sz="1100"/>
                    </a:p>
                  </a:txBody>
                  <a:tcPr marL="5150" marR="5150" marT="38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LCM</a:t>
                      </a:r>
                      <a:endParaRPr sz="1100"/>
                    </a:p>
                  </a:txBody>
                  <a:tcPr marL="5150" marR="5150" marT="38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SCY</a:t>
                      </a:r>
                      <a:endParaRPr sz="1100"/>
                    </a:p>
                  </a:txBody>
                  <a:tcPr marL="5150" marR="5150" marT="38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CE4D6"/>
                    </a:solidFill>
                  </a:tcPr>
                </a:tc>
                <a:tc>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LCM</a:t>
                      </a:r>
                      <a:endParaRPr sz="1100"/>
                    </a:p>
                  </a:txBody>
                  <a:tcPr marL="5150" marR="5150" marT="38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CE4D6"/>
                    </a:solidFill>
                  </a:tcPr>
                </a:tc>
                <a:tc>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SCY</a:t>
                      </a:r>
                      <a:endParaRPr sz="1100"/>
                    </a:p>
                  </a:txBody>
                  <a:tcPr marL="5150" marR="5150" marT="38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LCM</a:t>
                      </a:r>
                      <a:endParaRPr sz="1100"/>
                    </a:p>
                  </a:txBody>
                  <a:tcPr marL="5150" marR="5150" marT="38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DEBF7"/>
                    </a:solidFill>
                  </a:tcPr>
                </a:tc>
                <a:tc vMerge="1">
                  <a:txBody>
                    <a:bodyPr/>
                    <a:lstStyle/>
                    <a:p>
                      <a:endParaRPr lang="en-US"/>
                    </a:p>
                  </a:txBody>
                  <a:tcPr/>
                </a:tc>
                <a:tc>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SCY</a:t>
                      </a:r>
                      <a:endParaRPr sz="1100"/>
                    </a:p>
                  </a:txBody>
                  <a:tcPr marL="5150" marR="5150" marT="38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A"/>
                    </a:solidFill>
                  </a:tcPr>
                </a:tc>
                <a:tc>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LCM</a:t>
                      </a:r>
                      <a:endParaRPr sz="1100"/>
                    </a:p>
                  </a:txBody>
                  <a:tcPr marL="5150" marR="5150" marT="38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A"/>
                    </a:solidFill>
                  </a:tcPr>
                </a:tc>
                <a:tc>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SCY</a:t>
                      </a:r>
                      <a:endParaRPr sz="1100"/>
                    </a:p>
                  </a:txBody>
                  <a:tcPr marL="5150" marR="5150" marT="38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LCM</a:t>
                      </a:r>
                      <a:endParaRPr sz="1100"/>
                    </a:p>
                  </a:txBody>
                  <a:tcPr marL="5150" marR="5150" marT="38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SCY</a:t>
                      </a:r>
                      <a:endParaRPr sz="1100"/>
                    </a:p>
                  </a:txBody>
                  <a:tcPr marL="5150" marR="5150" marT="38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CE4D6"/>
                    </a:solidFill>
                  </a:tcPr>
                </a:tc>
                <a:tc>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LCM</a:t>
                      </a:r>
                      <a:endParaRPr sz="1100"/>
                    </a:p>
                  </a:txBody>
                  <a:tcPr marL="5150" marR="5150" marT="38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CE4D6"/>
                    </a:solidFill>
                  </a:tcPr>
                </a:tc>
                <a:tc>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SCY</a:t>
                      </a:r>
                      <a:endParaRPr sz="1100"/>
                    </a:p>
                  </a:txBody>
                  <a:tcPr marL="5150" marR="5150" marT="38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LCM</a:t>
                      </a:r>
                      <a:endParaRPr sz="1100"/>
                    </a:p>
                  </a:txBody>
                  <a:tcPr marL="5150" marR="5150" marT="38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DEBF7"/>
                    </a:solidFill>
                  </a:tcPr>
                </a:tc>
                <a:extLst>
                  <a:ext uri="{0D108BD9-81ED-4DB2-BD59-A6C34878D82A}">
                    <a16:rowId xmlns:a16="http://schemas.microsoft.com/office/drawing/2014/main" val="10003"/>
                  </a:ext>
                </a:extLst>
              </a:tr>
              <a:tr h="241600">
                <a:tc vMerge="1">
                  <a:txBody>
                    <a:bodyPr/>
                    <a:lstStyle/>
                    <a:p>
                      <a:endParaRPr lang="en-US"/>
                    </a:p>
                  </a:txBody>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1:37.89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1:44.49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1:29.39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1:29.39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1:26.19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1:26.19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1:24.89</a:t>
                      </a:r>
                      <a:endParaRPr sz="1100"/>
                    </a:p>
                  </a:txBody>
                  <a:tcPr marL="5150" marR="5150" marT="3875"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1:24.89</a:t>
                      </a:r>
                      <a:endParaRPr sz="1100"/>
                    </a:p>
                  </a:txBody>
                  <a:tcPr marL="5150" marR="5150" marT="3875"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700" b="1" i="0" u="none" strike="noStrike" cap="none">
                          <a:solidFill>
                            <a:srgbClr val="000000"/>
                          </a:solidFill>
                          <a:latin typeface="Calibri"/>
                          <a:ea typeface="Calibri"/>
                          <a:cs typeface="Calibri"/>
                          <a:sym typeface="Calibri"/>
                        </a:rPr>
                        <a:t>50 FR</a:t>
                      </a:r>
                      <a:endParaRPr sz="1100"/>
                    </a:p>
                  </a:txBody>
                  <a:tcPr marL="5150" marR="5150" marT="38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1:39.29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1:39.29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1:30.29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1:30.29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1:21.29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1:21.29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1:18.29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1:18.29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extLst>
                  <a:ext uri="{0D108BD9-81ED-4DB2-BD59-A6C34878D82A}">
                    <a16:rowId xmlns:a16="http://schemas.microsoft.com/office/drawing/2014/main" val="10004"/>
                  </a:ext>
                </a:extLst>
              </a:tr>
              <a:tr h="241600">
                <a:tc vMerge="1">
                  <a:txBody>
                    <a:bodyPr/>
                    <a:lstStyle/>
                    <a:p>
                      <a:endParaRPr lang="en-US"/>
                    </a:p>
                  </a:txBody>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3:25.49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3:45.49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3:07.69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3:07.69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3:00.79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3:00.79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2:58.09</a:t>
                      </a:r>
                      <a:endParaRPr sz="1100"/>
                    </a:p>
                  </a:txBody>
                  <a:tcPr marL="5150" marR="5150" marT="3875"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2:58.09</a:t>
                      </a:r>
                      <a:endParaRPr sz="1100"/>
                    </a:p>
                  </a:txBody>
                  <a:tcPr marL="5150" marR="5150" marT="3875"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700" b="1" i="0" u="none" strike="noStrike" cap="none">
                          <a:solidFill>
                            <a:srgbClr val="000000"/>
                          </a:solidFill>
                          <a:latin typeface="Calibri"/>
                          <a:ea typeface="Calibri"/>
                          <a:cs typeface="Calibri"/>
                          <a:sym typeface="Calibri"/>
                        </a:rPr>
                        <a:t>100 FR</a:t>
                      </a:r>
                      <a:endParaRPr sz="1100"/>
                    </a:p>
                  </a:txBody>
                  <a:tcPr marL="5150" marR="5150" marT="38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3:44.19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3:44.19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3:23.79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3:23.79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3:03.49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3:03.49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2:56.69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2:56.69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extLst>
                  <a:ext uri="{0D108BD9-81ED-4DB2-BD59-A6C34878D82A}">
                    <a16:rowId xmlns:a16="http://schemas.microsoft.com/office/drawing/2014/main" val="10005"/>
                  </a:ext>
                </a:extLst>
              </a:tr>
              <a:tr h="241600">
                <a:tc vMerge="1">
                  <a:txBody>
                    <a:bodyPr/>
                    <a:lstStyle/>
                    <a:p>
                      <a:endParaRPr lang="en-US"/>
                    </a:p>
                  </a:txBody>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8:12.09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8:12.09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7:29.39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7:29.39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7:12.99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7:12.99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7:06.49</a:t>
                      </a:r>
                      <a:endParaRPr sz="1100"/>
                    </a:p>
                  </a:txBody>
                  <a:tcPr marL="5150" marR="5150" marT="3875"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7:06.49</a:t>
                      </a:r>
                      <a:endParaRPr sz="1100"/>
                    </a:p>
                  </a:txBody>
                  <a:tcPr marL="5150" marR="5150" marT="3875"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700" b="1" i="0" u="none" strike="noStrike" cap="none">
                          <a:solidFill>
                            <a:srgbClr val="000000"/>
                          </a:solidFill>
                          <a:latin typeface="Calibri"/>
                          <a:ea typeface="Calibri"/>
                          <a:cs typeface="Calibri"/>
                          <a:sym typeface="Calibri"/>
                        </a:rPr>
                        <a:t>200 FR</a:t>
                      </a:r>
                      <a:endParaRPr sz="1100"/>
                    </a:p>
                  </a:txBody>
                  <a:tcPr marL="5150" marR="5150" marT="38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6.09.09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6:09.09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5:35.59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5:35.59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5:01.99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5:01.99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4:50.90</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4:50.89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extLst>
                  <a:ext uri="{0D108BD9-81ED-4DB2-BD59-A6C34878D82A}">
                    <a16:rowId xmlns:a16="http://schemas.microsoft.com/office/drawing/2014/main" val="10006"/>
                  </a:ext>
                </a:extLst>
              </a:tr>
              <a:tr h="241600">
                <a:tc vMerge="1">
                  <a:txBody>
                    <a:bodyPr/>
                    <a:lstStyle/>
                    <a:p>
                      <a:endParaRPr lang="en-US"/>
                    </a:p>
                  </a:txBody>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1:55.89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1:55.89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1:45.79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1:45.79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1:41.99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1:41.99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1:40.39</a:t>
                      </a:r>
                      <a:endParaRPr sz="1100"/>
                    </a:p>
                  </a:txBody>
                  <a:tcPr marL="5150" marR="5150" marT="3875"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1:40.39</a:t>
                      </a:r>
                      <a:endParaRPr sz="1100"/>
                    </a:p>
                  </a:txBody>
                  <a:tcPr marL="5150" marR="5150" marT="3875"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700" b="1" i="0" u="none" strike="noStrike" cap="none">
                          <a:solidFill>
                            <a:srgbClr val="000000"/>
                          </a:solidFill>
                          <a:latin typeface="Calibri"/>
                          <a:ea typeface="Calibri"/>
                          <a:cs typeface="Calibri"/>
                          <a:sym typeface="Calibri"/>
                        </a:rPr>
                        <a:t>50 BK</a:t>
                      </a:r>
                      <a:endParaRPr sz="1100"/>
                    </a:p>
                  </a:txBody>
                  <a:tcPr marL="5150" marR="5150" marT="38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1:22.89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1:22.89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1:15.39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1:15.39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1:07.89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1:07.89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1:05.39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1:05.39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extLst>
                  <a:ext uri="{0D108BD9-81ED-4DB2-BD59-A6C34878D82A}">
                    <a16:rowId xmlns:a16="http://schemas.microsoft.com/office/drawing/2014/main" val="10007"/>
                  </a:ext>
                </a:extLst>
              </a:tr>
              <a:tr h="241600">
                <a:tc vMerge="1">
                  <a:txBody>
                    <a:bodyPr/>
                    <a:lstStyle/>
                    <a:p>
                      <a:endParaRPr lang="en-US"/>
                    </a:p>
                  </a:txBody>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3:33.99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3:32.99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3:14.59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3:14.59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3:07.49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3:07.49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3:04.59</a:t>
                      </a:r>
                      <a:endParaRPr sz="1100"/>
                    </a:p>
                  </a:txBody>
                  <a:tcPr marL="5150" marR="5150" marT="3875"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3:04.59</a:t>
                      </a:r>
                      <a:endParaRPr sz="1100"/>
                    </a:p>
                  </a:txBody>
                  <a:tcPr marL="5150" marR="5150" marT="3875"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700" b="1" i="0" u="none" strike="noStrike" cap="none">
                          <a:solidFill>
                            <a:srgbClr val="000000"/>
                          </a:solidFill>
                          <a:latin typeface="Calibri"/>
                          <a:ea typeface="Calibri"/>
                          <a:cs typeface="Calibri"/>
                          <a:sym typeface="Calibri"/>
                        </a:rPr>
                        <a:t>100 BK</a:t>
                      </a:r>
                      <a:endParaRPr sz="1100"/>
                    </a:p>
                  </a:txBody>
                  <a:tcPr marL="5150" marR="5150" marT="38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3:01.19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3:01.19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2:44.69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2:44.69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2:28.19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2:28.19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2:22.69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2:22.69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extLst>
                  <a:ext uri="{0D108BD9-81ED-4DB2-BD59-A6C34878D82A}">
                    <a16:rowId xmlns:a16="http://schemas.microsoft.com/office/drawing/2014/main" val="10008"/>
                  </a:ext>
                </a:extLst>
              </a:tr>
              <a:tr h="241600">
                <a:tc vMerge="1">
                  <a:txBody>
                    <a:bodyPr/>
                    <a:lstStyle/>
                    <a:p>
                      <a:endParaRPr lang="en-US"/>
                    </a:p>
                  </a:txBody>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1:47.29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1:47.29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1:30.99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1:37.99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1:34.39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1:34.39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1:32.99</a:t>
                      </a:r>
                      <a:endParaRPr sz="1100"/>
                    </a:p>
                  </a:txBody>
                  <a:tcPr marL="5150" marR="5150" marT="3875"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1:32.99</a:t>
                      </a:r>
                      <a:endParaRPr sz="1100"/>
                    </a:p>
                  </a:txBody>
                  <a:tcPr marL="5150" marR="5150" marT="3875"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700" b="1" i="0" u="none" strike="noStrike" cap="none">
                          <a:solidFill>
                            <a:srgbClr val="000000"/>
                          </a:solidFill>
                          <a:latin typeface="Calibri"/>
                          <a:ea typeface="Calibri"/>
                          <a:cs typeface="Calibri"/>
                          <a:sym typeface="Calibri"/>
                        </a:rPr>
                        <a:t>50 BR</a:t>
                      </a:r>
                      <a:endParaRPr sz="1100"/>
                    </a:p>
                  </a:txBody>
                  <a:tcPr marL="5150" marR="5150" marT="38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1:29.59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1:29.59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1:21.49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1:21.49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1:13.29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1:13.29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1:10.59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1:10.59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extLst>
                  <a:ext uri="{0D108BD9-81ED-4DB2-BD59-A6C34878D82A}">
                    <a16:rowId xmlns:a16="http://schemas.microsoft.com/office/drawing/2014/main" val="10009"/>
                  </a:ext>
                </a:extLst>
              </a:tr>
              <a:tr h="241600">
                <a:tc vMerge="1">
                  <a:txBody>
                    <a:bodyPr/>
                    <a:lstStyle/>
                    <a:p>
                      <a:endParaRPr lang="en-US"/>
                    </a:p>
                  </a:txBody>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5:05.89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5:05.89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4:39.39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4:39.39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4:29.19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4:29.19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4:25.19</a:t>
                      </a:r>
                      <a:endParaRPr sz="1100"/>
                    </a:p>
                  </a:txBody>
                  <a:tcPr marL="5150" marR="5150" marT="3875"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4:25.19</a:t>
                      </a:r>
                      <a:endParaRPr sz="1100"/>
                    </a:p>
                  </a:txBody>
                  <a:tcPr marL="5150" marR="5150" marT="3875"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700" b="1" i="0" u="none" strike="noStrike" cap="none">
                          <a:solidFill>
                            <a:srgbClr val="000000"/>
                          </a:solidFill>
                          <a:latin typeface="Calibri"/>
                          <a:ea typeface="Calibri"/>
                          <a:cs typeface="Calibri"/>
                          <a:sym typeface="Calibri"/>
                        </a:rPr>
                        <a:t>100 BR</a:t>
                      </a:r>
                      <a:endParaRPr sz="1100"/>
                    </a:p>
                  </a:txBody>
                  <a:tcPr marL="5150" marR="5150" marT="38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4:19.99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4:19.99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3:56.39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3:56.39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3:32.69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3:32.69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3:24.89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3:24.89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extLst>
                  <a:ext uri="{0D108BD9-81ED-4DB2-BD59-A6C34878D82A}">
                    <a16:rowId xmlns:a16="http://schemas.microsoft.com/office/drawing/2014/main" val="10010"/>
                  </a:ext>
                </a:extLst>
              </a:tr>
              <a:tr h="241600">
                <a:tc vMerge="1">
                  <a:txBody>
                    <a:bodyPr/>
                    <a:lstStyle/>
                    <a:p>
                      <a:endParaRPr lang="en-US"/>
                    </a:p>
                  </a:txBody>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2:52.49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2:52.49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600" b="0" i="0" u="none" strike="noStrike" cap="none">
                          <a:solidFill>
                            <a:srgbClr val="000000"/>
                          </a:solidFill>
                          <a:latin typeface="Calibri"/>
                          <a:ea typeface="Calibri"/>
                          <a:cs typeface="Calibri"/>
                          <a:sym typeface="Calibri"/>
                        </a:rPr>
                        <a:t>2:37.49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2:37.49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2:31.79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2:31.79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2:29.49</a:t>
                      </a:r>
                      <a:endParaRPr sz="1100"/>
                    </a:p>
                  </a:txBody>
                  <a:tcPr marL="5150" marR="5150" marT="3875"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2:29.49</a:t>
                      </a:r>
                      <a:endParaRPr sz="1100"/>
                    </a:p>
                  </a:txBody>
                  <a:tcPr marL="5150" marR="5150" marT="3875"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700" b="1" i="0" u="none" strike="noStrike" cap="none">
                          <a:solidFill>
                            <a:srgbClr val="000000"/>
                          </a:solidFill>
                          <a:latin typeface="Calibri"/>
                          <a:ea typeface="Calibri"/>
                          <a:cs typeface="Calibri"/>
                          <a:sym typeface="Calibri"/>
                        </a:rPr>
                        <a:t>50 FL</a:t>
                      </a:r>
                      <a:endParaRPr sz="1100"/>
                    </a:p>
                  </a:txBody>
                  <a:tcPr marL="5150" marR="5150" marT="38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2:48.09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2:48.09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2:32.79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2:32.79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2:17.49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2:17.49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2:12.39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2:12.39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extLst>
                  <a:ext uri="{0D108BD9-81ED-4DB2-BD59-A6C34878D82A}">
                    <a16:rowId xmlns:a16="http://schemas.microsoft.com/office/drawing/2014/main" val="10011"/>
                  </a:ext>
                </a:extLst>
              </a:tr>
              <a:tr h="241600">
                <a:tc vMerge="1">
                  <a:txBody>
                    <a:bodyPr/>
                    <a:lstStyle/>
                    <a:p>
                      <a:endParaRPr lang="en-US"/>
                    </a:p>
                  </a:txBody>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7:07.49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7:07.49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6:30.39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6:30.39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6:16.19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6:16.19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6:10.49</a:t>
                      </a:r>
                      <a:endParaRPr sz="1100"/>
                    </a:p>
                  </a:txBody>
                  <a:tcPr marL="5150" marR="5150" marT="3875"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6:10.49</a:t>
                      </a:r>
                      <a:endParaRPr sz="1100"/>
                    </a:p>
                  </a:txBody>
                  <a:tcPr marL="5150" marR="5150" marT="3875"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700" b="1" i="0" u="none" strike="noStrike" cap="none">
                          <a:solidFill>
                            <a:srgbClr val="000000"/>
                          </a:solidFill>
                          <a:latin typeface="Calibri"/>
                          <a:ea typeface="Calibri"/>
                          <a:cs typeface="Calibri"/>
                          <a:sym typeface="Calibri"/>
                        </a:rPr>
                        <a:t>150 IM</a:t>
                      </a:r>
                      <a:endParaRPr sz="1100"/>
                    </a:p>
                  </a:txBody>
                  <a:tcPr marL="5150" marR="5150" marT="38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7:30.09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7:30.09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6:49.19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6:49.19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6:08.19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6:08.19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5:54.59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5:54.59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DEBF7"/>
                    </a:solidFill>
                  </a:tcPr>
                </a:tc>
                <a:extLst>
                  <a:ext uri="{0D108BD9-81ED-4DB2-BD59-A6C34878D82A}">
                    <a16:rowId xmlns:a16="http://schemas.microsoft.com/office/drawing/2014/main" val="10012"/>
                  </a:ext>
                </a:extLst>
              </a:tr>
            </a:tbl>
          </a:graphicData>
        </a:graphic>
      </p:graphicFrame>
      <p:sp>
        <p:nvSpPr>
          <p:cNvPr id="396" name="Google Shape;396;p55"/>
          <p:cNvSpPr/>
          <p:nvPr/>
        </p:nvSpPr>
        <p:spPr>
          <a:xfrm>
            <a:off x="410200" y="281887"/>
            <a:ext cx="8454300" cy="438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1">
                <a:solidFill>
                  <a:srgbClr val="000000"/>
                </a:solidFill>
                <a:latin typeface="Arial"/>
                <a:ea typeface="Arial"/>
                <a:cs typeface="Arial"/>
                <a:sym typeface="Arial"/>
              </a:rPr>
              <a:t>Para 1 LSC Motivational Time Standards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56"/>
          <p:cNvSpPr/>
          <p:nvPr/>
        </p:nvSpPr>
        <p:spPr>
          <a:xfrm>
            <a:off x="410200" y="281887"/>
            <a:ext cx="8454300" cy="438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1">
                <a:solidFill>
                  <a:srgbClr val="000000"/>
                </a:solidFill>
                <a:latin typeface="Arial"/>
                <a:ea typeface="Arial"/>
                <a:cs typeface="Arial"/>
                <a:sym typeface="Arial"/>
              </a:rPr>
              <a:t>Para 2 LSC Motivational Time Standards </a:t>
            </a:r>
            <a:endParaRPr/>
          </a:p>
        </p:txBody>
      </p:sp>
      <p:graphicFrame>
        <p:nvGraphicFramePr>
          <p:cNvPr id="402" name="Google Shape;402;p56"/>
          <p:cNvGraphicFramePr/>
          <p:nvPr/>
        </p:nvGraphicFramePr>
        <p:xfrm>
          <a:off x="240674" y="1938322"/>
          <a:ext cx="3000000" cy="3000000"/>
        </p:xfrm>
        <a:graphic>
          <a:graphicData uri="http://schemas.openxmlformats.org/drawingml/2006/table">
            <a:tbl>
              <a:tblPr>
                <a:noFill/>
                <a:tableStyleId>{CA2D138F-9B95-4046-A7CE-87989CC42E8A}</a:tableStyleId>
              </a:tblPr>
              <a:tblGrid>
                <a:gridCol w="872925">
                  <a:extLst>
                    <a:ext uri="{9D8B030D-6E8A-4147-A177-3AD203B41FA5}">
                      <a16:colId xmlns:a16="http://schemas.microsoft.com/office/drawing/2014/main" val="20000"/>
                    </a:ext>
                  </a:extLst>
                </a:gridCol>
                <a:gridCol w="406575">
                  <a:extLst>
                    <a:ext uri="{9D8B030D-6E8A-4147-A177-3AD203B41FA5}">
                      <a16:colId xmlns:a16="http://schemas.microsoft.com/office/drawing/2014/main" val="20001"/>
                    </a:ext>
                  </a:extLst>
                </a:gridCol>
                <a:gridCol w="478325">
                  <a:extLst>
                    <a:ext uri="{9D8B030D-6E8A-4147-A177-3AD203B41FA5}">
                      <a16:colId xmlns:a16="http://schemas.microsoft.com/office/drawing/2014/main" val="20002"/>
                    </a:ext>
                  </a:extLst>
                </a:gridCol>
                <a:gridCol w="466350">
                  <a:extLst>
                    <a:ext uri="{9D8B030D-6E8A-4147-A177-3AD203B41FA5}">
                      <a16:colId xmlns:a16="http://schemas.microsoft.com/office/drawing/2014/main" val="20003"/>
                    </a:ext>
                  </a:extLst>
                </a:gridCol>
                <a:gridCol w="478325">
                  <a:extLst>
                    <a:ext uri="{9D8B030D-6E8A-4147-A177-3AD203B41FA5}">
                      <a16:colId xmlns:a16="http://schemas.microsoft.com/office/drawing/2014/main" val="20004"/>
                    </a:ext>
                  </a:extLst>
                </a:gridCol>
                <a:gridCol w="454400">
                  <a:extLst>
                    <a:ext uri="{9D8B030D-6E8A-4147-A177-3AD203B41FA5}">
                      <a16:colId xmlns:a16="http://schemas.microsoft.com/office/drawing/2014/main" val="20005"/>
                    </a:ext>
                  </a:extLst>
                </a:gridCol>
                <a:gridCol w="454400">
                  <a:extLst>
                    <a:ext uri="{9D8B030D-6E8A-4147-A177-3AD203B41FA5}">
                      <a16:colId xmlns:a16="http://schemas.microsoft.com/office/drawing/2014/main" val="20006"/>
                    </a:ext>
                  </a:extLst>
                </a:gridCol>
                <a:gridCol w="454400">
                  <a:extLst>
                    <a:ext uri="{9D8B030D-6E8A-4147-A177-3AD203B41FA5}">
                      <a16:colId xmlns:a16="http://schemas.microsoft.com/office/drawing/2014/main" val="20007"/>
                    </a:ext>
                  </a:extLst>
                </a:gridCol>
                <a:gridCol w="454400">
                  <a:extLst>
                    <a:ext uri="{9D8B030D-6E8A-4147-A177-3AD203B41FA5}">
                      <a16:colId xmlns:a16="http://schemas.microsoft.com/office/drawing/2014/main" val="20008"/>
                    </a:ext>
                  </a:extLst>
                </a:gridCol>
                <a:gridCol w="454400">
                  <a:extLst>
                    <a:ext uri="{9D8B030D-6E8A-4147-A177-3AD203B41FA5}">
                      <a16:colId xmlns:a16="http://schemas.microsoft.com/office/drawing/2014/main" val="20009"/>
                    </a:ext>
                  </a:extLst>
                </a:gridCol>
                <a:gridCol w="454400">
                  <a:extLst>
                    <a:ext uri="{9D8B030D-6E8A-4147-A177-3AD203B41FA5}">
                      <a16:colId xmlns:a16="http://schemas.microsoft.com/office/drawing/2014/main" val="20010"/>
                    </a:ext>
                  </a:extLst>
                </a:gridCol>
                <a:gridCol w="454400">
                  <a:extLst>
                    <a:ext uri="{9D8B030D-6E8A-4147-A177-3AD203B41FA5}">
                      <a16:colId xmlns:a16="http://schemas.microsoft.com/office/drawing/2014/main" val="20011"/>
                    </a:ext>
                  </a:extLst>
                </a:gridCol>
                <a:gridCol w="454400">
                  <a:extLst>
                    <a:ext uri="{9D8B030D-6E8A-4147-A177-3AD203B41FA5}">
                      <a16:colId xmlns:a16="http://schemas.microsoft.com/office/drawing/2014/main" val="20012"/>
                    </a:ext>
                  </a:extLst>
                </a:gridCol>
                <a:gridCol w="454400">
                  <a:extLst>
                    <a:ext uri="{9D8B030D-6E8A-4147-A177-3AD203B41FA5}">
                      <a16:colId xmlns:a16="http://schemas.microsoft.com/office/drawing/2014/main" val="20013"/>
                    </a:ext>
                  </a:extLst>
                </a:gridCol>
                <a:gridCol w="454400">
                  <a:extLst>
                    <a:ext uri="{9D8B030D-6E8A-4147-A177-3AD203B41FA5}">
                      <a16:colId xmlns:a16="http://schemas.microsoft.com/office/drawing/2014/main" val="20014"/>
                    </a:ext>
                  </a:extLst>
                </a:gridCol>
                <a:gridCol w="454400">
                  <a:extLst>
                    <a:ext uri="{9D8B030D-6E8A-4147-A177-3AD203B41FA5}">
                      <a16:colId xmlns:a16="http://schemas.microsoft.com/office/drawing/2014/main" val="20015"/>
                    </a:ext>
                  </a:extLst>
                </a:gridCol>
                <a:gridCol w="454400">
                  <a:extLst>
                    <a:ext uri="{9D8B030D-6E8A-4147-A177-3AD203B41FA5}">
                      <a16:colId xmlns:a16="http://schemas.microsoft.com/office/drawing/2014/main" val="20016"/>
                    </a:ext>
                  </a:extLst>
                </a:gridCol>
                <a:gridCol w="485750">
                  <a:extLst>
                    <a:ext uri="{9D8B030D-6E8A-4147-A177-3AD203B41FA5}">
                      <a16:colId xmlns:a16="http://schemas.microsoft.com/office/drawing/2014/main" val="20017"/>
                    </a:ext>
                  </a:extLst>
                </a:gridCol>
              </a:tblGrid>
              <a:tr h="126350">
                <a:tc gridSpan="18">
                  <a:txBody>
                    <a:bodyPr/>
                    <a:lstStyle/>
                    <a:p>
                      <a:pPr marL="0" marR="0" lvl="0" indent="0" algn="ctr" rtl="0">
                        <a:spcBef>
                          <a:spcPts val="0"/>
                        </a:spcBef>
                        <a:spcAft>
                          <a:spcPts val="0"/>
                        </a:spcAft>
                        <a:buNone/>
                      </a:pPr>
                      <a:r>
                        <a:rPr lang="en-US" sz="700" b="1" i="0" u="none" strike="noStrike" cap="none">
                          <a:solidFill>
                            <a:srgbClr val="000000"/>
                          </a:solidFill>
                          <a:latin typeface="Calibri"/>
                          <a:ea typeface="Calibri"/>
                          <a:cs typeface="Calibri"/>
                          <a:sym typeface="Calibri"/>
                        </a:rPr>
                        <a:t>Para 2  LSC Motivational Time Standards </a:t>
                      </a:r>
                      <a:endParaRPr sz="1100"/>
                    </a:p>
                  </a:txBody>
                  <a:tcPr marL="5150" marR="5150" marT="38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26350">
                <a:tc>
                  <a:txBody>
                    <a:bodyPr/>
                    <a:lstStyle/>
                    <a:p>
                      <a:pPr marL="0" marR="0" lvl="0" indent="0" algn="l" rtl="0">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100"/>
                    </a:p>
                  </a:txBody>
                  <a:tcPr marL="5150" marR="5150" marT="38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8">
                  <a:txBody>
                    <a:bodyPr/>
                    <a:lstStyle/>
                    <a:p>
                      <a:pPr marL="0" marR="0" lvl="0" indent="0" algn="ctr" rtl="0">
                        <a:spcBef>
                          <a:spcPts val="0"/>
                        </a:spcBef>
                        <a:spcAft>
                          <a:spcPts val="0"/>
                        </a:spcAft>
                        <a:buNone/>
                      </a:pPr>
                      <a:r>
                        <a:rPr lang="en-US" sz="700" b="1" i="0" u="none" strike="noStrike" cap="none">
                          <a:solidFill>
                            <a:srgbClr val="000000"/>
                          </a:solidFill>
                          <a:latin typeface="Calibri"/>
                          <a:ea typeface="Calibri"/>
                          <a:cs typeface="Calibri"/>
                          <a:sym typeface="Calibri"/>
                        </a:rPr>
                        <a:t>Girls </a:t>
                      </a:r>
                      <a:endParaRPr sz="1100"/>
                    </a:p>
                  </a:txBody>
                  <a:tcPr marL="5150" marR="5150" marT="38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rtl="0">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100"/>
                    </a:p>
                  </a:txBody>
                  <a:tcPr marL="5150" marR="5150" marT="38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8">
                  <a:txBody>
                    <a:bodyPr/>
                    <a:lstStyle/>
                    <a:p>
                      <a:pPr marL="0" marR="0" lvl="0" indent="0" algn="ctr" rtl="0">
                        <a:spcBef>
                          <a:spcPts val="0"/>
                        </a:spcBef>
                        <a:spcAft>
                          <a:spcPts val="0"/>
                        </a:spcAft>
                        <a:buNone/>
                      </a:pPr>
                      <a:r>
                        <a:rPr lang="en-US" sz="700" b="1" i="0" u="none" strike="noStrike" cap="none">
                          <a:solidFill>
                            <a:srgbClr val="000000"/>
                          </a:solidFill>
                          <a:latin typeface="Calibri"/>
                          <a:ea typeface="Calibri"/>
                          <a:cs typeface="Calibri"/>
                          <a:sym typeface="Calibri"/>
                        </a:rPr>
                        <a:t>Boys</a:t>
                      </a:r>
                      <a:endParaRPr sz="1100"/>
                    </a:p>
                  </a:txBody>
                  <a:tcPr marL="5150" marR="5150" marT="38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32650">
                <a:tc rowSpan="13">
                  <a:txBody>
                    <a:bodyPr/>
                    <a:lstStyle/>
                    <a:p>
                      <a:pPr marL="0" marR="0" lvl="0" indent="0" algn="ctr" rtl="0">
                        <a:spcBef>
                          <a:spcPts val="0"/>
                        </a:spcBef>
                        <a:spcAft>
                          <a:spcPts val="0"/>
                        </a:spcAft>
                        <a:buNone/>
                      </a:pPr>
                      <a:r>
                        <a:rPr lang="en-US" sz="1100" b="1" i="0" u="none" strike="noStrike" cap="none">
                          <a:solidFill>
                            <a:srgbClr val="000000"/>
                          </a:solidFill>
                          <a:latin typeface="Calibri"/>
                          <a:ea typeface="Calibri"/>
                          <a:cs typeface="Calibri"/>
                          <a:sym typeface="Calibri"/>
                        </a:rPr>
                        <a:t>P2 - dwarfism, multiple limb deficiencies, ambulatory with assistance, can be wheelchair bound with high functioning upper body.</a:t>
                      </a:r>
                      <a:endParaRPr sz="1100"/>
                    </a:p>
                  </a:txBody>
                  <a:tcPr marL="5150" marR="5150" marT="38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2">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10 &amp; U P2</a:t>
                      </a:r>
                      <a:endParaRPr sz="1100"/>
                    </a:p>
                  </a:txBody>
                  <a:tcPr marL="5150" marR="5150" marT="38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A"/>
                    </a:solidFill>
                  </a:tcPr>
                </a:tc>
                <a:tc hMerge="1">
                  <a:txBody>
                    <a:bodyPr/>
                    <a:lstStyle/>
                    <a:p>
                      <a:endParaRPr lang="en-US"/>
                    </a:p>
                  </a:txBody>
                  <a:tcPr/>
                </a:tc>
                <a:tc gridSpan="2">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11-12 P2 </a:t>
                      </a:r>
                      <a:endParaRPr sz="1100"/>
                    </a:p>
                  </a:txBody>
                  <a:tcPr marL="5150" marR="5150" marT="38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hMerge="1">
                  <a:txBody>
                    <a:bodyPr/>
                    <a:lstStyle/>
                    <a:p>
                      <a:endParaRPr lang="en-US"/>
                    </a:p>
                  </a:txBody>
                  <a:tcPr/>
                </a:tc>
                <a:tc gridSpan="2">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13-14 P2</a:t>
                      </a:r>
                      <a:endParaRPr sz="1100"/>
                    </a:p>
                  </a:txBody>
                  <a:tcPr marL="5150" marR="5150" marT="38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CE4D6"/>
                    </a:solidFill>
                  </a:tcPr>
                </a:tc>
                <a:tc hMerge="1">
                  <a:txBody>
                    <a:bodyPr/>
                    <a:lstStyle/>
                    <a:p>
                      <a:endParaRPr lang="en-US"/>
                    </a:p>
                  </a:txBody>
                  <a:tcPr/>
                </a:tc>
                <a:tc gridSpan="2">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15 &amp; O P2 </a:t>
                      </a:r>
                      <a:endParaRPr sz="1100"/>
                    </a:p>
                  </a:txBody>
                  <a:tcPr marL="5150" marR="5150" marT="38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DEBF7"/>
                    </a:solidFill>
                  </a:tcPr>
                </a:tc>
                <a:tc hMerge="1">
                  <a:txBody>
                    <a:bodyPr/>
                    <a:lstStyle/>
                    <a:p>
                      <a:endParaRPr lang="en-US"/>
                    </a:p>
                  </a:txBody>
                  <a:tcPr/>
                </a:tc>
                <a:tc rowSpan="2">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P2</a:t>
                      </a:r>
                      <a:endParaRPr sz="1100"/>
                    </a:p>
                  </a:txBody>
                  <a:tcPr marL="5150" marR="5150" marT="38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2">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10 &amp; U P2 </a:t>
                      </a:r>
                      <a:endParaRPr sz="1100"/>
                    </a:p>
                  </a:txBody>
                  <a:tcPr marL="5150" marR="5150" marT="38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A"/>
                    </a:solidFill>
                  </a:tcPr>
                </a:tc>
                <a:tc hMerge="1">
                  <a:txBody>
                    <a:bodyPr/>
                    <a:lstStyle/>
                    <a:p>
                      <a:endParaRPr lang="en-US"/>
                    </a:p>
                  </a:txBody>
                  <a:tcPr/>
                </a:tc>
                <a:tc gridSpan="2">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11-12 P2 </a:t>
                      </a:r>
                      <a:endParaRPr sz="1100"/>
                    </a:p>
                  </a:txBody>
                  <a:tcPr marL="5150" marR="5150" marT="38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hMerge="1">
                  <a:txBody>
                    <a:bodyPr/>
                    <a:lstStyle/>
                    <a:p>
                      <a:endParaRPr lang="en-US"/>
                    </a:p>
                  </a:txBody>
                  <a:tcPr/>
                </a:tc>
                <a:tc gridSpan="2">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13-14 P2 </a:t>
                      </a:r>
                      <a:endParaRPr sz="1100"/>
                    </a:p>
                  </a:txBody>
                  <a:tcPr marL="5150" marR="5150" marT="38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CE4D6"/>
                    </a:solidFill>
                  </a:tcPr>
                </a:tc>
                <a:tc hMerge="1">
                  <a:txBody>
                    <a:bodyPr/>
                    <a:lstStyle/>
                    <a:p>
                      <a:endParaRPr lang="en-US"/>
                    </a:p>
                  </a:txBody>
                  <a:tcPr/>
                </a:tc>
                <a:tc gridSpan="2">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15 &amp; O P2</a:t>
                      </a:r>
                      <a:endParaRPr sz="1100"/>
                    </a:p>
                  </a:txBody>
                  <a:tcPr marL="5150" marR="5150" marT="38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DEBF7"/>
                    </a:solidFill>
                  </a:tcPr>
                </a:tc>
                <a:tc hMerge="1">
                  <a:txBody>
                    <a:bodyPr/>
                    <a:lstStyle/>
                    <a:p>
                      <a:endParaRPr lang="en-US"/>
                    </a:p>
                  </a:txBody>
                  <a:tcPr/>
                </a:tc>
                <a:extLst>
                  <a:ext uri="{0D108BD9-81ED-4DB2-BD59-A6C34878D82A}">
                    <a16:rowId xmlns:a16="http://schemas.microsoft.com/office/drawing/2014/main" val="10002"/>
                  </a:ext>
                </a:extLst>
              </a:tr>
              <a:tr h="128800">
                <a:tc vMerge="1">
                  <a:txBody>
                    <a:bodyPr/>
                    <a:lstStyle/>
                    <a:p>
                      <a:endParaRPr lang="en-US"/>
                    </a:p>
                  </a:txBody>
                  <a:tcPr/>
                </a:tc>
                <a:tc>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SCY</a:t>
                      </a:r>
                      <a:endParaRPr sz="1100"/>
                    </a:p>
                  </a:txBody>
                  <a:tcPr marL="5150" marR="5150" marT="38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A"/>
                    </a:solidFill>
                  </a:tcPr>
                </a:tc>
                <a:tc>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LCM</a:t>
                      </a:r>
                      <a:endParaRPr sz="1100"/>
                    </a:p>
                  </a:txBody>
                  <a:tcPr marL="5150" marR="5150" marT="38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A"/>
                    </a:solidFill>
                  </a:tcPr>
                </a:tc>
                <a:tc>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SCY</a:t>
                      </a:r>
                      <a:endParaRPr sz="1100"/>
                    </a:p>
                  </a:txBody>
                  <a:tcPr marL="5150" marR="5150" marT="38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LCM</a:t>
                      </a:r>
                      <a:endParaRPr sz="1100"/>
                    </a:p>
                  </a:txBody>
                  <a:tcPr marL="5150" marR="5150" marT="38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SCY</a:t>
                      </a:r>
                      <a:endParaRPr sz="1100"/>
                    </a:p>
                  </a:txBody>
                  <a:tcPr marL="5150" marR="5150" marT="38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CE4D6"/>
                    </a:solidFill>
                  </a:tcPr>
                </a:tc>
                <a:tc>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LCM</a:t>
                      </a:r>
                      <a:endParaRPr sz="1100"/>
                    </a:p>
                  </a:txBody>
                  <a:tcPr marL="5150" marR="5150" marT="38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CE4D6"/>
                    </a:solidFill>
                  </a:tcPr>
                </a:tc>
                <a:tc>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SCY</a:t>
                      </a:r>
                      <a:endParaRPr sz="1100"/>
                    </a:p>
                  </a:txBody>
                  <a:tcPr marL="5150" marR="5150" marT="38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LCM</a:t>
                      </a:r>
                      <a:endParaRPr sz="1100"/>
                    </a:p>
                  </a:txBody>
                  <a:tcPr marL="5150" marR="5150" marT="38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DEBF7"/>
                    </a:solidFill>
                  </a:tcPr>
                </a:tc>
                <a:tc vMerge="1">
                  <a:txBody>
                    <a:bodyPr/>
                    <a:lstStyle/>
                    <a:p>
                      <a:endParaRPr lang="en-US"/>
                    </a:p>
                  </a:txBody>
                  <a:tcPr/>
                </a:tc>
                <a:tc>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SCY</a:t>
                      </a:r>
                      <a:endParaRPr sz="1100"/>
                    </a:p>
                  </a:txBody>
                  <a:tcPr marL="5150" marR="5150" marT="38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A"/>
                    </a:solidFill>
                  </a:tcPr>
                </a:tc>
                <a:tc>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LCM</a:t>
                      </a:r>
                      <a:endParaRPr sz="1100"/>
                    </a:p>
                  </a:txBody>
                  <a:tcPr marL="5150" marR="5150" marT="38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A"/>
                    </a:solidFill>
                  </a:tcPr>
                </a:tc>
                <a:tc>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SCY</a:t>
                      </a:r>
                      <a:endParaRPr sz="1100"/>
                    </a:p>
                  </a:txBody>
                  <a:tcPr marL="5150" marR="5150" marT="38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LCM</a:t>
                      </a:r>
                      <a:endParaRPr sz="1100"/>
                    </a:p>
                  </a:txBody>
                  <a:tcPr marL="5150" marR="5150" marT="38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SCY</a:t>
                      </a:r>
                      <a:endParaRPr sz="1100"/>
                    </a:p>
                  </a:txBody>
                  <a:tcPr marL="5150" marR="5150" marT="38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CE4D6"/>
                    </a:solidFill>
                  </a:tcPr>
                </a:tc>
                <a:tc>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LCM</a:t>
                      </a:r>
                      <a:endParaRPr sz="1100"/>
                    </a:p>
                  </a:txBody>
                  <a:tcPr marL="5150" marR="5150" marT="38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CE4D6"/>
                    </a:solidFill>
                  </a:tcPr>
                </a:tc>
                <a:tc>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SCY</a:t>
                      </a:r>
                      <a:endParaRPr sz="1100"/>
                    </a:p>
                  </a:txBody>
                  <a:tcPr marL="5150" marR="5150" marT="38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LCM</a:t>
                      </a:r>
                      <a:endParaRPr sz="1100"/>
                    </a:p>
                  </a:txBody>
                  <a:tcPr marL="5150" marR="5150" marT="38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DEBF7"/>
                    </a:solidFill>
                  </a:tcPr>
                </a:tc>
                <a:extLst>
                  <a:ext uri="{0D108BD9-81ED-4DB2-BD59-A6C34878D82A}">
                    <a16:rowId xmlns:a16="http://schemas.microsoft.com/office/drawing/2014/main" val="10003"/>
                  </a:ext>
                </a:extLst>
              </a:tr>
              <a:tr h="228450">
                <a:tc vMerge="1">
                  <a:txBody>
                    <a:bodyPr/>
                    <a:lstStyle/>
                    <a:p>
                      <a:endParaRPr lang="en-US"/>
                    </a:p>
                  </a:txBody>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56.89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59.79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51.49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54.19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46.89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49.39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46.19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48.59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700" b="1" i="0" u="none" strike="noStrike" cap="none">
                          <a:solidFill>
                            <a:srgbClr val="000000"/>
                          </a:solidFill>
                          <a:latin typeface="Calibri"/>
                          <a:ea typeface="Calibri"/>
                          <a:cs typeface="Calibri"/>
                          <a:sym typeface="Calibri"/>
                        </a:rPr>
                        <a:t>50 FR</a:t>
                      </a:r>
                      <a:endParaRPr sz="1100"/>
                    </a:p>
                  </a:txBody>
                  <a:tcPr marL="5150" marR="5150" marT="38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53.99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56.79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49.09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51.69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44.19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46.49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42.59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44.79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extLst>
                  <a:ext uri="{0D108BD9-81ED-4DB2-BD59-A6C34878D82A}">
                    <a16:rowId xmlns:a16="http://schemas.microsoft.com/office/drawing/2014/main" val="10004"/>
                  </a:ext>
                </a:extLst>
              </a:tr>
              <a:tr h="228450">
                <a:tc vMerge="1">
                  <a:txBody>
                    <a:bodyPr/>
                    <a:lstStyle/>
                    <a:p>
                      <a:endParaRPr lang="en-US"/>
                    </a:p>
                  </a:txBody>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2:06.59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2:13.19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1:54.69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2:00.69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1:44.39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1:49.89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1:42.79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1:48.19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700" b="1" i="0" u="none" strike="noStrike" cap="none">
                          <a:solidFill>
                            <a:srgbClr val="000000"/>
                          </a:solidFill>
                          <a:latin typeface="Calibri"/>
                          <a:ea typeface="Calibri"/>
                          <a:cs typeface="Calibri"/>
                          <a:sym typeface="Calibri"/>
                        </a:rPr>
                        <a:t>100 FR</a:t>
                      </a:r>
                      <a:endParaRPr sz="1100"/>
                    </a:p>
                  </a:txBody>
                  <a:tcPr marL="5150" marR="5150" marT="38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1:59.09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2:05.29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1:48.29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1:53.99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1:37.39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1:42.59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1:33.79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1:38.79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extLst>
                  <a:ext uri="{0D108BD9-81ED-4DB2-BD59-A6C34878D82A}">
                    <a16:rowId xmlns:a16="http://schemas.microsoft.com/office/drawing/2014/main" val="10005"/>
                  </a:ext>
                </a:extLst>
              </a:tr>
              <a:tr h="228450">
                <a:tc vMerge="1">
                  <a:txBody>
                    <a:bodyPr/>
                    <a:lstStyle/>
                    <a:p>
                      <a:endParaRPr lang="en-US"/>
                    </a:p>
                  </a:txBody>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4:20.49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4:34.19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3:56.09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4:08.49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3:34.89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3:46.29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3:31.69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3:42.79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700" b="1" i="0" u="none" strike="noStrike" cap="none">
                          <a:solidFill>
                            <a:srgbClr val="000000"/>
                          </a:solidFill>
                          <a:latin typeface="Calibri"/>
                          <a:ea typeface="Calibri"/>
                          <a:cs typeface="Calibri"/>
                          <a:sym typeface="Calibri"/>
                        </a:rPr>
                        <a:t>200 FR</a:t>
                      </a:r>
                      <a:endParaRPr sz="1100"/>
                    </a:p>
                  </a:txBody>
                  <a:tcPr marL="5150" marR="5150" marT="38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4:11.89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4:25.09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3:48.49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4:00.99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3:26.09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3:36.89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3:18.49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3:28.89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extLst>
                  <a:ext uri="{0D108BD9-81ED-4DB2-BD59-A6C34878D82A}">
                    <a16:rowId xmlns:a16="http://schemas.microsoft.com/office/drawing/2014/main" val="10006"/>
                  </a:ext>
                </a:extLst>
              </a:tr>
              <a:tr h="228450">
                <a:tc vMerge="1">
                  <a:txBody>
                    <a:bodyPr/>
                    <a:lstStyle/>
                    <a:p>
                      <a:endParaRPr lang="en-US"/>
                    </a:p>
                  </a:txBody>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1:09.09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1:12.69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1:02.59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1:05.89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56.99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59.99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56.09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59.09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700" b="1" i="0" u="none" strike="noStrike" cap="none">
                          <a:solidFill>
                            <a:srgbClr val="000000"/>
                          </a:solidFill>
                          <a:latin typeface="Calibri"/>
                          <a:ea typeface="Calibri"/>
                          <a:cs typeface="Calibri"/>
                          <a:sym typeface="Calibri"/>
                        </a:rPr>
                        <a:t>50 BK</a:t>
                      </a:r>
                      <a:endParaRPr sz="1100"/>
                    </a:p>
                  </a:txBody>
                  <a:tcPr marL="5150" marR="5150" marT="38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1:01.09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1:04.29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55.49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58.39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49.99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52.59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48.09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50.69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extLst>
                  <a:ext uri="{0D108BD9-81ED-4DB2-BD59-A6C34878D82A}">
                    <a16:rowId xmlns:a16="http://schemas.microsoft.com/office/drawing/2014/main" val="10007"/>
                  </a:ext>
                </a:extLst>
              </a:tr>
              <a:tr h="228450">
                <a:tc vMerge="1">
                  <a:txBody>
                    <a:bodyPr/>
                    <a:lstStyle/>
                    <a:p>
                      <a:endParaRPr lang="en-US"/>
                    </a:p>
                  </a:txBody>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1:39.79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2:48.19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2:24.79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2:32.49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2:11.89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2:18.79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2:09.89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2:16.69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700" b="1" i="0" u="none" strike="noStrike" cap="none">
                          <a:solidFill>
                            <a:srgbClr val="000000"/>
                          </a:solidFill>
                          <a:latin typeface="Calibri"/>
                          <a:ea typeface="Calibri"/>
                          <a:cs typeface="Calibri"/>
                          <a:sym typeface="Calibri"/>
                        </a:rPr>
                        <a:t>100 BK</a:t>
                      </a:r>
                      <a:endParaRPr sz="1100"/>
                    </a:p>
                  </a:txBody>
                  <a:tcPr marL="5150" marR="5150" marT="38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2:32.79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2:40.89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2:18.89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2:26.29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2:05.09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2:11.59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2:00.39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2:06.79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extLst>
                  <a:ext uri="{0D108BD9-81ED-4DB2-BD59-A6C34878D82A}">
                    <a16:rowId xmlns:a16="http://schemas.microsoft.com/office/drawing/2014/main" val="10008"/>
                  </a:ext>
                </a:extLst>
              </a:tr>
              <a:tr h="228450">
                <a:tc vMerge="1">
                  <a:txBody>
                    <a:bodyPr/>
                    <a:lstStyle/>
                    <a:p>
                      <a:endParaRPr lang="en-US"/>
                    </a:p>
                  </a:txBody>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1:12.09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1:15.89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1:00.79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1:03.99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55.29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58.29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58.69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1:01.69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700" b="1" i="0" u="none" strike="noStrike" cap="none">
                          <a:solidFill>
                            <a:srgbClr val="000000"/>
                          </a:solidFill>
                          <a:latin typeface="Calibri"/>
                          <a:ea typeface="Calibri"/>
                          <a:cs typeface="Calibri"/>
                          <a:sym typeface="Calibri"/>
                        </a:rPr>
                        <a:t>50 BR</a:t>
                      </a:r>
                      <a:endParaRPr sz="1100"/>
                    </a:p>
                  </a:txBody>
                  <a:tcPr marL="5150" marR="5150" marT="38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1:09.19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1:12.79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1:02.89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1:06.19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56.59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59.59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54.49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57.39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extLst>
                  <a:ext uri="{0D108BD9-81ED-4DB2-BD59-A6C34878D82A}">
                    <a16:rowId xmlns:a16="http://schemas.microsoft.com/office/drawing/2014/main" val="10009"/>
                  </a:ext>
                </a:extLst>
              </a:tr>
              <a:tr h="228450">
                <a:tc vMerge="1">
                  <a:txBody>
                    <a:bodyPr/>
                    <a:lstStyle/>
                    <a:p>
                      <a:endParaRPr lang="en-US"/>
                    </a:p>
                  </a:txBody>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2:39.99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2:48.39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2:24.99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2:32.59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2:11.99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2:18.89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2:09.99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2:16.79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700" b="1" i="0" u="none" strike="noStrike" cap="none">
                          <a:solidFill>
                            <a:srgbClr val="000000"/>
                          </a:solidFill>
                          <a:latin typeface="Calibri"/>
                          <a:ea typeface="Calibri"/>
                          <a:cs typeface="Calibri"/>
                          <a:sym typeface="Calibri"/>
                        </a:rPr>
                        <a:t>100 BR</a:t>
                      </a:r>
                      <a:endParaRPr sz="1100"/>
                    </a:p>
                  </a:txBody>
                  <a:tcPr marL="5150" marR="5150" marT="38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2:33.39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2:41.49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2:19.49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2:26.79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2:05.49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2:12.09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2:00.89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2:07.19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extLst>
                  <a:ext uri="{0D108BD9-81ED-4DB2-BD59-A6C34878D82A}">
                    <a16:rowId xmlns:a16="http://schemas.microsoft.com/office/drawing/2014/main" val="10010"/>
                  </a:ext>
                </a:extLst>
              </a:tr>
              <a:tr h="228450">
                <a:tc vMerge="1">
                  <a:txBody>
                    <a:bodyPr/>
                    <a:lstStyle/>
                    <a:p>
                      <a:endParaRPr lang="en-US"/>
                    </a:p>
                  </a:txBody>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5:17.19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ctr" rtl="0">
                        <a:spcBef>
                          <a:spcPts val="0"/>
                        </a:spcBef>
                        <a:spcAft>
                          <a:spcPts val="0"/>
                        </a:spcAft>
                        <a:buNone/>
                      </a:pPr>
                      <a:r>
                        <a:rPr lang="en-US" sz="700" b="0" i="0" u="none" strike="noStrike" cap="none">
                          <a:solidFill>
                            <a:srgbClr val="000000"/>
                          </a:solidFill>
                          <a:latin typeface="Calibri"/>
                          <a:ea typeface="Calibri"/>
                          <a:cs typeface="Calibri"/>
                          <a:sym typeface="Calibri"/>
                        </a:rPr>
                        <a:t>5:34.19</a:t>
                      </a:r>
                      <a:endParaRPr sz="1100"/>
                    </a:p>
                  </a:txBody>
                  <a:tcPr marL="5150" marR="5150" marT="3875" marB="0" anchor="ctr">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4:24.89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4:38.79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4:44.69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4:59.59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700" b="1" i="0" u="none" strike="noStrike" cap="none">
                          <a:solidFill>
                            <a:srgbClr val="000000"/>
                          </a:solidFill>
                          <a:latin typeface="Calibri"/>
                          <a:ea typeface="Calibri"/>
                          <a:cs typeface="Calibri"/>
                          <a:sym typeface="Calibri"/>
                        </a:rPr>
                        <a:t>200 BR</a:t>
                      </a:r>
                      <a:endParaRPr sz="1100"/>
                    </a:p>
                  </a:txBody>
                  <a:tcPr marL="5150" marR="5150" marT="38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5:00.99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5:16.79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4:30.89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4:45.09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4:20.89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4:34.59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extLst>
                  <a:ext uri="{0D108BD9-81ED-4DB2-BD59-A6C34878D82A}">
                    <a16:rowId xmlns:a16="http://schemas.microsoft.com/office/drawing/2014/main" val="10011"/>
                  </a:ext>
                </a:extLst>
              </a:tr>
              <a:tr h="228450">
                <a:tc vMerge="1">
                  <a:txBody>
                    <a:bodyPr/>
                    <a:lstStyle/>
                    <a:p>
                      <a:endParaRPr lang="en-US"/>
                    </a:p>
                  </a:txBody>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1:09.59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1:13.19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1:03.09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1:06.39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57.39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1:00.39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56.59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59.49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700" b="1" i="0" u="none" strike="noStrike" cap="none">
                          <a:solidFill>
                            <a:srgbClr val="000000"/>
                          </a:solidFill>
                          <a:latin typeface="Calibri"/>
                          <a:ea typeface="Calibri"/>
                          <a:cs typeface="Calibri"/>
                          <a:sym typeface="Calibri"/>
                        </a:rPr>
                        <a:t>50 FL</a:t>
                      </a:r>
                      <a:endParaRPr sz="1100"/>
                    </a:p>
                  </a:txBody>
                  <a:tcPr marL="5150" marR="5150" marT="38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55.89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58.79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50.79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53.49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45.69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48.09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43.99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46.39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extLst>
                  <a:ext uri="{0D108BD9-81ED-4DB2-BD59-A6C34878D82A}">
                    <a16:rowId xmlns:a16="http://schemas.microsoft.com/office/drawing/2014/main" val="10012"/>
                  </a:ext>
                </a:extLst>
              </a:tr>
              <a:tr h="228450">
                <a:tc vMerge="1">
                  <a:txBody>
                    <a:bodyPr/>
                    <a:lstStyle/>
                    <a:p>
                      <a:endParaRPr lang="en-US"/>
                    </a:p>
                  </a:txBody>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2:58.89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3:08.29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2:42.09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2:50.59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2:27.59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2:35.29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2:25.39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2:32.99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700" b="1" i="0" u="none" strike="noStrike" cap="none">
                          <a:solidFill>
                            <a:srgbClr val="000000"/>
                          </a:solidFill>
                          <a:latin typeface="Calibri"/>
                          <a:ea typeface="Calibri"/>
                          <a:cs typeface="Calibri"/>
                          <a:sym typeface="Calibri"/>
                        </a:rPr>
                        <a:t>100 FL</a:t>
                      </a:r>
                      <a:endParaRPr sz="1100"/>
                    </a:p>
                  </a:txBody>
                  <a:tcPr marL="5150" marR="5150" marT="38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2:55.29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3:04.49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2:39.39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2:47.79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2:23.39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2:30.99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2:18.09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2:25.39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extLst>
                  <a:ext uri="{0D108BD9-81ED-4DB2-BD59-A6C34878D82A}">
                    <a16:rowId xmlns:a16="http://schemas.microsoft.com/office/drawing/2014/main" val="10013"/>
                  </a:ext>
                </a:extLst>
              </a:tr>
              <a:tr h="193400">
                <a:tc vMerge="1">
                  <a:txBody>
                    <a:bodyPr/>
                    <a:lstStyle/>
                    <a:p>
                      <a:endParaRPr lang="en-US"/>
                    </a:p>
                  </a:txBody>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5:31.79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5:49.19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5:00.59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5:16.39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4:33.69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4:48.09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4:43.69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4:43.69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DEBF7"/>
                    </a:solidFill>
                  </a:tcPr>
                </a:tc>
                <a:tc>
                  <a:txBody>
                    <a:bodyPr/>
                    <a:lstStyle/>
                    <a:p>
                      <a:pPr marL="0" marR="0" lvl="0" indent="0" algn="ctr" rtl="0">
                        <a:spcBef>
                          <a:spcPts val="0"/>
                        </a:spcBef>
                        <a:spcAft>
                          <a:spcPts val="0"/>
                        </a:spcAft>
                        <a:buNone/>
                      </a:pPr>
                      <a:r>
                        <a:rPr lang="en-US" sz="700" b="1" i="0" u="none" strike="noStrike" cap="none">
                          <a:solidFill>
                            <a:srgbClr val="000000"/>
                          </a:solidFill>
                          <a:latin typeface="Calibri"/>
                          <a:ea typeface="Calibri"/>
                          <a:cs typeface="Calibri"/>
                          <a:sym typeface="Calibri"/>
                        </a:rPr>
                        <a:t>200 IM</a:t>
                      </a:r>
                      <a:endParaRPr sz="1100"/>
                    </a:p>
                  </a:txBody>
                  <a:tcPr marL="5150" marR="5150" marT="38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5:12.39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5:28.89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A"/>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4:43.99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4:58.99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4:15.59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4:29.09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CE4D6"/>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4:06.19</a:t>
                      </a:r>
                      <a:endParaRPr sz="1100"/>
                    </a:p>
                  </a:txBody>
                  <a:tcPr marL="5150" marR="5150" marT="38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DEBF7"/>
                    </a:solidFill>
                  </a:tcPr>
                </a:tc>
                <a:tc>
                  <a:txBody>
                    <a:bodyPr/>
                    <a:lstStyle/>
                    <a:p>
                      <a:pPr marL="0" marR="0" lvl="0" indent="0" algn="r" rtl="0">
                        <a:spcBef>
                          <a:spcPts val="0"/>
                        </a:spcBef>
                        <a:spcAft>
                          <a:spcPts val="0"/>
                        </a:spcAft>
                        <a:buNone/>
                      </a:pPr>
                      <a:r>
                        <a:rPr lang="en-US" sz="700" b="0" i="0" u="none" strike="noStrike" cap="none">
                          <a:solidFill>
                            <a:srgbClr val="000000"/>
                          </a:solidFill>
                          <a:latin typeface="Calibri"/>
                          <a:ea typeface="Calibri"/>
                          <a:cs typeface="Calibri"/>
                          <a:sym typeface="Calibri"/>
                        </a:rPr>
                        <a:t>4:19.09</a:t>
                      </a:r>
                      <a:endParaRPr sz="1100"/>
                    </a:p>
                  </a:txBody>
                  <a:tcPr marL="5150" marR="5150" marT="38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DEBF7"/>
                    </a:solidFill>
                  </a:tcPr>
                </a:tc>
                <a:extLst>
                  <a:ext uri="{0D108BD9-81ED-4DB2-BD59-A6C34878D82A}">
                    <a16:rowId xmlns:a16="http://schemas.microsoft.com/office/drawing/2014/main" val="10014"/>
                  </a:ext>
                </a:extLst>
              </a:tr>
            </a:tbl>
          </a:graphicData>
        </a:graphic>
      </p:graphicFrame>
    </p:spTree>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Waveform">
      <a:dk1>
        <a:srgbClr val="000000"/>
      </a:dk1>
      <a:lt1>
        <a:srgbClr val="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3579</Words>
  <Application>Microsoft Office PowerPoint</Application>
  <PresentationFormat>On-screen Show (16:9)</PresentationFormat>
  <Paragraphs>1994</Paragraphs>
  <Slides>24</Slides>
  <Notes>24</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24</vt:i4>
      </vt:variant>
    </vt:vector>
  </HeadingPairs>
  <TitlesOfParts>
    <vt:vector size="35" baseType="lpstr">
      <vt:lpstr>Arial</vt:lpstr>
      <vt:lpstr>Trebuchet MS</vt:lpstr>
      <vt:lpstr>Noto Sans Symbols</vt:lpstr>
      <vt:lpstr>Roboto</vt:lpstr>
      <vt:lpstr>Candara</vt:lpstr>
      <vt:lpstr>Calibri</vt:lpstr>
      <vt:lpstr>Tahoma</vt:lpstr>
      <vt:lpstr>Material</vt:lpstr>
      <vt:lpstr>Theme1</vt:lpstr>
      <vt:lpstr>Material</vt:lpstr>
      <vt:lpstr>Material</vt:lpstr>
      <vt:lpstr>PowerPoint Presentation</vt:lpstr>
      <vt:lpstr>PowerPoint Presentation</vt:lpstr>
      <vt:lpstr>PowerPoint Presentation</vt:lpstr>
      <vt:lpstr>                              Para Swimming in USA-S is about creating parallel competition for USA-S swimmers with a disability*     </vt:lpstr>
      <vt:lpstr>USAS Para Swim  APPROVED  Motivational Time Standards </vt:lpstr>
      <vt:lpstr>PowerPoint Presentation</vt:lpstr>
      <vt:lpstr>USAS National Disability Committee  Approved  Motivational Para Time Standards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Protocol for officiating a swimmer with a disability </vt:lpstr>
      <vt:lpstr>          Examples of Necessary Accommodations                     Goes beyond, “They need to swim in this lane”</vt:lpstr>
      <vt:lpstr>    Protocol for officiating a swimmer with a disability </vt:lpstr>
      <vt:lpstr>                               The Officials’ Job</vt:lpstr>
      <vt:lpstr>    Protocol for officiating a swimmer with a disability </vt:lpstr>
      <vt:lpstr>    Protocol for officiating a swimmer with a disability </vt:lpstr>
      <vt:lpstr>    REMINDER </vt:lpstr>
      <vt:lpstr>                      THANK YOU! and follow us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 Swim</dc:creator>
  <cp:lastModifiedBy>KY Swimming</cp:lastModifiedBy>
  <cp:revision>1</cp:revision>
  <dcterms:modified xsi:type="dcterms:W3CDTF">2019-09-18T00:15:53Z</dcterms:modified>
</cp:coreProperties>
</file>