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0" r:id="rId4"/>
    <p:sldId id="258" r:id="rId5"/>
    <p:sldId id="259" r:id="rId6"/>
    <p:sldId id="260" r:id="rId7"/>
    <p:sldId id="272" r:id="rId8"/>
    <p:sldId id="273" r:id="rId9"/>
    <p:sldId id="263" r:id="rId10"/>
    <p:sldId id="261" r:id="rId11"/>
    <p:sldId id="262" r:id="rId12"/>
    <p:sldId id="264" r:id="rId13"/>
    <p:sldId id="265" r:id="rId14"/>
    <p:sldId id="266" r:id="rId15"/>
    <p:sldId id="267" r:id="rId16"/>
    <p:sldId id="271" r:id="rId17"/>
    <p:sldId id="268" r:id="rId18"/>
    <p:sldId id="269"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6" autoAdjust="0"/>
    <p:restoredTop sz="94660"/>
  </p:normalViewPr>
  <p:slideViewPr>
    <p:cSldViewPr snapToGrid="0">
      <p:cViewPr varScale="1">
        <p:scale>
          <a:sx n="83" d="100"/>
          <a:sy n="83" d="100"/>
        </p:scale>
        <p:origin x="45" y="5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774A41E-AA4B-4C40-A75E-3533D7D290D4}" type="datetimeFigureOut">
              <a:rPr lang="en-US" smtClean="0"/>
              <a:t>7/7/2019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E7E879-399D-4CDF-9373-A1739872FA26}" type="slidenum">
              <a:rPr lang="en-US" smtClean="0"/>
              <a:t>‹#›</a:t>
            </a:fld>
            <a:endParaRPr lang="en-US"/>
          </a:p>
        </p:txBody>
      </p:sp>
    </p:spTree>
    <p:extLst>
      <p:ext uri="{BB962C8B-B14F-4D97-AF65-F5344CB8AC3E}">
        <p14:creationId xmlns:p14="http://schemas.microsoft.com/office/powerpoint/2010/main" val="1869525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774A41E-AA4B-4C40-A75E-3533D7D290D4}" type="datetimeFigureOut">
              <a:rPr lang="en-US" smtClean="0"/>
              <a:t>7/7/2019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E7E879-399D-4CDF-9373-A1739872FA26}" type="slidenum">
              <a:rPr lang="en-US" smtClean="0"/>
              <a:t>‹#›</a:t>
            </a:fld>
            <a:endParaRPr lang="en-US"/>
          </a:p>
        </p:txBody>
      </p:sp>
    </p:spTree>
    <p:extLst>
      <p:ext uri="{BB962C8B-B14F-4D97-AF65-F5344CB8AC3E}">
        <p14:creationId xmlns:p14="http://schemas.microsoft.com/office/powerpoint/2010/main" val="31094148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774A41E-AA4B-4C40-A75E-3533D7D290D4}" type="datetimeFigureOut">
              <a:rPr lang="en-US" smtClean="0"/>
              <a:t>7/7/2019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E7E879-399D-4CDF-9373-A1739872FA26}" type="slidenum">
              <a:rPr lang="en-US" smtClean="0"/>
              <a:t>‹#›</a:t>
            </a:fld>
            <a:endParaRPr lang="en-US"/>
          </a:p>
        </p:txBody>
      </p:sp>
    </p:spTree>
    <p:extLst>
      <p:ext uri="{BB962C8B-B14F-4D97-AF65-F5344CB8AC3E}">
        <p14:creationId xmlns:p14="http://schemas.microsoft.com/office/powerpoint/2010/main" val="11564049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774A41E-AA4B-4C40-A75E-3533D7D290D4}" type="datetimeFigureOut">
              <a:rPr lang="en-US" smtClean="0"/>
              <a:t>7/7/2019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E7E879-399D-4CDF-9373-A1739872FA26}"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51352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74A41E-AA4B-4C40-A75E-3533D7D290D4}" type="datetimeFigureOut">
              <a:rPr lang="en-US" smtClean="0"/>
              <a:t>7/7/2019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E7E879-399D-4CDF-9373-A1739872FA26}" type="slidenum">
              <a:rPr lang="en-US" smtClean="0"/>
              <a:t>‹#›</a:t>
            </a:fld>
            <a:endParaRPr lang="en-US"/>
          </a:p>
        </p:txBody>
      </p:sp>
    </p:spTree>
    <p:extLst>
      <p:ext uri="{BB962C8B-B14F-4D97-AF65-F5344CB8AC3E}">
        <p14:creationId xmlns:p14="http://schemas.microsoft.com/office/powerpoint/2010/main" val="42725752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774A41E-AA4B-4C40-A75E-3533D7D290D4}" type="datetimeFigureOut">
              <a:rPr lang="en-US" smtClean="0"/>
              <a:t>7/7/2019</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E7E879-399D-4CDF-9373-A1739872FA26}" type="slidenum">
              <a:rPr lang="en-US" smtClean="0"/>
              <a:t>‹#›</a:t>
            </a:fld>
            <a:endParaRPr lang="en-US"/>
          </a:p>
        </p:txBody>
      </p:sp>
    </p:spTree>
    <p:extLst>
      <p:ext uri="{BB962C8B-B14F-4D97-AF65-F5344CB8AC3E}">
        <p14:creationId xmlns:p14="http://schemas.microsoft.com/office/powerpoint/2010/main" val="1322731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774A41E-AA4B-4C40-A75E-3533D7D290D4}" type="datetimeFigureOut">
              <a:rPr lang="en-US" smtClean="0"/>
              <a:t>7/7/2019</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E7E879-399D-4CDF-9373-A1739872FA26}" type="slidenum">
              <a:rPr lang="en-US" smtClean="0"/>
              <a:t>‹#›</a:t>
            </a:fld>
            <a:endParaRPr lang="en-US"/>
          </a:p>
        </p:txBody>
      </p:sp>
    </p:spTree>
    <p:extLst>
      <p:ext uri="{BB962C8B-B14F-4D97-AF65-F5344CB8AC3E}">
        <p14:creationId xmlns:p14="http://schemas.microsoft.com/office/powerpoint/2010/main" val="34478651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74A41E-AA4B-4C40-A75E-3533D7D290D4}" type="datetimeFigureOut">
              <a:rPr lang="en-US" smtClean="0"/>
              <a:t>7/7/2019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E7E879-399D-4CDF-9373-A1739872FA26}" type="slidenum">
              <a:rPr lang="en-US" smtClean="0"/>
              <a:t>‹#›</a:t>
            </a:fld>
            <a:endParaRPr lang="en-US"/>
          </a:p>
        </p:txBody>
      </p:sp>
    </p:spTree>
    <p:extLst>
      <p:ext uri="{BB962C8B-B14F-4D97-AF65-F5344CB8AC3E}">
        <p14:creationId xmlns:p14="http://schemas.microsoft.com/office/powerpoint/2010/main" val="33317364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74A41E-AA4B-4C40-A75E-3533D7D290D4}" type="datetimeFigureOut">
              <a:rPr lang="en-US" smtClean="0"/>
              <a:t>7/7/2019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E7E879-399D-4CDF-9373-A1739872FA26}" type="slidenum">
              <a:rPr lang="en-US" smtClean="0"/>
              <a:t>‹#›</a:t>
            </a:fld>
            <a:endParaRPr lang="en-US"/>
          </a:p>
        </p:txBody>
      </p:sp>
    </p:spTree>
    <p:extLst>
      <p:ext uri="{BB962C8B-B14F-4D97-AF65-F5344CB8AC3E}">
        <p14:creationId xmlns:p14="http://schemas.microsoft.com/office/powerpoint/2010/main" val="4195372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9774A41E-AA4B-4C40-A75E-3533D7D290D4}" type="datetimeFigureOut">
              <a:rPr lang="en-US" smtClean="0"/>
              <a:t>7/7/2019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E7E879-399D-4CDF-9373-A1739872FA26}" type="slidenum">
              <a:rPr lang="en-US" smtClean="0"/>
              <a:t>‹#›</a:t>
            </a:fld>
            <a:endParaRPr lang="en-US"/>
          </a:p>
        </p:txBody>
      </p:sp>
    </p:spTree>
    <p:extLst>
      <p:ext uri="{BB962C8B-B14F-4D97-AF65-F5344CB8AC3E}">
        <p14:creationId xmlns:p14="http://schemas.microsoft.com/office/powerpoint/2010/main" val="13827229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74A41E-AA4B-4C40-A75E-3533D7D290D4}" type="datetimeFigureOut">
              <a:rPr lang="en-US" smtClean="0"/>
              <a:t>7/7/2019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E7E879-399D-4CDF-9373-A1739872FA26}" type="slidenum">
              <a:rPr lang="en-US" smtClean="0"/>
              <a:t>‹#›</a:t>
            </a:fld>
            <a:endParaRPr lang="en-US"/>
          </a:p>
        </p:txBody>
      </p:sp>
    </p:spTree>
    <p:extLst>
      <p:ext uri="{BB962C8B-B14F-4D97-AF65-F5344CB8AC3E}">
        <p14:creationId xmlns:p14="http://schemas.microsoft.com/office/powerpoint/2010/main" val="38422740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774A41E-AA4B-4C40-A75E-3533D7D290D4}" type="datetimeFigureOut">
              <a:rPr lang="en-US" smtClean="0"/>
              <a:t>7/7/2019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E7E879-399D-4CDF-9373-A1739872FA26}" type="slidenum">
              <a:rPr lang="en-US" smtClean="0"/>
              <a:t>‹#›</a:t>
            </a:fld>
            <a:endParaRPr lang="en-US"/>
          </a:p>
        </p:txBody>
      </p:sp>
    </p:spTree>
    <p:extLst>
      <p:ext uri="{BB962C8B-B14F-4D97-AF65-F5344CB8AC3E}">
        <p14:creationId xmlns:p14="http://schemas.microsoft.com/office/powerpoint/2010/main" val="491219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774A41E-AA4B-4C40-A75E-3533D7D290D4}" type="datetimeFigureOut">
              <a:rPr lang="en-US" smtClean="0"/>
              <a:t>7/7/2019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5E7E879-399D-4CDF-9373-A1739872FA26}" type="slidenum">
              <a:rPr lang="en-US" smtClean="0"/>
              <a:t>‹#›</a:t>
            </a:fld>
            <a:endParaRPr lang="en-US"/>
          </a:p>
        </p:txBody>
      </p:sp>
    </p:spTree>
    <p:extLst>
      <p:ext uri="{BB962C8B-B14F-4D97-AF65-F5344CB8AC3E}">
        <p14:creationId xmlns:p14="http://schemas.microsoft.com/office/powerpoint/2010/main" val="39506957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9774A41E-AA4B-4C40-A75E-3533D7D290D4}" type="datetimeFigureOut">
              <a:rPr lang="en-US" smtClean="0"/>
              <a:t>7/7/2019</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B5E7E879-399D-4CDF-9373-A1739872FA26}" type="slidenum">
              <a:rPr lang="en-US" smtClean="0"/>
              <a:t>‹#›</a:t>
            </a:fld>
            <a:endParaRPr lang="en-US"/>
          </a:p>
        </p:txBody>
      </p:sp>
    </p:spTree>
    <p:extLst>
      <p:ext uri="{BB962C8B-B14F-4D97-AF65-F5344CB8AC3E}">
        <p14:creationId xmlns:p14="http://schemas.microsoft.com/office/powerpoint/2010/main" val="7925030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774A41E-AA4B-4C40-A75E-3533D7D290D4}" type="datetimeFigureOut">
              <a:rPr lang="en-US" smtClean="0"/>
              <a:t>7/7/2019</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B5E7E879-399D-4CDF-9373-A1739872FA26}" type="slidenum">
              <a:rPr lang="en-US" smtClean="0"/>
              <a:t>‹#›</a:t>
            </a:fld>
            <a:endParaRPr lang="en-US"/>
          </a:p>
        </p:txBody>
      </p:sp>
    </p:spTree>
    <p:extLst>
      <p:ext uri="{BB962C8B-B14F-4D97-AF65-F5344CB8AC3E}">
        <p14:creationId xmlns:p14="http://schemas.microsoft.com/office/powerpoint/2010/main" val="2587912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9774A41E-AA4B-4C40-A75E-3533D7D290D4}" type="datetimeFigureOut">
              <a:rPr lang="en-US" smtClean="0"/>
              <a:t>7/7/2019</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B5E7E879-399D-4CDF-9373-A1739872FA26}" type="slidenum">
              <a:rPr lang="en-US" smtClean="0"/>
              <a:t>‹#›</a:t>
            </a:fld>
            <a:endParaRPr lang="en-US"/>
          </a:p>
        </p:txBody>
      </p:sp>
    </p:spTree>
    <p:extLst>
      <p:ext uri="{BB962C8B-B14F-4D97-AF65-F5344CB8AC3E}">
        <p14:creationId xmlns:p14="http://schemas.microsoft.com/office/powerpoint/2010/main" val="42418413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774A41E-AA4B-4C40-A75E-3533D7D290D4}" type="datetimeFigureOut">
              <a:rPr lang="en-US" smtClean="0"/>
              <a:t>7/7/2019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E7E879-399D-4CDF-9373-A1739872FA26}" type="slidenum">
              <a:rPr lang="en-US" smtClean="0"/>
              <a:t>‹#›</a:t>
            </a:fld>
            <a:endParaRPr lang="en-US"/>
          </a:p>
        </p:txBody>
      </p:sp>
    </p:spTree>
    <p:extLst>
      <p:ext uri="{BB962C8B-B14F-4D97-AF65-F5344CB8AC3E}">
        <p14:creationId xmlns:p14="http://schemas.microsoft.com/office/powerpoint/2010/main" val="3107387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774A41E-AA4B-4C40-A75E-3533D7D290D4}" type="datetimeFigureOut">
              <a:rPr lang="en-US" smtClean="0"/>
              <a:t>7/7/2019</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B5E7E879-399D-4CDF-9373-A1739872FA26}" type="slidenum">
              <a:rPr lang="en-US" smtClean="0"/>
              <a:t>‹#›</a:t>
            </a:fld>
            <a:endParaRPr lang="en-US"/>
          </a:p>
        </p:txBody>
      </p:sp>
    </p:spTree>
    <p:extLst>
      <p:ext uri="{BB962C8B-B14F-4D97-AF65-F5344CB8AC3E}">
        <p14:creationId xmlns:p14="http://schemas.microsoft.com/office/powerpoint/2010/main" val="354359321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youtube.com/watch?v=TyHam2y-oSY" TargetMode="External"/><Relationship Id="rId2" Type="http://schemas.openxmlformats.org/officeDocument/2006/relationships/hyperlink" Target="https://www.youtube.com/watch?v=wHK0gig5adk" TargetMode="External"/><Relationship Id="rId1" Type="http://schemas.openxmlformats.org/officeDocument/2006/relationships/slideLayout" Target="../slideLayouts/slideLayout2.xml"/><Relationship Id="rId6" Type="http://schemas.openxmlformats.org/officeDocument/2006/relationships/hyperlink" Target="https://www.youtube.com/watch?v=ttE6UqNivJs" TargetMode="External"/><Relationship Id="rId5" Type="http://schemas.openxmlformats.org/officeDocument/2006/relationships/hyperlink" Target="https://www.youtube.com/watch?v=FWSLmvZbWtg" TargetMode="External"/><Relationship Id="rId4" Type="http://schemas.openxmlformats.org/officeDocument/2006/relationships/hyperlink" Target="https://www.youtube.com/watch?v=-BtzGjnbTBU"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s://www.youtube.com/watch?v=NNJmhCxwaMI" TargetMode="External"/><Relationship Id="rId2" Type="http://schemas.openxmlformats.org/officeDocument/2006/relationships/hyperlink" Target="https://www.youtube.com/watch?v=g3kE-4Jha1s"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youtube.com/watch?v=styGzuEnkbk" TargetMode="External"/><Relationship Id="rId2" Type="http://schemas.openxmlformats.org/officeDocument/2006/relationships/hyperlink" Target="https://www.youtube.com/watch?v=afpN9fOGu9s" TargetMode="External"/><Relationship Id="rId1" Type="http://schemas.openxmlformats.org/officeDocument/2006/relationships/slideLayout" Target="../slideLayouts/slideLayout2.xml"/><Relationship Id="rId4" Type="http://schemas.openxmlformats.org/officeDocument/2006/relationships/hyperlink" Target="https://www.youtube.com/watch?v=Dhpp0AIfSvQ"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goodreads.com/work/quotes/3389674" TargetMode="External"/><Relationship Id="rId2" Type="http://schemas.openxmlformats.org/officeDocument/2006/relationships/hyperlink" Target="https://www.goodreads.com/author/show/2782.Viktor_E_Frank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britannica.com/topic/life" TargetMode="External"/><Relationship Id="rId2" Type="http://schemas.openxmlformats.org/officeDocument/2006/relationships/hyperlink" Target="https://www.merriam-webster.com/dictionary/homeostasis" TargetMode="External"/><Relationship Id="rId1" Type="http://schemas.openxmlformats.org/officeDocument/2006/relationships/slideLayout" Target="../slideLayouts/slideLayout2.xml"/><Relationship Id="rId5" Type="http://schemas.openxmlformats.org/officeDocument/2006/relationships/hyperlink" Target="https://www.britannica.com/science/equilibrium-physics" TargetMode="External"/><Relationship Id="rId4" Type="http://schemas.openxmlformats.org/officeDocument/2006/relationships/hyperlink" Target="https://www.britannica.com/science/death"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a:t>Creating New Goals for 2019</a:t>
            </a: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5149836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End of Season Goal</a:t>
            </a:r>
          </a:p>
        </p:txBody>
      </p:sp>
      <p:sp>
        <p:nvSpPr>
          <p:cNvPr id="3" name="Content Placeholder 2"/>
          <p:cNvSpPr>
            <a:spLocks noGrp="1"/>
          </p:cNvSpPr>
          <p:nvPr>
            <p:ph idx="1"/>
          </p:nvPr>
        </p:nvSpPr>
        <p:spPr/>
        <p:txBody>
          <a:bodyPr>
            <a:normAutofit/>
          </a:bodyPr>
          <a:lstStyle/>
          <a:p>
            <a:r>
              <a:rPr lang="en-US" dirty="0"/>
              <a:t>What is the end of season meet focus?</a:t>
            </a:r>
          </a:p>
          <a:p>
            <a:r>
              <a:rPr lang="en-US" dirty="0"/>
              <a:t>At this meet what times do you want to accomplish?</a:t>
            </a:r>
          </a:p>
          <a:p>
            <a:r>
              <a:rPr lang="en-US" dirty="0"/>
              <a:t>What are some skills that I </a:t>
            </a:r>
            <a:r>
              <a:rPr lang="en-US" u="sng" dirty="0"/>
              <a:t>must</a:t>
            </a:r>
            <a:r>
              <a:rPr lang="en-US" dirty="0"/>
              <a:t> master to accomplish this goal before I get to the meet?</a:t>
            </a:r>
          </a:p>
          <a:p>
            <a:r>
              <a:rPr lang="en-US" dirty="0"/>
              <a:t>What splits do I need to hold?</a:t>
            </a:r>
          </a:p>
          <a:p>
            <a:r>
              <a:rPr lang="en-US" dirty="0"/>
              <a:t>What sacrifices am I willing to give up to achieve this goal….how worth is it to accomplish this goal?  Is this what I REALLY want or is it something that would be nice to have happen if it does?</a:t>
            </a:r>
          </a:p>
          <a:p>
            <a:r>
              <a:rPr lang="en-US" u="sng" dirty="0"/>
              <a:t>More often then not the individual that feels like something HAS TO HAPPEN finds a way to make a goal happen.  EVEN IF it did not happen the last time around… Hit things while the fire is hot!!!!</a:t>
            </a:r>
          </a:p>
        </p:txBody>
      </p:sp>
    </p:spTree>
    <p:extLst>
      <p:ext uri="{BB962C8B-B14F-4D97-AF65-F5344CB8AC3E}">
        <p14:creationId xmlns:p14="http://schemas.microsoft.com/office/powerpoint/2010/main" val="31009113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Who has an impact on my goals</a:t>
            </a:r>
          </a:p>
        </p:txBody>
      </p:sp>
      <p:sp>
        <p:nvSpPr>
          <p:cNvPr id="3" name="Content Placeholder 2"/>
          <p:cNvSpPr>
            <a:spLocks noGrp="1"/>
          </p:cNvSpPr>
          <p:nvPr>
            <p:ph idx="1"/>
          </p:nvPr>
        </p:nvSpPr>
        <p:spPr/>
        <p:txBody>
          <a:bodyPr>
            <a:normAutofit fontScale="55000" lnSpcReduction="20000"/>
          </a:bodyPr>
          <a:lstStyle/>
          <a:p>
            <a:r>
              <a:rPr lang="en-US" dirty="0"/>
              <a:t>Mom/Dad – They make a monthly commitment to feed you, house you and pay for your opportunity to swim.  They have given YOU the chance to achieve whatever goals you want to put forth…..</a:t>
            </a:r>
          </a:p>
          <a:p>
            <a:r>
              <a:rPr lang="en-US" dirty="0"/>
              <a:t>Friends/Teammates – Your friends and teammates make a daily commitment with you to attempt to accomplish your goals.  Everyone in the pool is attempting (in general) to achieve the same goals… Get faster at swimming.  Your friends/teammates have as much of an impact on your goals as you want them to.</a:t>
            </a:r>
          </a:p>
          <a:p>
            <a:pPr lvl="1"/>
            <a:r>
              <a:rPr lang="en-US" dirty="0"/>
              <a:t>Guilty by association – This means in my eyes that if you have a teammate or a friend that does not share your passion and desire to do something and they are not supportive of it then you need to find someone else who is.  Being around and hanging out with people that do not commit to do what you believe needs to be done or is right then you are no better than them.  You are guilty and swayed in the struggles that are presented to you.  Just by being in that situation you are apart of those choices.</a:t>
            </a:r>
          </a:p>
          <a:p>
            <a:pPr lvl="1"/>
            <a:r>
              <a:rPr lang="en-US" dirty="0"/>
              <a:t>There is a difference in healthy criticism and bringing someone down because you fear they might achieve something you have not yet….do not manipulate people.  Remember we are only as good as the people around us.</a:t>
            </a:r>
          </a:p>
          <a:p>
            <a:pPr lvl="1"/>
            <a:r>
              <a:rPr lang="en-US" dirty="0"/>
              <a:t>You get to choose how you want to react to a situation.  Your test as a person is shown through your choices and how you decide to move forward WITH OTHERS.  IF someone does not share your focus and commitment then move on…</a:t>
            </a:r>
          </a:p>
          <a:p>
            <a:pPr lvl="1"/>
            <a:r>
              <a:rPr lang="en-US" dirty="0"/>
              <a:t>Generally you see successful people put other successful people around them.  They know they are only as good as the person next to them and they can’t achieve ANYTHING on their own.  If one person gets in a tough place they know they can rely on the other person to help them out in a time of need because they know that person is high functioning and committed to the same process.</a:t>
            </a:r>
          </a:p>
          <a:p>
            <a:r>
              <a:rPr lang="en-US" dirty="0"/>
              <a:t>Coaches – I’m only as committed as you are.  I can write as many workouts and comments on a white board as I want but if YOU do not want to push yourself and work to make YOURSELF better then nothing I do or say can affect your outcome.</a:t>
            </a:r>
          </a:p>
          <a:p>
            <a:r>
              <a:rPr lang="en-US" dirty="0"/>
              <a:t>Team Goals – Do your personal goals align with the team?  If you cannot support a team goal, then your own personal goals will flounder.  We THRIVE OFF OF EACH OTHER.</a:t>
            </a:r>
          </a:p>
          <a:p>
            <a:pPr lvl="1"/>
            <a:r>
              <a:rPr lang="en-US" dirty="0"/>
              <a:t>Are you getting passed in workouts? Are you passing others?  Are you promoting others to challenge you so you make yourself and them better?</a:t>
            </a:r>
          </a:p>
        </p:txBody>
      </p:sp>
    </p:spTree>
    <p:extLst>
      <p:ext uri="{BB962C8B-B14F-4D97-AF65-F5344CB8AC3E}">
        <p14:creationId xmlns:p14="http://schemas.microsoft.com/office/powerpoint/2010/main" val="24272310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Feelings</a:t>
            </a:r>
          </a:p>
        </p:txBody>
      </p:sp>
      <p:sp>
        <p:nvSpPr>
          <p:cNvPr id="3" name="Content Placeholder 2"/>
          <p:cNvSpPr>
            <a:spLocks noGrp="1"/>
          </p:cNvSpPr>
          <p:nvPr>
            <p:ph idx="1"/>
          </p:nvPr>
        </p:nvSpPr>
        <p:spPr/>
        <p:txBody>
          <a:bodyPr>
            <a:normAutofit fontScale="55000" lnSpcReduction="20000"/>
          </a:bodyPr>
          <a:lstStyle/>
          <a:p>
            <a:r>
              <a:rPr lang="en-US" dirty="0"/>
              <a:t>Feelings are an amazing thing that we are blessed with.</a:t>
            </a:r>
          </a:p>
          <a:p>
            <a:r>
              <a:rPr lang="en-US" dirty="0"/>
              <a:t>Feelings are also a curse if we do not know how to control them.</a:t>
            </a:r>
          </a:p>
          <a:p>
            <a:pPr lvl="1"/>
            <a:r>
              <a:rPr lang="en-US" dirty="0"/>
              <a:t>Are you controlled by your feelings?</a:t>
            </a:r>
          </a:p>
          <a:p>
            <a:pPr lvl="1"/>
            <a:r>
              <a:rPr lang="en-US" dirty="0"/>
              <a:t>Do you control your feelings?</a:t>
            </a:r>
          </a:p>
          <a:p>
            <a:pPr lvl="1"/>
            <a:r>
              <a:rPr lang="en-US" dirty="0"/>
              <a:t>Do you let others have an effect of your feelings?</a:t>
            </a:r>
          </a:p>
          <a:p>
            <a:pPr lvl="1"/>
            <a:r>
              <a:rPr lang="en-US" dirty="0"/>
              <a:t>Are you someone that plays with others emotions to effect an outcome GOOD or BAD?</a:t>
            </a:r>
          </a:p>
          <a:p>
            <a:r>
              <a:rPr lang="en-US" dirty="0"/>
              <a:t>Often someone that acts/reacts on emotions and feelings struggle to hold on to reality.</a:t>
            </a:r>
          </a:p>
          <a:p>
            <a:pPr lvl="1"/>
            <a:r>
              <a:rPr lang="en-US" dirty="0"/>
              <a:t>Their feelings tell them in a moment how to react and often create in irrational response.</a:t>
            </a:r>
          </a:p>
          <a:p>
            <a:r>
              <a:rPr lang="en-US" dirty="0"/>
              <a:t>First Responder</a:t>
            </a:r>
          </a:p>
          <a:p>
            <a:pPr lvl="1"/>
            <a:r>
              <a:rPr lang="en-US" dirty="0"/>
              <a:t>A first responder (Police and Firefighter) are trained to control their emotions and make a rational decision that will impact someone else the rest of their life.</a:t>
            </a:r>
          </a:p>
          <a:p>
            <a:pPr lvl="1"/>
            <a:r>
              <a:rPr lang="en-US" dirty="0"/>
              <a:t>Are you someone that can remove the emotion from a situation and think about what your dealing with?  Can you remove the momentary emotion and stresses to get the goal accomplished at hand.  Can you push through the momentary challenges to get a larger outcome down the road?</a:t>
            </a:r>
          </a:p>
          <a:p>
            <a:pPr lvl="1"/>
            <a:r>
              <a:rPr lang="en-US" dirty="0"/>
              <a:t>Are you clouded by your emotions and unable to control an outcome because of your emotions?</a:t>
            </a:r>
          </a:p>
          <a:p>
            <a:r>
              <a:rPr lang="en-US" dirty="0"/>
              <a:t>Often Race day there are a lot of emotions.  We compete through a whole season so you can learn to control your emotions and make them work for you.  Doubt is not an option when you know you have prepared for that day……..</a:t>
            </a:r>
          </a:p>
          <a:p>
            <a:r>
              <a:rPr lang="en-US" dirty="0"/>
              <a:t>CALM COLLECTED AND FOCUSED is not something that happens naturally.  It is something we need to learn and make ourselves do.</a:t>
            </a:r>
          </a:p>
          <a:p>
            <a:endParaRPr lang="en-US" dirty="0"/>
          </a:p>
        </p:txBody>
      </p:sp>
    </p:spTree>
    <p:extLst>
      <p:ext uri="{BB962C8B-B14F-4D97-AF65-F5344CB8AC3E}">
        <p14:creationId xmlns:p14="http://schemas.microsoft.com/office/powerpoint/2010/main" val="39596321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We Make Choices and Choices Make Us</a:t>
            </a:r>
          </a:p>
        </p:txBody>
      </p:sp>
      <p:sp>
        <p:nvSpPr>
          <p:cNvPr id="3" name="Content Placeholder 2"/>
          <p:cNvSpPr>
            <a:spLocks noGrp="1"/>
          </p:cNvSpPr>
          <p:nvPr>
            <p:ph idx="1"/>
          </p:nvPr>
        </p:nvSpPr>
        <p:spPr>
          <a:xfrm>
            <a:off x="1103312" y="2052918"/>
            <a:ext cx="8946541" cy="4620385"/>
          </a:xfrm>
        </p:spPr>
        <p:txBody>
          <a:bodyPr>
            <a:normAutofit fontScale="92500" lnSpcReduction="20000"/>
          </a:bodyPr>
          <a:lstStyle/>
          <a:p>
            <a:r>
              <a:rPr lang="en-US" sz="1100" dirty="0"/>
              <a:t>Decisions make us more efficient</a:t>
            </a:r>
          </a:p>
          <a:p>
            <a:r>
              <a:rPr lang="en-US" sz="1100" dirty="0"/>
              <a:t>Decisions simplify our lives</a:t>
            </a:r>
          </a:p>
          <a:p>
            <a:r>
              <a:rPr lang="en-US" sz="1100" dirty="0"/>
              <a:t>Healthy decisions raise your confidence level</a:t>
            </a:r>
          </a:p>
          <a:p>
            <a:r>
              <a:rPr lang="en-US" sz="1100" dirty="0"/>
              <a:t>The real complications in life come when our maturity does not match our challenges.</a:t>
            </a:r>
          </a:p>
          <a:p>
            <a:pPr lvl="1"/>
            <a:r>
              <a:rPr lang="en-US" sz="1000" dirty="0"/>
              <a:t>This is an example of why we work with mentors and coaches….  Our lack of knowledge is why we look for guidance in our choices and parents.</a:t>
            </a:r>
          </a:p>
          <a:p>
            <a:r>
              <a:rPr lang="en-US" sz="1100" dirty="0"/>
              <a:t>When you train yourself to do the obvious, you develop habits in your life that become automatic.  These habits make your life more efficient as they conserve your energy for more complex choices later on.  You are more prepared to make those more difficult choices.</a:t>
            </a:r>
          </a:p>
          <a:p>
            <a:r>
              <a:rPr lang="en-US" sz="1100" dirty="0"/>
              <a:t>A bored or angry person tends to make selfish decisions and develops bad habits, and puts undue strain on his relations….</a:t>
            </a:r>
          </a:p>
          <a:p>
            <a:r>
              <a:rPr lang="en-US" sz="1100" dirty="0"/>
              <a:t>Our passions are intent on creating movement in life, and they consistently call us to do more.  But sometimes doing more is not the right move.  </a:t>
            </a:r>
            <a:r>
              <a:rPr lang="en-US" sz="1100" b="1" dirty="0"/>
              <a:t>Not everything is fun and exciting.  Much of life is just responsibility.  It must be done, it  must be done daily, and it must be done with discipline or all of life becomes unmanageable.</a:t>
            </a:r>
          </a:p>
          <a:p>
            <a:r>
              <a:rPr lang="en-US" sz="1100" dirty="0"/>
              <a:t>People who are alert are ready to spring into action whenever it is required of them.  It doesn’t mean that we should be workaholics or constantly nervous about what will happen next.  We are to have the readiness of a soldier or an athlete who does not know exactly what will happen next, but one who has trained their body, mind, and will to respond to the expected and the unexpected.</a:t>
            </a:r>
          </a:p>
          <a:p>
            <a:r>
              <a:rPr lang="en-US" sz="1100" dirty="0"/>
              <a:t>We are all born with a love for life.  Just watch kids playing sometime.  </a:t>
            </a:r>
            <a:r>
              <a:rPr lang="en-US" sz="1100" b="1" dirty="0"/>
              <a:t>They are determined to have fun, they are furious without hesitation, they laugh and cry without shame, and they run into the arms of people they recognize.  They dream of greatness and of worlds far, far away.  Then we grow up and if we’re not careful, we lose our zest for life amidst the disappointments, defeats, and difficulties. – Some of your </a:t>
            </a:r>
            <a:r>
              <a:rPr lang="en-US" sz="1100" b="1" dirty="0" err="1"/>
              <a:t>funnest</a:t>
            </a:r>
            <a:r>
              <a:rPr lang="en-US" sz="1100" b="1" dirty="0"/>
              <a:t> role models continue to be like kids later into life… they live with some excitement and willingness to take things on to see what happens</a:t>
            </a:r>
            <a:r>
              <a:rPr lang="en-US" sz="1100" dirty="0"/>
              <a:t>……take the calculated risks… The irony of it is the risks you are taking in the pool don’t usually have any REAL LIFE CHANGING impacts.  If you swim slower you try it again later…..</a:t>
            </a:r>
          </a:p>
          <a:p>
            <a:r>
              <a:rPr lang="en-US" sz="1100" dirty="0"/>
              <a:t>“Most have the will to win: few have the will to prepare to win”</a:t>
            </a:r>
          </a:p>
          <a:p>
            <a:r>
              <a:rPr lang="en-US" sz="1100" dirty="0"/>
              <a:t>“Our bodies tend toward deterioration and can be kept in shape only through strenuous activity.  Our mind tend toward selfish thinking and can be kept focused on truth only through diligent study”</a:t>
            </a:r>
          </a:p>
          <a:p>
            <a:endParaRPr lang="en-US" sz="900" dirty="0"/>
          </a:p>
        </p:txBody>
      </p:sp>
    </p:spTree>
    <p:extLst>
      <p:ext uri="{BB962C8B-B14F-4D97-AF65-F5344CB8AC3E}">
        <p14:creationId xmlns:p14="http://schemas.microsoft.com/office/powerpoint/2010/main" val="41197887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The Carpenter</a:t>
            </a:r>
            <a:br>
              <a:rPr lang="en-US" dirty="0"/>
            </a:br>
            <a:r>
              <a:rPr lang="en-US" sz="800" dirty="0"/>
              <a:t>The 10 Best Decisions a Man Can Make – Bill </a:t>
            </a:r>
            <a:r>
              <a:rPr lang="en-US" sz="800" dirty="0" err="1"/>
              <a:t>Farrel</a:t>
            </a:r>
            <a:endParaRPr lang="en-US" dirty="0"/>
          </a:p>
        </p:txBody>
      </p:sp>
      <p:sp>
        <p:nvSpPr>
          <p:cNvPr id="3" name="Content Placeholder 2"/>
          <p:cNvSpPr>
            <a:spLocks noGrp="1"/>
          </p:cNvSpPr>
          <p:nvPr>
            <p:ph idx="1"/>
          </p:nvPr>
        </p:nvSpPr>
        <p:spPr/>
        <p:txBody>
          <a:bodyPr>
            <a:normAutofit fontScale="70000" lnSpcReduction="20000"/>
          </a:bodyPr>
          <a:lstStyle/>
          <a:p>
            <a:r>
              <a:rPr lang="en-US" dirty="0"/>
              <a:t>An elderly carpenter was ready to retire and told his employer of his plans to leave the house-building business and enjoy his extended family.  The employer was sorry to see his good worker go and ask if he could build just one more house as a personal favor.</a:t>
            </a:r>
          </a:p>
          <a:p>
            <a:r>
              <a:rPr lang="en-US" dirty="0"/>
              <a:t>The carpenter said yes, but in time it was easy to see that his heart wasn’t in his work (your swimming?).  His workmanship was shoddy and he used inferior materials.  It was an unfortunate way to end a dedicated career.  When the carpenter finished his work, the employer came to inspect the house and handed the front-door key to the carpenter.  “This is your house,” he said, “my gift to you.”</a:t>
            </a:r>
          </a:p>
          <a:p>
            <a:pPr lvl="1"/>
            <a:r>
              <a:rPr lang="en-US" dirty="0"/>
              <a:t>How ironic is it that so many of us are tasked with a season or workout and we are asked to do “one more” task or a job to do and we do sub par work?</a:t>
            </a:r>
          </a:p>
          <a:p>
            <a:pPr lvl="1"/>
            <a:r>
              <a:rPr lang="en-US" dirty="0"/>
              <a:t>The hard part about what we do is we KNOW what we are doing is for our OWN HOUSE.</a:t>
            </a:r>
          </a:p>
          <a:p>
            <a:pPr lvl="1"/>
            <a:r>
              <a:rPr lang="en-US" dirty="0"/>
              <a:t>The coach gives you the plans to create an amazing house (end of season).  Some of us choose to do sub par work along the way and the irony of it is we have to live with what we have chosen to create….</a:t>
            </a:r>
          </a:p>
          <a:p>
            <a:pPr lvl="1"/>
            <a:r>
              <a:rPr lang="en-US" dirty="0"/>
              <a:t>You will eventually learn that it is easier and faster to try and do things the right way the first time than to keep doing them the wrong way with no passion and having to try again later….  The carpenter likely spent another season redoing and trying to fix the sloppy work he had put together once he realized what he had created was actually for him and not just some work his employer was trying to make him do.</a:t>
            </a:r>
          </a:p>
          <a:p>
            <a:pPr lvl="1"/>
            <a:r>
              <a:rPr lang="en-US" dirty="0"/>
              <a:t>Your coaches are trying to give you a daily gift of success.  Are you working to gain that gift?</a:t>
            </a:r>
          </a:p>
        </p:txBody>
      </p:sp>
    </p:spTree>
    <p:extLst>
      <p:ext uri="{BB962C8B-B14F-4D97-AF65-F5344CB8AC3E}">
        <p14:creationId xmlns:p14="http://schemas.microsoft.com/office/powerpoint/2010/main" val="36796236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What are your goals now?</a:t>
            </a:r>
          </a:p>
        </p:txBody>
      </p:sp>
      <p:sp>
        <p:nvSpPr>
          <p:cNvPr id="3" name="Content Placeholder 2"/>
          <p:cNvSpPr>
            <a:spLocks noGrp="1"/>
          </p:cNvSpPr>
          <p:nvPr>
            <p:ph idx="1"/>
          </p:nvPr>
        </p:nvSpPr>
        <p:spPr/>
        <p:txBody>
          <a:bodyPr>
            <a:normAutofit lnSpcReduction="10000"/>
          </a:bodyPr>
          <a:lstStyle/>
          <a:p>
            <a:r>
              <a:rPr lang="en-US" dirty="0"/>
              <a:t>Make sure whatever you decide to do you decide to do it with some passion.</a:t>
            </a:r>
          </a:p>
          <a:p>
            <a:r>
              <a:rPr lang="en-US" dirty="0"/>
              <a:t>Make it so others can see you working towards your goals.  Your attempts to accomplish something are so extreme and obvious that others are challenged to live their life with as much excitement as you are showing.</a:t>
            </a:r>
          </a:p>
          <a:p>
            <a:r>
              <a:rPr lang="en-US" dirty="0"/>
              <a:t>Be the person people are seeing make the big jumps and improvements IN WORKOUT FIRST and eventually people will see the finished product (your finished house) at the end of the season.  Let those around you see you BUILDING your house.</a:t>
            </a:r>
          </a:p>
          <a:p>
            <a:r>
              <a:rPr lang="en-US" dirty="0"/>
              <a:t>Be a positive role on others.</a:t>
            </a:r>
          </a:p>
          <a:p>
            <a:r>
              <a:rPr lang="en-US" dirty="0"/>
              <a:t>ARE YOU READY FOR WHAT IT TAKES?</a:t>
            </a:r>
          </a:p>
        </p:txBody>
      </p:sp>
    </p:spTree>
    <p:extLst>
      <p:ext uri="{BB962C8B-B14F-4D97-AF65-F5344CB8AC3E}">
        <p14:creationId xmlns:p14="http://schemas.microsoft.com/office/powerpoint/2010/main" val="41089856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Motivational Videos</a:t>
            </a:r>
          </a:p>
        </p:txBody>
      </p:sp>
      <p:sp>
        <p:nvSpPr>
          <p:cNvPr id="3" name="Content Placeholder 2"/>
          <p:cNvSpPr>
            <a:spLocks noGrp="1"/>
          </p:cNvSpPr>
          <p:nvPr>
            <p:ph idx="1"/>
          </p:nvPr>
        </p:nvSpPr>
        <p:spPr/>
        <p:txBody>
          <a:bodyPr/>
          <a:lstStyle/>
          <a:p>
            <a:r>
              <a:rPr lang="en-US" dirty="0"/>
              <a:t>William J. </a:t>
            </a:r>
            <a:r>
              <a:rPr lang="en-US" dirty="0" err="1"/>
              <a:t>McRaven</a:t>
            </a:r>
            <a:r>
              <a:rPr lang="en-US" dirty="0"/>
              <a:t> – </a:t>
            </a:r>
            <a:r>
              <a:rPr lang="en-US" dirty="0">
                <a:hlinkClick r:id="rId2"/>
              </a:rPr>
              <a:t>Chang The World</a:t>
            </a:r>
            <a:endParaRPr lang="en-US" dirty="0"/>
          </a:p>
          <a:p>
            <a:pPr lvl="1"/>
            <a:r>
              <a:rPr lang="en-US" dirty="0">
                <a:hlinkClick r:id="rId2"/>
              </a:rPr>
              <a:t>https://www.youtube.com/watch?v=wHK0gig5adk</a:t>
            </a:r>
            <a:endParaRPr lang="en-US" dirty="0"/>
          </a:p>
          <a:p>
            <a:r>
              <a:rPr lang="en-US" dirty="0"/>
              <a:t>Missy Franklin – Thrive Global</a:t>
            </a:r>
          </a:p>
          <a:p>
            <a:pPr lvl="1"/>
            <a:r>
              <a:rPr lang="en-US" dirty="0">
                <a:hlinkClick r:id="rId3"/>
              </a:rPr>
              <a:t>https://www.youtube.com/watch?v=TyHam2y-oSY</a:t>
            </a:r>
            <a:endParaRPr lang="en-US" dirty="0"/>
          </a:p>
          <a:p>
            <a:r>
              <a:rPr lang="en-US" dirty="0"/>
              <a:t>Motivation Kings –</a:t>
            </a:r>
          </a:p>
          <a:p>
            <a:r>
              <a:rPr lang="en-US" dirty="0">
                <a:hlinkClick r:id="rId4"/>
              </a:rPr>
              <a:t>https://www.youtube.com/watch?v=-BtzGjnbTBU</a:t>
            </a:r>
            <a:endParaRPr lang="en-US" dirty="0"/>
          </a:p>
          <a:p>
            <a:r>
              <a:rPr lang="en-US" dirty="0"/>
              <a:t>Dave </a:t>
            </a:r>
            <a:r>
              <a:rPr lang="en-US" dirty="0" err="1"/>
              <a:t>Wottle</a:t>
            </a:r>
            <a:r>
              <a:rPr lang="en-US" dirty="0"/>
              <a:t> – Never Give Up</a:t>
            </a:r>
          </a:p>
          <a:p>
            <a:pPr lvl="1"/>
            <a:r>
              <a:rPr lang="en-US" dirty="0">
                <a:hlinkClick r:id="rId5"/>
              </a:rPr>
              <a:t>https://www.youtube.com/watch?v=FWSLmvZbWtg</a:t>
            </a:r>
            <a:endParaRPr lang="en-US" dirty="0"/>
          </a:p>
          <a:p>
            <a:r>
              <a:rPr lang="en-US" dirty="0"/>
              <a:t>Wrestling Spirit – No Excuses</a:t>
            </a:r>
          </a:p>
          <a:p>
            <a:pPr lvl="1"/>
            <a:r>
              <a:rPr lang="en-US" dirty="0">
                <a:hlinkClick r:id="rId6"/>
              </a:rPr>
              <a:t>https://www.youtube.com/watch?v=ttE6UqNivJs</a:t>
            </a:r>
            <a:endParaRPr lang="en-US" dirty="0"/>
          </a:p>
        </p:txBody>
      </p:sp>
    </p:spTree>
    <p:extLst>
      <p:ext uri="{BB962C8B-B14F-4D97-AF65-F5344CB8AC3E}">
        <p14:creationId xmlns:p14="http://schemas.microsoft.com/office/powerpoint/2010/main" val="26733291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Videos</a:t>
            </a:r>
          </a:p>
        </p:txBody>
      </p:sp>
      <p:sp>
        <p:nvSpPr>
          <p:cNvPr id="3" name="Content Placeholder 2"/>
          <p:cNvSpPr>
            <a:spLocks noGrp="1"/>
          </p:cNvSpPr>
          <p:nvPr>
            <p:ph idx="1"/>
          </p:nvPr>
        </p:nvSpPr>
        <p:spPr/>
        <p:txBody>
          <a:bodyPr>
            <a:normAutofit/>
          </a:bodyPr>
          <a:lstStyle/>
          <a:p>
            <a:r>
              <a:rPr lang="en-US" dirty="0"/>
              <a:t>Joseph Schooling – Freshman – Goals – </a:t>
            </a:r>
          </a:p>
          <a:p>
            <a:pPr lvl="1"/>
            <a:r>
              <a:rPr lang="en-US" dirty="0"/>
              <a:t>Race Strategies – Knows what other kids race strategies are.</a:t>
            </a:r>
          </a:p>
          <a:p>
            <a:pPr lvl="1"/>
            <a:r>
              <a:rPr lang="en-US" dirty="0" err="1"/>
              <a:t>Townly</a:t>
            </a:r>
            <a:r>
              <a:rPr lang="en-US" dirty="0"/>
              <a:t> 200 Fr – Sharing the experience</a:t>
            </a:r>
          </a:p>
          <a:p>
            <a:pPr lvl="1"/>
            <a:r>
              <a:rPr lang="en-US" dirty="0"/>
              <a:t>Freshman challenges</a:t>
            </a:r>
          </a:p>
          <a:p>
            <a:pPr lvl="1"/>
            <a:r>
              <a:rPr lang="en-US" dirty="0"/>
              <a:t>3</a:t>
            </a:r>
            <a:r>
              <a:rPr lang="en-US" baseline="30000" dirty="0"/>
              <a:t>rd</a:t>
            </a:r>
            <a:r>
              <a:rPr lang="en-US" dirty="0"/>
              <a:t> at worlds in 2015 – Olympic Champ in 2016</a:t>
            </a:r>
          </a:p>
          <a:p>
            <a:r>
              <a:rPr lang="en-US" dirty="0"/>
              <a:t>David Marsh – Workouts</a:t>
            </a:r>
          </a:p>
          <a:p>
            <a:pPr lvl="1"/>
            <a:r>
              <a:rPr lang="en-US" dirty="0">
                <a:hlinkClick r:id="rId2"/>
              </a:rPr>
              <a:t>https://www.youtube.com/watch?v=g3kE-4Jha1s</a:t>
            </a:r>
            <a:endParaRPr lang="en-US" dirty="0"/>
          </a:p>
          <a:p>
            <a:r>
              <a:rPr lang="en-US" dirty="0"/>
              <a:t>Eddie Reese – Workouts – Your Previous best becomes your new starting point.  YOU HAVE TO CHANGE.</a:t>
            </a:r>
          </a:p>
          <a:p>
            <a:r>
              <a:rPr lang="en-US" dirty="0"/>
              <a:t> - </a:t>
            </a:r>
            <a:r>
              <a:rPr lang="en-US" dirty="0">
                <a:hlinkClick r:id="rId3"/>
              </a:rPr>
              <a:t>https://www.youtube.com/watch?v=NNJmhCxwaMI</a:t>
            </a:r>
            <a:endParaRPr lang="en-US" dirty="0"/>
          </a:p>
          <a:p>
            <a:endParaRPr lang="en-US" dirty="0"/>
          </a:p>
        </p:txBody>
      </p:sp>
    </p:spTree>
    <p:extLst>
      <p:ext uri="{BB962C8B-B14F-4D97-AF65-F5344CB8AC3E}">
        <p14:creationId xmlns:p14="http://schemas.microsoft.com/office/powerpoint/2010/main" val="42641030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Stroke Videos and Breathing</a:t>
            </a:r>
            <a:br>
              <a:rPr lang="en-US" dirty="0"/>
            </a:br>
            <a:endParaRPr lang="en-US" dirty="0"/>
          </a:p>
        </p:txBody>
      </p:sp>
      <p:sp>
        <p:nvSpPr>
          <p:cNvPr id="3" name="Content Placeholder 2"/>
          <p:cNvSpPr>
            <a:spLocks noGrp="1"/>
          </p:cNvSpPr>
          <p:nvPr>
            <p:ph idx="1"/>
          </p:nvPr>
        </p:nvSpPr>
        <p:spPr/>
        <p:txBody>
          <a:bodyPr/>
          <a:lstStyle/>
          <a:p>
            <a:r>
              <a:rPr lang="en-US" dirty="0"/>
              <a:t>David Marsh Backstroke - </a:t>
            </a:r>
            <a:r>
              <a:rPr lang="en-US" dirty="0">
                <a:hlinkClick r:id="rId2"/>
              </a:rPr>
              <a:t>https://www.youtube.com/watch?v=afpN9fOGu9s</a:t>
            </a:r>
            <a:endParaRPr lang="en-US" dirty="0"/>
          </a:p>
          <a:p>
            <a:r>
              <a:rPr lang="en-US" dirty="0"/>
              <a:t>David Marsh Freestyle - </a:t>
            </a:r>
            <a:r>
              <a:rPr lang="en-US" dirty="0">
                <a:hlinkClick r:id="rId3"/>
              </a:rPr>
              <a:t>https://www.youtube.com/watch?v=styGzuEnkbk</a:t>
            </a:r>
            <a:endParaRPr lang="en-US" dirty="0"/>
          </a:p>
          <a:p>
            <a:r>
              <a:rPr lang="en-US" dirty="0"/>
              <a:t>Eddie Reese Breathing - </a:t>
            </a:r>
            <a:r>
              <a:rPr lang="en-US" dirty="0">
                <a:hlinkClick r:id="rId4"/>
              </a:rPr>
              <a:t>https://www.youtube.com/watch?v=Dhpp0AIfSvQ</a:t>
            </a:r>
            <a:endParaRPr lang="en-US" dirty="0"/>
          </a:p>
          <a:p>
            <a:endParaRPr lang="en-US" dirty="0"/>
          </a:p>
        </p:txBody>
      </p:sp>
    </p:spTree>
    <p:extLst>
      <p:ext uri="{BB962C8B-B14F-4D97-AF65-F5344CB8AC3E}">
        <p14:creationId xmlns:p14="http://schemas.microsoft.com/office/powerpoint/2010/main" val="844396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How do I go about making goals?</a:t>
            </a:r>
          </a:p>
        </p:txBody>
      </p:sp>
      <p:sp>
        <p:nvSpPr>
          <p:cNvPr id="3" name="Content Placeholder 2"/>
          <p:cNvSpPr>
            <a:spLocks noGrp="1"/>
          </p:cNvSpPr>
          <p:nvPr>
            <p:ph idx="1"/>
          </p:nvPr>
        </p:nvSpPr>
        <p:spPr/>
        <p:txBody>
          <a:bodyPr>
            <a:normAutofit fontScale="92500" lnSpcReduction="20000"/>
          </a:bodyPr>
          <a:lstStyle/>
          <a:p>
            <a:r>
              <a:rPr lang="en-US" dirty="0"/>
              <a:t>Understand where you are at this very moment</a:t>
            </a:r>
          </a:p>
          <a:p>
            <a:r>
              <a:rPr lang="en-US" dirty="0"/>
              <a:t>Understand what got you to that point</a:t>
            </a:r>
          </a:p>
          <a:p>
            <a:r>
              <a:rPr lang="en-US" dirty="0"/>
              <a:t>Make a short term realistic goal</a:t>
            </a:r>
          </a:p>
          <a:p>
            <a:r>
              <a:rPr lang="en-US" dirty="0"/>
              <a:t>End of season goal</a:t>
            </a:r>
          </a:p>
          <a:p>
            <a:r>
              <a:rPr lang="en-US" dirty="0"/>
              <a:t>Who has an impact on my goals</a:t>
            </a:r>
          </a:p>
          <a:p>
            <a:r>
              <a:rPr lang="en-US" dirty="0"/>
              <a:t>Wants vs Needs</a:t>
            </a:r>
          </a:p>
          <a:p>
            <a:r>
              <a:rPr lang="en-US" dirty="0"/>
              <a:t>Feelings</a:t>
            </a:r>
          </a:p>
          <a:p>
            <a:r>
              <a:rPr lang="en-US" dirty="0"/>
              <a:t>We Make Choices and Choices Make Us</a:t>
            </a:r>
          </a:p>
          <a:p>
            <a:r>
              <a:rPr lang="en-US" dirty="0"/>
              <a:t>The Carpenter</a:t>
            </a:r>
          </a:p>
          <a:p>
            <a:r>
              <a:rPr lang="en-US" dirty="0"/>
              <a:t>What are your goals now?</a:t>
            </a:r>
          </a:p>
          <a:p>
            <a:r>
              <a:rPr lang="en-US" dirty="0"/>
              <a:t>Videos</a:t>
            </a:r>
          </a:p>
        </p:txBody>
      </p:sp>
    </p:spTree>
    <p:extLst>
      <p:ext uri="{BB962C8B-B14F-4D97-AF65-F5344CB8AC3E}">
        <p14:creationId xmlns:p14="http://schemas.microsoft.com/office/powerpoint/2010/main" val="32039989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Everything WE DO is a competition…</a:t>
            </a:r>
          </a:p>
        </p:txBody>
      </p:sp>
      <p:sp>
        <p:nvSpPr>
          <p:cNvPr id="3" name="Content Placeholder 2"/>
          <p:cNvSpPr>
            <a:spLocks noGrp="1"/>
          </p:cNvSpPr>
          <p:nvPr>
            <p:ph idx="1"/>
          </p:nvPr>
        </p:nvSpPr>
        <p:spPr/>
        <p:txBody>
          <a:bodyPr>
            <a:normAutofit fontScale="92500" lnSpcReduction="10000"/>
          </a:bodyPr>
          <a:lstStyle/>
          <a:p>
            <a:r>
              <a:rPr lang="en-US" dirty="0"/>
              <a:t>“Don't aim at success. The more you aim at it and make it a target, the more you are going to miss it. For success, like happiness, cannot be pursued; it must ensue, and it only does so as the unintended side effect of one's personal dedication to a cause greater than oneself or as the by-product of one's surrender to a person other than oneself. Happiness must happen, and the same holds for success: you have to let it happen by not caring about it. I want you to listen to what your conscience commands you to do and go on to carry it out to the best of your knowledge. Then you will live to see that in the long-run—in the long-run, I say!—success will follow you precisely because you had forgotten to think about it” </a:t>
            </a:r>
            <a:br>
              <a:rPr lang="en-US" dirty="0"/>
            </a:br>
            <a:r>
              <a:rPr lang="en-US" dirty="0"/>
              <a:t>― </a:t>
            </a:r>
            <a:r>
              <a:rPr lang="en-US" b="1" dirty="0">
                <a:hlinkClick r:id="rId2"/>
              </a:rPr>
              <a:t>Viktor E. Frankl</a:t>
            </a:r>
            <a:r>
              <a:rPr lang="en-US" dirty="0"/>
              <a:t>, </a:t>
            </a:r>
            <a:r>
              <a:rPr lang="en-US" b="1" dirty="0">
                <a:hlinkClick r:id="rId3"/>
              </a:rPr>
              <a:t>Man's Search for Meaning</a:t>
            </a:r>
            <a:endParaRPr lang="en-US" dirty="0"/>
          </a:p>
          <a:p>
            <a:r>
              <a:rPr lang="en-US" dirty="0"/>
              <a:t>“In some ways suffering ceases to be suffering at the moment it finds a meaning, such as the meaning of a sacrifice.” </a:t>
            </a:r>
            <a:br>
              <a:rPr lang="en-US" dirty="0"/>
            </a:br>
            <a:r>
              <a:rPr lang="en-US" dirty="0"/>
              <a:t>― </a:t>
            </a:r>
            <a:r>
              <a:rPr lang="en-US" b="1" dirty="0">
                <a:hlinkClick r:id="rId2"/>
              </a:rPr>
              <a:t>Viktor E. Frankl</a:t>
            </a:r>
            <a:r>
              <a:rPr lang="en-US" dirty="0"/>
              <a:t>, </a:t>
            </a:r>
            <a:r>
              <a:rPr lang="en-US" b="1" dirty="0">
                <a:hlinkClick r:id="rId3"/>
              </a:rPr>
              <a:t>Man's Search for Meaning</a:t>
            </a:r>
            <a:endParaRPr lang="en-US" dirty="0"/>
          </a:p>
          <a:p>
            <a:endParaRPr lang="en-US" dirty="0"/>
          </a:p>
        </p:txBody>
      </p:sp>
    </p:spTree>
    <p:extLst>
      <p:ext uri="{BB962C8B-B14F-4D97-AF65-F5344CB8AC3E}">
        <p14:creationId xmlns:p14="http://schemas.microsoft.com/office/powerpoint/2010/main" val="14705045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Understand where you are at this very moment</a:t>
            </a:r>
            <a:br>
              <a:rPr lang="en-US" dirty="0"/>
            </a:br>
            <a:endParaRPr lang="en-US" dirty="0"/>
          </a:p>
        </p:txBody>
      </p:sp>
      <p:sp>
        <p:nvSpPr>
          <p:cNvPr id="3" name="Content Placeholder 2"/>
          <p:cNvSpPr>
            <a:spLocks noGrp="1"/>
          </p:cNvSpPr>
          <p:nvPr>
            <p:ph idx="1"/>
          </p:nvPr>
        </p:nvSpPr>
        <p:spPr/>
        <p:txBody>
          <a:bodyPr>
            <a:normAutofit fontScale="77500" lnSpcReduction="20000"/>
          </a:bodyPr>
          <a:lstStyle/>
          <a:p>
            <a:r>
              <a:rPr lang="en-US" dirty="0"/>
              <a:t>What are your current best times?</a:t>
            </a:r>
          </a:p>
          <a:p>
            <a:pPr lvl="1"/>
            <a:r>
              <a:rPr lang="en-US" dirty="0"/>
              <a:t>If you do not know where you are at, you can’t go anywhere productive.</a:t>
            </a:r>
          </a:p>
          <a:p>
            <a:r>
              <a:rPr lang="en-US" dirty="0"/>
              <a:t>What are the splits you went to get your best times?</a:t>
            </a:r>
          </a:p>
          <a:p>
            <a:pPr lvl="1"/>
            <a:r>
              <a:rPr lang="en-US" dirty="0"/>
              <a:t>Do you know what the splits were that you went to achieve the time you pulled off?</a:t>
            </a:r>
          </a:p>
          <a:p>
            <a:r>
              <a:rPr lang="en-US" dirty="0"/>
              <a:t>What were some good things you did to accomplish this goal last season?</a:t>
            </a:r>
          </a:p>
          <a:p>
            <a:r>
              <a:rPr lang="en-US" dirty="0"/>
              <a:t>What were some things that did not go well during the act of achieving this goal?</a:t>
            </a:r>
          </a:p>
          <a:p>
            <a:pPr lvl="1"/>
            <a:r>
              <a:rPr lang="en-US" dirty="0"/>
              <a:t>What did not go as planned? Example – Splits were off, breathed into finish, missed a flip turn and so on.  Maybe you just didn’t feel good.</a:t>
            </a:r>
          </a:p>
          <a:p>
            <a:r>
              <a:rPr lang="en-US" dirty="0"/>
              <a:t>What were some things that didn’t go as planned that had an impact on the outcome of your race?</a:t>
            </a:r>
          </a:p>
          <a:p>
            <a:pPr lvl="1"/>
            <a:r>
              <a:rPr lang="en-US" dirty="0"/>
              <a:t>Did you get sick?  Did you not sleep well because there was noise at the hotel?  Can you prepare or change something to fix those problems next time?</a:t>
            </a:r>
          </a:p>
          <a:p>
            <a:r>
              <a:rPr lang="en-US" dirty="0"/>
              <a:t>What were some things that went better than you did not anticipate?</a:t>
            </a:r>
          </a:p>
          <a:p>
            <a:pPr lvl="1"/>
            <a:r>
              <a:rPr lang="en-US" dirty="0"/>
              <a:t>Did you make a final heat in a race that gave you added confidence?</a:t>
            </a:r>
          </a:p>
        </p:txBody>
      </p:sp>
    </p:spTree>
    <p:extLst>
      <p:ext uri="{BB962C8B-B14F-4D97-AF65-F5344CB8AC3E}">
        <p14:creationId xmlns:p14="http://schemas.microsoft.com/office/powerpoint/2010/main" val="58753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Begin to understand what brought you to this point.</a:t>
            </a:r>
          </a:p>
        </p:txBody>
      </p:sp>
      <p:sp>
        <p:nvSpPr>
          <p:cNvPr id="3" name="Content Placeholder 2"/>
          <p:cNvSpPr>
            <a:spLocks noGrp="1"/>
          </p:cNvSpPr>
          <p:nvPr>
            <p:ph idx="1"/>
          </p:nvPr>
        </p:nvSpPr>
        <p:spPr/>
        <p:txBody>
          <a:bodyPr/>
          <a:lstStyle/>
          <a:p>
            <a:r>
              <a:rPr lang="en-US" dirty="0"/>
              <a:t>Part of shaping new goals is understanding what you did </a:t>
            </a:r>
            <a:r>
              <a:rPr lang="en-US" u="sng" dirty="0"/>
              <a:t>right</a:t>
            </a:r>
            <a:r>
              <a:rPr lang="en-US" dirty="0"/>
              <a:t> and </a:t>
            </a:r>
            <a:r>
              <a:rPr lang="en-US" u="sng" dirty="0"/>
              <a:t>wrong</a:t>
            </a:r>
            <a:r>
              <a:rPr lang="en-US" dirty="0"/>
              <a:t> in the previous attempt at a goal.</a:t>
            </a:r>
          </a:p>
          <a:p>
            <a:r>
              <a:rPr lang="en-US" dirty="0"/>
              <a:t>Know your strengths – Many of us know what we are good at and lean on those to continue to make us faster.</a:t>
            </a:r>
          </a:p>
          <a:p>
            <a:r>
              <a:rPr lang="en-US" dirty="0"/>
              <a:t>Know your weaknesses – Often our weaknesses are actually what is our limiting factor.  Most weaknesses are controllable.  Some weaknesses are uncontrollable.  At the end of the day you need to decide if it is worth the trouble to make a weakness a strength.  YOUR TRUE TEST AND SHOW OF YOUR RESOLVE AND ABILITY TO ADAPT IS OFTEN THROUGH OVERCOMING YOUR WEAKNESSES.</a:t>
            </a:r>
          </a:p>
        </p:txBody>
      </p:sp>
    </p:spTree>
    <p:extLst>
      <p:ext uri="{BB962C8B-B14F-4D97-AF65-F5344CB8AC3E}">
        <p14:creationId xmlns:p14="http://schemas.microsoft.com/office/powerpoint/2010/main" val="25927292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Make a short term realistic daily goal</a:t>
            </a:r>
          </a:p>
        </p:txBody>
      </p:sp>
      <p:sp>
        <p:nvSpPr>
          <p:cNvPr id="3" name="Content Placeholder 2"/>
          <p:cNvSpPr>
            <a:spLocks noGrp="1"/>
          </p:cNvSpPr>
          <p:nvPr>
            <p:ph idx="1"/>
          </p:nvPr>
        </p:nvSpPr>
        <p:spPr/>
        <p:txBody>
          <a:bodyPr/>
          <a:lstStyle/>
          <a:p>
            <a:r>
              <a:rPr lang="en-US" dirty="0"/>
              <a:t>You get to see a whole workout written in advance on the white board.  Are you really reading it and thinking about your goals?</a:t>
            </a:r>
          </a:p>
          <a:p>
            <a:pPr lvl="1"/>
            <a:r>
              <a:rPr lang="en-US" dirty="0"/>
              <a:t>Execution of a workout is critical….</a:t>
            </a:r>
          </a:p>
          <a:p>
            <a:r>
              <a:rPr lang="en-US" dirty="0"/>
              <a:t>There is nothing wrong with attempting to do something that you know is </a:t>
            </a:r>
            <a:r>
              <a:rPr lang="en-US" u="sng" dirty="0"/>
              <a:t>simple</a:t>
            </a:r>
            <a:r>
              <a:rPr lang="en-US" dirty="0"/>
              <a:t> but will be some work and is realistically achievable on a daily basis.</a:t>
            </a:r>
          </a:p>
          <a:p>
            <a:pPr lvl="1"/>
            <a:r>
              <a:rPr lang="en-US" dirty="0"/>
              <a:t>2 Dolphin kicks off every wall in workout.</a:t>
            </a:r>
          </a:p>
          <a:p>
            <a:pPr lvl="1"/>
            <a:r>
              <a:rPr lang="en-US" dirty="0"/>
              <a:t>1 stroke no breath off wall in workout.</a:t>
            </a:r>
          </a:p>
          <a:p>
            <a:pPr lvl="1"/>
            <a:r>
              <a:rPr lang="en-US" dirty="0"/>
              <a:t>Wider catch on my </a:t>
            </a:r>
            <a:r>
              <a:rPr lang="en-US" dirty="0" err="1"/>
              <a:t>breastroke</a:t>
            </a:r>
            <a:r>
              <a:rPr lang="en-US" dirty="0"/>
              <a:t>.</a:t>
            </a:r>
          </a:p>
          <a:p>
            <a:pPr lvl="1"/>
            <a:r>
              <a:rPr lang="en-US" dirty="0"/>
              <a:t>Higher Elbow through workouts on freestyle.</a:t>
            </a:r>
          </a:p>
          <a:p>
            <a:pPr marL="457200" lvl="1" indent="0">
              <a:buNone/>
            </a:pPr>
            <a:endParaRPr lang="en-US" dirty="0"/>
          </a:p>
        </p:txBody>
      </p:sp>
    </p:spTree>
    <p:extLst>
      <p:ext uri="{BB962C8B-B14F-4D97-AF65-F5344CB8AC3E}">
        <p14:creationId xmlns:p14="http://schemas.microsoft.com/office/powerpoint/2010/main" val="28398654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Working Out</a:t>
            </a:r>
          </a:p>
        </p:txBody>
      </p:sp>
      <p:sp>
        <p:nvSpPr>
          <p:cNvPr id="3" name="Content Placeholder 2"/>
          <p:cNvSpPr>
            <a:spLocks noGrp="1"/>
          </p:cNvSpPr>
          <p:nvPr>
            <p:ph idx="1"/>
          </p:nvPr>
        </p:nvSpPr>
        <p:spPr/>
        <p:txBody>
          <a:bodyPr>
            <a:normAutofit fontScale="77500" lnSpcReduction="20000"/>
          </a:bodyPr>
          <a:lstStyle/>
          <a:p>
            <a:r>
              <a:rPr lang="en-US" dirty="0"/>
              <a:t>Why do we workout?</a:t>
            </a:r>
          </a:p>
          <a:p>
            <a:pPr lvl="1"/>
            <a:r>
              <a:rPr lang="en-US" dirty="0"/>
              <a:t>We workout to create a stress or work load on our body to force it to adapt, grow and change.</a:t>
            </a:r>
          </a:p>
          <a:p>
            <a:pPr lvl="1"/>
            <a:r>
              <a:rPr lang="en-US" dirty="0"/>
              <a:t>Through the act of working out your body becomes more efficient, stronger and more adept to take on the stresses/challenges of a competition before it.</a:t>
            </a:r>
          </a:p>
          <a:p>
            <a:r>
              <a:rPr lang="en-US" dirty="0"/>
              <a:t>Homeostasis</a:t>
            </a:r>
          </a:p>
          <a:p>
            <a:pPr lvl="1"/>
            <a:r>
              <a:rPr lang="en-US" dirty="0"/>
              <a:t>any self-regulating process by which biological systems tend to maintain stability while adjusting to conditions that are optimal for survival. If </a:t>
            </a:r>
            <a:r>
              <a:rPr lang="en-US" u="sng" dirty="0">
                <a:hlinkClick r:id="rId2"/>
              </a:rPr>
              <a:t>homeostasis</a:t>
            </a:r>
            <a:r>
              <a:rPr lang="en-US" dirty="0"/>
              <a:t> is successful, </a:t>
            </a:r>
            <a:r>
              <a:rPr lang="en-US" u="sng" dirty="0">
                <a:hlinkClick r:id="rId3"/>
              </a:rPr>
              <a:t>life</a:t>
            </a:r>
            <a:r>
              <a:rPr lang="en-US" dirty="0"/>
              <a:t> continues; if unsuccessful, disaster or </a:t>
            </a:r>
            <a:r>
              <a:rPr lang="en-US" u="sng" dirty="0">
                <a:hlinkClick r:id="rId4"/>
              </a:rPr>
              <a:t>death</a:t>
            </a:r>
            <a:r>
              <a:rPr lang="en-US" u="sng" dirty="0"/>
              <a:t> </a:t>
            </a:r>
            <a:r>
              <a:rPr lang="en-US" dirty="0"/>
              <a:t>ensues. The stability attained is actually a </a:t>
            </a:r>
            <a:r>
              <a:rPr lang="en-US" u="sng" dirty="0">
                <a:hlinkClick r:id="rId5"/>
              </a:rPr>
              <a:t>dynamic equilibrium</a:t>
            </a:r>
            <a:r>
              <a:rPr lang="en-US" dirty="0"/>
              <a:t>, in which continuous change occurs yet relatively uniform conditions prevail.</a:t>
            </a:r>
          </a:p>
          <a:p>
            <a:r>
              <a:rPr lang="en-US" dirty="0"/>
              <a:t>As soon as you have stressed your body enough in workout it begins to adapt to the stress and equalize and hit this Homeostasis.  It has learned to “survive and adapt” to the conditions so that it can be more efficient and keep normal body functions.</a:t>
            </a:r>
          </a:p>
          <a:p>
            <a:r>
              <a:rPr lang="en-US" dirty="0"/>
              <a:t>YOU HAVE TO FORCE THE BODY TO WORK/STRESS to get it to adapt and get stronger, faster and more efficient overall.</a:t>
            </a:r>
          </a:p>
          <a:p>
            <a:r>
              <a:rPr lang="en-US" dirty="0"/>
              <a:t>If you do not do this you are simply surviving and not forcing the body to get better… you might be alive but are you really living?</a:t>
            </a:r>
          </a:p>
        </p:txBody>
      </p:sp>
    </p:spTree>
    <p:extLst>
      <p:ext uri="{BB962C8B-B14F-4D97-AF65-F5344CB8AC3E}">
        <p14:creationId xmlns:p14="http://schemas.microsoft.com/office/powerpoint/2010/main" val="31382424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Nutrition</a:t>
            </a:r>
          </a:p>
        </p:txBody>
      </p:sp>
      <p:sp>
        <p:nvSpPr>
          <p:cNvPr id="3" name="Content Placeholder 2"/>
          <p:cNvSpPr>
            <a:spLocks noGrp="1"/>
          </p:cNvSpPr>
          <p:nvPr>
            <p:ph idx="1"/>
          </p:nvPr>
        </p:nvSpPr>
        <p:spPr/>
        <p:txBody>
          <a:bodyPr>
            <a:normAutofit fontScale="70000" lnSpcReduction="20000"/>
          </a:bodyPr>
          <a:lstStyle/>
          <a:p>
            <a:r>
              <a:rPr lang="en-US" dirty="0"/>
              <a:t>Get rid of the Candy</a:t>
            </a:r>
          </a:p>
          <a:p>
            <a:pPr lvl="1"/>
            <a:r>
              <a:rPr lang="en-US" dirty="0"/>
              <a:t>Candy does nothing nutritionally or physically to help you.  All it does is spike your blood sugar and make you crave more.</a:t>
            </a:r>
          </a:p>
          <a:p>
            <a:r>
              <a:rPr lang="en-US" dirty="0"/>
              <a:t>Get rid of the surgery drinks</a:t>
            </a:r>
          </a:p>
          <a:p>
            <a:pPr lvl="1"/>
            <a:r>
              <a:rPr lang="en-US" dirty="0"/>
              <a:t>Drink water or a protein shake instead.</a:t>
            </a:r>
          </a:p>
          <a:p>
            <a:r>
              <a:rPr lang="en-US" dirty="0"/>
              <a:t>Get rid of the deserts</a:t>
            </a:r>
          </a:p>
          <a:p>
            <a:pPr lvl="1"/>
            <a:r>
              <a:rPr lang="en-US" dirty="0"/>
              <a:t>If you are wanting the desert have another piece of chicken instead.</a:t>
            </a:r>
          </a:p>
          <a:p>
            <a:r>
              <a:rPr lang="en-US" dirty="0"/>
              <a:t>Sports Drinks – These are meant for workout.  Not during the day.  If a workout is longer then 90minutes it is suggested that you have a sports drink to keep blood sugars high enough for performance.</a:t>
            </a:r>
          </a:p>
          <a:p>
            <a:r>
              <a:rPr lang="en-US" dirty="0"/>
              <a:t>Healthy Carbs – It is suggested that swimmers need 50/60% healthy carbs in their diet to be able to perform at peak levels.  Whole wheat/grains without the added sugars.  Carbs in themselves are sugar but how and when your body absorbs it is important.</a:t>
            </a:r>
          </a:p>
          <a:p>
            <a:r>
              <a:rPr lang="en-US" dirty="0"/>
              <a:t>Protein or Veggies snacks</a:t>
            </a:r>
          </a:p>
          <a:p>
            <a:pPr lvl="1"/>
            <a:r>
              <a:rPr lang="en-US" dirty="0"/>
              <a:t>If you are snacking because you are hungry or bored get some protein and or veggies.</a:t>
            </a:r>
          </a:p>
          <a:p>
            <a:pPr lvl="1"/>
            <a:r>
              <a:rPr lang="en-US" dirty="0"/>
              <a:t>Snack before workout being a form of a carb is important to keep the blood sugars high and ready during workout.</a:t>
            </a:r>
          </a:p>
        </p:txBody>
      </p:sp>
    </p:spTree>
    <p:extLst>
      <p:ext uri="{BB962C8B-B14F-4D97-AF65-F5344CB8AC3E}">
        <p14:creationId xmlns:p14="http://schemas.microsoft.com/office/powerpoint/2010/main" val="21438812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Wants VS Needs</a:t>
            </a:r>
          </a:p>
        </p:txBody>
      </p:sp>
      <p:sp>
        <p:nvSpPr>
          <p:cNvPr id="3" name="Content Placeholder 2"/>
          <p:cNvSpPr>
            <a:spLocks noGrp="1"/>
          </p:cNvSpPr>
          <p:nvPr>
            <p:ph idx="1"/>
          </p:nvPr>
        </p:nvSpPr>
        <p:spPr>
          <a:xfrm>
            <a:off x="1103312" y="2086494"/>
            <a:ext cx="8946541" cy="4161905"/>
          </a:xfrm>
        </p:spPr>
        <p:txBody>
          <a:bodyPr>
            <a:normAutofit fontScale="62500" lnSpcReduction="20000"/>
          </a:bodyPr>
          <a:lstStyle/>
          <a:p>
            <a:r>
              <a:rPr lang="en-US" dirty="0"/>
              <a:t>Do you want to accomplish something?</a:t>
            </a:r>
          </a:p>
          <a:p>
            <a:pPr lvl="1"/>
            <a:r>
              <a:rPr lang="en-US" dirty="0"/>
              <a:t>A lot of people that just “want to do something” do not have a lot of passion behind a task and struggle to force an outcome.</a:t>
            </a:r>
          </a:p>
          <a:p>
            <a:pPr lvl="1"/>
            <a:r>
              <a:rPr lang="en-US" dirty="0"/>
              <a:t>This person can be swayed to change course on their goals along the way.</a:t>
            </a:r>
          </a:p>
          <a:p>
            <a:pPr lvl="1"/>
            <a:r>
              <a:rPr lang="en-US" dirty="0"/>
              <a:t>Wants are generally in the moment decisions.  </a:t>
            </a:r>
            <a:r>
              <a:rPr lang="en-US" u="sng" dirty="0"/>
              <a:t>What are the instant gratification items to fulfil a moment of doubt or MAKE something feel good for a moments time.</a:t>
            </a:r>
          </a:p>
          <a:p>
            <a:pPr lvl="1"/>
            <a:r>
              <a:rPr lang="en-US" dirty="0"/>
              <a:t>A </a:t>
            </a:r>
            <a:r>
              <a:rPr lang="en-US" u="sng" dirty="0"/>
              <a:t>want person </a:t>
            </a:r>
            <a:r>
              <a:rPr lang="en-US" dirty="0"/>
              <a:t>is driven in a moment of feeling and not through a rational thought process.</a:t>
            </a:r>
          </a:p>
          <a:p>
            <a:r>
              <a:rPr lang="en-US" dirty="0"/>
              <a:t>Do you NEED to accomplish something?</a:t>
            </a:r>
          </a:p>
          <a:p>
            <a:pPr lvl="1"/>
            <a:r>
              <a:rPr lang="en-US" dirty="0"/>
              <a:t>When you feel a NEED to do something you usually have more passion to do something and will not be stopped from accomplishing that task until it is done.  Just because this individual does not accomplish this task the first time often does not mean they will not continue to attempt the same task(in a different way) with the same passion…..</a:t>
            </a:r>
          </a:p>
          <a:p>
            <a:pPr lvl="1"/>
            <a:r>
              <a:rPr lang="en-US" dirty="0"/>
              <a:t>Someone that NEEDS something is </a:t>
            </a:r>
            <a:r>
              <a:rPr lang="en-US" u="sng" dirty="0"/>
              <a:t>usually</a:t>
            </a:r>
            <a:r>
              <a:rPr lang="en-US" dirty="0"/>
              <a:t> willing to make a </a:t>
            </a:r>
            <a:r>
              <a:rPr lang="en-US" u="sng" dirty="0"/>
              <a:t>sacrifice to get that NEED</a:t>
            </a:r>
            <a:r>
              <a:rPr lang="en-US" dirty="0"/>
              <a:t>.</a:t>
            </a:r>
          </a:p>
          <a:p>
            <a:pPr lvl="1"/>
            <a:r>
              <a:rPr lang="en-US" dirty="0"/>
              <a:t>Someone that NEEDS to be faster and is going slow because their turns are slow… this person makes a real effort to focus on the task to fix that NEED</a:t>
            </a:r>
          </a:p>
          <a:p>
            <a:pPr lvl="1"/>
            <a:r>
              <a:rPr lang="en-US" dirty="0"/>
              <a:t>Someone that NEEDS something is not afraid to ask for help and work with others until they accomplish this task.</a:t>
            </a:r>
          </a:p>
          <a:p>
            <a:pPr lvl="1"/>
            <a:r>
              <a:rPr lang="en-US" dirty="0"/>
              <a:t>Your Needs also follow into Nutrition.  There is a difference between what you NEED and what you want or feel like.  Your body NEEDS certain things to function at a high level.  You can change those NEEDS for the good and bad by what you are consuming consistently… Sometimes we introduce things to our daily nutrition that makes us feel like we NEED something (sugar drinks and snacks) when in fact your body does not actually NEED it, it’s just craving it.</a:t>
            </a:r>
          </a:p>
          <a:p>
            <a:endParaRPr lang="en-US" dirty="0"/>
          </a:p>
        </p:txBody>
      </p:sp>
    </p:spTree>
    <p:extLst>
      <p:ext uri="{BB962C8B-B14F-4D97-AF65-F5344CB8AC3E}">
        <p14:creationId xmlns:p14="http://schemas.microsoft.com/office/powerpoint/2010/main" val="370473776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13515</TotalTime>
  <Words>3341</Words>
  <Application>Microsoft Office PowerPoint</Application>
  <PresentationFormat>Widescreen</PresentationFormat>
  <Paragraphs>157</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Century Gothic</vt:lpstr>
      <vt:lpstr>Wingdings 3</vt:lpstr>
      <vt:lpstr>Ion</vt:lpstr>
      <vt:lpstr>Creating New Goals for 2019</vt:lpstr>
      <vt:lpstr>How do I go about making goals?</vt:lpstr>
      <vt:lpstr>Everything WE DO is a competition…</vt:lpstr>
      <vt:lpstr>Understand where you are at this very moment </vt:lpstr>
      <vt:lpstr>Begin to understand what brought you to this point.</vt:lpstr>
      <vt:lpstr>Make a short term realistic daily goal</vt:lpstr>
      <vt:lpstr>Working Out</vt:lpstr>
      <vt:lpstr>Nutrition</vt:lpstr>
      <vt:lpstr>Wants VS Needs</vt:lpstr>
      <vt:lpstr>End of Season Goal</vt:lpstr>
      <vt:lpstr>Who has an impact on my goals</vt:lpstr>
      <vt:lpstr>Feelings</vt:lpstr>
      <vt:lpstr>We Make Choices and Choices Make Us</vt:lpstr>
      <vt:lpstr>The Carpenter The 10 Best Decisions a Man Can Make – Bill Farrel</vt:lpstr>
      <vt:lpstr>What are your goals now?</vt:lpstr>
      <vt:lpstr>Motivational Videos</vt:lpstr>
      <vt:lpstr>Videos</vt:lpstr>
      <vt:lpstr>Stroke Videos and Breathing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Creating New Goals for 2017/2018</dc:title>
  <dc:creator>coachmike</dc:creator>
  <cp:lastModifiedBy>Lorena Caballero</cp:lastModifiedBy>
  <cp:revision>45</cp:revision>
  <dcterms:created xsi:type="dcterms:W3CDTF">2017-04-10T16:27:40Z</dcterms:created>
  <dcterms:modified xsi:type="dcterms:W3CDTF">2019-07-07T20:29:22Z</dcterms:modified>
</cp:coreProperties>
</file>