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Work Sans ExtraLight"/>
      <p:regular r:id="rId28"/>
      <p:bold r:id="rId29"/>
      <p:italic r:id="rId30"/>
      <p:boldItalic r:id="rId31"/>
    </p:embeddedFont>
    <p:embeddedFont>
      <p:font typeface="Work Sans Black"/>
      <p:bold r:id="rId32"/>
      <p:boldItalic r:id="rId33"/>
    </p:embeddedFont>
    <p:embeddedFont>
      <p:font typeface="Work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WorkSansExtraLigh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Extra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ExtraLight-boldItalic.fntdata"/><Relationship Id="rId30" Type="http://schemas.openxmlformats.org/officeDocument/2006/relationships/font" Target="fonts/WorkSansExtraLight-italic.fntdata"/><Relationship Id="rId11" Type="http://schemas.openxmlformats.org/officeDocument/2006/relationships/slide" Target="slides/slide6.xml"/><Relationship Id="rId33" Type="http://schemas.openxmlformats.org/officeDocument/2006/relationships/font" Target="fonts/WorkSansBlack-boldItalic.fntdata"/><Relationship Id="rId10" Type="http://schemas.openxmlformats.org/officeDocument/2006/relationships/slide" Target="slides/slide5.xml"/><Relationship Id="rId32" Type="http://schemas.openxmlformats.org/officeDocument/2006/relationships/font" Target="fonts/WorkSansBlack-bold.fntdata"/><Relationship Id="rId13" Type="http://schemas.openxmlformats.org/officeDocument/2006/relationships/slide" Target="slides/slide8.xml"/><Relationship Id="rId35" Type="http://schemas.openxmlformats.org/officeDocument/2006/relationships/font" Target="fonts/WorkSans-bold.fntdata"/><Relationship Id="rId12" Type="http://schemas.openxmlformats.org/officeDocument/2006/relationships/slide" Target="slides/slide7.xml"/><Relationship Id="rId34" Type="http://schemas.openxmlformats.org/officeDocument/2006/relationships/font" Target="fonts/WorkSans-regular.fntdata"/><Relationship Id="rId15" Type="http://schemas.openxmlformats.org/officeDocument/2006/relationships/slide" Target="slides/slide10.xml"/><Relationship Id="rId37" Type="http://schemas.openxmlformats.org/officeDocument/2006/relationships/font" Target="fonts/WorkSans-boldItalic.fntdata"/><Relationship Id="rId14" Type="http://schemas.openxmlformats.org/officeDocument/2006/relationships/slide" Target="slides/slide9.xml"/><Relationship Id="rId36" Type="http://schemas.openxmlformats.org/officeDocument/2006/relationships/font" Target="fonts/Work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83f8569a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83f8569a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83f8569aa4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383f8569aa4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383f8569aa4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383f8569aa4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83f8569aa4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83f8569aa4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83f8569aa4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383f8569aa4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83f8569aa4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83f8569aa4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83f8569aa4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83f8569aa4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84193694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84193694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841936949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841936949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841936949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841936949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841936949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841936949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83f8569aa4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383f8569aa4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841936949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841936949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841936949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841936949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841936949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841936949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83f8569aa4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83f8569aa4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83f8569aa4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83f8569aa4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83f8569aa4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83f8569aa4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83f8569aa4_0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83f8569aa4_0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83f8569aa4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83f8569aa4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83f8569aa4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83f8569aa4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83f8569aa4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83f8569aa4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b" bIns="0" lIns="0" spcFirstLastPara="1" rIns="0" wrap="square" tIns="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0" lIns="0" spcFirstLastPara="1" rIns="0" wrap="square" tIns="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b" bIns="0" lIns="0" spcFirstLastPara="1" rIns="0" wrap="square" tIns="0">
            <a:noAutofit/>
          </a:bodyPr>
          <a:lstStyle>
            <a:lvl1pPr indent="-279400" lvl="0" marL="457200" algn="ctr">
              <a:spcBef>
                <a:spcPts val="0"/>
              </a:spcBef>
              <a:spcAft>
                <a:spcPts val="0"/>
              </a:spcAft>
              <a:buSzPts val="800"/>
              <a:buChar char="●"/>
              <a:defRPr/>
            </a:lvl1pPr>
            <a:lvl2pPr indent="-279400" lvl="1" marL="914400" algn="ctr">
              <a:spcBef>
                <a:spcPts val="0"/>
              </a:spcBef>
              <a:spcAft>
                <a:spcPts val="0"/>
              </a:spcAft>
              <a:buSzPts val="800"/>
              <a:buChar char="○"/>
              <a:defRPr/>
            </a:lvl2pPr>
            <a:lvl3pPr indent="-279400" lvl="2" marL="1371600" algn="ctr">
              <a:spcBef>
                <a:spcPts val="0"/>
              </a:spcBef>
              <a:spcAft>
                <a:spcPts val="0"/>
              </a:spcAft>
              <a:buSzPts val="800"/>
              <a:buChar char="■"/>
              <a:defRPr/>
            </a:lvl3pPr>
            <a:lvl4pPr indent="-279400" lvl="3" marL="1828800" algn="ctr">
              <a:spcBef>
                <a:spcPts val="0"/>
              </a:spcBef>
              <a:spcAft>
                <a:spcPts val="0"/>
              </a:spcAft>
              <a:buSzPts val="800"/>
              <a:buChar char="●"/>
              <a:defRPr/>
            </a:lvl4pPr>
            <a:lvl5pPr indent="-279400" lvl="4" marL="2286000" algn="ctr">
              <a:spcBef>
                <a:spcPts val="0"/>
              </a:spcBef>
              <a:spcAft>
                <a:spcPts val="0"/>
              </a:spcAft>
              <a:buSzPts val="800"/>
              <a:buChar char="○"/>
              <a:defRPr/>
            </a:lvl5pPr>
            <a:lvl6pPr indent="-279400" lvl="5" marL="2743200" algn="ctr">
              <a:spcBef>
                <a:spcPts val="0"/>
              </a:spcBef>
              <a:spcAft>
                <a:spcPts val="0"/>
              </a:spcAft>
              <a:buSzPts val="800"/>
              <a:buChar char="■"/>
              <a:defRPr/>
            </a:lvl6pPr>
            <a:lvl7pPr indent="-279400" lvl="6" marL="3200400" algn="ctr">
              <a:spcBef>
                <a:spcPts val="0"/>
              </a:spcBef>
              <a:spcAft>
                <a:spcPts val="0"/>
              </a:spcAft>
              <a:buSzPts val="800"/>
              <a:buChar char="●"/>
              <a:defRPr/>
            </a:lvl7pPr>
            <a:lvl8pPr indent="-279400" lvl="7" marL="3657600" algn="ctr">
              <a:spcBef>
                <a:spcPts val="0"/>
              </a:spcBef>
              <a:spcAft>
                <a:spcPts val="0"/>
              </a:spcAft>
              <a:buSzPts val="800"/>
              <a:buChar char="○"/>
              <a:defRPr/>
            </a:lvl8pPr>
            <a:lvl9pPr indent="-279400" lvl="8" marL="4114800" algn="ctr">
              <a:spcBef>
                <a:spcPts val="0"/>
              </a:spcBef>
              <a:spcAft>
                <a:spcPts val="0"/>
              </a:spcAft>
              <a:buSzPts val="8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0" lIns="0" spcFirstLastPara="1" rIns="0" wrap="square" tIns="0">
            <a:no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0" lIns="0" spcFirstLastPara="1" rIns="0" wrap="square" tIns="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0" lIns="0" spcFirstLastPara="1" rIns="0" wrap="square" tIns="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0" lIns="0" spcFirstLastPara="1" rIns="0" wrap="square" tIns="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11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11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1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1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11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0" lIns="0" spcFirstLastPara="1" rIns="0" wrap="square" tIns="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0" lIns="0" spcFirstLastPara="1" rIns="0" wrap="square" tIns="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4"/>
        </a:solidFill>
      </p:bgPr>
    </p:bg>
    <p:spTree>
      <p:nvGrpSpPr>
        <p:cNvPr id="131" name="Shape 131"/>
        <p:cNvGrpSpPr/>
        <p:nvPr/>
      </p:nvGrpSpPr>
      <p:grpSpPr>
        <a:xfrm>
          <a:off x="0" y="0"/>
          <a:ext cx="0" cy="0"/>
          <a:chOff x="0" y="0"/>
          <a:chExt cx="0" cy="0"/>
        </a:xfrm>
      </p:grpSpPr>
      <p:sp>
        <p:nvSpPr>
          <p:cNvPr id="132" name="Google Shape;132;p23"/>
          <p:cNvSpPr/>
          <p:nvPr>
            <p:ph idx="2" type="pic"/>
          </p:nvPr>
        </p:nvSpPr>
        <p:spPr>
          <a:xfrm>
            <a:off x="6148575" y="0"/>
            <a:ext cx="2995500" cy="1425600"/>
          </a:xfrm>
          <a:prstGeom prst="rect">
            <a:avLst/>
          </a:prstGeom>
          <a:noFill/>
          <a:ln>
            <a:noFill/>
          </a:ln>
        </p:spPr>
      </p:sp>
      <p:sp>
        <p:nvSpPr>
          <p:cNvPr id="133" name="Google Shape;133;p23"/>
          <p:cNvSpPr/>
          <p:nvPr>
            <p:ph idx="3" type="pic"/>
          </p:nvPr>
        </p:nvSpPr>
        <p:spPr>
          <a:xfrm>
            <a:off x="6148575" y="3803400"/>
            <a:ext cx="2995500" cy="1342800"/>
          </a:xfrm>
          <a:prstGeom prst="rect">
            <a:avLst/>
          </a:prstGeom>
          <a:noFill/>
          <a:ln>
            <a:noFill/>
          </a:ln>
        </p:spPr>
      </p:sp>
      <p:sp>
        <p:nvSpPr>
          <p:cNvPr id="134" name="Google Shape;134;p23"/>
          <p:cNvSpPr txBox="1"/>
          <p:nvPr>
            <p:ph type="title"/>
          </p:nvPr>
        </p:nvSpPr>
        <p:spPr>
          <a:xfrm>
            <a:off x="740693" y="1"/>
            <a:ext cx="3531000" cy="1086900"/>
          </a:xfrm>
          <a:prstGeom prst="rect">
            <a:avLst/>
          </a:prstGeom>
        </p:spPr>
        <p:txBody>
          <a:bodyPr anchorCtr="0" anchor="b" bIns="0" lIns="0" spcFirstLastPara="1" rIns="0" wrap="square" tIns="0">
            <a:noAutofit/>
          </a:bodyPr>
          <a:lstStyle>
            <a:lvl1pPr lvl="0">
              <a:spcBef>
                <a:spcPts val="0"/>
              </a:spcBef>
              <a:spcAft>
                <a:spcPts val="0"/>
              </a:spcAft>
              <a:buSzPts val="2800"/>
              <a:buFont typeface="Work Sans"/>
              <a:buNone/>
              <a:defRPr>
                <a:latin typeface="Work Sans"/>
                <a:ea typeface="Work Sans"/>
                <a:cs typeface="Work Sans"/>
                <a:sym typeface="Work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5" name="Google Shape;135;p23"/>
          <p:cNvSpPr/>
          <p:nvPr>
            <p:ph idx="4" type="pic"/>
          </p:nvPr>
        </p:nvSpPr>
        <p:spPr>
          <a:xfrm>
            <a:off x="2962800" y="3803400"/>
            <a:ext cx="3185700" cy="1342800"/>
          </a:xfrm>
          <a:prstGeom prst="rect">
            <a:avLst/>
          </a:prstGeom>
          <a:noFill/>
          <a:ln>
            <a:noFill/>
          </a:ln>
        </p:spPr>
      </p:sp>
      <p:sp>
        <p:nvSpPr>
          <p:cNvPr id="136" name="Google Shape;136;p23"/>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37" name="Google Shape;137;p23"/>
          <p:cNvSpPr/>
          <p:nvPr>
            <p:ph idx="5" type="pic"/>
          </p:nvPr>
        </p:nvSpPr>
        <p:spPr>
          <a:xfrm>
            <a:off x="664500" y="1341525"/>
            <a:ext cx="3831300" cy="18333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bg>
      <p:bgPr>
        <a:solidFill>
          <a:schemeClr val="accent1"/>
        </a:solidFill>
      </p:bgPr>
    </p:bg>
    <p:spTree>
      <p:nvGrpSpPr>
        <p:cNvPr id="138" name="Shape 138"/>
        <p:cNvGrpSpPr/>
        <p:nvPr/>
      </p:nvGrpSpPr>
      <p:grpSpPr>
        <a:xfrm>
          <a:off x="0" y="0"/>
          <a:ext cx="0" cy="0"/>
          <a:chOff x="0" y="0"/>
          <a:chExt cx="0" cy="0"/>
        </a:xfrm>
      </p:grpSpPr>
      <p:sp>
        <p:nvSpPr>
          <p:cNvPr id="139" name="Google Shape;139;p24"/>
          <p:cNvSpPr/>
          <p:nvPr/>
        </p:nvSpPr>
        <p:spPr>
          <a:xfrm rot="5400000">
            <a:off x="2419800" y="-1953625"/>
            <a:ext cx="4276500" cy="8659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txBox="1"/>
          <p:nvPr>
            <p:ph type="title"/>
          </p:nvPr>
        </p:nvSpPr>
        <p:spPr>
          <a:xfrm>
            <a:off x="438912" y="457200"/>
            <a:ext cx="8202300" cy="3486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141" name="Google Shape;141;p24"/>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indent="0" lvl="0" marL="0" rtl="0" algn="l">
              <a:spcBef>
                <a:spcPts val="0"/>
              </a:spcBef>
              <a:spcAft>
                <a:spcPts val="0"/>
              </a:spcAft>
              <a:buNone/>
            </a:pPr>
            <a:fld id="{00000000-1234-1234-1234-123412341234}" type="slidenum">
              <a:rPr lang="en"/>
              <a:t>‹#›</a:t>
            </a:fld>
            <a:endParaRPr/>
          </a:p>
        </p:txBody>
      </p:sp>
      <p:sp>
        <p:nvSpPr>
          <p:cNvPr id="142" name="Google Shape;142;p24"/>
          <p:cNvSpPr txBox="1"/>
          <p:nvPr>
            <p:ph idx="1" type="body"/>
          </p:nvPr>
        </p:nvSpPr>
        <p:spPr>
          <a:xfrm>
            <a:off x="454600" y="1565585"/>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43" name="Google Shape;143;p24"/>
          <p:cNvSpPr txBox="1"/>
          <p:nvPr>
            <p:ph idx="2" type="body"/>
          </p:nvPr>
        </p:nvSpPr>
        <p:spPr>
          <a:xfrm>
            <a:off x="687925" y="1690985"/>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44" name="Google Shape;144;p24"/>
          <p:cNvSpPr txBox="1"/>
          <p:nvPr>
            <p:ph idx="3" type="body"/>
          </p:nvPr>
        </p:nvSpPr>
        <p:spPr>
          <a:xfrm>
            <a:off x="454600" y="2516416"/>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45" name="Google Shape;145;p24"/>
          <p:cNvSpPr txBox="1"/>
          <p:nvPr>
            <p:ph idx="4" type="body"/>
          </p:nvPr>
        </p:nvSpPr>
        <p:spPr>
          <a:xfrm>
            <a:off x="687925" y="2641816"/>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46" name="Google Shape;146;p24"/>
          <p:cNvSpPr txBox="1"/>
          <p:nvPr>
            <p:ph idx="5" type="body"/>
          </p:nvPr>
        </p:nvSpPr>
        <p:spPr>
          <a:xfrm>
            <a:off x="2684925" y="1565585"/>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47" name="Google Shape;147;p24"/>
          <p:cNvSpPr txBox="1"/>
          <p:nvPr>
            <p:ph idx="6" type="body"/>
          </p:nvPr>
        </p:nvSpPr>
        <p:spPr>
          <a:xfrm>
            <a:off x="2918250" y="1690985"/>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48" name="Google Shape;148;p24"/>
          <p:cNvSpPr txBox="1"/>
          <p:nvPr>
            <p:ph idx="7" type="body"/>
          </p:nvPr>
        </p:nvSpPr>
        <p:spPr>
          <a:xfrm>
            <a:off x="2684925" y="2516416"/>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49" name="Google Shape;149;p24"/>
          <p:cNvSpPr txBox="1"/>
          <p:nvPr>
            <p:ph idx="8" type="body"/>
          </p:nvPr>
        </p:nvSpPr>
        <p:spPr>
          <a:xfrm>
            <a:off x="2918250" y="2641816"/>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50" name="Google Shape;150;p24"/>
          <p:cNvSpPr txBox="1"/>
          <p:nvPr>
            <p:ph idx="9" type="body"/>
          </p:nvPr>
        </p:nvSpPr>
        <p:spPr>
          <a:xfrm>
            <a:off x="4901400" y="1565585"/>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51" name="Google Shape;151;p24"/>
          <p:cNvSpPr txBox="1"/>
          <p:nvPr>
            <p:ph idx="13" type="body"/>
          </p:nvPr>
        </p:nvSpPr>
        <p:spPr>
          <a:xfrm>
            <a:off x="5134725" y="1690985"/>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52" name="Google Shape;152;p24"/>
          <p:cNvSpPr txBox="1"/>
          <p:nvPr>
            <p:ph idx="14" type="body"/>
          </p:nvPr>
        </p:nvSpPr>
        <p:spPr>
          <a:xfrm>
            <a:off x="4901400" y="2516416"/>
            <a:ext cx="15486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53" name="Google Shape;153;p24"/>
          <p:cNvSpPr txBox="1"/>
          <p:nvPr>
            <p:ph idx="15" type="body"/>
          </p:nvPr>
        </p:nvSpPr>
        <p:spPr>
          <a:xfrm>
            <a:off x="5134725" y="2641816"/>
            <a:ext cx="1315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54" name="Google Shape;154;p24"/>
          <p:cNvSpPr txBox="1"/>
          <p:nvPr>
            <p:ph idx="16" type="body"/>
          </p:nvPr>
        </p:nvSpPr>
        <p:spPr>
          <a:xfrm>
            <a:off x="7117875" y="1565585"/>
            <a:ext cx="15417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55" name="Google Shape;155;p24"/>
          <p:cNvSpPr txBox="1"/>
          <p:nvPr>
            <p:ph idx="17" type="body"/>
          </p:nvPr>
        </p:nvSpPr>
        <p:spPr>
          <a:xfrm>
            <a:off x="7350149" y="1690985"/>
            <a:ext cx="1309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56" name="Google Shape;156;p24"/>
          <p:cNvSpPr txBox="1"/>
          <p:nvPr>
            <p:ph idx="18" type="body"/>
          </p:nvPr>
        </p:nvSpPr>
        <p:spPr>
          <a:xfrm>
            <a:off x="7117875" y="2516416"/>
            <a:ext cx="15417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1pPr>
            <a:lvl2pPr indent="-279400" lvl="1" marL="914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2pPr>
            <a:lvl3pPr indent="-279400" lvl="2" marL="1371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3pPr>
            <a:lvl4pPr indent="-279400" lvl="3" marL="1828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4pPr>
            <a:lvl5pPr indent="-279400" lvl="4" marL="22860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5pPr>
            <a:lvl6pPr indent="-279400" lvl="5" marL="27432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6pPr>
            <a:lvl7pPr indent="-279400" lvl="6" marL="32004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7pPr>
            <a:lvl8pPr indent="-279400" lvl="7" marL="36576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8pPr>
            <a:lvl9pPr indent="-279400" lvl="8" marL="4114800">
              <a:spcBef>
                <a:spcPts val="0"/>
              </a:spcBef>
              <a:spcAft>
                <a:spcPts val="0"/>
              </a:spcAft>
              <a:buClr>
                <a:schemeClr val="dk1"/>
              </a:buClr>
              <a:buSzPts val="800"/>
              <a:buFont typeface="Work Sans Black"/>
              <a:buChar char="■"/>
              <a:defRPr>
                <a:latin typeface="Work Sans Black"/>
                <a:ea typeface="Work Sans Black"/>
                <a:cs typeface="Work Sans Black"/>
                <a:sym typeface="Work Sans Black"/>
              </a:defRPr>
            </a:lvl9pPr>
          </a:lstStyle>
          <a:p/>
        </p:txBody>
      </p:sp>
      <p:sp>
        <p:nvSpPr>
          <p:cNvPr id="157" name="Google Shape;157;p24"/>
          <p:cNvSpPr txBox="1"/>
          <p:nvPr>
            <p:ph idx="19" type="body"/>
          </p:nvPr>
        </p:nvSpPr>
        <p:spPr>
          <a:xfrm>
            <a:off x="7350149" y="2641816"/>
            <a:ext cx="1309200" cy="1254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Char char="●"/>
              <a:defRPr>
                <a:solidFill>
                  <a:schemeClr val="lt2"/>
                </a:solidFill>
              </a:defRPr>
            </a:lvl1pPr>
            <a:lvl2pPr indent="-279400" lvl="1" marL="914400">
              <a:spcBef>
                <a:spcPts val="0"/>
              </a:spcBef>
              <a:spcAft>
                <a:spcPts val="0"/>
              </a:spcAft>
              <a:buClr>
                <a:schemeClr val="lt2"/>
              </a:buClr>
              <a:buSzPts val="800"/>
              <a:buChar char="○"/>
              <a:defRPr>
                <a:solidFill>
                  <a:schemeClr val="lt2"/>
                </a:solidFill>
              </a:defRPr>
            </a:lvl2pPr>
            <a:lvl3pPr indent="-279400" lvl="2" marL="1371600">
              <a:spcBef>
                <a:spcPts val="0"/>
              </a:spcBef>
              <a:spcAft>
                <a:spcPts val="0"/>
              </a:spcAft>
              <a:buClr>
                <a:schemeClr val="lt2"/>
              </a:buClr>
              <a:buSzPts val="800"/>
              <a:buChar char="■"/>
              <a:defRPr>
                <a:solidFill>
                  <a:schemeClr val="lt2"/>
                </a:solidFill>
              </a:defRPr>
            </a:lvl3pPr>
            <a:lvl4pPr indent="-279400" lvl="3" marL="1828800">
              <a:spcBef>
                <a:spcPts val="0"/>
              </a:spcBef>
              <a:spcAft>
                <a:spcPts val="0"/>
              </a:spcAft>
              <a:buClr>
                <a:schemeClr val="lt2"/>
              </a:buClr>
              <a:buSzPts val="800"/>
              <a:buChar char="●"/>
              <a:defRPr>
                <a:solidFill>
                  <a:schemeClr val="lt2"/>
                </a:solidFill>
              </a:defRPr>
            </a:lvl4pPr>
            <a:lvl5pPr indent="-279400" lvl="4" marL="2286000">
              <a:spcBef>
                <a:spcPts val="0"/>
              </a:spcBef>
              <a:spcAft>
                <a:spcPts val="0"/>
              </a:spcAft>
              <a:buClr>
                <a:schemeClr val="lt2"/>
              </a:buClr>
              <a:buSzPts val="800"/>
              <a:buChar char="○"/>
              <a:defRPr>
                <a:solidFill>
                  <a:schemeClr val="lt2"/>
                </a:solidFill>
              </a:defRPr>
            </a:lvl5pPr>
            <a:lvl6pPr indent="-279400" lvl="5" marL="2743200">
              <a:spcBef>
                <a:spcPts val="0"/>
              </a:spcBef>
              <a:spcAft>
                <a:spcPts val="0"/>
              </a:spcAft>
              <a:buClr>
                <a:schemeClr val="lt2"/>
              </a:buClr>
              <a:buSzPts val="800"/>
              <a:buChar char="■"/>
              <a:defRPr>
                <a:solidFill>
                  <a:schemeClr val="lt2"/>
                </a:solidFill>
              </a:defRPr>
            </a:lvl6pPr>
            <a:lvl7pPr indent="-279400" lvl="6" marL="3200400">
              <a:spcBef>
                <a:spcPts val="0"/>
              </a:spcBef>
              <a:spcAft>
                <a:spcPts val="0"/>
              </a:spcAft>
              <a:buClr>
                <a:schemeClr val="lt2"/>
              </a:buClr>
              <a:buSzPts val="800"/>
              <a:buChar char="●"/>
              <a:defRPr>
                <a:solidFill>
                  <a:schemeClr val="lt2"/>
                </a:solidFill>
              </a:defRPr>
            </a:lvl7pPr>
            <a:lvl8pPr indent="-279400" lvl="7" marL="3657600">
              <a:spcBef>
                <a:spcPts val="0"/>
              </a:spcBef>
              <a:spcAft>
                <a:spcPts val="0"/>
              </a:spcAft>
              <a:buClr>
                <a:schemeClr val="lt2"/>
              </a:buClr>
              <a:buSzPts val="800"/>
              <a:buChar char="○"/>
              <a:defRPr>
                <a:solidFill>
                  <a:schemeClr val="lt2"/>
                </a:solidFill>
              </a:defRPr>
            </a:lvl8pPr>
            <a:lvl9pPr indent="-279400" lvl="8" marL="4114800">
              <a:spcBef>
                <a:spcPts val="0"/>
              </a:spcBef>
              <a:spcAft>
                <a:spcPts val="0"/>
              </a:spcAft>
              <a:buClr>
                <a:schemeClr val="lt2"/>
              </a:buClr>
              <a:buSzPts val="800"/>
              <a:buChar char="■"/>
              <a:defRPr>
                <a:solidFill>
                  <a:schemeClr val="lt2"/>
                </a:solidFill>
              </a:defRPr>
            </a:lvl9pPr>
          </a:lstStyle>
          <a:p/>
        </p:txBody>
      </p:sp>
      <p:sp>
        <p:nvSpPr>
          <p:cNvPr id="158" name="Google Shape;158;p24"/>
          <p:cNvSpPr txBox="1"/>
          <p:nvPr>
            <p:ph idx="20"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SzPts val="800"/>
              <a:buChar char="●"/>
              <a:defRPr/>
            </a:lvl1pPr>
            <a:lvl2pPr indent="-279400" lvl="1" marL="914400" algn="ctr">
              <a:spcBef>
                <a:spcPts val="0"/>
              </a:spcBef>
              <a:spcAft>
                <a:spcPts val="0"/>
              </a:spcAft>
              <a:buSzPts val="800"/>
              <a:buChar char="○"/>
              <a:defRPr/>
            </a:lvl2pPr>
            <a:lvl3pPr indent="-279400" lvl="2" marL="1371600" algn="ctr">
              <a:spcBef>
                <a:spcPts val="0"/>
              </a:spcBef>
              <a:spcAft>
                <a:spcPts val="0"/>
              </a:spcAft>
              <a:buSzPts val="800"/>
              <a:buChar char="■"/>
              <a:defRPr/>
            </a:lvl3pPr>
            <a:lvl4pPr indent="-279400" lvl="3" marL="1828800" algn="ctr">
              <a:spcBef>
                <a:spcPts val="0"/>
              </a:spcBef>
              <a:spcAft>
                <a:spcPts val="0"/>
              </a:spcAft>
              <a:buSzPts val="800"/>
              <a:buChar char="●"/>
              <a:defRPr/>
            </a:lvl4pPr>
            <a:lvl5pPr indent="-279400" lvl="4" marL="2286000" algn="ctr">
              <a:spcBef>
                <a:spcPts val="0"/>
              </a:spcBef>
              <a:spcAft>
                <a:spcPts val="0"/>
              </a:spcAft>
              <a:buSzPts val="800"/>
              <a:buChar char="○"/>
              <a:defRPr/>
            </a:lvl5pPr>
            <a:lvl6pPr indent="-279400" lvl="5" marL="2743200" algn="ctr">
              <a:spcBef>
                <a:spcPts val="0"/>
              </a:spcBef>
              <a:spcAft>
                <a:spcPts val="0"/>
              </a:spcAft>
              <a:buSzPts val="800"/>
              <a:buChar char="■"/>
              <a:defRPr/>
            </a:lvl6pPr>
            <a:lvl7pPr indent="-279400" lvl="6" marL="3200400" algn="ctr">
              <a:spcBef>
                <a:spcPts val="0"/>
              </a:spcBef>
              <a:spcAft>
                <a:spcPts val="0"/>
              </a:spcAft>
              <a:buSzPts val="800"/>
              <a:buChar char="●"/>
              <a:defRPr/>
            </a:lvl7pPr>
            <a:lvl8pPr indent="-279400" lvl="7" marL="3657600" algn="ctr">
              <a:spcBef>
                <a:spcPts val="0"/>
              </a:spcBef>
              <a:spcAft>
                <a:spcPts val="0"/>
              </a:spcAft>
              <a:buSzPts val="800"/>
              <a:buChar char="○"/>
              <a:defRPr/>
            </a:lvl8pPr>
            <a:lvl9pPr indent="-279400" lvl="8" marL="4114800" algn="ctr">
              <a:spcBef>
                <a:spcPts val="0"/>
              </a:spcBef>
              <a:spcAft>
                <a:spcPts val="0"/>
              </a:spcAft>
              <a:buSzPts val="800"/>
              <a:buChar char="■"/>
              <a:defRPr/>
            </a:lvl9pPr>
          </a:lstStyle>
          <a:p/>
        </p:txBody>
      </p:sp>
      <p:sp>
        <p:nvSpPr>
          <p:cNvPr id="159" name="Google Shape;159;p24"/>
          <p:cNvSpPr txBox="1"/>
          <p:nvPr>
            <p:ph idx="21"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SzPts val="800"/>
              <a:buChar char="●"/>
              <a:defRPr/>
            </a:lvl1pPr>
            <a:lvl2pPr indent="-279400" lvl="1" marL="914400" algn="ctr">
              <a:spcBef>
                <a:spcPts val="0"/>
              </a:spcBef>
              <a:spcAft>
                <a:spcPts val="0"/>
              </a:spcAft>
              <a:buSzPts val="800"/>
              <a:buChar char="○"/>
              <a:defRPr/>
            </a:lvl2pPr>
            <a:lvl3pPr indent="-279400" lvl="2" marL="1371600" algn="ctr">
              <a:spcBef>
                <a:spcPts val="0"/>
              </a:spcBef>
              <a:spcAft>
                <a:spcPts val="0"/>
              </a:spcAft>
              <a:buSzPts val="800"/>
              <a:buChar char="■"/>
              <a:defRPr/>
            </a:lvl3pPr>
            <a:lvl4pPr indent="-279400" lvl="3" marL="1828800" algn="ctr">
              <a:spcBef>
                <a:spcPts val="0"/>
              </a:spcBef>
              <a:spcAft>
                <a:spcPts val="0"/>
              </a:spcAft>
              <a:buSzPts val="800"/>
              <a:buChar char="●"/>
              <a:defRPr/>
            </a:lvl4pPr>
            <a:lvl5pPr indent="-279400" lvl="4" marL="2286000" algn="ctr">
              <a:spcBef>
                <a:spcPts val="0"/>
              </a:spcBef>
              <a:spcAft>
                <a:spcPts val="0"/>
              </a:spcAft>
              <a:buSzPts val="800"/>
              <a:buChar char="○"/>
              <a:defRPr/>
            </a:lvl5pPr>
            <a:lvl6pPr indent="-279400" lvl="5" marL="2743200" algn="ctr">
              <a:spcBef>
                <a:spcPts val="0"/>
              </a:spcBef>
              <a:spcAft>
                <a:spcPts val="0"/>
              </a:spcAft>
              <a:buSzPts val="800"/>
              <a:buChar char="■"/>
              <a:defRPr/>
            </a:lvl6pPr>
            <a:lvl7pPr indent="-279400" lvl="6" marL="3200400" algn="ctr">
              <a:spcBef>
                <a:spcPts val="0"/>
              </a:spcBef>
              <a:spcAft>
                <a:spcPts val="0"/>
              </a:spcAft>
              <a:buSzPts val="800"/>
              <a:buChar char="●"/>
              <a:defRPr/>
            </a:lvl7pPr>
            <a:lvl8pPr indent="-279400" lvl="7" marL="3657600" algn="ctr">
              <a:spcBef>
                <a:spcPts val="0"/>
              </a:spcBef>
              <a:spcAft>
                <a:spcPts val="0"/>
              </a:spcAft>
              <a:buSzPts val="800"/>
              <a:buChar char="○"/>
              <a:defRPr/>
            </a:lvl8pPr>
            <a:lvl9pPr indent="-279400" lvl="8" marL="4114800" algn="ctr">
              <a:spcBef>
                <a:spcPts val="0"/>
              </a:spcBef>
              <a:spcAft>
                <a:spcPts val="0"/>
              </a:spcAft>
              <a:buSzPts val="800"/>
              <a:buChar char="■"/>
              <a:defRPr/>
            </a:lvl9pPr>
          </a:lstStyle>
          <a:p/>
        </p:txBody>
      </p:sp>
      <p:sp>
        <p:nvSpPr>
          <p:cNvPr id="160" name="Google Shape;160;p24"/>
          <p:cNvSpPr txBox="1"/>
          <p:nvPr>
            <p:ph idx="22"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SzPts val="800"/>
              <a:buChar char="●"/>
              <a:defRPr/>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a:lvl3pPr>
            <a:lvl4pPr indent="-279400" lvl="3" marL="1828800" algn="r">
              <a:spcBef>
                <a:spcPts val="0"/>
              </a:spcBef>
              <a:spcAft>
                <a:spcPts val="0"/>
              </a:spcAft>
              <a:buSzPts val="800"/>
              <a:buChar char="●"/>
              <a:defRPr/>
            </a:lvl4pPr>
            <a:lvl5pPr indent="-279400" lvl="4" marL="2286000" algn="r">
              <a:spcBef>
                <a:spcPts val="0"/>
              </a:spcBef>
              <a:spcAft>
                <a:spcPts val="0"/>
              </a:spcAft>
              <a:buSzPts val="800"/>
              <a:buChar char="○"/>
              <a:defRPr/>
            </a:lvl5pPr>
            <a:lvl6pPr indent="-279400" lvl="5" marL="2743200" algn="r">
              <a:spcBef>
                <a:spcPts val="0"/>
              </a:spcBef>
              <a:spcAft>
                <a:spcPts val="0"/>
              </a:spcAft>
              <a:buSzPts val="800"/>
              <a:buChar char="■"/>
              <a:defRPr/>
            </a:lvl6pPr>
            <a:lvl7pPr indent="-279400" lvl="6" marL="3200400" algn="r">
              <a:spcBef>
                <a:spcPts val="0"/>
              </a:spcBef>
              <a:spcAft>
                <a:spcPts val="0"/>
              </a:spcAft>
              <a:buSzPts val="800"/>
              <a:buChar char="●"/>
              <a:defRPr/>
            </a:lvl7pPr>
            <a:lvl8pPr indent="-279400" lvl="7" marL="3657600" algn="r">
              <a:spcBef>
                <a:spcPts val="0"/>
              </a:spcBef>
              <a:spcAft>
                <a:spcPts val="0"/>
              </a:spcAft>
              <a:buSzPts val="800"/>
              <a:buChar char="○"/>
              <a:defRPr/>
            </a:lvl8pPr>
            <a:lvl9pPr indent="-279400" lvl="8" marL="4114800" algn="r">
              <a:spcBef>
                <a:spcPts val="0"/>
              </a:spcBef>
              <a:spcAft>
                <a:spcPts val="0"/>
              </a:spcAft>
              <a:buSzPts val="800"/>
              <a:buChar char="■"/>
              <a:defRPr/>
            </a:lvl9pPr>
          </a:lstStyle>
          <a:p/>
        </p:txBody>
      </p:sp>
      <p:cxnSp>
        <p:nvCxnSpPr>
          <p:cNvPr id="161" name="Google Shape;161;p24"/>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extLst>
    <p:ext uri="{DCECCB84-F9BA-43D5-87BE-67443E8EF086}">
      <p15:sldGuideLst>
        <p15:guide id="1" pos="286">
          <p15:clr>
            <a:srgbClr val="E46962"/>
          </p15:clr>
        </p15:guide>
        <p15:guide id="2" pos="5455">
          <p15:clr>
            <a:srgbClr val="E46962"/>
          </p15:clr>
        </p15:guide>
        <p15:guide id="3" pos="1688">
          <p15:clr>
            <a:srgbClr val="E46962"/>
          </p15:clr>
        </p15:guide>
        <p15:guide id="4" pos="3087">
          <p15:clr>
            <a:srgbClr val="E46962"/>
          </p15:clr>
        </p15:guide>
        <p15:guide id="5" pos="4484">
          <p15:clr>
            <a:srgbClr val="E46962"/>
          </p15:clr>
        </p15:guide>
        <p15:guide id="6" pos="1262">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oint Summary" type="tx">
  <p:cSld name="TITLE_AND_BODY">
    <p:spTree>
      <p:nvGrpSpPr>
        <p:cNvPr id="162" name="Shape 162"/>
        <p:cNvGrpSpPr/>
        <p:nvPr/>
      </p:nvGrpSpPr>
      <p:grpSpPr>
        <a:xfrm>
          <a:off x="0" y="0"/>
          <a:ext cx="0" cy="0"/>
          <a:chOff x="0" y="0"/>
          <a:chExt cx="0" cy="0"/>
        </a:xfrm>
      </p:grpSpPr>
      <p:sp>
        <p:nvSpPr>
          <p:cNvPr id="163" name="Google Shape;163;p25"/>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txBox="1"/>
          <p:nvPr>
            <p:ph type="title"/>
          </p:nvPr>
        </p:nvSpPr>
        <p:spPr>
          <a:xfrm>
            <a:off x="440663" y="612669"/>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dk1"/>
              </a:buClr>
              <a:buSzPts val="2800"/>
              <a:buFont typeface="Work Sans Black"/>
              <a:buNone/>
              <a:defRPr>
                <a:solidFill>
                  <a:schemeClr val="dk1"/>
                </a:solidFill>
              </a:defRPr>
            </a:lvl2pPr>
            <a:lvl3pPr lvl="2">
              <a:spcBef>
                <a:spcPts val="0"/>
              </a:spcBef>
              <a:spcAft>
                <a:spcPts val="0"/>
              </a:spcAft>
              <a:buClr>
                <a:schemeClr val="dk1"/>
              </a:buClr>
              <a:buSzPts val="2800"/>
              <a:buFont typeface="Work Sans Black"/>
              <a:buNone/>
              <a:defRPr>
                <a:solidFill>
                  <a:schemeClr val="dk1"/>
                </a:solidFill>
              </a:defRPr>
            </a:lvl3pPr>
            <a:lvl4pPr lvl="3">
              <a:spcBef>
                <a:spcPts val="0"/>
              </a:spcBef>
              <a:spcAft>
                <a:spcPts val="0"/>
              </a:spcAft>
              <a:buClr>
                <a:schemeClr val="dk1"/>
              </a:buClr>
              <a:buSzPts val="2800"/>
              <a:buFont typeface="Work Sans Black"/>
              <a:buNone/>
              <a:defRPr>
                <a:solidFill>
                  <a:schemeClr val="dk1"/>
                </a:solidFill>
              </a:defRPr>
            </a:lvl4pPr>
            <a:lvl5pPr lvl="4">
              <a:spcBef>
                <a:spcPts val="0"/>
              </a:spcBef>
              <a:spcAft>
                <a:spcPts val="0"/>
              </a:spcAft>
              <a:buClr>
                <a:schemeClr val="dk1"/>
              </a:buClr>
              <a:buSzPts val="2800"/>
              <a:buFont typeface="Work Sans Black"/>
              <a:buNone/>
              <a:defRPr>
                <a:solidFill>
                  <a:schemeClr val="dk1"/>
                </a:solidFill>
              </a:defRPr>
            </a:lvl5pPr>
            <a:lvl6pPr lvl="5">
              <a:spcBef>
                <a:spcPts val="0"/>
              </a:spcBef>
              <a:spcAft>
                <a:spcPts val="0"/>
              </a:spcAft>
              <a:buClr>
                <a:schemeClr val="dk1"/>
              </a:buClr>
              <a:buSzPts val="2800"/>
              <a:buFont typeface="Work Sans Black"/>
              <a:buNone/>
              <a:defRPr>
                <a:solidFill>
                  <a:schemeClr val="dk1"/>
                </a:solidFill>
              </a:defRPr>
            </a:lvl6pPr>
            <a:lvl7pPr lvl="6">
              <a:spcBef>
                <a:spcPts val="0"/>
              </a:spcBef>
              <a:spcAft>
                <a:spcPts val="0"/>
              </a:spcAft>
              <a:buClr>
                <a:schemeClr val="dk1"/>
              </a:buClr>
              <a:buSzPts val="2800"/>
              <a:buFont typeface="Work Sans Black"/>
              <a:buNone/>
              <a:defRPr>
                <a:solidFill>
                  <a:schemeClr val="dk1"/>
                </a:solidFill>
              </a:defRPr>
            </a:lvl7pPr>
            <a:lvl8pPr lvl="7">
              <a:spcBef>
                <a:spcPts val="0"/>
              </a:spcBef>
              <a:spcAft>
                <a:spcPts val="0"/>
              </a:spcAft>
              <a:buClr>
                <a:schemeClr val="dk1"/>
              </a:buClr>
              <a:buSzPts val="2800"/>
              <a:buFont typeface="Work Sans Black"/>
              <a:buNone/>
              <a:defRPr>
                <a:solidFill>
                  <a:schemeClr val="dk1"/>
                </a:solidFill>
              </a:defRPr>
            </a:lvl8pPr>
            <a:lvl9pPr lvl="8">
              <a:spcBef>
                <a:spcPts val="0"/>
              </a:spcBef>
              <a:spcAft>
                <a:spcPts val="0"/>
              </a:spcAft>
              <a:buClr>
                <a:schemeClr val="dk1"/>
              </a:buClr>
              <a:buSzPts val="2800"/>
              <a:buFont typeface="Work Sans Black"/>
              <a:buNone/>
              <a:defRPr>
                <a:solidFill>
                  <a:schemeClr val="dk1"/>
                </a:solidFill>
              </a:defRPr>
            </a:lvl9pPr>
          </a:lstStyle>
          <a:p/>
        </p:txBody>
      </p:sp>
      <p:sp>
        <p:nvSpPr>
          <p:cNvPr id="165" name="Google Shape;165;p25"/>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166" name="Google Shape;166;p25"/>
          <p:cNvSpPr/>
          <p:nvPr>
            <p:ph idx="2" type="pic"/>
          </p:nvPr>
        </p:nvSpPr>
        <p:spPr>
          <a:xfrm>
            <a:off x="456025" y="2138426"/>
            <a:ext cx="1766100" cy="1189800"/>
          </a:xfrm>
          <a:prstGeom prst="rect">
            <a:avLst/>
          </a:prstGeom>
          <a:noFill/>
          <a:ln>
            <a:noFill/>
          </a:ln>
        </p:spPr>
      </p:sp>
      <p:sp>
        <p:nvSpPr>
          <p:cNvPr id="167" name="Google Shape;167;p25"/>
          <p:cNvSpPr txBox="1"/>
          <p:nvPr>
            <p:ph idx="3" type="subTitle"/>
          </p:nvPr>
        </p:nvSpPr>
        <p:spPr>
          <a:xfrm>
            <a:off x="453325" y="3530474"/>
            <a:ext cx="2283600" cy="169200"/>
          </a:xfrm>
          <a:prstGeom prst="rect">
            <a:avLst/>
          </a:prstGeom>
        </p:spPr>
        <p:txBody>
          <a:bodyPr anchorCtr="0" anchor="b" bIns="0" lIns="0" spcFirstLastPara="1" rIns="0" wrap="square" tIns="0">
            <a:noAutofit/>
          </a:bodyPr>
          <a:lstStyle>
            <a:lvl1pPr lvl="0">
              <a:spcBef>
                <a:spcPts val="0"/>
              </a:spcBef>
              <a:spcAft>
                <a:spcPts val="0"/>
              </a:spcAft>
              <a:buClr>
                <a:schemeClr val="lt2"/>
              </a:buClr>
              <a:buSzPts val="1100"/>
              <a:buFont typeface="Work Sans Black"/>
              <a:buNone/>
              <a:defRPr/>
            </a:lvl1pPr>
            <a:lvl2pPr lvl="1">
              <a:spcBef>
                <a:spcPts val="0"/>
              </a:spcBef>
              <a:spcAft>
                <a:spcPts val="0"/>
              </a:spcAft>
              <a:buClr>
                <a:schemeClr val="lt2"/>
              </a:buClr>
              <a:buSzPts val="1100"/>
              <a:buFont typeface="Work Sans Black"/>
              <a:buNone/>
              <a:defRPr/>
            </a:lvl2pPr>
            <a:lvl3pPr lvl="2">
              <a:spcBef>
                <a:spcPts val="0"/>
              </a:spcBef>
              <a:spcAft>
                <a:spcPts val="0"/>
              </a:spcAft>
              <a:buClr>
                <a:schemeClr val="lt2"/>
              </a:buClr>
              <a:buSzPts val="1100"/>
              <a:buFont typeface="Work Sans Black"/>
              <a:buNone/>
              <a:defRPr/>
            </a:lvl3pPr>
            <a:lvl4pPr lvl="3">
              <a:spcBef>
                <a:spcPts val="0"/>
              </a:spcBef>
              <a:spcAft>
                <a:spcPts val="0"/>
              </a:spcAft>
              <a:buClr>
                <a:schemeClr val="lt2"/>
              </a:buClr>
              <a:buSzPts val="1100"/>
              <a:buFont typeface="Work Sans Black"/>
              <a:buNone/>
              <a:defRPr/>
            </a:lvl4pPr>
            <a:lvl5pPr lvl="4">
              <a:spcBef>
                <a:spcPts val="0"/>
              </a:spcBef>
              <a:spcAft>
                <a:spcPts val="0"/>
              </a:spcAft>
              <a:buClr>
                <a:schemeClr val="lt2"/>
              </a:buClr>
              <a:buSzPts val="1100"/>
              <a:buFont typeface="Work Sans Black"/>
              <a:buNone/>
              <a:defRPr/>
            </a:lvl5pPr>
            <a:lvl6pPr lvl="5">
              <a:spcBef>
                <a:spcPts val="0"/>
              </a:spcBef>
              <a:spcAft>
                <a:spcPts val="0"/>
              </a:spcAft>
              <a:buClr>
                <a:schemeClr val="lt2"/>
              </a:buClr>
              <a:buSzPts val="1100"/>
              <a:buFont typeface="Work Sans Black"/>
              <a:buNone/>
              <a:defRPr/>
            </a:lvl6pPr>
            <a:lvl7pPr lvl="6">
              <a:spcBef>
                <a:spcPts val="0"/>
              </a:spcBef>
              <a:spcAft>
                <a:spcPts val="0"/>
              </a:spcAft>
              <a:buClr>
                <a:schemeClr val="lt2"/>
              </a:buClr>
              <a:buSzPts val="1100"/>
              <a:buFont typeface="Work Sans Black"/>
              <a:buNone/>
              <a:defRPr/>
            </a:lvl7pPr>
            <a:lvl8pPr lvl="7">
              <a:spcBef>
                <a:spcPts val="0"/>
              </a:spcBef>
              <a:spcAft>
                <a:spcPts val="0"/>
              </a:spcAft>
              <a:buClr>
                <a:schemeClr val="lt2"/>
              </a:buClr>
              <a:buSzPts val="1100"/>
              <a:buFont typeface="Work Sans Black"/>
              <a:buNone/>
              <a:defRPr/>
            </a:lvl8pPr>
            <a:lvl9pPr lvl="8">
              <a:spcBef>
                <a:spcPts val="0"/>
              </a:spcBef>
              <a:spcAft>
                <a:spcPts val="0"/>
              </a:spcAft>
              <a:buClr>
                <a:schemeClr val="lt2"/>
              </a:buClr>
              <a:buSzPts val="1100"/>
              <a:buFont typeface="Work Sans Black"/>
              <a:buNone/>
              <a:defRPr/>
            </a:lvl9pPr>
          </a:lstStyle>
          <a:p/>
        </p:txBody>
      </p:sp>
      <p:sp>
        <p:nvSpPr>
          <p:cNvPr id="168" name="Google Shape;168;p25"/>
          <p:cNvSpPr/>
          <p:nvPr/>
        </p:nvSpPr>
        <p:spPr>
          <a:xfrm rot="5400000">
            <a:off x="2419450"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idx="4" type="body"/>
          </p:nvPr>
        </p:nvSpPr>
        <p:spPr>
          <a:xfrm>
            <a:off x="3412150" y="3803400"/>
            <a:ext cx="2277000" cy="498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170" name="Google Shape;170;p25"/>
          <p:cNvSpPr/>
          <p:nvPr>
            <p:ph idx="5" type="pic"/>
          </p:nvPr>
        </p:nvSpPr>
        <p:spPr>
          <a:xfrm>
            <a:off x="3418600" y="2138400"/>
            <a:ext cx="1766100" cy="1189800"/>
          </a:xfrm>
          <a:prstGeom prst="rect">
            <a:avLst/>
          </a:prstGeom>
          <a:noFill/>
          <a:ln>
            <a:noFill/>
          </a:ln>
        </p:spPr>
      </p:sp>
      <p:sp>
        <p:nvSpPr>
          <p:cNvPr id="171" name="Google Shape;171;p25"/>
          <p:cNvSpPr txBox="1"/>
          <p:nvPr>
            <p:ph idx="6" type="subTitle"/>
          </p:nvPr>
        </p:nvSpPr>
        <p:spPr>
          <a:xfrm>
            <a:off x="3415900" y="3530474"/>
            <a:ext cx="2283600" cy="169200"/>
          </a:xfrm>
          <a:prstGeom prst="rect">
            <a:avLst/>
          </a:prstGeom>
        </p:spPr>
        <p:txBody>
          <a:bodyPr anchorCtr="0" anchor="b" bIns="0" lIns="0" spcFirstLastPara="1" rIns="0" wrap="square" tIns="0">
            <a:noAutofit/>
          </a:bodyPr>
          <a:lstStyle>
            <a:lvl1pPr lvl="0">
              <a:spcBef>
                <a:spcPts val="0"/>
              </a:spcBef>
              <a:spcAft>
                <a:spcPts val="0"/>
              </a:spcAft>
              <a:buClr>
                <a:schemeClr val="lt2"/>
              </a:buClr>
              <a:buSzPts val="1100"/>
              <a:buFont typeface="Work Sans Black"/>
              <a:buNone/>
              <a:defRPr/>
            </a:lvl1pPr>
            <a:lvl2pPr lvl="1">
              <a:spcBef>
                <a:spcPts val="0"/>
              </a:spcBef>
              <a:spcAft>
                <a:spcPts val="0"/>
              </a:spcAft>
              <a:buClr>
                <a:schemeClr val="lt2"/>
              </a:buClr>
              <a:buSzPts val="1100"/>
              <a:buFont typeface="Work Sans Black"/>
              <a:buNone/>
              <a:defRPr/>
            </a:lvl2pPr>
            <a:lvl3pPr lvl="2">
              <a:spcBef>
                <a:spcPts val="0"/>
              </a:spcBef>
              <a:spcAft>
                <a:spcPts val="0"/>
              </a:spcAft>
              <a:buClr>
                <a:schemeClr val="lt2"/>
              </a:buClr>
              <a:buSzPts val="1100"/>
              <a:buFont typeface="Work Sans Black"/>
              <a:buNone/>
              <a:defRPr/>
            </a:lvl3pPr>
            <a:lvl4pPr lvl="3">
              <a:spcBef>
                <a:spcPts val="0"/>
              </a:spcBef>
              <a:spcAft>
                <a:spcPts val="0"/>
              </a:spcAft>
              <a:buClr>
                <a:schemeClr val="lt2"/>
              </a:buClr>
              <a:buSzPts val="1100"/>
              <a:buFont typeface="Work Sans Black"/>
              <a:buNone/>
              <a:defRPr/>
            </a:lvl4pPr>
            <a:lvl5pPr lvl="4">
              <a:spcBef>
                <a:spcPts val="0"/>
              </a:spcBef>
              <a:spcAft>
                <a:spcPts val="0"/>
              </a:spcAft>
              <a:buClr>
                <a:schemeClr val="lt2"/>
              </a:buClr>
              <a:buSzPts val="1100"/>
              <a:buFont typeface="Work Sans Black"/>
              <a:buNone/>
              <a:defRPr/>
            </a:lvl5pPr>
            <a:lvl6pPr lvl="5">
              <a:spcBef>
                <a:spcPts val="0"/>
              </a:spcBef>
              <a:spcAft>
                <a:spcPts val="0"/>
              </a:spcAft>
              <a:buClr>
                <a:schemeClr val="lt2"/>
              </a:buClr>
              <a:buSzPts val="1100"/>
              <a:buFont typeface="Work Sans Black"/>
              <a:buNone/>
              <a:defRPr/>
            </a:lvl6pPr>
            <a:lvl7pPr lvl="6">
              <a:spcBef>
                <a:spcPts val="0"/>
              </a:spcBef>
              <a:spcAft>
                <a:spcPts val="0"/>
              </a:spcAft>
              <a:buClr>
                <a:schemeClr val="lt2"/>
              </a:buClr>
              <a:buSzPts val="1100"/>
              <a:buFont typeface="Work Sans Black"/>
              <a:buNone/>
              <a:defRPr/>
            </a:lvl7pPr>
            <a:lvl8pPr lvl="7">
              <a:spcBef>
                <a:spcPts val="0"/>
              </a:spcBef>
              <a:spcAft>
                <a:spcPts val="0"/>
              </a:spcAft>
              <a:buClr>
                <a:schemeClr val="lt2"/>
              </a:buClr>
              <a:buSzPts val="1100"/>
              <a:buFont typeface="Work Sans Black"/>
              <a:buNone/>
              <a:defRPr/>
            </a:lvl8pPr>
            <a:lvl9pPr lvl="8">
              <a:spcBef>
                <a:spcPts val="0"/>
              </a:spcBef>
              <a:spcAft>
                <a:spcPts val="0"/>
              </a:spcAft>
              <a:buClr>
                <a:schemeClr val="lt2"/>
              </a:buClr>
              <a:buSzPts val="1100"/>
              <a:buFont typeface="Work Sans Black"/>
              <a:buNone/>
              <a:defRPr/>
            </a:lvl9pPr>
          </a:lstStyle>
          <a:p/>
        </p:txBody>
      </p:sp>
      <p:sp>
        <p:nvSpPr>
          <p:cNvPr id="172" name="Google Shape;172;p25"/>
          <p:cNvSpPr/>
          <p:nvPr/>
        </p:nvSpPr>
        <p:spPr>
          <a:xfrm rot="5400000">
            <a:off x="53820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idx="7" type="body"/>
          </p:nvPr>
        </p:nvSpPr>
        <p:spPr>
          <a:xfrm>
            <a:off x="6374725" y="3803250"/>
            <a:ext cx="2277000" cy="498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174" name="Google Shape;174;p25"/>
          <p:cNvSpPr/>
          <p:nvPr>
            <p:ph idx="8" type="pic"/>
          </p:nvPr>
        </p:nvSpPr>
        <p:spPr>
          <a:xfrm>
            <a:off x="6381175" y="2138400"/>
            <a:ext cx="1766100" cy="1189800"/>
          </a:xfrm>
          <a:prstGeom prst="rect">
            <a:avLst/>
          </a:prstGeom>
          <a:noFill/>
          <a:ln>
            <a:noFill/>
          </a:ln>
        </p:spPr>
      </p:sp>
      <p:sp>
        <p:nvSpPr>
          <p:cNvPr id="175" name="Google Shape;175;p25"/>
          <p:cNvSpPr txBox="1"/>
          <p:nvPr>
            <p:ph idx="9" type="subTitle"/>
          </p:nvPr>
        </p:nvSpPr>
        <p:spPr>
          <a:xfrm>
            <a:off x="6378475" y="3530474"/>
            <a:ext cx="2283600" cy="169200"/>
          </a:xfrm>
          <a:prstGeom prst="rect">
            <a:avLst/>
          </a:prstGeom>
        </p:spPr>
        <p:txBody>
          <a:bodyPr anchorCtr="0" anchor="b" bIns="0" lIns="0" spcFirstLastPara="1" rIns="0" wrap="square" tIns="0">
            <a:noAutofit/>
          </a:bodyPr>
          <a:lstStyle>
            <a:lvl1pPr lvl="0">
              <a:spcBef>
                <a:spcPts val="0"/>
              </a:spcBef>
              <a:spcAft>
                <a:spcPts val="0"/>
              </a:spcAft>
              <a:buClr>
                <a:schemeClr val="lt2"/>
              </a:buClr>
              <a:buSzPts val="1100"/>
              <a:buFont typeface="Work Sans Black"/>
              <a:buNone/>
              <a:defRPr/>
            </a:lvl1pPr>
            <a:lvl2pPr lvl="1">
              <a:spcBef>
                <a:spcPts val="0"/>
              </a:spcBef>
              <a:spcAft>
                <a:spcPts val="0"/>
              </a:spcAft>
              <a:buClr>
                <a:schemeClr val="lt2"/>
              </a:buClr>
              <a:buSzPts val="1100"/>
              <a:buFont typeface="Work Sans Black"/>
              <a:buNone/>
              <a:defRPr/>
            </a:lvl2pPr>
            <a:lvl3pPr lvl="2">
              <a:spcBef>
                <a:spcPts val="0"/>
              </a:spcBef>
              <a:spcAft>
                <a:spcPts val="0"/>
              </a:spcAft>
              <a:buClr>
                <a:schemeClr val="lt2"/>
              </a:buClr>
              <a:buSzPts val="1100"/>
              <a:buFont typeface="Work Sans Black"/>
              <a:buNone/>
              <a:defRPr/>
            </a:lvl3pPr>
            <a:lvl4pPr lvl="3">
              <a:spcBef>
                <a:spcPts val="0"/>
              </a:spcBef>
              <a:spcAft>
                <a:spcPts val="0"/>
              </a:spcAft>
              <a:buClr>
                <a:schemeClr val="lt2"/>
              </a:buClr>
              <a:buSzPts val="1100"/>
              <a:buFont typeface="Work Sans Black"/>
              <a:buNone/>
              <a:defRPr/>
            </a:lvl4pPr>
            <a:lvl5pPr lvl="4">
              <a:spcBef>
                <a:spcPts val="0"/>
              </a:spcBef>
              <a:spcAft>
                <a:spcPts val="0"/>
              </a:spcAft>
              <a:buClr>
                <a:schemeClr val="lt2"/>
              </a:buClr>
              <a:buSzPts val="1100"/>
              <a:buFont typeface="Work Sans Black"/>
              <a:buNone/>
              <a:defRPr/>
            </a:lvl5pPr>
            <a:lvl6pPr lvl="5">
              <a:spcBef>
                <a:spcPts val="0"/>
              </a:spcBef>
              <a:spcAft>
                <a:spcPts val="0"/>
              </a:spcAft>
              <a:buClr>
                <a:schemeClr val="lt2"/>
              </a:buClr>
              <a:buSzPts val="1100"/>
              <a:buFont typeface="Work Sans Black"/>
              <a:buNone/>
              <a:defRPr/>
            </a:lvl6pPr>
            <a:lvl7pPr lvl="6">
              <a:spcBef>
                <a:spcPts val="0"/>
              </a:spcBef>
              <a:spcAft>
                <a:spcPts val="0"/>
              </a:spcAft>
              <a:buClr>
                <a:schemeClr val="lt2"/>
              </a:buClr>
              <a:buSzPts val="1100"/>
              <a:buFont typeface="Work Sans Black"/>
              <a:buNone/>
              <a:defRPr/>
            </a:lvl7pPr>
            <a:lvl8pPr lvl="7">
              <a:spcBef>
                <a:spcPts val="0"/>
              </a:spcBef>
              <a:spcAft>
                <a:spcPts val="0"/>
              </a:spcAft>
              <a:buClr>
                <a:schemeClr val="lt2"/>
              </a:buClr>
              <a:buSzPts val="1100"/>
              <a:buFont typeface="Work Sans Black"/>
              <a:buNone/>
              <a:defRPr/>
            </a:lvl8pPr>
            <a:lvl9pPr lvl="8">
              <a:spcBef>
                <a:spcPts val="0"/>
              </a:spcBef>
              <a:spcAft>
                <a:spcPts val="0"/>
              </a:spcAft>
              <a:buClr>
                <a:schemeClr val="lt2"/>
              </a:buClr>
              <a:buSzPts val="1100"/>
              <a:buFont typeface="Work Sans Black"/>
              <a:buNone/>
              <a:defRPr/>
            </a:lvl9pPr>
          </a:lstStyle>
          <a:p/>
        </p:txBody>
      </p:sp>
      <p:sp>
        <p:nvSpPr>
          <p:cNvPr id="176" name="Google Shape;176;p25"/>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77" name="Google Shape;177;p25"/>
          <p:cNvSpPr txBox="1"/>
          <p:nvPr>
            <p:ph idx="13"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178" name="Google Shape;178;p25"/>
          <p:cNvSpPr txBox="1"/>
          <p:nvPr>
            <p:ph idx="14"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179" name="Google Shape;179;p25"/>
          <p:cNvSpPr txBox="1"/>
          <p:nvPr>
            <p:ph idx="15"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180" name="Google Shape;180;p25"/>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181" name="Google Shape;181;p25"/>
          <p:cNvSpPr txBox="1"/>
          <p:nvPr>
            <p:ph idx="16" type="body"/>
          </p:nvPr>
        </p:nvSpPr>
        <p:spPr>
          <a:xfrm>
            <a:off x="449575" y="3803400"/>
            <a:ext cx="2287500" cy="4986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Tree>
  </p:cSld>
  <p:clrMapOvr>
    <a:masterClrMapping/>
  </p:clrMapOvr>
  <p:extLst>
    <p:ext uri="{DCECCB84-F9BA-43D5-87BE-67443E8EF086}">
      <p15:sldGuideLst>
        <p15:guide id="1" pos="286">
          <p15:clr>
            <a:srgbClr val="E46962"/>
          </p15:clr>
        </p15:guide>
        <p15:guide id="2" pos="1724">
          <p15:clr>
            <a:srgbClr val="E46962"/>
          </p15:clr>
        </p15:guide>
        <p15:guide id="3" pos="2153">
          <p15:clr>
            <a:srgbClr val="E46962"/>
          </p15:clr>
        </p15:guide>
        <p15:guide id="4" pos="4016">
          <p15:clr>
            <a:srgbClr val="E46962"/>
          </p15:clr>
        </p15:guide>
        <p15:guide id="5" pos="5450">
          <p15:clr>
            <a:srgbClr val="E46962"/>
          </p15:clr>
        </p15:guide>
        <p15:guide id="6" pos="3584">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ColTx">
  <p:cSld name="TITLE_AND_TWO_COLUMNS">
    <p:bg>
      <p:bgPr>
        <a:solidFill>
          <a:schemeClr val="accent2"/>
        </a:solidFill>
      </p:bgPr>
    </p:bg>
    <p:spTree>
      <p:nvGrpSpPr>
        <p:cNvPr id="182" name="Shape 182"/>
        <p:cNvGrpSpPr/>
        <p:nvPr/>
      </p:nvGrpSpPr>
      <p:grpSpPr>
        <a:xfrm>
          <a:off x="0" y="0"/>
          <a:ext cx="0" cy="0"/>
          <a:chOff x="0" y="0"/>
          <a:chExt cx="0" cy="0"/>
        </a:xfrm>
      </p:grpSpPr>
      <p:sp>
        <p:nvSpPr>
          <p:cNvPr id="183" name="Google Shape;183;p26"/>
          <p:cNvSpPr txBox="1"/>
          <p:nvPr>
            <p:ph type="title"/>
          </p:nvPr>
        </p:nvSpPr>
        <p:spPr>
          <a:xfrm>
            <a:off x="783675" y="193215"/>
            <a:ext cx="7837500" cy="1803300"/>
          </a:xfrm>
          <a:prstGeom prst="rect">
            <a:avLst/>
          </a:prstGeom>
        </p:spPr>
        <p:txBody>
          <a:bodyPr anchorCtr="0" anchor="b" bIns="0" lIns="0" spcFirstLastPara="1" rIns="0" wrap="square" tIns="0">
            <a:noAutofit/>
          </a:bodyPr>
          <a:lstStyle>
            <a:lvl1pPr lvl="0">
              <a:spcBef>
                <a:spcPts val="0"/>
              </a:spcBef>
              <a:spcAft>
                <a:spcPts val="0"/>
              </a:spcAft>
              <a:buClr>
                <a:schemeClr val="accent1"/>
              </a:buClr>
              <a:buSzPts val="14600"/>
              <a:buFont typeface="Work Sans ExtraLight"/>
              <a:buNone/>
              <a:defRPr sz="14600">
                <a:solidFill>
                  <a:schemeClr val="accent1"/>
                </a:solidFill>
                <a:latin typeface="Work Sans ExtraLight"/>
                <a:ea typeface="Work Sans ExtraLight"/>
                <a:cs typeface="Work Sans ExtraLight"/>
                <a:sym typeface="Work Sans ExtraLight"/>
              </a:defRPr>
            </a:lvl1pPr>
            <a:lvl2pPr lvl="1">
              <a:spcBef>
                <a:spcPts val="0"/>
              </a:spcBef>
              <a:spcAft>
                <a:spcPts val="0"/>
              </a:spcAft>
              <a:buClr>
                <a:schemeClr val="dk2"/>
              </a:buClr>
              <a:buSzPts val="2800"/>
              <a:buNone/>
              <a:defRPr>
                <a:solidFill>
                  <a:schemeClr val="dk2"/>
                </a:solidFill>
                <a:latin typeface="Work Sans"/>
                <a:ea typeface="Work Sans"/>
                <a:cs typeface="Work Sans"/>
                <a:sym typeface="Work Sans"/>
              </a:defRPr>
            </a:lvl2pPr>
            <a:lvl3pPr lvl="2">
              <a:spcBef>
                <a:spcPts val="0"/>
              </a:spcBef>
              <a:spcAft>
                <a:spcPts val="0"/>
              </a:spcAft>
              <a:buClr>
                <a:schemeClr val="dk2"/>
              </a:buClr>
              <a:buSzPts val="2800"/>
              <a:buNone/>
              <a:defRPr>
                <a:solidFill>
                  <a:schemeClr val="dk2"/>
                </a:solidFill>
                <a:latin typeface="Work Sans"/>
                <a:ea typeface="Work Sans"/>
                <a:cs typeface="Work Sans"/>
                <a:sym typeface="Work Sans"/>
              </a:defRPr>
            </a:lvl3pPr>
            <a:lvl4pPr lvl="3">
              <a:spcBef>
                <a:spcPts val="0"/>
              </a:spcBef>
              <a:spcAft>
                <a:spcPts val="0"/>
              </a:spcAft>
              <a:buClr>
                <a:schemeClr val="dk2"/>
              </a:buClr>
              <a:buSzPts val="2800"/>
              <a:buNone/>
              <a:defRPr>
                <a:solidFill>
                  <a:schemeClr val="dk2"/>
                </a:solidFill>
                <a:latin typeface="Work Sans"/>
                <a:ea typeface="Work Sans"/>
                <a:cs typeface="Work Sans"/>
                <a:sym typeface="Work Sans"/>
              </a:defRPr>
            </a:lvl4pPr>
            <a:lvl5pPr lvl="4">
              <a:spcBef>
                <a:spcPts val="0"/>
              </a:spcBef>
              <a:spcAft>
                <a:spcPts val="0"/>
              </a:spcAft>
              <a:buClr>
                <a:schemeClr val="dk2"/>
              </a:buClr>
              <a:buSzPts val="2800"/>
              <a:buNone/>
              <a:defRPr>
                <a:solidFill>
                  <a:schemeClr val="dk2"/>
                </a:solidFill>
                <a:latin typeface="Work Sans"/>
                <a:ea typeface="Work Sans"/>
                <a:cs typeface="Work Sans"/>
                <a:sym typeface="Work Sans"/>
              </a:defRPr>
            </a:lvl5pPr>
            <a:lvl6pPr lvl="5">
              <a:spcBef>
                <a:spcPts val="0"/>
              </a:spcBef>
              <a:spcAft>
                <a:spcPts val="0"/>
              </a:spcAft>
              <a:buClr>
                <a:schemeClr val="dk2"/>
              </a:buClr>
              <a:buSzPts val="2800"/>
              <a:buNone/>
              <a:defRPr>
                <a:solidFill>
                  <a:schemeClr val="dk2"/>
                </a:solidFill>
                <a:latin typeface="Work Sans"/>
                <a:ea typeface="Work Sans"/>
                <a:cs typeface="Work Sans"/>
                <a:sym typeface="Work Sans"/>
              </a:defRPr>
            </a:lvl6pPr>
            <a:lvl7pPr lvl="6">
              <a:spcBef>
                <a:spcPts val="0"/>
              </a:spcBef>
              <a:spcAft>
                <a:spcPts val="0"/>
              </a:spcAft>
              <a:buClr>
                <a:schemeClr val="dk2"/>
              </a:buClr>
              <a:buSzPts val="2800"/>
              <a:buNone/>
              <a:defRPr>
                <a:solidFill>
                  <a:schemeClr val="dk2"/>
                </a:solidFill>
                <a:latin typeface="Work Sans"/>
                <a:ea typeface="Work Sans"/>
                <a:cs typeface="Work Sans"/>
                <a:sym typeface="Work Sans"/>
              </a:defRPr>
            </a:lvl7pPr>
            <a:lvl8pPr lvl="7">
              <a:spcBef>
                <a:spcPts val="0"/>
              </a:spcBef>
              <a:spcAft>
                <a:spcPts val="0"/>
              </a:spcAft>
              <a:buClr>
                <a:schemeClr val="dk2"/>
              </a:buClr>
              <a:buSzPts val="2800"/>
              <a:buNone/>
              <a:defRPr>
                <a:solidFill>
                  <a:schemeClr val="dk2"/>
                </a:solidFill>
                <a:latin typeface="Work Sans"/>
                <a:ea typeface="Work Sans"/>
                <a:cs typeface="Work Sans"/>
                <a:sym typeface="Work Sans"/>
              </a:defRPr>
            </a:lvl8pPr>
            <a:lvl9pPr lvl="8">
              <a:spcBef>
                <a:spcPts val="0"/>
              </a:spcBef>
              <a:spcAft>
                <a:spcPts val="0"/>
              </a:spcAft>
              <a:buClr>
                <a:schemeClr val="dk2"/>
              </a:buClr>
              <a:buSzPts val="2800"/>
              <a:buNone/>
              <a:defRPr>
                <a:solidFill>
                  <a:schemeClr val="dk2"/>
                </a:solidFill>
                <a:latin typeface="Work Sans"/>
                <a:ea typeface="Work Sans"/>
                <a:cs typeface="Work Sans"/>
                <a:sym typeface="Work Sans"/>
              </a:defRPr>
            </a:lvl9pPr>
          </a:lstStyle>
          <a:p/>
        </p:txBody>
      </p:sp>
      <p:sp>
        <p:nvSpPr>
          <p:cNvPr id="184" name="Google Shape;184;p26"/>
          <p:cNvSpPr txBox="1"/>
          <p:nvPr>
            <p:ph idx="2" type="title"/>
          </p:nvPr>
        </p:nvSpPr>
        <p:spPr>
          <a:xfrm>
            <a:off x="783675" y="1937719"/>
            <a:ext cx="7837500" cy="998100"/>
          </a:xfrm>
          <a:prstGeom prst="rect">
            <a:avLst/>
          </a:prstGeom>
        </p:spPr>
        <p:txBody>
          <a:bodyPr anchorCtr="0" anchor="t" bIns="0" lIns="0" spcFirstLastPara="1" rIns="0" wrap="square" tIns="0">
            <a:noAutofit/>
          </a:bodyPr>
          <a:lstStyle>
            <a:lvl1pPr lvl="0">
              <a:spcBef>
                <a:spcPts val="0"/>
              </a:spcBef>
              <a:spcAft>
                <a:spcPts val="0"/>
              </a:spcAft>
              <a:buSzPts val="7400"/>
              <a:buNone/>
              <a:defRPr sz="7400"/>
            </a:lvl1pPr>
            <a:lvl2pPr lvl="1">
              <a:spcBef>
                <a:spcPts val="0"/>
              </a:spcBef>
              <a:spcAft>
                <a:spcPts val="0"/>
              </a:spcAft>
              <a:buSzPts val="2800"/>
              <a:buNone/>
              <a:defRPr>
                <a:latin typeface="Work Sans"/>
                <a:ea typeface="Work Sans"/>
                <a:cs typeface="Work Sans"/>
                <a:sym typeface="Work Sans"/>
              </a:defRPr>
            </a:lvl2pPr>
            <a:lvl3pPr lvl="2">
              <a:spcBef>
                <a:spcPts val="0"/>
              </a:spcBef>
              <a:spcAft>
                <a:spcPts val="0"/>
              </a:spcAft>
              <a:buSzPts val="2800"/>
              <a:buNone/>
              <a:defRPr>
                <a:latin typeface="Work Sans"/>
                <a:ea typeface="Work Sans"/>
                <a:cs typeface="Work Sans"/>
                <a:sym typeface="Work Sans"/>
              </a:defRPr>
            </a:lvl3pPr>
            <a:lvl4pPr lvl="3">
              <a:spcBef>
                <a:spcPts val="0"/>
              </a:spcBef>
              <a:spcAft>
                <a:spcPts val="0"/>
              </a:spcAft>
              <a:buSzPts val="2800"/>
              <a:buNone/>
              <a:defRPr>
                <a:latin typeface="Work Sans"/>
                <a:ea typeface="Work Sans"/>
                <a:cs typeface="Work Sans"/>
                <a:sym typeface="Work Sans"/>
              </a:defRPr>
            </a:lvl4pPr>
            <a:lvl5pPr lvl="4">
              <a:spcBef>
                <a:spcPts val="0"/>
              </a:spcBef>
              <a:spcAft>
                <a:spcPts val="0"/>
              </a:spcAft>
              <a:buSzPts val="2800"/>
              <a:buNone/>
              <a:defRPr>
                <a:latin typeface="Work Sans"/>
                <a:ea typeface="Work Sans"/>
                <a:cs typeface="Work Sans"/>
                <a:sym typeface="Work Sans"/>
              </a:defRPr>
            </a:lvl5pPr>
            <a:lvl6pPr lvl="5">
              <a:spcBef>
                <a:spcPts val="0"/>
              </a:spcBef>
              <a:spcAft>
                <a:spcPts val="0"/>
              </a:spcAft>
              <a:buSzPts val="2800"/>
              <a:buNone/>
              <a:defRPr>
                <a:latin typeface="Work Sans"/>
                <a:ea typeface="Work Sans"/>
                <a:cs typeface="Work Sans"/>
                <a:sym typeface="Work Sans"/>
              </a:defRPr>
            </a:lvl6pPr>
            <a:lvl7pPr lvl="6">
              <a:spcBef>
                <a:spcPts val="0"/>
              </a:spcBef>
              <a:spcAft>
                <a:spcPts val="0"/>
              </a:spcAft>
              <a:buSzPts val="2800"/>
              <a:buNone/>
              <a:defRPr>
                <a:latin typeface="Work Sans"/>
                <a:ea typeface="Work Sans"/>
                <a:cs typeface="Work Sans"/>
                <a:sym typeface="Work Sans"/>
              </a:defRPr>
            </a:lvl7pPr>
            <a:lvl8pPr lvl="7">
              <a:spcBef>
                <a:spcPts val="0"/>
              </a:spcBef>
              <a:spcAft>
                <a:spcPts val="0"/>
              </a:spcAft>
              <a:buSzPts val="2800"/>
              <a:buNone/>
              <a:defRPr>
                <a:latin typeface="Work Sans"/>
                <a:ea typeface="Work Sans"/>
                <a:cs typeface="Work Sans"/>
                <a:sym typeface="Work Sans"/>
              </a:defRPr>
            </a:lvl8pPr>
            <a:lvl9pPr lvl="8">
              <a:spcBef>
                <a:spcPts val="0"/>
              </a:spcBef>
              <a:spcAft>
                <a:spcPts val="0"/>
              </a:spcAft>
              <a:buSzPts val="2800"/>
              <a:buNone/>
              <a:defRPr>
                <a:latin typeface="Work Sans"/>
                <a:ea typeface="Work Sans"/>
                <a:cs typeface="Work Sans"/>
                <a:sym typeface="Work Sans"/>
              </a:defRPr>
            </a:lvl9pPr>
          </a:lstStyle>
          <a:p/>
        </p:txBody>
      </p:sp>
      <p:sp>
        <p:nvSpPr>
          <p:cNvPr id="185" name="Google Shape;185;p26"/>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86" name="Google Shape;186;p26"/>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187" name="Google Shape;187;p26"/>
          <p:cNvSpPr txBox="1"/>
          <p:nvPr>
            <p:ph idx="1"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dk1"/>
              </a:buClr>
              <a:buSzPts val="800"/>
              <a:buChar char="●"/>
              <a:defRPr/>
            </a:lvl1pPr>
            <a:lvl2pPr indent="-279400" lvl="1" marL="914400" algn="ctr">
              <a:spcBef>
                <a:spcPts val="0"/>
              </a:spcBef>
              <a:spcAft>
                <a:spcPts val="0"/>
              </a:spcAft>
              <a:buClr>
                <a:schemeClr val="dk1"/>
              </a:buClr>
              <a:buSzPts val="800"/>
              <a:buChar char="○"/>
              <a:defRPr/>
            </a:lvl2pPr>
            <a:lvl3pPr indent="-279400" lvl="2" marL="1371600" algn="ctr">
              <a:spcBef>
                <a:spcPts val="0"/>
              </a:spcBef>
              <a:spcAft>
                <a:spcPts val="0"/>
              </a:spcAft>
              <a:buClr>
                <a:schemeClr val="dk1"/>
              </a:buClr>
              <a:buSzPts val="800"/>
              <a:buChar char="■"/>
              <a:defRPr/>
            </a:lvl3pPr>
            <a:lvl4pPr indent="-279400" lvl="3" marL="1828800" algn="ctr">
              <a:spcBef>
                <a:spcPts val="0"/>
              </a:spcBef>
              <a:spcAft>
                <a:spcPts val="0"/>
              </a:spcAft>
              <a:buClr>
                <a:schemeClr val="dk1"/>
              </a:buClr>
              <a:buSzPts val="800"/>
              <a:buChar char="●"/>
              <a:defRPr/>
            </a:lvl4pPr>
            <a:lvl5pPr indent="-279400" lvl="4" marL="2286000" algn="ctr">
              <a:spcBef>
                <a:spcPts val="0"/>
              </a:spcBef>
              <a:spcAft>
                <a:spcPts val="0"/>
              </a:spcAft>
              <a:buClr>
                <a:schemeClr val="dk1"/>
              </a:buClr>
              <a:buSzPts val="800"/>
              <a:buChar char="○"/>
              <a:defRPr/>
            </a:lvl5pPr>
            <a:lvl6pPr indent="-279400" lvl="5" marL="2743200" algn="ctr">
              <a:spcBef>
                <a:spcPts val="0"/>
              </a:spcBef>
              <a:spcAft>
                <a:spcPts val="0"/>
              </a:spcAft>
              <a:buClr>
                <a:schemeClr val="dk1"/>
              </a:buClr>
              <a:buSzPts val="800"/>
              <a:buChar char="■"/>
              <a:defRPr/>
            </a:lvl6pPr>
            <a:lvl7pPr indent="-279400" lvl="6" marL="3200400" algn="ctr">
              <a:spcBef>
                <a:spcPts val="0"/>
              </a:spcBef>
              <a:spcAft>
                <a:spcPts val="0"/>
              </a:spcAft>
              <a:buClr>
                <a:schemeClr val="dk1"/>
              </a:buClr>
              <a:buSzPts val="800"/>
              <a:buChar char="●"/>
              <a:defRPr/>
            </a:lvl7pPr>
            <a:lvl8pPr indent="-279400" lvl="7" marL="3657600" algn="ctr">
              <a:spcBef>
                <a:spcPts val="0"/>
              </a:spcBef>
              <a:spcAft>
                <a:spcPts val="0"/>
              </a:spcAft>
              <a:buClr>
                <a:schemeClr val="dk1"/>
              </a:buClr>
              <a:buSzPts val="800"/>
              <a:buChar char="○"/>
              <a:defRPr/>
            </a:lvl8pPr>
            <a:lvl9pPr indent="-279400" lvl="8" marL="4114800" algn="ctr">
              <a:spcBef>
                <a:spcPts val="0"/>
              </a:spcBef>
              <a:spcAft>
                <a:spcPts val="0"/>
              </a:spcAft>
              <a:buClr>
                <a:schemeClr val="dk1"/>
              </a:buClr>
              <a:buSzPts val="800"/>
              <a:buChar char="■"/>
              <a:defRPr/>
            </a:lvl9pPr>
          </a:lstStyle>
          <a:p/>
        </p:txBody>
      </p:sp>
      <p:sp>
        <p:nvSpPr>
          <p:cNvPr id="188" name="Google Shape;188;p26"/>
          <p:cNvSpPr txBox="1"/>
          <p:nvPr>
            <p:ph idx="3"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dk1"/>
              </a:buClr>
              <a:buSzPts val="800"/>
              <a:buChar char="●"/>
              <a:defRPr/>
            </a:lvl1pPr>
            <a:lvl2pPr indent="-279400" lvl="1" marL="914400" algn="ctr">
              <a:spcBef>
                <a:spcPts val="0"/>
              </a:spcBef>
              <a:spcAft>
                <a:spcPts val="0"/>
              </a:spcAft>
              <a:buClr>
                <a:schemeClr val="dk1"/>
              </a:buClr>
              <a:buSzPts val="800"/>
              <a:buChar char="○"/>
              <a:defRPr/>
            </a:lvl2pPr>
            <a:lvl3pPr indent="-279400" lvl="2" marL="1371600" algn="ctr">
              <a:spcBef>
                <a:spcPts val="0"/>
              </a:spcBef>
              <a:spcAft>
                <a:spcPts val="0"/>
              </a:spcAft>
              <a:buClr>
                <a:schemeClr val="dk1"/>
              </a:buClr>
              <a:buSzPts val="800"/>
              <a:buChar char="■"/>
              <a:defRPr/>
            </a:lvl3pPr>
            <a:lvl4pPr indent="-279400" lvl="3" marL="1828800" algn="ctr">
              <a:spcBef>
                <a:spcPts val="0"/>
              </a:spcBef>
              <a:spcAft>
                <a:spcPts val="0"/>
              </a:spcAft>
              <a:buClr>
                <a:schemeClr val="dk1"/>
              </a:buClr>
              <a:buSzPts val="800"/>
              <a:buChar char="●"/>
              <a:defRPr/>
            </a:lvl4pPr>
            <a:lvl5pPr indent="-279400" lvl="4" marL="2286000" algn="ctr">
              <a:spcBef>
                <a:spcPts val="0"/>
              </a:spcBef>
              <a:spcAft>
                <a:spcPts val="0"/>
              </a:spcAft>
              <a:buClr>
                <a:schemeClr val="dk1"/>
              </a:buClr>
              <a:buSzPts val="800"/>
              <a:buChar char="○"/>
              <a:defRPr/>
            </a:lvl5pPr>
            <a:lvl6pPr indent="-279400" lvl="5" marL="2743200" algn="ctr">
              <a:spcBef>
                <a:spcPts val="0"/>
              </a:spcBef>
              <a:spcAft>
                <a:spcPts val="0"/>
              </a:spcAft>
              <a:buClr>
                <a:schemeClr val="dk1"/>
              </a:buClr>
              <a:buSzPts val="800"/>
              <a:buChar char="■"/>
              <a:defRPr/>
            </a:lvl6pPr>
            <a:lvl7pPr indent="-279400" lvl="6" marL="3200400" algn="ctr">
              <a:spcBef>
                <a:spcPts val="0"/>
              </a:spcBef>
              <a:spcAft>
                <a:spcPts val="0"/>
              </a:spcAft>
              <a:buClr>
                <a:schemeClr val="dk1"/>
              </a:buClr>
              <a:buSzPts val="800"/>
              <a:buChar char="●"/>
              <a:defRPr/>
            </a:lvl7pPr>
            <a:lvl8pPr indent="-279400" lvl="7" marL="3657600" algn="ctr">
              <a:spcBef>
                <a:spcPts val="0"/>
              </a:spcBef>
              <a:spcAft>
                <a:spcPts val="0"/>
              </a:spcAft>
              <a:buClr>
                <a:schemeClr val="dk1"/>
              </a:buClr>
              <a:buSzPts val="800"/>
              <a:buChar char="○"/>
              <a:defRPr/>
            </a:lvl8pPr>
            <a:lvl9pPr indent="-279400" lvl="8" marL="4114800" algn="ctr">
              <a:spcBef>
                <a:spcPts val="0"/>
              </a:spcBef>
              <a:spcAft>
                <a:spcPts val="0"/>
              </a:spcAft>
              <a:buClr>
                <a:schemeClr val="dk1"/>
              </a:buClr>
              <a:buSzPts val="800"/>
              <a:buChar char="■"/>
              <a:defRPr/>
            </a:lvl9pPr>
          </a:lstStyle>
          <a:p/>
        </p:txBody>
      </p:sp>
      <p:sp>
        <p:nvSpPr>
          <p:cNvPr id="189" name="Google Shape;189;p26"/>
          <p:cNvSpPr txBox="1"/>
          <p:nvPr>
            <p:ph idx="4"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dk1"/>
              </a:buClr>
              <a:buSzPts val="800"/>
              <a:buChar char="●"/>
              <a:defRPr/>
            </a:lvl1pPr>
            <a:lvl2pPr indent="-279400" lvl="1" marL="914400" algn="r">
              <a:spcBef>
                <a:spcPts val="0"/>
              </a:spcBef>
              <a:spcAft>
                <a:spcPts val="0"/>
              </a:spcAft>
              <a:buClr>
                <a:schemeClr val="dk1"/>
              </a:buClr>
              <a:buSzPts val="800"/>
              <a:buChar char="○"/>
              <a:defRPr/>
            </a:lvl2pPr>
            <a:lvl3pPr indent="-279400" lvl="2" marL="1371600" algn="r">
              <a:spcBef>
                <a:spcPts val="0"/>
              </a:spcBef>
              <a:spcAft>
                <a:spcPts val="0"/>
              </a:spcAft>
              <a:buClr>
                <a:schemeClr val="dk1"/>
              </a:buClr>
              <a:buSzPts val="800"/>
              <a:buChar char="■"/>
              <a:defRPr/>
            </a:lvl3pPr>
            <a:lvl4pPr indent="-279400" lvl="3" marL="1828800" algn="r">
              <a:spcBef>
                <a:spcPts val="0"/>
              </a:spcBef>
              <a:spcAft>
                <a:spcPts val="0"/>
              </a:spcAft>
              <a:buClr>
                <a:schemeClr val="dk1"/>
              </a:buClr>
              <a:buSzPts val="800"/>
              <a:buChar char="●"/>
              <a:defRPr/>
            </a:lvl4pPr>
            <a:lvl5pPr indent="-279400" lvl="4" marL="2286000" algn="r">
              <a:spcBef>
                <a:spcPts val="0"/>
              </a:spcBef>
              <a:spcAft>
                <a:spcPts val="0"/>
              </a:spcAft>
              <a:buClr>
                <a:schemeClr val="dk1"/>
              </a:buClr>
              <a:buSzPts val="800"/>
              <a:buChar char="○"/>
              <a:defRPr/>
            </a:lvl5pPr>
            <a:lvl6pPr indent="-279400" lvl="5" marL="2743200" algn="r">
              <a:spcBef>
                <a:spcPts val="0"/>
              </a:spcBef>
              <a:spcAft>
                <a:spcPts val="0"/>
              </a:spcAft>
              <a:buClr>
                <a:schemeClr val="dk1"/>
              </a:buClr>
              <a:buSzPts val="800"/>
              <a:buChar char="■"/>
              <a:defRPr/>
            </a:lvl6pPr>
            <a:lvl7pPr indent="-279400" lvl="6" marL="3200400" algn="r">
              <a:spcBef>
                <a:spcPts val="0"/>
              </a:spcBef>
              <a:spcAft>
                <a:spcPts val="0"/>
              </a:spcAft>
              <a:buClr>
                <a:schemeClr val="dk1"/>
              </a:buClr>
              <a:buSzPts val="800"/>
              <a:buChar char="●"/>
              <a:defRPr/>
            </a:lvl7pPr>
            <a:lvl8pPr indent="-279400" lvl="7" marL="3657600" algn="r">
              <a:spcBef>
                <a:spcPts val="0"/>
              </a:spcBef>
              <a:spcAft>
                <a:spcPts val="0"/>
              </a:spcAft>
              <a:buClr>
                <a:schemeClr val="dk1"/>
              </a:buClr>
              <a:buSzPts val="800"/>
              <a:buChar char="○"/>
              <a:defRPr/>
            </a:lvl8pPr>
            <a:lvl9pPr indent="-279400" lvl="8" marL="4114800" algn="r">
              <a:spcBef>
                <a:spcPts val="0"/>
              </a:spcBef>
              <a:spcAft>
                <a:spcPts val="0"/>
              </a:spcAft>
              <a:buClr>
                <a:schemeClr val="dk1"/>
              </a:buClr>
              <a:buSzPts val="800"/>
              <a:buChar char="■"/>
              <a:defRPr/>
            </a:lvl9pPr>
          </a:lstStyle>
          <a:p/>
        </p:txBody>
      </p:sp>
      <p:sp>
        <p:nvSpPr>
          <p:cNvPr id="190" name="Google Shape;190;p26"/>
          <p:cNvSpPr/>
          <p:nvPr>
            <p:ph idx="5" type="pic"/>
          </p:nvPr>
        </p:nvSpPr>
        <p:spPr>
          <a:xfrm>
            <a:off x="8169375" y="3803400"/>
            <a:ext cx="713400" cy="7128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type="titleOnly">
  <p:cSld name="TITLE_ONLY">
    <p:spTree>
      <p:nvGrpSpPr>
        <p:cNvPr id="191" name="Shape 191"/>
        <p:cNvGrpSpPr/>
        <p:nvPr/>
      </p:nvGrpSpPr>
      <p:grpSpPr>
        <a:xfrm>
          <a:off x="0" y="0"/>
          <a:ext cx="0" cy="0"/>
          <a:chOff x="0" y="0"/>
          <a:chExt cx="0" cy="0"/>
        </a:xfrm>
      </p:grpSpPr>
      <p:sp>
        <p:nvSpPr>
          <p:cNvPr id="192" name="Google Shape;192;p27"/>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194" name="Google Shape;194;p27"/>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195" name="Google Shape;195;p27"/>
          <p:cNvSpPr txBox="1"/>
          <p:nvPr>
            <p:ph idx="12" type="sldNum"/>
          </p:nvPr>
        </p:nvSpPr>
        <p:spPr>
          <a:xfrm>
            <a:off x="226300" y="4886025"/>
            <a:ext cx="456600" cy="1692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96" name="Google Shape;196;p27"/>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197" name="Google Shape;197;p27"/>
          <p:cNvSpPr txBox="1"/>
          <p:nvPr>
            <p:ph idx="2"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198" name="Google Shape;198;p27"/>
          <p:cNvSpPr txBox="1"/>
          <p:nvPr>
            <p:ph idx="3"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199" name="Google Shape;199;p27"/>
          <p:cNvSpPr txBox="1"/>
          <p:nvPr>
            <p:ph idx="4"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sp>
        <p:nvSpPr>
          <p:cNvPr id="200" name="Google Shape;200;p27"/>
          <p:cNvSpPr txBox="1"/>
          <p:nvPr>
            <p:ph idx="5" type="body"/>
          </p:nvPr>
        </p:nvSpPr>
        <p:spPr>
          <a:xfrm>
            <a:off x="449575" y="3121200"/>
            <a:ext cx="22665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201" name="Google Shape;201;p27"/>
          <p:cNvSpPr/>
          <p:nvPr>
            <p:ph idx="6" type="pic"/>
          </p:nvPr>
        </p:nvSpPr>
        <p:spPr>
          <a:xfrm>
            <a:off x="3191025" y="237725"/>
            <a:ext cx="5687100" cy="4041000"/>
          </a:xfrm>
          <a:prstGeom prst="rect">
            <a:avLst/>
          </a:prstGeom>
          <a:noFill/>
          <a:ln>
            <a:noFill/>
          </a:ln>
        </p:spPr>
      </p:sp>
      <p:sp>
        <p:nvSpPr>
          <p:cNvPr id="202" name="Google Shape;202;p27"/>
          <p:cNvSpPr txBox="1"/>
          <p:nvPr>
            <p:ph idx="7" type="body"/>
          </p:nvPr>
        </p:nvSpPr>
        <p:spPr>
          <a:xfrm>
            <a:off x="3191400" y="4417843"/>
            <a:ext cx="56871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Palette">
  <p:cSld name="ONE_COLUMN_TEXT">
    <p:spTree>
      <p:nvGrpSpPr>
        <p:cNvPr id="203" name="Shape 203"/>
        <p:cNvGrpSpPr/>
        <p:nvPr/>
      </p:nvGrpSpPr>
      <p:grpSpPr>
        <a:xfrm>
          <a:off x="0" y="0"/>
          <a:ext cx="0" cy="0"/>
          <a:chOff x="0" y="0"/>
          <a:chExt cx="0" cy="0"/>
        </a:xfrm>
      </p:grpSpPr>
      <p:sp>
        <p:nvSpPr>
          <p:cNvPr id="204" name="Google Shape;204;p28"/>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05" name="Google Shape;205;p28"/>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207" name="Google Shape;207;p28"/>
          <p:cNvSpPr txBox="1"/>
          <p:nvPr>
            <p:ph idx="2" type="body"/>
          </p:nvPr>
        </p:nvSpPr>
        <p:spPr>
          <a:xfrm>
            <a:off x="449575" y="3121200"/>
            <a:ext cx="22665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208" name="Google Shape;208;p28"/>
          <p:cNvSpPr txBox="1"/>
          <p:nvPr>
            <p:ph idx="3" type="body"/>
          </p:nvPr>
        </p:nvSpPr>
        <p:spPr>
          <a:xfrm>
            <a:off x="3280618" y="4269035"/>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09" name="Google Shape;209;p28"/>
          <p:cNvSpPr txBox="1"/>
          <p:nvPr>
            <p:ph idx="4" type="body"/>
          </p:nvPr>
        </p:nvSpPr>
        <p:spPr>
          <a:xfrm>
            <a:off x="6138193" y="4269035"/>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0" name="Google Shape;210;p28"/>
          <p:cNvSpPr txBox="1"/>
          <p:nvPr>
            <p:ph idx="5" type="body"/>
          </p:nvPr>
        </p:nvSpPr>
        <p:spPr>
          <a:xfrm>
            <a:off x="3280618" y="319750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1" name="Google Shape;211;p28"/>
          <p:cNvSpPr txBox="1"/>
          <p:nvPr>
            <p:ph idx="6" type="body"/>
          </p:nvPr>
        </p:nvSpPr>
        <p:spPr>
          <a:xfrm>
            <a:off x="6138193" y="319750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2" name="Google Shape;212;p28"/>
          <p:cNvSpPr txBox="1"/>
          <p:nvPr>
            <p:ph idx="7" type="body"/>
          </p:nvPr>
        </p:nvSpPr>
        <p:spPr>
          <a:xfrm>
            <a:off x="3280618" y="212975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3" name="Google Shape;213;p28"/>
          <p:cNvSpPr txBox="1"/>
          <p:nvPr>
            <p:ph idx="8" type="body"/>
          </p:nvPr>
        </p:nvSpPr>
        <p:spPr>
          <a:xfrm>
            <a:off x="6138193" y="212975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4" name="Google Shape;214;p28"/>
          <p:cNvSpPr txBox="1"/>
          <p:nvPr>
            <p:ph idx="9" type="body"/>
          </p:nvPr>
        </p:nvSpPr>
        <p:spPr>
          <a:xfrm>
            <a:off x="3280618" y="106200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5" name="Google Shape;215;p28"/>
          <p:cNvSpPr txBox="1"/>
          <p:nvPr>
            <p:ph idx="13" type="body"/>
          </p:nvPr>
        </p:nvSpPr>
        <p:spPr>
          <a:xfrm>
            <a:off x="6138193" y="1062000"/>
            <a:ext cx="2691900" cy="169200"/>
          </a:xfrm>
          <a:prstGeom prst="rect">
            <a:avLst/>
          </a:prstGeom>
        </p:spPr>
        <p:txBody>
          <a:bodyPr anchorCtr="0" anchor="b" bIns="0" lIns="0" spcFirstLastPara="1" rIns="0" wrap="square" tIns="0">
            <a:noAutofit/>
          </a:bodyPr>
          <a:lstStyle>
            <a:lvl1pPr indent="-298450" lvl="0" marL="457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1pPr>
            <a:lvl2pPr indent="-298450" lvl="1" marL="914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2pPr>
            <a:lvl3pPr indent="-298450" lvl="2" marL="1371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3pPr>
            <a:lvl4pPr indent="-298450" lvl="3" marL="1828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4pPr>
            <a:lvl5pPr indent="-298450" lvl="4" marL="22860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5pPr>
            <a:lvl6pPr indent="-298450" lvl="5" marL="27432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6pPr>
            <a:lvl7pPr indent="-298450" lvl="6" marL="32004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7pPr>
            <a:lvl8pPr indent="-298450" lvl="7" marL="36576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8pPr>
            <a:lvl9pPr indent="-298450" lvl="8" marL="4114800">
              <a:spcBef>
                <a:spcPts val="0"/>
              </a:spcBef>
              <a:spcAft>
                <a:spcPts val="0"/>
              </a:spcAft>
              <a:buClr>
                <a:schemeClr val="lt1"/>
              </a:buClr>
              <a:buSzPts val="1100"/>
              <a:buFont typeface="Work Sans Black"/>
              <a:buChar char="■"/>
              <a:defRPr sz="1100">
                <a:solidFill>
                  <a:schemeClr val="lt1"/>
                </a:solidFill>
                <a:latin typeface="Work Sans Black"/>
                <a:ea typeface="Work Sans Black"/>
                <a:cs typeface="Work Sans Black"/>
                <a:sym typeface="Work Sans Black"/>
              </a:defRPr>
            </a:lvl9pPr>
          </a:lstStyle>
          <a:p/>
        </p:txBody>
      </p:sp>
      <p:sp>
        <p:nvSpPr>
          <p:cNvPr id="216" name="Google Shape;216;p28"/>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217" name="Google Shape;217;p28"/>
          <p:cNvSpPr txBox="1"/>
          <p:nvPr>
            <p:ph idx="14"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18" name="Google Shape;218;p28"/>
          <p:cNvSpPr txBox="1"/>
          <p:nvPr>
            <p:ph idx="15"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19" name="Google Shape;219;p28"/>
          <p:cNvSpPr txBox="1"/>
          <p:nvPr>
            <p:ph idx="16"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220" name="Google Shape;220;p28"/>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alysis">
  <p:cSld name="MAIN_POINT">
    <p:spTree>
      <p:nvGrpSpPr>
        <p:cNvPr id="221" name="Shape 221"/>
        <p:cNvGrpSpPr/>
        <p:nvPr/>
      </p:nvGrpSpPr>
      <p:grpSpPr>
        <a:xfrm>
          <a:off x="0" y="0"/>
          <a:ext cx="0" cy="0"/>
          <a:chOff x="0" y="0"/>
          <a:chExt cx="0" cy="0"/>
        </a:xfrm>
      </p:grpSpPr>
      <p:sp>
        <p:nvSpPr>
          <p:cNvPr id="222" name="Google Shape;222;p29"/>
          <p:cNvSpPr txBox="1"/>
          <p:nvPr>
            <p:ph idx="1" type="body"/>
          </p:nvPr>
        </p:nvSpPr>
        <p:spPr>
          <a:xfrm rot="-5400000">
            <a:off x="2880627" y="2439527"/>
            <a:ext cx="16713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23" name="Google Shape;223;p29"/>
          <p:cNvSpPr txBox="1"/>
          <p:nvPr>
            <p:ph idx="2" type="body"/>
          </p:nvPr>
        </p:nvSpPr>
        <p:spPr>
          <a:xfrm>
            <a:off x="7799175" y="3062475"/>
            <a:ext cx="1083600" cy="1230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24" name="Google Shape;224;p29"/>
          <p:cNvSpPr/>
          <p:nvPr>
            <p:ph idx="3" type="pic"/>
          </p:nvPr>
        </p:nvSpPr>
        <p:spPr>
          <a:xfrm>
            <a:off x="3932100" y="1663275"/>
            <a:ext cx="3492600" cy="1665000"/>
          </a:xfrm>
          <a:prstGeom prst="rect">
            <a:avLst/>
          </a:prstGeom>
          <a:noFill/>
          <a:ln cap="flat" cmpd="sng" w="9525">
            <a:solidFill>
              <a:schemeClr val="accent6"/>
            </a:solidFill>
            <a:prstDash val="solid"/>
            <a:round/>
            <a:headEnd len="sm" w="sm" type="none"/>
            <a:tailEnd len="sm" w="sm" type="none"/>
          </a:ln>
        </p:spPr>
      </p:sp>
      <p:sp>
        <p:nvSpPr>
          <p:cNvPr id="225" name="Google Shape;225;p29"/>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26" name="Google Shape;226;p29"/>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txBox="1"/>
          <p:nvPr>
            <p:ph idx="4"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228" name="Google Shape;228;p29"/>
          <p:cNvSpPr txBox="1"/>
          <p:nvPr>
            <p:ph idx="5" type="body"/>
          </p:nvPr>
        </p:nvSpPr>
        <p:spPr>
          <a:xfrm>
            <a:off x="7799263" y="2288525"/>
            <a:ext cx="1083600" cy="1230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lgn="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29" name="Google Shape;229;p29"/>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230" name="Google Shape;230;p29"/>
          <p:cNvSpPr txBox="1"/>
          <p:nvPr>
            <p:ph idx="6"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31" name="Google Shape;231;p29"/>
          <p:cNvSpPr txBox="1"/>
          <p:nvPr>
            <p:ph idx="7"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32" name="Google Shape;232;p29"/>
          <p:cNvSpPr txBox="1"/>
          <p:nvPr>
            <p:ph idx="8"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sp>
        <p:nvSpPr>
          <p:cNvPr id="233" name="Google Shape;233;p29"/>
          <p:cNvSpPr txBox="1"/>
          <p:nvPr>
            <p:ph idx="9" type="body"/>
          </p:nvPr>
        </p:nvSpPr>
        <p:spPr>
          <a:xfrm>
            <a:off x="449575" y="3121200"/>
            <a:ext cx="22665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cxnSp>
        <p:nvCxnSpPr>
          <p:cNvPr id="234" name="Google Shape;234;p29"/>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235" name="Google Shape;235;p29"/>
          <p:cNvSpPr txBox="1"/>
          <p:nvPr>
            <p:ph idx="13" type="body"/>
          </p:nvPr>
        </p:nvSpPr>
        <p:spPr>
          <a:xfrm>
            <a:off x="4600975" y="3469432"/>
            <a:ext cx="22263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lgn="ctr">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Use">
  <p:cSld name="SECTION_TITLE_AND_DESCRIPTION">
    <p:spTree>
      <p:nvGrpSpPr>
        <p:cNvPr id="236" name="Shape 236"/>
        <p:cNvGrpSpPr/>
        <p:nvPr/>
      </p:nvGrpSpPr>
      <p:grpSpPr>
        <a:xfrm>
          <a:off x="0" y="0"/>
          <a:ext cx="0" cy="0"/>
          <a:chOff x="0" y="0"/>
          <a:chExt cx="0" cy="0"/>
        </a:xfrm>
      </p:grpSpPr>
      <p:sp>
        <p:nvSpPr>
          <p:cNvPr id="237" name="Google Shape;237;p30"/>
          <p:cNvSpPr/>
          <p:nvPr>
            <p:ph idx="2" type="pic"/>
          </p:nvPr>
        </p:nvSpPr>
        <p:spPr>
          <a:xfrm>
            <a:off x="6044400" y="2376600"/>
            <a:ext cx="2838300" cy="2138400"/>
          </a:xfrm>
          <a:prstGeom prst="rect">
            <a:avLst/>
          </a:prstGeom>
          <a:noFill/>
          <a:ln>
            <a:noFill/>
          </a:ln>
        </p:spPr>
      </p:sp>
      <p:sp>
        <p:nvSpPr>
          <p:cNvPr id="238" name="Google Shape;238;p30"/>
          <p:cNvSpPr/>
          <p:nvPr>
            <p:ph idx="3" type="pic"/>
          </p:nvPr>
        </p:nvSpPr>
        <p:spPr>
          <a:xfrm>
            <a:off x="6044400" y="237000"/>
            <a:ext cx="2838300" cy="2138400"/>
          </a:xfrm>
          <a:prstGeom prst="rect">
            <a:avLst/>
          </a:prstGeom>
          <a:noFill/>
          <a:ln>
            <a:noFill/>
          </a:ln>
        </p:spPr>
      </p:sp>
      <p:sp>
        <p:nvSpPr>
          <p:cNvPr id="239" name="Google Shape;239;p30"/>
          <p:cNvSpPr/>
          <p:nvPr>
            <p:ph idx="4" type="pic"/>
          </p:nvPr>
        </p:nvSpPr>
        <p:spPr>
          <a:xfrm>
            <a:off x="3191400" y="2377325"/>
            <a:ext cx="2853000" cy="2138400"/>
          </a:xfrm>
          <a:prstGeom prst="rect">
            <a:avLst/>
          </a:prstGeom>
          <a:noFill/>
          <a:ln>
            <a:noFill/>
          </a:ln>
        </p:spPr>
      </p:sp>
      <p:sp>
        <p:nvSpPr>
          <p:cNvPr id="240" name="Google Shape;240;p30"/>
          <p:cNvSpPr/>
          <p:nvPr>
            <p:ph idx="5" type="pic"/>
          </p:nvPr>
        </p:nvSpPr>
        <p:spPr>
          <a:xfrm>
            <a:off x="3191400" y="237725"/>
            <a:ext cx="2853000" cy="2138400"/>
          </a:xfrm>
          <a:prstGeom prst="rect">
            <a:avLst/>
          </a:prstGeom>
          <a:noFill/>
          <a:ln>
            <a:noFill/>
          </a:ln>
        </p:spPr>
      </p:sp>
      <p:sp>
        <p:nvSpPr>
          <p:cNvPr id="241" name="Google Shape;241;p30"/>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30"/>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0"/>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244" name="Google Shape;244;p30"/>
          <p:cNvSpPr txBox="1"/>
          <p:nvPr>
            <p:ph idx="6" type="body"/>
          </p:nvPr>
        </p:nvSpPr>
        <p:spPr>
          <a:xfrm>
            <a:off x="449575" y="3121200"/>
            <a:ext cx="22665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245" name="Google Shape;245;p30"/>
          <p:cNvSpPr/>
          <p:nvPr>
            <p:ph idx="7" type="pic"/>
          </p:nvPr>
        </p:nvSpPr>
        <p:spPr>
          <a:xfrm>
            <a:off x="3787750" y="712275"/>
            <a:ext cx="1625100" cy="1186500"/>
          </a:xfrm>
          <a:prstGeom prst="rect">
            <a:avLst/>
          </a:prstGeom>
          <a:noFill/>
          <a:ln>
            <a:noFill/>
          </a:ln>
        </p:spPr>
      </p:sp>
      <p:sp>
        <p:nvSpPr>
          <p:cNvPr id="246" name="Google Shape;246;p30"/>
          <p:cNvSpPr/>
          <p:nvPr>
            <p:ph idx="8" type="pic"/>
          </p:nvPr>
        </p:nvSpPr>
        <p:spPr>
          <a:xfrm>
            <a:off x="3787750" y="2851125"/>
            <a:ext cx="1625100" cy="1186800"/>
          </a:xfrm>
          <a:prstGeom prst="rect">
            <a:avLst/>
          </a:prstGeom>
          <a:noFill/>
          <a:ln>
            <a:noFill/>
          </a:ln>
        </p:spPr>
      </p:sp>
      <p:sp>
        <p:nvSpPr>
          <p:cNvPr id="247" name="Google Shape;247;p30"/>
          <p:cNvSpPr/>
          <p:nvPr>
            <p:ph idx="9" type="pic"/>
          </p:nvPr>
        </p:nvSpPr>
        <p:spPr>
          <a:xfrm>
            <a:off x="6660975" y="715975"/>
            <a:ext cx="1625100" cy="1186500"/>
          </a:xfrm>
          <a:prstGeom prst="rect">
            <a:avLst/>
          </a:prstGeom>
          <a:noFill/>
          <a:ln>
            <a:noFill/>
          </a:ln>
        </p:spPr>
      </p:sp>
      <p:sp>
        <p:nvSpPr>
          <p:cNvPr id="248" name="Google Shape;248;p30"/>
          <p:cNvSpPr/>
          <p:nvPr>
            <p:ph idx="13" type="pic"/>
          </p:nvPr>
        </p:nvSpPr>
        <p:spPr>
          <a:xfrm>
            <a:off x="6660681" y="2853125"/>
            <a:ext cx="1625700" cy="1186800"/>
          </a:xfrm>
          <a:prstGeom prst="rect">
            <a:avLst/>
          </a:prstGeom>
          <a:noFill/>
          <a:ln>
            <a:noFill/>
          </a:ln>
        </p:spPr>
      </p:sp>
      <p:sp>
        <p:nvSpPr>
          <p:cNvPr id="249" name="Google Shape;249;p30"/>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250" name="Google Shape;250;p30"/>
          <p:cNvSpPr txBox="1"/>
          <p:nvPr>
            <p:ph idx="14"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51" name="Google Shape;251;p30"/>
          <p:cNvSpPr txBox="1"/>
          <p:nvPr>
            <p:ph idx="15"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52" name="Google Shape;252;p30"/>
          <p:cNvSpPr txBox="1"/>
          <p:nvPr>
            <p:ph idx="16"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253" name="Google Shape;253;p30"/>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and Don'ts 1">
  <p:cSld name="CAPTION_ONLY">
    <p:spTree>
      <p:nvGrpSpPr>
        <p:cNvPr id="254" name="Shape 254"/>
        <p:cNvGrpSpPr/>
        <p:nvPr/>
      </p:nvGrpSpPr>
      <p:grpSpPr>
        <a:xfrm>
          <a:off x="0" y="0"/>
          <a:ext cx="0" cy="0"/>
          <a:chOff x="0" y="0"/>
          <a:chExt cx="0" cy="0"/>
        </a:xfrm>
      </p:grpSpPr>
      <p:sp>
        <p:nvSpPr>
          <p:cNvPr id="255" name="Google Shape;255;p31"/>
          <p:cNvSpPr/>
          <p:nvPr>
            <p:ph idx="2" type="pic"/>
          </p:nvPr>
        </p:nvSpPr>
        <p:spPr>
          <a:xfrm>
            <a:off x="6149225" y="2379324"/>
            <a:ext cx="2728200" cy="1665000"/>
          </a:xfrm>
          <a:prstGeom prst="rect">
            <a:avLst/>
          </a:prstGeom>
          <a:noFill/>
          <a:ln cap="flat" cmpd="sng" w="9525">
            <a:solidFill>
              <a:schemeClr val="accent6"/>
            </a:solidFill>
            <a:prstDash val="solid"/>
            <a:round/>
            <a:headEnd len="sm" w="sm" type="none"/>
            <a:tailEnd len="sm" w="sm" type="none"/>
          </a:ln>
        </p:spPr>
      </p:sp>
      <p:sp>
        <p:nvSpPr>
          <p:cNvPr id="256" name="Google Shape;256;p31"/>
          <p:cNvSpPr/>
          <p:nvPr>
            <p:ph idx="3" type="pic"/>
          </p:nvPr>
        </p:nvSpPr>
        <p:spPr>
          <a:xfrm>
            <a:off x="3191400" y="2379324"/>
            <a:ext cx="2728200" cy="1665000"/>
          </a:xfrm>
          <a:prstGeom prst="rect">
            <a:avLst/>
          </a:prstGeom>
          <a:noFill/>
          <a:ln cap="flat" cmpd="sng" w="9525">
            <a:solidFill>
              <a:schemeClr val="accent6"/>
            </a:solidFill>
            <a:prstDash val="solid"/>
            <a:round/>
            <a:headEnd len="sm" w="sm" type="none"/>
            <a:tailEnd len="sm" w="sm" type="none"/>
          </a:ln>
        </p:spPr>
      </p:sp>
      <p:sp>
        <p:nvSpPr>
          <p:cNvPr id="257" name="Google Shape;257;p31"/>
          <p:cNvSpPr txBox="1"/>
          <p:nvPr>
            <p:ph idx="1" type="body"/>
          </p:nvPr>
        </p:nvSpPr>
        <p:spPr>
          <a:xfrm>
            <a:off x="3191400" y="41835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58" name="Google Shape;258;p31"/>
          <p:cNvSpPr txBox="1"/>
          <p:nvPr>
            <p:ph idx="4" type="body"/>
          </p:nvPr>
        </p:nvSpPr>
        <p:spPr>
          <a:xfrm>
            <a:off x="6149225" y="41835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59" name="Google Shape;259;p31"/>
          <p:cNvSpPr/>
          <p:nvPr>
            <p:ph idx="5" type="pic"/>
          </p:nvPr>
        </p:nvSpPr>
        <p:spPr>
          <a:xfrm>
            <a:off x="6149225" y="237600"/>
            <a:ext cx="2728200" cy="1665000"/>
          </a:xfrm>
          <a:prstGeom prst="rect">
            <a:avLst/>
          </a:prstGeom>
          <a:noFill/>
          <a:ln cap="flat" cmpd="sng" w="9525">
            <a:solidFill>
              <a:schemeClr val="accent6"/>
            </a:solidFill>
            <a:prstDash val="solid"/>
            <a:round/>
            <a:headEnd len="sm" w="sm" type="none"/>
            <a:tailEnd len="sm" w="sm" type="none"/>
          </a:ln>
        </p:spPr>
      </p:sp>
      <p:sp>
        <p:nvSpPr>
          <p:cNvPr id="260" name="Google Shape;260;p31"/>
          <p:cNvSpPr/>
          <p:nvPr>
            <p:ph idx="6" type="pic"/>
          </p:nvPr>
        </p:nvSpPr>
        <p:spPr>
          <a:xfrm>
            <a:off x="3191400" y="237600"/>
            <a:ext cx="2728200" cy="1665000"/>
          </a:xfrm>
          <a:prstGeom prst="rect">
            <a:avLst/>
          </a:prstGeom>
          <a:noFill/>
          <a:ln cap="flat" cmpd="sng" w="9525">
            <a:solidFill>
              <a:schemeClr val="accent1"/>
            </a:solidFill>
            <a:prstDash val="solid"/>
            <a:round/>
            <a:headEnd len="sm" w="sm" type="none"/>
            <a:tailEnd len="sm" w="sm" type="none"/>
          </a:ln>
        </p:spPr>
      </p:sp>
      <p:sp>
        <p:nvSpPr>
          <p:cNvPr id="261" name="Google Shape;261;p31"/>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txBox="1"/>
          <p:nvPr>
            <p:ph idx="7"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263" name="Google Shape;263;p31"/>
          <p:cNvSpPr txBox="1"/>
          <p:nvPr>
            <p:ph idx="8" type="body"/>
          </p:nvPr>
        </p:nvSpPr>
        <p:spPr>
          <a:xfrm>
            <a:off x="449575" y="3121200"/>
            <a:ext cx="22677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264" name="Google Shape;264;p31"/>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65" name="Google Shape;265;p31"/>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266" name="Google Shape;266;p31"/>
          <p:cNvSpPr txBox="1"/>
          <p:nvPr>
            <p:ph idx="9"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67" name="Google Shape;267;p31"/>
          <p:cNvSpPr txBox="1"/>
          <p:nvPr>
            <p:ph idx="13"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68" name="Google Shape;268;p31"/>
          <p:cNvSpPr txBox="1"/>
          <p:nvPr>
            <p:ph idx="14"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269" name="Google Shape;269;p31"/>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270" name="Google Shape;270;p31"/>
          <p:cNvSpPr txBox="1"/>
          <p:nvPr>
            <p:ph idx="15" type="body"/>
          </p:nvPr>
        </p:nvSpPr>
        <p:spPr>
          <a:xfrm>
            <a:off x="3191400" y="2041115"/>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71" name="Google Shape;271;p31"/>
          <p:cNvSpPr txBox="1"/>
          <p:nvPr>
            <p:ph idx="16" type="body"/>
          </p:nvPr>
        </p:nvSpPr>
        <p:spPr>
          <a:xfrm>
            <a:off x="6149225" y="2041115"/>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and Don'ts 2">
  <p:cSld name="CAPTION_ONLY_1">
    <p:spTree>
      <p:nvGrpSpPr>
        <p:cNvPr id="272" name="Shape 272"/>
        <p:cNvGrpSpPr/>
        <p:nvPr/>
      </p:nvGrpSpPr>
      <p:grpSpPr>
        <a:xfrm>
          <a:off x="0" y="0"/>
          <a:ext cx="0" cy="0"/>
          <a:chOff x="0" y="0"/>
          <a:chExt cx="0" cy="0"/>
        </a:xfrm>
      </p:grpSpPr>
      <p:sp>
        <p:nvSpPr>
          <p:cNvPr id="273" name="Google Shape;273;p32"/>
          <p:cNvSpPr/>
          <p:nvPr>
            <p:ph idx="2" type="pic"/>
          </p:nvPr>
        </p:nvSpPr>
        <p:spPr>
          <a:xfrm>
            <a:off x="6149225" y="2379324"/>
            <a:ext cx="2728200" cy="1665000"/>
          </a:xfrm>
          <a:prstGeom prst="rect">
            <a:avLst/>
          </a:prstGeom>
          <a:noFill/>
          <a:ln cap="flat" cmpd="sng" w="9525">
            <a:solidFill>
              <a:schemeClr val="accent6"/>
            </a:solidFill>
            <a:prstDash val="solid"/>
            <a:round/>
            <a:headEnd len="sm" w="sm" type="none"/>
            <a:tailEnd len="sm" w="sm" type="none"/>
          </a:ln>
        </p:spPr>
      </p:sp>
      <p:sp>
        <p:nvSpPr>
          <p:cNvPr id="274" name="Google Shape;274;p32"/>
          <p:cNvSpPr/>
          <p:nvPr>
            <p:ph idx="3" type="pic"/>
          </p:nvPr>
        </p:nvSpPr>
        <p:spPr>
          <a:xfrm>
            <a:off x="3191400" y="2379324"/>
            <a:ext cx="2728200" cy="1665000"/>
          </a:xfrm>
          <a:prstGeom prst="rect">
            <a:avLst/>
          </a:prstGeom>
          <a:noFill/>
          <a:ln cap="flat" cmpd="sng" w="9525">
            <a:solidFill>
              <a:schemeClr val="accent6"/>
            </a:solidFill>
            <a:prstDash val="solid"/>
            <a:round/>
            <a:headEnd len="sm" w="sm" type="none"/>
            <a:tailEnd len="sm" w="sm" type="none"/>
          </a:ln>
        </p:spPr>
      </p:sp>
      <p:sp>
        <p:nvSpPr>
          <p:cNvPr id="275" name="Google Shape;275;p32"/>
          <p:cNvSpPr txBox="1"/>
          <p:nvPr>
            <p:ph idx="1" type="body"/>
          </p:nvPr>
        </p:nvSpPr>
        <p:spPr>
          <a:xfrm>
            <a:off x="3191400" y="41835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76" name="Google Shape;276;p32"/>
          <p:cNvSpPr txBox="1"/>
          <p:nvPr>
            <p:ph idx="4" type="body"/>
          </p:nvPr>
        </p:nvSpPr>
        <p:spPr>
          <a:xfrm>
            <a:off x="6149225" y="41835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77" name="Google Shape;277;p32"/>
          <p:cNvSpPr/>
          <p:nvPr>
            <p:ph idx="5" type="pic"/>
          </p:nvPr>
        </p:nvSpPr>
        <p:spPr>
          <a:xfrm>
            <a:off x="6149225" y="237600"/>
            <a:ext cx="2728200" cy="1665000"/>
          </a:xfrm>
          <a:prstGeom prst="rect">
            <a:avLst/>
          </a:prstGeom>
          <a:noFill/>
          <a:ln cap="flat" cmpd="sng" w="9525">
            <a:solidFill>
              <a:schemeClr val="accent6"/>
            </a:solidFill>
            <a:prstDash val="solid"/>
            <a:round/>
            <a:headEnd len="sm" w="sm" type="none"/>
            <a:tailEnd len="sm" w="sm" type="none"/>
          </a:ln>
        </p:spPr>
      </p:sp>
      <p:sp>
        <p:nvSpPr>
          <p:cNvPr id="278" name="Google Shape;278;p32"/>
          <p:cNvSpPr/>
          <p:nvPr>
            <p:ph idx="6" type="pic"/>
          </p:nvPr>
        </p:nvSpPr>
        <p:spPr>
          <a:xfrm>
            <a:off x="226300" y="237600"/>
            <a:ext cx="2728200" cy="1665000"/>
          </a:xfrm>
          <a:prstGeom prst="rect">
            <a:avLst/>
          </a:prstGeom>
          <a:noFill/>
          <a:ln cap="flat" cmpd="sng" w="9525">
            <a:solidFill>
              <a:schemeClr val="accent1"/>
            </a:solidFill>
            <a:prstDash val="solid"/>
            <a:round/>
            <a:headEnd len="sm" w="sm" type="none"/>
            <a:tailEnd len="sm" w="sm" type="none"/>
          </a:ln>
        </p:spPr>
      </p:sp>
      <p:sp>
        <p:nvSpPr>
          <p:cNvPr id="279" name="Google Shape;279;p32"/>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80" name="Google Shape;280;p32"/>
          <p:cNvSpPr txBox="1"/>
          <p:nvPr>
            <p:ph idx="7"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81" name="Google Shape;281;p32"/>
          <p:cNvSpPr txBox="1"/>
          <p:nvPr>
            <p:ph idx="8"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82" name="Google Shape;282;p32"/>
          <p:cNvSpPr txBox="1"/>
          <p:nvPr>
            <p:ph idx="9"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283" name="Google Shape;283;p32"/>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284" name="Google Shape;284;p32"/>
          <p:cNvSpPr txBox="1"/>
          <p:nvPr>
            <p:ph idx="13" type="body"/>
          </p:nvPr>
        </p:nvSpPr>
        <p:spPr>
          <a:xfrm>
            <a:off x="226300" y="2041115"/>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85" name="Google Shape;285;p32"/>
          <p:cNvSpPr txBox="1"/>
          <p:nvPr>
            <p:ph idx="14" type="body"/>
          </p:nvPr>
        </p:nvSpPr>
        <p:spPr>
          <a:xfrm>
            <a:off x="6149225" y="2041115"/>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86" name="Google Shape;286;p32"/>
          <p:cNvSpPr/>
          <p:nvPr>
            <p:ph idx="15" type="pic"/>
          </p:nvPr>
        </p:nvSpPr>
        <p:spPr>
          <a:xfrm>
            <a:off x="3187763" y="237599"/>
            <a:ext cx="2728200" cy="1665000"/>
          </a:xfrm>
          <a:prstGeom prst="rect">
            <a:avLst/>
          </a:prstGeom>
          <a:noFill/>
          <a:ln cap="flat" cmpd="sng" w="9525">
            <a:solidFill>
              <a:schemeClr val="accent6"/>
            </a:solidFill>
            <a:prstDash val="solid"/>
            <a:round/>
            <a:headEnd len="sm" w="sm" type="none"/>
            <a:tailEnd len="sm" w="sm" type="none"/>
          </a:ln>
        </p:spPr>
      </p:sp>
      <p:sp>
        <p:nvSpPr>
          <p:cNvPr id="287" name="Google Shape;287;p32"/>
          <p:cNvSpPr txBox="1"/>
          <p:nvPr>
            <p:ph idx="16" type="body"/>
          </p:nvPr>
        </p:nvSpPr>
        <p:spPr>
          <a:xfrm>
            <a:off x="3187763" y="2041849"/>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88" name="Google Shape;288;p32"/>
          <p:cNvSpPr/>
          <p:nvPr>
            <p:ph idx="17" type="pic"/>
          </p:nvPr>
        </p:nvSpPr>
        <p:spPr>
          <a:xfrm>
            <a:off x="226300" y="2383824"/>
            <a:ext cx="2728200" cy="1665000"/>
          </a:xfrm>
          <a:prstGeom prst="rect">
            <a:avLst/>
          </a:prstGeom>
          <a:noFill/>
          <a:ln cap="flat" cmpd="sng" w="9525">
            <a:solidFill>
              <a:schemeClr val="accent6"/>
            </a:solidFill>
            <a:prstDash val="solid"/>
            <a:round/>
            <a:headEnd len="sm" w="sm" type="none"/>
            <a:tailEnd len="sm" w="sm" type="none"/>
          </a:ln>
        </p:spPr>
      </p:sp>
      <p:sp>
        <p:nvSpPr>
          <p:cNvPr id="289" name="Google Shape;289;p32"/>
          <p:cNvSpPr txBox="1"/>
          <p:nvPr>
            <p:ph idx="18" type="body"/>
          </p:nvPr>
        </p:nvSpPr>
        <p:spPr>
          <a:xfrm>
            <a:off x="226300" y="41880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and Don'ts 2 1">
  <p:cSld name="CAPTION_ONLY_1_1">
    <p:spTree>
      <p:nvGrpSpPr>
        <p:cNvPr id="290" name="Shape 290"/>
        <p:cNvGrpSpPr/>
        <p:nvPr/>
      </p:nvGrpSpPr>
      <p:grpSpPr>
        <a:xfrm>
          <a:off x="0" y="0"/>
          <a:ext cx="0" cy="0"/>
          <a:chOff x="0" y="0"/>
          <a:chExt cx="0" cy="0"/>
        </a:xfrm>
      </p:grpSpPr>
      <p:sp>
        <p:nvSpPr>
          <p:cNvPr id="291" name="Google Shape;291;p33"/>
          <p:cNvSpPr/>
          <p:nvPr>
            <p:ph idx="2" type="pic"/>
          </p:nvPr>
        </p:nvSpPr>
        <p:spPr>
          <a:xfrm>
            <a:off x="3191400" y="2379324"/>
            <a:ext cx="2728200" cy="1665000"/>
          </a:xfrm>
          <a:prstGeom prst="rect">
            <a:avLst/>
          </a:prstGeom>
          <a:noFill/>
          <a:ln cap="flat" cmpd="sng" w="9525">
            <a:solidFill>
              <a:schemeClr val="accent6"/>
            </a:solidFill>
            <a:prstDash val="solid"/>
            <a:round/>
            <a:headEnd len="sm" w="sm" type="none"/>
            <a:tailEnd len="sm" w="sm" type="none"/>
          </a:ln>
        </p:spPr>
      </p:sp>
      <p:sp>
        <p:nvSpPr>
          <p:cNvPr id="292" name="Google Shape;292;p33"/>
          <p:cNvSpPr txBox="1"/>
          <p:nvPr>
            <p:ph idx="1" type="body"/>
          </p:nvPr>
        </p:nvSpPr>
        <p:spPr>
          <a:xfrm>
            <a:off x="3191400" y="41835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293" name="Google Shape;293;p33"/>
          <p:cNvSpPr/>
          <p:nvPr>
            <p:ph idx="3" type="pic"/>
          </p:nvPr>
        </p:nvSpPr>
        <p:spPr>
          <a:xfrm>
            <a:off x="226300" y="237600"/>
            <a:ext cx="2728200" cy="1665000"/>
          </a:xfrm>
          <a:prstGeom prst="rect">
            <a:avLst/>
          </a:prstGeom>
          <a:noFill/>
          <a:ln cap="flat" cmpd="sng" w="9525">
            <a:solidFill>
              <a:schemeClr val="accent1"/>
            </a:solidFill>
            <a:prstDash val="solid"/>
            <a:round/>
            <a:headEnd len="sm" w="sm" type="none"/>
            <a:tailEnd len="sm" w="sm" type="none"/>
          </a:ln>
        </p:spPr>
      </p:sp>
      <p:sp>
        <p:nvSpPr>
          <p:cNvPr id="294" name="Google Shape;294;p33"/>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95" name="Google Shape;295;p33"/>
          <p:cNvSpPr txBox="1"/>
          <p:nvPr>
            <p:ph idx="4"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96" name="Google Shape;296;p33"/>
          <p:cNvSpPr txBox="1"/>
          <p:nvPr>
            <p:ph idx="5"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297" name="Google Shape;297;p33"/>
          <p:cNvSpPr txBox="1"/>
          <p:nvPr>
            <p:ph idx="6"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298" name="Google Shape;298;p33"/>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299" name="Google Shape;299;p33"/>
          <p:cNvSpPr txBox="1"/>
          <p:nvPr>
            <p:ph idx="7" type="body"/>
          </p:nvPr>
        </p:nvSpPr>
        <p:spPr>
          <a:xfrm>
            <a:off x="226300" y="2041115"/>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00" name="Google Shape;300;p33"/>
          <p:cNvSpPr/>
          <p:nvPr>
            <p:ph idx="8" type="pic"/>
          </p:nvPr>
        </p:nvSpPr>
        <p:spPr>
          <a:xfrm>
            <a:off x="3187763" y="237599"/>
            <a:ext cx="2728200" cy="1665000"/>
          </a:xfrm>
          <a:prstGeom prst="rect">
            <a:avLst/>
          </a:prstGeom>
          <a:noFill/>
          <a:ln cap="flat" cmpd="sng" w="9525">
            <a:solidFill>
              <a:schemeClr val="accent6"/>
            </a:solidFill>
            <a:prstDash val="solid"/>
            <a:round/>
            <a:headEnd len="sm" w="sm" type="none"/>
            <a:tailEnd len="sm" w="sm" type="none"/>
          </a:ln>
        </p:spPr>
      </p:sp>
      <p:sp>
        <p:nvSpPr>
          <p:cNvPr id="301" name="Google Shape;301;p33"/>
          <p:cNvSpPr txBox="1"/>
          <p:nvPr>
            <p:ph idx="9" type="body"/>
          </p:nvPr>
        </p:nvSpPr>
        <p:spPr>
          <a:xfrm>
            <a:off x="3187763" y="2041849"/>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02" name="Google Shape;302;p33"/>
          <p:cNvSpPr/>
          <p:nvPr>
            <p:ph idx="13" type="pic"/>
          </p:nvPr>
        </p:nvSpPr>
        <p:spPr>
          <a:xfrm>
            <a:off x="226300" y="2383824"/>
            <a:ext cx="2728200" cy="1665000"/>
          </a:xfrm>
          <a:prstGeom prst="rect">
            <a:avLst/>
          </a:prstGeom>
          <a:noFill/>
          <a:ln cap="flat" cmpd="sng" w="9525">
            <a:solidFill>
              <a:schemeClr val="accent6"/>
            </a:solidFill>
            <a:prstDash val="solid"/>
            <a:round/>
            <a:headEnd len="sm" w="sm" type="none"/>
            <a:tailEnd len="sm" w="sm" type="none"/>
          </a:ln>
        </p:spPr>
      </p:sp>
      <p:sp>
        <p:nvSpPr>
          <p:cNvPr id="303" name="Google Shape;303;p33"/>
          <p:cNvSpPr txBox="1"/>
          <p:nvPr>
            <p:ph idx="14" type="body"/>
          </p:nvPr>
        </p:nvSpPr>
        <p:spPr>
          <a:xfrm>
            <a:off x="226300" y="4188074"/>
            <a:ext cx="27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04" name="Google Shape;304;p33"/>
          <p:cNvSpPr/>
          <p:nvPr/>
        </p:nvSpPr>
        <p:spPr>
          <a:xfrm rot="5400000">
            <a:off x="5751250" y="1378625"/>
            <a:ext cx="4276500" cy="1994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txBox="1"/>
          <p:nvPr>
            <p:ph idx="15" type="subTitle"/>
          </p:nvPr>
        </p:nvSpPr>
        <p:spPr>
          <a:xfrm>
            <a:off x="7109425" y="432575"/>
            <a:ext cx="15489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306" name="Google Shape;306;p33"/>
          <p:cNvSpPr txBox="1"/>
          <p:nvPr>
            <p:ph idx="16" type="body"/>
          </p:nvPr>
        </p:nvSpPr>
        <p:spPr>
          <a:xfrm>
            <a:off x="7114975" y="3121200"/>
            <a:ext cx="15489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p:cSld name="BIG_NUMBER">
    <p:spTree>
      <p:nvGrpSpPr>
        <p:cNvPr id="307" name="Shape 307"/>
        <p:cNvGrpSpPr/>
        <p:nvPr/>
      </p:nvGrpSpPr>
      <p:grpSpPr>
        <a:xfrm>
          <a:off x="0" y="0"/>
          <a:ext cx="0" cy="0"/>
          <a:chOff x="0" y="0"/>
          <a:chExt cx="0" cy="0"/>
        </a:xfrm>
      </p:grpSpPr>
      <p:sp>
        <p:nvSpPr>
          <p:cNvPr id="308" name="Google Shape;308;p34"/>
          <p:cNvSpPr/>
          <p:nvPr/>
        </p:nvSpPr>
        <p:spPr>
          <a:xfrm rot="5400000">
            <a:off x="5751250" y="1378625"/>
            <a:ext cx="4276500" cy="1994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0" name="Google Shape;310;p34"/>
          <p:cNvSpPr txBox="1"/>
          <p:nvPr>
            <p:ph idx="1" type="subTitle"/>
          </p:nvPr>
        </p:nvSpPr>
        <p:spPr>
          <a:xfrm>
            <a:off x="7109425" y="432575"/>
            <a:ext cx="15489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311" name="Google Shape;311;p34"/>
          <p:cNvSpPr txBox="1"/>
          <p:nvPr>
            <p:ph idx="2" type="body"/>
          </p:nvPr>
        </p:nvSpPr>
        <p:spPr>
          <a:xfrm>
            <a:off x="7114975" y="3121200"/>
            <a:ext cx="15489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312" name="Google Shape;312;p34"/>
          <p:cNvSpPr/>
          <p:nvPr>
            <p:ph idx="3" type="pic"/>
          </p:nvPr>
        </p:nvSpPr>
        <p:spPr>
          <a:xfrm>
            <a:off x="2448725" y="237600"/>
            <a:ext cx="4216800" cy="4038000"/>
          </a:xfrm>
          <a:prstGeom prst="rect">
            <a:avLst/>
          </a:prstGeom>
          <a:noFill/>
          <a:ln>
            <a:noFill/>
          </a:ln>
        </p:spPr>
      </p:sp>
      <p:sp>
        <p:nvSpPr>
          <p:cNvPr id="313" name="Google Shape;313;p34"/>
          <p:cNvSpPr/>
          <p:nvPr>
            <p:ph idx="4" type="pic"/>
          </p:nvPr>
        </p:nvSpPr>
        <p:spPr>
          <a:xfrm>
            <a:off x="226300" y="240550"/>
            <a:ext cx="1994700" cy="4038000"/>
          </a:xfrm>
          <a:prstGeom prst="rect">
            <a:avLst/>
          </a:prstGeom>
          <a:noFill/>
          <a:ln>
            <a:noFill/>
          </a:ln>
        </p:spPr>
      </p:sp>
      <p:sp>
        <p:nvSpPr>
          <p:cNvPr id="314" name="Google Shape;314;p34"/>
          <p:cNvSpPr txBox="1"/>
          <p:nvPr>
            <p:ph idx="5"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15" name="Google Shape;315;p34"/>
          <p:cNvSpPr txBox="1"/>
          <p:nvPr>
            <p:ph idx="6"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16" name="Google Shape;316;p34"/>
          <p:cNvSpPr txBox="1"/>
          <p:nvPr>
            <p:ph idx="7"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317" name="Google Shape;317;p34"/>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318" name="Google Shape;318;p34"/>
          <p:cNvSpPr txBox="1"/>
          <p:nvPr>
            <p:ph idx="8" type="body"/>
          </p:nvPr>
        </p:nvSpPr>
        <p:spPr>
          <a:xfrm>
            <a:off x="228600" y="4419850"/>
            <a:ext cx="19947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19" name="Google Shape;319;p34"/>
          <p:cNvSpPr txBox="1"/>
          <p:nvPr>
            <p:ph idx="9" type="body"/>
          </p:nvPr>
        </p:nvSpPr>
        <p:spPr>
          <a:xfrm>
            <a:off x="2448725" y="4419850"/>
            <a:ext cx="42168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and Tablet">
  <p:cSld name="BIG_NUMBER_1">
    <p:spTree>
      <p:nvGrpSpPr>
        <p:cNvPr id="320" name="Shape 320"/>
        <p:cNvGrpSpPr/>
        <p:nvPr/>
      </p:nvGrpSpPr>
      <p:grpSpPr>
        <a:xfrm>
          <a:off x="0" y="0"/>
          <a:ext cx="0" cy="0"/>
          <a:chOff x="0" y="0"/>
          <a:chExt cx="0" cy="0"/>
        </a:xfrm>
      </p:grpSpPr>
      <p:pic>
        <p:nvPicPr>
          <p:cNvPr descr="New Modern Digital Tablet Mockup On White Background." id="321" name="Google Shape;321;p35"/>
          <p:cNvPicPr preferRelativeResize="0"/>
          <p:nvPr/>
        </p:nvPicPr>
        <p:blipFill rotWithShape="1">
          <a:blip r:embed="rId2">
            <a:alphaModFix/>
          </a:blip>
          <a:srcRect b="0" l="25189" r="24880" t="0"/>
          <a:stretch/>
        </p:blipFill>
        <p:spPr>
          <a:xfrm>
            <a:off x="3051913" y="241599"/>
            <a:ext cx="3016673" cy="4026876"/>
          </a:xfrm>
          <a:prstGeom prst="rect">
            <a:avLst/>
          </a:prstGeom>
          <a:noFill/>
          <a:ln>
            <a:noFill/>
          </a:ln>
        </p:spPr>
      </p:pic>
      <p:pic>
        <p:nvPicPr>
          <p:cNvPr descr="Smartphone isolated mockup iPhone with white screen in a white background on high-quality studio shot." id="322" name="Google Shape;322;p35"/>
          <p:cNvPicPr preferRelativeResize="0"/>
          <p:nvPr/>
        </p:nvPicPr>
        <p:blipFill rotWithShape="1">
          <a:blip r:embed="rId3">
            <a:alphaModFix/>
          </a:blip>
          <a:srcRect b="0" l="23169" r="23110" t="0"/>
          <a:stretch/>
        </p:blipFill>
        <p:spPr>
          <a:xfrm>
            <a:off x="187287" y="963838"/>
            <a:ext cx="2089201" cy="2595824"/>
          </a:xfrm>
          <a:prstGeom prst="rect">
            <a:avLst/>
          </a:prstGeom>
          <a:noFill/>
          <a:ln>
            <a:noFill/>
          </a:ln>
        </p:spPr>
      </p:pic>
      <p:sp>
        <p:nvSpPr>
          <p:cNvPr id="323" name="Google Shape;323;p35"/>
          <p:cNvSpPr/>
          <p:nvPr/>
        </p:nvSpPr>
        <p:spPr>
          <a:xfrm rot="5400000">
            <a:off x="5751250" y="1378625"/>
            <a:ext cx="4276500" cy="1994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5"/>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25" name="Google Shape;325;p35"/>
          <p:cNvSpPr txBox="1"/>
          <p:nvPr>
            <p:ph idx="1" type="subTitle"/>
          </p:nvPr>
        </p:nvSpPr>
        <p:spPr>
          <a:xfrm>
            <a:off x="7109425" y="432575"/>
            <a:ext cx="15489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326" name="Google Shape;326;p35"/>
          <p:cNvSpPr txBox="1"/>
          <p:nvPr>
            <p:ph idx="2" type="body"/>
          </p:nvPr>
        </p:nvSpPr>
        <p:spPr>
          <a:xfrm>
            <a:off x="7114975" y="3121200"/>
            <a:ext cx="15489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327" name="Google Shape;327;p35"/>
          <p:cNvSpPr txBox="1"/>
          <p:nvPr>
            <p:ph idx="3"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28" name="Google Shape;328;p35"/>
          <p:cNvSpPr txBox="1"/>
          <p:nvPr>
            <p:ph idx="4"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29" name="Google Shape;329;p35"/>
          <p:cNvSpPr txBox="1"/>
          <p:nvPr>
            <p:ph idx="5"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330" name="Google Shape;330;p35"/>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331" name="Google Shape;331;p35"/>
          <p:cNvSpPr txBox="1"/>
          <p:nvPr>
            <p:ph idx="6" type="body"/>
          </p:nvPr>
        </p:nvSpPr>
        <p:spPr>
          <a:xfrm>
            <a:off x="228600" y="4419850"/>
            <a:ext cx="19947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32" name="Google Shape;332;p35"/>
          <p:cNvSpPr txBox="1"/>
          <p:nvPr>
            <p:ph idx="7" type="body"/>
          </p:nvPr>
        </p:nvSpPr>
        <p:spPr>
          <a:xfrm>
            <a:off x="2448725" y="4419850"/>
            <a:ext cx="42168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
        <p:nvSpPr>
          <p:cNvPr id="333" name="Google Shape;333;p35"/>
          <p:cNvSpPr/>
          <p:nvPr>
            <p:ph idx="8" type="pic"/>
          </p:nvPr>
        </p:nvSpPr>
        <p:spPr>
          <a:xfrm>
            <a:off x="752100" y="1234175"/>
            <a:ext cx="976200" cy="2109600"/>
          </a:xfrm>
          <a:prstGeom prst="roundRect">
            <a:avLst>
              <a:gd fmla="val 14756" name="adj"/>
            </a:avLst>
          </a:prstGeom>
          <a:noFill/>
          <a:ln>
            <a:noFill/>
          </a:ln>
        </p:spPr>
      </p:sp>
      <p:sp>
        <p:nvSpPr>
          <p:cNvPr id="334" name="Google Shape;334;p35"/>
          <p:cNvSpPr/>
          <p:nvPr>
            <p:ph idx="9" type="pic"/>
          </p:nvPr>
        </p:nvSpPr>
        <p:spPr>
          <a:xfrm>
            <a:off x="3587175" y="753250"/>
            <a:ext cx="1916100" cy="3116400"/>
          </a:xfrm>
          <a:prstGeom prst="roundRect">
            <a:avLst>
              <a:gd fmla="val 1242" name="adj"/>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cSld name="CUSTOM_2">
    <p:spTree>
      <p:nvGrpSpPr>
        <p:cNvPr id="335" name="Shape 335"/>
        <p:cNvGrpSpPr/>
        <p:nvPr/>
      </p:nvGrpSpPr>
      <p:grpSpPr>
        <a:xfrm>
          <a:off x="0" y="0"/>
          <a:ext cx="0" cy="0"/>
          <a:chOff x="0" y="0"/>
          <a:chExt cx="0" cy="0"/>
        </a:xfrm>
      </p:grpSpPr>
      <p:pic>
        <p:nvPicPr>
          <p:cNvPr descr="Modern Desktop Monitor." id="336" name="Google Shape;336;p36"/>
          <p:cNvPicPr preferRelativeResize="0"/>
          <p:nvPr/>
        </p:nvPicPr>
        <p:blipFill>
          <a:blip r:embed="rId2">
            <a:alphaModFix/>
          </a:blip>
          <a:stretch>
            <a:fillRect/>
          </a:stretch>
        </p:blipFill>
        <p:spPr>
          <a:xfrm>
            <a:off x="49600" y="-18362"/>
            <a:ext cx="9018199" cy="5209199"/>
          </a:xfrm>
          <a:prstGeom prst="rect">
            <a:avLst/>
          </a:prstGeom>
          <a:noFill/>
          <a:ln>
            <a:noFill/>
          </a:ln>
        </p:spPr>
      </p:pic>
      <p:sp>
        <p:nvSpPr>
          <p:cNvPr id="337" name="Google Shape;337;p36"/>
          <p:cNvSpPr/>
          <p:nvPr>
            <p:ph idx="2" type="pic"/>
          </p:nvPr>
        </p:nvSpPr>
        <p:spPr>
          <a:xfrm>
            <a:off x="1479083" y="264705"/>
            <a:ext cx="6138900" cy="3615000"/>
          </a:xfrm>
          <a:prstGeom prst="roundRect">
            <a:avLst>
              <a:gd fmla="val 1242" name="adj"/>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board ">
  <p:cSld name="CUSTOM_3">
    <p:bg>
      <p:bgPr>
        <a:blipFill>
          <a:blip r:embed="rId2">
            <a:alphaModFix/>
          </a:blip>
          <a:stretch>
            <a:fillRect/>
          </a:stretch>
        </a:blipFill>
      </p:bgPr>
    </p:bg>
    <p:spTree>
      <p:nvGrpSpPr>
        <p:cNvPr id="338" name="Shape 338"/>
        <p:cNvGrpSpPr/>
        <p:nvPr/>
      </p:nvGrpSpPr>
      <p:grpSpPr>
        <a:xfrm>
          <a:off x="0" y="0"/>
          <a:ext cx="0" cy="0"/>
          <a:chOff x="0" y="0"/>
          <a:chExt cx="0" cy="0"/>
        </a:xfrm>
      </p:grpSpPr>
      <p:sp>
        <p:nvSpPr>
          <p:cNvPr id="339" name="Google Shape;339;p37"/>
          <p:cNvSpPr/>
          <p:nvPr>
            <p:ph idx="2" type="pic"/>
          </p:nvPr>
        </p:nvSpPr>
        <p:spPr>
          <a:xfrm>
            <a:off x="1345350" y="1750800"/>
            <a:ext cx="6517500" cy="1187700"/>
          </a:xfrm>
          <a:prstGeom prst="roundRect">
            <a:avLst>
              <a:gd fmla="val 1242" name="adj"/>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1">
  <p:cSld name="TITLE_18">
    <p:spTree>
      <p:nvGrpSpPr>
        <p:cNvPr id="340" name="Shape 340"/>
        <p:cNvGrpSpPr/>
        <p:nvPr/>
      </p:nvGrpSpPr>
      <p:grpSpPr>
        <a:xfrm>
          <a:off x="0" y="0"/>
          <a:ext cx="0" cy="0"/>
          <a:chOff x="0" y="0"/>
          <a:chExt cx="0" cy="0"/>
        </a:xfrm>
      </p:grpSpPr>
      <p:sp>
        <p:nvSpPr>
          <p:cNvPr id="341" name="Google Shape;341;p38"/>
          <p:cNvSpPr/>
          <p:nvPr>
            <p:ph idx="2" type="pic"/>
          </p:nvPr>
        </p:nvSpPr>
        <p:spPr>
          <a:xfrm>
            <a:off x="0" y="0"/>
            <a:ext cx="2962500" cy="1900800"/>
          </a:xfrm>
          <a:prstGeom prst="rect">
            <a:avLst/>
          </a:prstGeom>
          <a:noFill/>
          <a:ln>
            <a:noFill/>
          </a:ln>
        </p:spPr>
      </p:sp>
      <p:sp>
        <p:nvSpPr>
          <p:cNvPr id="342" name="Google Shape;342;p38"/>
          <p:cNvSpPr/>
          <p:nvPr>
            <p:ph idx="3" type="pic"/>
          </p:nvPr>
        </p:nvSpPr>
        <p:spPr>
          <a:xfrm>
            <a:off x="2962500" y="0"/>
            <a:ext cx="3474600" cy="2824800"/>
          </a:xfrm>
          <a:prstGeom prst="rect">
            <a:avLst/>
          </a:prstGeom>
          <a:noFill/>
          <a:ln>
            <a:noFill/>
          </a:ln>
        </p:spPr>
      </p:sp>
      <p:sp>
        <p:nvSpPr>
          <p:cNvPr id="343" name="Google Shape;343;p38"/>
          <p:cNvSpPr/>
          <p:nvPr>
            <p:ph idx="4" type="pic"/>
          </p:nvPr>
        </p:nvSpPr>
        <p:spPr>
          <a:xfrm>
            <a:off x="0" y="1900800"/>
            <a:ext cx="2962500" cy="3242700"/>
          </a:xfrm>
          <a:prstGeom prst="rect">
            <a:avLst/>
          </a:prstGeom>
          <a:noFill/>
          <a:ln>
            <a:noFill/>
          </a:ln>
        </p:spPr>
      </p:sp>
      <p:sp>
        <p:nvSpPr>
          <p:cNvPr id="344" name="Google Shape;344;p38"/>
          <p:cNvSpPr/>
          <p:nvPr>
            <p:ph idx="5" type="pic"/>
          </p:nvPr>
        </p:nvSpPr>
        <p:spPr>
          <a:xfrm>
            <a:off x="2962500" y="2824800"/>
            <a:ext cx="3474600" cy="2318700"/>
          </a:xfrm>
          <a:prstGeom prst="rect">
            <a:avLst/>
          </a:prstGeom>
          <a:noFill/>
          <a:ln>
            <a:noFill/>
          </a:ln>
        </p:spPr>
      </p:sp>
      <p:sp>
        <p:nvSpPr>
          <p:cNvPr id="345" name="Google Shape;345;p38"/>
          <p:cNvSpPr/>
          <p:nvPr>
            <p:ph idx="6" type="pic"/>
          </p:nvPr>
        </p:nvSpPr>
        <p:spPr>
          <a:xfrm>
            <a:off x="6437100" y="0"/>
            <a:ext cx="2706900" cy="51435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2">
  <p:cSld name="TITLE_18_1">
    <p:spTree>
      <p:nvGrpSpPr>
        <p:cNvPr id="346" name="Shape 346"/>
        <p:cNvGrpSpPr/>
        <p:nvPr/>
      </p:nvGrpSpPr>
      <p:grpSpPr>
        <a:xfrm>
          <a:off x="0" y="0"/>
          <a:ext cx="0" cy="0"/>
          <a:chOff x="0" y="0"/>
          <a:chExt cx="0" cy="0"/>
        </a:xfrm>
      </p:grpSpPr>
      <p:sp>
        <p:nvSpPr>
          <p:cNvPr id="347" name="Google Shape;347;p39"/>
          <p:cNvSpPr/>
          <p:nvPr>
            <p:ph idx="2" type="pic"/>
          </p:nvPr>
        </p:nvSpPr>
        <p:spPr>
          <a:xfrm>
            <a:off x="0" y="0"/>
            <a:ext cx="4572000" cy="1900800"/>
          </a:xfrm>
          <a:prstGeom prst="rect">
            <a:avLst/>
          </a:prstGeom>
          <a:noFill/>
          <a:ln>
            <a:noFill/>
          </a:ln>
        </p:spPr>
      </p:sp>
      <p:sp>
        <p:nvSpPr>
          <p:cNvPr id="348" name="Google Shape;348;p39"/>
          <p:cNvSpPr/>
          <p:nvPr>
            <p:ph idx="3" type="pic"/>
          </p:nvPr>
        </p:nvSpPr>
        <p:spPr>
          <a:xfrm>
            <a:off x="0" y="1900800"/>
            <a:ext cx="4572000" cy="3242700"/>
          </a:xfrm>
          <a:prstGeom prst="rect">
            <a:avLst/>
          </a:prstGeom>
          <a:noFill/>
          <a:ln>
            <a:noFill/>
          </a:ln>
        </p:spPr>
      </p:sp>
      <p:sp>
        <p:nvSpPr>
          <p:cNvPr id="349" name="Google Shape;349;p39"/>
          <p:cNvSpPr/>
          <p:nvPr>
            <p:ph idx="4" type="pic"/>
          </p:nvPr>
        </p:nvSpPr>
        <p:spPr>
          <a:xfrm>
            <a:off x="4572000" y="3242700"/>
            <a:ext cx="4572000" cy="1900800"/>
          </a:xfrm>
          <a:prstGeom prst="rect">
            <a:avLst/>
          </a:prstGeom>
          <a:noFill/>
          <a:ln>
            <a:noFill/>
          </a:ln>
        </p:spPr>
      </p:sp>
      <p:sp>
        <p:nvSpPr>
          <p:cNvPr id="350" name="Google Shape;350;p39"/>
          <p:cNvSpPr/>
          <p:nvPr>
            <p:ph idx="5" type="pic"/>
          </p:nvPr>
        </p:nvSpPr>
        <p:spPr>
          <a:xfrm>
            <a:off x="4572000" y="0"/>
            <a:ext cx="4572000" cy="32427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3">
  <p:cSld name="TITLE_18_1_1">
    <p:spTree>
      <p:nvGrpSpPr>
        <p:cNvPr id="351" name="Shape 351"/>
        <p:cNvGrpSpPr/>
        <p:nvPr/>
      </p:nvGrpSpPr>
      <p:grpSpPr>
        <a:xfrm>
          <a:off x="0" y="0"/>
          <a:ext cx="0" cy="0"/>
          <a:chOff x="0" y="0"/>
          <a:chExt cx="0" cy="0"/>
        </a:xfrm>
      </p:grpSpPr>
      <p:sp>
        <p:nvSpPr>
          <p:cNvPr id="352" name="Google Shape;352;p40"/>
          <p:cNvSpPr/>
          <p:nvPr>
            <p:ph idx="2" type="pic"/>
          </p:nvPr>
        </p:nvSpPr>
        <p:spPr>
          <a:xfrm>
            <a:off x="0" y="0"/>
            <a:ext cx="91440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b"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4">
  <p:cSld name="TITLE_18_1_1_1">
    <p:spTree>
      <p:nvGrpSpPr>
        <p:cNvPr id="353" name="Shape 353"/>
        <p:cNvGrpSpPr/>
        <p:nvPr/>
      </p:nvGrpSpPr>
      <p:grpSpPr>
        <a:xfrm>
          <a:off x="0" y="0"/>
          <a:ext cx="0" cy="0"/>
          <a:chOff x="0" y="0"/>
          <a:chExt cx="0" cy="0"/>
        </a:xfrm>
      </p:grpSpPr>
      <p:sp>
        <p:nvSpPr>
          <p:cNvPr id="354" name="Google Shape;354;p41"/>
          <p:cNvSpPr/>
          <p:nvPr>
            <p:ph idx="2" type="pic"/>
          </p:nvPr>
        </p:nvSpPr>
        <p:spPr>
          <a:xfrm>
            <a:off x="0" y="0"/>
            <a:ext cx="9144000" cy="5143500"/>
          </a:xfrm>
          <a:prstGeom prst="rect">
            <a:avLst/>
          </a:prstGeom>
          <a:noFill/>
          <a:ln>
            <a:noFill/>
          </a:ln>
        </p:spPr>
      </p:sp>
      <p:sp>
        <p:nvSpPr>
          <p:cNvPr id="355" name="Google Shape;355;p41"/>
          <p:cNvSpPr/>
          <p:nvPr/>
        </p:nvSpPr>
        <p:spPr>
          <a:xfrm rot="5400000">
            <a:off x="5751250" y="1378625"/>
            <a:ext cx="4276500" cy="1994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1"/>
          <p:cNvSpPr txBox="1"/>
          <p:nvPr>
            <p:ph idx="1" type="subTitle"/>
          </p:nvPr>
        </p:nvSpPr>
        <p:spPr>
          <a:xfrm>
            <a:off x="7109425" y="432575"/>
            <a:ext cx="15489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357" name="Google Shape;357;p41"/>
          <p:cNvSpPr txBox="1"/>
          <p:nvPr>
            <p:ph idx="3" type="body"/>
          </p:nvPr>
        </p:nvSpPr>
        <p:spPr>
          <a:xfrm>
            <a:off x="7114975" y="3121200"/>
            <a:ext cx="15489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ography Analysis">
  <p:cSld name="TITLE_12">
    <p:spTree>
      <p:nvGrpSpPr>
        <p:cNvPr id="358" name="Shape 358"/>
        <p:cNvGrpSpPr/>
        <p:nvPr/>
      </p:nvGrpSpPr>
      <p:grpSpPr>
        <a:xfrm>
          <a:off x="0" y="0"/>
          <a:ext cx="0" cy="0"/>
          <a:chOff x="0" y="0"/>
          <a:chExt cx="0" cy="0"/>
        </a:xfrm>
      </p:grpSpPr>
      <p:sp>
        <p:nvSpPr>
          <p:cNvPr id="359" name="Google Shape;359;p42"/>
          <p:cNvSpPr/>
          <p:nvPr>
            <p:ph idx="2" type="pic"/>
          </p:nvPr>
        </p:nvSpPr>
        <p:spPr>
          <a:xfrm>
            <a:off x="7455377" y="1663201"/>
            <a:ext cx="1427400" cy="1427400"/>
          </a:xfrm>
          <a:prstGeom prst="rect">
            <a:avLst/>
          </a:prstGeom>
          <a:noFill/>
          <a:ln>
            <a:noFill/>
          </a:ln>
        </p:spPr>
      </p:sp>
      <p:sp>
        <p:nvSpPr>
          <p:cNvPr id="360" name="Google Shape;360;p42"/>
          <p:cNvSpPr/>
          <p:nvPr>
            <p:ph idx="3" type="pic"/>
          </p:nvPr>
        </p:nvSpPr>
        <p:spPr>
          <a:xfrm>
            <a:off x="3703500" y="712800"/>
            <a:ext cx="3328200" cy="3328200"/>
          </a:xfrm>
          <a:prstGeom prst="rect">
            <a:avLst/>
          </a:prstGeom>
          <a:noFill/>
          <a:ln>
            <a:noFill/>
          </a:ln>
        </p:spPr>
      </p:sp>
      <p:sp>
        <p:nvSpPr>
          <p:cNvPr id="361" name="Google Shape;361;p42"/>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62" name="Google Shape;362;p42"/>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2"/>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364" name="Google Shape;364;p42"/>
          <p:cNvSpPr txBox="1"/>
          <p:nvPr>
            <p:ph idx="4" type="body"/>
          </p:nvPr>
        </p:nvSpPr>
        <p:spPr>
          <a:xfrm>
            <a:off x="449575" y="3121200"/>
            <a:ext cx="22677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365" name="Google Shape;365;p42"/>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366" name="Google Shape;366;p42"/>
          <p:cNvSpPr txBox="1"/>
          <p:nvPr>
            <p:ph idx="5"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67" name="Google Shape;367;p42"/>
          <p:cNvSpPr txBox="1"/>
          <p:nvPr>
            <p:ph idx="6"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68" name="Google Shape;368;p42"/>
          <p:cNvSpPr txBox="1"/>
          <p:nvPr>
            <p:ph idx="7"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369" name="Google Shape;369;p42"/>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370" name="Google Shape;370;p42"/>
          <p:cNvSpPr txBox="1"/>
          <p:nvPr>
            <p:ph idx="8" type="body"/>
          </p:nvPr>
        </p:nvSpPr>
        <p:spPr>
          <a:xfrm>
            <a:off x="3703500" y="4183275"/>
            <a:ext cx="33282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Library 1">
  <p:cSld name="TITLE_14">
    <p:spTree>
      <p:nvGrpSpPr>
        <p:cNvPr id="371" name="Shape 371"/>
        <p:cNvGrpSpPr/>
        <p:nvPr/>
      </p:nvGrpSpPr>
      <p:grpSpPr>
        <a:xfrm>
          <a:off x="0" y="0"/>
          <a:ext cx="0" cy="0"/>
          <a:chOff x="0" y="0"/>
          <a:chExt cx="0" cy="0"/>
        </a:xfrm>
      </p:grpSpPr>
      <p:sp>
        <p:nvSpPr>
          <p:cNvPr id="372" name="Google Shape;372;p43"/>
          <p:cNvSpPr/>
          <p:nvPr/>
        </p:nvSpPr>
        <p:spPr>
          <a:xfrm rot="5400000">
            <a:off x="5382025" y="1009350"/>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3"/>
          <p:cNvSpPr/>
          <p:nvPr>
            <p:ph idx="2" type="pic"/>
          </p:nvPr>
        </p:nvSpPr>
        <p:spPr>
          <a:xfrm>
            <a:off x="228477" y="2578623"/>
            <a:ext cx="512100" cy="512100"/>
          </a:xfrm>
          <a:prstGeom prst="rect">
            <a:avLst/>
          </a:prstGeom>
          <a:noFill/>
          <a:ln>
            <a:noFill/>
          </a:ln>
        </p:spPr>
      </p:sp>
      <p:sp>
        <p:nvSpPr>
          <p:cNvPr id="374" name="Google Shape;374;p43"/>
          <p:cNvSpPr/>
          <p:nvPr>
            <p:ph idx="3" type="pic"/>
          </p:nvPr>
        </p:nvSpPr>
        <p:spPr>
          <a:xfrm>
            <a:off x="228477" y="3528898"/>
            <a:ext cx="512100" cy="512100"/>
          </a:xfrm>
          <a:prstGeom prst="rect">
            <a:avLst/>
          </a:prstGeom>
          <a:noFill/>
          <a:ln>
            <a:noFill/>
          </a:ln>
        </p:spPr>
      </p:sp>
      <p:sp>
        <p:nvSpPr>
          <p:cNvPr id="375" name="Google Shape;375;p43"/>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376" name="Google Shape;376;p43"/>
          <p:cNvSpPr txBox="1"/>
          <p:nvPr>
            <p:ph idx="1"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77" name="Google Shape;377;p43"/>
          <p:cNvSpPr txBox="1"/>
          <p:nvPr>
            <p:ph idx="4"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378" name="Google Shape;378;p43"/>
          <p:cNvSpPr txBox="1"/>
          <p:nvPr>
            <p:ph idx="5"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sp>
        <p:nvSpPr>
          <p:cNvPr id="379" name="Google Shape;379;p43"/>
          <p:cNvSpPr/>
          <p:nvPr>
            <p:ph idx="6" type="pic"/>
          </p:nvPr>
        </p:nvSpPr>
        <p:spPr>
          <a:xfrm>
            <a:off x="228477" y="1628348"/>
            <a:ext cx="512100" cy="512100"/>
          </a:xfrm>
          <a:prstGeom prst="rect">
            <a:avLst/>
          </a:prstGeom>
          <a:noFill/>
          <a:ln>
            <a:noFill/>
          </a:ln>
        </p:spPr>
      </p:sp>
      <p:sp>
        <p:nvSpPr>
          <p:cNvPr id="380" name="Google Shape;380;p43"/>
          <p:cNvSpPr/>
          <p:nvPr>
            <p:ph idx="7" type="pic"/>
          </p:nvPr>
        </p:nvSpPr>
        <p:spPr>
          <a:xfrm>
            <a:off x="228477" y="678073"/>
            <a:ext cx="512100" cy="512100"/>
          </a:xfrm>
          <a:prstGeom prst="rect">
            <a:avLst/>
          </a:prstGeom>
          <a:noFill/>
          <a:ln>
            <a:noFill/>
          </a:ln>
        </p:spPr>
      </p:sp>
      <p:sp>
        <p:nvSpPr>
          <p:cNvPr id="381" name="Google Shape;381;p43"/>
          <p:cNvSpPr/>
          <p:nvPr>
            <p:ph idx="8" type="pic"/>
          </p:nvPr>
        </p:nvSpPr>
        <p:spPr>
          <a:xfrm>
            <a:off x="969302" y="2578623"/>
            <a:ext cx="512100" cy="512100"/>
          </a:xfrm>
          <a:prstGeom prst="rect">
            <a:avLst/>
          </a:prstGeom>
          <a:noFill/>
          <a:ln>
            <a:noFill/>
          </a:ln>
        </p:spPr>
      </p:sp>
      <p:sp>
        <p:nvSpPr>
          <p:cNvPr id="382" name="Google Shape;382;p43"/>
          <p:cNvSpPr/>
          <p:nvPr>
            <p:ph idx="9" type="pic"/>
          </p:nvPr>
        </p:nvSpPr>
        <p:spPr>
          <a:xfrm>
            <a:off x="969302" y="3528898"/>
            <a:ext cx="512100" cy="512100"/>
          </a:xfrm>
          <a:prstGeom prst="rect">
            <a:avLst/>
          </a:prstGeom>
          <a:noFill/>
          <a:ln>
            <a:noFill/>
          </a:ln>
        </p:spPr>
      </p:sp>
      <p:sp>
        <p:nvSpPr>
          <p:cNvPr id="383" name="Google Shape;383;p43"/>
          <p:cNvSpPr/>
          <p:nvPr>
            <p:ph idx="13" type="pic"/>
          </p:nvPr>
        </p:nvSpPr>
        <p:spPr>
          <a:xfrm>
            <a:off x="969302" y="1628348"/>
            <a:ext cx="512100" cy="512100"/>
          </a:xfrm>
          <a:prstGeom prst="rect">
            <a:avLst/>
          </a:prstGeom>
          <a:noFill/>
          <a:ln>
            <a:noFill/>
          </a:ln>
        </p:spPr>
      </p:sp>
      <p:sp>
        <p:nvSpPr>
          <p:cNvPr id="384" name="Google Shape;384;p43"/>
          <p:cNvSpPr/>
          <p:nvPr>
            <p:ph idx="14" type="pic"/>
          </p:nvPr>
        </p:nvSpPr>
        <p:spPr>
          <a:xfrm>
            <a:off x="969302" y="678073"/>
            <a:ext cx="512100" cy="512100"/>
          </a:xfrm>
          <a:prstGeom prst="rect">
            <a:avLst/>
          </a:prstGeom>
          <a:noFill/>
          <a:ln>
            <a:noFill/>
          </a:ln>
        </p:spPr>
      </p:sp>
      <p:sp>
        <p:nvSpPr>
          <p:cNvPr id="385" name="Google Shape;385;p43"/>
          <p:cNvSpPr/>
          <p:nvPr>
            <p:ph idx="15" type="pic"/>
          </p:nvPr>
        </p:nvSpPr>
        <p:spPr>
          <a:xfrm>
            <a:off x="1710127" y="2578623"/>
            <a:ext cx="512100" cy="512100"/>
          </a:xfrm>
          <a:prstGeom prst="rect">
            <a:avLst/>
          </a:prstGeom>
          <a:noFill/>
          <a:ln>
            <a:noFill/>
          </a:ln>
        </p:spPr>
      </p:sp>
      <p:sp>
        <p:nvSpPr>
          <p:cNvPr id="386" name="Google Shape;386;p43"/>
          <p:cNvSpPr/>
          <p:nvPr>
            <p:ph idx="16" type="pic"/>
          </p:nvPr>
        </p:nvSpPr>
        <p:spPr>
          <a:xfrm>
            <a:off x="1710127" y="3528898"/>
            <a:ext cx="512100" cy="512100"/>
          </a:xfrm>
          <a:prstGeom prst="rect">
            <a:avLst/>
          </a:prstGeom>
          <a:noFill/>
          <a:ln>
            <a:noFill/>
          </a:ln>
        </p:spPr>
      </p:sp>
      <p:sp>
        <p:nvSpPr>
          <p:cNvPr id="387" name="Google Shape;387;p43"/>
          <p:cNvSpPr/>
          <p:nvPr>
            <p:ph idx="17" type="pic"/>
          </p:nvPr>
        </p:nvSpPr>
        <p:spPr>
          <a:xfrm>
            <a:off x="1710127" y="1628348"/>
            <a:ext cx="512100" cy="512100"/>
          </a:xfrm>
          <a:prstGeom prst="rect">
            <a:avLst/>
          </a:prstGeom>
          <a:noFill/>
          <a:ln>
            <a:noFill/>
          </a:ln>
        </p:spPr>
      </p:sp>
      <p:sp>
        <p:nvSpPr>
          <p:cNvPr id="388" name="Google Shape;388;p43"/>
          <p:cNvSpPr/>
          <p:nvPr>
            <p:ph idx="18" type="pic"/>
          </p:nvPr>
        </p:nvSpPr>
        <p:spPr>
          <a:xfrm>
            <a:off x="1710127" y="678073"/>
            <a:ext cx="512100" cy="512100"/>
          </a:xfrm>
          <a:prstGeom prst="rect">
            <a:avLst/>
          </a:prstGeom>
          <a:noFill/>
          <a:ln>
            <a:noFill/>
          </a:ln>
        </p:spPr>
      </p:sp>
      <p:sp>
        <p:nvSpPr>
          <p:cNvPr id="389" name="Google Shape;389;p43"/>
          <p:cNvSpPr/>
          <p:nvPr>
            <p:ph idx="19" type="pic"/>
          </p:nvPr>
        </p:nvSpPr>
        <p:spPr>
          <a:xfrm>
            <a:off x="2450952" y="2578623"/>
            <a:ext cx="512100" cy="512100"/>
          </a:xfrm>
          <a:prstGeom prst="rect">
            <a:avLst/>
          </a:prstGeom>
          <a:noFill/>
          <a:ln>
            <a:noFill/>
          </a:ln>
        </p:spPr>
      </p:sp>
      <p:sp>
        <p:nvSpPr>
          <p:cNvPr id="390" name="Google Shape;390;p43"/>
          <p:cNvSpPr/>
          <p:nvPr>
            <p:ph idx="20" type="pic"/>
          </p:nvPr>
        </p:nvSpPr>
        <p:spPr>
          <a:xfrm>
            <a:off x="2450952" y="3528898"/>
            <a:ext cx="512100" cy="512100"/>
          </a:xfrm>
          <a:prstGeom prst="rect">
            <a:avLst/>
          </a:prstGeom>
          <a:noFill/>
          <a:ln>
            <a:noFill/>
          </a:ln>
        </p:spPr>
      </p:sp>
      <p:sp>
        <p:nvSpPr>
          <p:cNvPr id="391" name="Google Shape;391;p43"/>
          <p:cNvSpPr/>
          <p:nvPr>
            <p:ph idx="21" type="pic"/>
          </p:nvPr>
        </p:nvSpPr>
        <p:spPr>
          <a:xfrm>
            <a:off x="2450952" y="1628348"/>
            <a:ext cx="512100" cy="512100"/>
          </a:xfrm>
          <a:prstGeom prst="rect">
            <a:avLst/>
          </a:prstGeom>
          <a:noFill/>
          <a:ln>
            <a:noFill/>
          </a:ln>
        </p:spPr>
      </p:sp>
      <p:sp>
        <p:nvSpPr>
          <p:cNvPr id="392" name="Google Shape;392;p43"/>
          <p:cNvSpPr/>
          <p:nvPr>
            <p:ph idx="22" type="pic"/>
          </p:nvPr>
        </p:nvSpPr>
        <p:spPr>
          <a:xfrm>
            <a:off x="2450952" y="678073"/>
            <a:ext cx="512100" cy="512100"/>
          </a:xfrm>
          <a:prstGeom prst="rect">
            <a:avLst/>
          </a:prstGeom>
          <a:noFill/>
          <a:ln>
            <a:noFill/>
          </a:ln>
        </p:spPr>
      </p:sp>
      <p:sp>
        <p:nvSpPr>
          <p:cNvPr id="393" name="Google Shape;393;p43"/>
          <p:cNvSpPr/>
          <p:nvPr>
            <p:ph idx="23" type="pic"/>
          </p:nvPr>
        </p:nvSpPr>
        <p:spPr>
          <a:xfrm>
            <a:off x="3191052" y="2578623"/>
            <a:ext cx="512100" cy="512100"/>
          </a:xfrm>
          <a:prstGeom prst="rect">
            <a:avLst/>
          </a:prstGeom>
          <a:noFill/>
          <a:ln>
            <a:noFill/>
          </a:ln>
        </p:spPr>
      </p:sp>
      <p:sp>
        <p:nvSpPr>
          <p:cNvPr id="394" name="Google Shape;394;p43"/>
          <p:cNvSpPr/>
          <p:nvPr>
            <p:ph idx="24" type="pic"/>
          </p:nvPr>
        </p:nvSpPr>
        <p:spPr>
          <a:xfrm>
            <a:off x="3191052" y="3528898"/>
            <a:ext cx="512100" cy="512100"/>
          </a:xfrm>
          <a:prstGeom prst="rect">
            <a:avLst/>
          </a:prstGeom>
          <a:noFill/>
          <a:ln>
            <a:noFill/>
          </a:ln>
        </p:spPr>
      </p:sp>
      <p:sp>
        <p:nvSpPr>
          <p:cNvPr id="395" name="Google Shape;395;p43"/>
          <p:cNvSpPr/>
          <p:nvPr>
            <p:ph idx="25" type="pic"/>
          </p:nvPr>
        </p:nvSpPr>
        <p:spPr>
          <a:xfrm>
            <a:off x="3191052" y="1628348"/>
            <a:ext cx="512100" cy="512100"/>
          </a:xfrm>
          <a:prstGeom prst="rect">
            <a:avLst/>
          </a:prstGeom>
          <a:noFill/>
          <a:ln>
            <a:noFill/>
          </a:ln>
        </p:spPr>
      </p:sp>
      <p:sp>
        <p:nvSpPr>
          <p:cNvPr id="396" name="Google Shape;396;p43"/>
          <p:cNvSpPr/>
          <p:nvPr>
            <p:ph idx="26" type="pic"/>
          </p:nvPr>
        </p:nvSpPr>
        <p:spPr>
          <a:xfrm>
            <a:off x="3191052" y="678073"/>
            <a:ext cx="512100" cy="512100"/>
          </a:xfrm>
          <a:prstGeom prst="rect">
            <a:avLst/>
          </a:prstGeom>
          <a:noFill/>
          <a:ln>
            <a:noFill/>
          </a:ln>
        </p:spPr>
      </p:sp>
      <p:sp>
        <p:nvSpPr>
          <p:cNvPr id="397" name="Google Shape;397;p43"/>
          <p:cNvSpPr/>
          <p:nvPr>
            <p:ph idx="27" type="pic"/>
          </p:nvPr>
        </p:nvSpPr>
        <p:spPr>
          <a:xfrm>
            <a:off x="3931877" y="2578623"/>
            <a:ext cx="512100" cy="512100"/>
          </a:xfrm>
          <a:prstGeom prst="rect">
            <a:avLst/>
          </a:prstGeom>
          <a:noFill/>
          <a:ln>
            <a:noFill/>
          </a:ln>
        </p:spPr>
      </p:sp>
      <p:sp>
        <p:nvSpPr>
          <p:cNvPr id="398" name="Google Shape;398;p43"/>
          <p:cNvSpPr/>
          <p:nvPr>
            <p:ph idx="28" type="pic"/>
          </p:nvPr>
        </p:nvSpPr>
        <p:spPr>
          <a:xfrm>
            <a:off x="3931877" y="3528898"/>
            <a:ext cx="512100" cy="512100"/>
          </a:xfrm>
          <a:prstGeom prst="rect">
            <a:avLst/>
          </a:prstGeom>
          <a:noFill/>
          <a:ln>
            <a:noFill/>
          </a:ln>
        </p:spPr>
      </p:sp>
      <p:sp>
        <p:nvSpPr>
          <p:cNvPr id="399" name="Google Shape;399;p43"/>
          <p:cNvSpPr/>
          <p:nvPr>
            <p:ph idx="29" type="pic"/>
          </p:nvPr>
        </p:nvSpPr>
        <p:spPr>
          <a:xfrm>
            <a:off x="3931877" y="1628348"/>
            <a:ext cx="512100" cy="512100"/>
          </a:xfrm>
          <a:prstGeom prst="rect">
            <a:avLst/>
          </a:prstGeom>
          <a:noFill/>
          <a:ln>
            <a:noFill/>
          </a:ln>
        </p:spPr>
      </p:sp>
      <p:sp>
        <p:nvSpPr>
          <p:cNvPr id="400" name="Google Shape;400;p43"/>
          <p:cNvSpPr/>
          <p:nvPr>
            <p:ph idx="30" type="pic"/>
          </p:nvPr>
        </p:nvSpPr>
        <p:spPr>
          <a:xfrm>
            <a:off x="3931877" y="678073"/>
            <a:ext cx="512100" cy="512100"/>
          </a:xfrm>
          <a:prstGeom prst="rect">
            <a:avLst/>
          </a:prstGeom>
          <a:noFill/>
          <a:ln>
            <a:noFill/>
          </a:ln>
        </p:spPr>
      </p:sp>
      <p:sp>
        <p:nvSpPr>
          <p:cNvPr id="401" name="Google Shape;401;p43"/>
          <p:cNvSpPr/>
          <p:nvPr>
            <p:ph idx="31" type="pic"/>
          </p:nvPr>
        </p:nvSpPr>
        <p:spPr>
          <a:xfrm>
            <a:off x="4672340" y="2578623"/>
            <a:ext cx="512100" cy="512100"/>
          </a:xfrm>
          <a:prstGeom prst="rect">
            <a:avLst/>
          </a:prstGeom>
          <a:noFill/>
          <a:ln>
            <a:noFill/>
          </a:ln>
        </p:spPr>
      </p:sp>
      <p:sp>
        <p:nvSpPr>
          <p:cNvPr id="402" name="Google Shape;402;p43"/>
          <p:cNvSpPr/>
          <p:nvPr>
            <p:ph idx="32" type="pic"/>
          </p:nvPr>
        </p:nvSpPr>
        <p:spPr>
          <a:xfrm>
            <a:off x="4672340" y="3528898"/>
            <a:ext cx="512100" cy="512100"/>
          </a:xfrm>
          <a:prstGeom prst="rect">
            <a:avLst/>
          </a:prstGeom>
          <a:noFill/>
          <a:ln>
            <a:noFill/>
          </a:ln>
        </p:spPr>
      </p:sp>
      <p:sp>
        <p:nvSpPr>
          <p:cNvPr id="403" name="Google Shape;403;p43"/>
          <p:cNvSpPr/>
          <p:nvPr>
            <p:ph idx="33" type="pic"/>
          </p:nvPr>
        </p:nvSpPr>
        <p:spPr>
          <a:xfrm>
            <a:off x="4672340" y="1628348"/>
            <a:ext cx="512100" cy="512100"/>
          </a:xfrm>
          <a:prstGeom prst="rect">
            <a:avLst/>
          </a:prstGeom>
          <a:noFill/>
          <a:ln>
            <a:noFill/>
          </a:ln>
        </p:spPr>
      </p:sp>
      <p:sp>
        <p:nvSpPr>
          <p:cNvPr id="404" name="Google Shape;404;p43"/>
          <p:cNvSpPr/>
          <p:nvPr>
            <p:ph idx="34" type="pic"/>
          </p:nvPr>
        </p:nvSpPr>
        <p:spPr>
          <a:xfrm>
            <a:off x="4672340" y="678073"/>
            <a:ext cx="512100" cy="512100"/>
          </a:xfrm>
          <a:prstGeom prst="rect">
            <a:avLst/>
          </a:prstGeom>
          <a:noFill/>
          <a:ln>
            <a:noFill/>
          </a:ln>
        </p:spPr>
      </p:sp>
      <p:sp>
        <p:nvSpPr>
          <p:cNvPr id="405" name="Google Shape;405;p43"/>
          <p:cNvSpPr/>
          <p:nvPr>
            <p:ph idx="35" type="pic"/>
          </p:nvPr>
        </p:nvSpPr>
        <p:spPr>
          <a:xfrm>
            <a:off x="5413165" y="2578623"/>
            <a:ext cx="512100" cy="512100"/>
          </a:xfrm>
          <a:prstGeom prst="rect">
            <a:avLst/>
          </a:prstGeom>
          <a:noFill/>
          <a:ln>
            <a:noFill/>
          </a:ln>
        </p:spPr>
      </p:sp>
      <p:sp>
        <p:nvSpPr>
          <p:cNvPr id="406" name="Google Shape;406;p43"/>
          <p:cNvSpPr/>
          <p:nvPr>
            <p:ph idx="36" type="pic"/>
          </p:nvPr>
        </p:nvSpPr>
        <p:spPr>
          <a:xfrm>
            <a:off x="5413165" y="3528898"/>
            <a:ext cx="512100" cy="512100"/>
          </a:xfrm>
          <a:prstGeom prst="rect">
            <a:avLst/>
          </a:prstGeom>
          <a:noFill/>
          <a:ln>
            <a:noFill/>
          </a:ln>
        </p:spPr>
      </p:sp>
      <p:sp>
        <p:nvSpPr>
          <p:cNvPr id="407" name="Google Shape;407;p43"/>
          <p:cNvSpPr/>
          <p:nvPr>
            <p:ph idx="37" type="pic"/>
          </p:nvPr>
        </p:nvSpPr>
        <p:spPr>
          <a:xfrm>
            <a:off x="5413165" y="1628348"/>
            <a:ext cx="512100" cy="512100"/>
          </a:xfrm>
          <a:prstGeom prst="rect">
            <a:avLst/>
          </a:prstGeom>
          <a:noFill/>
          <a:ln>
            <a:noFill/>
          </a:ln>
        </p:spPr>
      </p:sp>
      <p:sp>
        <p:nvSpPr>
          <p:cNvPr id="408" name="Google Shape;408;p43"/>
          <p:cNvSpPr/>
          <p:nvPr>
            <p:ph idx="38" type="pic"/>
          </p:nvPr>
        </p:nvSpPr>
        <p:spPr>
          <a:xfrm>
            <a:off x="5413165" y="678073"/>
            <a:ext cx="512100" cy="512100"/>
          </a:xfrm>
          <a:prstGeom prst="rect">
            <a:avLst/>
          </a:prstGeom>
          <a:noFill/>
          <a:ln>
            <a:noFill/>
          </a:ln>
        </p:spPr>
      </p:sp>
      <p:cxnSp>
        <p:nvCxnSpPr>
          <p:cNvPr id="409" name="Google Shape;409;p43"/>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410" name="Google Shape;410;p43"/>
          <p:cNvSpPr txBox="1"/>
          <p:nvPr>
            <p:ph idx="39" type="body"/>
          </p:nvPr>
        </p:nvSpPr>
        <p:spPr>
          <a:xfrm>
            <a:off x="6386875" y="3121200"/>
            <a:ext cx="22770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411" name="Google Shape;411;p43"/>
          <p:cNvSpPr txBox="1"/>
          <p:nvPr>
            <p:ph idx="40" type="subTitle"/>
          </p:nvPr>
        </p:nvSpPr>
        <p:spPr>
          <a:xfrm>
            <a:off x="638132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412" name="Google Shape;412;p43"/>
          <p:cNvSpPr txBox="1"/>
          <p:nvPr>
            <p:ph idx="41" type="body"/>
          </p:nvPr>
        </p:nvSpPr>
        <p:spPr>
          <a:xfrm>
            <a:off x="228600" y="4421208"/>
            <a:ext cx="56871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1pPr>
            <a:lvl2pPr indent="-279400" lvl="1" marL="914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2pPr>
            <a:lvl3pPr indent="-279400" lvl="2" marL="1371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3pPr>
            <a:lvl4pPr indent="-279400" lvl="3" marL="1828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4pPr>
            <a:lvl5pPr indent="-279400" lvl="4" marL="22860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5pPr>
            <a:lvl6pPr indent="-279400" lvl="5" marL="27432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6pPr>
            <a:lvl7pPr indent="-279400" lvl="6" marL="32004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7pPr>
            <a:lvl8pPr indent="-279400" lvl="7" marL="36576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8pPr>
            <a:lvl9pPr indent="-279400" lvl="8" marL="4114800">
              <a:spcBef>
                <a:spcPts val="0"/>
              </a:spcBef>
              <a:spcAft>
                <a:spcPts val="0"/>
              </a:spcAft>
              <a:buClr>
                <a:schemeClr val="accent3"/>
              </a:buClr>
              <a:buSzPts val="800"/>
              <a:buFont typeface="Work Sans Black"/>
              <a:buChar char="■"/>
              <a:defRPr>
                <a:solidFill>
                  <a:schemeClr val="accent3"/>
                </a:solidFill>
                <a:latin typeface="Work Sans Black"/>
                <a:ea typeface="Work Sans Black"/>
                <a:cs typeface="Work Sans Black"/>
                <a:sym typeface="Work Sans Black"/>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Library 2">
  <p:cSld name="TITLE_14_1">
    <p:spTree>
      <p:nvGrpSpPr>
        <p:cNvPr id="413" name="Shape 413"/>
        <p:cNvGrpSpPr/>
        <p:nvPr/>
      </p:nvGrpSpPr>
      <p:grpSpPr>
        <a:xfrm>
          <a:off x="0" y="0"/>
          <a:ext cx="0" cy="0"/>
          <a:chOff x="0" y="0"/>
          <a:chExt cx="0" cy="0"/>
        </a:xfrm>
      </p:grpSpPr>
      <p:sp>
        <p:nvSpPr>
          <p:cNvPr id="414" name="Google Shape;414;p44"/>
          <p:cNvSpPr/>
          <p:nvPr>
            <p:ph idx="2" type="pic"/>
          </p:nvPr>
        </p:nvSpPr>
        <p:spPr>
          <a:xfrm>
            <a:off x="228477" y="2578623"/>
            <a:ext cx="512100" cy="512100"/>
          </a:xfrm>
          <a:prstGeom prst="rect">
            <a:avLst/>
          </a:prstGeom>
          <a:noFill/>
          <a:ln>
            <a:noFill/>
          </a:ln>
        </p:spPr>
      </p:sp>
      <p:sp>
        <p:nvSpPr>
          <p:cNvPr id="415" name="Google Shape;415;p44"/>
          <p:cNvSpPr/>
          <p:nvPr>
            <p:ph idx="3" type="pic"/>
          </p:nvPr>
        </p:nvSpPr>
        <p:spPr>
          <a:xfrm>
            <a:off x="228477" y="3528898"/>
            <a:ext cx="512100" cy="512100"/>
          </a:xfrm>
          <a:prstGeom prst="rect">
            <a:avLst/>
          </a:prstGeom>
          <a:noFill/>
          <a:ln>
            <a:noFill/>
          </a:ln>
        </p:spPr>
      </p:sp>
      <p:sp>
        <p:nvSpPr>
          <p:cNvPr id="416" name="Google Shape;416;p44"/>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17" name="Google Shape;417;p44"/>
          <p:cNvSpPr txBox="1"/>
          <p:nvPr>
            <p:ph idx="1"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18" name="Google Shape;418;p44"/>
          <p:cNvSpPr txBox="1"/>
          <p:nvPr>
            <p:ph idx="4"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19" name="Google Shape;419;p44"/>
          <p:cNvSpPr txBox="1"/>
          <p:nvPr>
            <p:ph idx="5"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sp>
        <p:nvSpPr>
          <p:cNvPr id="420" name="Google Shape;420;p44"/>
          <p:cNvSpPr/>
          <p:nvPr>
            <p:ph idx="6" type="pic"/>
          </p:nvPr>
        </p:nvSpPr>
        <p:spPr>
          <a:xfrm>
            <a:off x="228477" y="1628348"/>
            <a:ext cx="512100" cy="512100"/>
          </a:xfrm>
          <a:prstGeom prst="rect">
            <a:avLst/>
          </a:prstGeom>
          <a:noFill/>
          <a:ln>
            <a:noFill/>
          </a:ln>
        </p:spPr>
      </p:sp>
      <p:sp>
        <p:nvSpPr>
          <p:cNvPr id="421" name="Google Shape;421;p44"/>
          <p:cNvSpPr/>
          <p:nvPr>
            <p:ph idx="7" type="pic"/>
          </p:nvPr>
        </p:nvSpPr>
        <p:spPr>
          <a:xfrm>
            <a:off x="228477" y="678073"/>
            <a:ext cx="512100" cy="512100"/>
          </a:xfrm>
          <a:prstGeom prst="rect">
            <a:avLst/>
          </a:prstGeom>
          <a:noFill/>
          <a:ln>
            <a:noFill/>
          </a:ln>
        </p:spPr>
      </p:sp>
      <p:sp>
        <p:nvSpPr>
          <p:cNvPr id="422" name="Google Shape;422;p44"/>
          <p:cNvSpPr/>
          <p:nvPr>
            <p:ph idx="8" type="pic"/>
          </p:nvPr>
        </p:nvSpPr>
        <p:spPr>
          <a:xfrm>
            <a:off x="969302" y="2578623"/>
            <a:ext cx="512100" cy="512100"/>
          </a:xfrm>
          <a:prstGeom prst="rect">
            <a:avLst/>
          </a:prstGeom>
          <a:noFill/>
          <a:ln>
            <a:noFill/>
          </a:ln>
        </p:spPr>
      </p:sp>
      <p:sp>
        <p:nvSpPr>
          <p:cNvPr id="423" name="Google Shape;423;p44"/>
          <p:cNvSpPr/>
          <p:nvPr>
            <p:ph idx="9" type="pic"/>
          </p:nvPr>
        </p:nvSpPr>
        <p:spPr>
          <a:xfrm>
            <a:off x="969302" y="3528898"/>
            <a:ext cx="512100" cy="512100"/>
          </a:xfrm>
          <a:prstGeom prst="rect">
            <a:avLst/>
          </a:prstGeom>
          <a:noFill/>
          <a:ln>
            <a:noFill/>
          </a:ln>
        </p:spPr>
      </p:sp>
      <p:sp>
        <p:nvSpPr>
          <p:cNvPr id="424" name="Google Shape;424;p44"/>
          <p:cNvSpPr/>
          <p:nvPr>
            <p:ph idx="13" type="pic"/>
          </p:nvPr>
        </p:nvSpPr>
        <p:spPr>
          <a:xfrm>
            <a:off x="969302" y="1628348"/>
            <a:ext cx="512100" cy="512100"/>
          </a:xfrm>
          <a:prstGeom prst="rect">
            <a:avLst/>
          </a:prstGeom>
          <a:noFill/>
          <a:ln>
            <a:noFill/>
          </a:ln>
        </p:spPr>
      </p:sp>
      <p:sp>
        <p:nvSpPr>
          <p:cNvPr id="425" name="Google Shape;425;p44"/>
          <p:cNvSpPr/>
          <p:nvPr>
            <p:ph idx="14" type="pic"/>
          </p:nvPr>
        </p:nvSpPr>
        <p:spPr>
          <a:xfrm>
            <a:off x="969302" y="678073"/>
            <a:ext cx="512100" cy="512100"/>
          </a:xfrm>
          <a:prstGeom prst="rect">
            <a:avLst/>
          </a:prstGeom>
          <a:noFill/>
          <a:ln>
            <a:noFill/>
          </a:ln>
        </p:spPr>
      </p:sp>
      <p:sp>
        <p:nvSpPr>
          <p:cNvPr id="426" name="Google Shape;426;p44"/>
          <p:cNvSpPr/>
          <p:nvPr>
            <p:ph idx="15" type="pic"/>
          </p:nvPr>
        </p:nvSpPr>
        <p:spPr>
          <a:xfrm>
            <a:off x="1710127" y="2578623"/>
            <a:ext cx="512100" cy="512100"/>
          </a:xfrm>
          <a:prstGeom prst="rect">
            <a:avLst/>
          </a:prstGeom>
          <a:noFill/>
          <a:ln>
            <a:noFill/>
          </a:ln>
        </p:spPr>
      </p:sp>
      <p:sp>
        <p:nvSpPr>
          <p:cNvPr id="427" name="Google Shape;427;p44"/>
          <p:cNvSpPr/>
          <p:nvPr>
            <p:ph idx="16" type="pic"/>
          </p:nvPr>
        </p:nvSpPr>
        <p:spPr>
          <a:xfrm>
            <a:off x="1710127" y="3528898"/>
            <a:ext cx="512100" cy="512100"/>
          </a:xfrm>
          <a:prstGeom prst="rect">
            <a:avLst/>
          </a:prstGeom>
          <a:noFill/>
          <a:ln>
            <a:noFill/>
          </a:ln>
        </p:spPr>
      </p:sp>
      <p:sp>
        <p:nvSpPr>
          <p:cNvPr id="428" name="Google Shape;428;p44"/>
          <p:cNvSpPr/>
          <p:nvPr>
            <p:ph idx="17" type="pic"/>
          </p:nvPr>
        </p:nvSpPr>
        <p:spPr>
          <a:xfrm>
            <a:off x="1710127" y="1628348"/>
            <a:ext cx="512100" cy="512100"/>
          </a:xfrm>
          <a:prstGeom prst="rect">
            <a:avLst/>
          </a:prstGeom>
          <a:noFill/>
          <a:ln>
            <a:noFill/>
          </a:ln>
        </p:spPr>
      </p:sp>
      <p:sp>
        <p:nvSpPr>
          <p:cNvPr id="429" name="Google Shape;429;p44"/>
          <p:cNvSpPr/>
          <p:nvPr>
            <p:ph idx="18" type="pic"/>
          </p:nvPr>
        </p:nvSpPr>
        <p:spPr>
          <a:xfrm>
            <a:off x="1710127" y="678073"/>
            <a:ext cx="512100" cy="512100"/>
          </a:xfrm>
          <a:prstGeom prst="rect">
            <a:avLst/>
          </a:prstGeom>
          <a:noFill/>
          <a:ln>
            <a:noFill/>
          </a:ln>
        </p:spPr>
      </p:sp>
      <p:sp>
        <p:nvSpPr>
          <p:cNvPr id="430" name="Google Shape;430;p44"/>
          <p:cNvSpPr/>
          <p:nvPr>
            <p:ph idx="19" type="pic"/>
          </p:nvPr>
        </p:nvSpPr>
        <p:spPr>
          <a:xfrm>
            <a:off x="2450952" y="2578623"/>
            <a:ext cx="512100" cy="512100"/>
          </a:xfrm>
          <a:prstGeom prst="rect">
            <a:avLst/>
          </a:prstGeom>
          <a:noFill/>
          <a:ln>
            <a:noFill/>
          </a:ln>
        </p:spPr>
      </p:sp>
      <p:sp>
        <p:nvSpPr>
          <p:cNvPr id="431" name="Google Shape;431;p44"/>
          <p:cNvSpPr/>
          <p:nvPr>
            <p:ph idx="20" type="pic"/>
          </p:nvPr>
        </p:nvSpPr>
        <p:spPr>
          <a:xfrm>
            <a:off x="2450952" y="3528898"/>
            <a:ext cx="512100" cy="512100"/>
          </a:xfrm>
          <a:prstGeom prst="rect">
            <a:avLst/>
          </a:prstGeom>
          <a:noFill/>
          <a:ln>
            <a:noFill/>
          </a:ln>
        </p:spPr>
      </p:sp>
      <p:sp>
        <p:nvSpPr>
          <p:cNvPr id="432" name="Google Shape;432;p44"/>
          <p:cNvSpPr/>
          <p:nvPr>
            <p:ph idx="21" type="pic"/>
          </p:nvPr>
        </p:nvSpPr>
        <p:spPr>
          <a:xfrm>
            <a:off x="2450952" y="1628348"/>
            <a:ext cx="512100" cy="512100"/>
          </a:xfrm>
          <a:prstGeom prst="rect">
            <a:avLst/>
          </a:prstGeom>
          <a:noFill/>
          <a:ln>
            <a:noFill/>
          </a:ln>
        </p:spPr>
      </p:sp>
      <p:sp>
        <p:nvSpPr>
          <p:cNvPr id="433" name="Google Shape;433;p44"/>
          <p:cNvSpPr/>
          <p:nvPr>
            <p:ph idx="22" type="pic"/>
          </p:nvPr>
        </p:nvSpPr>
        <p:spPr>
          <a:xfrm>
            <a:off x="2450952" y="678073"/>
            <a:ext cx="512100" cy="512100"/>
          </a:xfrm>
          <a:prstGeom prst="rect">
            <a:avLst/>
          </a:prstGeom>
          <a:noFill/>
          <a:ln>
            <a:noFill/>
          </a:ln>
        </p:spPr>
      </p:sp>
      <p:sp>
        <p:nvSpPr>
          <p:cNvPr id="434" name="Google Shape;434;p44"/>
          <p:cNvSpPr/>
          <p:nvPr>
            <p:ph idx="23" type="pic"/>
          </p:nvPr>
        </p:nvSpPr>
        <p:spPr>
          <a:xfrm>
            <a:off x="3191052" y="2578623"/>
            <a:ext cx="512100" cy="512100"/>
          </a:xfrm>
          <a:prstGeom prst="rect">
            <a:avLst/>
          </a:prstGeom>
          <a:noFill/>
          <a:ln>
            <a:noFill/>
          </a:ln>
        </p:spPr>
      </p:sp>
      <p:sp>
        <p:nvSpPr>
          <p:cNvPr id="435" name="Google Shape;435;p44"/>
          <p:cNvSpPr/>
          <p:nvPr>
            <p:ph idx="24" type="pic"/>
          </p:nvPr>
        </p:nvSpPr>
        <p:spPr>
          <a:xfrm>
            <a:off x="3191052" y="3528898"/>
            <a:ext cx="512100" cy="512100"/>
          </a:xfrm>
          <a:prstGeom prst="rect">
            <a:avLst/>
          </a:prstGeom>
          <a:noFill/>
          <a:ln>
            <a:noFill/>
          </a:ln>
        </p:spPr>
      </p:sp>
      <p:sp>
        <p:nvSpPr>
          <p:cNvPr id="436" name="Google Shape;436;p44"/>
          <p:cNvSpPr/>
          <p:nvPr>
            <p:ph idx="25" type="pic"/>
          </p:nvPr>
        </p:nvSpPr>
        <p:spPr>
          <a:xfrm>
            <a:off x="3191052" y="1628348"/>
            <a:ext cx="512100" cy="512100"/>
          </a:xfrm>
          <a:prstGeom prst="rect">
            <a:avLst/>
          </a:prstGeom>
          <a:noFill/>
          <a:ln>
            <a:noFill/>
          </a:ln>
        </p:spPr>
      </p:sp>
      <p:sp>
        <p:nvSpPr>
          <p:cNvPr id="437" name="Google Shape;437;p44"/>
          <p:cNvSpPr/>
          <p:nvPr>
            <p:ph idx="26" type="pic"/>
          </p:nvPr>
        </p:nvSpPr>
        <p:spPr>
          <a:xfrm>
            <a:off x="3191052" y="678073"/>
            <a:ext cx="512100" cy="512100"/>
          </a:xfrm>
          <a:prstGeom prst="rect">
            <a:avLst/>
          </a:prstGeom>
          <a:noFill/>
          <a:ln>
            <a:noFill/>
          </a:ln>
        </p:spPr>
      </p:sp>
      <p:sp>
        <p:nvSpPr>
          <p:cNvPr id="438" name="Google Shape;438;p44"/>
          <p:cNvSpPr/>
          <p:nvPr>
            <p:ph idx="27" type="pic"/>
          </p:nvPr>
        </p:nvSpPr>
        <p:spPr>
          <a:xfrm>
            <a:off x="3931877" y="2578623"/>
            <a:ext cx="512100" cy="512100"/>
          </a:xfrm>
          <a:prstGeom prst="rect">
            <a:avLst/>
          </a:prstGeom>
          <a:noFill/>
          <a:ln>
            <a:noFill/>
          </a:ln>
        </p:spPr>
      </p:sp>
      <p:sp>
        <p:nvSpPr>
          <p:cNvPr id="439" name="Google Shape;439;p44"/>
          <p:cNvSpPr/>
          <p:nvPr>
            <p:ph idx="28" type="pic"/>
          </p:nvPr>
        </p:nvSpPr>
        <p:spPr>
          <a:xfrm>
            <a:off x="3931877" y="3528898"/>
            <a:ext cx="512100" cy="512100"/>
          </a:xfrm>
          <a:prstGeom prst="rect">
            <a:avLst/>
          </a:prstGeom>
          <a:noFill/>
          <a:ln>
            <a:noFill/>
          </a:ln>
        </p:spPr>
      </p:sp>
      <p:sp>
        <p:nvSpPr>
          <p:cNvPr id="440" name="Google Shape;440;p44"/>
          <p:cNvSpPr/>
          <p:nvPr>
            <p:ph idx="29" type="pic"/>
          </p:nvPr>
        </p:nvSpPr>
        <p:spPr>
          <a:xfrm>
            <a:off x="3931877" y="1628348"/>
            <a:ext cx="512100" cy="512100"/>
          </a:xfrm>
          <a:prstGeom prst="rect">
            <a:avLst/>
          </a:prstGeom>
          <a:noFill/>
          <a:ln>
            <a:noFill/>
          </a:ln>
        </p:spPr>
      </p:sp>
      <p:sp>
        <p:nvSpPr>
          <p:cNvPr id="441" name="Google Shape;441;p44"/>
          <p:cNvSpPr/>
          <p:nvPr>
            <p:ph idx="30" type="pic"/>
          </p:nvPr>
        </p:nvSpPr>
        <p:spPr>
          <a:xfrm>
            <a:off x="3931877" y="678073"/>
            <a:ext cx="512100" cy="512100"/>
          </a:xfrm>
          <a:prstGeom prst="rect">
            <a:avLst/>
          </a:prstGeom>
          <a:noFill/>
          <a:ln>
            <a:noFill/>
          </a:ln>
        </p:spPr>
      </p:sp>
      <p:sp>
        <p:nvSpPr>
          <p:cNvPr id="442" name="Google Shape;442;p44"/>
          <p:cNvSpPr/>
          <p:nvPr>
            <p:ph idx="31" type="pic"/>
          </p:nvPr>
        </p:nvSpPr>
        <p:spPr>
          <a:xfrm>
            <a:off x="4672340" y="2578623"/>
            <a:ext cx="512100" cy="512100"/>
          </a:xfrm>
          <a:prstGeom prst="rect">
            <a:avLst/>
          </a:prstGeom>
          <a:noFill/>
          <a:ln>
            <a:noFill/>
          </a:ln>
        </p:spPr>
      </p:sp>
      <p:sp>
        <p:nvSpPr>
          <p:cNvPr id="443" name="Google Shape;443;p44"/>
          <p:cNvSpPr/>
          <p:nvPr>
            <p:ph idx="32" type="pic"/>
          </p:nvPr>
        </p:nvSpPr>
        <p:spPr>
          <a:xfrm>
            <a:off x="4672340" y="3528898"/>
            <a:ext cx="512100" cy="512100"/>
          </a:xfrm>
          <a:prstGeom prst="rect">
            <a:avLst/>
          </a:prstGeom>
          <a:noFill/>
          <a:ln>
            <a:noFill/>
          </a:ln>
        </p:spPr>
      </p:sp>
      <p:sp>
        <p:nvSpPr>
          <p:cNvPr id="444" name="Google Shape;444;p44"/>
          <p:cNvSpPr/>
          <p:nvPr>
            <p:ph idx="33" type="pic"/>
          </p:nvPr>
        </p:nvSpPr>
        <p:spPr>
          <a:xfrm>
            <a:off x="4672340" y="1628348"/>
            <a:ext cx="512100" cy="512100"/>
          </a:xfrm>
          <a:prstGeom prst="rect">
            <a:avLst/>
          </a:prstGeom>
          <a:noFill/>
          <a:ln>
            <a:noFill/>
          </a:ln>
        </p:spPr>
      </p:sp>
      <p:sp>
        <p:nvSpPr>
          <p:cNvPr id="445" name="Google Shape;445;p44"/>
          <p:cNvSpPr/>
          <p:nvPr>
            <p:ph idx="34" type="pic"/>
          </p:nvPr>
        </p:nvSpPr>
        <p:spPr>
          <a:xfrm>
            <a:off x="4672340" y="678073"/>
            <a:ext cx="512100" cy="512100"/>
          </a:xfrm>
          <a:prstGeom prst="rect">
            <a:avLst/>
          </a:prstGeom>
          <a:noFill/>
          <a:ln>
            <a:noFill/>
          </a:ln>
        </p:spPr>
      </p:sp>
      <p:sp>
        <p:nvSpPr>
          <p:cNvPr id="446" name="Google Shape;446;p44"/>
          <p:cNvSpPr/>
          <p:nvPr>
            <p:ph idx="35" type="pic"/>
          </p:nvPr>
        </p:nvSpPr>
        <p:spPr>
          <a:xfrm>
            <a:off x="5413165" y="2578623"/>
            <a:ext cx="512100" cy="512100"/>
          </a:xfrm>
          <a:prstGeom prst="rect">
            <a:avLst/>
          </a:prstGeom>
          <a:noFill/>
          <a:ln>
            <a:noFill/>
          </a:ln>
        </p:spPr>
      </p:sp>
      <p:sp>
        <p:nvSpPr>
          <p:cNvPr id="447" name="Google Shape;447;p44"/>
          <p:cNvSpPr/>
          <p:nvPr>
            <p:ph idx="36" type="pic"/>
          </p:nvPr>
        </p:nvSpPr>
        <p:spPr>
          <a:xfrm>
            <a:off x="5413165" y="3528898"/>
            <a:ext cx="512100" cy="512100"/>
          </a:xfrm>
          <a:prstGeom prst="rect">
            <a:avLst/>
          </a:prstGeom>
          <a:noFill/>
          <a:ln>
            <a:noFill/>
          </a:ln>
        </p:spPr>
      </p:sp>
      <p:sp>
        <p:nvSpPr>
          <p:cNvPr id="448" name="Google Shape;448;p44"/>
          <p:cNvSpPr/>
          <p:nvPr>
            <p:ph idx="37" type="pic"/>
          </p:nvPr>
        </p:nvSpPr>
        <p:spPr>
          <a:xfrm>
            <a:off x="5413165" y="1628348"/>
            <a:ext cx="512100" cy="512100"/>
          </a:xfrm>
          <a:prstGeom prst="rect">
            <a:avLst/>
          </a:prstGeom>
          <a:noFill/>
          <a:ln>
            <a:noFill/>
          </a:ln>
        </p:spPr>
      </p:sp>
      <p:sp>
        <p:nvSpPr>
          <p:cNvPr id="449" name="Google Shape;449;p44"/>
          <p:cNvSpPr/>
          <p:nvPr>
            <p:ph idx="38" type="pic"/>
          </p:nvPr>
        </p:nvSpPr>
        <p:spPr>
          <a:xfrm>
            <a:off x="5413165" y="678073"/>
            <a:ext cx="512100" cy="512100"/>
          </a:xfrm>
          <a:prstGeom prst="rect">
            <a:avLst/>
          </a:prstGeom>
          <a:noFill/>
          <a:ln>
            <a:noFill/>
          </a:ln>
        </p:spPr>
      </p:sp>
      <p:cxnSp>
        <p:nvCxnSpPr>
          <p:cNvPr id="450" name="Google Shape;450;p44"/>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451" name="Google Shape;451;p44"/>
          <p:cNvSpPr/>
          <p:nvPr>
            <p:ph idx="39" type="pic"/>
          </p:nvPr>
        </p:nvSpPr>
        <p:spPr>
          <a:xfrm>
            <a:off x="6148565" y="2578623"/>
            <a:ext cx="512100" cy="512100"/>
          </a:xfrm>
          <a:prstGeom prst="rect">
            <a:avLst/>
          </a:prstGeom>
          <a:noFill/>
          <a:ln>
            <a:noFill/>
          </a:ln>
        </p:spPr>
      </p:sp>
      <p:sp>
        <p:nvSpPr>
          <p:cNvPr id="452" name="Google Shape;452;p44"/>
          <p:cNvSpPr/>
          <p:nvPr>
            <p:ph idx="40" type="pic"/>
          </p:nvPr>
        </p:nvSpPr>
        <p:spPr>
          <a:xfrm>
            <a:off x="6148565" y="3528898"/>
            <a:ext cx="512100" cy="512100"/>
          </a:xfrm>
          <a:prstGeom prst="rect">
            <a:avLst/>
          </a:prstGeom>
          <a:noFill/>
          <a:ln>
            <a:noFill/>
          </a:ln>
        </p:spPr>
      </p:sp>
      <p:sp>
        <p:nvSpPr>
          <p:cNvPr id="453" name="Google Shape;453;p44"/>
          <p:cNvSpPr/>
          <p:nvPr>
            <p:ph idx="41" type="pic"/>
          </p:nvPr>
        </p:nvSpPr>
        <p:spPr>
          <a:xfrm>
            <a:off x="6148565" y="1628348"/>
            <a:ext cx="512100" cy="512100"/>
          </a:xfrm>
          <a:prstGeom prst="rect">
            <a:avLst/>
          </a:prstGeom>
          <a:noFill/>
          <a:ln>
            <a:noFill/>
          </a:ln>
        </p:spPr>
      </p:sp>
      <p:sp>
        <p:nvSpPr>
          <p:cNvPr id="454" name="Google Shape;454;p44"/>
          <p:cNvSpPr/>
          <p:nvPr>
            <p:ph idx="42" type="pic"/>
          </p:nvPr>
        </p:nvSpPr>
        <p:spPr>
          <a:xfrm>
            <a:off x="6148565" y="678073"/>
            <a:ext cx="512100" cy="512100"/>
          </a:xfrm>
          <a:prstGeom prst="rect">
            <a:avLst/>
          </a:prstGeom>
          <a:noFill/>
          <a:ln>
            <a:noFill/>
          </a:ln>
        </p:spPr>
      </p:sp>
      <p:sp>
        <p:nvSpPr>
          <p:cNvPr id="455" name="Google Shape;455;p44"/>
          <p:cNvSpPr/>
          <p:nvPr>
            <p:ph idx="43" type="pic"/>
          </p:nvPr>
        </p:nvSpPr>
        <p:spPr>
          <a:xfrm>
            <a:off x="6883965" y="2578623"/>
            <a:ext cx="512100" cy="512100"/>
          </a:xfrm>
          <a:prstGeom prst="rect">
            <a:avLst/>
          </a:prstGeom>
          <a:noFill/>
          <a:ln>
            <a:noFill/>
          </a:ln>
        </p:spPr>
      </p:sp>
      <p:sp>
        <p:nvSpPr>
          <p:cNvPr id="456" name="Google Shape;456;p44"/>
          <p:cNvSpPr/>
          <p:nvPr>
            <p:ph idx="44" type="pic"/>
          </p:nvPr>
        </p:nvSpPr>
        <p:spPr>
          <a:xfrm>
            <a:off x="6883965" y="3528898"/>
            <a:ext cx="512100" cy="512100"/>
          </a:xfrm>
          <a:prstGeom prst="rect">
            <a:avLst/>
          </a:prstGeom>
          <a:noFill/>
          <a:ln>
            <a:noFill/>
          </a:ln>
        </p:spPr>
      </p:sp>
      <p:sp>
        <p:nvSpPr>
          <p:cNvPr id="457" name="Google Shape;457;p44"/>
          <p:cNvSpPr/>
          <p:nvPr>
            <p:ph idx="45" type="pic"/>
          </p:nvPr>
        </p:nvSpPr>
        <p:spPr>
          <a:xfrm>
            <a:off x="6883965" y="1628348"/>
            <a:ext cx="512100" cy="512100"/>
          </a:xfrm>
          <a:prstGeom prst="rect">
            <a:avLst/>
          </a:prstGeom>
          <a:noFill/>
          <a:ln>
            <a:noFill/>
          </a:ln>
        </p:spPr>
      </p:sp>
      <p:sp>
        <p:nvSpPr>
          <p:cNvPr id="458" name="Google Shape;458;p44"/>
          <p:cNvSpPr/>
          <p:nvPr>
            <p:ph idx="46" type="pic"/>
          </p:nvPr>
        </p:nvSpPr>
        <p:spPr>
          <a:xfrm>
            <a:off x="6883965" y="678073"/>
            <a:ext cx="512100" cy="512100"/>
          </a:xfrm>
          <a:prstGeom prst="rect">
            <a:avLst/>
          </a:prstGeom>
          <a:noFill/>
          <a:ln>
            <a:noFill/>
          </a:ln>
        </p:spPr>
      </p:sp>
      <p:sp>
        <p:nvSpPr>
          <p:cNvPr id="459" name="Google Shape;459;p44"/>
          <p:cNvSpPr/>
          <p:nvPr>
            <p:ph idx="47" type="pic"/>
          </p:nvPr>
        </p:nvSpPr>
        <p:spPr>
          <a:xfrm>
            <a:off x="7635290" y="2578623"/>
            <a:ext cx="512100" cy="512100"/>
          </a:xfrm>
          <a:prstGeom prst="rect">
            <a:avLst/>
          </a:prstGeom>
          <a:noFill/>
          <a:ln>
            <a:noFill/>
          </a:ln>
        </p:spPr>
      </p:sp>
      <p:sp>
        <p:nvSpPr>
          <p:cNvPr id="460" name="Google Shape;460;p44"/>
          <p:cNvSpPr/>
          <p:nvPr>
            <p:ph idx="48" type="pic"/>
          </p:nvPr>
        </p:nvSpPr>
        <p:spPr>
          <a:xfrm>
            <a:off x="7635290" y="3528898"/>
            <a:ext cx="512100" cy="512100"/>
          </a:xfrm>
          <a:prstGeom prst="rect">
            <a:avLst/>
          </a:prstGeom>
          <a:noFill/>
          <a:ln>
            <a:noFill/>
          </a:ln>
        </p:spPr>
      </p:sp>
      <p:sp>
        <p:nvSpPr>
          <p:cNvPr id="461" name="Google Shape;461;p44"/>
          <p:cNvSpPr/>
          <p:nvPr>
            <p:ph idx="49" type="pic"/>
          </p:nvPr>
        </p:nvSpPr>
        <p:spPr>
          <a:xfrm>
            <a:off x="7635290" y="1628348"/>
            <a:ext cx="512100" cy="512100"/>
          </a:xfrm>
          <a:prstGeom prst="rect">
            <a:avLst/>
          </a:prstGeom>
          <a:noFill/>
          <a:ln>
            <a:noFill/>
          </a:ln>
        </p:spPr>
      </p:sp>
      <p:sp>
        <p:nvSpPr>
          <p:cNvPr id="462" name="Google Shape;462;p44"/>
          <p:cNvSpPr/>
          <p:nvPr>
            <p:ph idx="50" type="pic"/>
          </p:nvPr>
        </p:nvSpPr>
        <p:spPr>
          <a:xfrm>
            <a:off x="7635290" y="678073"/>
            <a:ext cx="512100" cy="512100"/>
          </a:xfrm>
          <a:prstGeom prst="rect">
            <a:avLst/>
          </a:prstGeom>
          <a:noFill/>
          <a:ln>
            <a:noFill/>
          </a:ln>
        </p:spPr>
      </p:sp>
      <p:sp>
        <p:nvSpPr>
          <p:cNvPr id="463" name="Google Shape;463;p44"/>
          <p:cNvSpPr/>
          <p:nvPr>
            <p:ph idx="51" type="pic"/>
          </p:nvPr>
        </p:nvSpPr>
        <p:spPr>
          <a:xfrm>
            <a:off x="8365615" y="2578623"/>
            <a:ext cx="512100" cy="512100"/>
          </a:xfrm>
          <a:prstGeom prst="rect">
            <a:avLst/>
          </a:prstGeom>
          <a:noFill/>
          <a:ln>
            <a:noFill/>
          </a:ln>
        </p:spPr>
      </p:sp>
      <p:sp>
        <p:nvSpPr>
          <p:cNvPr id="464" name="Google Shape;464;p44"/>
          <p:cNvSpPr/>
          <p:nvPr>
            <p:ph idx="52" type="pic"/>
          </p:nvPr>
        </p:nvSpPr>
        <p:spPr>
          <a:xfrm>
            <a:off x="8365615" y="3528898"/>
            <a:ext cx="512100" cy="512100"/>
          </a:xfrm>
          <a:prstGeom prst="rect">
            <a:avLst/>
          </a:prstGeom>
          <a:noFill/>
          <a:ln>
            <a:noFill/>
          </a:ln>
        </p:spPr>
      </p:sp>
      <p:sp>
        <p:nvSpPr>
          <p:cNvPr id="465" name="Google Shape;465;p44"/>
          <p:cNvSpPr/>
          <p:nvPr>
            <p:ph idx="53" type="pic"/>
          </p:nvPr>
        </p:nvSpPr>
        <p:spPr>
          <a:xfrm>
            <a:off x="8365615" y="1628348"/>
            <a:ext cx="512100" cy="512100"/>
          </a:xfrm>
          <a:prstGeom prst="rect">
            <a:avLst/>
          </a:prstGeom>
          <a:noFill/>
          <a:ln>
            <a:noFill/>
          </a:ln>
        </p:spPr>
      </p:sp>
      <p:sp>
        <p:nvSpPr>
          <p:cNvPr id="466" name="Google Shape;466;p44"/>
          <p:cNvSpPr/>
          <p:nvPr>
            <p:ph idx="54" type="pic"/>
          </p:nvPr>
        </p:nvSpPr>
        <p:spPr>
          <a:xfrm>
            <a:off x="8365615" y="678073"/>
            <a:ext cx="512100" cy="5121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System">
  <p:cSld name="TITLE_19">
    <p:spTree>
      <p:nvGrpSpPr>
        <p:cNvPr id="467" name="Shape 467"/>
        <p:cNvGrpSpPr/>
        <p:nvPr/>
      </p:nvGrpSpPr>
      <p:grpSpPr>
        <a:xfrm>
          <a:off x="0" y="0"/>
          <a:ext cx="0" cy="0"/>
          <a:chOff x="0" y="0"/>
          <a:chExt cx="0" cy="0"/>
        </a:xfrm>
      </p:grpSpPr>
      <p:sp>
        <p:nvSpPr>
          <p:cNvPr id="468" name="Google Shape;468;p45"/>
          <p:cNvSpPr/>
          <p:nvPr/>
        </p:nvSpPr>
        <p:spPr>
          <a:xfrm rot="5400000">
            <a:off x="-543125" y="1009325"/>
            <a:ext cx="4276500" cy="2733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5"/>
          <p:cNvSpPr txBox="1"/>
          <p:nvPr>
            <p:ph idx="1" type="subTitle"/>
          </p:nvPr>
        </p:nvSpPr>
        <p:spPr>
          <a:xfrm>
            <a:off x="449575" y="432575"/>
            <a:ext cx="2277000" cy="1692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100"/>
              <a:buFont typeface="Work Sans Black"/>
              <a:buNone/>
              <a:defRPr>
                <a:solidFill>
                  <a:schemeClr val="accent3"/>
                </a:solidFill>
              </a:defRPr>
            </a:lvl1pPr>
            <a:lvl2pPr lvl="1">
              <a:spcBef>
                <a:spcPts val="0"/>
              </a:spcBef>
              <a:spcAft>
                <a:spcPts val="0"/>
              </a:spcAft>
              <a:buClr>
                <a:schemeClr val="accent5"/>
              </a:buClr>
              <a:buSzPts val="1100"/>
              <a:buFont typeface="Work Sans Black"/>
              <a:buNone/>
              <a:defRPr/>
            </a:lvl2pPr>
            <a:lvl3pPr lvl="2">
              <a:spcBef>
                <a:spcPts val="0"/>
              </a:spcBef>
              <a:spcAft>
                <a:spcPts val="0"/>
              </a:spcAft>
              <a:buClr>
                <a:schemeClr val="accent5"/>
              </a:buClr>
              <a:buSzPts val="1100"/>
              <a:buFont typeface="Work Sans Black"/>
              <a:buNone/>
              <a:defRPr/>
            </a:lvl3pPr>
            <a:lvl4pPr lvl="3">
              <a:spcBef>
                <a:spcPts val="0"/>
              </a:spcBef>
              <a:spcAft>
                <a:spcPts val="0"/>
              </a:spcAft>
              <a:buClr>
                <a:schemeClr val="accent5"/>
              </a:buClr>
              <a:buSzPts val="1100"/>
              <a:buFont typeface="Work Sans Black"/>
              <a:buNone/>
              <a:defRPr/>
            </a:lvl4pPr>
            <a:lvl5pPr lvl="4">
              <a:spcBef>
                <a:spcPts val="0"/>
              </a:spcBef>
              <a:spcAft>
                <a:spcPts val="0"/>
              </a:spcAft>
              <a:buClr>
                <a:schemeClr val="accent5"/>
              </a:buClr>
              <a:buSzPts val="1100"/>
              <a:buFont typeface="Work Sans Black"/>
              <a:buNone/>
              <a:defRPr/>
            </a:lvl5pPr>
            <a:lvl6pPr lvl="5">
              <a:spcBef>
                <a:spcPts val="0"/>
              </a:spcBef>
              <a:spcAft>
                <a:spcPts val="0"/>
              </a:spcAft>
              <a:buClr>
                <a:schemeClr val="accent5"/>
              </a:buClr>
              <a:buSzPts val="1100"/>
              <a:buFont typeface="Work Sans Black"/>
              <a:buNone/>
              <a:defRPr/>
            </a:lvl6pPr>
            <a:lvl7pPr lvl="6">
              <a:spcBef>
                <a:spcPts val="0"/>
              </a:spcBef>
              <a:spcAft>
                <a:spcPts val="0"/>
              </a:spcAft>
              <a:buClr>
                <a:schemeClr val="accent5"/>
              </a:buClr>
              <a:buSzPts val="1100"/>
              <a:buFont typeface="Work Sans Black"/>
              <a:buNone/>
              <a:defRPr/>
            </a:lvl7pPr>
            <a:lvl8pPr lvl="7">
              <a:spcBef>
                <a:spcPts val="0"/>
              </a:spcBef>
              <a:spcAft>
                <a:spcPts val="0"/>
              </a:spcAft>
              <a:buClr>
                <a:schemeClr val="accent5"/>
              </a:buClr>
              <a:buSzPts val="1100"/>
              <a:buFont typeface="Work Sans Black"/>
              <a:buNone/>
              <a:defRPr/>
            </a:lvl8pPr>
            <a:lvl9pPr lvl="8">
              <a:spcBef>
                <a:spcPts val="0"/>
              </a:spcBef>
              <a:spcAft>
                <a:spcPts val="0"/>
              </a:spcAft>
              <a:buClr>
                <a:schemeClr val="accent5"/>
              </a:buClr>
              <a:buSzPts val="1100"/>
              <a:buFont typeface="Work Sans Black"/>
              <a:buNone/>
              <a:defRPr/>
            </a:lvl9pPr>
          </a:lstStyle>
          <a:p/>
        </p:txBody>
      </p:sp>
      <p:sp>
        <p:nvSpPr>
          <p:cNvPr id="470" name="Google Shape;470;p45"/>
          <p:cNvSpPr txBox="1"/>
          <p:nvPr>
            <p:ph idx="2" type="body"/>
          </p:nvPr>
        </p:nvSpPr>
        <p:spPr>
          <a:xfrm>
            <a:off x="449575" y="3121200"/>
            <a:ext cx="2267700" cy="1180800"/>
          </a:xfrm>
          <a:prstGeom prst="rect">
            <a:avLst/>
          </a:prstGeom>
        </p:spPr>
        <p:txBody>
          <a:bodyPr anchorCtr="0" anchor="b" bIns="0" lIns="0" spcFirstLastPara="1" rIns="0" wrap="square" tIns="0">
            <a:noAutofit/>
          </a:bodyPr>
          <a:lstStyle>
            <a:lvl1pPr indent="-279400" lvl="0" marL="457200">
              <a:spcBef>
                <a:spcPts val="0"/>
              </a:spcBef>
              <a:spcAft>
                <a:spcPts val="0"/>
              </a:spcAft>
              <a:buSzPts val="800"/>
              <a:buFont typeface="Work Sans"/>
              <a:buChar char="●"/>
              <a:defRPr/>
            </a:lvl1pPr>
            <a:lvl2pPr indent="-279400" lvl="1" marL="914400">
              <a:spcBef>
                <a:spcPts val="0"/>
              </a:spcBef>
              <a:spcAft>
                <a:spcPts val="0"/>
              </a:spcAft>
              <a:buSzPts val="800"/>
              <a:buFont typeface="Work Sans"/>
              <a:buChar char="○"/>
              <a:defRPr/>
            </a:lvl2pPr>
            <a:lvl3pPr indent="-279400" lvl="2" marL="1371600">
              <a:spcBef>
                <a:spcPts val="0"/>
              </a:spcBef>
              <a:spcAft>
                <a:spcPts val="0"/>
              </a:spcAft>
              <a:buSzPts val="800"/>
              <a:buFont typeface="Work Sans"/>
              <a:buChar char="■"/>
              <a:defRPr/>
            </a:lvl3pPr>
            <a:lvl4pPr indent="-279400" lvl="3" marL="1828800">
              <a:spcBef>
                <a:spcPts val="0"/>
              </a:spcBef>
              <a:spcAft>
                <a:spcPts val="0"/>
              </a:spcAft>
              <a:buSzPts val="800"/>
              <a:buFont typeface="Work Sans"/>
              <a:buChar char="●"/>
              <a:defRPr/>
            </a:lvl4pPr>
            <a:lvl5pPr indent="-279400" lvl="4" marL="2286000">
              <a:spcBef>
                <a:spcPts val="0"/>
              </a:spcBef>
              <a:spcAft>
                <a:spcPts val="0"/>
              </a:spcAft>
              <a:buSzPts val="800"/>
              <a:buFont typeface="Work Sans"/>
              <a:buChar char="○"/>
              <a:defRPr/>
            </a:lvl5pPr>
            <a:lvl6pPr indent="-279400" lvl="5" marL="2743200">
              <a:spcBef>
                <a:spcPts val="0"/>
              </a:spcBef>
              <a:spcAft>
                <a:spcPts val="0"/>
              </a:spcAft>
              <a:buSzPts val="800"/>
              <a:buFont typeface="Work Sans"/>
              <a:buChar char="■"/>
              <a:defRPr/>
            </a:lvl6pPr>
            <a:lvl7pPr indent="-279400" lvl="6" marL="3200400">
              <a:spcBef>
                <a:spcPts val="0"/>
              </a:spcBef>
              <a:spcAft>
                <a:spcPts val="0"/>
              </a:spcAft>
              <a:buSzPts val="800"/>
              <a:buFont typeface="Work Sans"/>
              <a:buChar char="●"/>
              <a:defRPr/>
            </a:lvl7pPr>
            <a:lvl8pPr indent="-279400" lvl="7" marL="3657600">
              <a:spcBef>
                <a:spcPts val="0"/>
              </a:spcBef>
              <a:spcAft>
                <a:spcPts val="0"/>
              </a:spcAft>
              <a:buSzPts val="800"/>
              <a:buFont typeface="Work Sans"/>
              <a:buChar char="○"/>
              <a:defRPr/>
            </a:lvl8pPr>
            <a:lvl9pPr indent="-279400" lvl="8" marL="4114800">
              <a:spcBef>
                <a:spcPts val="0"/>
              </a:spcBef>
              <a:spcAft>
                <a:spcPts val="0"/>
              </a:spcAft>
              <a:buSzPts val="800"/>
              <a:buFont typeface="Work Sans"/>
              <a:buChar char="■"/>
              <a:defRPr/>
            </a:lvl9pPr>
          </a:lstStyle>
          <a:p/>
        </p:txBody>
      </p:sp>
      <p:sp>
        <p:nvSpPr>
          <p:cNvPr id="471" name="Google Shape;471;p45"/>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72" name="Google Shape;472;p45"/>
          <p:cNvSpPr/>
          <p:nvPr>
            <p:ph idx="3" type="pic"/>
          </p:nvPr>
        </p:nvSpPr>
        <p:spPr>
          <a:xfrm>
            <a:off x="3191400" y="237725"/>
            <a:ext cx="1900800" cy="1900800"/>
          </a:xfrm>
          <a:prstGeom prst="rect">
            <a:avLst/>
          </a:prstGeom>
          <a:noFill/>
          <a:ln>
            <a:noFill/>
          </a:ln>
        </p:spPr>
      </p:sp>
      <p:sp>
        <p:nvSpPr>
          <p:cNvPr id="473" name="Google Shape;473;p45"/>
          <p:cNvSpPr/>
          <p:nvPr>
            <p:ph idx="4" type="pic"/>
          </p:nvPr>
        </p:nvSpPr>
        <p:spPr>
          <a:xfrm>
            <a:off x="6660675" y="475200"/>
            <a:ext cx="2226300" cy="3803400"/>
          </a:xfrm>
          <a:prstGeom prst="rect">
            <a:avLst/>
          </a:prstGeom>
          <a:noFill/>
          <a:ln>
            <a:noFill/>
          </a:ln>
        </p:spPr>
      </p:sp>
      <p:sp>
        <p:nvSpPr>
          <p:cNvPr id="474" name="Google Shape;474;p45"/>
          <p:cNvSpPr/>
          <p:nvPr>
            <p:ph idx="5" type="pic"/>
          </p:nvPr>
        </p:nvSpPr>
        <p:spPr>
          <a:xfrm>
            <a:off x="3191400" y="2613600"/>
            <a:ext cx="3240600" cy="1665000"/>
          </a:xfrm>
          <a:prstGeom prst="rect">
            <a:avLst/>
          </a:prstGeom>
          <a:noFill/>
          <a:ln>
            <a:noFill/>
          </a:ln>
        </p:spPr>
      </p:sp>
      <p:sp>
        <p:nvSpPr>
          <p:cNvPr id="475" name="Google Shape;475;p45"/>
          <p:cNvSpPr txBox="1"/>
          <p:nvPr>
            <p:ph type="title"/>
          </p:nvPr>
        </p:nvSpPr>
        <p:spPr>
          <a:xfrm>
            <a:off x="438912" y="612648"/>
            <a:ext cx="2277300" cy="97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2800"/>
              <a:buFont typeface="Work Sans Black"/>
              <a:buNone/>
              <a:defRPr>
                <a:solidFill>
                  <a:schemeClr val="dk1"/>
                </a:solidFill>
              </a:defRPr>
            </a:lvl1pPr>
            <a:lvl2pPr lvl="1">
              <a:spcBef>
                <a:spcPts val="0"/>
              </a:spcBef>
              <a:spcAft>
                <a:spcPts val="0"/>
              </a:spcAft>
              <a:buClr>
                <a:schemeClr val="lt2"/>
              </a:buClr>
              <a:buSzPts val="2800"/>
              <a:buFont typeface="Work Sans Black"/>
              <a:buNone/>
              <a:defRPr/>
            </a:lvl2pPr>
            <a:lvl3pPr lvl="2">
              <a:spcBef>
                <a:spcPts val="0"/>
              </a:spcBef>
              <a:spcAft>
                <a:spcPts val="0"/>
              </a:spcAft>
              <a:buClr>
                <a:schemeClr val="lt2"/>
              </a:buClr>
              <a:buSzPts val="2800"/>
              <a:buFont typeface="Work Sans Black"/>
              <a:buNone/>
              <a:defRPr/>
            </a:lvl3pPr>
            <a:lvl4pPr lvl="3">
              <a:spcBef>
                <a:spcPts val="0"/>
              </a:spcBef>
              <a:spcAft>
                <a:spcPts val="0"/>
              </a:spcAft>
              <a:buClr>
                <a:schemeClr val="lt2"/>
              </a:buClr>
              <a:buSzPts val="2800"/>
              <a:buFont typeface="Work Sans Black"/>
              <a:buNone/>
              <a:defRPr/>
            </a:lvl4pPr>
            <a:lvl5pPr lvl="4">
              <a:spcBef>
                <a:spcPts val="0"/>
              </a:spcBef>
              <a:spcAft>
                <a:spcPts val="0"/>
              </a:spcAft>
              <a:buClr>
                <a:schemeClr val="lt2"/>
              </a:buClr>
              <a:buSzPts val="2800"/>
              <a:buFont typeface="Work Sans Black"/>
              <a:buNone/>
              <a:defRPr/>
            </a:lvl5pPr>
            <a:lvl6pPr lvl="5">
              <a:spcBef>
                <a:spcPts val="0"/>
              </a:spcBef>
              <a:spcAft>
                <a:spcPts val="0"/>
              </a:spcAft>
              <a:buClr>
                <a:schemeClr val="lt2"/>
              </a:buClr>
              <a:buSzPts val="2800"/>
              <a:buFont typeface="Work Sans Black"/>
              <a:buNone/>
              <a:defRPr/>
            </a:lvl6pPr>
            <a:lvl7pPr lvl="6">
              <a:spcBef>
                <a:spcPts val="0"/>
              </a:spcBef>
              <a:spcAft>
                <a:spcPts val="0"/>
              </a:spcAft>
              <a:buClr>
                <a:schemeClr val="lt2"/>
              </a:buClr>
              <a:buSzPts val="2800"/>
              <a:buFont typeface="Work Sans Black"/>
              <a:buNone/>
              <a:defRPr/>
            </a:lvl7pPr>
            <a:lvl8pPr lvl="7">
              <a:spcBef>
                <a:spcPts val="0"/>
              </a:spcBef>
              <a:spcAft>
                <a:spcPts val="0"/>
              </a:spcAft>
              <a:buClr>
                <a:schemeClr val="lt2"/>
              </a:buClr>
              <a:buSzPts val="2800"/>
              <a:buFont typeface="Work Sans Black"/>
              <a:buNone/>
              <a:defRPr/>
            </a:lvl8pPr>
            <a:lvl9pPr lvl="8">
              <a:spcBef>
                <a:spcPts val="0"/>
              </a:spcBef>
              <a:spcAft>
                <a:spcPts val="0"/>
              </a:spcAft>
              <a:buClr>
                <a:schemeClr val="lt2"/>
              </a:buClr>
              <a:buSzPts val="2800"/>
              <a:buFont typeface="Work Sans Black"/>
              <a:buNone/>
              <a:defRPr/>
            </a:lvl9pPr>
          </a:lstStyle>
          <a:p/>
        </p:txBody>
      </p:sp>
      <p:sp>
        <p:nvSpPr>
          <p:cNvPr id="476" name="Google Shape;476;p45"/>
          <p:cNvSpPr txBox="1"/>
          <p:nvPr>
            <p:ph idx="6"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77" name="Google Shape;477;p45"/>
          <p:cNvSpPr txBox="1"/>
          <p:nvPr>
            <p:ph idx="7"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78" name="Google Shape;478;p45"/>
          <p:cNvSpPr txBox="1"/>
          <p:nvPr>
            <p:ph idx="8"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479" name="Google Shape;479;p45"/>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
        <p:nvSpPr>
          <p:cNvPr id="480" name="Google Shape;480;p45"/>
          <p:cNvSpPr txBox="1"/>
          <p:nvPr>
            <p:ph idx="9" type="body"/>
          </p:nvPr>
        </p:nvSpPr>
        <p:spPr>
          <a:xfrm>
            <a:off x="3191400" y="4416313"/>
            <a:ext cx="32406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1pPr>
            <a:lvl2pPr indent="-279400" lvl="1" marL="914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2pPr>
            <a:lvl3pPr indent="-279400" lvl="2" marL="1371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3pPr>
            <a:lvl4pPr indent="-279400" lvl="3" marL="1828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4pPr>
            <a:lvl5pPr indent="-279400" lvl="4" marL="22860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5pPr>
            <a:lvl6pPr indent="-279400" lvl="5" marL="2743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6pPr>
            <a:lvl7pPr indent="-279400" lvl="6" marL="3200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7pPr>
            <a:lvl8pPr indent="-279400" lvl="7" marL="3657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8pPr>
            <a:lvl9pPr indent="-279400" lvl="8" marL="4114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9pPr>
          </a:lstStyle>
          <a:p/>
        </p:txBody>
      </p:sp>
      <p:sp>
        <p:nvSpPr>
          <p:cNvPr id="481" name="Google Shape;481;p45"/>
          <p:cNvSpPr txBox="1"/>
          <p:nvPr>
            <p:ph idx="13" type="body"/>
          </p:nvPr>
        </p:nvSpPr>
        <p:spPr>
          <a:xfrm>
            <a:off x="6660600" y="4416313"/>
            <a:ext cx="22263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1pPr>
            <a:lvl2pPr indent="-279400" lvl="1" marL="914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2pPr>
            <a:lvl3pPr indent="-279400" lvl="2" marL="1371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3pPr>
            <a:lvl4pPr indent="-279400" lvl="3" marL="1828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4pPr>
            <a:lvl5pPr indent="-279400" lvl="4" marL="22860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5pPr>
            <a:lvl6pPr indent="-279400" lvl="5" marL="2743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6pPr>
            <a:lvl7pPr indent="-279400" lvl="6" marL="3200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7pPr>
            <a:lvl8pPr indent="-279400" lvl="7" marL="3657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8pPr>
            <a:lvl9pPr indent="-279400" lvl="8" marL="4114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9pPr>
          </a:lstStyle>
          <a:p/>
        </p:txBody>
      </p:sp>
      <p:sp>
        <p:nvSpPr>
          <p:cNvPr id="482" name="Google Shape;482;p45"/>
          <p:cNvSpPr txBox="1"/>
          <p:nvPr>
            <p:ph idx="14" type="body"/>
          </p:nvPr>
        </p:nvSpPr>
        <p:spPr>
          <a:xfrm>
            <a:off x="3190925" y="2280350"/>
            <a:ext cx="1900800" cy="118800"/>
          </a:xfrm>
          <a:prstGeom prst="rect">
            <a:avLst/>
          </a:prstGeom>
        </p:spPr>
        <p:txBody>
          <a:bodyPr anchorCtr="0" anchor="t" bIns="0" lIns="0" spcFirstLastPara="1" rIns="0" wrap="square" tIns="0">
            <a:noAutofit/>
          </a:bodyPr>
          <a:lstStyle>
            <a:lvl1pPr indent="-279400" lvl="0" marL="457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1pPr>
            <a:lvl2pPr indent="-279400" lvl="1" marL="914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2pPr>
            <a:lvl3pPr indent="-279400" lvl="2" marL="1371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3pPr>
            <a:lvl4pPr indent="-279400" lvl="3" marL="1828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4pPr>
            <a:lvl5pPr indent="-279400" lvl="4" marL="22860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5pPr>
            <a:lvl6pPr indent="-279400" lvl="5" marL="27432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6pPr>
            <a:lvl7pPr indent="-279400" lvl="6" marL="32004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7pPr>
            <a:lvl8pPr indent="-279400" lvl="7" marL="36576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8pPr>
            <a:lvl9pPr indent="-279400" lvl="8" marL="4114800">
              <a:spcBef>
                <a:spcPts val="0"/>
              </a:spcBef>
              <a:spcAft>
                <a:spcPts val="0"/>
              </a:spcAft>
              <a:buClr>
                <a:schemeClr val="lt2"/>
              </a:buClr>
              <a:buSzPts val="800"/>
              <a:buFont typeface="Work Sans Black"/>
              <a:buChar char="■"/>
              <a:defRPr>
                <a:solidFill>
                  <a:schemeClr val="lt2"/>
                </a:solidFill>
                <a:latin typeface="Work Sans Black"/>
                <a:ea typeface="Work Sans Black"/>
                <a:cs typeface="Work Sans Black"/>
                <a:sym typeface="Work Sans Black"/>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p:cSld name="CUSTOM_1">
    <p:spTree>
      <p:nvGrpSpPr>
        <p:cNvPr id="483" name="Shape 483"/>
        <p:cNvGrpSpPr/>
        <p:nvPr/>
      </p:nvGrpSpPr>
      <p:grpSpPr>
        <a:xfrm>
          <a:off x="0" y="0"/>
          <a:ext cx="0" cy="0"/>
          <a:chOff x="0" y="0"/>
          <a:chExt cx="0" cy="0"/>
        </a:xfrm>
      </p:grpSpPr>
      <p:sp>
        <p:nvSpPr>
          <p:cNvPr id="484" name="Google Shape;484;p46"/>
          <p:cNvSpPr/>
          <p:nvPr>
            <p:ph idx="2" type="pic"/>
          </p:nvPr>
        </p:nvSpPr>
        <p:spPr>
          <a:xfrm>
            <a:off x="228450" y="237725"/>
            <a:ext cx="2733300" cy="4276500"/>
          </a:xfrm>
          <a:prstGeom prst="rect">
            <a:avLst/>
          </a:prstGeom>
          <a:noFill/>
          <a:ln>
            <a:noFill/>
          </a:ln>
        </p:spPr>
      </p:sp>
      <p:sp>
        <p:nvSpPr>
          <p:cNvPr id="485" name="Google Shape;485;p46"/>
          <p:cNvSpPr/>
          <p:nvPr>
            <p:ph idx="3" type="pic"/>
          </p:nvPr>
        </p:nvSpPr>
        <p:spPr>
          <a:xfrm>
            <a:off x="3191038" y="237725"/>
            <a:ext cx="2733300" cy="4276500"/>
          </a:xfrm>
          <a:prstGeom prst="rect">
            <a:avLst/>
          </a:prstGeom>
          <a:noFill/>
          <a:ln>
            <a:noFill/>
          </a:ln>
        </p:spPr>
      </p:sp>
      <p:sp>
        <p:nvSpPr>
          <p:cNvPr id="486" name="Google Shape;486;p46"/>
          <p:cNvSpPr/>
          <p:nvPr>
            <p:ph idx="4" type="pic"/>
          </p:nvPr>
        </p:nvSpPr>
        <p:spPr>
          <a:xfrm>
            <a:off x="6153613" y="237725"/>
            <a:ext cx="2733300" cy="4276500"/>
          </a:xfrm>
          <a:prstGeom prst="rect">
            <a:avLst/>
          </a:prstGeom>
          <a:noFill/>
          <a:ln>
            <a:noFill/>
          </a:ln>
        </p:spPr>
      </p:sp>
      <p:sp>
        <p:nvSpPr>
          <p:cNvPr id="487" name="Google Shape;487;p46"/>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488" name="Google Shape;488;p46"/>
          <p:cNvSpPr txBox="1"/>
          <p:nvPr>
            <p:ph idx="1" type="body"/>
          </p:nvPr>
        </p:nvSpPr>
        <p:spPr>
          <a:xfrm>
            <a:off x="1655064" y="4911250"/>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89" name="Google Shape;489;p46"/>
          <p:cNvSpPr txBox="1"/>
          <p:nvPr>
            <p:ph idx="5" type="body"/>
          </p:nvPr>
        </p:nvSpPr>
        <p:spPr>
          <a:xfrm>
            <a:off x="4480560" y="4911225"/>
            <a:ext cx="2030100" cy="118800"/>
          </a:xfrm>
          <a:prstGeom prst="rect">
            <a:avLst/>
          </a:prstGeom>
        </p:spPr>
        <p:txBody>
          <a:bodyPr anchorCtr="0" anchor="t" bIns="0" lIns="0" spcFirstLastPara="1" rIns="0" wrap="square" tIns="0">
            <a:noAutofit/>
          </a:bodyPr>
          <a:lstStyle>
            <a:lvl1pPr indent="-279400" lvl="0" marL="457200" algn="ctr">
              <a:spcBef>
                <a:spcPts val="0"/>
              </a:spcBef>
              <a:spcAft>
                <a:spcPts val="0"/>
              </a:spcAft>
              <a:buClr>
                <a:schemeClr val="lt2"/>
              </a:buClr>
              <a:buSzPts val="800"/>
              <a:buChar char="●"/>
              <a:defRPr>
                <a:solidFill>
                  <a:schemeClr val="lt2"/>
                </a:solidFill>
              </a:defRPr>
            </a:lvl1pPr>
            <a:lvl2pPr indent="-279400" lvl="1" marL="914400" algn="ctr">
              <a:spcBef>
                <a:spcPts val="0"/>
              </a:spcBef>
              <a:spcAft>
                <a:spcPts val="0"/>
              </a:spcAft>
              <a:buClr>
                <a:schemeClr val="lt2"/>
              </a:buClr>
              <a:buSzPts val="800"/>
              <a:buChar char="○"/>
              <a:defRPr>
                <a:solidFill>
                  <a:schemeClr val="lt2"/>
                </a:solidFill>
              </a:defRPr>
            </a:lvl2pPr>
            <a:lvl3pPr indent="-279400" lvl="2" marL="1371600" algn="ctr">
              <a:spcBef>
                <a:spcPts val="0"/>
              </a:spcBef>
              <a:spcAft>
                <a:spcPts val="0"/>
              </a:spcAft>
              <a:buClr>
                <a:schemeClr val="lt2"/>
              </a:buClr>
              <a:buSzPts val="800"/>
              <a:buChar char="■"/>
              <a:defRPr>
                <a:solidFill>
                  <a:schemeClr val="lt2"/>
                </a:solidFill>
              </a:defRPr>
            </a:lvl3pPr>
            <a:lvl4pPr indent="-279400" lvl="3" marL="1828800" algn="ctr">
              <a:spcBef>
                <a:spcPts val="0"/>
              </a:spcBef>
              <a:spcAft>
                <a:spcPts val="0"/>
              </a:spcAft>
              <a:buClr>
                <a:schemeClr val="lt2"/>
              </a:buClr>
              <a:buSzPts val="800"/>
              <a:buChar char="●"/>
              <a:defRPr>
                <a:solidFill>
                  <a:schemeClr val="lt2"/>
                </a:solidFill>
              </a:defRPr>
            </a:lvl4pPr>
            <a:lvl5pPr indent="-279400" lvl="4" marL="2286000" algn="ctr">
              <a:spcBef>
                <a:spcPts val="0"/>
              </a:spcBef>
              <a:spcAft>
                <a:spcPts val="0"/>
              </a:spcAft>
              <a:buClr>
                <a:schemeClr val="lt2"/>
              </a:buClr>
              <a:buSzPts val="800"/>
              <a:buChar char="○"/>
              <a:defRPr>
                <a:solidFill>
                  <a:schemeClr val="lt2"/>
                </a:solidFill>
              </a:defRPr>
            </a:lvl5pPr>
            <a:lvl6pPr indent="-279400" lvl="5" marL="2743200" algn="ctr">
              <a:spcBef>
                <a:spcPts val="0"/>
              </a:spcBef>
              <a:spcAft>
                <a:spcPts val="0"/>
              </a:spcAft>
              <a:buClr>
                <a:schemeClr val="lt2"/>
              </a:buClr>
              <a:buSzPts val="800"/>
              <a:buChar char="■"/>
              <a:defRPr>
                <a:solidFill>
                  <a:schemeClr val="lt2"/>
                </a:solidFill>
              </a:defRPr>
            </a:lvl6pPr>
            <a:lvl7pPr indent="-279400" lvl="6" marL="3200400" algn="ctr">
              <a:spcBef>
                <a:spcPts val="0"/>
              </a:spcBef>
              <a:spcAft>
                <a:spcPts val="0"/>
              </a:spcAft>
              <a:buClr>
                <a:schemeClr val="lt2"/>
              </a:buClr>
              <a:buSzPts val="800"/>
              <a:buChar char="●"/>
              <a:defRPr>
                <a:solidFill>
                  <a:schemeClr val="lt2"/>
                </a:solidFill>
              </a:defRPr>
            </a:lvl7pPr>
            <a:lvl8pPr indent="-279400" lvl="7" marL="3657600" algn="ctr">
              <a:spcBef>
                <a:spcPts val="0"/>
              </a:spcBef>
              <a:spcAft>
                <a:spcPts val="0"/>
              </a:spcAft>
              <a:buClr>
                <a:schemeClr val="lt2"/>
              </a:buClr>
              <a:buSzPts val="800"/>
              <a:buChar char="○"/>
              <a:defRPr>
                <a:solidFill>
                  <a:schemeClr val="lt2"/>
                </a:solidFill>
              </a:defRPr>
            </a:lvl8pPr>
            <a:lvl9pPr indent="-279400" lvl="8" marL="4114800" algn="ctr">
              <a:spcBef>
                <a:spcPts val="0"/>
              </a:spcBef>
              <a:spcAft>
                <a:spcPts val="0"/>
              </a:spcAft>
              <a:buClr>
                <a:schemeClr val="lt2"/>
              </a:buClr>
              <a:buSzPts val="800"/>
              <a:buChar char="■"/>
              <a:defRPr>
                <a:solidFill>
                  <a:schemeClr val="lt2"/>
                </a:solidFill>
              </a:defRPr>
            </a:lvl9pPr>
          </a:lstStyle>
          <a:p/>
        </p:txBody>
      </p:sp>
      <p:sp>
        <p:nvSpPr>
          <p:cNvPr id="490" name="Google Shape;490;p46"/>
          <p:cNvSpPr txBox="1"/>
          <p:nvPr>
            <p:ph idx="6" type="body"/>
          </p:nvPr>
        </p:nvSpPr>
        <p:spPr>
          <a:xfrm>
            <a:off x="6858000" y="4911225"/>
            <a:ext cx="2030100" cy="118800"/>
          </a:xfrm>
          <a:prstGeom prst="rect">
            <a:avLst/>
          </a:prstGeom>
        </p:spPr>
        <p:txBody>
          <a:bodyPr anchorCtr="0" anchor="t" bIns="0" lIns="0" spcFirstLastPara="1" rIns="0" wrap="square" tIns="0">
            <a:noAutofit/>
          </a:bodyPr>
          <a:lstStyle>
            <a:lvl1pPr indent="-279400" lvl="0" marL="457200" algn="r">
              <a:spcBef>
                <a:spcPts val="0"/>
              </a:spcBef>
              <a:spcAft>
                <a:spcPts val="0"/>
              </a:spcAft>
              <a:buClr>
                <a:schemeClr val="lt2"/>
              </a:buClr>
              <a:buSzPts val="800"/>
              <a:buChar char="●"/>
              <a:defRPr>
                <a:solidFill>
                  <a:schemeClr val="lt2"/>
                </a:solidFill>
              </a:defRPr>
            </a:lvl1pPr>
            <a:lvl2pPr indent="-279400" lvl="1" marL="914400" algn="r">
              <a:spcBef>
                <a:spcPts val="0"/>
              </a:spcBef>
              <a:spcAft>
                <a:spcPts val="0"/>
              </a:spcAft>
              <a:buClr>
                <a:schemeClr val="lt2"/>
              </a:buClr>
              <a:buSzPts val="800"/>
              <a:buChar char="○"/>
              <a:defRPr>
                <a:solidFill>
                  <a:schemeClr val="lt2"/>
                </a:solidFill>
              </a:defRPr>
            </a:lvl2pPr>
            <a:lvl3pPr indent="-279400" lvl="2" marL="1371600" algn="r">
              <a:spcBef>
                <a:spcPts val="0"/>
              </a:spcBef>
              <a:spcAft>
                <a:spcPts val="0"/>
              </a:spcAft>
              <a:buClr>
                <a:schemeClr val="lt2"/>
              </a:buClr>
              <a:buSzPts val="800"/>
              <a:buChar char="■"/>
              <a:defRPr>
                <a:solidFill>
                  <a:schemeClr val="lt2"/>
                </a:solidFill>
              </a:defRPr>
            </a:lvl3pPr>
            <a:lvl4pPr indent="-279400" lvl="3" marL="1828800" algn="r">
              <a:spcBef>
                <a:spcPts val="0"/>
              </a:spcBef>
              <a:spcAft>
                <a:spcPts val="0"/>
              </a:spcAft>
              <a:buClr>
                <a:schemeClr val="lt2"/>
              </a:buClr>
              <a:buSzPts val="800"/>
              <a:buChar char="●"/>
              <a:defRPr>
                <a:solidFill>
                  <a:schemeClr val="lt2"/>
                </a:solidFill>
              </a:defRPr>
            </a:lvl4pPr>
            <a:lvl5pPr indent="-279400" lvl="4" marL="2286000" algn="r">
              <a:spcBef>
                <a:spcPts val="0"/>
              </a:spcBef>
              <a:spcAft>
                <a:spcPts val="0"/>
              </a:spcAft>
              <a:buClr>
                <a:schemeClr val="lt2"/>
              </a:buClr>
              <a:buSzPts val="800"/>
              <a:buChar char="○"/>
              <a:defRPr>
                <a:solidFill>
                  <a:schemeClr val="lt2"/>
                </a:solidFill>
              </a:defRPr>
            </a:lvl5pPr>
            <a:lvl6pPr indent="-279400" lvl="5" marL="2743200" algn="r">
              <a:spcBef>
                <a:spcPts val="0"/>
              </a:spcBef>
              <a:spcAft>
                <a:spcPts val="0"/>
              </a:spcAft>
              <a:buClr>
                <a:schemeClr val="lt2"/>
              </a:buClr>
              <a:buSzPts val="800"/>
              <a:buChar char="■"/>
              <a:defRPr>
                <a:solidFill>
                  <a:schemeClr val="lt2"/>
                </a:solidFill>
              </a:defRPr>
            </a:lvl6pPr>
            <a:lvl7pPr indent="-279400" lvl="6" marL="3200400" algn="r">
              <a:spcBef>
                <a:spcPts val="0"/>
              </a:spcBef>
              <a:spcAft>
                <a:spcPts val="0"/>
              </a:spcAft>
              <a:buClr>
                <a:schemeClr val="lt2"/>
              </a:buClr>
              <a:buSzPts val="800"/>
              <a:buChar char="●"/>
              <a:defRPr>
                <a:solidFill>
                  <a:schemeClr val="lt2"/>
                </a:solidFill>
              </a:defRPr>
            </a:lvl7pPr>
            <a:lvl8pPr indent="-279400" lvl="7" marL="3657600" algn="r">
              <a:spcBef>
                <a:spcPts val="0"/>
              </a:spcBef>
              <a:spcAft>
                <a:spcPts val="0"/>
              </a:spcAft>
              <a:buClr>
                <a:schemeClr val="lt2"/>
              </a:buClr>
              <a:buSzPts val="800"/>
              <a:buChar char="○"/>
              <a:defRPr>
                <a:solidFill>
                  <a:schemeClr val="lt2"/>
                </a:solidFill>
              </a:defRPr>
            </a:lvl8pPr>
            <a:lvl9pPr indent="-279400" lvl="8" marL="4114800" algn="r">
              <a:spcBef>
                <a:spcPts val="0"/>
              </a:spcBef>
              <a:spcAft>
                <a:spcPts val="0"/>
              </a:spcAft>
              <a:buClr>
                <a:schemeClr val="lt2"/>
              </a:buClr>
              <a:buSzPts val="800"/>
              <a:buChar char="■"/>
              <a:defRPr>
                <a:solidFill>
                  <a:schemeClr val="lt2"/>
                </a:solidFill>
              </a:defRPr>
            </a:lvl9pPr>
          </a:lstStyle>
          <a:p/>
        </p:txBody>
      </p:sp>
      <p:cxnSp>
        <p:nvCxnSpPr>
          <p:cNvPr id="491" name="Google Shape;491;p46"/>
          <p:cNvCxnSpPr/>
          <p:nvPr/>
        </p:nvCxnSpPr>
        <p:spPr>
          <a:xfrm rot="10800000">
            <a:off x="226300" y="4788100"/>
            <a:ext cx="8667600" cy="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492" name="Shape 49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0" lIns="0" spcFirstLastPara="1" rIns="0" wrap="square" tIns="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b" bIns="0" lIns="0" spcFirstLastPara="1" rIns="0" wrap="square" tIns="0">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0" lIns="0" spcFirstLastPara="1" rIns="0" wrap="square" tIns="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0" lIns="0" spcFirstLastPara="1" rIns="0" wrap="square" tIns="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b" bIns="0" lIns="0" spcFirstLastPara="1" rIns="0" wrap="square" tIns="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0" lIns="0" spcFirstLastPara="1" rIns="0" wrap="square" tIns="0">
            <a:noAutofit/>
          </a:bodyPr>
          <a:lstStyle>
            <a:lvl1pPr indent="-279400" lvl="0" marL="457200">
              <a:spcBef>
                <a:spcPts val="0"/>
              </a:spcBef>
              <a:spcAft>
                <a:spcPts val="0"/>
              </a:spcAft>
              <a:buSzPts val="800"/>
              <a:buChar char="●"/>
              <a:defRPr/>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a:lvl3pPr>
            <a:lvl4pPr indent="-279400" lvl="3" marL="1828800">
              <a:spcBef>
                <a:spcPts val="0"/>
              </a:spcBef>
              <a:spcAft>
                <a:spcPts val="0"/>
              </a:spcAft>
              <a:buSzPts val="800"/>
              <a:buChar char="●"/>
              <a:defRPr/>
            </a:lvl4pPr>
            <a:lvl5pPr indent="-279400" lvl="4" marL="2286000">
              <a:spcBef>
                <a:spcPts val="0"/>
              </a:spcBef>
              <a:spcAft>
                <a:spcPts val="0"/>
              </a:spcAft>
              <a:buSzPts val="800"/>
              <a:buChar char="○"/>
              <a:defRPr/>
            </a:lvl5pPr>
            <a:lvl6pPr indent="-279400" lvl="5" marL="2743200">
              <a:spcBef>
                <a:spcPts val="0"/>
              </a:spcBef>
              <a:spcAft>
                <a:spcPts val="0"/>
              </a:spcAft>
              <a:buSzPts val="800"/>
              <a:buChar char="■"/>
              <a:defRPr/>
            </a:lvl6pPr>
            <a:lvl7pPr indent="-279400" lvl="6" marL="3200400">
              <a:spcBef>
                <a:spcPts val="0"/>
              </a:spcBef>
              <a:spcAft>
                <a:spcPts val="0"/>
              </a:spcAft>
              <a:buSzPts val="800"/>
              <a:buChar char="●"/>
              <a:defRPr/>
            </a:lvl7pPr>
            <a:lvl8pPr indent="-279400" lvl="7" marL="3657600">
              <a:spcBef>
                <a:spcPts val="0"/>
              </a:spcBef>
              <a:spcAft>
                <a:spcPts val="0"/>
              </a:spcAft>
              <a:buSzPts val="800"/>
              <a:buChar char="○"/>
              <a:defRPr/>
            </a:lvl8pPr>
            <a:lvl9pPr indent="-279400" lvl="8" marL="4114800">
              <a:spcBef>
                <a:spcPts val="0"/>
              </a:spcBef>
              <a:spcAft>
                <a:spcPts val="0"/>
              </a:spcAft>
              <a:buSzPts val="8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_2">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0" lIns="0" spcFirstLastPara="1" rIns="0" wrap="square" tIns="0">
            <a:noAutofit/>
          </a:bodyPr>
          <a:lstStyle>
            <a:lvl1pPr indent="-228600" lvl="0" marL="457200">
              <a:spcBef>
                <a:spcPts val="0"/>
              </a:spcBef>
              <a:spcAft>
                <a:spcPts val="0"/>
              </a:spcAft>
              <a:buSzPts val="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2.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49575" y="634948"/>
            <a:ext cx="2277000" cy="667200"/>
          </a:xfrm>
          <a:prstGeom prst="rect">
            <a:avLst/>
          </a:prstGeom>
          <a:noFill/>
          <a:ln>
            <a:noFill/>
          </a:ln>
        </p:spPr>
        <p:txBody>
          <a:bodyPr anchorCtr="0" anchor="t" bIns="0" lIns="0" spcFirstLastPara="1" rIns="0" wrap="square" tIns="0">
            <a:noAutofit/>
          </a:bodyPr>
          <a:lstStyle>
            <a:lvl1pPr lvl="0">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1pPr>
            <a:lvl2pPr lvl="1">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2pPr>
            <a:lvl3pPr lvl="2">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3pPr>
            <a:lvl4pPr lvl="3">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4pPr>
            <a:lvl5pPr lvl="4">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5pPr>
            <a:lvl6pPr lvl="5">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6pPr>
            <a:lvl7pPr lvl="6">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7pPr>
            <a:lvl8pPr lvl="7">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8pPr>
            <a:lvl9pPr lvl="8">
              <a:lnSpc>
                <a:spcPct val="75000"/>
              </a:lnSpc>
              <a:spcBef>
                <a:spcPts val="0"/>
              </a:spcBef>
              <a:spcAft>
                <a:spcPts val="0"/>
              </a:spcAft>
              <a:buClr>
                <a:schemeClr val="lt2"/>
              </a:buClr>
              <a:buSzPts val="2800"/>
              <a:buFont typeface="Work Sans Black"/>
              <a:buNone/>
              <a:defRPr sz="2800">
                <a:solidFill>
                  <a:schemeClr val="lt2"/>
                </a:solidFill>
                <a:latin typeface="Work Sans Black"/>
                <a:ea typeface="Work Sans Black"/>
                <a:cs typeface="Work Sans Black"/>
                <a:sym typeface="Work Sans Black"/>
              </a:defRPr>
            </a:lvl9pPr>
          </a:lstStyle>
          <a:p/>
        </p:txBody>
      </p:sp>
      <p:sp>
        <p:nvSpPr>
          <p:cNvPr id="7" name="Google Shape;7;p1"/>
          <p:cNvSpPr txBox="1"/>
          <p:nvPr>
            <p:ph idx="1" type="body"/>
          </p:nvPr>
        </p:nvSpPr>
        <p:spPr>
          <a:xfrm>
            <a:off x="449575" y="3121200"/>
            <a:ext cx="8433300" cy="1180800"/>
          </a:xfrm>
          <a:prstGeom prst="rect">
            <a:avLst/>
          </a:prstGeom>
          <a:noFill/>
          <a:ln>
            <a:noFill/>
          </a:ln>
        </p:spPr>
        <p:txBody>
          <a:bodyPr anchorCtr="0" anchor="b" bIns="0" lIns="0" spcFirstLastPara="1" rIns="0" wrap="square" tIns="0">
            <a:noAutofit/>
          </a:bodyPr>
          <a:lstStyle>
            <a:lvl1pPr indent="-279400" lvl="0" marL="4572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1pPr>
            <a:lvl2pPr indent="-279400" lvl="1" marL="9144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2pPr>
            <a:lvl3pPr indent="-279400" lvl="2" marL="13716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3pPr>
            <a:lvl4pPr indent="-279400" lvl="3" marL="18288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4pPr>
            <a:lvl5pPr indent="-279400" lvl="4" marL="22860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5pPr>
            <a:lvl6pPr indent="-279400" lvl="5" marL="27432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6pPr>
            <a:lvl7pPr indent="-279400" lvl="6" marL="32004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7pPr>
            <a:lvl8pPr indent="-279400" lvl="7" marL="36576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8pPr>
            <a:lvl9pPr indent="-279400" lvl="8" marL="4114800">
              <a:spcBef>
                <a:spcPts val="0"/>
              </a:spcBef>
              <a:spcAft>
                <a:spcPts val="0"/>
              </a:spcAft>
              <a:buClr>
                <a:schemeClr val="dk1"/>
              </a:buClr>
              <a:buSzPts val="800"/>
              <a:buFont typeface="Work Sans"/>
              <a:buChar char="■"/>
              <a:defRPr sz="800">
                <a:solidFill>
                  <a:schemeClr val="dk1"/>
                </a:solidFill>
                <a:latin typeface="Work Sans"/>
                <a:ea typeface="Work Sans"/>
                <a:cs typeface="Work Sans"/>
                <a:sym typeface="Work Sans"/>
              </a:defRPr>
            </a:lvl9pPr>
          </a:lstStyle>
          <a:p/>
        </p:txBody>
      </p:sp>
      <p:sp>
        <p:nvSpPr>
          <p:cNvPr id="8" name="Google Shape;8;p1"/>
          <p:cNvSpPr txBox="1"/>
          <p:nvPr>
            <p:ph idx="12" type="sldNum"/>
          </p:nvPr>
        </p:nvSpPr>
        <p:spPr>
          <a:xfrm>
            <a:off x="226300" y="4886025"/>
            <a:ext cx="456600" cy="169200"/>
          </a:xfrm>
          <a:prstGeom prst="rect">
            <a:avLst/>
          </a:prstGeom>
          <a:noFill/>
          <a:ln>
            <a:noFill/>
          </a:ln>
        </p:spPr>
        <p:txBody>
          <a:bodyPr anchorCtr="0" anchor="ctr" bIns="0" lIns="0" spcFirstLastPara="1" rIns="0" wrap="square" tIns="0">
            <a:noAutofit/>
          </a:bodyPr>
          <a:lstStyle>
            <a:lvl1pPr lvl="0" rtl="0">
              <a:buNone/>
              <a:defRPr sz="1100">
                <a:solidFill>
                  <a:schemeClr val="lt2"/>
                </a:solidFill>
                <a:latin typeface="Work Sans Black"/>
                <a:ea typeface="Work Sans Black"/>
                <a:cs typeface="Work Sans Black"/>
                <a:sym typeface="Work Sans Black"/>
              </a:defRPr>
            </a:lvl1pPr>
            <a:lvl2pPr lvl="1" rtl="0">
              <a:buNone/>
              <a:defRPr sz="1100">
                <a:solidFill>
                  <a:schemeClr val="lt2"/>
                </a:solidFill>
                <a:latin typeface="Work Sans Black"/>
                <a:ea typeface="Work Sans Black"/>
                <a:cs typeface="Work Sans Black"/>
                <a:sym typeface="Work Sans Black"/>
              </a:defRPr>
            </a:lvl2pPr>
            <a:lvl3pPr lvl="2" rtl="0">
              <a:buNone/>
              <a:defRPr sz="1100">
                <a:solidFill>
                  <a:schemeClr val="lt2"/>
                </a:solidFill>
                <a:latin typeface="Work Sans Black"/>
                <a:ea typeface="Work Sans Black"/>
                <a:cs typeface="Work Sans Black"/>
                <a:sym typeface="Work Sans Black"/>
              </a:defRPr>
            </a:lvl3pPr>
            <a:lvl4pPr lvl="3" rtl="0">
              <a:buNone/>
              <a:defRPr sz="1100">
                <a:solidFill>
                  <a:schemeClr val="lt2"/>
                </a:solidFill>
                <a:latin typeface="Work Sans Black"/>
                <a:ea typeface="Work Sans Black"/>
                <a:cs typeface="Work Sans Black"/>
                <a:sym typeface="Work Sans Black"/>
              </a:defRPr>
            </a:lvl4pPr>
            <a:lvl5pPr lvl="4" rtl="0">
              <a:buNone/>
              <a:defRPr sz="1100">
                <a:solidFill>
                  <a:schemeClr val="lt2"/>
                </a:solidFill>
                <a:latin typeface="Work Sans Black"/>
                <a:ea typeface="Work Sans Black"/>
                <a:cs typeface="Work Sans Black"/>
                <a:sym typeface="Work Sans Black"/>
              </a:defRPr>
            </a:lvl5pPr>
            <a:lvl6pPr lvl="5" rtl="0">
              <a:buNone/>
              <a:defRPr sz="1100">
                <a:solidFill>
                  <a:schemeClr val="lt2"/>
                </a:solidFill>
                <a:latin typeface="Work Sans Black"/>
                <a:ea typeface="Work Sans Black"/>
                <a:cs typeface="Work Sans Black"/>
                <a:sym typeface="Work Sans Black"/>
              </a:defRPr>
            </a:lvl6pPr>
            <a:lvl7pPr lvl="6" rtl="0">
              <a:buNone/>
              <a:defRPr sz="1100">
                <a:solidFill>
                  <a:schemeClr val="lt2"/>
                </a:solidFill>
                <a:latin typeface="Work Sans Black"/>
                <a:ea typeface="Work Sans Black"/>
                <a:cs typeface="Work Sans Black"/>
                <a:sym typeface="Work Sans Black"/>
              </a:defRPr>
            </a:lvl7pPr>
            <a:lvl8pPr lvl="7" rtl="0">
              <a:buNone/>
              <a:defRPr sz="1100">
                <a:solidFill>
                  <a:schemeClr val="lt2"/>
                </a:solidFill>
                <a:latin typeface="Work Sans Black"/>
                <a:ea typeface="Work Sans Black"/>
                <a:cs typeface="Work Sans Black"/>
                <a:sym typeface="Work Sans Black"/>
              </a:defRPr>
            </a:lvl8pPr>
            <a:lvl9pPr lvl="8" rtl="0">
              <a:buNone/>
              <a:defRPr sz="1100">
                <a:solidFill>
                  <a:schemeClr val="lt2"/>
                </a:solidFill>
                <a:latin typeface="Work Sans Black"/>
                <a:ea typeface="Work Sans Black"/>
                <a:cs typeface="Work Sans Black"/>
                <a:sym typeface="Work Sans Black"/>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50">
          <p15:clr>
            <a:srgbClr val="E46962"/>
          </p15:clr>
        </p15:guide>
        <p15:guide id="2" orient="horz" pos="2845">
          <p15:clr>
            <a:srgbClr val="E46962"/>
          </p15:clr>
        </p15:guide>
        <p15:guide id="3" pos="144">
          <p15:clr>
            <a:srgbClr val="E46962"/>
          </p15:clr>
        </p15:guide>
        <p15:guide id="4" pos="467">
          <p15:clr>
            <a:srgbClr val="E46962"/>
          </p15:clr>
        </p15:guide>
        <p15:guide id="5" pos="611">
          <p15:clr>
            <a:srgbClr val="E46962"/>
          </p15:clr>
        </p15:guide>
        <p15:guide id="6" pos="933">
          <p15:clr>
            <a:srgbClr val="E46962"/>
          </p15:clr>
        </p15:guide>
        <p15:guide id="7" pos="1077">
          <p15:clr>
            <a:srgbClr val="E46962"/>
          </p15:clr>
        </p15:guide>
        <p15:guide id="8" pos="1400">
          <p15:clr>
            <a:srgbClr val="E46962"/>
          </p15:clr>
        </p15:guide>
        <p15:guide id="9" pos="1544">
          <p15:clr>
            <a:srgbClr val="E46962"/>
          </p15:clr>
        </p15:guide>
        <p15:guide id="10" pos="1866">
          <p15:clr>
            <a:srgbClr val="E46962"/>
          </p15:clr>
        </p15:guide>
        <p15:guide id="11" pos="2010">
          <p15:clr>
            <a:srgbClr val="E46962"/>
          </p15:clr>
        </p15:guide>
        <p15:guide id="12" pos="2477">
          <p15:clr>
            <a:srgbClr val="E46962"/>
          </p15:clr>
        </p15:guide>
        <p15:guide id="13" pos="2333">
          <p15:clr>
            <a:srgbClr val="E46962"/>
          </p15:clr>
        </p15:guide>
        <p15:guide id="14" pos="2799">
          <p15:clr>
            <a:srgbClr val="E46962"/>
          </p15:clr>
        </p15:guide>
        <p15:guide id="15" pos="3266">
          <p15:clr>
            <a:srgbClr val="E46962"/>
          </p15:clr>
        </p15:guide>
        <p15:guide id="16" pos="2943">
          <p15:clr>
            <a:srgbClr val="E46962"/>
          </p15:clr>
        </p15:guide>
        <p15:guide id="17" pos="3729">
          <p15:clr>
            <a:srgbClr val="E46962"/>
          </p15:clr>
        </p15:guide>
        <p15:guide id="18" pos="3410">
          <p15:clr>
            <a:srgbClr val="E46962"/>
          </p15:clr>
        </p15:guide>
        <p15:guide id="19" pos="4196">
          <p15:clr>
            <a:srgbClr val="E46962"/>
          </p15:clr>
        </p15:guide>
        <p15:guide id="20" pos="3873">
          <p15:clr>
            <a:srgbClr val="E46962"/>
          </p15:clr>
        </p15:guide>
        <p15:guide id="21" pos="4340">
          <p15:clr>
            <a:srgbClr val="E46962"/>
          </p15:clr>
        </p15:guide>
        <p15:guide id="22" pos="4806">
          <p15:clr>
            <a:srgbClr val="E46962"/>
          </p15:clr>
        </p15:guide>
        <p15:guide id="23" pos="4662">
          <p15:clr>
            <a:srgbClr val="E46962"/>
          </p15:clr>
        </p15:guide>
        <p15:guide id="24" pos="5273">
          <p15:clr>
            <a:srgbClr val="E46962"/>
          </p15:clr>
        </p15:guide>
        <p15:guide id="25" pos="5129">
          <p15:clr>
            <a:srgbClr val="E46962"/>
          </p15:clr>
        </p15:guide>
        <p15:guide id="26" pos="5595">
          <p15:clr>
            <a:srgbClr val="E46962"/>
          </p15:clr>
        </p15:guide>
        <p15:guide id="27" orient="horz" pos="299">
          <p15:clr>
            <a:srgbClr val="E46962"/>
          </p15:clr>
        </p15:guide>
        <p15:guide id="28" orient="horz" pos="449">
          <p15:clr>
            <a:srgbClr val="E46962"/>
          </p15:clr>
        </p15:guide>
        <p15:guide id="29" orient="horz" pos="599">
          <p15:clr>
            <a:srgbClr val="E46962"/>
          </p15:clr>
        </p15:guide>
        <p15:guide id="30" orient="horz" pos="748">
          <p15:clr>
            <a:srgbClr val="E46962"/>
          </p15:clr>
        </p15:guide>
        <p15:guide id="31" orient="horz" pos="898">
          <p15:clr>
            <a:srgbClr val="E46962"/>
          </p15:clr>
        </p15:guide>
        <p15:guide id="32" orient="horz" pos="1048">
          <p15:clr>
            <a:srgbClr val="E46962"/>
          </p15:clr>
        </p15:guide>
        <p15:guide id="33" orient="horz" pos="1197">
          <p15:clr>
            <a:srgbClr val="E46962"/>
          </p15:clr>
        </p15:guide>
        <p15:guide id="34" orient="horz" pos="1347">
          <p15:clr>
            <a:srgbClr val="E46962"/>
          </p15:clr>
        </p15:guide>
        <p15:guide id="35" orient="horz" pos="1497">
          <p15:clr>
            <a:srgbClr val="E46962"/>
          </p15:clr>
        </p15:guide>
        <p15:guide id="36" orient="horz" pos="1646">
          <p15:clr>
            <a:srgbClr val="E46962"/>
          </p15:clr>
        </p15:guide>
        <p15:guide id="37" orient="horz" pos="1796">
          <p15:clr>
            <a:srgbClr val="E46962"/>
          </p15:clr>
        </p15:guide>
        <p15:guide id="38" orient="horz" pos="1947">
          <p15:clr>
            <a:srgbClr val="E46962"/>
          </p15:clr>
        </p15:guide>
        <p15:guide id="39" orient="horz" pos="2097">
          <p15:clr>
            <a:srgbClr val="E46962"/>
          </p15:clr>
        </p15:guide>
        <p15:guide id="40" orient="horz" pos="2246">
          <p15:clr>
            <a:srgbClr val="E46962"/>
          </p15:clr>
        </p15:guide>
        <p15:guide id="41" orient="horz" pos="2396">
          <p15:clr>
            <a:srgbClr val="E46962"/>
          </p15:clr>
        </p15:guide>
        <p15:guide id="42" orient="horz" pos="2546">
          <p15:clr>
            <a:srgbClr val="E46962"/>
          </p15:clr>
        </p15:guide>
        <p15:guide id="43" orient="horz" pos="2695">
          <p15:clr>
            <a:srgbClr val="E46962"/>
          </p15:clr>
        </p15:guide>
        <p15:guide id="44" orient="horz" pos="2995">
          <p15:clr>
            <a:srgbClr val="E46962"/>
          </p15:clr>
        </p15:guide>
        <p15:guide id="45" orient="horz" pos="3131">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5.jpg"/><Relationship Id="rId5"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8"/>
          <p:cNvSpPr txBox="1"/>
          <p:nvPr>
            <p:ph type="title"/>
          </p:nvPr>
        </p:nvSpPr>
        <p:spPr>
          <a:xfrm>
            <a:off x="740693" y="1"/>
            <a:ext cx="3531000" cy="1086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Storm Aquatics</a:t>
            </a:r>
            <a:endParaRPr/>
          </a:p>
        </p:txBody>
      </p:sp>
      <p:pic>
        <p:nvPicPr>
          <p:cNvPr id="498" name="Google Shape;498;p48" title="IMG_6409.HEIC"/>
          <p:cNvPicPr preferRelativeResize="0"/>
          <p:nvPr>
            <p:ph idx="2" type="pic"/>
          </p:nvPr>
        </p:nvPicPr>
        <p:blipFill rotWithShape="1">
          <a:blip r:embed="rId3">
            <a:alphaModFix/>
          </a:blip>
          <a:srcRect b="18268" l="0" r="0" t="18275"/>
          <a:stretch/>
        </p:blipFill>
        <p:spPr>
          <a:xfrm>
            <a:off x="6148575" y="0"/>
            <a:ext cx="2995502" cy="1425600"/>
          </a:xfrm>
          <a:prstGeom prst="rect">
            <a:avLst/>
          </a:prstGeom>
        </p:spPr>
      </p:pic>
      <p:pic>
        <p:nvPicPr>
          <p:cNvPr id="499" name="Google Shape;499;p48" title="IMG_7125.jpeg"/>
          <p:cNvPicPr preferRelativeResize="0"/>
          <p:nvPr>
            <p:ph idx="4" type="pic"/>
          </p:nvPr>
        </p:nvPicPr>
        <p:blipFill rotWithShape="1">
          <a:blip r:embed="rId4">
            <a:alphaModFix/>
          </a:blip>
          <a:srcRect b="48186" l="-3680" r="3680" t="0"/>
          <a:stretch/>
        </p:blipFill>
        <p:spPr>
          <a:xfrm>
            <a:off x="2851350" y="3770125"/>
            <a:ext cx="3185700" cy="1342725"/>
          </a:xfrm>
          <a:prstGeom prst="rect">
            <a:avLst/>
          </a:prstGeom>
        </p:spPr>
      </p:pic>
      <p:sp>
        <p:nvSpPr>
          <p:cNvPr id="500" name="Google Shape;500;p48"/>
          <p:cNvSpPr/>
          <p:nvPr/>
        </p:nvSpPr>
        <p:spPr>
          <a:xfrm>
            <a:off x="6148575" y="1423800"/>
            <a:ext cx="2995500" cy="11898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8"/>
          <p:cNvSpPr/>
          <p:nvPr/>
        </p:nvSpPr>
        <p:spPr>
          <a:xfrm>
            <a:off x="6148575" y="3771900"/>
            <a:ext cx="2995500" cy="133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8"/>
          <p:cNvSpPr/>
          <p:nvPr/>
        </p:nvSpPr>
        <p:spPr>
          <a:xfrm>
            <a:off x="0" y="3803400"/>
            <a:ext cx="2962800" cy="1339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8"/>
          <p:cNvSpPr txBox="1"/>
          <p:nvPr/>
        </p:nvSpPr>
        <p:spPr>
          <a:xfrm>
            <a:off x="313075" y="1420800"/>
            <a:ext cx="5607000" cy="14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600">
                <a:solidFill>
                  <a:schemeClr val="dk1"/>
                </a:solidFill>
                <a:latin typeface="Work Sans"/>
                <a:ea typeface="Work Sans"/>
                <a:cs typeface="Work Sans"/>
                <a:sym typeface="Work Sans"/>
              </a:rPr>
              <a:t>Volunteering</a:t>
            </a:r>
            <a:endParaRPr b="1" sz="6600">
              <a:solidFill>
                <a:schemeClr val="dk1"/>
              </a:solidFill>
              <a:latin typeface="Work Sans"/>
              <a:ea typeface="Work Sans"/>
              <a:cs typeface="Work Sans"/>
              <a:sym typeface="Work Sans"/>
            </a:endParaRPr>
          </a:p>
        </p:txBody>
      </p:sp>
      <p:pic>
        <p:nvPicPr>
          <p:cNvPr id="504" name="Google Shape;504;p48" title="IMG_4481.HEIC"/>
          <p:cNvPicPr preferRelativeResize="0"/>
          <p:nvPr/>
        </p:nvPicPr>
        <p:blipFill rotWithShape="1">
          <a:blip r:embed="rId5">
            <a:alphaModFix/>
          </a:blip>
          <a:srcRect b="26667" l="0" r="0" t="36955"/>
          <a:stretch/>
        </p:blipFill>
        <p:spPr>
          <a:xfrm>
            <a:off x="6181275" y="2477325"/>
            <a:ext cx="2962798" cy="134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7"/>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Lane Monitors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77" name="Google Shape;577;p57"/>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78" name="Google Shape;578;p57"/>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79" name="Google Shape;579;p57"/>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Work with swimmers behind the blocks to identify where they should be and that they make their event</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Make sure lanes are empty if nobody is swimming in them</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id="580" name="Google Shape;580;p57" title="ZED_7680.jpg"/>
          <p:cNvPicPr preferRelativeResize="0"/>
          <p:nvPr/>
        </p:nvPicPr>
        <p:blipFill>
          <a:blip r:embed="rId3">
            <a:alphaModFix/>
          </a:blip>
          <a:stretch>
            <a:fillRect/>
          </a:stretch>
        </p:blipFill>
        <p:spPr>
          <a:xfrm>
            <a:off x="5335375" y="2079075"/>
            <a:ext cx="3035300" cy="20230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8"/>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Meet Marshals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86" name="Google Shape;586;p58"/>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87" name="Google Shape;587;p58"/>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88" name="Google Shape;588;p58"/>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Training Required</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Monitor the pool area during warmups for safety, clear lanes for warm ups and monitor hallway and bathrooms for improper conduct. This position will monitor the pool deck (only allowing authorized personnel on the deck), the bathrooms and the hallway to ensure safety of the swimmers.</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descr="File:Warnweste gelb-2.jpg - Wikipedia" id="589" name="Google Shape;589;p58"/>
          <p:cNvPicPr preferRelativeResize="0"/>
          <p:nvPr/>
        </p:nvPicPr>
        <p:blipFill>
          <a:blip r:embed="rId3">
            <a:alphaModFix/>
          </a:blip>
          <a:stretch>
            <a:fillRect/>
          </a:stretch>
        </p:blipFill>
        <p:spPr>
          <a:xfrm>
            <a:off x="5919975" y="2185345"/>
            <a:ext cx="2277000" cy="23954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9"/>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Officials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95" name="Google Shape;595;p59"/>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96" name="Google Shape;596;p59"/>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97" name="Google Shape;597;p59"/>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Training Required</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Work with head official to check that all swimming is </a:t>
            </a:r>
            <a:r>
              <a:rPr lang="en">
                <a:solidFill>
                  <a:schemeClr val="dk1"/>
                </a:solidFill>
                <a:latin typeface="Work Sans"/>
                <a:ea typeface="Work Sans"/>
                <a:cs typeface="Work Sans"/>
                <a:sym typeface="Work Sans"/>
              </a:rPr>
              <a:t>legal</a:t>
            </a:r>
            <a:r>
              <a:rPr lang="en">
                <a:solidFill>
                  <a:schemeClr val="dk1"/>
                </a:solidFill>
                <a:latin typeface="Work Sans"/>
                <a:ea typeface="Work Sans"/>
                <a:cs typeface="Work Sans"/>
                <a:sym typeface="Work Sans"/>
              </a:rPr>
              <a:t> and in compliance with rules</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id="598" name="Google Shape;598;p59" title="IMG_3509.HEIC"/>
          <p:cNvPicPr preferRelativeResize="0"/>
          <p:nvPr/>
        </p:nvPicPr>
        <p:blipFill rotWithShape="1">
          <a:blip r:embed="rId3">
            <a:alphaModFix/>
          </a:blip>
          <a:srcRect b="33244" l="0" r="0" t="0"/>
          <a:stretch/>
        </p:blipFill>
        <p:spPr>
          <a:xfrm>
            <a:off x="5158598" y="1425603"/>
            <a:ext cx="3461364" cy="3081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0"/>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Runner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04" name="Google Shape;604;p60"/>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05" name="Google Shape;605;p60"/>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606" name="Google Shape;606;p60"/>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Check-in with officials at pre-session meeting (usually 20 minutes before start of meet).</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Collect timing sheets after each event and take them over to the timing table. </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Collect DQ slips from officials and turn in to computer table. </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Once results are printed the, post results on the wall and give to awards table to start making awards</a:t>
            </a:r>
            <a:endParaRPr>
              <a:solidFill>
                <a:schemeClr val="dk1"/>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id="607" name="Google Shape;607;p60" title="IMG_6411.HEIC"/>
          <p:cNvPicPr preferRelativeResize="0"/>
          <p:nvPr/>
        </p:nvPicPr>
        <p:blipFill>
          <a:blip r:embed="rId3">
            <a:alphaModFix/>
          </a:blip>
          <a:stretch>
            <a:fillRect/>
          </a:stretch>
        </p:blipFill>
        <p:spPr>
          <a:xfrm>
            <a:off x="4868775" y="2427563"/>
            <a:ext cx="3035300" cy="2276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1"/>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Timer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13" name="Google Shape;613;p61"/>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14" name="Google Shape;614;p61"/>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615" name="Google Shape;615;p61"/>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Check-in with officials at pre-session meeting (usually 20 minutes before start of meet).</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Time the swimmers with a partner. One person will handle the clip board with the time sheets attached to it and both will work the stopwatch and plunger. The stopwatch is started when the race starts and will be stopped by the timer when the swimmer in the lane in which you are timing in touches the wall. The timer will then record the time on the sheet attached to the clipboard.</a:t>
            </a:r>
            <a:endParaRPr>
              <a:solidFill>
                <a:schemeClr val="dk1"/>
              </a:solidFill>
              <a:latin typeface="Work Sans"/>
              <a:ea typeface="Work Sans"/>
              <a:cs typeface="Work Sans"/>
              <a:sym typeface="Work Sans"/>
            </a:endParaRPr>
          </a:p>
          <a:p>
            <a:pPr indent="0" lvl="0" marL="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id="616" name="Google Shape;616;p61" title="IMG_6708.HEIC"/>
          <p:cNvPicPr preferRelativeResize="0"/>
          <p:nvPr/>
        </p:nvPicPr>
        <p:blipFill rotWithShape="1">
          <a:blip r:embed="rId3">
            <a:alphaModFix/>
          </a:blip>
          <a:srcRect b="57753" l="0" r="0" t="7776"/>
          <a:stretch/>
        </p:blipFill>
        <p:spPr>
          <a:xfrm>
            <a:off x="4894933" y="3022063"/>
            <a:ext cx="3400224" cy="1562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2"/>
          <p:cNvSpPr txBox="1"/>
          <p:nvPr>
            <p:ph idx="2" type="title"/>
          </p:nvPr>
        </p:nvSpPr>
        <p:spPr>
          <a:xfrm>
            <a:off x="783675" y="1937719"/>
            <a:ext cx="7837500" cy="99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OFF DECK JOBS</a:t>
            </a:r>
            <a:endParaRPr/>
          </a:p>
        </p:txBody>
      </p:sp>
      <p:sp>
        <p:nvSpPr>
          <p:cNvPr id="622" name="Google Shape;622;p62"/>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3"/>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Admissions/ Awards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28" name="Google Shape;628;p63"/>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29" name="Google Shape;629;p63"/>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30" name="Google Shape;630;p63"/>
          <p:cNvSpPr txBox="1"/>
          <p:nvPr/>
        </p:nvSpPr>
        <p:spPr>
          <a:xfrm>
            <a:off x="3303825" y="618600"/>
            <a:ext cx="5232300" cy="3906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Use ipad/device (see user instructions) to check in ticket holders on Hometown Ticketing  Help spectators purchase tickets and obtain heat sheets from online (see signs with wifi and QR information). </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chemeClr val="dk1"/>
              </a:buClr>
              <a:buSzPts val="1200"/>
              <a:buChar char="●"/>
            </a:pPr>
            <a:r>
              <a:rPr lang="en">
                <a:solidFill>
                  <a:schemeClr val="dk1"/>
                </a:solidFill>
                <a:latin typeface="Work Sans"/>
                <a:ea typeface="Work Sans"/>
                <a:cs typeface="Work Sans"/>
                <a:sym typeface="Work Sans"/>
              </a:rPr>
              <a:t>Track tickets sold via cash</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chemeClr val="dk1"/>
              </a:buClr>
              <a:buSzPts val="1200"/>
              <a:buChar char="●"/>
            </a:pPr>
            <a:r>
              <a:rPr lang="en">
                <a:solidFill>
                  <a:schemeClr val="dk1"/>
                </a:solidFill>
                <a:latin typeface="Work Sans"/>
                <a:ea typeface="Work Sans"/>
                <a:cs typeface="Work Sans"/>
                <a:sym typeface="Work Sans"/>
              </a:rPr>
              <a:t>Record cash total at the end of the session</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As results are finalized, place stickers on the ribbons for each event and file ribbons in team folders.</a:t>
            </a:r>
            <a:endParaRPr>
              <a:solidFill>
                <a:schemeClr val="dk1"/>
              </a:solidFill>
              <a:latin typeface="Work Sans"/>
              <a:ea typeface="Work Sans"/>
              <a:cs typeface="Work Sans"/>
              <a:sym typeface="Work Sans"/>
            </a:endParaRPr>
          </a:p>
        </p:txBody>
      </p:sp>
      <p:pic>
        <p:nvPicPr>
          <p:cNvPr descr="Young beautiful girl holding a black tablet pc template with gray screen isolated on white background, close up, mock up, clipping path, cut out (Provided by Getty Images)" id="631" name="Google Shape;631;p63"/>
          <p:cNvPicPr preferRelativeResize="0"/>
          <p:nvPr/>
        </p:nvPicPr>
        <p:blipFill>
          <a:blip r:embed="rId3">
            <a:alphaModFix/>
          </a:blip>
          <a:stretch>
            <a:fillRect/>
          </a:stretch>
        </p:blipFill>
        <p:spPr>
          <a:xfrm>
            <a:off x="5515225" y="2851200"/>
            <a:ext cx="2785725" cy="1753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4"/>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Awards/ Clean Up</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37" name="Google Shape;637;p64"/>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38" name="Google Shape;638;p64"/>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39" name="Google Shape;639;p64"/>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Help process the last batch of awards. Help clean up trash, take down signage, put away equipment, stack chairs and put in storage, any other duties as needed. </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descr="Broom BE (Provided by Getty Images)" id="640" name="Google Shape;640;p64"/>
          <p:cNvPicPr preferRelativeResize="0"/>
          <p:nvPr/>
        </p:nvPicPr>
        <p:blipFill>
          <a:blip r:embed="rId3">
            <a:alphaModFix/>
          </a:blip>
          <a:stretch>
            <a:fillRect/>
          </a:stretch>
        </p:blipFill>
        <p:spPr>
          <a:xfrm>
            <a:off x="6225175" y="1425600"/>
            <a:ext cx="2352402" cy="27848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5"/>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Concessions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46" name="Google Shape;646;p65"/>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47" name="Google Shape;647;p65"/>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48" name="Google Shape;648;p65"/>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Set up of food and drink, tables and seating, hang signs, and anything else that will be needed in order to set up for concessions.</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Take down concessions area including tables and seating, removing signs, transport items, assist with any clean up duty as necessary. </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chemeClr val="dk1"/>
              </a:buClr>
              <a:buSzPts val="1200"/>
              <a:buChar char="●"/>
            </a:pPr>
            <a:r>
              <a:rPr lang="en">
                <a:solidFill>
                  <a:schemeClr val="dk1"/>
                </a:solidFill>
                <a:latin typeface="Work Sans"/>
                <a:ea typeface="Work Sans"/>
                <a:cs typeface="Work Sans"/>
                <a:sym typeface="Work Sans"/>
              </a:rPr>
              <a:t>Responsible for handling and ringing in all transactions with guests; assist in preparing customer orders and cleaning designated working areas and equipment used during the event.</a:t>
            </a:r>
            <a:endParaRPr>
              <a:solidFill>
                <a:schemeClr val="dk1"/>
              </a:solidFill>
              <a:latin typeface="Work Sans"/>
              <a:ea typeface="Work Sans"/>
              <a:cs typeface="Work Sans"/>
              <a:sym typeface="Work Sans"/>
            </a:endParaRPr>
          </a:p>
          <a:p>
            <a:pPr indent="-304800" lvl="0" marL="457200" rtl="0" algn="l">
              <a:spcBef>
                <a:spcPts val="0"/>
              </a:spcBef>
              <a:spcAft>
                <a:spcPts val="0"/>
              </a:spcAft>
              <a:buClr>
                <a:schemeClr val="dk1"/>
              </a:buClr>
              <a:buSzPts val="1200"/>
              <a:buChar char="●"/>
            </a:pPr>
            <a:r>
              <a:rPr lang="en">
                <a:solidFill>
                  <a:schemeClr val="dk1"/>
                </a:solidFill>
                <a:latin typeface="Work Sans"/>
                <a:ea typeface="Work Sans"/>
                <a:cs typeface="Work Sans"/>
                <a:sym typeface="Work Sans"/>
              </a:rPr>
              <a:t>Process Square, venmo or cash sales.</a:t>
            </a:r>
            <a:endParaRPr>
              <a:solidFill>
                <a:schemeClr val="dk1"/>
              </a:solidFill>
              <a:latin typeface="Work Sans"/>
              <a:ea typeface="Work Sans"/>
              <a:cs typeface="Work Sans"/>
              <a:sym typeface="Work Sans"/>
            </a:endParaRPr>
          </a:p>
          <a:p>
            <a:pPr indent="-304800" lvl="0" marL="457200" rtl="0" algn="l">
              <a:lnSpc>
                <a:spcPct val="107916"/>
              </a:lnSpc>
              <a:spcBef>
                <a:spcPts val="0"/>
              </a:spcBef>
              <a:spcAft>
                <a:spcPts val="0"/>
              </a:spcAft>
              <a:buClr>
                <a:schemeClr val="dk1"/>
              </a:buClr>
              <a:buSzPts val="1200"/>
              <a:buChar char="●"/>
            </a:pPr>
            <a:r>
              <a:rPr lang="en">
                <a:solidFill>
                  <a:schemeClr val="dk1"/>
                </a:solidFill>
                <a:latin typeface="Work Sans"/>
                <a:ea typeface="Work Sans"/>
                <a:cs typeface="Work Sans"/>
                <a:sym typeface="Work Sans"/>
              </a:rPr>
              <a:t>Work at concession stand. Prepare and serve concessions to swimmers and spectators attending the meet. </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descr="Bag of popcorn, drink, Popcorn  Layered  Color  Also available in black-and-white, 056-0897 (Provided by Getty Images)" id="649" name="Google Shape;649;p65"/>
          <p:cNvPicPr preferRelativeResize="0"/>
          <p:nvPr/>
        </p:nvPicPr>
        <p:blipFill>
          <a:blip r:embed="rId3">
            <a:alphaModFix/>
          </a:blip>
          <a:stretch>
            <a:fillRect/>
          </a:stretch>
        </p:blipFill>
        <p:spPr>
          <a:xfrm>
            <a:off x="7482514" y="3565800"/>
            <a:ext cx="1228037" cy="977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6"/>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Hospitality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55" name="Google Shape;655;p66"/>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56" name="Google Shape;656;p66"/>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57" name="Google Shape;657;p66"/>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Work under direction of Hospitality Manager to stock the Hospitality Room with food and drink for the coaches and officials</a:t>
            </a:r>
            <a:endParaRPr>
              <a:solidFill>
                <a:schemeClr val="dk1"/>
              </a:solidFill>
              <a:latin typeface="Work Sans"/>
              <a:ea typeface="Work Sans"/>
              <a:cs typeface="Work Sans"/>
              <a:sym typeface="Work Sans"/>
            </a:endParaRPr>
          </a:p>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 Walk around the deck with refreshments for the working officials, coaches, computer and timing system crews and timers.</a:t>
            </a:r>
            <a:endParaRPr>
              <a:solidFill>
                <a:schemeClr val="dk1"/>
              </a:solidFill>
              <a:latin typeface="Work Sans"/>
              <a:ea typeface="Work Sans"/>
              <a:cs typeface="Work Sans"/>
              <a:sym typeface="Work Sans"/>
            </a:endParaRPr>
          </a:p>
          <a:p>
            <a:pPr indent="0" lvl="0" marL="457200" marR="0" rtl="0" algn="l">
              <a:lnSpc>
                <a:spcPct val="100000"/>
              </a:lnSpc>
              <a:spcBef>
                <a:spcPts val="0"/>
              </a:spcBef>
              <a:spcAft>
                <a:spcPts val="0"/>
              </a:spcAft>
              <a:buNone/>
            </a:pPr>
            <a:r>
              <a:t/>
            </a:r>
            <a:endParaRPr>
              <a:solidFill>
                <a:schemeClr val="dk1"/>
              </a:solidFill>
              <a:latin typeface="Work Sans"/>
              <a:ea typeface="Work Sans"/>
              <a:cs typeface="Work Sans"/>
              <a:sym typeface="Work Sans"/>
            </a:endParaRPr>
          </a:p>
        </p:txBody>
      </p:sp>
      <p:pic>
        <p:nvPicPr>
          <p:cNvPr id="658" name="Google Shape;658;p66" title="image1.jpeg"/>
          <p:cNvPicPr preferRelativeResize="0"/>
          <p:nvPr/>
        </p:nvPicPr>
        <p:blipFill rotWithShape="1">
          <a:blip r:embed="rId3">
            <a:alphaModFix/>
          </a:blip>
          <a:srcRect b="18685" l="0" r="0" t="0"/>
          <a:stretch/>
        </p:blipFill>
        <p:spPr>
          <a:xfrm>
            <a:off x="5371625" y="2571747"/>
            <a:ext cx="3035299" cy="185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9"/>
          <p:cNvSpPr txBox="1"/>
          <p:nvPr>
            <p:ph idx="2" type="title"/>
          </p:nvPr>
        </p:nvSpPr>
        <p:spPr>
          <a:xfrm>
            <a:off x="783675" y="1937719"/>
            <a:ext cx="7837500" cy="99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VOLUNTEER POLICY</a:t>
            </a:r>
            <a:endParaRPr/>
          </a:p>
        </p:txBody>
      </p:sp>
      <p:sp>
        <p:nvSpPr>
          <p:cNvPr id="510" name="Google Shape;510;p49"/>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7"/>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Float/ On Call</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64" name="Google Shape;664;p67"/>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65" name="Google Shape;665;p67"/>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66" name="Google Shape;666;p67"/>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Be prepared and ready to help in any position if needed.</a:t>
            </a:r>
            <a:endParaRPr>
              <a:solidFill>
                <a:schemeClr val="dk1"/>
              </a:solidFill>
              <a:latin typeface="Work Sans"/>
              <a:ea typeface="Work Sans"/>
              <a:cs typeface="Work Sans"/>
              <a:sym typeface="Work Sans"/>
            </a:endParaRPr>
          </a:p>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Must check in at the volunteer table and share your phone number at the beginning of your session.</a:t>
            </a:r>
            <a:endParaRPr>
              <a:solidFill>
                <a:schemeClr val="dk1"/>
              </a:solidFill>
              <a:latin typeface="Work Sans"/>
              <a:ea typeface="Work Sans"/>
              <a:cs typeface="Work Sans"/>
              <a:sym typeface="Work Sans"/>
            </a:endParaRPr>
          </a:p>
        </p:txBody>
      </p:sp>
      <p:pic>
        <p:nvPicPr>
          <p:cNvPr descr="Battery phone icon vector. Isolated contour symbol illustration (Provided by Getty Images)" id="667" name="Google Shape;667;p67"/>
          <p:cNvPicPr preferRelativeResize="0"/>
          <p:nvPr/>
        </p:nvPicPr>
        <p:blipFill>
          <a:blip r:embed="rId3">
            <a:alphaModFix/>
          </a:blip>
          <a:stretch>
            <a:fillRect/>
          </a:stretch>
        </p:blipFill>
        <p:spPr>
          <a:xfrm>
            <a:off x="5919975" y="2039125"/>
            <a:ext cx="2578150" cy="2578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8"/>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Unloading/ Set Up</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73" name="Google Shape;673;p68"/>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74" name="Google Shape;674;p68"/>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75" name="Google Shape;675;p68"/>
          <p:cNvSpPr txBox="1"/>
          <p:nvPr/>
        </p:nvSpPr>
        <p:spPr>
          <a:xfrm>
            <a:off x="3303825" y="422850"/>
            <a:ext cx="5232300" cy="3906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Unloading cars, set up staging area, hang up signage, set up chairs, set-up concessions, door monitoring, information/directions, any other set up duties as needed. </a:t>
            </a:r>
            <a:endParaRPr>
              <a:solidFill>
                <a:schemeClr val="dk1"/>
              </a:solidFill>
              <a:latin typeface="Work Sans"/>
              <a:ea typeface="Work Sans"/>
              <a:cs typeface="Work Sans"/>
              <a:sym typeface="Work Sans"/>
            </a:endParaRPr>
          </a:p>
        </p:txBody>
      </p:sp>
      <p:pic>
        <p:nvPicPr>
          <p:cNvPr descr="Blue car semi flat RGB color vector illustration (Provided by Getty Images)" id="676" name="Google Shape;676;p68"/>
          <p:cNvPicPr preferRelativeResize="0"/>
          <p:nvPr/>
        </p:nvPicPr>
        <p:blipFill>
          <a:blip r:embed="rId3">
            <a:alphaModFix/>
          </a:blip>
          <a:stretch>
            <a:fillRect/>
          </a:stretch>
        </p:blipFill>
        <p:spPr>
          <a:xfrm>
            <a:off x="4349428" y="1900800"/>
            <a:ext cx="4255698" cy="242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9"/>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Volunteer Check- In</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682" name="Google Shape;682;p69"/>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683" name="Google Shape;683;p69"/>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Off Deck Jobs</a:t>
            </a:r>
            <a:endParaRPr sz="2400">
              <a:solidFill>
                <a:srgbClr val="FF0000"/>
              </a:solidFill>
            </a:endParaRPr>
          </a:p>
        </p:txBody>
      </p:sp>
      <p:sp>
        <p:nvSpPr>
          <p:cNvPr id="684" name="Google Shape;684;p69"/>
          <p:cNvSpPr txBox="1"/>
          <p:nvPr/>
        </p:nvSpPr>
        <p:spPr>
          <a:xfrm>
            <a:off x="3303825" y="422850"/>
            <a:ext cx="5232300" cy="3906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33333"/>
              </a:buClr>
              <a:buSzPts val="1200"/>
              <a:buChar char="●"/>
            </a:pPr>
            <a:r>
              <a:rPr lang="en">
                <a:solidFill>
                  <a:schemeClr val="dk1"/>
                </a:solidFill>
                <a:latin typeface="Work Sans"/>
                <a:ea typeface="Work Sans"/>
                <a:cs typeface="Work Sans"/>
                <a:sym typeface="Work Sans"/>
              </a:rPr>
              <a:t>Check in volunteers for the meet; provide each person with information on what they are doing, name tag, and vest if necessary. Work with the meet director to identify who hasn't shown to be contacted. During down time, help with awards.</a:t>
            </a:r>
            <a:endParaRPr>
              <a:solidFill>
                <a:schemeClr val="dk1"/>
              </a:solidFill>
              <a:latin typeface="Work Sans"/>
              <a:ea typeface="Work Sans"/>
              <a:cs typeface="Work Sans"/>
              <a:sym typeface="Work Sans"/>
            </a:endParaRPr>
          </a:p>
        </p:txBody>
      </p:sp>
      <p:pic>
        <p:nvPicPr>
          <p:cNvPr descr="Checklist icon, to do list, task complete (Provided by Getty Images)" id="685" name="Google Shape;685;p69"/>
          <p:cNvPicPr preferRelativeResize="0"/>
          <p:nvPr/>
        </p:nvPicPr>
        <p:blipFill>
          <a:blip r:embed="rId3">
            <a:alphaModFix/>
          </a:blip>
          <a:stretch>
            <a:fillRect/>
          </a:stretch>
        </p:blipFill>
        <p:spPr>
          <a:xfrm>
            <a:off x="5957975" y="1900800"/>
            <a:ext cx="2578150" cy="257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0"/>
          <p:cNvSpPr txBox="1"/>
          <p:nvPr>
            <p:ph type="title"/>
          </p:nvPr>
        </p:nvSpPr>
        <p:spPr>
          <a:xfrm>
            <a:off x="448050" y="1472550"/>
            <a:ext cx="2523900" cy="133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HOME MEETS</a:t>
            </a:r>
            <a:endParaRPr sz="3000"/>
          </a:p>
        </p:txBody>
      </p:sp>
      <p:sp>
        <p:nvSpPr>
          <p:cNvPr id="516" name="Google Shape;516;p50"/>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17" name="Google Shape;517;p50"/>
          <p:cNvSpPr txBox="1"/>
          <p:nvPr>
            <p:ph idx="7" type="subTitle"/>
          </p:nvPr>
        </p:nvSpPr>
        <p:spPr>
          <a:xfrm>
            <a:off x="448050" y="551700"/>
            <a:ext cx="2277000" cy="79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Volunteer Policy</a:t>
            </a:r>
            <a:endParaRPr sz="2400">
              <a:solidFill>
                <a:srgbClr val="FF0000"/>
              </a:solidFill>
            </a:endParaRPr>
          </a:p>
        </p:txBody>
      </p:sp>
      <p:sp>
        <p:nvSpPr>
          <p:cNvPr id="518" name="Google Shape;518;p50"/>
          <p:cNvSpPr txBox="1"/>
          <p:nvPr/>
        </p:nvSpPr>
        <p:spPr>
          <a:xfrm>
            <a:off x="6135016" y="227342"/>
            <a:ext cx="2184000" cy="58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000">
              <a:solidFill>
                <a:schemeClr val="dk1"/>
              </a:solidFill>
              <a:latin typeface="Work Sans"/>
              <a:ea typeface="Work Sans"/>
              <a:cs typeface="Work Sans"/>
              <a:sym typeface="Work Sans"/>
            </a:endParaRPr>
          </a:p>
        </p:txBody>
      </p:sp>
      <p:sp>
        <p:nvSpPr>
          <p:cNvPr id="519" name="Google Shape;519;p50"/>
          <p:cNvSpPr txBox="1"/>
          <p:nvPr/>
        </p:nvSpPr>
        <p:spPr>
          <a:xfrm>
            <a:off x="3340100" y="304800"/>
            <a:ext cx="5232300" cy="40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1 shift/ each day your swimmer is in the meet </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If there is a need for volunteers, you may be asked to work additional shifts </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First asked will be parents with multiple swimmers</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 family’s shift can be covered by anyone (relative, neighbor, friend, etc)</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If this is the case, notify Emily Doughty </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Anyone can sign up as soon as positions are posted, if you do not sign up by the deadline, you will be assigned a position, and charged a $25 fee</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If </a:t>
            </a:r>
            <a:r>
              <a:rPr lang="en">
                <a:solidFill>
                  <a:schemeClr val="dk1"/>
                </a:solidFill>
                <a:latin typeface="Work Sans"/>
                <a:ea typeface="Work Sans"/>
                <a:cs typeface="Work Sans"/>
                <a:sym typeface="Work Sans"/>
              </a:rPr>
              <a:t>you don't</a:t>
            </a:r>
            <a:r>
              <a:rPr lang="en">
                <a:solidFill>
                  <a:schemeClr val="dk1"/>
                </a:solidFill>
                <a:latin typeface="Work Sans"/>
                <a:ea typeface="Work Sans"/>
                <a:cs typeface="Work Sans"/>
                <a:sym typeface="Work Sans"/>
              </a:rPr>
              <a:t> fill your assigned role, you will be charged a $100 fee. Additionally, you will be billed additional missed sessions if in a larger meet.</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Early departure will be considered a “no show” and will result in a $100 fee.</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All fees MUST be paid before you can sign your swimmer up for another meet. </a:t>
            </a:r>
            <a:endParaRPr>
              <a:solidFill>
                <a:schemeClr val="dk1"/>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1"/>
          <p:cNvSpPr txBox="1"/>
          <p:nvPr>
            <p:ph type="title"/>
          </p:nvPr>
        </p:nvSpPr>
        <p:spPr>
          <a:xfrm>
            <a:off x="448049" y="1412100"/>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HOME MEETS</a:t>
            </a:r>
            <a:endParaRPr sz="3000"/>
          </a:p>
        </p:txBody>
      </p:sp>
      <p:sp>
        <p:nvSpPr>
          <p:cNvPr id="525" name="Google Shape;525;p51"/>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26" name="Google Shape;526;p51"/>
          <p:cNvSpPr txBox="1"/>
          <p:nvPr>
            <p:ph idx="7" type="subTitle"/>
          </p:nvPr>
        </p:nvSpPr>
        <p:spPr>
          <a:xfrm>
            <a:off x="448050" y="11034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Volunteer Policy</a:t>
            </a:r>
            <a:endParaRPr sz="2400">
              <a:solidFill>
                <a:srgbClr val="FF0000"/>
              </a:solidFill>
            </a:endParaRPr>
          </a:p>
        </p:txBody>
      </p:sp>
      <p:sp>
        <p:nvSpPr>
          <p:cNvPr id="527" name="Google Shape;527;p51"/>
          <p:cNvSpPr txBox="1"/>
          <p:nvPr/>
        </p:nvSpPr>
        <p:spPr>
          <a:xfrm>
            <a:off x="6135016" y="227342"/>
            <a:ext cx="2184000" cy="58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4000">
              <a:solidFill>
                <a:schemeClr val="dk1"/>
              </a:solidFill>
              <a:latin typeface="Work Sans"/>
              <a:ea typeface="Work Sans"/>
              <a:cs typeface="Work Sans"/>
              <a:sym typeface="Work Sans"/>
            </a:endParaRPr>
          </a:p>
        </p:txBody>
      </p:sp>
      <p:sp>
        <p:nvSpPr>
          <p:cNvPr id="528" name="Google Shape;528;p51"/>
          <p:cNvSpPr txBox="1"/>
          <p:nvPr/>
        </p:nvSpPr>
        <p:spPr>
          <a:xfrm>
            <a:off x="3340100" y="304800"/>
            <a:ext cx="5232300" cy="40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All volunteer positions are able to change as the meet director sees fit.</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Additional duties may be assigned</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Times will be approximate until the final timeline of the meet is given, please double check meet times/ </a:t>
            </a:r>
            <a:r>
              <a:rPr lang="en">
                <a:solidFill>
                  <a:schemeClr val="dk1"/>
                </a:solidFill>
                <a:latin typeface="Work Sans"/>
                <a:ea typeface="Work Sans"/>
                <a:cs typeface="Work Sans"/>
                <a:sym typeface="Work Sans"/>
              </a:rPr>
              <a:t>shift</a:t>
            </a:r>
            <a:r>
              <a:rPr lang="en">
                <a:solidFill>
                  <a:schemeClr val="dk1"/>
                </a:solidFill>
                <a:latin typeface="Work Sans"/>
                <a:ea typeface="Work Sans"/>
                <a:cs typeface="Work Sans"/>
                <a:sym typeface="Work Sans"/>
              </a:rPr>
              <a:t> times the day before the meet.</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The Winter Classic or Regionals have many days and sessions	</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You may be required to volunteer in every session your swimmer swims. </a:t>
            </a:r>
            <a:endParaRPr>
              <a:solidFill>
                <a:schemeClr val="dk1"/>
              </a:solidFill>
              <a:latin typeface="Work Sans"/>
              <a:ea typeface="Work Sans"/>
              <a:cs typeface="Work Sans"/>
              <a:sym typeface="Work Sans"/>
            </a:endParaRPr>
          </a:p>
          <a:p>
            <a:pPr indent="-317500" lvl="1" marL="9144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The meet </a:t>
            </a:r>
            <a:r>
              <a:rPr lang="en">
                <a:solidFill>
                  <a:schemeClr val="dk1"/>
                </a:solidFill>
                <a:latin typeface="Work Sans"/>
                <a:ea typeface="Work Sans"/>
                <a:cs typeface="Work Sans"/>
                <a:sym typeface="Work Sans"/>
              </a:rPr>
              <a:t>director</a:t>
            </a:r>
            <a:r>
              <a:rPr lang="en">
                <a:solidFill>
                  <a:schemeClr val="dk1"/>
                </a:solidFill>
                <a:latin typeface="Work Sans"/>
                <a:ea typeface="Work Sans"/>
                <a:cs typeface="Work Sans"/>
                <a:sym typeface="Work Sans"/>
              </a:rPr>
              <a:t> will contact you if this is the case beforehand.</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The meet director has the right to modify all positions requests and you may be moved </a:t>
            </a:r>
            <a:r>
              <a:rPr lang="en">
                <a:solidFill>
                  <a:schemeClr val="dk1"/>
                </a:solidFill>
                <a:latin typeface="Work Sans"/>
                <a:ea typeface="Work Sans"/>
                <a:cs typeface="Work Sans"/>
                <a:sym typeface="Work Sans"/>
              </a:rPr>
              <a:t>from</a:t>
            </a:r>
            <a:r>
              <a:rPr lang="en">
                <a:solidFill>
                  <a:schemeClr val="dk1"/>
                </a:solidFill>
                <a:latin typeface="Work Sans"/>
                <a:ea typeface="Work Sans"/>
                <a:cs typeface="Work Sans"/>
                <a:sym typeface="Work Sans"/>
              </a:rPr>
              <a:t> your position to fit meet needs. </a:t>
            </a:r>
            <a:endParaRPr>
              <a:solidFill>
                <a:schemeClr val="dk1"/>
              </a:solidFill>
              <a:latin typeface="Work Sans"/>
              <a:ea typeface="Work Sans"/>
              <a:cs typeface="Work Sans"/>
              <a:sym typeface="Work Sans"/>
            </a:endParaRPr>
          </a:p>
          <a:p>
            <a:pPr indent="-317500" lvl="0" marL="457200" rtl="0" algn="l">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Most on deck jobs do not allow phone usage due to SafeSport requirements.</a:t>
            </a:r>
            <a:endParaRPr>
              <a:solidFill>
                <a:schemeClr val="dk1"/>
              </a:solidFill>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2"/>
          <p:cNvSpPr txBox="1"/>
          <p:nvPr>
            <p:ph idx="2" type="title"/>
          </p:nvPr>
        </p:nvSpPr>
        <p:spPr>
          <a:xfrm>
            <a:off x="783675" y="1937719"/>
            <a:ext cx="7837500" cy="998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ON DECK JOBS</a:t>
            </a:r>
            <a:endParaRPr/>
          </a:p>
        </p:txBody>
      </p:sp>
      <p:sp>
        <p:nvSpPr>
          <p:cNvPr id="534" name="Google Shape;534;p52"/>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3"/>
          <p:cNvSpPr txBox="1"/>
          <p:nvPr>
            <p:ph type="title"/>
          </p:nvPr>
        </p:nvSpPr>
        <p:spPr>
          <a:xfrm>
            <a:off x="438899" y="1044450"/>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ANNOUNCER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40" name="Google Shape;540;p53"/>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41" name="Google Shape;541;p53"/>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42" name="Google Shape;542;p53"/>
          <p:cNvSpPr txBox="1"/>
          <p:nvPr/>
        </p:nvSpPr>
        <p:spPr>
          <a:xfrm>
            <a:off x="6135016" y="227342"/>
            <a:ext cx="2184000" cy="582600"/>
          </a:xfrm>
          <a:prstGeom prst="rect">
            <a:avLst/>
          </a:prstGeom>
          <a:noFill/>
          <a:ln>
            <a:noFill/>
          </a:ln>
        </p:spPr>
        <p:txBody>
          <a:bodyPr anchorCtr="0" anchor="ctr" bIns="91425" lIns="91425" spcFirstLastPara="1" rIns="91425" wrap="square" tIns="91425">
            <a:noAutofit/>
          </a:bodyPr>
          <a:lstStyle/>
          <a:p>
            <a:pPr indent="-317500" lvl="1" marL="914400" marR="0" rtl="0" algn="l">
              <a:lnSpc>
                <a:spcPct val="100000"/>
              </a:lnSpc>
              <a:spcBef>
                <a:spcPts val="0"/>
              </a:spcBef>
              <a:spcAft>
                <a:spcPts val="0"/>
              </a:spcAft>
              <a:buClr>
                <a:schemeClr val="dk1"/>
              </a:buClr>
              <a:buSzPts val="1400"/>
              <a:buFont typeface="Work Sans"/>
              <a:buChar char="○"/>
            </a:pPr>
            <a:r>
              <a:t/>
            </a:r>
            <a:endParaRPr>
              <a:solidFill>
                <a:schemeClr val="dk1"/>
              </a:solidFill>
              <a:latin typeface="Work Sans"/>
              <a:ea typeface="Work Sans"/>
              <a:cs typeface="Work Sans"/>
              <a:sym typeface="Work Sans"/>
            </a:endParaRPr>
          </a:p>
        </p:txBody>
      </p:sp>
      <p:sp>
        <p:nvSpPr>
          <p:cNvPr id="543" name="Google Shape;543;p53"/>
          <p:cNvSpPr txBox="1"/>
          <p:nvPr/>
        </p:nvSpPr>
        <p:spPr>
          <a:xfrm>
            <a:off x="3340100" y="304800"/>
            <a:ext cx="5232300" cy="4076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Announce officials meeting with timers/runners.  </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Announce the events at meets over the microphone on deck.</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Make any other general announcements, including concession sales and sponsorships per script requirements.</a:t>
            </a:r>
            <a:endParaRPr>
              <a:solidFill>
                <a:schemeClr val="dk1"/>
              </a:solidFill>
              <a:latin typeface="Work Sans"/>
              <a:ea typeface="Work Sans"/>
              <a:cs typeface="Work Sans"/>
              <a:sym typeface="Work Sans"/>
            </a:endParaRPr>
          </a:p>
        </p:txBody>
      </p:sp>
      <p:pic>
        <p:nvPicPr>
          <p:cNvPr descr="a microphone with a black handle and a silver top (Provided by Tenor)" id="544" name="Google Shape;544;p53"/>
          <p:cNvPicPr preferRelativeResize="0"/>
          <p:nvPr/>
        </p:nvPicPr>
        <p:blipFill>
          <a:blip r:embed="rId3">
            <a:alphaModFix/>
          </a:blip>
          <a:stretch>
            <a:fillRect/>
          </a:stretch>
        </p:blipFill>
        <p:spPr>
          <a:xfrm>
            <a:off x="5609588" y="1900800"/>
            <a:ext cx="2559375" cy="255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4"/>
          <p:cNvSpPr txBox="1"/>
          <p:nvPr>
            <p:ph type="title"/>
          </p:nvPr>
        </p:nvSpPr>
        <p:spPr>
          <a:xfrm>
            <a:off x="438899" y="1044450"/>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HYTEK/ Timing Computers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50" name="Google Shape;550;p54"/>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51" name="Google Shape;551;p54"/>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52" name="Google Shape;552;p54"/>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Training Required</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Works with officials</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Operate computers during the meet. </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Operate computer-based timing devices and record the times for the swimmers and assist with the on deck set up and take down of timing system. </a:t>
            </a:r>
            <a:endParaRPr>
              <a:solidFill>
                <a:schemeClr val="dk1"/>
              </a:solidFill>
              <a:latin typeface="Work Sans"/>
              <a:ea typeface="Work Sans"/>
              <a:cs typeface="Work Sans"/>
              <a:sym typeface="Work Sans"/>
            </a:endParaRPr>
          </a:p>
        </p:txBody>
      </p:sp>
      <p:pic>
        <p:nvPicPr>
          <p:cNvPr id="553" name="Google Shape;553;p54" title="IMG_8969.HEIC"/>
          <p:cNvPicPr preferRelativeResize="0"/>
          <p:nvPr/>
        </p:nvPicPr>
        <p:blipFill rotWithShape="1">
          <a:blip r:embed="rId3">
            <a:alphaModFix/>
          </a:blip>
          <a:srcRect b="12609" l="0" r="0" t="33063"/>
          <a:stretch/>
        </p:blipFill>
        <p:spPr>
          <a:xfrm>
            <a:off x="4884500" y="2148374"/>
            <a:ext cx="3257568" cy="2359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5"/>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Door </a:t>
            </a:r>
            <a:endParaRPr sz="3000"/>
          </a:p>
          <a:p>
            <a:pPr indent="0" lvl="0" marL="0" rtl="0" algn="l">
              <a:spcBef>
                <a:spcPts val="0"/>
              </a:spcBef>
              <a:spcAft>
                <a:spcPts val="0"/>
              </a:spcAft>
              <a:buNone/>
            </a:pPr>
            <a:r>
              <a:rPr lang="en" sz="3000"/>
              <a:t>Monitor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59" name="Google Shape;559;p55"/>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60" name="Google Shape;560;p55"/>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61" name="Google Shape;561;p55"/>
          <p:cNvSpPr txBox="1"/>
          <p:nvPr/>
        </p:nvSpPr>
        <p:spPr>
          <a:xfrm>
            <a:off x="3303825" y="2376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Monitor to ensure only eligible participants access pool deck. Ex. officials, meet marshals, coaches, athletes, timers, lane monitors, runners, heat winner volunteer, team photographer. </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Monitor to make sure parents/guardians do not access pool deck.</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May have to assist in relaying messages, items, etc to allowed people on deck from non-allowed people on deck.</a:t>
            </a:r>
            <a:endParaRPr>
              <a:solidFill>
                <a:schemeClr val="dk1"/>
              </a:solidFill>
              <a:latin typeface="Work Sans"/>
              <a:ea typeface="Work Sans"/>
              <a:cs typeface="Work Sans"/>
              <a:sym typeface="Work Sans"/>
            </a:endParaRPr>
          </a:p>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If there are not two door monitors, volunteer coordinators should be flagged down to assist to avoid leaving door unattended.</a:t>
            </a:r>
            <a:endParaRPr>
              <a:solidFill>
                <a:schemeClr val="dk1"/>
              </a:solidFill>
              <a:latin typeface="Work Sans"/>
              <a:ea typeface="Work Sans"/>
              <a:cs typeface="Work Sans"/>
              <a:sym typeface="Work Sans"/>
            </a:endParaRPr>
          </a:p>
        </p:txBody>
      </p:sp>
      <p:pic>
        <p:nvPicPr>
          <p:cNvPr id="562" name="Google Shape;562;p55" title="IMG_4436.HEIC"/>
          <p:cNvPicPr preferRelativeResize="0"/>
          <p:nvPr/>
        </p:nvPicPr>
        <p:blipFill rotWithShape="1">
          <a:blip r:embed="rId3">
            <a:alphaModFix/>
          </a:blip>
          <a:srcRect b="28921" l="0" r="0" t="14680"/>
          <a:stretch/>
        </p:blipFill>
        <p:spPr>
          <a:xfrm>
            <a:off x="6445675" y="3090600"/>
            <a:ext cx="2126726" cy="1599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6"/>
          <p:cNvSpPr txBox="1"/>
          <p:nvPr>
            <p:ph type="title"/>
          </p:nvPr>
        </p:nvSpPr>
        <p:spPr>
          <a:xfrm>
            <a:off x="448049" y="1025675"/>
            <a:ext cx="2523900" cy="97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Heat </a:t>
            </a:r>
            <a:endParaRPr sz="3000"/>
          </a:p>
          <a:p>
            <a:pPr indent="0" lvl="0" marL="0" rtl="0" algn="l">
              <a:spcBef>
                <a:spcPts val="0"/>
              </a:spcBef>
              <a:spcAft>
                <a:spcPts val="0"/>
              </a:spcAft>
              <a:buNone/>
            </a:pPr>
            <a:r>
              <a:rPr lang="en" sz="3000"/>
              <a:t>Winner</a:t>
            </a:r>
            <a:endParaRPr sz="3000"/>
          </a:p>
          <a:p>
            <a:pPr indent="0" lvl="0" marL="0" rtl="0" algn="l">
              <a:spcBef>
                <a:spcPts val="0"/>
              </a:spcBef>
              <a:spcAft>
                <a:spcPts val="0"/>
              </a:spcAft>
              <a:buNone/>
            </a:pPr>
            <a:r>
              <a:rPr lang="en" sz="3000"/>
              <a:t>Distributer</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68" name="Google Shape;568;p56"/>
          <p:cNvSpPr txBox="1"/>
          <p:nvPr>
            <p:ph idx="12" type="sldNum"/>
          </p:nvPr>
        </p:nvSpPr>
        <p:spPr>
          <a:xfrm>
            <a:off x="226300" y="4886025"/>
            <a:ext cx="456600" cy="16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569" name="Google Shape;569;p56"/>
          <p:cNvSpPr txBox="1"/>
          <p:nvPr>
            <p:ph idx="7" type="subTitle"/>
          </p:nvPr>
        </p:nvSpPr>
        <p:spPr>
          <a:xfrm>
            <a:off x="438900" y="628200"/>
            <a:ext cx="2277000" cy="16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400">
                <a:solidFill>
                  <a:srgbClr val="FF0000"/>
                </a:solidFill>
              </a:rPr>
              <a:t>On Deck Jobs</a:t>
            </a:r>
            <a:endParaRPr sz="2400">
              <a:solidFill>
                <a:srgbClr val="FF0000"/>
              </a:solidFill>
            </a:endParaRPr>
          </a:p>
        </p:txBody>
      </p:sp>
      <p:sp>
        <p:nvSpPr>
          <p:cNvPr id="570" name="Google Shape;570;p56"/>
          <p:cNvSpPr txBox="1"/>
          <p:nvPr/>
        </p:nvSpPr>
        <p:spPr>
          <a:xfrm>
            <a:off x="3340100" y="475200"/>
            <a:ext cx="5232300" cy="3906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Hand out the heat winner awards after each heat</a:t>
            </a:r>
            <a:endParaRPr>
              <a:solidFill>
                <a:schemeClr val="dk1"/>
              </a:solidFill>
              <a:latin typeface="Work Sans"/>
              <a:ea typeface="Work Sans"/>
              <a:cs typeface="Work Sans"/>
              <a:sym typeface="Work Sans"/>
            </a:endParaRPr>
          </a:p>
        </p:txBody>
      </p:sp>
      <p:pic>
        <p:nvPicPr>
          <p:cNvPr descr="Blue ribbon isolated (Provided by Getty Images)" id="571" name="Google Shape;571;p56"/>
          <p:cNvPicPr preferRelativeResize="0"/>
          <p:nvPr/>
        </p:nvPicPr>
        <p:blipFill>
          <a:blip r:embed="rId3">
            <a:alphaModFix/>
          </a:blip>
          <a:stretch>
            <a:fillRect/>
          </a:stretch>
        </p:blipFill>
        <p:spPr>
          <a:xfrm>
            <a:off x="6889270" y="1492594"/>
            <a:ext cx="1765724" cy="30236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and Style Guides">
  <a:themeElements>
    <a:clrScheme name="Simple Light">
      <a:dk1>
        <a:srgbClr val="000000"/>
      </a:dk1>
      <a:lt1>
        <a:srgbClr val="FFFFFF"/>
      </a:lt1>
      <a:dk2>
        <a:srgbClr val="B8B8B8"/>
      </a:dk2>
      <a:lt2>
        <a:srgbClr val="646464"/>
      </a:lt2>
      <a:accent1>
        <a:srgbClr val="299B5B"/>
      </a:accent1>
      <a:accent2>
        <a:srgbClr val="F3ECE9"/>
      </a:accent2>
      <a:accent3>
        <a:srgbClr val="01B6E1"/>
      </a:accent3>
      <a:accent4>
        <a:srgbClr val="F6F6F6"/>
      </a:accent4>
      <a:accent5>
        <a:srgbClr val="FFCA08"/>
      </a:accent5>
      <a:accent6>
        <a:srgbClr val="BF003D"/>
      </a:accent6>
      <a:hlink>
        <a:srgbClr val="6287C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