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57CC4-102F-404D-94F4-064F7408C5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D23316-E722-460F-97AA-46889D8C82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979A9D-3995-4A27-ABEC-AC98CC5D1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10CF4-CAB7-4A31-970B-E926EBA96B5C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A3A722-ED5D-4DA8-B817-B94188F45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E1F96B-F0B3-4376-AAA6-49F775713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83AF0-8741-4D6D-9998-ABBCE5BC4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202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8760F-A79D-4A02-90FF-EC8C67A29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E59E81-8D22-4B1F-AEC3-715E87D43A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12CB33-3EE7-4CF0-9E31-93A5FE917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10CF4-CAB7-4A31-970B-E926EBA96B5C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76D56D-F53B-48FD-A332-F5F6B57BE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67D81E-D1F9-428E-B2AE-F41DB8F67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83AF0-8741-4D6D-9998-ABBCE5BC4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00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D930B9-260E-4C1F-97FB-F4BB384B9A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809F88-F48F-4668-9D5B-9A6A99EB19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1993A-3649-46BC-AFA2-24C6251F8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10CF4-CAB7-4A31-970B-E926EBA96B5C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F1926C-16B2-469D-B836-B89EF3799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8622E7-B594-446F-9CCB-284640454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83AF0-8741-4D6D-9998-ABBCE5BC4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142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5AE25-464D-4718-BE82-F95FD2A06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B59A18-667D-4848-9C15-6A50EE0897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4C2179-B4F9-4682-AEAC-6537B4608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10CF4-CAB7-4A31-970B-E926EBA96B5C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C31AB3-26DC-4E7F-B296-DEBC1764E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DF2605-BC5D-41FA-A928-17FD3EC51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83AF0-8741-4D6D-9998-ABBCE5BC4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274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C78CD-A993-4C5A-B402-5F9BD639B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F807AD-9831-4D7C-A829-49BC67F116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FC34D5-E8E3-42D4-BC4D-83BBA61FC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10CF4-CAB7-4A31-970B-E926EBA96B5C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1B7459-44D8-4157-A5B8-C364470A7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4F46C9-8ED8-43F1-B567-799536C5B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83AF0-8741-4D6D-9998-ABBCE5BC4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148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E9CFA-A3B3-49CE-9D16-C0C4356D7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C899E4-A088-4935-8505-8886AB7CB5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C97965-E0FF-4DE0-B1BD-95676A2EE4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1720EB-CD4B-4D7E-8BD8-69D575F9F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10CF4-CAB7-4A31-970B-E926EBA96B5C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EA5076-74A3-4197-ADD7-FB6EE9A29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6DC61B-CECC-493D-8979-196ECC3A3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83AF0-8741-4D6D-9998-ABBCE5BC4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705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E1D87-2B62-4AFC-A4A8-8BB29CD39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1F1069-D0BA-4FCA-AE3A-C3539329BD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FE6954-E727-442C-8DB4-55F51DC268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1EB2A5-1ED5-4A89-99FC-407D3E0993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C843C0-8F8E-468B-8875-D639C58293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7D8B7C-343D-448E-AF00-EAA628D4C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10CF4-CAB7-4A31-970B-E926EBA96B5C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D953124-7EEF-49B5-9D39-E81EC9E36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963336-8182-4D5D-BEEA-E705E5A05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83AF0-8741-4D6D-9998-ABBCE5BC4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927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FD06D-D403-4176-8B71-809969C43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416151-7672-4BB7-8924-1E40E5932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10CF4-CAB7-4A31-970B-E926EBA96B5C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D2D9B0-5B35-48AD-A079-F6DC5AE95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F241BD-10B0-4302-8272-2462F934C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83AF0-8741-4D6D-9998-ABBCE5BC4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310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27985B-B8EA-400E-8850-DD41E81F2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10CF4-CAB7-4A31-970B-E926EBA96B5C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459023-A2F2-4858-8B4E-AF9A16750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8DB5C6-26AB-4535-B7F7-70069D618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83AF0-8741-4D6D-9998-ABBCE5BC4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391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F968B-0310-4014-8164-1CD5C31E8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E7C604-DA58-40EC-B856-03496B989F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9CDDB3-6041-4F7F-94DF-81BE84F489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170A66-48AD-4B00-9E38-3086CDF85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10CF4-CAB7-4A31-970B-E926EBA96B5C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861D90-6688-4AEC-9304-BFEB13505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B06F4A-81E4-4A23-A624-7346C90CB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83AF0-8741-4D6D-9998-ABBCE5BC4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352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B9E0F-E47A-465A-B72C-C9F13FF25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90107F-E08C-433B-8F23-4B3095BDF1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B03167-EA5D-4A71-9B1C-7243EC4A25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2AA21F-1CE2-4E05-BE56-AAE094689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10CF4-CAB7-4A31-970B-E926EBA96B5C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77B756-2928-4414-ADCD-C020175C0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44F07A-D20D-4584-B47D-8996B2D0B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83AF0-8741-4D6D-9998-ABBCE5BC4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752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008964-3079-4AB9-8026-FE5C14FB2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E2545E-48F1-4331-8DE2-9C6A9B4ECE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133C54-D72C-4BAD-A67B-A334E20249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210CF4-CAB7-4A31-970B-E926EBA96B5C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60A0E1-9EB8-474B-88F5-07AAA46855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BC2EA7-8438-4EC4-BEAC-768579F4F7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183AF0-8741-4D6D-9998-ABBCE5BC4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611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77AE8-B713-45EF-8F22-DAE764F7A0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61743D-38B9-4343-BF4F-97A5BE63452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8BAB6B6-F143-4E94-BC7E-F121A1FDE6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8513" y="0"/>
            <a:ext cx="10194974" cy="68580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C245B65-BDE6-4502-BFD8-32634A14D967}"/>
              </a:ext>
            </a:extLst>
          </p:cNvPr>
          <p:cNvSpPr/>
          <p:nvPr/>
        </p:nvSpPr>
        <p:spPr>
          <a:xfrm>
            <a:off x="5290457" y="4590661"/>
            <a:ext cx="503853" cy="35456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schemeClr val="tx1"/>
                </a:solidFill>
              </a:rPr>
              <a:t>North Dakota</a:t>
            </a:r>
          </a:p>
          <a:p>
            <a:pPr algn="ctr"/>
            <a:r>
              <a:rPr lang="en-US" sz="700" dirty="0">
                <a:solidFill>
                  <a:schemeClr val="tx1"/>
                </a:solidFill>
              </a:rPr>
              <a:t>(1)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9D363FB-E404-49D3-920E-C07D4EC6661B}"/>
              </a:ext>
            </a:extLst>
          </p:cNvPr>
          <p:cNvSpPr/>
          <p:nvPr/>
        </p:nvSpPr>
        <p:spPr>
          <a:xfrm>
            <a:off x="5815944" y="4590661"/>
            <a:ext cx="1490867" cy="35456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schemeClr val="tx1"/>
                </a:solidFill>
              </a:rPr>
              <a:t>Wisconsin</a:t>
            </a:r>
          </a:p>
          <a:p>
            <a:pPr algn="ctr"/>
            <a:r>
              <a:rPr lang="en-US" sz="700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895325E-6846-4294-85B0-72543CBD3DCA}"/>
              </a:ext>
            </a:extLst>
          </p:cNvPr>
          <p:cNvSpPr/>
          <p:nvPr/>
        </p:nvSpPr>
        <p:spPr>
          <a:xfrm>
            <a:off x="7496538" y="4590661"/>
            <a:ext cx="1890743" cy="35456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schemeClr val="tx1"/>
                </a:solidFill>
              </a:rPr>
              <a:t>Illinois (4)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092E854-DE07-491C-99C8-3CAA1A29BA15}"/>
              </a:ext>
            </a:extLst>
          </p:cNvPr>
          <p:cNvSpPr/>
          <p:nvPr/>
        </p:nvSpPr>
        <p:spPr>
          <a:xfrm>
            <a:off x="6895750" y="1889407"/>
            <a:ext cx="2592199" cy="30851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schemeClr val="tx1"/>
                </a:solidFill>
              </a:rPr>
              <a:t>Minnesota (5)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D51F0F4-908F-4E42-881D-437442FF9D4B}"/>
              </a:ext>
            </a:extLst>
          </p:cNvPr>
          <p:cNvSpPr/>
          <p:nvPr/>
        </p:nvSpPr>
        <p:spPr>
          <a:xfrm>
            <a:off x="5290458" y="1889408"/>
            <a:ext cx="1079806" cy="30851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schemeClr val="tx1"/>
                </a:solidFill>
              </a:rPr>
              <a:t>Midwest (2)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0612599-FC0F-44E2-B062-4F7EA6BED47A}"/>
              </a:ext>
            </a:extLst>
          </p:cNvPr>
          <p:cNvSpPr/>
          <p:nvPr/>
        </p:nvSpPr>
        <p:spPr>
          <a:xfrm>
            <a:off x="5117284" y="1828800"/>
            <a:ext cx="173173" cy="3691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75C09CC-4F55-400E-A836-433E46255DC3}"/>
              </a:ext>
            </a:extLst>
          </p:cNvPr>
          <p:cNvSpPr/>
          <p:nvPr/>
        </p:nvSpPr>
        <p:spPr>
          <a:xfrm>
            <a:off x="4320331" y="310393"/>
            <a:ext cx="3347208" cy="2063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2022 Central Zone Championship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8ACFFA6-7696-4CFD-82A2-945911B1BAD9}"/>
              </a:ext>
            </a:extLst>
          </p:cNvPr>
          <p:cNvSpPr/>
          <p:nvPr/>
        </p:nvSpPr>
        <p:spPr>
          <a:xfrm>
            <a:off x="2374084" y="5897461"/>
            <a:ext cx="1006679" cy="2348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C17AF83-4B00-4722-87D3-0E510A890D47}"/>
              </a:ext>
            </a:extLst>
          </p:cNvPr>
          <p:cNvSpPr/>
          <p:nvPr/>
        </p:nvSpPr>
        <p:spPr>
          <a:xfrm>
            <a:off x="3783436" y="6199465"/>
            <a:ext cx="394282" cy="2348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152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25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Roberts, Micah</dc:creator>
  <cp:lastModifiedBy>Roberts, Micah</cp:lastModifiedBy>
  <cp:revision>2</cp:revision>
  <dcterms:created xsi:type="dcterms:W3CDTF">2022-06-29T21:49:01Z</dcterms:created>
  <dcterms:modified xsi:type="dcterms:W3CDTF">2022-06-30T12:48:42Z</dcterms:modified>
</cp:coreProperties>
</file>